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85" r:id="rId1"/>
    <p:sldMasterId id="2147483686" r:id="rId2"/>
  </p:sldMasterIdLst>
  <p:notesMasterIdLst>
    <p:notesMasterId r:id="rId65"/>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 id="307" r:id="rId54"/>
    <p:sldId id="308" r:id="rId55"/>
    <p:sldId id="309" r:id="rId56"/>
    <p:sldId id="310" r:id="rId57"/>
    <p:sldId id="311" r:id="rId58"/>
    <p:sldId id="312" r:id="rId59"/>
    <p:sldId id="313" r:id="rId60"/>
    <p:sldId id="314" r:id="rId61"/>
    <p:sldId id="315" r:id="rId62"/>
    <p:sldId id="316" r:id="rId63"/>
    <p:sldId id="317" r:id="rId64"/>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844EC02E-CBED-421C-BA23-8CA1D2E64052}">
  <a:tblStyle styleId="{844EC02E-CBED-421C-BA23-8CA1D2E64052}"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46" d="100"/>
          <a:sy n="146" d="100"/>
        </p:scale>
        <p:origin x="-612" y="-96"/>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theme" Target="theme/theme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presProps" Target="pres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61" Type="http://schemas.openxmlformats.org/officeDocument/2006/relationships/slide" Target="slides/slide59.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notesMaster" Target="notesMasters/notesMaster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tableStyles" Target="tableStyles.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viewProps" Target="viewProps.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1327559578"/>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5"/>
        <p:cNvGrpSpPr/>
        <p:nvPr/>
      </p:nvGrpSpPr>
      <p:grpSpPr>
        <a:xfrm>
          <a:off x="0" y="0"/>
          <a:ext cx="0" cy="0"/>
          <a:chOff x="0" y="0"/>
          <a:chExt cx="0" cy="0"/>
        </a:xfrm>
      </p:grpSpPr>
      <p:sp>
        <p:nvSpPr>
          <p:cNvPr id="1006" name="Google Shape;1006;g128baf9f1a2_0_3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 name="Google Shape;1007;g128baf9f1a2_0_3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7"/>
        <p:cNvGrpSpPr/>
        <p:nvPr/>
      </p:nvGrpSpPr>
      <p:grpSpPr>
        <a:xfrm>
          <a:off x="0" y="0"/>
          <a:ext cx="0" cy="0"/>
          <a:chOff x="0" y="0"/>
          <a:chExt cx="0" cy="0"/>
        </a:xfrm>
      </p:grpSpPr>
      <p:sp>
        <p:nvSpPr>
          <p:cNvPr id="1858" name="Google Shape;1858;g12b0b8279ee_1_158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9" name="Google Shape;1859;g12b0b8279ee_1_158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7"/>
        <p:cNvGrpSpPr/>
        <p:nvPr/>
      </p:nvGrpSpPr>
      <p:grpSpPr>
        <a:xfrm>
          <a:off x="0" y="0"/>
          <a:ext cx="0" cy="0"/>
          <a:chOff x="0" y="0"/>
          <a:chExt cx="0" cy="0"/>
        </a:xfrm>
      </p:grpSpPr>
      <p:sp>
        <p:nvSpPr>
          <p:cNvPr id="1968" name="Google Shape;1968;g12b0b8279ee_1_159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9" name="Google Shape;1969;g12b0b8279ee_1_159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1"/>
        <p:cNvGrpSpPr/>
        <p:nvPr/>
      </p:nvGrpSpPr>
      <p:grpSpPr>
        <a:xfrm>
          <a:off x="0" y="0"/>
          <a:ext cx="0" cy="0"/>
          <a:chOff x="0" y="0"/>
          <a:chExt cx="0" cy="0"/>
        </a:xfrm>
      </p:grpSpPr>
      <p:sp>
        <p:nvSpPr>
          <p:cNvPr id="2092" name="Google Shape;2092;g12b0b8279ee_1_161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3" name="Google Shape;2093;g12b0b8279ee_1_16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3"/>
        <p:cNvGrpSpPr/>
        <p:nvPr/>
      </p:nvGrpSpPr>
      <p:grpSpPr>
        <a:xfrm>
          <a:off x="0" y="0"/>
          <a:ext cx="0" cy="0"/>
          <a:chOff x="0" y="0"/>
          <a:chExt cx="0" cy="0"/>
        </a:xfrm>
      </p:grpSpPr>
      <p:sp>
        <p:nvSpPr>
          <p:cNvPr id="2144" name="Google Shape;2144;g12b0b8279ee_1_162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5" name="Google Shape;2145;g12b0b8279ee_1_162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3"/>
        <p:cNvGrpSpPr/>
        <p:nvPr/>
      </p:nvGrpSpPr>
      <p:grpSpPr>
        <a:xfrm>
          <a:off x="0" y="0"/>
          <a:ext cx="0" cy="0"/>
          <a:chOff x="0" y="0"/>
          <a:chExt cx="0" cy="0"/>
        </a:xfrm>
      </p:grpSpPr>
      <p:sp>
        <p:nvSpPr>
          <p:cNvPr id="2204" name="Google Shape;2204;g12b0b8279ee_1_163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5" name="Google Shape;2205;g12b0b8279ee_1_163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7"/>
        <p:cNvGrpSpPr/>
        <p:nvPr/>
      </p:nvGrpSpPr>
      <p:grpSpPr>
        <a:xfrm>
          <a:off x="0" y="0"/>
          <a:ext cx="0" cy="0"/>
          <a:chOff x="0" y="0"/>
          <a:chExt cx="0" cy="0"/>
        </a:xfrm>
      </p:grpSpPr>
      <p:sp>
        <p:nvSpPr>
          <p:cNvPr id="2358" name="Google Shape;2358;g12be1bed8e2_1_1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9" name="Google Shape;2359;g12be1bed8e2_1_1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5"/>
        <p:cNvGrpSpPr/>
        <p:nvPr/>
      </p:nvGrpSpPr>
      <p:grpSpPr>
        <a:xfrm>
          <a:off x="0" y="0"/>
          <a:ext cx="0" cy="0"/>
          <a:chOff x="0" y="0"/>
          <a:chExt cx="0" cy="0"/>
        </a:xfrm>
      </p:grpSpPr>
      <p:sp>
        <p:nvSpPr>
          <p:cNvPr id="2386" name="Google Shape;2386;g12be1bed8e2_1_14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7" name="Google Shape;2387;g12be1bed8e2_1_14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2"/>
        <p:cNvGrpSpPr/>
        <p:nvPr/>
      </p:nvGrpSpPr>
      <p:grpSpPr>
        <a:xfrm>
          <a:off x="0" y="0"/>
          <a:ext cx="0" cy="0"/>
          <a:chOff x="0" y="0"/>
          <a:chExt cx="0" cy="0"/>
        </a:xfrm>
      </p:grpSpPr>
      <p:sp>
        <p:nvSpPr>
          <p:cNvPr id="2423" name="Google Shape;2423;g12be1bed8e2_1_34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4" name="Google Shape;2424;g12be1bed8e2_1_34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2"/>
        <p:cNvGrpSpPr/>
        <p:nvPr/>
      </p:nvGrpSpPr>
      <p:grpSpPr>
        <a:xfrm>
          <a:off x="0" y="0"/>
          <a:ext cx="0" cy="0"/>
          <a:chOff x="0" y="0"/>
          <a:chExt cx="0" cy="0"/>
        </a:xfrm>
      </p:grpSpPr>
      <p:sp>
        <p:nvSpPr>
          <p:cNvPr id="2483" name="Google Shape;2483;g12b0b8279ee_1_165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4" name="Google Shape;2484;g12b0b8279ee_1_165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78"/>
        <p:cNvGrpSpPr/>
        <p:nvPr/>
      </p:nvGrpSpPr>
      <p:grpSpPr>
        <a:xfrm>
          <a:off x="0" y="0"/>
          <a:ext cx="0" cy="0"/>
          <a:chOff x="0" y="0"/>
          <a:chExt cx="0" cy="0"/>
        </a:xfrm>
      </p:grpSpPr>
      <p:sp>
        <p:nvSpPr>
          <p:cNvPr id="2579" name="Google Shape;2579;g12b0b8279ee_1_166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80" name="Google Shape;2580;g12b0b8279ee_1_166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2"/>
        <p:cNvGrpSpPr/>
        <p:nvPr/>
      </p:nvGrpSpPr>
      <p:grpSpPr>
        <a:xfrm>
          <a:off x="0" y="0"/>
          <a:ext cx="0" cy="0"/>
          <a:chOff x="0" y="0"/>
          <a:chExt cx="0" cy="0"/>
        </a:xfrm>
      </p:grpSpPr>
      <p:sp>
        <p:nvSpPr>
          <p:cNvPr id="1143" name="Google Shape;1143;g12b0b8279ee_1_152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4" name="Google Shape;1144;g12b0b8279ee_1_152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5"/>
        <p:cNvGrpSpPr/>
        <p:nvPr/>
      </p:nvGrpSpPr>
      <p:grpSpPr>
        <a:xfrm>
          <a:off x="0" y="0"/>
          <a:ext cx="0" cy="0"/>
          <a:chOff x="0" y="0"/>
          <a:chExt cx="0" cy="0"/>
        </a:xfrm>
      </p:grpSpPr>
      <p:sp>
        <p:nvSpPr>
          <p:cNvPr id="2616" name="Google Shape;2616;g12be1bed8e2_1_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7" name="Google Shape;2617;g12be1bed8e2_1_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69"/>
        <p:cNvGrpSpPr/>
        <p:nvPr/>
      </p:nvGrpSpPr>
      <p:grpSpPr>
        <a:xfrm>
          <a:off x="0" y="0"/>
          <a:ext cx="0" cy="0"/>
          <a:chOff x="0" y="0"/>
          <a:chExt cx="0" cy="0"/>
        </a:xfrm>
      </p:grpSpPr>
      <p:sp>
        <p:nvSpPr>
          <p:cNvPr id="2670" name="Google Shape;2670;g12b0b8279ee_1_168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71" name="Google Shape;2671;g12b0b8279ee_1_168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08"/>
        <p:cNvGrpSpPr/>
        <p:nvPr/>
      </p:nvGrpSpPr>
      <p:grpSpPr>
        <a:xfrm>
          <a:off x="0" y="0"/>
          <a:ext cx="0" cy="0"/>
          <a:chOff x="0" y="0"/>
          <a:chExt cx="0" cy="0"/>
        </a:xfrm>
      </p:grpSpPr>
      <p:sp>
        <p:nvSpPr>
          <p:cNvPr id="2709" name="Google Shape;2709;g12be1bed8e2_1_4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0" name="Google Shape;2710;g12be1bed8e2_1_4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7"/>
        <p:cNvGrpSpPr/>
        <p:nvPr/>
      </p:nvGrpSpPr>
      <p:grpSpPr>
        <a:xfrm>
          <a:off x="0" y="0"/>
          <a:ext cx="0" cy="0"/>
          <a:chOff x="0" y="0"/>
          <a:chExt cx="0" cy="0"/>
        </a:xfrm>
      </p:grpSpPr>
      <p:sp>
        <p:nvSpPr>
          <p:cNvPr id="2738" name="Google Shape;2738;g12be1bed8e2_1_6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9" name="Google Shape;2739;g12be1bed8e2_1_6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08"/>
        <p:cNvGrpSpPr/>
        <p:nvPr/>
      </p:nvGrpSpPr>
      <p:grpSpPr>
        <a:xfrm>
          <a:off x="0" y="0"/>
          <a:ext cx="0" cy="0"/>
          <a:chOff x="0" y="0"/>
          <a:chExt cx="0" cy="0"/>
        </a:xfrm>
      </p:grpSpPr>
      <p:sp>
        <p:nvSpPr>
          <p:cNvPr id="2909" name="Google Shape;2909;g12be1bed8e2_1_8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10" name="Google Shape;2910;g12be1bed8e2_1_8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29"/>
        <p:cNvGrpSpPr/>
        <p:nvPr/>
      </p:nvGrpSpPr>
      <p:grpSpPr>
        <a:xfrm>
          <a:off x="0" y="0"/>
          <a:ext cx="0" cy="0"/>
          <a:chOff x="0" y="0"/>
          <a:chExt cx="0" cy="0"/>
        </a:xfrm>
      </p:grpSpPr>
      <p:sp>
        <p:nvSpPr>
          <p:cNvPr id="2930" name="Google Shape;2930;g12be1bed8e2_1_2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31" name="Google Shape;2931;g12be1bed8e2_1_2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28"/>
        <p:cNvGrpSpPr/>
        <p:nvPr/>
      </p:nvGrpSpPr>
      <p:grpSpPr>
        <a:xfrm>
          <a:off x="0" y="0"/>
          <a:ext cx="0" cy="0"/>
          <a:chOff x="0" y="0"/>
          <a:chExt cx="0" cy="0"/>
        </a:xfrm>
      </p:grpSpPr>
      <p:sp>
        <p:nvSpPr>
          <p:cNvPr id="3129" name="Google Shape;3129;g12be1bed8e2_1_5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30" name="Google Shape;3130;g12be1bed8e2_1_5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2"/>
        <p:cNvGrpSpPr/>
        <p:nvPr/>
      </p:nvGrpSpPr>
      <p:grpSpPr>
        <a:xfrm>
          <a:off x="0" y="0"/>
          <a:ext cx="0" cy="0"/>
          <a:chOff x="0" y="0"/>
          <a:chExt cx="0" cy="0"/>
        </a:xfrm>
      </p:grpSpPr>
      <p:sp>
        <p:nvSpPr>
          <p:cNvPr id="3193" name="Google Shape;3193;g12be1bed8e2_1_9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94" name="Google Shape;3194;g12be1bed8e2_1_9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9"/>
        <p:cNvGrpSpPr/>
        <p:nvPr/>
      </p:nvGrpSpPr>
      <p:grpSpPr>
        <a:xfrm>
          <a:off x="0" y="0"/>
          <a:ext cx="0" cy="0"/>
          <a:chOff x="0" y="0"/>
          <a:chExt cx="0" cy="0"/>
        </a:xfrm>
      </p:grpSpPr>
      <p:sp>
        <p:nvSpPr>
          <p:cNvPr id="3220" name="Google Shape;3220;g12be1bed8e2_1_10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21" name="Google Shape;3221;g12be1bed8e2_1_10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95"/>
        <p:cNvGrpSpPr/>
        <p:nvPr/>
      </p:nvGrpSpPr>
      <p:grpSpPr>
        <a:xfrm>
          <a:off x="0" y="0"/>
          <a:ext cx="0" cy="0"/>
          <a:chOff x="0" y="0"/>
          <a:chExt cx="0" cy="0"/>
        </a:xfrm>
      </p:grpSpPr>
      <p:sp>
        <p:nvSpPr>
          <p:cNvPr id="3396" name="Google Shape;3396;g12be1bed8e2_1_12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97" name="Google Shape;3397;g12be1bed8e2_1_12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1"/>
        <p:cNvGrpSpPr/>
        <p:nvPr/>
      </p:nvGrpSpPr>
      <p:grpSpPr>
        <a:xfrm>
          <a:off x="0" y="0"/>
          <a:ext cx="0" cy="0"/>
          <a:chOff x="0" y="0"/>
          <a:chExt cx="0" cy="0"/>
        </a:xfrm>
      </p:grpSpPr>
      <p:sp>
        <p:nvSpPr>
          <p:cNvPr id="1172" name="Google Shape;1172;g128baf9f1a2_0_5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3" name="Google Shape;1173;g128baf9f1a2_0_5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76"/>
        <p:cNvGrpSpPr/>
        <p:nvPr/>
      </p:nvGrpSpPr>
      <p:grpSpPr>
        <a:xfrm>
          <a:off x="0" y="0"/>
          <a:ext cx="0" cy="0"/>
          <a:chOff x="0" y="0"/>
          <a:chExt cx="0" cy="0"/>
        </a:xfrm>
      </p:grpSpPr>
      <p:sp>
        <p:nvSpPr>
          <p:cNvPr id="3477" name="Google Shape;3477;g12be1bed8e2_1_137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78" name="Google Shape;3478;g12be1bed8e2_1_13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30"/>
        <p:cNvGrpSpPr/>
        <p:nvPr/>
      </p:nvGrpSpPr>
      <p:grpSpPr>
        <a:xfrm>
          <a:off x="0" y="0"/>
          <a:ext cx="0" cy="0"/>
          <a:chOff x="0" y="0"/>
          <a:chExt cx="0" cy="0"/>
        </a:xfrm>
      </p:grpSpPr>
      <p:sp>
        <p:nvSpPr>
          <p:cNvPr id="3531" name="Google Shape;3531;g12be1bed8e2_1_362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32" name="Google Shape;3532;g12be1bed8e2_1_36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3"/>
        <p:cNvGrpSpPr/>
        <p:nvPr/>
      </p:nvGrpSpPr>
      <p:grpSpPr>
        <a:xfrm>
          <a:off x="0" y="0"/>
          <a:ext cx="0" cy="0"/>
          <a:chOff x="0" y="0"/>
          <a:chExt cx="0" cy="0"/>
        </a:xfrm>
      </p:grpSpPr>
      <p:sp>
        <p:nvSpPr>
          <p:cNvPr id="3634" name="Google Shape;3634;g12be1bed8e2_1_20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35" name="Google Shape;3635;g12be1bed8e2_1_20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99"/>
        <p:cNvGrpSpPr/>
        <p:nvPr/>
      </p:nvGrpSpPr>
      <p:grpSpPr>
        <a:xfrm>
          <a:off x="0" y="0"/>
          <a:ext cx="0" cy="0"/>
          <a:chOff x="0" y="0"/>
          <a:chExt cx="0" cy="0"/>
        </a:xfrm>
      </p:grpSpPr>
      <p:sp>
        <p:nvSpPr>
          <p:cNvPr id="3700" name="Google Shape;3700;g12be1bed8e2_1_22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01" name="Google Shape;3701;g12be1bed8e2_1_2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43"/>
        <p:cNvGrpSpPr/>
        <p:nvPr/>
      </p:nvGrpSpPr>
      <p:grpSpPr>
        <a:xfrm>
          <a:off x="0" y="0"/>
          <a:ext cx="0" cy="0"/>
          <a:chOff x="0" y="0"/>
          <a:chExt cx="0" cy="0"/>
        </a:xfrm>
      </p:grpSpPr>
      <p:sp>
        <p:nvSpPr>
          <p:cNvPr id="3744" name="Google Shape;3744;g12be1bed8e2_1_24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45" name="Google Shape;3745;g12be1bed8e2_1_24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8"/>
        <p:cNvGrpSpPr/>
        <p:nvPr/>
      </p:nvGrpSpPr>
      <p:grpSpPr>
        <a:xfrm>
          <a:off x="0" y="0"/>
          <a:ext cx="0" cy="0"/>
          <a:chOff x="0" y="0"/>
          <a:chExt cx="0" cy="0"/>
        </a:xfrm>
      </p:grpSpPr>
      <p:sp>
        <p:nvSpPr>
          <p:cNvPr id="3819" name="Google Shape;3819;g12be1bed8e2_1_26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20" name="Google Shape;3820;g12be1bed8e2_1_26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7"/>
        <p:cNvGrpSpPr/>
        <p:nvPr/>
      </p:nvGrpSpPr>
      <p:grpSpPr>
        <a:xfrm>
          <a:off x="0" y="0"/>
          <a:ext cx="0" cy="0"/>
          <a:chOff x="0" y="0"/>
          <a:chExt cx="0" cy="0"/>
        </a:xfrm>
      </p:grpSpPr>
      <p:sp>
        <p:nvSpPr>
          <p:cNvPr id="4018" name="Google Shape;4018;g12be1bed8e2_1_14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19" name="Google Shape;4019;g12be1bed8e2_1_14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06"/>
        <p:cNvGrpSpPr/>
        <p:nvPr/>
      </p:nvGrpSpPr>
      <p:grpSpPr>
        <a:xfrm>
          <a:off x="0" y="0"/>
          <a:ext cx="0" cy="0"/>
          <a:chOff x="0" y="0"/>
          <a:chExt cx="0" cy="0"/>
        </a:xfrm>
      </p:grpSpPr>
      <p:sp>
        <p:nvSpPr>
          <p:cNvPr id="4407" name="Google Shape;4407;g12b0b8279ee_1_153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08" name="Google Shape;4408;g12b0b8279ee_1_153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24"/>
        <p:cNvGrpSpPr/>
        <p:nvPr/>
      </p:nvGrpSpPr>
      <p:grpSpPr>
        <a:xfrm>
          <a:off x="0" y="0"/>
          <a:ext cx="0" cy="0"/>
          <a:chOff x="0" y="0"/>
          <a:chExt cx="0" cy="0"/>
        </a:xfrm>
      </p:grpSpPr>
      <p:sp>
        <p:nvSpPr>
          <p:cNvPr id="4425" name="Google Shape;4425;g12b0b8279ee_1_64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26" name="Google Shape;4426;g12b0b8279ee_1_64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31"/>
        <p:cNvGrpSpPr/>
        <p:nvPr/>
      </p:nvGrpSpPr>
      <p:grpSpPr>
        <a:xfrm>
          <a:off x="0" y="0"/>
          <a:ext cx="0" cy="0"/>
          <a:chOff x="0" y="0"/>
          <a:chExt cx="0" cy="0"/>
        </a:xfrm>
      </p:grpSpPr>
      <p:sp>
        <p:nvSpPr>
          <p:cNvPr id="4432" name="Google Shape;4432;g12b0b8279ee_1_65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33" name="Google Shape;4433;g12b0b8279ee_1_65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0"/>
        <p:cNvGrpSpPr/>
        <p:nvPr/>
      </p:nvGrpSpPr>
      <p:grpSpPr>
        <a:xfrm>
          <a:off x="0" y="0"/>
          <a:ext cx="0" cy="0"/>
          <a:chOff x="0" y="0"/>
          <a:chExt cx="0" cy="0"/>
        </a:xfrm>
      </p:grpSpPr>
      <p:sp>
        <p:nvSpPr>
          <p:cNvPr id="1201" name="Google Shape;1201;g12a402626bb_0_3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2" name="Google Shape;1202;g12a402626bb_0_3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38"/>
        <p:cNvGrpSpPr/>
        <p:nvPr/>
      </p:nvGrpSpPr>
      <p:grpSpPr>
        <a:xfrm>
          <a:off x="0" y="0"/>
          <a:ext cx="0" cy="0"/>
          <a:chOff x="0" y="0"/>
          <a:chExt cx="0" cy="0"/>
        </a:xfrm>
      </p:grpSpPr>
      <p:sp>
        <p:nvSpPr>
          <p:cNvPr id="4439" name="Google Shape;4439;g12b0b8279ee_1_65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40" name="Google Shape;4440;g12b0b8279ee_1_65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3"/>
        <p:cNvGrpSpPr/>
        <p:nvPr/>
      </p:nvGrpSpPr>
      <p:grpSpPr>
        <a:xfrm>
          <a:off x="0" y="0"/>
          <a:ext cx="0" cy="0"/>
          <a:chOff x="0" y="0"/>
          <a:chExt cx="0" cy="0"/>
        </a:xfrm>
      </p:grpSpPr>
      <p:sp>
        <p:nvSpPr>
          <p:cNvPr id="4464" name="Google Shape;4464;g12b0b8279ee_1_65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5" name="Google Shape;4465;g12b0b8279ee_1_65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79"/>
        <p:cNvGrpSpPr/>
        <p:nvPr/>
      </p:nvGrpSpPr>
      <p:grpSpPr>
        <a:xfrm>
          <a:off x="0" y="0"/>
          <a:ext cx="0" cy="0"/>
          <a:chOff x="0" y="0"/>
          <a:chExt cx="0" cy="0"/>
        </a:xfrm>
      </p:grpSpPr>
      <p:sp>
        <p:nvSpPr>
          <p:cNvPr id="4480" name="Google Shape;4480;g12b0b8279ee_1_65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81" name="Google Shape;4481;g12b0b8279ee_1_65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18"/>
        <p:cNvGrpSpPr/>
        <p:nvPr/>
      </p:nvGrpSpPr>
      <p:grpSpPr>
        <a:xfrm>
          <a:off x="0" y="0"/>
          <a:ext cx="0" cy="0"/>
          <a:chOff x="0" y="0"/>
          <a:chExt cx="0" cy="0"/>
        </a:xfrm>
      </p:grpSpPr>
      <p:sp>
        <p:nvSpPr>
          <p:cNvPr id="4819" name="Google Shape;4819;g12b0b8279ee_1_68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20" name="Google Shape;4820;g12b0b8279ee_1_68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19"/>
        <p:cNvGrpSpPr/>
        <p:nvPr/>
      </p:nvGrpSpPr>
      <p:grpSpPr>
        <a:xfrm>
          <a:off x="0" y="0"/>
          <a:ext cx="0" cy="0"/>
          <a:chOff x="0" y="0"/>
          <a:chExt cx="0" cy="0"/>
        </a:xfrm>
      </p:grpSpPr>
      <p:sp>
        <p:nvSpPr>
          <p:cNvPr id="7020" name="Google Shape;7020;g12b0b8279ee_1_90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21" name="Google Shape;7021;g12b0b8279ee_1_90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38"/>
        <p:cNvGrpSpPr/>
        <p:nvPr/>
      </p:nvGrpSpPr>
      <p:grpSpPr>
        <a:xfrm>
          <a:off x="0" y="0"/>
          <a:ext cx="0" cy="0"/>
          <a:chOff x="0" y="0"/>
          <a:chExt cx="0" cy="0"/>
        </a:xfrm>
      </p:grpSpPr>
      <p:sp>
        <p:nvSpPr>
          <p:cNvPr id="7439" name="Google Shape;7439;g12b0b8279ee_1_95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0" name="Google Shape;7440;g12b0b8279ee_1_95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08"/>
        <p:cNvGrpSpPr/>
        <p:nvPr/>
      </p:nvGrpSpPr>
      <p:grpSpPr>
        <a:xfrm>
          <a:off x="0" y="0"/>
          <a:ext cx="0" cy="0"/>
          <a:chOff x="0" y="0"/>
          <a:chExt cx="0" cy="0"/>
        </a:xfrm>
      </p:grpSpPr>
      <p:sp>
        <p:nvSpPr>
          <p:cNvPr id="7609" name="Google Shape;7609;g12b0b8279ee_1_96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10" name="Google Shape;7610;g12b0b8279ee_1_96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13"/>
        <p:cNvGrpSpPr/>
        <p:nvPr/>
      </p:nvGrpSpPr>
      <p:grpSpPr>
        <a:xfrm>
          <a:off x="0" y="0"/>
          <a:ext cx="0" cy="0"/>
          <a:chOff x="0" y="0"/>
          <a:chExt cx="0" cy="0"/>
        </a:xfrm>
      </p:grpSpPr>
      <p:sp>
        <p:nvSpPr>
          <p:cNvPr id="8014" name="Google Shape;8014;g12b0b8279ee_1_100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15" name="Google Shape;8015;g12b0b8279ee_1_100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93"/>
        <p:cNvGrpSpPr/>
        <p:nvPr/>
      </p:nvGrpSpPr>
      <p:grpSpPr>
        <a:xfrm>
          <a:off x="0" y="0"/>
          <a:ext cx="0" cy="0"/>
          <a:chOff x="0" y="0"/>
          <a:chExt cx="0" cy="0"/>
        </a:xfrm>
      </p:grpSpPr>
      <p:sp>
        <p:nvSpPr>
          <p:cNvPr id="8394" name="Google Shape;8394;g12b0b8279ee_1_104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95" name="Google Shape;8395;g12b0b8279ee_1_104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2b0b8279ee_1_108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2b0b8279ee_1_108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6"/>
        <p:cNvGrpSpPr/>
        <p:nvPr/>
      </p:nvGrpSpPr>
      <p:grpSpPr>
        <a:xfrm>
          <a:off x="0" y="0"/>
          <a:ext cx="0" cy="0"/>
          <a:chOff x="0" y="0"/>
          <a:chExt cx="0" cy="0"/>
        </a:xfrm>
      </p:grpSpPr>
      <p:sp>
        <p:nvSpPr>
          <p:cNvPr id="1297" name="Google Shape;1297;g12a402626bb_0_5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8" name="Google Shape;1298;g12a402626bb_0_5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68"/>
        <p:cNvGrpSpPr/>
        <p:nvPr/>
      </p:nvGrpSpPr>
      <p:grpSpPr>
        <a:xfrm>
          <a:off x="0" y="0"/>
          <a:ext cx="0" cy="0"/>
          <a:chOff x="0" y="0"/>
          <a:chExt cx="0" cy="0"/>
        </a:xfrm>
      </p:grpSpPr>
      <p:sp>
        <p:nvSpPr>
          <p:cNvPr id="9169" name="Google Shape;9169;g12b0b8279ee_1_112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70" name="Google Shape;9170;g12b0b8279ee_1_112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8"/>
        <p:cNvGrpSpPr/>
        <p:nvPr/>
      </p:nvGrpSpPr>
      <p:grpSpPr>
        <a:xfrm>
          <a:off x="0" y="0"/>
          <a:ext cx="0" cy="0"/>
          <a:chOff x="0" y="0"/>
          <a:chExt cx="0" cy="0"/>
        </a:xfrm>
      </p:grpSpPr>
      <p:sp>
        <p:nvSpPr>
          <p:cNvPr id="9679" name="Google Shape;9679;g12b0b8279ee_1_117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80" name="Google Shape;9680;g12b0b8279ee_1_117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98"/>
        <p:cNvGrpSpPr/>
        <p:nvPr/>
      </p:nvGrpSpPr>
      <p:grpSpPr>
        <a:xfrm>
          <a:off x="0" y="0"/>
          <a:ext cx="0" cy="0"/>
          <a:chOff x="0" y="0"/>
          <a:chExt cx="0" cy="0"/>
        </a:xfrm>
      </p:grpSpPr>
      <p:sp>
        <p:nvSpPr>
          <p:cNvPr id="10299" name="Google Shape;10299;g12b0b8279ee_1_123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00" name="Google Shape;10300;g12b0b8279ee_1_123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92"/>
        <p:cNvGrpSpPr/>
        <p:nvPr/>
      </p:nvGrpSpPr>
      <p:grpSpPr>
        <a:xfrm>
          <a:off x="0" y="0"/>
          <a:ext cx="0" cy="0"/>
          <a:chOff x="0" y="0"/>
          <a:chExt cx="0" cy="0"/>
        </a:xfrm>
      </p:grpSpPr>
      <p:sp>
        <p:nvSpPr>
          <p:cNvPr id="10893" name="Google Shape;10893;g12b0b8279ee_1_129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94" name="Google Shape;10894;g12b0b8279ee_1_129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13"/>
        <p:cNvGrpSpPr/>
        <p:nvPr/>
      </p:nvGrpSpPr>
      <p:grpSpPr>
        <a:xfrm>
          <a:off x="0" y="0"/>
          <a:ext cx="0" cy="0"/>
          <a:chOff x="0" y="0"/>
          <a:chExt cx="0" cy="0"/>
        </a:xfrm>
      </p:grpSpPr>
      <p:sp>
        <p:nvSpPr>
          <p:cNvPr id="11214" name="Google Shape;11214;g12b0b8279ee_1_1327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15" name="Google Shape;11215;g12b0b8279ee_1_132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21"/>
        <p:cNvGrpSpPr/>
        <p:nvPr/>
      </p:nvGrpSpPr>
      <p:grpSpPr>
        <a:xfrm>
          <a:off x="0" y="0"/>
          <a:ext cx="0" cy="0"/>
          <a:chOff x="0" y="0"/>
          <a:chExt cx="0" cy="0"/>
        </a:xfrm>
      </p:grpSpPr>
      <p:sp>
        <p:nvSpPr>
          <p:cNvPr id="11522" name="Google Shape;11522;g145c46763c1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23" name="Google Shape;11523;g145c46763c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74"/>
        <p:cNvGrpSpPr/>
        <p:nvPr/>
      </p:nvGrpSpPr>
      <p:grpSpPr>
        <a:xfrm>
          <a:off x="0" y="0"/>
          <a:ext cx="0" cy="0"/>
          <a:chOff x="0" y="0"/>
          <a:chExt cx="0" cy="0"/>
        </a:xfrm>
      </p:grpSpPr>
      <p:sp>
        <p:nvSpPr>
          <p:cNvPr id="11675" name="Google Shape;11675;g145c46763c1_0_1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76" name="Google Shape;11676;g145c46763c1_0_1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18"/>
        <p:cNvGrpSpPr/>
        <p:nvPr/>
      </p:nvGrpSpPr>
      <p:grpSpPr>
        <a:xfrm>
          <a:off x="0" y="0"/>
          <a:ext cx="0" cy="0"/>
          <a:chOff x="0" y="0"/>
          <a:chExt cx="0" cy="0"/>
        </a:xfrm>
      </p:grpSpPr>
      <p:sp>
        <p:nvSpPr>
          <p:cNvPr id="11719" name="Google Shape;11719;g12b0b8279ee_1_137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20" name="Google Shape;11720;g12b0b8279ee_1_137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4"/>
        <p:cNvGrpSpPr/>
        <p:nvPr/>
      </p:nvGrpSpPr>
      <p:grpSpPr>
        <a:xfrm>
          <a:off x="0" y="0"/>
          <a:ext cx="0" cy="0"/>
          <a:chOff x="0" y="0"/>
          <a:chExt cx="0" cy="0"/>
        </a:xfrm>
      </p:grpSpPr>
      <p:sp>
        <p:nvSpPr>
          <p:cNvPr id="11935" name="Google Shape;11935;g12b0b8279ee_1_139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36" name="Google Shape;11936;g12b0b8279ee_1_139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26"/>
        <p:cNvGrpSpPr/>
        <p:nvPr/>
      </p:nvGrpSpPr>
      <p:grpSpPr>
        <a:xfrm>
          <a:off x="0" y="0"/>
          <a:ext cx="0" cy="0"/>
          <a:chOff x="0" y="0"/>
          <a:chExt cx="0" cy="0"/>
        </a:xfrm>
      </p:grpSpPr>
      <p:sp>
        <p:nvSpPr>
          <p:cNvPr id="12227" name="Google Shape;12227;g12b0b8279ee_1_1428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28" name="Google Shape;12228;g12b0b8279ee_1_142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5"/>
        <p:cNvGrpSpPr/>
        <p:nvPr/>
      </p:nvGrpSpPr>
      <p:grpSpPr>
        <a:xfrm>
          <a:off x="0" y="0"/>
          <a:ext cx="0" cy="0"/>
          <a:chOff x="0" y="0"/>
          <a:chExt cx="0" cy="0"/>
        </a:xfrm>
      </p:grpSpPr>
      <p:sp>
        <p:nvSpPr>
          <p:cNvPr id="1386" name="Google Shape;1386;g12a402626bb_0_6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7" name="Google Shape;1387;g12a402626bb_0_6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97"/>
        <p:cNvGrpSpPr/>
        <p:nvPr/>
      </p:nvGrpSpPr>
      <p:grpSpPr>
        <a:xfrm>
          <a:off x="0" y="0"/>
          <a:ext cx="0" cy="0"/>
          <a:chOff x="0" y="0"/>
          <a:chExt cx="0" cy="0"/>
        </a:xfrm>
      </p:grpSpPr>
      <p:sp>
        <p:nvSpPr>
          <p:cNvPr id="12498" name="Google Shape;12498;g12b0b8279ee_1_145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99" name="Google Shape;12499;g12b0b8279ee_1_145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51"/>
        <p:cNvGrpSpPr/>
        <p:nvPr/>
      </p:nvGrpSpPr>
      <p:grpSpPr>
        <a:xfrm>
          <a:off x="0" y="0"/>
          <a:ext cx="0" cy="0"/>
          <a:chOff x="0" y="0"/>
          <a:chExt cx="0" cy="0"/>
        </a:xfrm>
      </p:grpSpPr>
      <p:sp>
        <p:nvSpPr>
          <p:cNvPr id="12852" name="Google Shape;12852;g12b0b8279ee_1_149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53" name="Google Shape;12853;g12b0b8279ee_1_149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52"/>
        <p:cNvGrpSpPr/>
        <p:nvPr/>
      </p:nvGrpSpPr>
      <p:grpSpPr>
        <a:xfrm>
          <a:off x="0" y="0"/>
          <a:ext cx="0" cy="0"/>
          <a:chOff x="0" y="0"/>
          <a:chExt cx="0" cy="0"/>
        </a:xfrm>
      </p:grpSpPr>
      <p:sp>
        <p:nvSpPr>
          <p:cNvPr id="13153" name="Google Shape;13153;g12b0b8279ee_1_152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54" name="Google Shape;13154;g12b0b8279ee_1_152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1"/>
        <p:cNvGrpSpPr/>
        <p:nvPr/>
      </p:nvGrpSpPr>
      <p:grpSpPr>
        <a:xfrm>
          <a:off x="0" y="0"/>
          <a:ext cx="0" cy="0"/>
          <a:chOff x="0" y="0"/>
          <a:chExt cx="0" cy="0"/>
        </a:xfrm>
      </p:grpSpPr>
      <p:sp>
        <p:nvSpPr>
          <p:cNvPr id="1562" name="Google Shape;1562;g12b0b8279ee_1_15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3" name="Google Shape;1563;g12b0b8279ee_1_15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2"/>
        <p:cNvGrpSpPr/>
        <p:nvPr/>
      </p:nvGrpSpPr>
      <p:grpSpPr>
        <a:xfrm>
          <a:off x="0" y="0"/>
          <a:ext cx="0" cy="0"/>
          <a:chOff x="0" y="0"/>
          <a:chExt cx="0" cy="0"/>
        </a:xfrm>
      </p:grpSpPr>
      <p:sp>
        <p:nvSpPr>
          <p:cNvPr id="1673" name="Google Shape;1673;g12b0b8279ee_1_155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4" name="Google Shape;1674;g12b0b8279ee_1_155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1"/>
        <p:cNvGrpSpPr/>
        <p:nvPr/>
      </p:nvGrpSpPr>
      <p:grpSpPr>
        <a:xfrm>
          <a:off x="0" y="0"/>
          <a:ext cx="0" cy="0"/>
          <a:chOff x="0" y="0"/>
          <a:chExt cx="0" cy="0"/>
        </a:xfrm>
      </p:grpSpPr>
      <p:sp>
        <p:nvSpPr>
          <p:cNvPr id="1752" name="Google Shape;1752;g12b0b8279ee_1_156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3" name="Google Shape;1753;g12b0b8279ee_1_156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89425" y="1293499"/>
            <a:ext cx="5318400" cy="1740300"/>
          </a:xfrm>
          <a:prstGeom prst="rect">
            <a:avLst/>
          </a:prstGeom>
        </p:spPr>
        <p:txBody>
          <a:bodyPr spcFirstLastPara="1" wrap="square" lIns="91425" tIns="91425" rIns="91425" bIns="91425" anchor="t" anchorCtr="0">
            <a:noAutofit/>
          </a:bodyPr>
          <a:lstStyle>
            <a:lvl1pPr lvl="0">
              <a:lnSpc>
                <a:spcPct val="90000"/>
              </a:lnSpc>
              <a:spcBef>
                <a:spcPts val="0"/>
              </a:spcBef>
              <a:spcAft>
                <a:spcPts val="0"/>
              </a:spcAft>
              <a:buSzPts val="5200"/>
              <a:buNone/>
              <a:defRPr sz="4000" b="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789425" y="3281821"/>
            <a:ext cx="5982300" cy="4464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sz="1600">
                <a:solidFill>
                  <a:schemeClr val="dk1"/>
                </a:solidFill>
                <a:latin typeface="ABeeZee"/>
                <a:ea typeface="ABeeZee"/>
                <a:cs typeface="ABeeZee"/>
                <a:sym typeface="ABeeZee"/>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11" name="Google Shape;11;p2"/>
          <p:cNvGrpSpPr/>
          <p:nvPr/>
        </p:nvGrpSpPr>
        <p:grpSpPr>
          <a:xfrm>
            <a:off x="201550" y="1627675"/>
            <a:ext cx="334125" cy="1888150"/>
            <a:chOff x="171825" y="490825"/>
            <a:chExt cx="334125" cy="1888150"/>
          </a:xfrm>
        </p:grpSpPr>
        <p:sp>
          <p:nvSpPr>
            <p:cNvPr id="12" name="Google Shape;12;p2"/>
            <p:cNvSpPr/>
            <p:nvPr/>
          </p:nvSpPr>
          <p:spPr>
            <a:xfrm>
              <a:off x="230050" y="490825"/>
              <a:ext cx="219075" cy="320275"/>
            </a:xfrm>
            <a:custGeom>
              <a:avLst/>
              <a:gdLst/>
              <a:ahLst/>
              <a:cxnLst/>
              <a:rect l="l" t="t" r="r" b="b"/>
              <a:pathLst>
                <a:path w="8763" h="12811" extrusionOk="0">
                  <a:moveTo>
                    <a:pt x="2053" y="1"/>
                  </a:moveTo>
                  <a:lnTo>
                    <a:pt x="2053" y="1110"/>
                  </a:lnTo>
                  <a:lnTo>
                    <a:pt x="2773" y="1110"/>
                  </a:lnTo>
                  <a:cubicBezTo>
                    <a:pt x="2773" y="1110"/>
                    <a:pt x="2995" y="1387"/>
                    <a:pt x="2995" y="2496"/>
                  </a:cubicBezTo>
                  <a:cubicBezTo>
                    <a:pt x="2995" y="3051"/>
                    <a:pt x="2773" y="3550"/>
                    <a:pt x="2607" y="3882"/>
                  </a:cubicBezTo>
                  <a:cubicBezTo>
                    <a:pt x="2385" y="4271"/>
                    <a:pt x="1942" y="4603"/>
                    <a:pt x="1831" y="4659"/>
                  </a:cubicBezTo>
                  <a:cubicBezTo>
                    <a:pt x="722" y="5435"/>
                    <a:pt x="1" y="6766"/>
                    <a:pt x="1" y="8208"/>
                  </a:cubicBezTo>
                  <a:cubicBezTo>
                    <a:pt x="1" y="10093"/>
                    <a:pt x="1110" y="11590"/>
                    <a:pt x="2773" y="12256"/>
                  </a:cubicBezTo>
                  <a:lnTo>
                    <a:pt x="2053" y="12256"/>
                  </a:lnTo>
                  <a:lnTo>
                    <a:pt x="2053" y="12810"/>
                  </a:lnTo>
                  <a:lnTo>
                    <a:pt x="6766" y="12810"/>
                  </a:lnTo>
                  <a:lnTo>
                    <a:pt x="6766" y="12256"/>
                  </a:lnTo>
                  <a:lnTo>
                    <a:pt x="5990" y="12256"/>
                  </a:lnTo>
                  <a:cubicBezTo>
                    <a:pt x="7598" y="11756"/>
                    <a:pt x="8762" y="10148"/>
                    <a:pt x="8762" y="8263"/>
                  </a:cubicBezTo>
                  <a:cubicBezTo>
                    <a:pt x="8762" y="6821"/>
                    <a:pt x="8097" y="5601"/>
                    <a:pt x="6988" y="4714"/>
                  </a:cubicBezTo>
                  <a:cubicBezTo>
                    <a:pt x="6821" y="4659"/>
                    <a:pt x="6378" y="4271"/>
                    <a:pt x="6211" y="3993"/>
                  </a:cubicBezTo>
                  <a:cubicBezTo>
                    <a:pt x="5990" y="3605"/>
                    <a:pt x="5768" y="3162"/>
                    <a:pt x="5768" y="2607"/>
                  </a:cubicBezTo>
                  <a:cubicBezTo>
                    <a:pt x="5768" y="1498"/>
                    <a:pt x="5990" y="1221"/>
                    <a:pt x="5990" y="1221"/>
                  </a:cubicBezTo>
                  <a:lnTo>
                    <a:pt x="5990" y="1110"/>
                  </a:lnTo>
                  <a:lnTo>
                    <a:pt x="6655" y="1110"/>
                  </a:lnTo>
                  <a:lnTo>
                    <a:pt x="66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212025" y="889675"/>
              <a:ext cx="257875" cy="388600"/>
            </a:xfrm>
            <a:custGeom>
              <a:avLst/>
              <a:gdLst/>
              <a:ahLst/>
              <a:cxnLst/>
              <a:rect l="l" t="t" r="r" b="b"/>
              <a:pathLst>
                <a:path w="10315" h="15544" extrusionOk="0">
                  <a:moveTo>
                    <a:pt x="5157" y="1513"/>
                  </a:moveTo>
                  <a:cubicBezTo>
                    <a:pt x="8139" y="1513"/>
                    <a:pt x="7033" y="6017"/>
                    <a:pt x="5269" y="7946"/>
                  </a:cubicBezTo>
                  <a:cubicBezTo>
                    <a:pt x="3383" y="6006"/>
                    <a:pt x="2219" y="1514"/>
                    <a:pt x="5102" y="1514"/>
                  </a:cubicBezTo>
                  <a:cubicBezTo>
                    <a:pt x="5121" y="1514"/>
                    <a:pt x="5139" y="1513"/>
                    <a:pt x="5157" y="1513"/>
                  </a:cubicBezTo>
                  <a:close/>
                  <a:moveTo>
                    <a:pt x="5177" y="1"/>
                  </a:moveTo>
                  <a:cubicBezTo>
                    <a:pt x="4689" y="1"/>
                    <a:pt x="4202" y="58"/>
                    <a:pt x="3827" y="183"/>
                  </a:cubicBezTo>
                  <a:cubicBezTo>
                    <a:pt x="2330" y="738"/>
                    <a:pt x="1886" y="2013"/>
                    <a:pt x="2053" y="3566"/>
                  </a:cubicBezTo>
                  <a:cubicBezTo>
                    <a:pt x="2274" y="5229"/>
                    <a:pt x="3273" y="7004"/>
                    <a:pt x="4271" y="8334"/>
                  </a:cubicBezTo>
                  <a:cubicBezTo>
                    <a:pt x="2995" y="8113"/>
                    <a:pt x="1" y="7724"/>
                    <a:pt x="1" y="7724"/>
                  </a:cubicBezTo>
                  <a:lnTo>
                    <a:pt x="1" y="9610"/>
                  </a:lnTo>
                  <a:lnTo>
                    <a:pt x="4714" y="9111"/>
                  </a:lnTo>
                  <a:lnTo>
                    <a:pt x="4714" y="9111"/>
                  </a:lnTo>
                  <a:lnTo>
                    <a:pt x="4215" y="15543"/>
                  </a:lnTo>
                  <a:lnTo>
                    <a:pt x="6212" y="15543"/>
                  </a:lnTo>
                  <a:lnTo>
                    <a:pt x="5879" y="9111"/>
                  </a:lnTo>
                  <a:lnTo>
                    <a:pt x="10315" y="9610"/>
                  </a:lnTo>
                  <a:lnTo>
                    <a:pt x="10315" y="7724"/>
                  </a:lnTo>
                  <a:cubicBezTo>
                    <a:pt x="10259" y="7724"/>
                    <a:pt x="7709" y="8057"/>
                    <a:pt x="6322" y="8279"/>
                  </a:cubicBezTo>
                  <a:cubicBezTo>
                    <a:pt x="7265" y="7004"/>
                    <a:pt x="8263" y="5174"/>
                    <a:pt x="8430" y="3566"/>
                  </a:cubicBezTo>
                  <a:cubicBezTo>
                    <a:pt x="8651" y="2124"/>
                    <a:pt x="8152" y="793"/>
                    <a:pt x="6766" y="239"/>
                  </a:cubicBezTo>
                  <a:cubicBezTo>
                    <a:pt x="6370" y="86"/>
                    <a:pt x="5773" y="1"/>
                    <a:pt x="5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94025" y="1423800"/>
              <a:ext cx="289750" cy="149750"/>
            </a:xfrm>
            <a:custGeom>
              <a:avLst/>
              <a:gdLst/>
              <a:ahLst/>
              <a:cxnLst/>
              <a:rect l="l" t="t" r="r" b="b"/>
              <a:pathLst>
                <a:path w="11590" h="5990" extrusionOk="0">
                  <a:moveTo>
                    <a:pt x="0" y="0"/>
                  </a:moveTo>
                  <a:cubicBezTo>
                    <a:pt x="0" y="0"/>
                    <a:pt x="1054" y="3050"/>
                    <a:pt x="5157" y="3328"/>
                  </a:cubicBezTo>
                  <a:lnTo>
                    <a:pt x="5157" y="3827"/>
                  </a:lnTo>
                  <a:cubicBezTo>
                    <a:pt x="5046" y="4658"/>
                    <a:pt x="4103" y="4880"/>
                    <a:pt x="3604" y="5157"/>
                  </a:cubicBezTo>
                  <a:cubicBezTo>
                    <a:pt x="3161" y="5490"/>
                    <a:pt x="2994" y="5989"/>
                    <a:pt x="2994" y="5989"/>
                  </a:cubicBezTo>
                  <a:lnTo>
                    <a:pt x="8595" y="5989"/>
                  </a:lnTo>
                  <a:cubicBezTo>
                    <a:pt x="8595" y="5989"/>
                    <a:pt x="8484" y="5435"/>
                    <a:pt x="7985" y="5213"/>
                  </a:cubicBezTo>
                  <a:cubicBezTo>
                    <a:pt x="7597" y="4936"/>
                    <a:pt x="6543" y="4714"/>
                    <a:pt x="6488" y="3882"/>
                  </a:cubicBezTo>
                  <a:lnTo>
                    <a:pt x="6488" y="3383"/>
                  </a:lnTo>
                  <a:cubicBezTo>
                    <a:pt x="10647" y="3050"/>
                    <a:pt x="11589" y="0"/>
                    <a:pt x="11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94025" y="1368350"/>
              <a:ext cx="289750" cy="22200"/>
            </a:xfrm>
            <a:custGeom>
              <a:avLst/>
              <a:gdLst/>
              <a:ahLst/>
              <a:cxnLst/>
              <a:rect l="l" t="t" r="r" b="b"/>
              <a:pathLst>
                <a:path w="11590" h="888" extrusionOk="0">
                  <a:moveTo>
                    <a:pt x="0" y="0"/>
                  </a:moveTo>
                  <a:lnTo>
                    <a:pt x="0" y="888"/>
                  </a:lnTo>
                  <a:lnTo>
                    <a:pt x="11589" y="888"/>
                  </a:lnTo>
                  <a:lnTo>
                    <a:pt x="115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71825" y="1646900"/>
              <a:ext cx="334125" cy="172050"/>
            </a:xfrm>
            <a:custGeom>
              <a:avLst/>
              <a:gdLst/>
              <a:ahLst/>
              <a:cxnLst/>
              <a:rect l="l" t="t" r="r" b="b"/>
              <a:pathLst>
                <a:path w="13365" h="6882" extrusionOk="0">
                  <a:moveTo>
                    <a:pt x="6600" y="1224"/>
                  </a:moveTo>
                  <a:cubicBezTo>
                    <a:pt x="9095" y="1224"/>
                    <a:pt x="10703" y="2610"/>
                    <a:pt x="11091" y="3054"/>
                  </a:cubicBezTo>
                  <a:lnTo>
                    <a:pt x="2552" y="3054"/>
                  </a:lnTo>
                  <a:cubicBezTo>
                    <a:pt x="2829" y="2610"/>
                    <a:pt x="4049" y="1224"/>
                    <a:pt x="6600" y="1224"/>
                  </a:cubicBezTo>
                  <a:close/>
                  <a:moveTo>
                    <a:pt x="10814" y="3997"/>
                  </a:moveTo>
                  <a:cubicBezTo>
                    <a:pt x="10426" y="4551"/>
                    <a:pt x="9206" y="5716"/>
                    <a:pt x="6877" y="5716"/>
                  </a:cubicBezTo>
                  <a:cubicBezTo>
                    <a:pt x="4603" y="5716"/>
                    <a:pt x="3051" y="4551"/>
                    <a:pt x="2496" y="3997"/>
                  </a:cubicBezTo>
                  <a:close/>
                  <a:moveTo>
                    <a:pt x="6814" y="1"/>
                  </a:moveTo>
                  <a:cubicBezTo>
                    <a:pt x="6743" y="1"/>
                    <a:pt x="6672" y="2"/>
                    <a:pt x="6600" y="4"/>
                  </a:cubicBezTo>
                  <a:cubicBezTo>
                    <a:pt x="3273" y="60"/>
                    <a:pt x="1609" y="2389"/>
                    <a:pt x="1165" y="2998"/>
                  </a:cubicBezTo>
                  <a:lnTo>
                    <a:pt x="1" y="2998"/>
                  </a:lnTo>
                  <a:lnTo>
                    <a:pt x="1" y="3997"/>
                  </a:lnTo>
                  <a:lnTo>
                    <a:pt x="1276" y="3997"/>
                  </a:lnTo>
                  <a:cubicBezTo>
                    <a:pt x="1824" y="4709"/>
                    <a:pt x="3724" y="6881"/>
                    <a:pt x="6763" y="6881"/>
                  </a:cubicBezTo>
                  <a:cubicBezTo>
                    <a:pt x="6800" y="6881"/>
                    <a:pt x="6839" y="6881"/>
                    <a:pt x="6877" y="6880"/>
                  </a:cubicBezTo>
                  <a:cubicBezTo>
                    <a:pt x="9982" y="6825"/>
                    <a:pt x="11646" y="4717"/>
                    <a:pt x="12200" y="3997"/>
                  </a:cubicBezTo>
                  <a:lnTo>
                    <a:pt x="13365" y="3997"/>
                  </a:lnTo>
                  <a:lnTo>
                    <a:pt x="13365" y="2998"/>
                  </a:lnTo>
                  <a:lnTo>
                    <a:pt x="12256" y="2998"/>
                  </a:lnTo>
                  <a:cubicBezTo>
                    <a:pt x="11876" y="2402"/>
                    <a:pt x="10010" y="1"/>
                    <a:pt x="6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205100" y="1889600"/>
              <a:ext cx="285600" cy="34675"/>
            </a:xfrm>
            <a:custGeom>
              <a:avLst/>
              <a:gdLst/>
              <a:ahLst/>
              <a:cxnLst/>
              <a:rect l="l" t="t" r="r" b="b"/>
              <a:pathLst>
                <a:path w="11424" h="1387" extrusionOk="0">
                  <a:moveTo>
                    <a:pt x="1" y="0"/>
                  </a:moveTo>
                  <a:lnTo>
                    <a:pt x="1" y="1386"/>
                  </a:lnTo>
                  <a:lnTo>
                    <a:pt x="11424" y="1386"/>
                  </a:lnTo>
                  <a:lnTo>
                    <a:pt x="114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205100" y="2344300"/>
              <a:ext cx="285600" cy="34675"/>
            </a:xfrm>
            <a:custGeom>
              <a:avLst/>
              <a:gdLst/>
              <a:ahLst/>
              <a:cxnLst/>
              <a:rect l="l" t="t" r="r" b="b"/>
              <a:pathLst>
                <a:path w="11424" h="1387" extrusionOk="0">
                  <a:moveTo>
                    <a:pt x="1" y="0"/>
                  </a:moveTo>
                  <a:lnTo>
                    <a:pt x="1" y="1386"/>
                  </a:lnTo>
                  <a:lnTo>
                    <a:pt x="11424" y="1386"/>
                  </a:lnTo>
                  <a:lnTo>
                    <a:pt x="114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257775" y="2129425"/>
              <a:ext cx="120650" cy="34675"/>
            </a:xfrm>
            <a:custGeom>
              <a:avLst/>
              <a:gdLst/>
              <a:ahLst/>
              <a:cxnLst/>
              <a:rect l="l" t="t" r="r" b="b"/>
              <a:pathLst>
                <a:path w="4826" h="1387" extrusionOk="0">
                  <a:moveTo>
                    <a:pt x="1" y="0"/>
                  </a:moveTo>
                  <a:lnTo>
                    <a:pt x="1" y="1386"/>
                  </a:lnTo>
                  <a:lnTo>
                    <a:pt x="4825" y="1386"/>
                  </a:lnTo>
                  <a:lnTo>
                    <a:pt x="48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257775" y="2261100"/>
              <a:ext cx="188575" cy="34700"/>
            </a:xfrm>
            <a:custGeom>
              <a:avLst/>
              <a:gdLst/>
              <a:ahLst/>
              <a:cxnLst/>
              <a:rect l="l" t="t" r="r" b="b"/>
              <a:pathLst>
                <a:path w="7543" h="1388" extrusionOk="0">
                  <a:moveTo>
                    <a:pt x="1" y="1"/>
                  </a:moveTo>
                  <a:lnTo>
                    <a:pt x="1" y="1387"/>
                  </a:lnTo>
                  <a:lnTo>
                    <a:pt x="7542" y="1387"/>
                  </a:lnTo>
                  <a:lnTo>
                    <a:pt x="75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413050" y="2129425"/>
              <a:ext cx="34675" cy="162200"/>
            </a:xfrm>
            <a:custGeom>
              <a:avLst/>
              <a:gdLst/>
              <a:ahLst/>
              <a:cxnLst/>
              <a:rect l="l" t="t" r="r" b="b"/>
              <a:pathLst>
                <a:path w="1387" h="6488" extrusionOk="0">
                  <a:moveTo>
                    <a:pt x="0" y="0"/>
                  </a:moveTo>
                  <a:lnTo>
                    <a:pt x="0" y="6488"/>
                  </a:lnTo>
                  <a:lnTo>
                    <a:pt x="1387" y="6488"/>
                  </a:lnTo>
                  <a:lnTo>
                    <a:pt x="13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257775" y="2144675"/>
              <a:ext cx="34700" cy="146950"/>
            </a:xfrm>
            <a:custGeom>
              <a:avLst/>
              <a:gdLst/>
              <a:ahLst/>
              <a:cxnLst/>
              <a:rect l="l" t="t" r="r" b="b"/>
              <a:pathLst>
                <a:path w="1388" h="5878" extrusionOk="0">
                  <a:moveTo>
                    <a:pt x="1" y="0"/>
                  </a:moveTo>
                  <a:lnTo>
                    <a:pt x="1" y="5878"/>
                  </a:lnTo>
                  <a:lnTo>
                    <a:pt x="1387" y="5878"/>
                  </a:lnTo>
                  <a:lnTo>
                    <a:pt x="13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345125" y="2146050"/>
              <a:ext cx="34675" cy="55475"/>
            </a:xfrm>
            <a:custGeom>
              <a:avLst/>
              <a:gdLst/>
              <a:ahLst/>
              <a:cxnLst/>
              <a:rect l="l" t="t" r="r" b="b"/>
              <a:pathLst>
                <a:path w="1387" h="2219" extrusionOk="0">
                  <a:moveTo>
                    <a:pt x="0" y="1"/>
                  </a:moveTo>
                  <a:lnTo>
                    <a:pt x="0" y="2219"/>
                  </a:lnTo>
                  <a:lnTo>
                    <a:pt x="1387" y="2219"/>
                  </a:lnTo>
                  <a:lnTo>
                    <a:pt x="1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207875" y="1967225"/>
              <a:ext cx="289750" cy="90125"/>
            </a:xfrm>
            <a:custGeom>
              <a:avLst/>
              <a:gdLst/>
              <a:ahLst/>
              <a:cxnLst/>
              <a:rect l="l" t="t" r="r" b="b"/>
              <a:pathLst>
                <a:path w="11590" h="3605" extrusionOk="0">
                  <a:moveTo>
                    <a:pt x="10924" y="0"/>
                  </a:moveTo>
                  <a:cubicBezTo>
                    <a:pt x="10924" y="0"/>
                    <a:pt x="8984" y="2717"/>
                    <a:pt x="7320" y="2717"/>
                  </a:cubicBezTo>
                  <a:cubicBezTo>
                    <a:pt x="5657" y="2717"/>
                    <a:pt x="5934" y="278"/>
                    <a:pt x="3827" y="278"/>
                  </a:cubicBezTo>
                  <a:cubicBezTo>
                    <a:pt x="2052" y="278"/>
                    <a:pt x="1" y="2995"/>
                    <a:pt x="1" y="2995"/>
                  </a:cubicBezTo>
                  <a:lnTo>
                    <a:pt x="832" y="3549"/>
                  </a:lnTo>
                  <a:cubicBezTo>
                    <a:pt x="832" y="3549"/>
                    <a:pt x="2440" y="1276"/>
                    <a:pt x="3827" y="1276"/>
                  </a:cubicBezTo>
                  <a:cubicBezTo>
                    <a:pt x="5213" y="1276"/>
                    <a:pt x="5435" y="3605"/>
                    <a:pt x="7209" y="3605"/>
                  </a:cubicBezTo>
                  <a:cubicBezTo>
                    <a:pt x="9871" y="3605"/>
                    <a:pt x="11590" y="777"/>
                    <a:pt x="11590" y="777"/>
                  </a:cubicBezTo>
                  <a:lnTo>
                    <a:pt x="109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 name="Google Shape;25;p2"/>
          <p:cNvGrpSpPr/>
          <p:nvPr/>
        </p:nvGrpSpPr>
        <p:grpSpPr>
          <a:xfrm>
            <a:off x="8593450" y="1620100"/>
            <a:ext cx="365150" cy="1903275"/>
            <a:chOff x="916850" y="437725"/>
            <a:chExt cx="365150" cy="1903275"/>
          </a:xfrm>
        </p:grpSpPr>
        <p:sp>
          <p:nvSpPr>
            <p:cNvPr id="26" name="Google Shape;26;p2"/>
            <p:cNvSpPr/>
            <p:nvPr/>
          </p:nvSpPr>
          <p:spPr>
            <a:xfrm>
              <a:off x="932775" y="2106100"/>
              <a:ext cx="342425" cy="234900"/>
            </a:xfrm>
            <a:custGeom>
              <a:avLst/>
              <a:gdLst/>
              <a:ahLst/>
              <a:cxnLst/>
              <a:rect l="l" t="t" r="r" b="b"/>
              <a:pathLst>
                <a:path w="13697" h="9396" extrusionOk="0">
                  <a:moveTo>
                    <a:pt x="3438" y="639"/>
                  </a:moveTo>
                  <a:cubicBezTo>
                    <a:pt x="2994" y="972"/>
                    <a:pt x="2828" y="1471"/>
                    <a:pt x="2828" y="2025"/>
                  </a:cubicBezTo>
                  <a:cubicBezTo>
                    <a:pt x="2828" y="2580"/>
                    <a:pt x="2994" y="3079"/>
                    <a:pt x="3438" y="3356"/>
                  </a:cubicBezTo>
                  <a:cubicBezTo>
                    <a:pt x="2828" y="3190"/>
                    <a:pt x="2385" y="2968"/>
                    <a:pt x="2107" y="2913"/>
                  </a:cubicBezTo>
                  <a:cubicBezTo>
                    <a:pt x="1442" y="2691"/>
                    <a:pt x="832" y="2857"/>
                    <a:pt x="832" y="2524"/>
                  </a:cubicBezTo>
                  <a:cubicBezTo>
                    <a:pt x="832" y="2247"/>
                    <a:pt x="1165" y="2303"/>
                    <a:pt x="1497" y="2081"/>
                  </a:cubicBezTo>
                  <a:cubicBezTo>
                    <a:pt x="2052" y="1748"/>
                    <a:pt x="2662" y="972"/>
                    <a:pt x="3216" y="695"/>
                  </a:cubicBezTo>
                  <a:cubicBezTo>
                    <a:pt x="3327" y="695"/>
                    <a:pt x="3383" y="639"/>
                    <a:pt x="3438" y="639"/>
                  </a:cubicBezTo>
                  <a:close/>
                  <a:moveTo>
                    <a:pt x="5712" y="750"/>
                  </a:moveTo>
                  <a:cubicBezTo>
                    <a:pt x="7819" y="1526"/>
                    <a:pt x="8706" y="2635"/>
                    <a:pt x="8706" y="2635"/>
                  </a:cubicBezTo>
                  <a:cubicBezTo>
                    <a:pt x="8706" y="2635"/>
                    <a:pt x="7375" y="3689"/>
                    <a:pt x="5601" y="3689"/>
                  </a:cubicBezTo>
                  <a:lnTo>
                    <a:pt x="5323" y="3689"/>
                  </a:lnTo>
                  <a:cubicBezTo>
                    <a:pt x="5933" y="3412"/>
                    <a:pt x="6266" y="2802"/>
                    <a:pt x="6266" y="2081"/>
                  </a:cubicBezTo>
                  <a:cubicBezTo>
                    <a:pt x="6266" y="1526"/>
                    <a:pt x="6100" y="1138"/>
                    <a:pt x="5656" y="750"/>
                  </a:cubicBezTo>
                  <a:close/>
                  <a:moveTo>
                    <a:pt x="4500" y="0"/>
                  </a:moveTo>
                  <a:cubicBezTo>
                    <a:pt x="3573" y="0"/>
                    <a:pt x="2695" y="340"/>
                    <a:pt x="1996" y="1138"/>
                  </a:cubicBezTo>
                  <a:cubicBezTo>
                    <a:pt x="1165" y="2025"/>
                    <a:pt x="0" y="1970"/>
                    <a:pt x="0" y="2635"/>
                  </a:cubicBezTo>
                  <a:cubicBezTo>
                    <a:pt x="0" y="3190"/>
                    <a:pt x="887" y="3134"/>
                    <a:pt x="1442" y="3245"/>
                  </a:cubicBezTo>
                  <a:cubicBezTo>
                    <a:pt x="1719" y="3356"/>
                    <a:pt x="2274" y="3634"/>
                    <a:pt x="3161" y="3911"/>
                  </a:cubicBezTo>
                  <a:cubicBezTo>
                    <a:pt x="3161" y="4077"/>
                    <a:pt x="3161" y="4465"/>
                    <a:pt x="3050" y="4798"/>
                  </a:cubicBezTo>
                  <a:cubicBezTo>
                    <a:pt x="2773" y="5297"/>
                    <a:pt x="1775" y="5408"/>
                    <a:pt x="1775" y="5408"/>
                  </a:cubicBezTo>
                  <a:cubicBezTo>
                    <a:pt x="1775" y="5408"/>
                    <a:pt x="2773" y="5741"/>
                    <a:pt x="2773" y="6572"/>
                  </a:cubicBezTo>
                  <a:lnTo>
                    <a:pt x="2773" y="8680"/>
                  </a:lnTo>
                  <a:cubicBezTo>
                    <a:pt x="2773" y="9177"/>
                    <a:pt x="2940" y="9395"/>
                    <a:pt x="3124" y="9395"/>
                  </a:cubicBezTo>
                  <a:cubicBezTo>
                    <a:pt x="3351" y="9395"/>
                    <a:pt x="3604" y="9064"/>
                    <a:pt x="3604" y="8513"/>
                  </a:cubicBezTo>
                  <a:cubicBezTo>
                    <a:pt x="3604" y="7515"/>
                    <a:pt x="3937" y="4909"/>
                    <a:pt x="3993" y="4188"/>
                  </a:cubicBezTo>
                  <a:cubicBezTo>
                    <a:pt x="4048" y="4188"/>
                    <a:pt x="4214" y="4243"/>
                    <a:pt x="4270" y="4243"/>
                  </a:cubicBezTo>
                  <a:cubicBezTo>
                    <a:pt x="4547" y="4909"/>
                    <a:pt x="5712" y="7016"/>
                    <a:pt x="8373" y="8458"/>
                  </a:cubicBezTo>
                  <a:cubicBezTo>
                    <a:pt x="9538" y="9103"/>
                    <a:pt x="10430" y="9342"/>
                    <a:pt x="11102" y="9342"/>
                  </a:cubicBezTo>
                  <a:cubicBezTo>
                    <a:pt x="12220" y="9342"/>
                    <a:pt x="12726" y="8679"/>
                    <a:pt x="12865" y="8125"/>
                  </a:cubicBezTo>
                  <a:cubicBezTo>
                    <a:pt x="13109" y="7345"/>
                    <a:pt x="12881" y="6051"/>
                    <a:pt x="11767" y="6051"/>
                  </a:cubicBezTo>
                  <a:cubicBezTo>
                    <a:pt x="11614" y="6051"/>
                    <a:pt x="11444" y="6075"/>
                    <a:pt x="11257" y="6129"/>
                  </a:cubicBezTo>
                  <a:cubicBezTo>
                    <a:pt x="9981" y="6462"/>
                    <a:pt x="10536" y="7903"/>
                    <a:pt x="10536" y="7903"/>
                  </a:cubicBezTo>
                  <a:cubicBezTo>
                    <a:pt x="10536" y="7903"/>
                    <a:pt x="10585" y="6724"/>
                    <a:pt x="11469" y="6724"/>
                  </a:cubicBezTo>
                  <a:cubicBezTo>
                    <a:pt x="11524" y="6724"/>
                    <a:pt x="11583" y="6729"/>
                    <a:pt x="11645" y="6739"/>
                  </a:cubicBezTo>
                  <a:cubicBezTo>
                    <a:pt x="12665" y="6841"/>
                    <a:pt x="12325" y="8725"/>
                    <a:pt x="10969" y="8725"/>
                  </a:cubicBezTo>
                  <a:cubicBezTo>
                    <a:pt x="10851" y="8725"/>
                    <a:pt x="10725" y="8711"/>
                    <a:pt x="10591" y="8680"/>
                  </a:cubicBezTo>
                  <a:cubicBezTo>
                    <a:pt x="8928" y="8236"/>
                    <a:pt x="7541" y="7571"/>
                    <a:pt x="5989" y="5685"/>
                  </a:cubicBezTo>
                  <a:cubicBezTo>
                    <a:pt x="5545" y="5131"/>
                    <a:pt x="5323" y="4632"/>
                    <a:pt x="5157" y="4354"/>
                  </a:cubicBezTo>
                  <a:lnTo>
                    <a:pt x="5878" y="4354"/>
                  </a:lnTo>
                  <a:cubicBezTo>
                    <a:pt x="8318" y="4243"/>
                    <a:pt x="9150" y="3245"/>
                    <a:pt x="9150" y="3245"/>
                  </a:cubicBezTo>
                  <a:lnTo>
                    <a:pt x="13697" y="3245"/>
                  </a:lnTo>
                  <a:lnTo>
                    <a:pt x="13697" y="2136"/>
                  </a:lnTo>
                  <a:lnTo>
                    <a:pt x="9205" y="2136"/>
                  </a:lnTo>
                  <a:cubicBezTo>
                    <a:pt x="9205" y="1970"/>
                    <a:pt x="7874" y="1027"/>
                    <a:pt x="6377" y="417"/>
                  </a:cubicBezTo>
                  <a:cubicBezTo>
                    <a:pt x="5756" y="151"/>
                    <a:pt x="5117" y="0"/>
                    <a:pt x="4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916850" y="2040225"/>
              <a:ext cx="358350" cy="59675"/>
            </a:xfrm>
            <a:custGeom>
              <a:avLst/>
              <a:gdLst/>
              <a:ahLst/>
              <a:cxnLst/>
              <a:rect l="l" t="t" r="r" b="b"/>
              <a:pathLst>
                <a:path w="14334" h="2387" extrusionOk="0">
                  <a:moveTo>
                    <a:pt x="5012" y="0"/>
                  </a:moveTo>
                  <a:cubicBezTo>
                    <a:pt x="4958" y="0"/>
                    <a:pt x="4905" y="1"/>
                    <a:pt x="4851" y="3"/>
                  </a:cubicBezTo>
                  <a:cubicBezTo>
                    <a:pt x="3022" y="169"/>
                    <a:pt x="1081" y="1001"/>
                    <a:pt x="526" y="1389"/>
                  </a:cubicBezTo>
                  <a:cubicBezTo>
                    <a:pt x="107" y="1622"/>
                    <a:pt x="1" y="2050"/>
                    <a:pt x="404" y="2050"/>
                  </a:cubicBezTo>
                  <a:cubicBezTo>
                    <a:pt x="481" y="2050"/>
                    <a:pt x="577" y="2034"/>
                    <a:pt x="693" y="1999"/>
                  </a:cubicBezTo>
                  <a:cubicBezTo>
                    <a:pt x="1358" y="1832"/>
                    <a:pt x="2966" y="834"/>
                    <a:pt x="4907" y="779"/>
                  </a:cubicBezTo>
                  <a:cubicBezTo>
                    <a:pt x="4965" y="777"/>
                    <a:pt x="5023" y="776"/>
                    <a:pt x="5080" y="776"/>
                  </a:cubicBezTo>
                  <a:cubicBezTo>
                    <a:pt x="6928" y="776"/>
                    <a:pt x="8220" y="1622"/>
                    <a:pt x="9565" y="1999"/>
                  </a:cubicBezTo>
                  <a:cubicBezTo>
                    <a:pt x="10729" y="2387"/>
                    <a:pt x="13668" y="2387"/>
                    <a:pt x="14334" y="2387"/>
                  </a:cubicBezTo>
                  <a:lnTo>
                    <a:pt x="14334" y="1666"/>
                  </a:lnTo>
                  <a:cubicBezTo>
                    <a:pt x="13557" y="1666"/>
                    <a:pt x="10452" y="1555"/>
                    <a:pt x="9676" y="1278"/>
                  </a:cubicBezTo>
                  <a:cubicBezTo>
                    <a:pt x="8600" y="848"/>
                    <a:pt x="6742" y="0"/>
                    <a:pt x="5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932775" y="1212675"/>
              <a:ext cx="349225" cy="252325"/>
            </a:xfrm>
            <a:custGeom>
              <a:avLst/>
              <a:gdLst/>
              <a:ahLst/>
              <a:cxnLst/>
              <a:rect l="l" t="t" r="r" b="b"/>
              <a:pathLst>
                <a:path w="13969" h="10093" extrusionOk="0">
                  <a:moveTo>
                    <a:pt x="6377" y="1775"/>
                  </a:moveTo>
                  <a:cubicBezTo>
                    <a:pt x="8151" y="1775"/>
                    <a:pt x="9593" y="3216"/>
                    <a:pt x="9593" y="5046"/>
                  </a:cubicBezTo>
                  <a:cubicBezTo>
                    <a:pt x="9704" y="6821"/>
                    <a:pt x="8207" y="8318"/>
                    <a:pt x="6377" y="8318"/>
                  </a:cubicBezTo>
                  <a:cubicBezTo>
                    <a:pt x="4547" y="8318"/>
                    <a:pt x="3105" y="6821"/>
                    <a:pt x="3105" y="5046"/>
                  </a:cubicBezTo>
                  <a:cubicBezTo>
                    <a:pt x="3105" y="3216"/>
                    <a:pt x="4547" y="1775"/>
                    <a:pt x="6377" y="1775"/>
                  </a:cubicBezTo>
                  <a:close/>
                  <a:moveTo>
                    <a:pt x="6377" y="0"/>
                  </a:moveTo>
                  <a:cubicBezTo>
                    <a:pt x="3494" y="0"/>
                    <a:pt x="1220" y="2218"/>
                    <a:pt x="1220" y="5046"/>
                  </a:cubicBezTo>
                  <a:cubicBezTo>
                    <a:pt x="1220" y="5046"/>
                    <a:pt x="1220" y="6377"/>
                    <a:pt x="998" y="7597"/>
                  </a:cubicBezTo>
                  <a:cubicBezTo>
                    <a:pt x="832" y="8872"/>
                    <a:pt x="0" y="10092"/>
                    <a:pt x="0" y="10092"/>
                  </a:cubicBezTo>
                  <a:cubicBezTo>
                    <a:pt x="0" y="10092"/>
                    <a:pt x="1109" y="9261"/>
                    <a:pt x="1719" y="7098"/>
                  </a:cubicBezTo>
                  <a:cubicBezTo>
                    <a:pt x="2551" y="8872"/>
                    <a:pt x="4270" y="10092"/>
                    <a:pt x="6377" y="10092"/>
                  </a:cubicBezTo>
                  <a:cubicBezTo>
                    <a:pt x="8041" y="10092"/>
                    <a:pt x="9538" y="9261"/>
                    <a:pt x="10425" y="8041"/>
                  </a:cubicBezTo>
                  <a:cubicBezTo>
                    <a:pt x="10591" y="8429"/>
                    <a:pt x="10813" y="8928"/>
                    <a:pt x="11478" y="9094"/>
                  </a:cubicBezTo>
                  <a:cubicBezTo>
                    <a:pt x="11660" y="9157"/>
                    <a:pt x="11819" y="9186"/>
                    <a:pt x="11959" y="9186"/>
                  </a:cubicBezTo>
                  <a:cubicBezTo>
                    <a:pt x="12800" y="9186"/>
                    <a:pt x="12936" y="8160"/>
                    <a:pt x="13031" y="7542"/>
                  </a:cubicBezTo>
                  <a:cubicBezTo>
                    <a:pt x="13087" y="6765"/>
                    <a:pt x="12366" y="6488"/>
                    <a:pt x="12588" y="6322"/>
                  </a:cubicBezTo>
                  <a:cubicBezTo>
                    <a:pt x="12615" y="6303"/>
                    <a:pt x="12646" y="6295"/>
                    <a:pt x="12680" y="6295"/>
                  </a:cubicBezTo>
                  <a:cubicBezTo>
                    <a:pt x="12849" y="6295"/>
                    <a:pt x="13096" y="6488"/>
                    <a:pt x="13419" y="6488"/>
                  </a:cubicBezTo>
                  <a:cubicBezTo>
                    <a:pt x="13443" y="6491"/>
                    <a:pt x="13466" y="6492"/>
                    <a:pt x="13488" y="6492"/>
                  </a:cubicBezTo>
                  <a:cubicBezTo>
                    <a:pt x="13923" y="6492"/>
                    <a:pt x="13969" y="5989"/>
                    <a:pt x="13863" y="5989"/>
                  </a:cubicBezTo>
                  <a:lnTo>
                    <a:pt x="12643" y="5989"/>
                  </a:lnTo>
                  <a:cubicBezTo>
                    <a:pt x="12088" y="5989"/>
                    <a:pt x="11700" y="6765"/>
                    <a:pt x="11811" y="7375"/>
                  </a:cubicBezTo>
                  <a:cubicBezTo>
                    <a:pt x="11956" y="7955"/>
                    <a:pt x="12227" y="8703"/>
                    <a:pt x="11745" y="8703"/>
                  </a:cubicBezTo>
                  <a:cubicBezTo>
                    <a:pt x="11674" y="8703"/>
                    <a:pt x="11586" y="8686"/>
                    <a:pt x="11478" y="8651"/>
                  </a:cubicBezTo>
                  <a:cubicBezTo>
                    <a:pt x="10979" y="8429"/>
                    <a:pt x="10979" y="7763"/>
                    <a:pt x="10979" y="7209"/>
                  </a:cubicBezTo>
                  <a:cubicBezTo>
                    <a:pt x="11257" y="6543"/>
                    <a:pt x="11478" y="5823"/>
                    <a:pt x="11478" y="5102"/>
                  </a:cubicBezTo>
                  <a:cubicBezTo>
                    <a:pt x="11478" y="2274"/>
                    <a:pt x="9205" y="0"/>
                    <a:pt x="6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966025" y="790075"/>
              <a:ext cx="270350" cy="328600"/>
            </a:xfrm>
            <a:custGeom>
              <a:avLst/>
              <a:gdLst/>
              <a:ahLst/>
              <a:cxnLst/>
              <a:rect l="l" t="t" r="r" b="b"/>
              <a:pathLst>
                <a:path w="10814" h="13144" extrusionOk="0">
                  <a:moveTo>
                    <a:pt x="8327" y="0"/>
                  </a:moveTo>
                  <a:cubicBezTo>
                    <a:pt x="7919" y="0"/>
                    <a:pt x="7498" y="105"/>
                    <a:pt x="7099" y="324"/>
                  </a:cubicBezTo>
                  <a:cubicBezTo>
                    <a:pt x="5768" y="1101"/>
                    <a:pt x="5657" y="2930"/>
                    <a:pt x="5324" y="4261"/>
                  </a:cubicBezTo>
                  <a:cubicBezTo>
                    <a:pt x="5102" y="5093"/>
                    <a:pt x="4881" y="5980"/>
                    <a:pt x="4603" y="6757"/>
                  </a:cubicBezTo>
                  <a:cubicBezTo>
                    <a:pt x="4215" y="7866"/>
                    <a:pt x="3439" y="8753"/>
                    <a:pt x="2607" y="9585"/>
                  </a:cubicBezTo>
                  <a:cubicBezTo>
                    <a:pt x="1997" y="10250"/>
                    <a:pt x="1" y="11636"/>
                    <a:pt x="500" y="12246"/>
                  </a:cubicBezTo>
                  <a:cubicBezTo>
                    <a:pt x="610" y="12401"/>
                    <a:pt x="755" y="12467"/>
                    <a:pt x="925" y="12467"/>
                  </a:cubicBezTo>
                  <a:cubicBezTo>
                    <a:pt x="1183" y="12467"/>
                    <a:pt x="1497" y="12314"/>
                    <a:pt x="1831" y="12080"/>
                  </a:cubicBezTo>
                  <a:cubicBezTo>
                    <a:pt x="2330" y="11747"/>
                    <a:pt x="2718" y="11415"/>
                    <a:pt x="3162" y="10971"/>
                  </a:cubicBezTo>
                  <a:cubicBezTo>
                    <a:pt x="3399" y="10734"/>
                    <a:pt x="3823" y="10476"/>
                    <a:pt x="4294" y="10476"/>
                  </a:cubicBezTo>
                  <a:cubicBezTo>
                    <a:pt x="4593" y="10476"/>
                    <a:pt x="4912" y="10580"/>
                    <a:pt x="5213" y="10860"/>
                  </a:cubicBezTo>
                  <a:cubicBezTo>
                    <a:pt x="5657" y="11248"/>
                    <a:pt x="5657" y="12357"/>
                    <a:pt x="5712" y="12912"/>
                  </a:cubicBezTo>
                  <a:cubicBezTo>
                    <a:pt x="5712" y="13003"/>
                    <a:pt x="5812" y="13143"/>
                    <a:pt x="5938" y="13143"/>
                  </a:cubicBezTo>
                  <a:cubicBezTo>
                    <a:pt x="6043" y="13143"/>
                    <a:pt x="6166" y="13047"/>
                    <a:pt x="6267" y="12745"/>
                  </a:cubicBezTo>
                  <a:cubicBezTo>
                    <a:pt x="6433" y="12302"/>
                    <a:pt x="6544" y="11137"/>
                    <a:pt x="6600" y="11137"/>
                  </a:cubicBezTo>
                  <a:cubicBezTo>
                    <a:pt x="6706" y="10959"/>
                    <a:pt x="6768" y="10804"/>
                    <a:pt x="6871" y="10804"/>
                  </a:cubicBezTo>
                  <a:cubicBezTo>
                    <a:pt x="6929" y="10804"/>
                    <a:pt x="7000" y="10852"/>
                    <a:pt x="7099" y="10971"/>
                  </a:cubicBezTo>
                  <a:cubicBezTo>
                    <a:pt x="7099" y="11137"/>
                    <a:pt x="7653" y="12524"/>
                    <a:pt x="7875" y="12912"/>
                  </a:cubicBezTo>
                  <a:cubicBezTo>
                    <a:pt x="7899" y="13009"/>
                    <a:pt x="8030" y="13053"/>
                    <a:pt x="8165" y="13053"/>
                  </a:cubicBezTo>
                  <a:cubicBezTo>
                    <a:pt x="8337" y="13053"/>
                    <a:pt x="8516" y="12981"/>
                    <a:pt x="8485" y="12856"/>
                  </a:cubicBezTo>
                  <a:cubicBezTo>
                    <a:pt x="8208" y="12246"/>
                    <a:pt x="7930" y="11415"/>
                    <a:pt x="7875" y="10805"/>
                  </a:cubicBezTo>
                  <a:lnTo>
                    <a:pt x="7875" y="10694"/>
                  </a:lnTo>
                  <a:cubicBezTo>
                    <a:pt x="7875" y="10583"/>
                    <a:pt x="7875" y="10361"/>
                    <a:pt x="7820" y="10195"/>
                  </a:cubicBezTo>
                  <a:cubicBezTo>
                    <a:pt x="8818" y="9529"/>
                    <a:pt x="9483" y="8420"/>
                    <a:pt x="9594" y="7200"/>
                  </a:cubicBezTo>
                  <a:cubicBezTo>
                    <a:pt x="9649" y="6258"/>
                    <a:pt x="9539" y="5370"/>
                    <a:pt x="9317" y="4539"/>
                  </a:cubicBezTo>
                  <a:cubicBezTo>
                    <a:pt x="9206" y="4095"/>
                    <a:pt x="8818" y="3485"/>
                    <a:pt x="8818" y="2986"/>
                  </a:cubicBezTo>
                  <a:cubicBezTo>
                    <a:pt x="8818" y="2321"/>
                    <a:pt x="9372" y="2043"/>
                    <a:pt x="9760" y="1600"/>
                  </a:cubicBezTo>
                  <a:cubicBezTo>
                    <a:pt x="9927" y="1711"/>
                    <a:pt x="10148" y="1711"/>
                    <a:pt x="10259" y="1821"/>
                  </a:cubicBezTo>
                  <a:cubicBezTo>
                    <a:pt x="10648" y="2043"/>
                    <a:pt x="10814" y="2265"/>
                    <a:pt x="10814" y="2265"/>
                  </a:cubicBezTo>
                  <a:cubicBezTo>
                    <a:pt x="10814" y="2265"/>
                    <a:pt x="10758" y="1489"/>
                    <a:pt x="10204" y="934"/>
                  </a:cubicBezTo>
                  <a:cubicBezTo>
                    <a:pt x="9743" y="331"/>
                    <a:pt x="9054" y="0"/>
                    <a:pt x="8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971575" y="1583125"/>
              <a:ext cx="258350" cy="310225"/>
            </a:xfrm>
            <a:custGeom>
              <a:avLst/>
              <a:gdLst/>
              <a:ahLst/>
              <a:cxnLst/>
              <a:rect l="l" t="t" r="r" b="b"/>
              <a:pathLst>
                <a:path w="10334" h="12409" extrusionOk="0">
                  <a:moveTo>
                    <a:pt x="5505" y="1"/>
                  </a:moveTo>
                  <a:cubicBezTo>
                    <a:pt x="5251" y="1"/>
                    <a:pt x="4987" y="15"/>
                    <a:pt x="4714" y="43"/>
                  </a:cubicBezTo>
                  <a:cubicBezTo>
                    <a:pt x="2441" y="320"/>
                    <a:pt x="1" y="2705"/>
                    <a:pt x="1165" y="5588"/>
                  </a:cubicBezTo>
                  <a:cubicBezTo>
                    <a:pt x="2219" y="8084"/>
                    <a:pt x="4437" y="7529"/>
                    <a:pt x="4437" y="8915"/>
                  </a:cubicBezTo>
                  <a:lnTo>
                    <a:pt x="4437" y="11300"/>
                  </a:lnTo>
                  <a:lnTo>
                    <a:pt x="3771" y="11300"/>
                  </a:lnTo>
                  <a:lnTo>
                    <a:pt x="3771" y="12409"/>
                  </a:lnTo>
                  <a:lnTo>
                    <a:pt x="6378" y="12409"/>
                  </a:lnTo>
                  <a:lnTo>
                    <a:pt x="6378" y="11355"/>
                  </a:lnTo>
                  <a:lnTo>
                    <a:pt x="5712" y="11355"/>
                  </a:lnTo>
                  <a:lnTo>
                    <a:pt x="5712" y="7973"/>
                  </a:lnTo>
                  <a:cubicBezTo>
                    <a:pt x="5712" y="6642"/>
                    <a:pt x="3605" y="6974"/>
                    <a:pt x="2773" y="5311"/>
                  </a:cubicBezTo>
                  <a:cubicBezTo>
                    <a:pt x="2242" y="4142"/>
                    <a:pt x="2983" y="1804"/>
                    <a:pt x="4996" y="1804"/>
                  </a:cubicBezTo>
                  <a:cubicBezTo>
                    <a:pt x="5084" y="1804"/>
                    <a:pt x="5175" y="1808"/>
                    <a:pt x="5269" y="1818"/>
                  </a:cubicBezTo>
                  <a:cubicBezTo>
                    <a:pt x="6378" y="1873"/>
                    <a:pt x="7764" y="1707"/>
                    <a:pt x="8374" y="3647"/>
                  </a:cubicBezTo>
                  <a:cubicBezTo>
                    <a:pt x="9039" y="5588"/>
                    <a:pt x="6932" y="7474"/>
                    <a:pt x="6932" y="7474"/>
                  </a:cubicBezTo>
                  <a:cubicBezTo>
                    <a:pt x="6932" y="7474"/>
                    <a:pt x="6998" y="7481"/>
                    <a:pt x="7110" y="7481"/>
                  </a:cubicBezTo>
                  <a:cubicBezTo>
                    <a:pt x="7680" y="7481"/>
                    <a:pt x="9454" y="7287"/>
                    <a:pt x="9871" y="4923"/>
                  </a:cubicBezTo>
                  <a:cubicBezTo>
                    <a:pt x="10333" y="2200"/>
                    <a:pt x="8702" y="1"/>
                    <a:pt x="55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977125" y="631825"/>
              <a:ext cx="277275" cy="58250"/>
            </a:xfrm>
            <a:custGeom>
              <a:avLst/>
              <a:gdLst/>
              <a:ahLst/>
              <a:cxnLst/>
              <a:rect l="l" t="t" r="r" b="b"/>
              <a:pathLst>
                <a:path w="11091" h="2330" extrusionOk="0">
                  <a:moveTo>
                    <a:pt x="1" y="0"/>
                  </a:moveTo>
                  <a:lnTo>
                    <a:pt x="1" y="2329"/>
                  </a:lnTo>
                  <a:lnTo>
                    <a:pt x="11091" y="2329"/>
                  </a:lnTo>
                  <a:lnTo>
                    <a:pt x="110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161500" y="534775"/>
              <a:ext cx="30525" cy="134500"/>
            </a:xfrm>
            <a:custGeom>
              <a:avLst/>
              <a:gdLst/>
              <a:ahLst/>
              <a:cxnLst/>
              <a:rect l="l" t="t" r="r" b="b"/>
              <a:pathLst>
                <a:path w="1221" h="5380" extrusionOk="0">
                  <a:moveTo>
                    <a:pt x="1" y="1"/>
                  </a:moveTo>
                  <a:lnTo>
                    <a:pt x="1" y="5379"/>
                  </a:lnTo>
                  <a:lnTo>
                    <a:pt x="1220" y="5379"/>
                  </a:lnTo>
                  <a:lnTo>
                    <a:pt x="1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972975" y="437725"/>
              <a:ext cx="286975" cy="34700"/>
            </a:xfrm>
            <a:custGeom>
              <a:avLst/>
              <a:gdLst/>
              <a:ahLst/>
              <a:cxnLst/>
              <a:rect l="l" t="t" r="r" b="b"/>
              <a:pathLst>
                <a:path w="11479" h="1388" extrusionOk="0">
                  <a:moveTo>
                    <a:pt x="0" y="1"/>
                  </a:moveTo>
                  <a:lnTo>
                    <a:pt x="0" y="1387"/>
                  </a:lnTo>
                  <a:lnTo>
                    <a:pt x="11479" y="1387"/>
                  </a:lnTo>
                  <a:lnTo>
                    <a:pt x="114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 name="Google Shape;34;p2"/>
          <p:cNvGrpSpPr/>
          <p:nvPr/>
        </p:nvGrpSpPr>
        <p:grpSpPr>
          <a:xfrm>
            <a:off x="-30" y="4806925"/>
            <a:ext cx="9143908" cy="336587"/>
            <a:chOff x="339450" y="5100100"/>
            <a:chExt cx="6931404" cy="336587"/>
          </a:xfrm>
        </p:grpSpPr>
        <p:sp>
          <p:nvSpPr>
            <p:cNvPr id="35" name="Google Shape;35;p2"/>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 name="Google Shape;39;p2"/>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0" name="Google Shape;40;p2"/>
          <p:cNvCxnSpPr/>
          <p:nvPr/>
        </p:nvCxnSpPr>
        <p:spPr>
          <a:xfrm>
            <a:off x="717874" y="1480200"/>
            <a:ext cx="0" cy="218310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45"/>
        <p:cNvGrpSpPr/>
        <p:nvPr/>
      </p:nvGrpSpPr>
      <p:grpSpPr>
        <a:xfrm>
          <a:off x="0" y="0"/>
          <a:ext cx="0" cy="0"/>
          <a:chOff x="0" y="0"/>
          <a:chExt cx="0" cy="0"/>
        </a:xfrm>
      </p:grpSpPr>
      <p:grpSp>
        <p:nvGrpSpPr>
          <p:cNvPr id="246" name="Google Shape;246;p11"/>
          <p:cNvGrpSpPr/>
          <p:nvPr/>
        </p:nvGrpSpPr>
        <p:grpSpPr>
          <a:xfrm>
            <a:off x="-30" y="4806925"/>
            <a:ext cx="9143908" cy="336587"/>
            <a:chOff x="339450" y="5100100"/>
            <a:chExt cx="6931404" cy="336587"/>
          </a:xfrm>
        </p:grpSpPr>
        <p:sp>
          <p:nvSpPr>
            <p:cNvPr id="247" name="Google Shape;247;p11"/>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11"/>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11"/>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11"/>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1" name="Google Shape;251;p11"/>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 name="Google Shape;252;p11"/>
          <p:cNvGrpSpPr/>
          <p:nvPr/>
        </p:nvGrpSpPr>
        <p:grpSpPr>
          <a:xfrm>
            <a:off x="8600725" y="2047725"/>
            <a:ext cx="350575" cy="1048050"/>
            <a:chOff x="1803350" y="874425"/>
            <a:chExt cx="350575" cy="1048050"/>
          </a:xfrm>
        </p:grpSpPr>
        <p:sp>
          <p:nvSpPr>
            <p:cNvPr id="253" name="Google Shape;253;p11"/>
            <p:cNvSpPr/>
            <p:nvPr/>
          </p:nvSpPr>
          <p:spPr>
            <a:xfrm>
              <a:off x="1803350" y="874425"/>
              <a:ext cx="350575" cy="255100"/>
            </a:xfrm>
            <a:custGeom>
              <a:avLst/>
              <a:gdLst/>
              <a:ahLst/>
              <a:cxnLst/>
              <a:rect l="l" t="t" r="r" b="b"/>
              <a:pathLst>
                <a:path w="14023" h="10204" extrusionOk="0">
                  <a:moveTo>
                    <a:pt x="6377" y="1830"/>
                  </a:moveTo>
                  <a:cubicBezTo>
                    <a:pt x="8207" y="1830"/>
                    <a:pt x="9649" y="3327"/>
                    <a:pt x="9649" y="5102"/>
                  </a:cubicBezTo>
                  <a:cubicBezTo>
                    <a:pt x="9704" y="6931"/>
                    <a:pt x="8263" y="8373"/>
                    <a:pt x="6377" y="8373"/>
                  </a:cubicBezTo>
                  <a:cubicBezTo>
                    <a:pt x="4603" y="8373"/>
                    <a:pt x="3161" y="6931"/>
                    <a:pt x="3161" y="5102"/>
                  </a:cubicBezTo>
                  <a:cubicBezTo>
                    <a:pt x="3161" y="3327"/>
                    <a:pt x="4603" y="1830"/>
                    <a:pt x="6377" y="1830"/>
                  </a:cubicBezTo>
                  <a:close/>
                  <a:moveTo>
                    <a:pt x="6377" y="0"/>
                  </a:moveTo>
                  <a:cubicBezTo>
                    <a:pt x="3549" y="0"/>
                    <a:pt x="1276" y="2274"/>
                    <a:pt x="1276" y="5102"/>
                  </a:cubicBezTo>
                  <a:cubicBezTo>
                    <a:pt x="1276" y="5102"/>
                    <a:pt x="1276" y="6432"/>
                    <a:pt x="1054" y="7708"/>
                  </a:cubicBezTo>
                  <a:cubicBezTo>
                    <a:pt x="832" y="8928"/>
                    <a:pt x="0" y="10203"/>
                    <a:pt x="0" y="10203"/>
                  </a:cubicBezTo>
                  <a:cubicBezTo>
                    <a:pt x="0" y="10203"/>
                    <a:pt x="1109" y="9371"/>
                    <a:pt x="1719" y="7209"/>
                  </a:cubicBezTo>
                  <a:cubicBezTo>
                    <a:pt x="2551" y="8928"/>
                    <a:pt x="4326" y="10203"/>
                    <a:pt x="6377" y="10203"/>
                  </a:cubicBezTo>
                  <a:cubicBezTo>
                    <a:pt x="8041" y="10203"/>
                    <a:pt x="9593" y="9371"/>
                    <a:pt x="10481" y="8096"/>
                  </a:cubicBezTo>
                  <a:cubicBezTo>
                    <a:pt x="10647" y="8540"/>
                    <a:pt x="10813" y="8983"/>
                    <a:pt x="11534" y="9205"/>
                  </a:cubicBezTo>
                  <a:cubicBezTo>
                    <a:pt x="11708" y="9268"/>
                    <a:pt x="11861" y="9296"/>
                    <a:pt x="11996" y="9296"/>
                  </a:cubicBezTo>
                  <a:cubicBezTo>
                    <a:pt x="12814" y="9296"/>
                    <a:pt x="12984" y="8263"/>
                    <a:pt x="13031" y="7597"/>
                  </a:cubicBezTo>
                  <a:cubicBezTo>
                    <a:pt x="13142" y="6876"/>
                    <a:pt x="12421" y="6599"/>
                    <a:pt x="12643" y="6432"/>
                  </a:cubicBezTo>
                  <a:cubicBezTo>
                    <a:pt x="12662" y="6414"/>
                    <a:pt x="12685" y="6406"/>
                    <a:pt x="12713" y="6406"/>
                  </a:cubicBezTo>
                  <a:cubicBezTo>
                    <a:pt x="12851" y="6406"/>
                    <a:pt x="13105" y="6599"/>
                    <a:pt x="13475" y="6599"/>
                  </a:cubicBezTo>
                  <a:cubicBezTo>
                    <a:pt x="13497" y="6601"/>
                    <a:pt x="13518" y="6602"/>
                    <a:pt x="13538" y="6602"/>
                  </a:cubicBezTo>
                  <a:cubicBezTo>
                    <a:pt x="13979" y="6602"/>
                    <a:pt x="14022" y="6044"/>
                    <a:pt x="13863" y="6044"/>
                  </a:cubicBezTo>
                  <a:lnTo>
                    <a:pt x="12699" y="6044"/>
                  </a:lnTo>
                  <a:cubicBezTo>
                    <a:pt x="12144" y="6044"/>
                    <a:pt x="11756" y="6765"/>
                    <a:pt x="11867" y="7431"/>
                  </a:cubicBezTo>
                  <a:cubicBezTo>
                    <a:pt x="12012" y="7962"/>
                    <a:pt x="12283" y="8703"/>
                    <a:pt x="11802" y="8703"/>
                  </a:cubicBezTo>
                  <a:cubicBezTo>
                    <a:pt x="11730" y="8703"/>
                    <a:pt x="11642" y="8686"/>
                    <a:pt x="11534" y="8650"/>
                  </a:cubicBezTo>
                  <a:cubicBezTo>
                    <a:pt x="11035" y="8429"/>
                    <a:pt x="11035" y="7763"/>
                    <a:pt x="11035" y="7209"/>
                  </a:cubicBezTo>
                  <a:cubicBezTo>
                    <a:pt x="11312" y="6599"/>
                    <a:pt x="11534" y="5822"/>
                    <a:pt x="11534" y="5102"/>
                  </a:cubicBezTo>
                  <a:cubicBezTo>
                    <a:pt x="11534" y="2274"/>
                    <a:pt x="9261" y="0"/>
                    <a:pt x="6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11"/>
            <p:cNvSpPr/>
            <p:nvPr/>
          </p:nvSpPr>
          <p:spPr>
            <a:xfrm>
              <a:off x="1849100" y="1240525"/>
              <a:ext cx="257875" cy="390825"/>
            </a:xfrm>
            <a:custGeom>
              <a:avLst/>
              <a:gdLst/>
              <a:ahLst/>
              <a:cxnLst/>
              <a:rect l="l" t="t" r="r" b="b"/>
              <a:pathLst>
                <a:path w="10315" h="15633" extrusionOk="0">
                  <a:moveTo>
                    <a:pt x="5159" y="1547"/>
                  </a:moveTo>
                  <a:cubicBezTo>
                    <a:pt x="8249" y="1547"/>
                    <a:pt x="7142" y="5996"/>
                    <a:pt x="5268" y="7925"/>
                  </a:cubicBezTo>
                  <a:cubicBezTo>
                    <a:pt x="3383" y="5984"/>
                    <a:pt x="2218" y="1548"/>
                    <a:pt x="5102" y="1548"/>
                  </a:cubicBezTo>
                  <a:cubicBezTo>
                    <a:pt x="5121" y="1547"/>
                    <a:pt x="5140" y="1547"/>
                    <a:pt x="5159" y="1547"/>
                  </a:cubicBezTo>
                  <a:close/>
                  <a:moveTo>
                    <a:pt x="5025" y="1"/>
                  </a:moveTo>
                  <a:cubicBezTo>
                    <a:pt x="4588" y="1"/>
                    <a:pt x="4162" y="50"/>
                    <a:pt x="3826" y="162"/>
                  </a:cubicBezTo>
                  <a:cubicBezTo>
                    <a:pt x="2329" y="716"/>
                    <a:pt x="1886" y="2047"/>
                    <a:pt x="2052" y="3600"/>
                  </a:cubicBezTo>
                  <a:cubicBezTo>
                    <a:pt x="2274" y="5263"/>
                    <a:pt x="3272" y="7038"/>
                    <a:pt x="4270" y="8368"/>
                  </a:cubicBezTo>
                  <a:cubicBezTo>
                    <a:pt x="2995" y="8147"/>
                    <a:pt x="0" y="7758"/>
                    <a:pt x="0" y="7758"/>
                  </a:cubicBezTo>
                  <a:lnTo>
                    <a:pt x="0" y="9588"/>
                  </a:lnTo>
                  <a:lnTo>
                    <a:pt x="4714" y="9145"/>
                  </a:lnTo>
                  <a:lnTo>
                    <a:pt x="4381" y="15632"/>
                  </a:lnTo>
                  <a:lnTo>
                    <a:pt x="6377" y="15632"/>
                  </a:lnTo>
                  <a:lnTo>
                    <a:pt x="5878" y="9145"/>
                  </a:lnTo>
                  <a:lnTo>
                    <a:pt x="10314" y="9588"/>
                  </a:lnTo>
                  <a:lnTo>
                    <a:pt x="10314" y="7758"/>
                  </a:lnTo>
                  <a:cubicBezTo>
                    <a:pt x="10314" y="7758"/>
                    <a:pt x="7763" y="8091"/>
                    <a:pt x="6322" y="8313"/>
                  </a:cubicBezTo>
                  <a:cubicBezTo>
                    <a:pt x="7264" y="7038"/>
                    <a:pt x="8263" y="5152"/>
                    <a:pt x="8429" y="3600"/>
                  </a:cubicBezTo>
                  <a:cubicBezTo>
                    <a:pt x="8651" y="2102"/>
                    <a:pt x="8152" y="827"/>
                    <a:pt x="6765" y="272"/>
                  </a:cubicBezTo>
                  <a:cubicBezTo>
                    <a:pt x="6336" y="107"/>
                    <a:pt x="5669"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11"/>
            <p:cNvSpPr/>
            <p:nvPr/>
          </p:nvSpPr>
          <p:spPr>
            <a:xfrm>
              <a:off x="1833850" y="1775500"/>
              <a:ext cx="288375" cy="146975"/>
            </a:xfrm>
            <a:custGeom>
              <a:avLst/>
              <a:gdLst/>
              <a:ahLst/>
              <a:cxnLst/>
              <a:rect l="l" t="t" r="r" b="b"/>
              <a:pathLst>
                <a:path w="11535" h="5879" extrusionOk="0">
                  <a:moveTo>
                    <a:pt x="0" y="0"/>
                  </a:moveTo>
                  <a:cubicBezTo>
                    <a:pt x="0" y="0"/>
                    <a:pt x="998" y="3050"/>
                    <a:pt x="5102" y="3327"/>
                  </a:cubicBezTo>
                  <a:lnTo>
                    <a:pt x="5102" y="3826"/>
                  </a:lnTo>
                  <a:cubicBezTo>
                    <a:pt x="5046" y="4658"/>
                    <a:pt x="4048" y="4825"/>
                    <a:pt x="3605" y="5102"/>
                  </a:cubicBezTo>
                  <a:cubicBezTo>
                    <a:pt x="3161" y="5379"/>
                    <a:pt x="2939" y="5878"/>
                    <a:pt x="2939" y="5878"/>
                  </a:cubicBezTo>
                  <a:lnTo>
                    <a:pt x="8595" y="5878"/>
                  </a:lnTo>
                  <a:cubicBezTo>
                    <a:pt x="8595" y="5878"/>
                    <a:pt x="8429" y="5324"/>
                    <a:pt x="7930" y="5102"/>
                  </a:cubicBezTo>
                  <a:cubicBezTo>
                    <a:pt x="7542" y="4825"/>
                    <a:pt x="6488" y="4658"/>
                    <a:pt x="6433" y="3826"/>
                  </a:cubicBezTo>
                  <a:lnTo>
                    <a:pt x="6433" y="3327"/>
                  </a:lnTo>
                  <a:cubicBezTo>
                    <a:pt x="10592" y="3050"/>
                    <a:pt x="11534" y="0"/>
                    <a:pt x="11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11"/>
            <p:cNvSpPr/>
            <p:nvPr/>
          </p:nvSpPr>
          <p:spPr>
            <a:xfrm>
              <a:off x="1832450" y="1720050"/>
              <a:ext cx="289775" cy="22200"/>
            </a:xfrm>
            <a:custGeom>
              <a:avLst/>
              <a:gdLst/>
              <a:ahLst/>
              <a:cxnLst/>
              <a:rect l="l" t="t" r="r" b="b"/>
              <a:pathLst>
                <a:path w="11591" h="888" extrusionOk="0">
                  <a:moveTo>
                    <a:pt x="1" y="0"/>
                  </a:moveTo>
                  <a:lnTo>
                    <a:pt x="1" y="888"/>
                  </a:lnTo>
                  <a:lnTo>
                    <a:pt x="11590" y="888"/>
                  </a:lnTo>
                  <a:lnTo>
                    <a:pt x="115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 name="Google Shape;257;p11"/>
          <p:cNvGrpSpPr/>
          <p:nvPr/>
        </p:nvGrpSpPr>
        <p:grpSpPr>
          <a:xfrm>
            <a:off x="223738" y="2030388"/>
            <a:ext cx="289750" cy="1082725"/>
            <a:chOff x="194025" y="490825"/>
            <a:chExt cx="289750" cy="1082725"/>
          </a:xfrm>
        </p:grpSpPr>
        <p:sp>
          <p:nvSpPr>
            <p:cNvPr id="258" name="Google Shape;258;p11"/>
            <p:cNvSpPr/>
            <p:nvPr/>
          </p:nvSpPr>
          <p:spPr>
            <a:xfrm>
              <a:off x="230050" y="490825"/>
              <a:ext cx="219075" cy="320275"/>
            </a:xfrm>
            <a:custGeom>
              <a:avLst/>
              <a:gdLst/>
              <a:ahLst/>
              <a:cxnLst/>
              <a:rect l="l" t="t" r="r" b="b"/>
              <a:pathLst>
                <a:path w="8763" h="12811" extrusionOk="0">
                  <a:moveTo>
                    <a:pt x="2053" y="1"/>
                  </a:moveTo>
                  <a:lnTo>
                    <a:pt x="2053" y="1110"/>
                  </a:lnTo>
                  <a:lnTo>
                    <a:pt x="2773" y="1110"/>
                  </a:lnTo>
                  <a:cubicBezTo>
                    <a:pt x="2773" y="1110"/>
                    <a:pt x="2995" y="1387"/>
                    <a:pt x="2995" y="2496"/>
                  </a:cubicBezTo>
                  <a:cubicBezTo>
                    <a:pt x="2995" y="3051"/>
                    <a:pt x="2773" y="3550"/>
                    <a:pt x="2607" y="3882"/>
                  </a:cubicBezTo>
                  <a:cubicBezTo>
                    <a:pt x="2385" y="4271"/>
                    <a:pt x="1942" y="4603"/>
                    <a:pt x="1831" y="4659"/>
                  </a:cubicBezTo>
                  <a:cubicBezTo>
                    <a:pt x="722" y="5435"/>
                    <a:pt x="1" y="6766"/>
                    <a:pt x="1" y="8208"/>
                  </a:cubicBezTo>
                  <a:cubicBezTo>
                    <a:pt x="1" y="10093"/>
                    <a:pt x="1110" y="11590"/>
                    <a:pt x="2773" y="12256"/>
                  </a:cubicBezTo>
                  <a:lnTo>
                    <a:pt x="2053" y="12256"/>
                  </a:lnTo>
                  <a:lnTo>
                    <a:pt x="2053" y="12810"/>
                  </a:lnTo>
                  <a:lnTo>
                    <a:pt x="6766" y="12810"/>
                  </a:lnTo>
                  <a:lnTo>
                    <a:pt x="6766" y="12256"/>
                  </a:lnTo>
                  <a:lnTo>
                    <a:pt x="5990" y="12256"/>
                  </a:lnTo>
                  <a:cubicBezTo>
                    <a:pt x="7598" y="11756"/>
                    <a:pt x="8762" y="10148"/>
                    <a:pt x="8762" y="8263"/>
                  </a:cubicBezTo>
                  <a:cubicBezTo>
                    <a:pt x="8762" y="6821"/>
                    <a:pt x="8097" y="5601"/>
                    <a:pt x="6988" y="4714"/>
                  </a:cubicBezTo>
                  <a:cubicBezTo>
                    <a:pt x="6821" y="4659"/>
                    <a:pt x="6378" y="4271"/>
                    <a:pt x="6211" y="3993"/>
                  </a:cubicBezTo>
                  <a:cubicBezTo>
                    <a:pt x="5990" y="3605"/>
                    <a:pt x="5768" y="3162"/>
                    <a:pt x="5768" y="2607"/>
                  </a:cubicBezTo>
                  <a:cubicBezTo>
                    <a:pt x="5768" y="1498"/>
                    <a:pt x="5990" y="1221"/>
                    <a:pt x="5990" y="1221"/>
                  </a:cubicBezTo>
                  <a:lnTo>
                    <a:pt x="5990" y="1110"/>
                  </a:lnTo>
                  <a:lnTo>
                    <a:pt x="6655" y="1110"/>
                  </a:lnTo>
                  <a:lnTo>
                    <a:pt x="66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1"/>
            <p:cNvSpPr/>
            <p:nvPr/>
          </p:nvSpPr>
          <p:spPr>
            <a:xfrm>
              <a:off x="212025" y="889675"/>
              <a:ext cx="257875" cy="388600"/>
            </a:xfrm>
            <a:custGeom>
              <a:avLst/>
              <a:gdLst/>
              <a:ahLst/>
              <a:cxnLst/>
              <a:rect l="l" t="t" r="r" b="b"/>
              <a:pathLst>
                <a:path w="10315" h="15544" extrusionOk="0">
                  <a:moveTo>
                    <a:pt x="5157" y="1513"/>
                  </a:moveTo>
                  <a:cubicBezTo>
                    <a:pt x="8139" y="1513"/>
                    <a:pt x="7033" y="6017"/>
                    <a:pt x="5269" y="7946"/>
                  </a:cubicBezTo>
                  <a:cubicBezTo>
                    <a:pt x="3383" y="6006"/>
                    <a:pt x="2219" y="1514"/>
                    <a:pt x="5102" y="1514"/>
                  </a:cubicBezTo>
                  <a:cubicBezTo>
                    <a:pt x="5121" y="1514"/>
                    <a:pt x="5139" y="1513"/>
                    <a:pt x="5157" y="1513"/>
                  </a:cubicBezTo>
                  <a:close/>
                  <a:moveTo>
                    <a:pt x="5177" y="1"/>
                  </a:moveTo>
                  <a:cubicBezTo>
                    <a:pt x="4689" y="1"/>
                    <a:pt x="4202" y="58"/>
                    <a:pt x="3827" y="183"/>
                  </a:cubicBezTo>
                  <a:cubicBezTo>
                    <a:pt x="2330" y="738"/>
                    <a:pt x="1886" y="2013"/>
                    <a:pt x="2053" y="3566"/>
                  </a:cubicBezTo>
                  <a:cubicBezTo>
                    <a:pt x="2274" y="5229"/>
                    <a:pt x="3273" y="7004"/>
                    <a:pt x="4271" y="8334"/>
                  </a:cubicBezTo>
                  <a:cubicBezTo>
                    <a:pt x="2995" y="8113"/>
                    <a:pt x="1" y="7724"/>
                    <a:pt x="1" y="7724"/>
                  </a:cubicBezTo>
                  <a:lnTo>
                    <a:pt x="1" y="9610"/>
                  </a:lnTo>
                  <a:lnTo>
                    <a:pt x="4714" y="9111"/>
                  </a:lnTo>
                  <a:lnTo>
                    <a:pt x="4714" y="9111"/>
                  </a:lnTo>
                  <a:lnTo>
                    <a:pt x="4215" y="15543"/>
                  </a:lnTo>
                  <a:lnTo>
                    <a:pt x="6212" y="15543"/>
                  </a:lnTo>
                  <a:lnTo>
                    <a:pt x="5879" y="9111"/>
                  </a:lnTo>
                  <a:lnTo>
                    <a:pt x="10315" y="9610"/>
                  </a:lnTo>
                  <a:lnTo>
                    <a:pt x="10315" y="7724"/>
                  </a:lnTo>
                  <a:cubicBezTo>
                    <a:pt x="10259" y="7724"/>
                    <a:pt x="7709" y="8057"/>
                    <a:pt x="6322" y="8279"/>
                  </a:cubicBezTo>
                  <a:cubicBezTo>
                    <a:pt x="7265" y="7004"/>
                    <a:pt x="8263" y="5174"/>
                    <a:pt x="8430" y="3566"/>
                  </a:cubicBezTo>
                  <a:cubicBezTo>
                    <a:pt x="8651" y="2124"/>
                    <a:pt x="8152" y="793"/>
                    <a:pt x="6766" y="239"/>
                  </a:cubicBezTo>
                  <a:cubicBezTo>
                    <a:pt x="6370" y="86"/>
                    <a:pt x="5773" y="1"/>
                    <a:pt x="5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1"/>
            <p:cNvSpPr/>
            <p:nvPr/>
          </p:nvSpPr>
          <p:spPr>
            <a:xfrm>
              <a:off x="194025" y="1423800"/>
              <a:ext cx="289750" cy="149750"/>
            </a:xfrm>
            <a:custGeom>
              <a:avLst/>
              <a:gdLst/>
              <a:ahLst/>
              <a:cxnLst/>
              <a:rect l="l" t="t" r="r" b="b"/>
              <a:pathLst>
                <a:path w="11590" h="5990" extrusionOk="0">
                  <a:moveTo>
                    <a:pt x="0" y="0"/>
                  </a:moveTo>
                  <a:cubicBezTo>
                    <a:pt x="0" y="0"/>
                    <a:pt x="1054" y="3050"/>
                    <a:pt x="5157" y="3328"/>
                  </a:cubicBezTo>
                  <a:lnTo>
                    <a:pt x="5157" y="3827"/>
                  </a:lnTo>
                  <a:cubicBezTo>
                    <a:pt x="5046" y="4658"/>
                    <a:pt x="4103" y="4880"/>
                    <a:pt x="3604" y="5157"/>
                  </a:cubicBezTo>
                  <a:cubicBezTo>
                    <a:pt x="3161" y="5490"/>
                    <a:pt x="2994" y="5989"/>
                    <a:pt x="2994" y="5989"/>
                  </a:cubicBezTo>
                  <a:lnTo>
                    <a:pt x="8595" y="5989"/>
                  </a:lnTo>
                  <a:cubicBezTo>
                    <a:pt x="8595" y="5989"/>
                    <a:pt x="8484" y="5435"/>
                    <a:pt x="7985" y="5213"/>
                  </a:cubicBezTo>
                  <a:cubicBezTo>
                    <a:pt x="7597" y="4936"/>
                    <a:pt x="6543" y="4714"/>
                    <a:pt x="6488" y="3882"/>
                  </a:cubicBezTo>
                  <a:lnTo>
                    <a:pt x="6488" y="3383"/>
                  </a:lnTo>
                  <a:cubicBezTo>
                    <a:pt x="10647" y="3050"/>
                    <a:pt x="11589" y="0"/>
                    <a:pt x="11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1"/>
            <p:cNvSpPr/>
            <p:nvPr/>
          </p:nvSpPr>
          <p:spPr>
            <a:xfrm>
              <a:off x="194025" y="1368350"/>
              <a:ext cx="289750" cy="22200"/>
            </a:xfrm>
            <a:custGeom>
              <a:avLst/>
              <a:gdLst/>
              <a:ahLst/>
              <a:cxnLst/>
              <a:rect l="l" t="t" r="r" b="b"/>
              <a:pathLst>
                <a:path w="11590" h="888" extrusionOk="0">
                  <a:moveTo>
                    <a:pt x="0" y="0"/>
                  </a:moveTo>
                  <a:lnTo>
                    <a:pt x="0" y="888"/>
                  </a:lnTo>
                  <a:lnTo>
                    <a:pt x="11589" y="888"/>
                  </a:lnTo>
                  <a:lnTo>
                    <a:pt x="115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2" name="Google Shape;262;p11"/>
          <p:cNvSpPr txBox="1">
            <a:spLocks noGrp="1"/>
          </p:cNvSpPr>
          <p:nvPr>
            <p:ph type="title" hasCustomPrompt="1"/>
          </p:nvPr>
        </p:nvSpPr>
        <p:spPr>
          <a:xfrm>
            <a:off x="4090113" y="1285025"/>
            <a:ext cx="4155600" cy="1673700"/>
          </a:xfrm>
          <a:prstGeom prst="rect">
            <a:avLst/>
          </a:prstGeom>
        </p:spPr>
        <p:txBody>
          <a:bodyPr spcFirstLastPara="1" wrap="square" lIns="91425" tIns="91425" rIns="91425" bIns="91425" anchor="t" anchorCtr="0">
            <a:noAutofit/>
          </a:bodyPr>
          <a:lstStyle>
            <a:lvl1pPr lvl="0" algn="r">
              <a:spcBef>
                <a:spcPts val="0"/>
              </a:spcBef>
              <a:spcAft>
                <a:spcPts val="0"/>
              </a:spcAft>
              <a:buSzPts val="12000"/>
              <a:buNone/>
              <a:defRPr sz="11300">
                <a:solidFill>
                  <a:schemeClr val="dk2"/>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263" name="Google Shape;263;p11"/>
          <p:cNvSpPr txBox="1">
            <a:spLocks noGrp="1"/>
          </p:cNvSpPr>
          <p:nvPr>
            <p:ph type="subTitle" idx="1"/>
          </p:nvPr>
        </p:nvSpPr>
        <p:spPr>
          <a:xfrm>
            <a:off x="5007813" y="2958775"/>
            <a:ext cx="3237900" cy="899700"/>
          </a:xfrm>
          <a:prstGeom prst="rect">
            <a:avLst/>
          </a:prstGeom>
        </p:spPr>
        <p:txBody>
          <a:bodyPr spcFirstLastPara="1" wrap="square" lIns="91425" tIns="91425" rIns="91425" bIns="91425" anchor="t" anchorCtr="0">
            <a:noAutofit/>
          </a:bodyPr>
          <a:lstStyle>
            <a:lvl1pPr lvl="0" algn="r">
              <a:spcBef>
                <a:spcPts val="0"/>
              </a:spcBef>
              <a:spcAft>
                <a:spcPts val="0"/>
              </a:spcAft>
              <a:buSzPts val="1600"/>
              <a:buNone/>
              <a:defRPr sz="16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cxnSp>
        <p:nvCxnSpPr>
          <p:cNvPr id="264" name="Google Shape;264;p11"/>
          <p:cNvCxnSpPr/>
          <p:nvPr/>
        </p:nvCxnSpPr>
        <p:spPr>
          <a:xfrm>
            <a:off x="8430775" y="1420350"/>
            <a:ext cx="0" cy="239580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65"/>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266"/>
        <p:cNvGrpSpPr/>
        <p:nvPr/>
      </p:nvGrpSpPr>
      <p:grpSpPr>
        <a:xfrm>
          <a:off x="0" y="0"/>
          <a:ext cx="0" cy="0"/>
          <a:chOff x="0" y="0"/>
          <a:chExt cx="0" cy="0"/>
        </a:xfrm>
      </p:grpSpPr>
      <p:sp>
        <p:nvSpPr>
          <p:cNvPr id="267" name="Google Shape;267;p13"/>
          <p:cNvSpPr txBox="1">
            <a:spLocks noGrp="1"/>
          </p:cNvSpPr>
          <p:nvPr>
            <p:ph type="subTitle" idx="1"/>
          </p:nvPr>
        </p:nvSpPr>
        <p:spPr>
          <a:xfrm>
            <a:off x="1984400" y="1635400"/>
            <a:ext cx="2451000" cy="4857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800"/>
              <a:buNone/>
              <a:defRPr sz="2200">
                <a:solidFill>
                  <a:schemeClr val="accent1"/>
                </a:solidFill>
                <a:latin typeface="Manrope ExtraBold"/>
                <a:ea typeface="Manrope ExtraBold"/>
                <a:cs typeface="Manrope ExtraBold"/>
                <a:sym typeface="Manrope ExtraBol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68" name="Google Shape;268;p13"/>
          <p:cNvSpPr txBox="1">
            <a:spLocks noGrp="1"/>
          </p:cNvSpPr>
          <p:nvPr>
            <p:ph type="subTitle" idx="2"/>
          </p:nvPr>
        </p:nvSpPr>
        <p:spPr>
          <a:xfrm>
            <a:off x="5689399" y="1635400"/>
            <a:ext cx="2451000" cy="4857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800"/>
              <a:buNone/>
              <a:defRPr sz="2200">
                <a:solidFill>
                  <a:schemeClr val="accent1"/>
                </a:solidFill>
                <a:latin typeface="Manrope ExtraBold"/>
                <a:ea typeface="Manrope ExtraBold"/>
                <a:cs typeface="Manrope ExtraBold"/>
                <a:sym typeface="Manrope ExtraBol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69" name="Google Shape;269;p13"/>
          <p:cNvSpPr txBox="1">
            <a:spLocks noGrp="1"/>
          </p:cNvSpPr>
          <p:nvPr>
            <p:ph type="subTitle" idx="3"/>
          </p:nvPr>
        </p:nvSpPr>
        <p:spPr>
          <a:xfrm>
            <a:off x="1984400" y="3024856"/>
            <a:ext cx="2451000" cy="4857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800"/>
              <a:buNone/>
              <a:defRPr sz="2200">
                <a:solidFill>
                  <a:schemeClr val="accent1"/>
                </a:solidFill>
                <a:latin typeface="Manrope ExtraBold"/>
                <a:ea typeface="Manrope ExtraBold"/>
                <a:cs typeface="Manrope ExtraBold"/>
                <a:sym typeface="Manrope ExtraBol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70" name="Google Shape;270;p13"/>
          <p:cNvSpPr txBox="1">
            <a:spLocks noGrp="1"/>
          </p:cNvSpPr>
          <p:nvPr>
            <p:ph type="subTitle" idx="4"/>
          </p:nvPr>
        </p:nvSpPr>
        <p:spPr>
          <a:xfrm>
            <a:off x="5689376" y="3024853"/>
            <a:ext cx="2451000" cy="4857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800"/>
              <a:buNone/>
              <a:defRPr sz="2200">
                <a:solidFill>
                  <a:schemeClr val="accent1"/>
                </a:solidFill>
                <a:latin typeface="Manrope ExtraBold"/>
                <a:ea typeface="Manrope ExtraBold"/>
                <a:cs typeface="Manrope ExtraBold"/>
                <a:sym typeface="Manrope ExtraBol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71" name="Google Shape;271;p13"/>
          <p:cNvSpPr txBox="1">
            <a:spLocks noGrp="1"/>
          </p:cNvSpPr>
          <p:nvPr>
            <p:ph type="subTitle" idx="5"/>
          </p:nvPr>
        </p:nvSpPr>
        <p:spPr>
          <a:xfrm>
            <a:off x="1984400" y="2065051"/>
            <a:ext cx="2451000" cy="6129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800"/>
              <a:buNone/>
              <a:defRPr sz="15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72" name="Google Shape;272;p13"/>
          <p:cNvSpPr txBox="1">
            <a:spLocks noGrp="1"/>
          </p:cNvSpPr>
          <p:nvPr>
            <p:ph type="subTitle" idx="6"/>
          </p:nvPr>
        </p:nvSpPr>
        <p:spPr>
          <a:xfrm>
            <a:off x="5689375" y="2065051"/>
            <a:ext cx="2451000" cy="6129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800"/>
              <a:buNone/>
              <a:defRPr sz="15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73" name="Google Shape;273;p13"/>
          <p:cNvSpPr txBox="1">
            <a:spLocks noGrp="1"/>
          </p:cNvSpPr>
          <p:nvPr>
            <p:ph type="subTitle" idx="7"/>
          </p:nvPr>
        </p:nvSpPr>
        <p:spPr>
          <a:xfrm>
            <a:off x="1984400" y="3456999"/>
            <a:ext cx="2451000" cy="6129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800"/>
              <a:buNone/>
              <a:defRPr sz="15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74" name="Google Shape;274;p13"/>
          <p:cNvSpPr txBox="1">
            <a:spLocks noGrp="1"/>
          </p:cNvSpPr>
          <p:nvPr>
            <p:ph type="subTitle" idx="8"/>
          </p:nvPr>
        </p:nvSpPr>
        <p:spPr>
          <a:xfrm>
            <a:off x="5689375" y="3456999"/>
            <a:ext cx="2451000" cy="6129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800"/>
              <a:buNone/>
              <a:defRPr sz="15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75" name="Google Shape;275;p13"/>
          <p:cNvSpPr txBox="1">
            <a:spLocks noGrp="1"/>
          </p:cNvSpPr>
          <p:nvPr>
            <p:ph type="title" hasCustomPrompt="1"/>
          </p:nvPr>
        </p:nvSpPr>
        <p:spPr>
          <a:xfrm>
            <a:off x="997850" y="1890748"/>
            <a:ext cx="927000" cy="6009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1800"/>
              <a:buNone/>
              <a:defRPr sz="4500" b="0">
                <a:solidFill>
                  <a:schemeClr val="dk2"/>
                </a:solidFill>
                <a:latin typeface="Manrope ExtraBold"/>
                <a:ea typeface="Manrope ExtraBold"/>
                <a:cs typeface="Manrope ExtraBold"/>
                <a:sym typeface="Manrope ExtraBold"/>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276" name="Google Shape;276;p13"/>
          <p:cNvSpPr txBox="1">
            <a:spLocks noGrp="1"/>
          </p:cNvSpPr>
          <p:nvPr>
            <p:ph type="title" idx="9" hasCustomPrompt="1"/>
          </p:nvPr>
        </p:nvSpPr>
        <p:spPr>
          <a:xfrm>
            <a:off x="4686200" y="1890748"/>
            <a:ext cx="927000" cy="6009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1800"/>
              <a:buNone/>
              <a:defRPr sz="4500" b="0">
                <a:solidFill>
                  <a:schemeClr val="dk2"/>
                </a:solidFill>
                <a:latin typeface="Manrope ExtraBold"/>
                <a:ea typeface="Manrope ExtraBold"/>
                <a:cs typeface="Manrope ExtraBold"/>
                <a:sym typeface="Manrope ExtraBold"/>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277" name="Google Shape;277;p13"/>
          <p:cNvSpPr txBox="1">
            <a:spLocks noGrp="1"/>
          </p:cNvSpPr>
          <p:nvPr>
            <p:ph type="title" idx="13" hasCustomPrompt="1"/>
          </p:nvPr>
        </p:nvSpPr>
        <p:spPr>
          <a:xfrm>
            <a:off x="997850" y="3285000"/>
            <a:ext cx="927000" cy="6009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1800"/>
              <a:buNone/>
              <a:defRPr sz="4500" b="0">
                <a:solidFill>
                  <a:schemeClr val="dk2"/>
                </a:solidFill>
                <a:latin typeface="Manrope ExtraBold"/>
                <a:ea typeface="Manrope ExtraBold"/>
                <a:cs typeface="Manrope ExtraBold"/>
                <a:sym typeface="Manrope ExtraBold"/>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278" name="Google Shape;278;p13"/>
          <p:cNvSpPr txBox="1">
            <a:spLocks noGrp="1"/>
          </p:cNvSpPr>
          <p:nvPr>
            <p:ph type="title" idx="14" hasCustomPrompt="1"/>
          </p:nvPr>
        </p:nvSpPr>
        <p:spPr>
          <a:xfrm>
            <a:off x="4686200" y="3285000"/>
            <a:ext cx="927000" cy="6009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1800"/>
              <a:buNone/>
              <a:defRPr sz="4500" b="0">
                <a:solidFill>
                  <a:schemeClr val="dk2"/>
                </a:solidFill>
                <a:latin typeface="Manrope ExtraBold"/>
                <a:ea typeface="Manrope ExtraBold"/>
                <a:cs typeface="Manrope ExtraBold"/>
                <a:sym typeface="Manrope ExtraBold"/>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279" name="Google Shape;279;p13"/>
          <p:cNvSpPr txBox="1">
            <a:spLocks noGrp="1"/>
          </p:cNvSpPr>
          <p:nvPr>
            <p:ph type="title" idx="15"/>
          </p:nvPr>
        </p:nvSpPr>
        <p:spPr>
          <a:xfrm>
            <a:off x="713225" y="521225"/>
            <a:ext cx="7717500" cy="600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b="0">
                <a:latin typeface="Manrope ExtraBold"/>
                <a:ea typeface="Manrope ExtraBold"/>
                <a:cs typeface="Manrope ExtraBold"/>
                <a:sym typeface="Manrope ExtraBold"/>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280" name="Google Shape;280;p13"/>
          <p:cNvGrpSpPr/>
          <p:nvPr/>
        </p:nvGrpSpPr>
        <p:grpSpPr>
          <a:xfrm>
            <a:off x="201563" y="2302700"/>
            <a:ext cx="334125" cy="538100"/>
            <a:chOff x="184150" y="2302700"/>
            <a:chExt cx="334125" cy="538100"/>
          </a:xfrm>
        </p:grpSpPr>
        <p:sp>
          <p:nvSpPr>
            <p:cNvPr id="281" name="Google Shape;281;p13"/>
            <p:cNvSpPr/>
            <p:nvPr/>
          </p:nvSpPr>
          <p:spPr>
            <a:xfrm>
              <a:off x="184150" y="2302700"/>
              <a:ext cx="334125" cy="170775"/>
            </a:xfrm>
            <a:custGeom>
              <a:avLst/>
              <a:gdLst/>
              <a:ahLst/>
              <a:cxnLst/>
              <a:rect l="l" t="t" r="r" b="b"/>
              <a:pathLst>
                <a:path w="13365" h="6831" extrusionOk="0">
                  <a:moveTo>
                    <a:pt x="6544" y="1118"/>
                  </a:moveTo>
                  <a:cubicBezTo>
                    <a:pt x="8983" y="1118"/>
                    <a:pt x="10592" y="2504"/>
                    <a:pt x="11035" y="2948"/>
                  </a:cubicBezTo>
                  <a:lnTo>
                    <a:pt x="2496" y="2948"/>
                  </a:lnTo>
                  <a:cubicBezTo>
                    <a:pt x="2828" y="2504"/>
                    <a:pt x="4048" y="1118"/>
                    <a:pt x="6544" y="1118"/>
                  </a:cubicBezTo>
                  <a:close/>
                  <a:moveTo>
                    <a:pt x="10813" y="3946"/>
                  </a:moveTo>
                  <a:cubicBezTo>
                    <a:pt x="10314" y="4500"/>
                    <a:pt x="9150" y="5665"/>
                    <a:pt x="6876" y="5665"/>
                  </a:cubicBezTo>
                  <a:cubicBezTo>
                    <a:pt x="4603" y="5665"/>
                    <a:pt x="3050" y="4500"/>
                    <a:pt x="2496" y="3946"/>
                  </a:cubicBezTo>
                  <a:close/>
                  <a:moveTo>
                    <a:pt x="6916" y="1"/>
                  </a:moveTo>
                  <a:cubicBezTo>
                    <a:pt x="6811" y="1"/>
                    <a:pt x="6706" y="4"/>
                    <a:pt x="6599" y="9"/>
                  </a:cubicBezTo>
                  <a:cubicBezTo>
                    <a:pt x="3272" y="64"/>
                    <a:pt x="1608" y="2338"/>
                    <a:pt x="1165" y="2948"/>
                  </a:cubicBezTo>
                  <a:lnTo>
                    <a:pt x="0" y="2948"/>
                  </a:lnTo>
                  <a:lnTo>
                    <a:pt x="0" y="3946"/>
                  </a:lnTo>
                  <a:lnTo>
                    <a:pt x="1276" y="3946"/>
                  </a:lnTo>
                  <a:cubicBezTo>
                    <a:pt x="1823" y="4712"/>
                    <a:pt x="3722" y="6830"/>
                    <a:pt x="6759" y="6830"/>
                  </a:cubicBezTo>
                  <a:cubicBezTo>
                    <a:pt x="6798" y="6830"/>
                    <a:pt x="6837" y="6830"/>
                    <a:pt x="6876" y="6829"/>
                  </a:cubicBezTo>
                  <a:cubicBezTo>
                    <a:pt x="9982" y="6774"/>
                    <a:pt x="11645" y="4722"/>
                    <a:pt x="12200" y="3946"/>
                  </a:cubicBezTo>
                  <a:lnTo>
                    <a:pt x="13364" y="3946"/>
                  </a:lnTo>
                  <a:lnTo>
                    <a:pt x="13364" y="2948"/>
                  </a:lnTo>
                  <a:lnTo>
                    <a:pt x="12255" y="2948"/>
                  </a:lnTo>
                  <a:cubicBezTo>
                    <a:pt x="11879" y="2357"/>
                    <a:pt x="10049" y="1"/>
                    <a:pt x="6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3"/>
            <p:cNvSpPr/>
            <p:nvPr/>
          </p:nvSpPr>
          <p:spPr>
            <a:xfrm>
              <a:off x="207725" y="2782575"/>
              <a:ext cx="277275" cy="58225"/>
            </a:xfrm>
            <a:custGeom>
              <a:avLst/>
              <a:gdLst/>
              <a:ahLst/>
              <a:cxnLst/>
              <a:rect l="l" t="t" r="r" b="b"/>
              <a:pathLst>
                <a:path w="11091" h="2329" extrusionOk="0">
                  <a:moveTo>
                    <a:pt x="0" y="0"/>
                  </a:moveTo>
                  <a:lnTo>
                    <a:pt x="0" y="2329"/>
                  </a:lnTo>
                  <a:lnTo>
                    <a:pt x="11090" y="2329"/>
                  </a:lnTo>
                  <a:lnTo>
                    <a:pt x="110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3"/>
            <p:cNvSpPr/>
            <p:nvPr/>
          </p:nvSpPr>
          <p:spPr>
            <a:xfrm>
              <a:off x="390700" y="2684125"/>
              <a:ext cx="30525" cy="134500"/>
            </a:xfrm>
            <a:custGeom>
              <a:avLst/>
              <a:gdLst/>
              <a:ahLst/>
              <a:cxnLst/>
              <a:rect l="l" t="t" r="r" b="b"/>
              <a:pathLst>
                <a:path w="1221" h="5380" extrusionOk="0">
                  <a:moveTo>
                    <a:pt x="1" y="1"/>
                  </a:moveTo>
                  <a:lnTo>
                    <a:pt x="1" y="5380"/>
                  </a:lnTo>
                  <a:lnTo>
                    <a:pt x="1221" y="5380"/>
                  </a:lnTo>
                  <a:lnTo>
                    <a:pt x="12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3"/>
            <p:cNvSpPr/>
            <p:nvPr/>
          </p:nvSpPr>
          <p:spPr>
            <a:xfrm>
              <a:off x="203550" y="2588475"/>
              <a:ext cx="285600" cy="34700"/>
            </a:xfrm>
            <a:custGeom>
              <a:avLst/>
              <a:gdLst/>
              <a:ahLst/>
              <a:cxnLst/>
              <a:rect l="l" t="t" r="r" b="b"/>
              <a:pathLst>
                <a:path w="11424" h="1388" extrusionOk="0">
                  <a:moveTo>
                    <a:pt x="1" y="1"/>
                  </a:moveTo>
                  <a:lnTo>
                    <a:pt x="1" y="1387"/>
                  </a:lnTo>
                  <a:lnTo>
                    <a:pt x="11424" y="1387"/>
                  </a:lnTo>
                  <a:lnTo>
                    <a:pt x="114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5" name="Google Shape;285;p13"/>
          <p:cNvSpPr/>
          <p:nvPr/>
        </p:nvSpPr>
        <p:spPr>
          <a:xfrm>
            <a:off x="-2048325" y="3316098"/>
            <a:ext cx="3179103" cy="1490820"/>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6" name="Google Shape;286;p13"/>
          <p:cNvGrpSpPr/>
          <p:nvPr/>
        </p:nvGrpSpPr>
        <p:grpSpPr>
          <a:xfrm>
            <a:off x="8608963" y="2302700"/>
            <a:ext cx="334125" cy="538100"/>
            <a:chOff x="184150" y="2302700"/>
            <a:chExt cx="334125" cy="538100"/>
          </a:xfrm>
        </p:grpSpPr>
        <p:sp>
          <p:nvSpPr>
            <p:cNvPr id="287" name="Google Shape;287;p13"/>
            <p:cNvSpPr/>
            <p:nvPr/>
          </p:nvSpPr>
          <p:spPr>
            <a:xfrm>
              <a:off x="184150" y="2302700"/>
              <a:ext cx="334125" cy="170775"/>
            </a:xfrm>
            <a:custGeom>
              <a:avLst/>
              <a:gdLst/>
              <a:ahLst/>
              <a:cxnLst/>
              <a:rect l="l" t="t" r="r" b="b"/>
              <a:pathLst>
                <a:path w="13365" h="6831" extrusionOk="0">
                  <a:moveTo>
                    <a:pt x="6544" y="1118"/>
                  </a:moveTo>
                  <a:cubicBezTo>
                    <a:pt x="8983" y="1118"/>
                    <a:pt x="10592" y="2504"/>
                    <a:pt x="11035" y="2948"/>
                  </a:cubicBezTo>
                  <a:lnTo>
                    <a:pt x="2496" y="2948"/>
                  </a:lnTo>
                  <a:cubicBezTo>
                    <a:pt x="2828" y="2504"/>
                    <a:pt x="4048" y="1118"/>
                    <a:pt x="6544" y="1118"/>
                  </a:cubicBezTo>
                  <a:close/>
                  <a:moveTo>
                    <a:pt x="10813" y="3946"/>
                  </a:moveTo>
                  <a:cubicBezTo>
                    <a:pt x="10314" y="4500"/>
                    <a:pt x="9150" y="5665"/>
                    <a:pt x="6876" y="5665"/>
                  </a:cubicBezTo>
                  <a:cubicBezTo>
                    <a:pt x="4603" y="5665"/>
                    <a:pt x="3050" y="4500"/>
                    <a:pt x="2496" y="3946"/>
                  </a:cubicBezTo>
                  <a:close/>
                  <a:moveTo>
                    <a:pt x="6916" y="1"/>
                  </a:moveTo>
                  <a:cubicBezTo>
                    <a:pt x="6811" y="1"/>
                    <a:pt x="6706" y="4"/>
                    <a:pt x="6599" y="9"/>
                  </a:cubicBezTo>
                  <a:cubicBezTo>
                    <a:pt x="3272" y="64"/>
                    <a:pt x="1608" y="2338"/>
                    <a:pt x="1165" y="2948"/>
                  </a:cubicBezTo>
                  <a:lnTo>
                    <a:pt x="0" y="2948"/>
                  </a:lnTo>
                  <a:lnTo>
                    <a:pt x="0" y="3946"/>
                  </a:lnTo>
                  <a:lnTo>
                    <a:pt x="1276" y="3946"/>
                  </a:lnTo>
                  <a:cubicBezTo>
                    <a:pt x="1823" y="4712"/>
                    <a:pt x="3722" y="6830"/>
                    <a:pt x="6759" y="6830"/>
                  </a:cubicBezTo>
                  <a:cubicBezTo>
                    <a:pt x="6798" y="6830"/>
                    <a:pt x="6837" y="6830"/>
                    <a:pt x="6876" y="6829"/>
                  </a:cubicBezTo>
                  <a:cubicBezTo>
                    <a:pt x="9982" y="6774"/>
                    <a:pt x="11645" y="4722"/>
                    <a:pt x="12200" y="3946"/>
                  </a:cubicBezTo>
                  <a:lnTo>
                    <a:pt x="13364" y="3946"/>
                  </a:lnTo>
                  <a:lnTo>
                    <a:pt x="13364" y="2948"/>
                  </a:lnTo>
                  <a:lnTo>
                    <a:pt x="12255" y="2948"/>
                  </a:lnTo>
                  <a:cubicBezTo>
                    <a:pt x="11879" y="2357"/>
                    <a:pt x="10049" y="1"/>
                    <a:pt x="6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3"/>
            <p:cNvSpPr/>
            <p:nvPr/>
          </p:nvSpPr>
          <p:spPr>
            <a:xfrm>
              <a:off x="207725" y="2782575"/>
              <a:ext cx="277275" cy="58225"/>
            </a:xfrm>
            <a:custGeom>
              <a:avLst/>
              <a:gdLst/>
              <a:ahLst/>
              <a:cxnLst/>
              <a:rect l="l" t="t" r="r" b="b"/>
              <a:pathLst>
                <a:path w="11091" h="2329" extrusionOk="0">
                  <a:moveTo>
                    <a:pt x="0" y="0"/>
                  </a:moveTo>
                  <a:lnTo>
                    <a:pt x="0" y="2329"/>
                  </a:lnTo>
                  <a:lnTo>
                    <a:pt x="11090" y="2329"/>
                  </a:lnTo>
                  <a:lnTo>
                    <a:pt x="110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3"/>
            <p:cNvSpPr/>
            <p:nvPr/>
          </p:nvSpPr>
          <p:spPr>
            <a:xfrm>
              <a:off x="390700" y="2684125"/>
              <a:ext cx="30525" cy="134500"/>
            </a:xfrm>
            <a:custGeom>
              <a:avLst/>
              <a:gdLst/>
              <a:ahLst/>
              <a:cxnLst/>
              <a:rect l="l" t="t" r="r" b="b"/>
              <a:pathLst>
                <a:path w="1221" h="5380" extrusionOk="0">
                  <a:moveTo>
                    <a:pt x="1" y="1"/>
                  </a:moveTo>
                  <a:lnTo>
                    <a:pt x="1" y="5380"/>
                  </a:lnTo>
                  <a:lnTo>
                    <a:pt x="1221" y="5380"/>
                  </a:lnTo>
                  <a:lnTo>
                    <a:pt x="12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3"/>
            <p:cNvSpPr/>
            <p:nvPr/>
          </p:nvSpPr>
          <p:spPr>
            <a:xfrm>
              <a:off x="203550" y="2588475"/>
              <a:ext cx="285600" cy="34700"/>
            </a:xfrm>
            <a:custGeom>
              <a:avLst/>
              <a:gdLst/>
              <a:ahLst/>
              <a:cxnLst/>
              <a:rect l="l" t="t" r="r" b="b"/>
              <a:pathLst>
                <a:path w="11424" h="1388" extrusionOk="0">
                  <a:moveTo>
                    <a:pt x="1" y="1"/>
                  </a:moveTo>
                  <a:lnTo>
                    <a:pt x="1" y="1387"/>
                  </a:lnTo>
                  <a:lnTo>
                    <a:pt x="11424" y="1387"/>
                  </a:lnTo>
                  <a:lnTo>
                    <a:pt x="114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 name="Google Shape;291;p13"/>
          <p:cNvGrpSpPr/>
          <p:nvPr/>
        </p:nvGrpSpPr>
        <p:grpSpPr>
          <a:xfrm>
            <a:off x="-30" y="4806925"/>
            <a:ext cx="9143908" cy="336587"/>
            <a:chOff x="339450" y="5100100"/>
            <a:chExt cx="6931404" cy="336587"/>
          </a:xfrm>
        </p:grpSpPr>
        <p:sp>
          <p:nvSpPr>
            <p:cNvPr id="292" name="Google Shape;292;p13"/>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3"/>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3"/>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3"/>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6" name="Google Shape;296;p13"/>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CUSTOM_1">
    <p:spTree>
      <p:nvGrpSpPr>
        <p:cNvPr id="1" name="Shape 297"/>
        <p:cNvGrpSpPr/>
        <p:nvPr/>
      </p:nvGrpSpPr>
      <p:grpSpPr>
        <a:xfrm>
          <a:off x="0" y="0"/>
          <a:ext cx="0" cy="0"/>
          <a:chOff x="0" y="0"/>
          <a:chExt cx="0" cy="0"/>
        </a:xfrm>
      </p:grpSpPr>
      <p:sp>
        <p:nvSpPr>
          <p:cNvPr id="298" name="Google Shape;298;p14"/>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9" name="Google Shape;299;p14"/>
          <p:cNvGrpSpPr/>
          <p:nvPr/>
        </p:nvGrpSpPr>
        <p:grpSpPr>
          <a:xfrm>
            <a:off x="221650" y="1830613"/>
            <a:ext cx="293925" cy="1482275"/>
            <a:chOff x="1388850" y="437425"/>
            <a:chExt cx="293925" cy="1482275"/>
          </a:xfrm>
        </p:grpSpPr>
        <p:sp>
          <p:nvSpPr>
            <p:cNvPr id="300" name="Google Shape;300;p14"/>
            <p:cNvSpPr/>
            <p:nvPr/>
          </p:nvSpPr>
          <p:spPr>
            <a:xfrm>
              <a:off x="1420725" y="1596675"/>
              <a:ext cx="219075" cy="323025"/>
            </a:xfrm>
            <a:custGeom>
              <a:avLst/>
              <a:gdLst/>
              <a:ahLst/>
              <a:cxnLst/>
              <a:rect l="l" t="t" r="r" b="b"/>
              <a:pathLst>
                <a:path w="8763" h="12921" extrusionOk="0">
                  <a:moveTo>
                    <a:pt x="1997" y="0"/>
                  </a:moveTo>
                  <a:lnTo>
                    <a:pt x="1997" y="1109"/>
                  </a:lnTo>
                  <a:lnTo>
                    <a:pt x="2773" y="1109"/>
                  </a:lnTo>
                  <a:cubicBezTo>
                    <a:pt x="2773" y="1109"/>
                    <a:pt x="2995" y="1386"/>
                    <a:pt x="2995" y="2495"/>
                  </a:cubicBezTo>
                  <a:cubicBezTo>
                    <a:pt x="2995" y="3050"/>
                    <a:pt x="2773" y="3549"/>
                    <a:pt x="2552" y="3882"/>
                  </a:cubicBezTo>
                  <a:cubicBezTo>
                    <a:pt x="2385" y="4214"/>
                    <a:pt x="1942" y="4603"/>
                    <a:pt x="1831" y="4658"/>
                  </a:cubicBezTo>
                  <a:cubicBezTo>
                    <a:pt x="722" y="5434"/>
                    <a:pt x="1" y="6710"/>
                    <a:pt x="1" y="8207"/>
                  </a:cubicBezTo>
                  <a:cubicBezTo>
                    <a:pt x="1" y="10037"/>
                    <a:pt x="1110" y="11589"/>
                    <a:pt x="2773" y="12199"/>
                  </a:cubicBezTo>
                  <a:lnTo>
                    <a:pt x="1997" y="12199"/>
                  </a:lnTo>
                  <a:lnTo>
                    <a:pt x="1997" y="12920"/>
                  </a:lnTo>
                  <a:lnTo>
                    <a:pt x="6711" y="12920"/>
                  </a:lnTo>
                  <a:lnTo>
                    <a:pt x="6711" y="12366"/>
                  </a:lnTo>
                  <a:lnTo>
                    <a:pt x="5990" y="12366"/>
                  </a:lnTo>
                  <a:cubicBezTo>
                    <a:pt x="7653" y="11700"/>
                    <a:pt x="8762" y="10148"/>
                    <a:pt x="8762" y="8262"/>
                  </a:cubicBezTo>
                  <a:cubicBezTo>
                    <a:pt x="8762" y="6821"/>
                    <a:pt x="8041" y="5545"/>
                    <a:pt x="6932" y="4714"/>
                  </a:cubicBezTo>
                  <a:cubicBezTo>
                    <a:pt x="6821" y="4658"/>
                    <a:pt x="6378" y="4214"/>
                    <a:pt x="6156" y="3937"/>
                  </a:cubicBezTo>
                  <a:cubicBezTo>
                    <a:pt x="5990" y="3604"/>
                    <a:pt x="5768" y="3105"/>
                    <a:pt x="5768" y="2551"/>
                  </a:cubicBezTo>
                  <a:cubicBezTo>
                    <a:pt x="5768" y="1442"/>
                    <a:pt x="5990" y="1165"/>
                    <a:pt x="5990" y="1165"/>
                  </a:cubicBezTo>
                  <a:lnTo>
                    <a:pt x="5990" y="1109"/>
                  </a:lnTo>
                  <a:lnTo>
                    <a:pt x="6655" y="1109"/>
                  </a:lnTo>
                  <a:lnTo>
                    <a:pt x="66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4"/>
            <p:cNvSpPr/>
            <p:nvPr/>
          </p:nvSpPr>
          <p:spPr>
            <a:xfrm>
              <a:off x="1422125" y="437425"/>
              <a:ext cx="205200" cy="334425"/>
            </a:xfrm>
            <a:custGeom>
              <a:avLst/>
              <a:gdLst/>
              <a:ahLst/>
              <a:cxnLst/>
              <a:rect l="l" t="t" r="r" b="b"/>
              <a:pathLst>
                <a:path w="8208" h="13377" extrusionOk="0">
                  <a:moveTo>
                    <a:pt x="5839" y="1"/>
                  </a:moveTo>
                  <a:cubicBezTo>
                    <a:pt x="5258" y="1"/>
                    <a:pt x="5157" y="1455"/>
                    <a:pt x="5157" y="1455"/>
                  </a:cubicBezTo>
                  <a:cubicBezTo>
                    <a:pt x="4936" y="1954"/>
                    <a:pt x="4880" y="2564"/>
                    <a:pt x="4825" y="3063"/>
                  </a:cubicBezTo>
                  <a:cubicBezTo>
                    <a:pt x="4825" y="3285"/>
                    <a:pt x="4714" y="3451"/>
                    <a:pt x="4658" y="3728"/>
                  </a:cubicBezTo>
                  <a:cubicBezTo>
                    <a:pt x="4658" y="3895"/>
                    <a:pt x="4603" y="4005"/>
                    <a:pt x="4547" y="4172"/>
                  </a:cubicBezTo>
                  <a:cubicBezTo>
                    <a:pt x="4436" y="4227"/>
                    <a:pt x="4436" y="4394"/>
                    <a:pt x="4381" y="4449"/>
                  </a:cubicBezTo>
                  <a:cubicBezTo>
                    <a:pt x="4381" y="4505"/>
                    <a:pt x="4326" y="4560"/>
                    <a:pt x="4326" y="4560"/>
                  </a:cubicBezTo>
                  <a:cubicBezTo>
                    <a:pt x="4270" y="4671"/>
                    <a:pt x="4270" y="4726"/>
                    <a:pt x="4159" y="4782"/>
                  </a:cubicBezTo>
                  <a:cubicBezTo>
                    <a:pt x="4104" y="4837"/>
                    <a:pt x="4104" y="5004"/>
                    <a:pt x="4048" y="5059"/>
                  </a:cubicBezTo>
                  <a:cubicBezTo>
                    <a:pt x="3993" y="5114"/>
                    <a:pt x="3993" y="5170"/>
                    <a:pt x="3993" y="5281"/>
                  </a:cubicBezTo>
                  <a:cubicBezTo>
                    <a:pt x="3826" y="5447"/>
                    <a:pt x="3771" y="5614"/>
                    <a:pt x="3549" y="5724"/>
                  </a:cubicBezTo>
                  <a:cubicBezTo>
                    <a:pt x="2662" y="6113"/>
                    <a:pt x="1886" y="6224"/>
                    <a:pt x="1331" y="8774"/>
                  </a:cubicBezTo>
                  <a:cubicBezTo>
                    <a:pt x="1220" y="9273"/>
                    <a:pt x="555" y="9606"/>
                    <a:pt x="666" y="10992"/>
                  </a:cubicBezTo>
                  <a:cubicBezTo>
                    <a:pt x="666" y="11491"/>
                    <a:pt x="666" y="12101"/>
                    <a:pt x="721" y="12600"/>
                  </a:cubicBezTo>
                  <a:cubicBezTo>
                    <a:pt x="0" y="12600"/>
                    <a:pt x="111" y="13377"/>
                    <a:pt x="721" y="13377"/>
                  </a:cubicBezTo>
                  <a:lnTo>
                    <a:pt x="7708" y="13377"/>
                  </a:lnTo>
                  <a:cubicBezTo>
                    <a:pt x="7708" y="13377"/>
                    <a:pt x="7930" y="13099"/>
                    <a:pt x="7708" y="12767"/>
                  </a:cubicBezTo>
                  <a:cubicBezTo>
                    <a:pt x="7597" y="12600"/>
                    <a:pt x="7417" y="12573"/>
                    <a:pt x="7251" y="12573"/>
                  </a:cubicBezTo>
                  <a:cubicBezTo>
                    <a:pt x="7167" y="12573"/>
                    <a:pt x="7088" y="12580"/>
                    <a:pt x="7022" y="12580"/>
                  </a:cubicBezTo>
                  <a:cubicBezTo>
                    <a:pt x="6956" y="12580"/>
                    <a:pt x="6904" y="12573"/>
                    <a:pt x="6876" y="12545"/>
                  </a:cubicBezTo>
                  <a:cubicBezTo>
                    <a:pt x="6655" y="12323"/>
                    <a:pt x="6710" y="11990"/>
                    <a:pt x="6821" y="11159"/>
                  </a:cubicBezTo>
                  <a:cubicBezTo>
                    <a:pt x="6876" y="10327"/>
                    <a:pt x="6932" y="7832"/>
                    <a:pt x="7098" y="7499"/>
                  </a:cubicBezTo>
                  <a:cubicBezTo>
                    <a:pt x="7154" y="7333"/>
                    <a:pt x="7320" y="7111"/>
                    <a:pt x="7375" y="6778"/>
                  </a:cubicBezTo>
                  <a:cubicBezTo>
                    <a:pt x="7375" y="6723"/>
                    <a:pt x="7375" y="6723"/>
                    <a:pt x="7431" y="6667"/>
                  </a:cubicBezTo>
                  <a:cubicBezTo>
                    <a:pt x="7486" y="6390"/>
                    <a:pt x="7653" y="5946"/>
                    <a:pt x="7653" y="5558"/>
                  </a:cubicBezTo>
                  <a:lnTo>
                    <a:pt x="7653" y="5281"/>
                  </a:lnTo>
                  <a:lnTo>
                    <a:pt x="7653" y="5114"/>
                  </a:lnTo>
                  <a:lnTo>
                    <a:pt x="7653" y="4893"/>
                  </a:lnTo>
                  <a:cubicBezTo>
                    <a:pt x="7653" y="4782"/>
                    <a:pt x="7597" y="4671"/>
                    <a:pt x="7597" y="4505"/>
                  </a:cubicBezTo>
                  <a:cubicBezTo>
                    <a:pt x="7597" y="4338"/>
                    <a:pt x="7486" y="4283"/>
                    <a:pt x="7486" y="4172"/>
                  </a:cubicBezTo>
                  <a:cubicBezTo>
                    <a:pt x="7431" y="4005"/>
                    <a:pt x="7431" y="3895"/>
                    <a:pt x="7375" y="3784"/>
                  </a:cubicBezTo>
                  <a:cubicBezTo>
                    <a:pt x="7320" y="3617"/>
                    <a:pt x="7209" y="3451"/>
                    <a:pt x="7154" y="3229"/>
                  </a:cubicBezTo>
                  <a:cubicBezTo>
                    <a:pt x="7098" y="2841"/>
                    <a:pt x="7874" y="2619"/>
                    <a:pt x="7985" y="2508"/>
                  </a:cubicBezTo>
                  <a:cubicBezTo>
                    <a:pt x="8207" y="2342"/>
                    <a:pt x="8207" y="1843"/>
                    <a:pt x="8207" y="1843"/>
                  </a:cubicBezTo>
                  <a:lnTo>
                    <a:pt x="8207" y="1843"/>
                  </a:lnTo>
                  <a:cubicBezTo>
                    <a:pt x="8207" y="1843"/>
                    <a:pt x="8166" y="1852"/>
                    <a:pt x="8103" y="1852"/>
                  </a:cubicBezTo>
                  <a:cubicBezTo>
                    <a:pt x="7945" y="1852"/>
                    <a:pt x="7645" y="1795"/>
                    <a:pt x="7486" y="1399"/>
                  </a:cubicBezTo>
                  <a:cubicBezTo>
                    <a:pt x="7320" y="845"/>
                    <a:pt x="6932" y="623"/>
                    <a:pt x="6266" y="623"/>
                  </a:cubicBezTo>
                  <a:lnTo>
                    <a:pt x="5989" y="623"/>
                  </a:lnTo>
                  <a:lnTo>
                    <a:pt x="5934" y="13"/>
                  </a:lnTo>
                  <a:cubicBezTo>
                    <a:pt x="5901" y="5"/>
                    <a:pt x="5870" y="1"/>
                    <a:pt x="5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4"/>
            <p:cNvSpPr/>
            <p:nvPr/>
          </p:nvSpPr>
          <p:spPr>
            <a:xfrm>
              <a:off x="1390225" y="956200"/>
              <a:ext cx="288375" cy="146975"/>
            </a:xfrm>
            <a:custGeom>
              <a:avLst/>
              <a:gdLst/>
              <a:ahLst/>
              <a:cxnLst/>
              <a:rect l="l" t="t" r="r" b="b"/>
              <a:pathLst>
                <a:path w="11535" h="5879" extrusionOk="0">
                  <a:moveTo>
                    <a:pt x="1" y="1"/>
                  </a:moveTo>
                  <a:cubicBezTo>
                    <a:pt x="1" y="1"/>
                    <a:pt x="999" y="3051"/>
                    <a:pt x="5102" y="3328"/>
                  </a:cubicBezTo>
                  <a:lnTo>
                    <a:pt x="5102" y="3771"/>
                  </a:lnTo>
                  <a:cubicBezTo>
                    <a:pt x="5047" y="4603"/>
                    <a:pt x="4049" y="4825"/>
                    <a:pt x="3605" y="5102"/>
                  </a:cubicBezTo>
                  <a:cubicBezTo>
                    <a:pt x="3162" y="5379"/>
                    <a:pt x="2940" y="5879"/>
                    <a:pt x="2940" y="5879"/>
                  </a:cubicBezTo>
                  <a:lnTo>
                    <a:pt x="8596" y="5879"/>
                  </a:lnTo>
                  <a:cubicBezTo>
                    <a:pt x="8596" y="5879"/>
                    <a:pt x="8430" y="5324"/>
                    <a:pt x="7931" y="5102"/>
                  </a:cubicBezTo>
                  <a:cubicBezTo>
                    <a:pt x="7542" y="4880"/>
                    <a:pt x="6489" y="4714"/>
                    <a:pt x="6489" y="3882"/>
                  </a:cubicBezTo>
                  <a:lnTo>
                    <a:pt x="6489" y="3383"/>
                  </a:lnTo>
                  <a:cubicBezTo>
                    <a:pt x="10592" y="3051"/>
                    <a:pt x="11535" y="1"/>
                    <a:pt x="1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4"/>
            <p:cNvSpPr/>
            <p:nvPr/>
          </p:nvSpPr>
          <p:spPr>
            <a:xfrm>
              <a:off x="1388850" y="900750"/>
              <a:ext cx="289750" cy="22200"/>
            </a:xfrm>
            <a:custGeom>
              <a:avLst/>
              <a:gdLst/>
              <a:ahLst/>
              <a:cxnLst/>
              <a:rect l="l" t="t" r="r" b="b"/>
              <a:pathLst>
                <a:path w="11590" h="888" extrusionOk="0">
                  <a:moveTo>
                    <a:pt x="1" y="1"/>
                  </a:moveTo>
                  <a:lnTo>
                    <a:pt x="1" y="888"/>
                  </a:lnTo>
                  <a:lnTo>
                    <a:pt x="11590" y="888"/>
                  </a:lnTo>
                  <a:lnTo>
                    <a:pt x="115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4"/>
            <p:cNvSpPr/>
            <p:nvPr/>
          </p:nvSpPr>
          <p:spPr>
            <a:xfrm>
              <a:off x="1397175" y="1201575"/>
              <a:ext cx="285600" cy="34675"/>
            </a:xfrm>
            <a:custGeom>
              <a:avLst/>
              <a:gdLst/>
              <a:ahLst/>
              <a:cxnLst/>
              <a:rect l="l" t="t" r="r" b="b"/>
              <a:pathLst>
                <a:path w="11424" h="1387" extrusionOk="0">
                  <a:moveTo>
                    <a:pt x="0" y="1"/>
                  </a:moveTo>
                  <a:lnTo>
                    <a:pt x="0" y="1387"/>
                  </a:lnTo>
                  <a:lnTo>
                    <a:pt x="11423" y="1387"/>
                  </a:lnTo>
                  <a:lnTo>
                    <a:pt x="114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4"/>
            <p:cNvSpPr/>
            <p:nvPr/>
          </p:nvSpPr>
          <p:spPr>
            <a:xfrm>
              <a:off x="1455400" y="1284750"/>
              <a:ext cx="119225" cy="34675"/>
            </a:xfrm>
            <a:custGeom>
              <a:avLst/>
              <a:gdLst/>
              <a:ahLst/>
              <a:cxnLst/>
              <a:rect l="l" t="t" r="r" b="b"/>
              <a:pathLst>
                <a:path w="4769" h="1387" extrusionOk="0">
                  <a:moveTo>
                    <a:pt x="0" y="1"/>
                  </a:moveTo>
                  <a:lnTo>
                    <a:pt x="0" y="1387"/>
                  </a:lnTo>
                  <a:lnTo>
                    <a:pt x="4769" y="1387"/>
                  </a:lnTo>
                  <a:lnTo>
                    <a:pt x="47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4"/>
            <p:cNvSpPr/>
            <p:nvPr/>
          </p:nvSpPr>
          <p:spPr>
            <a:xfrm>
              <a:off x="1455400" y="1417825"/>
              <a:ext cx="187175" cy="34700"/>
            </a:xfrm>
            <a:custGeom>
              <a:avLst/>
              <a:gdLst/>
              <a:ahLst/>
              <a:cxnLst/>
              <a:rect l="l" t="t" r="r" b="b"/>
              <a:pathLst>
                <a:path w="7487" h="1388" extrusionOk="0">
                  <a:moveTo>
                    <a:pt x="0" y="1"/>
                  </a:moveTo>
                  <a:lnTo>
                    <a:pt x="0" y="1387"/>
                  </a:lnTo>
                  <a:lnTo>
                    <a:pt x="7486" y="1387"/>
                  </a:lnTo>
                  <a:lnTo>
                    <a:pt x="74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4"/>
            <p:cNvSpPr/>
            <p:nvPr/>
          </p:nvSpPr>
          <p:spPr>
            <a:xfrm>
              <a:off x="1539950" y="1302775"/>
              <a:ext cx="34675" cy="55475"/>
            </a:xfrm>
            <a:custGeom>
              <a:avLst/>
              <a:gdLst/>
              <a:ahLst/>
              <a:cxnLst/>
              <a:rect l="l" t="t" r="r" b="b"/>
              <a:pathLst>
                <a:path w="1387" h="2219" extrusionOk="0">
                  <a:moveTo>
                    <a:pt x="1" y="1"/>
                  </a:moveTo>
                  <a:lnTo>
                    <a:pt x="1" y="2219"/>
                  </a:lnTo>
                  <a:lnTo>
                    <a:pt x="1387" y="2219"/>
                  </a:lnTo>
                  <a:lnTo>
                    <a:pt x="1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 name="Google Shape;308;p14"/>
          <p:cNvGrpSpPr/>
          <p:nvPr/>
        </p:nvGrpSpPr>
        <p:grpSpPr>
          <a:xfrm>
            <a:off x="8596850" y="1885438"/>
            <a:ext cx="358350" cy="1372650"/>
            <a:chOff x="5731400" y="456925"/>
            <a:chExt cx="358350" cy="1372650"/>
          </a:xfrm>
        </p:grpSpPr>
        <p:sp>
          <p:nvSpPr>
            <p:cNvPr id="309" name="Google Shape;309;p14"/>
            <p:cNvSpPr/>
            <p:nvPr/>
          </p:nvSpPr>
          <p:spPr>
            <a:xfrm>
              <a:off x="5744550" y="521875"/>
              <a:ext cx="339650" cy="234725"/>
            </a:xfrm>
            <a:custGeom>
              <a:avLst/>
              <a:gdLst/>
              <a:ahLst/>
              <a:cxnLst/>
              <a:rect l="l" t="t" r="r" b="b"/>
              <a:pathLst>
                <a:path w="13586" h="9389" extrusionOk="0">
                  <a:moveTo>
                    <a:pt x="3549" y="683"/>
                  </a:moveTo>
                  <a:cubicBezTo>
                    <a:pt x="3105" y="1071"/>
                    <a:pt x="2884" y="1515"/>
                    <a:pt x="2884" y="2069"/>
                  </a:cubicBezTo>
                  <a:cubicBezTo>
                    <a:pt x="2884" y="2679"/>
                    <a:pt x="3105" y="3123"/>
                    <a:pt x="3549" y="3400"/>
                  </a:cubicBezTo>
                  <a:cubicBezTo>
                    <a:pt x="2884" y="3289"/>
                    <a:pt x="2495" y="3067"/>
                    <a:pt x="2218" y="3012"/>
                  </a:cubicBezTo>
                  <a:cubicBezTo>
                    <a:pt x="1497" y="2735"/>
                    <a:pt x="887" y="2846"/>
                    <a:pt x="887" y="2568"/>
                  </a:cubicBezTo>
                  <a:cubicBezTo>
                    <a:pt x="887" y="2291"/>
                    <a:pt x="1220" y="2402"/>
                    <a:pt x="1608" y="2180"/>
                  </a:cubicBezTo>
                  <a:cubicBezTo>
                    <a:pt x="2163" y="1847"/>
                    <a:pt x="2773" y="1071"/>
                    <a:pt x="3327" y="794"/>
                  </a:cubicBezTo>
                  <a:cubicBezTo>
                    <a:pt x="3383" y="794"/>
                    <a:pt x="3438" y="683"/>
                    <a:pt x="3549" y="683"/>
                  </a:cubicBezTo>
                  <a:close/>
                  <a:moveTo>
                    <a:pt x="5822" y="794"/>
                  </a:moveTo>
                  <a:cubicBezTo>
                    <a:pt x="7874" y="1570"/>
                    <a:pt x="8817" y="2679"/>
                    <a:pt x="8817" y="2679"/>
                  </a:cubicBezTo>
                  <a:cubicBezTo>
                    <a:pt x="8817" y="2679"/>
                    <a:pt x="7486" y="3677"/>
                    <a:pt x="5656" y="3677"/>
                  </a:cubicBezTo>
                  <a:lnTo>
                    <a:pt x="5379" y="3677"/>
                  </a:lnTo>
                  <a:cubicBezTo>
                    <a:pt x="6044" y="3400"/>
                    <a:pt x="6377" y="2790"/>
                    <a:pt x="6377" y="2069"/>
                  </a:cubicBezTo>
                  <a:cubicBezTo>
                    <a:pt x="6377" y="1515"/>
                    <a:pt x="6155" y="1127"/>
                    <a:pt x="5767" y="794"/>
                  </a:cubicBezTo>
                  <a:close/>
                  <a:moveTo>
                    <a:pt x="4452" y="0"/>
                  </a:moveTo>
                  <a:cubicBezTo>
                    <a:pt x="3544" y="0"/>
                    <a:pt x="2683" y="342"/>
                    <a:pt x="1996" y="1127"/>
                  </a:cubicBezTo>
                  <a:cubicBezTo>
                    <a:pt x="1165" y="2014"/>
                    <a:pt x="0" y="1958"/>
                    <a:pt x="0" y="2679"/>
                  </a:cubicBezTo>
                  <a:cubicBezTo>
                    <a:pt x="0" y="3234"/>
                    <a:pt x="887" y="3123"/>
                    <a:pt x="1442" y="3289"/>
                  </a:cubicBezTo>
                  <a:cubicBezTo>
                    <a:pt x="1719" y="3345"/>
                    <a:pt x="2274" y="3622"/>
                    <a:pt x="3161" y="3899"/>
                  </a:cubicBezTo>
                  <a:cubicBezTo>
                    <a:pt x="3161" y="4121"/>
                    <a:pt x="3161" y="4454"/>
                    <a:pt x="3050" y="4786"/>
                  </a:cubicBezTo>
                  <a:cubicBezTo>
                    <a:pt x="2773" y="5285"/>
                    <a:pt x="1775" y="5396"/>
                    <a:pt x="1775" y="5396"/>
                  </a:cubicBezTo>
                  <a:cubicBezTo>
                    <a:pt x="1775" y="5396"/>
                    <a:pt x="2773" y="5784"/>
                    <a:pt x="2773" y="6616"/>
                  </a:cubicBezTo>
                  <a:lnTo>
                    <a:pt x="2773" y="8668"/>
                  </a:lnTo>
                  <a:cubicBezTo>
                    <a:pt x="2773" y="9171"/>
                    <a:pt x="2944" y="9389"/>
                    <a:pt x="3131" y="9389"/>
                  </a:cubicBezTo>
                  <a:cubicBezTo>
                    <a:pt x="3356" y="9389"/>
                    <a:pt x="3604" y="9072"/>
                    <a:pt x="3604" y="8557"/>
                  </a:cubicBezTo>
                  <a:cubicBezTo>
                    <a:pt x="3604" y="7503"/>
                    <a:pt x="3937" y="4953"/>
                    <a:pt x="3993" y="4176"/>
                  </a:cubicBezTo>
                  <a:cubicBezTo>
                    <a:pt x="4103" y="4176"/>
                    <a:pt x="4214" y="4232"/>
                    <a:pt x="4270" y="4232"/>
                  </a:cubicBezTo>
                  <a:cubicBezTo>
                    <a:pt x="4547" y="4953"/>
                    <a:pt x="5767" y="7004"/>
                    <a:pt x="8373" y="8446"/>
                  </a:cubicBezTo>
                  <a:cubicBezTo>
                    <a:pt x="9535" y="9110"/>
                    <a:pt x="10432" y="9355"/>
                    <a:pt x="11110" y="9355"/>
                  </a:cubicBezTo>
                  <a:cubicBezTo>
                    <a:pt x="12244" y="9355"/>
                    <a:pt x="12761" y="8669"/>
                    <a:pt x="12865" y="8113"/>
                  </a:cubicBezTo>
                  <a:cubicBezTo>
                    <a:pt x="13109" y="7333"/>
                    <a:pt x="12881" y="6039"/>
                    <a:pt x="11805" y="6039"/>
                  </a:cubicBezTo>
                  <a:cubicBezTo>
                    <a:pt x="11657" y="6039"/>
                    <a:pt x="11493" y="6064"/>
                    <a:pt x="11312" y="6117"/>
                  </a:cubicBezTo>
                  <a:cubicBezTo>
                    <a:pt x="9981" y="6450"/>
                    <a:pt x="10536" y="7892"/>
                    <a:pt x="10536" y="7892"/>
                  </a:cubicBezTo>
                  <a:cubicBezTo>
                    <a:pt x="10536" y="7892"/>
                    <a:pt x="10587" y="6720"/>
                    <a:pt x="11518" y="6720"/>
                  </a:cubicBezTo>
                  <a:cubicBezTo>
                    <a:pt x="11559" y="6720"/>
                    <a:pt x="11601" y="6722"/>
                    <a:pt x="11645" y="6727"/>
                  </a:cubicBezTo>
                  <a:cubicBezTo>
                    <a:pt x="12653" y="6878"/>
                    <a:pt x="12332" y="8726"/>
                    <a:pt x="11014" y="8726"/>
                  </a:cubicBezTo>
                  <a:cubicBezTo>
                    <a:pt x="10883" y="8726"/>
                    <a:pt x="10742" y="8708"/>
                    <a:pt x="10591" y="8668"/>
                  </a:cubicBezTo>
                  <a:cubicBezTo>
                    <a:pt x="8928" y="8280"/>
                    <a:pt x="7541" y="7559"/>
                    <a:pt x="5989" y="5729"/>
                  </a:cubicBezTo>
                  <a:cubicBezTo>
                    <a:pt x="5545" y="5119"/>
                    <a:pt x="5323" y="4675"/>
                    <a:pt x="5157" y="4398"/>
                  </a:cubicBezTo>
                  <a:lnTo>
                    <a:pt x="5878" y="4398"/>
                  </a:lnTo>
                  <a:cubicBezTo>
                    <a:pt x="8318" y="4232"/>
                    <a:pt x="9150" y="3289"/>
                    <a:pt x="9150" y="3289"/>
                  </a:cubicBezTo>
                  <a:lnTo>
                    <a:pt x="13586" y="3289"/>
                  </a:lnTo>
                  <a:lnTo>
                    <a:pt x="13586" y="2180"/>
                  </a:lnTo>
                  <a:lnTo>
                    <a:pt x="9039" y="2180"/>
                  </a:lnTo>
                  <a:cubicBezTo>
                    <a:pt x="9260" y="2014"/>
                    <a:pt x="7930" y="1127"/>
                    <a:pt x="6377" y="461"/>
                  </a:cubicBezTo>
                  <a:cubicBezTo>
                    <a:pt x="5740" y="165"/>
                    <a:pt x="5085" y="0"/>
                    <a:pt x="4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4"/>
            <p:cNvSpPr/>
            <p:nvPr/>
          </p:nvSpPr>
          <p:spPr>
            <a:xfrm>
              <a:off x="5731400" y="456925"/>
              <a:ext cx="358350" cy="58475"/>
            </a:xfrm>
            <a:custGeom>
              <a:avLst/>
              <a:gdLst/>
              <a:ahLst/>
              <a:cxnLst/>
              <a:rect l="l" t="t" r="r" b="b"/>
              <a:pathLst>
                <a:path w="14334" h="2339" extrusionOk="0">
                  <a:moveTo>
                    <a:pt x="5098" y="0"/>
                  </a:moveTo>
                  <a:cubicBezTo>
                    <a:pt x="4997" y="0"/>
                    <a:pt x="4896" y="3"/>
                    <a:pt x="4796" y="9"/>
                  </a:cubicBezTo>
                  <a:cubicBezTo>
                    <a:pt x="3021" y="120"/>
                    <a:pt x="1081" y="952"/>
                    <a:pt x="526" y="1396"/>
                  </a:cubicBezTo>
                  <a:cubicBezTo>
                    <a:pt x="107" y="1628"/>
                    <a:pt x="1" y="2057"/>
                    <a:pt x="371" y="2057"/>
                  </a:cubicBezTo>
                  <a:cubicBezTo>
                    <a:pt x="442" y="2057"/>
                    <a:pt x="530" y="2041"/>
                    <a:pt x="637" y="2006"/>
                  </a:cubicBezTo>
                  <a:cubicBezTo>
                    <a:pt x="1358" y="1839"/>
                    <a:pt x="2966" y="841"/>
                    <a:pt x="4907" y="730"/>
                  </a:cubicBezTo>
                  <a:cubicBezTo>
                    <a:pt x="4965" y="728"/>
                    <a:pt x="5023" y="728"/>
                    <a:pt x="5080" y="728"/>
                  </a:cubicBezTo>
                  <a:cubicBezTo>
                    <a:pt x="6924" y="728"/>
                    <a:pt x="8165" y="1575"/>
                    <a:pt x="9509" y="2006"/>
                  </a:cubicBezTo>
                  <a:cubicBezTo>
                    <a:pt x="10729" y="2338"/>
                    <a:pt x="13613" y="2338"/>
                    <a:pt x="14333" y="2338"/>
                  </a:cubicBezTo>
                  <a:lnTo>
                    <a:pt x="14333" y="1673"/>
                  </a:lnTo>
                  <a:cubicBezTo>
                    <a:pt x="14252" y="1679"/>
                    <a:pt x="14145" y="1681"/>
                    <a:pt x="14016" y="1681"/>
                  </a:cubicBezTo>
                  <a:cubicBezTo>
                    <a:pt x="12914" y="1681"/>
                    <a:pt x="10272" y="1478"/>
                    <a:pt x="9676" y="1229"/>
                  </a:cubicBezTo>
                  <a:cubicBezTo>
                    <a:pt x="8627" y="862"/>
                    <a:pt x="6836" y="0"/>
                    <a:pt x="5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4"/>
            <p:cNvSpPr/>
            <p:nvPr/>
          </p:nvSpPr>
          <p:spPr>
            <a:xfrm>
              <a:off x="5806925" y="813275"/>
              <a:ext cx="203800" cy="334250"/>
            </a:xfrm>
            <a:custGeom>
              <a:avLst/>
              <a:gdLst/>
              <a:ahLst/>
              <a:cxnLst/>
              <a:rect l="l" t="t" r="r" b="b"/>
              <a:pathLst>
                <a:path w="8152" h="13370" extrusionOk="0">
                  <a:moveTo>
                    <a:pt x="5817" y="1"/>
                  </a:moveTo>
                  <a:cubicBezTo>
                    <a:pt x="5257" y="1"/>
                    <a:pt x="5102" y="1448"/>
                    <a:pt x="5102" y="1448"/>
                  </a:cubicBezTo>
                  <a:cubicBezTo>
                    <a:pt x="4880" y="1947"/>
                    <a:pt x="4825" y="2557"/>
                    <a:pt x="4769" y="3056"/>
                  </a:cubicBezTo>
                  <a:cubicBezTo>
                    <a:pt x="4769" y="3278"/>
                    <a:pt x="4714" y="3500"/>
                    <a:pt x="4658" y="3777"/>
                  </a:cubicBezTo>
                  <a:cubicBezTo>
                    <a:pt x="4658" y="3888"/>
                    <a:pt x="4547" y="4054"/>
                    <a:pt x="4492" y="4165"/>
                  </a:cubicBezTo>
                  <a:cubicBezTo>
                    <a:pt x="4437" y="4221"/>
                    <a:pt x="4437" y="4387"/>
                    <a:pt x="4381" y="4442"/>
                  </a:cubicBezTo>
                  <a:cubicBezTo>
                    <a:pt x="4381" y="4498"/>
                    <a:pt x="4270" y="4609"/>
                    <a:pt x="4270" y="4609"/>
                  </a:cubicBezTo>
                  <a:cubicBezTo>
                    <a:pt x="4215" y="4664"/>
                    <a:pt x="4215" y="4720"/>
                    <a:pt x="4159" y="4775"/>
                  </a:cubicBezTo>
                  <a:cubicBezTo>
                    <a:pt x="4048" y="4886"/>
                    <a:pt x="4048" y="4997"/>
                    <a:pt x="3993" y="5052"/>
                  </a:cubicBezTo>
                  <a:cubicBezTo>
                    <a:pt x="3937" y="5163"/>
                    <a:pt x="3937" y="5219"/>
                    <a:pt x="3937" y="5274"/>
                  </a:cubicBezTo>
                  <a:cubicBezTo>
                    <a:pt x="3827" y="5496"/>
                    <a:pt x="3716" y="5607"/>
                    <a:pt x="3494" y="5773"/>
                  </a:cubicBezTo>
                  <a:cubicBezTo>
                    <a:pt x="2607" y="6106"/>
                    <a:pt x="1886" y="6272"/>
                    <a:pt x="1276" y="8823"/>
                  </a:cubicBezTo>
                  <a:cubicBezTo>
                    <a:pt x="1165" y="9322"/>
                    <a:pt x="555" y="9655"/>
                    <a:pt x="610" y="11041"/>
                  </a:cubicBezTo>
                  <a:cubicBezTo>
                    <a:pt x="610" y="11540"/>
                    <a:pt x="610" y="12150"/>
                    <a:pt x="666" y="12649"/>
                  </a:cubicBezTo>
                  <a:cubicBezTo>
                    <a:pt x="0" y="12649"/>
                    <a:pt x="56" y="13370"/>
                    <a:pt x="666" y="13370"/>
                  </a:cubicBezTo>
                  <a:lnTo>
                    <a:pt x="7708" y="13370"/>
                  </a:lnTo>
                  <a:cubicBezTo>
                    <a:pt x="7708" y="13370"/>
                    <a:pt x="7874" y="13093"/>
                    <a:pt x="7708" y="12760"/>
                  </a:cubicBezTo>
                  <a:cubicBezTo>
                    <a:pt x="7611" y="12614"/>
                    <a:pt x="7459" y="12585"/>
                    <a:pt x="7311" y="12585"/>
                  </a:cubicBezTo>
                  <a:cubicBezTo>
                    <a:pt x="7217" y="12585"/>
                    <a:pt x="7125" y="12597"/>
                    <a:pt x="7048" y="12597"/>
                  </a:cubicBezTo>
                  <a:cubicBezTo>
                    <a:pt x="6970" y="12597"/>
                    <a:pt x="6908" y="12585"/>
                    <a:pt x="6876" y="12538"/>
                  </a:cubicBezTo>
                  <a:cubicBezTo>
                    <a:pt x="6655" y="12372"/>
                    <a:pt x="6710" y="11984"/>
                    <a:pt x="6765" y="11152"/>
                  </a:cubicBezTo>
                  <a:cubicBezTo>
                    <a:pt x="6876" y="10320"/>
                    <a:pt x="6932" y="7825"/>
                    <a:pt x="7043" y="7492"/>
                  </a:cubicBezTo>
                  <a:cubicBezTo>
                    <a:pt x="7154" y="7381"/>
                    <a:pt x="7265" y="7159"/>
                    <a:pt x="7320" y="6827"/>
                  </a:cubicBezTo>
                  <a:cubicBezTo>
                    <a:pt x="7320" y="6716"/>
                    <a:pt x="7320" y="6716"/>
                    <a:pt x="7431" y="6660"/>
                  </a:cubicBezTo>
                  <a:cubicBezTo>
                    <a:pt x="7486" y="6383"/>
                    <a:pt x="7597" y="5995"/>
                    <a:pt x="7597" y="5551"/>
                  </a:cubicBezTo>
                  <a:lnTo>
                    <a:pt x="7597" y="5274"/>
                  </a:lnTo>
                  <a:lnTo>
                    <a:pt x="7597" y="5163"/>
                  </a:lnTo>
                  <a:lnTo>
                    <a:pt x="7597" y="4941"/>
                  </a:lnTo>
                  <a:cubicBezTo>
                    <a:pt x="7597" y="4775"/>
                    <a:pt x="7542" y="4664"/>
                    <a:pt x="7542" y="4498"/>
                  </a:cubicBezTo>
                  <a:cubicBezTo>
                    <a:pt x="7542" y="4387"/>
                    <a:pt x="7486" y="4331"/>
                    <a:pt x="7486" y="4165"/>
                  </a:cubicBezTo>
                  <a:cubicBezTo>
                    <a:pt x="7375" y="4054"/>
                    <a:pt x="7375" y="3888"/>
                    <a:pt x="7320" y="3832"/>
                  </a:cubicBezTo>
                  <a:cubicBezTo>
                    <a:pt x="7265" y="3611"/>
                    <a:pt x="7209" y="3500"/>
                    <a:pt x="7098" y="3278"/>
                  </a:cubicBezTo>
                  <a:cubicBezTo>
                    <a:pt x="7043" y="2834"/>
                    <a:pt x="7819" y="2668"/>
                    <a:pt x="7930" y="2502"/>
                  </a:cubicBezTo>
                  <a:cubicBezTo>
                    <a:pt x="8152" y="2391"/>
                    <a:pt x="8152" y="1892"/>
                    <a:pt x="8152" y="1892"/>
                  </a:cubicBezTo>
                  <a:cubicBezTo>
                    <a:pt x="8152" y="1892"/>
                    <a:pt x="7708" y="1892"/>
                    <a:pt x="7486" y="1393"/>
                  </a:cubicBezTo>
                  <a:cubicBezTo>
                    <a:pt x="7265" y="838"/>
                    <a:pt x="6932" y="616"/>
                    <a:pt x="6211" y="616"/>
                  </a:cubicBezTo>
                  <a:lnTo>
                    <a:pt x="5934" y="616"/>
                  </a:lnTo>
                  <a:lnTo>
                    <a:pt x="5878" y="6"/>
                  </a:lnTo>
                  <a:cubicBezTo>
                    <a:pt x="5857" y="2"/>
                    <a:pt x="5837" y="1"/>
                    <a:pt x="5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4"/>
            <p:cNvSpPr/>
            <p:nvPr/>
          </p:nvSpPr>
          <p:spPr>
            <a:xfrm>
              <a:off x="5766725" y="1331875"/>
              <a:ext cx="289750" cy="146975"/>
            </a:xfrm>
            <a:custGeom>
              <a:avLst/>
              <a:gdLst/>
              <a:ahLst/>
              <a:cxnLst/>
              <a:rect l="l" t="t" r="r" b="b"/>
              <a:pathLst>
                <a:path w="11590" h="5879" extrusionOk="0">
                  <a:moveTo>
                    <a:pt x="0" y="1"/>
                  </a:moveTo>
                  <a:cubicBezTo>
                    <a:pt x="0" y="1"/>
                    <a:pt x="1054" y="3051"/>
                    <a:pt x="5102" y="3328"/>
                  </a:cubicBezTo>
                  <a:lnTo>
                    <a:pt x="5102" y="3827"/>
                  </a:lnTo>
                  <a:cubicBezTo>
                    <a:pt x="5046" y="4659"/>
                    <a:pt x="4104" y="4825"/>
                    <a:pt x="3605" y="5102"/>
                  </a:cubicBezTo>
                  <a:cubicBezTo>
                    <a:pt x="3161" y="5380"/>
                    <a:pt x="2995" y="5879"/>
                    <a:pt x="2995" y="5879"/>
                  </a:cubicBezTo>
                  <a:lnTo>
                    <a:pt x="8595" y="5879"/>
                  </a:lnTo>
                  <a:cubicBezTo>
                    <a:pt x="8595" y="5879"/>
                    <a:pt x="8429" y="5324"/>
                    <a:pt x="7985" y="5102"/>
                  </a:cubicBezTo>
                  <a:cubicBezTo>
                    <a:pt x="7542" y="4825"/>
                    <a:pt x="6488" y="4659"/>
                    <a:pt x="6433" y="3827"/>
                  </a:cubicBezTo>
                  <a:lnTo>
                    <a:pt x="6433" y="3328"/>
                  </a:lnTo>
                  <a:cubicBezTo>
                    <a:pt x="10536" y="3051"/>
                    <a:pt x="11590" y="1"/>
                    <a:pt x="11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4"/>
            <p:cNvSpPr/>
            <p:nvPr/>
          </p:nvSpPr>
          <p:spPr>
            <a:xfrm>
              <a:off x="5766725" y="1276425"/>
              <a:ext cx="289750" cy="22225"/>
            </a:xfrm>
            <a:custGeom>
              <a:avLst/>
              <a:gdLst/>
              <a:ahLst/>
              <a:cxnLst/>
              <a:rect l="l" t="t" r="r" b="b"/>
              <a:pathLst>
                <a:path w="11590" h="889" extrusionOk="0">
                  <a:moveTo>
                    <a:pt x="0" y="1"/>
                  </a:moveTo>
                  <a:lnTo>
                    <a:pt x="0" y="888"/>
                  </a:lnTo>
                  <a:lnTo>
                    <a:pt x="11590" y="888"/>
                  </a:lnTo>
                  <a:lnTo>
                    <a:pt x="115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4"/>
            <p:cNvSpPr/>
            <p:nvPr/>
          </p:nvSpPr>
          <p:spPr>
            <a:xfrm>
              <a:off x="5768100" y="1577250"/>
              <a:ext cx="285600" cy="34700"/>
            </a:xfrm>
            <a:custGeom>
              <a:avLst/>
              <a:gdLst/>
              <a:ahLst/>
              <a:cxnLst/>
              <a:rect l="l" t="t" r="r" b="b"/>
              <a:pathLst>
                <a:path w="11424" h="1388" extrusionOk="0">
                  <a:moveTo>
                    <a:pt x="1" y="1"/>
                  </a:moveTo>
                  <a:lnTo>
                    <a:pt x="1" y="1387"/>
                  </a:lnTo>
                  <a:lnTo>
                    <a:pt x="11424" y="1387"/>
                  </a:lnTo>
                  <a:lnTo>
                    <a:pt x="114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4"/>
            <p:cNvSpPr/>
            <p:nvPr/>
          </p:nvSpPr>
          <p:spPr>
            <a:xfrm>
              <a:off x="5816625" y="1660425"/>
              <a:ext cx="120625" cy="34700"/>
            </a:xfrm>
            <a:custGeom>
              <a:avLst/>
              <a:gdLst/>
              <a:ahLst/>
              <a:cxnLst/>
              <a:rect l="l" t="t" r="r" b="b"/>
              <a:pathLst>
                <a:path w="4825" h="1388" extrusionOk="0">
                  <a:moveTo>
                    <a:pt x="1" y="1"/>
                  </a:moveTo>
                  <a:lnTo>
                    <a:pt x="1" y="1387"/>
                  </a:lnTo>
                  <a:lnTo>
                    <a:pt x="4825" y="1387"/>
                  </a:lnTo>
                  <a:lnTo>
                    <a:pt x="48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4"/>
            <p:cNvSpPr/>
            <p:nvPr/>
          </p:nvSpPr>
          <p:spPr>
            <a:xfrm>
              <a:off x="5816625" y="1794900"/>
              <a:ext cx="187175" cy="34675"/>
            </a:xfrm>
            <a:custGeom>
              <a:avLst/>
              <a:gdLst/>
              <a:ahLst/>
              <a:cxnLst/>
              <a:rect l="l" t="t" r="r" b="b"/>
              <a:pathLst>
                <a:path w="7487" h="1387" extrusionOk="0">
                  <a:moveTo>
                    <a:pt x="1" y="1"/>
                  </a:moveTo>
                  <a:lnTo>
                    <a:pt x="1" y="1387"/>
                  </a:lnTo>
                  <a:lnTo>
                    <a:pt x="7486" y="1387"/>
                  </a:lnTo>
                  <a:lnTo>
                    <a:pt x="74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4"/>
            <p:cNvSpPr/>
            <p:nvPr/>
          </p:nvSpPr>
          <p:spPr>
            <a:xfrm>
              <a:off x="5969125" y="1660425"/>
              <a:ext cx="34675" cy="163625"/>
            </a:xfrm>
            <a:custGeom>
              <a:avLst/>
              <a:gdLst/>
              <a:ahLst/>
              <a:cxnLst/>
              <a:rect l="l" t="t" r="r" b="b"/>
              <a:pathLst>
                <a:path w="1387" h="6545" extrusionOk="0">
                  <a:moveTo>
                    <a:pt x="0" y="1"/>
                  </a:moveTo>
                  <a:lnTo>
                    <a:pt x="0" y="6544"/>
                  </a:lnTo>
                  <a:lnTo>
                    <a:pt x="1386" y="6544"/>
                  </a:lnTo>
                  <a:lnTo>
                    <a:pt x="13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4"/>
            <p:cNvSpPr/>
            <p:nvPr/>
          </p:nvSpPr>
          <p:spPr>
            <a:xfrm>
              <a:off x="5816625" y="1677075"/>
              <a:ext cx="34675" cy="146975"/>
            </a:xfrm>
            <a:custGeom>
              <a:avLst/>
              <a:gdLst/>
              <a:ahLst/>
              <a:cxnLst/>
              <a:rect l="l" t="t" r="r" b="b"/>
              <a:pathLst>
                <a:path w="1387" h="5879" extrusionOk="0">
                  <a:moveTo>
                    <a:pt x="1" y="0"/>
                  </a:moveTo>
                  <a:lnTo>
                    <a:pt x="1" y="5878"/>
                  </a:lnTo>
                  <a:lnTo>
                    <a:pt x="1387" y="5878"/>
                  </a:lnTo>
                  <a:lnTo>
                    <a:pt x="13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4"/>
            <p:cNvSpPr/>
            <p:nvPr/>
          </p:nvSpPr>
          <p:spPr>
            <a:xfrm>
              <a:off x="5903950" y="1678450"/>
              <a:ext cx="34700" cy="55475"/>
            </a:xfrm>
            <a:custGeom>
              <a:avLst/>
              <a:gdLst/>
              <a:ahLst/>
              <a:cxnLst/>
              <a:rect l="l" t="t" r="r" b="b"/>
              <a:pathLst>
                <a:path w="1388" h="2219" extrusionOk="0">
                  <a:moveTo>
                    <a:pt x="1" y="1"/>
                  </a:moveTo>
                  <a:lnTo>
                    <a:pt x="1" y="2219"/>
                  </a:lnTo>
                  <a:lnTo>
                    <a:pt x="1387" y="2219"/>
                  </a:lnTo>
                  <a:lnTo>
                    <a:pt x="1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 name="Google Shape;320;p14"/>
          <p:cNvGrpSpPr/>
          <p:nvPr/>
        </p:nvGrpSpPr>
        <p:grpSpPr>
          <a:xfrm>
            <a:off x="-30" y="4806925"/>
            <a:ext cx="9143908" cy="336587"/>
            <a:chOff x="339450" y="5100100"/>
            <a:chExt cx="6931404" cy="336587"/>
          </a:xfrm>
        </p:grpSpPr>
        <p:sp>
          <p:nvSpPr>
            <p:cNvPr id="321" name="Google Shape;321;p14"/>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4"/>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4"/>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4"/>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25" name="Google Shape;325;p14"/>
          <p:cNvCxnSpPr/>
          <p:nvPr/>
        </p:nvCxnSpPr>
        <p:spPr>
          <a:xfrm>
            <a:off x="8430774" y="1480200"/>
            <a:ext cx="0" cy="2183100"/>
          </a:xfrm>
          <a:prstGeom prst="straightConnector1">
            <a:avLst/>
          </a:prstGeom>
          <a:noFill/>
          <a:ln w="19050" cap="flat" cmpd="sng">
            <a:solidFill>
              <a:schemeClr val="dk1"/>
            </a:solidFill>
            <a:prstDash val="solid"/>
            <a:round/>
            <a:headEnd type="none" w="med" len="med"/>
            <a:tailEnd type="none" w="med" len="med"/>
          </a:ln>
        </p:spPr>
      </p:cxnSp>
      <p:sp>
        <p:nvSpPr>
          <p:cNvPr id="326" name="Google Shape;326;p14"/>
          <p:cNvSpPr txBox="1">
            <a:spLocks noGrp="1"/>
          </p:cNvSpPr>
          <p:nvPr>
            <p:ph type="title"/>
          </p:nvPr>
        </p:nvSpPr>
        <p:spPr>
          <a:xfrm>
            <a:off x="4716000" y="3159975"/>
            <a:ext cx="3585000" cy="496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None/>
              <a:defRPr sz="2100" b="0">
                <a:latin typeface="Manrope ExtraBold"/>
                <a:ea typeface="Manrope ExtraBold"/>
                <a:cs typeface="Manrope ExtraBold"/>
                <a:sym typeface="Manrope ExtraBold"/>
              </a:defRPr>
            </a:lvl1pPr>
            <a:lvl2pPr lvl="1" algn="r" rtl="0">
              <a:spcBef>
                <a:spcPts val="0"/>
              </a:spcBef>
              <a:spcAft>
                <a:spcPts val="0"/>
              </a:spcAft>
              <a:buSzPts val="1800"/>
              <a:buNone/>
              <a:defRPr sz="1800"/>
            </a:lvl2pPr>
            <a:lvl3pPr lvl="2" algn="r" rtl="0">
              <a:spcBef>
                <a:spcPts val="0"/>
              </a:spcBef>
              <a:spcAft>
                <a:spcPts val="0"/>
              </a:spcAft>
              <a:buSzPts val="1800"/>
              <a:buNone/>
              <a:defRPr sz="1800"/>
            </a:lvl3pPr>
            <a:lvl4pPr lvl="3" algn="r" rtl="0">
              <a:spcBef>
                <a:spcPts val="0"/>
              </a:spcBef>
              <a:spcAft>
                <a:spcPts val="0"/>
              </a:spcAft>
              <a:buSzPts val="1800"/>
              <a:buNone/>
              <a:defRPr sz="1800"/>
            </a:lvl4pPr>
            <a:lvl5pPr lvl="4" algn="r" rtl="0">
              <a:spcBef>
                <a:spcPts val="0"/>
              </a:spcBef>
              <a:spcAft>
                <a:spcPts val="0"/>
              </a:spcAft>
              <a:buSzPts val="1800"/>
              <a:buNone/>
              <a:defRPr sz="1800"/>
            </a:lvl5pPr>
            <a:lvl6pPr lvl="5" algn="r" rtl="0">
              <a:spcBef>
                <a:spcPts val="0"/>
              </a:spcBef>
              <a:spcAft>
                <a:spcPts val="0"/>
              </a:spcAft>
              <a:buSzPts val="1800"/>
              <a:buNone/>
              <a:defRPr sz="1800"/>
            </a:lvl6pPr>
            <a:lvl7pPr lvl="6" algn="r" rtl="0">
              <a:spcBef>
                <a:spcPts val="0"/>
              </a:spcBef>
              <a:spcAft>
                <a:spcPts val="0"/>
              </a:spcAft>
              <a:buSzPts val="1800"/>
              <a:buNone/>
              <a:defRPr sz="1800"/>
            </a:lvl7pPr>
            <a:lvl8pPr lvl="7" algn="r" rtl="0">
              <a:spcBef>
                <a:spcPts val="0"/>
              </a:spcBef>
              <a:spcAft>
                <a:spcPts val="0"/>
              </a:spcAft>
              <a:buSzPts val="1800"/>
              <a:buNone/>
              <a:defRPr sz="1800"/>
            </a:lvl8pPr>
            <a:lvl9pPr lvl="8" algn="r" rtl="0">
              <a:spcBef>
                <a:spcPts val="0"/>
              </a:spcBef>
              <a:spcAft>
                <a:spcPts val="0"/>
              </a:spcAft>
              <a:buSzPts val="1800"/>
              <a:buNone/>
              <a:defRPr sz="1800"/>
            </a:lvl9pPr>
          </a:lstStyle>
          <a:p>
            <a:endParaRPr/>
          </a:p>
        </p:txBody>
      </p:sp>
      <p:sp>
        <p:nvSpPr>
          <p:cNvPr id="327" name="Google Shape;327;p14"/>
          <p:cNvSpPr txBox="1">
            <a:spLocks noGrp="1"/>
          </p:cNvSpPr>
          <p:nvPr>
            <p:ph type="subTitle" idx="1"/>
          </p:nvPr>
        </p:nvSpPr>
        <p:spPr>
          <a:xfrm>
            <a:off x="3245775" y="1487300"/>
            <a:ext cx="5055000" cy="1672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None/>
              <a:defRPr sz="25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1">
  <p:cSld name="CUSTOM_5">
    <p:spTree>
      <p:nvGrpSpPr>
        <p:cNvPr id="1" name="Shape 328"/>
        <p:cNvGrpSpPr/>
        <p:nvPr/>
      </p:nvGrpSpPr>
      <p:grpSpPr>
        <a:xfrm>
          <a:off x="0" y="0"/>
          <a:ext cx="0" cy="0"/>
          <a:chOff x="0" y="0"/>
          <a:chExt cx="0" cy="0"/>
        </a:xfrm>
      </p:grpSpPr>
      <p:grpSp>
        <p:nvGrpSpPr>
          <p:cNvPr id="329" name="Google Shape;329;p15"/>
          <p:cNvGrpSpPr/>
          <p:nvPr/>
        </p:nvGrpSpPr>
        <p:grpSpPr>
          <a:xfrm>
            <a:off x="-30" y="4806925"/>
            <a:ext cx="9143908" cy="336587"/>
            <a:chOff x="339450" y="5100100"/>
            <a:chExt cx="6931404" cy="336587"/>
          </a:xfrm>
        </p:grpSpPr>
        <p:sp>
          <p:nvSpPr>
            <p:cNvPr id="330" name="Google Shape;330;p15"/>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5"/>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5"/>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5"/>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4" name="Google Shape;334;p15"/>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5" name="Google Shape;335;p15"/>
          <p:cNvGrpSpPr/>
          <p:nvPr/>
        </p:nvGrpSpPr>
        <p:grpSpPr>
          <a:xfrm>
            <a:off x="221650" y="1830613"/>
            <a:ext cx="293925" cy="1482275"/>
            <a:chOff x="1388850" y="437425"/>
            <a:chExt cx="293925" cy="1482275"/>
          </a:xfrm>
        </p:grpSpPr>
        <p:sp>
          <p:nvSpPr>
            <p:cNvPr id="336" name="Google Shape;336;p15"/>
            <p:cNvSpPr/>
            <p:nvPr/>
          </p:nvSpPr>
          <p:spPr>
            <a:xfrm>
              <a:off x="1420725" y="1596675"/>
              <a:ext cx="219075" cy="323025"/>
            </a:xfrm>
            <a:custGeom>
              <a:avLst/>
              <a:gdLst/>
              <a:ahLst/>
              <a:cxnLst/>
              <a:rect l="l" t="t" r="r" b="b"/>
              <a:pathLst>
                <a:path w="8763" h="12921" extrusionOk="0">
                  <a:moveTo>
                    <a:pt x="1997" y="0"/>
                  </a:moveTo>
                  <a:lnTo>
                    <a:pt x="1997" y="1109"/>
                  </a:lnTo>
                  <a:lnTo>
                    <a:pt x="2773" y="1109"/>
                  </a:lnTo>
                  <a:cubicBezTo>
                    <a:pt x="2773" y="1109"/>
                    <a:pt x="2995" y="1386"/>
                    <a:pt x="2995" y="2495"/>
                  </a:cubicBezTo>
                  <a:cubicBezTo>
                    <a:pt x="2995" y="3050"/>
                    <a:pt x="2773" y="3549"/>
                    <a:pt x="2552" y="3882"/>
                  </a:cubicBezTo>
                  <a:cubicBezTo>
                    <a:pt x="2385" y="4214"/>
                    <a:pt x="1942" y="4603"/>
                    <a:pt x="1831" y="4658"/>
                  </a:cubicBezTo>
                  <a:cubicBezTo>
                    <a:pt x="722" y="5434"/>
                    <a:pt x="1" y="6710"/>
                    <a:pt x="1" y="8207"/>
                  </a:cubicBezTo>
                  <a:cubicBezTo>
                    <a:pt x="1" y="10037"/>
                    <a:pt x="1110" y="11589"/>
                    <a:pt x="2773" y="12199"/>
                  </a:cubicBezTo>
                  <a:lnTo>
                    <a:pt x="1997" y="12199"/>
                  </a:lnTo>
                  <a:lnTo>
                    <a:pt x="1997" y="12920"/>
                  </a:lnTo>
                  <a:lnTo>
                    <a:pt x="6711" y="12920"/>
                  </a:lnTo>
                  <a:lnTo>
                    <a:pt x="6711" y="12366"/>
                  </a:lnTo>
                  <a:lnTo>
                    <a:pt x="5990" y="12366"/>
                  </a:lnTo>
                  <a:cubicBezTo>
                    <a:pt x="7653" y="11700"/>
                    <a:pt x="8762" y="10148"/>
                    <a:pt x="8762" y="8262"/>
                  </a:cubicBezTo>
                  <a:cubicBezTo>
                    <a:pt x="8762" y="6821"/>
                    <a:pt x="8041" y="5545"/>
                    <a:pt x="6932" y="4714"/>
                  </a:cubicBezTo>
                  <a:cubicBezTo>
                    <a:pt x="6821" y="4658"/>
                    <a:pt x="6378" y="4214"/>
                    <a:pt x="6156" y="3937"/>
                  </a:cubicBezTo>
                  <a:cubicBezTo>
                    <a:pt x="5990" y="3604"/>
                    <a:pt x="5768" y="3105"/>
                    <a:pt x="5768" y="2551"/>
                  </a:cubicBezTo>
                  <a:cubicBezTo>
                    <a:pt x="5768" y="1442"/>
                    <a:pt x="5990" y="1165"/>
                    <a:pt x="5990" y="1165"/>
                  </a:cubicBezTo>
                  <a:lnTo>
                    <a:pt x="5990" y="1109"/>
                  </a:lnTo>
                  <a:lnTo>
                    <a:pt x="6655" y="1109"/>
                  </a:lnTo>
                  <a:lnTo>
                    <a:pt x="66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5"/>
            <p:cNvSpPr/>
            <p:nvPr/>
          </p:nvSpPr>
          <p:spPr>
            <a:xfrm>
              <a:off x="1422125" y="437425"/>
              <a:ext cx="205200" cy="334425"/>
            </a:xfrm>
            <a:custGeom>
              <a:avLst/>
              <a:gdLst/>
              <a:ahLst/>
              <a:cxnLst/>
              <a:rect l="l" t="t" r="r" b="b"/>
              <a:pathLst>
                <a:path w="8208" h="13377" extrusionOk="0">
                  <a:moveTo>
                    <a:pt x="5839" y="1"/>
                  </a:moveTo>
                  <a:cubicBezTo>
                    <a:pt x="5258" y="1"/>
                    <a:pt x="5157" y="1455"/>
                    <a:pt x="5157" y="1455"/>
                  </a:cubicBezTo>
                  <a:cubicBezTo>
                    <a:pt x="4936" y="1954"/>
                    <a:pt x="4880" y="2564"/>
                    <a:pt x="4825" y="3063"/>
                  </a:cubicBezTo>
                  <a:cubicBezTo>
                    <a:pt x="4825" y="3285"/>
                    <a:pt x="4714" y="3451"/>
                    <a:pt x="4658" y="3728"/>
                  </a:cubicBezTo>
                  <a:cubicBezTo>
                    <a:pt x="4658" y="3895"/>
                    <a:pt x="4603" y="4005"/>
                    <a:pt x="4547" y="4172"/>
                  </a:cubicBezTo>
                  <a:cubicBezTo>
                    <a:pt x="4436" y="4227"/>
                    <a:pt x="4436" y="4394"/>
                    <a:pt x="4381" y="4449"/>
                  </a:cubicBezTo>
                  <a:cubicBezTo>
                    <a:pt x="4381" y="4505"/>
                    <a:pt x="4326" y="4560"/>
                    <a:pt x="4326" y="4560"/>
                  </a:cubicBezTo>
                  <a:cubicBezTo>
                    <a:pt x="4270" y="4671"/>
                    <a:pt x="4270" y="4726"/>
                    <a:pt x="4159" y="4782"/>
                  </a:cubicBezTo>
                  <a:cubicBezTo>
                    <a:pt x="4104" y="4837"/>
                    <a:pt x="4104" y="5004"/>
                    <a:pt x="4048" y="5059"/>
                  </a:cubicBezTo>
                  <a:cubicBezTo>
                    <a:pt x="3993" y="5114"/>
                    <a:pt x="3993" y="5170"/>
                    <a:pt x="3993" y="5281"/>
                  </a:cubicBezTo>
                  <a:cubicBezTo>
                    <a:pt x="3826" y="5447"/>
                    <a:pt x="3771" y="5614"/>
                    <a:pt x="3549" y="5724"/>
                  </a:cubicBezTo>
                  <a:cubicBezTo>
                    <a:pt x="2662" y="6113"/>
                    <a:pt x="1886" y="6224"/>
                    <a:pt x="1331" y="8774"/>
                  </a:cubicBezTo>
                  <a:cubicBezTo>
                    <a:pt x="1220" y="9273"/>
                    <a:pt x="555" y="9606"/>
                    <a:pt x="666" y="10992"/>
                  </a:cubicBezTo>
                  <a:cubicBezTo>
                    <a:pt x="666" y="11491"/>
                    <a:pt x="666" y="12101"/>
                    <a:pt x="721" y="12600"/>
                  </a:cubicBezTo>
                  <a:cubicBezTo>
                    <a:pt x="0" y="12600"/>
                    <a:pt x="111" y="13377"/>
                    <a:pt x="721" y="13377"/>
                  </a:cubicBezTo>
                  <a:lnTo>
                    <a:pt x="7708" y="13377"/>
                  </a:lnTo>
                  <a:cubicBezTo>
                    <a:pt x="7708" y="13377"/>
                    <a:pt x="7930" y="13099"/>
                    <a:pt x="7708" y="12767"/>
                  </a:cubicBezTo>
                  <a:cubicBezTo>
                    <a:pt x="7597" y="12600"/>
                    <a:pt x="7417" y="12573"/>
                    <a:pt x="7251" y="12573"/>
                  </a:cubicBezTo>
                  <a:cubicBezTo>
                    <a:pt x="7167" y="12573"/>
                    <a:pt x="7088" y="12580"/>
                    <a:pt x="7022" y="12580"/>
                  </a:cubicBezTo>
                  <a:cubicBezTo>
                    <a:pt x="6956" y="12580"/>
                    <a:pt x="6904" y="12573"/>
                    <a:pt x="6876" y="12545"/>
                  </a:cubicBezTo>
                  <a:cubicBezTo>
                    <a:pt x="6655" y="12323"/>
                    <a:pt x="6710" y="11990"/>
                    <a:pt x="6821" y="11159"/>
                  </a:cubicBezTo>
                  <a:cubicBezTo>
                    <a:pt x="6876" y="10327"/>
                    <a:pt x="6932" y="7832"/>
                    <a:pt x="7098" y="7499"/>
                  </a:cubicBezTo>
                  <a:cubicBezTo>
                    <a:pt x="7154" y="7333"/>
                    <a:pt x="7320" y="7111"/>
                    <a:pt x="7375" y="6778"/>
                  </a:cubicBezTo>
                  <a:cubicBezTo>
                    <a:pt x="7375" y="6723"/>
                    <a:pt x="7375" y="6723"/>
                    <a:pt x="7431" y="6667"/>
                  </a:cubicBezTo>
                  <a:cubicBezTo>
                    <a:pt x="7486" y="6390"/>
                    <a:pt x="7653" y="5946"/>
                    <a:pt x="7653" y="5558"/>
                  </a:cubicBezTo>
                  <a:lnTo>
                    <a:pt x="7653" y="5281"/>
                  </a:lnTo>
                  <a:lnTo>
                    <a:pt x="7653" y="5114"/>
                  </a:lnTo>
                  <a:lnTo>
                    <a:pt x="7653" y="4893"/>
                  </a:lnTo>
                  <a:cubicBezTo>
                    <a:pt x="7653" y="4782"/>
                    <a:pt x="7597" y="4671"/>
                    <a:pt x="7597" y="4505"/>
                  </a:cubicBezTo>
                  <a:cubicBezTo>
                    <a:pt x="7597" y="4338"/>
                    <a:pt x="7486" y="4283"/>
                    <a:pt x="7486" y="4172"/>
                  </a:cubicBezTo>
                  <a:cubicBezTo>
                    <a:pt x="7431" y="4005"/>
                    <a:pt x="7431" y="3895"/>
                    <a:pt x="7375" y="3784"/>
                  </a:cubicBezTo>
                  <a:cubicBezTo>
                    <a:pt x="7320" y="3617"/>
                    <a:pt x="7209" y="3451"/>
                    <a:pt x="7154" y="3229"/>
                  </a:cubicBezTo>
                  <a:cubicBezTo>
                    <a:pt x="7098" y="2841"/>
                    <a:pt x="7874" y="2619"/>
                    <a:pt x="7985" y="2508"/>
                  </a:cubicBezTo>
                  <a:cubicBezTo>
                    <a:pt x="8207" y="2342"/>
                    <a:pt x="8207" y="1843"/>
                    <a:pt x="8207" y="1843"/>
                  </a:cubicBezTo>
                  <a:lnTo>
                    <a:pt x="8207" y="1843"/>
                  </a:lnTo>
                  <a:cubicBezTo>
                    <a:pt x="8207" y="1843"/>
                    <a:pt x="8166" y="1852"/>
                    <a:pt x="8103" y="1852"/>
                  </a:cubicBezTo>
                  <a:cubicBezTo>
                    <a:pt x="7945" y="1852"/>
                    <a:pt x="7645" y="1795"/>
                    <a:pt x="7486" y="1399"/>
                  </a:cubicBezTo>
                  <a:cubicBezTo>
                    <a:pt x="7320" y="845"/>
                    <a:pt x="6932" y="623"/>
                    <a:pt x="6266" y="623"/>
                  </a:cubicBezTo>
                  <a:lnTo>
                    <a:pt x="5989" y="623"/>
                  </a:lnTo>
                  <a:lnTo>
                    <a:pt x="5934" y="13"/>
                  </a:lnTo>
                  <a:cubicBezTo>
                    <a:pt x="5901" y="5"/>
                    <a:pt x="5870" y="1"/>
                    <a:pt x="5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15"/>
            <p:cNvSpPr/>
            <p:nvPr/>
          </p:nvSpPr>
          <p:spPr>
            <a:xfrm>
              <a:off x="1390225" y="956200"/>
              <a:ext cx="288375" cy="146975"/>
            </a:xfrm>
            <a:custGeom>
              <a:avLst/>
              <a:gdLst/>
              <a:ahLst/>
              <a:cxnLst/>
              <a:rect l="l" t="t" r="r" b="b"/>
              <a:pathLst>
                <a:path w="11535" h="5879" extrusionOk="0">
                  <a:moveTo>
                    <a:pt x="1" y="1"/>
                  </a:moveTo>
                  <a:cubicBezTo>
                    <a:pt x="1" y="1"/>
                    <a:pt x="999" y="3051"/>
                    <a:pt x="5102" y="3328"/>
                  </a:cubicBezTo>
                  <a:lnTo>
                    <a:pt x="5102" y="3771"/>
                  </a:lnTo>
                  <a:cubicBezTo>
                    <a:pt x="5047" y="4603"/>
                    <a:pt x="4049" y="4825"/>
                    <a:pt x="3605" y="5102"/>
                  </a:cubicBezTo>
                  <a:cubicBezTo>
                    <a:pt x="3162" y="5379"/>
                    <a:pt x="2940" y="5879"/>
                    <a:pt x="2940" y="5879"/>
                  </a:cubicBezTo>
                  <a:lnTo>
                    <a:pt x="8596" y="5879"/>
                  </a:lnTo>
                  <a:cubicBezTo>
                    <a:pt x="8596" y="5879"/>
                    <a:pt x="8430" y="5324"/>
                    <a:pt x="7931" y="5102"/>
                  </a:cubicBezTo>
                  <a:cubicBezTo>
                    <a:pt x="7542" y="4880"/>
                    <a:pt x="6489" y="4714"/>
                    <a:pt x="6489" y="3882"/>
                  </a:cubicBezTo>
                  <a:lnTo>
                    <a:pt x="6489" y="3383"/>
                  </a:lnTo>
                  <a:cubicBezTo>
                    <a:pt x="10592" y="3051"/>
                    <a:pt x="11535" y="1"/>
                    <a:pt x="1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15"/>
            <p:cNvSpPr/>
            <p:nvPr/>
          </p:nvSpPr>
          <p:spPr>
            <a:xfrm>
              <a:off x="1388850" y="900750"/>
              <a:ext cx="289750" cy="22200"/>
            </a:xfrm>
            <a:custGeom>
              <a:avLst/>
              <a:gdLst/>
              <a:ahLst/>
              <a:cxnLst/>
              <a:rect l="l" t="t" r="r" b="b"/>
              <a:pathLst>
                <a:path w="11590" h="888" extrusionOk="0">
                  <a:moveTo>
                    <a:pt x="1" y="1"/>
                  </a:moveTo>
                  <a:lnTo>
                    <a:pt x="1" y="888"/>
                  </a:lnTo>
                  <a:lnTo>
                    <a:pt x="11590" y="888"/>
                  </a:lnTo>
                  <a:lnTo>
                    <a:pt x="115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5"/>
            <p:cNvSpPr/>
            <p:nvPr/>
          </p:nvSpPr>
          <p:spPr>
            <a:xfrm>
              <a:off x="1397175" y="1201575"/>
              <a:ext cx="285600" cy="34675"/>
            </a:xfrm>
            <a:custGeom>
              <a:avLst/>
              <a:gdLst/>
              <a:ahLst/>
              <a:cxnLst/>
              <a:rect l="l" t="t" r="r" b="b"/>
              <a:pathLst>
                <a:path w="11424" h="1387" extrusionOk="0">
                  <a:moveTo>
                    <a:pt x="0" y="1"/>
                  </a:moveTo>
                  <a:lnTo>
                    <a:pt x="0" y="1387"/>
                  </a:lnTo>
                  <a:lnTo>
                    <a:pt x="11423" y="1387"/>
                  </a:lnTo>
                  <a:lnTo>
                    <a:pt x="114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5"/>
            <p:cNvSpPr/>
            <p:nvPr/>
          </p:nvSpPr>
          <p:spPr>
            <a:xfrm>
              <a:off x="1455400" y="1284750"/>
              <a:ext cx="119225" cy="34675"/>
            </a:xfrm>
            <a:custGeom>
              <a:avLst/>
              <a:gdLst/>
              <a:ahLst/>
              <a:cxnLst/>
              <a:rect l="l" t="t" r="r" b="b"/>
              <a:pathLst>
                <a:path w="4769" h="1387" extrusionOk="0">
                  <a:moveTo>
                    <a:pt x="0" y="1"/>
                  </a:moveTo>
                  <a:lnTo>
                    <a:pt x="0" y="1387"/>
                  </a:lnTo>
                  <a:lnTo>
                    <a:pt x="4769" y="1387"/>
                  </a:lnTo>
                  <a:lnTo>
                    <a:pt x="47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5"/>
            <p:cNvSpPr/>
            <p:nvPr/>
          </p:nvSpPr>
          <p:spPr>
            <a:xfrm>
              <a:off x="1455400" y="1417825"/>
              <a:ext cx="187175" cy="34700"/>
            </a:xfrm>
            <a:custGeom>
              <a:avLst/>
              <a:gdLst/>
              <a:ahLst/>
              <a:cxnLst/>
              <a:rect l="l" t="t" r="r" b="b"/>
              <a:pathLst>
                <a:path w="7487" h="1388" extrusionOk="0">
                  <a:moveTo>
                    <a:pt x="0" y="1"/>
                  </a:moveTo>
                  <a:lnTo>
                    <a:pt x="0" y="1387"/>
                  </a:lnTo>
                  <a:lnTo>
                    <a:pt x="7486" y="1387"/>
                  </a:lnTo>
                  <a:lnTo>
                    <a:pt x="74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5"/>
            <p:cNvSpPr/>
            <p:nvPr/>
          </p:nvSpPr>
          <p:spPr>
            <a:xfrm>
              <a:off x="1539950" y="1302775"/>
              <a:ext cx="34675" cy="55475"/>
            </a:xfrm>
            <a:custGeom>
              <a:avLst/>
              <a:gdLst/>
              <a:ahLst/>
              <a:cxnLst/>
              <a:rect l="l" t="t" r="r" b="b"/>
              <a:pathLst>
                <a:path w="1387" h="2219" extrusionOk="0">
                  <a:moveTo>
                    <a:pt x="1" y="1"/>
                  </a:moveTo>
                  <a:lnTo>
                    <a:pt x="1" y="2219"/>
                  </a:lnTo>
                  <a:lnTo>
                    <a:pt x="1387" y="2219"/>
                  </a:lnTo>
                  <a:lnTo>
                    <a:pt x="1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 name="Google Shape;344;p15"/>
          <p:cNvGrpSpPr/>
          <p:nvPr/>
        </p:nvGrpSpPr>
        <p:grpSpPr>
          <a:xfrm>
            <a:off x="8596850" y="1885438"/>
            <a:ext cx="358350" cy="1372650"/>
            <a:chOff x="5731400" y="456925"/>
            <a:chExt cx="358350" cy="1372650"/>
          </a:xfrm>
        </p:grpSpPr>
        <p:sp>
          <p:nvSpPr>
            <p:cNvPr id="345" name="Google Shape;345;p15"/>
            <p:cNvSpPr/>
            <p:nvPr/>
          </p:nvSpPr>
          <p:spPr>
            <a:xfrm>
              <a:off x="5744550" y="521875"/>
              <a:ext cx="339650" cy="234725"/>
            </a:xfrm>
            <a:custGeom>
              <a:avLst/>
              <a:gdLst/>
              <a:ahLst/>
              <a:cxnLst/>
              <a:rect l="l" t="t" r="r" b="b"/>
              <a:pathLst>
                <a:path w="13586" h="9389" extrusionOk="0">
                  <a:moveTo>
                    <a:pt x="3549" y="683"/>
                  </a:moveTo>
                  <a:cubicBezTo>
                    <a:pt x="3105" y="1071"/>
                    <a:pt x="2884" y="1515"/>
                    <a:pt x="2884" y="2069"/>
                  </a:cubicBezTo>
                  <a:cubicBezTo>
                    <a:pt x="2884" y="2679"/>
                    <a:pt x="3105" y="3123"/>
                    <a:pt x="3549" y="3400"/>
                  </a:cubicBezTo>
                  <a:cubicBezTo>
                    <a:pt x="2884" y="3289"/>
                    <a:pt x="2495" y="3067"/>
                    <a:pt x="2218" y="3012"/>
                  </a:cubicBezTo>
                  <a:cubicBezTo>
                    <a:pt x="1497" y="2735"/>
                    <a:pt x="887" y="2846"/>
                    <a:pt x="887" y="2568"/>
                  </a:cubicBezTo>
                  <a:cubicBezTo>
                    <a:pt x="887" y="2291"/>
                    <a:pt x="1220" y="2402"/>
                    <a:pt x="1608" y="2180"/>
                  </a:cubicBezTo>
                  <a:cubicBezTo>
                    <a:pt x="2163" y="1847"/>
                    <a:pt x="2773" y="1071"/>
                    <a:pt x="3327" y="794"/>
                  </a:cubicBezTo>
                  <a:cubicBezTo>
                    <a:pt x="3383" y="794"/>
                    <a:pt x="3438" y="683"/>
                    <a:pt x="3549" y="683"/>
                  </a:cubicBezTo>
                  <a:close/>
                  <a:moveTo>
                    <a:pt x="5822" y="794"/>
                  </a:moveTo>
                  <a:cubicBezTo>
                    <a:pt x="7874" y="1570"/>
                    <a:pt x="8817" y="2679"/>
                    <a:pt x="8817" y="2679"/>
                  </a:cubicBezTo>
                  <a:cubicBezTo>
                    <a:pt x="8817" y="2679"/>
                    <a:pt x="7486" y="3677"/>
                    <a:pt x="5656" y="3677"/>
                  </a:cubicBezTo>
                  <a:lnTo>
                    <a:pt x="5379" y="3677"/>
                  </a:lnTo>
                  <a:cubicBezTo>
                    <a:pt x="6044" y="3400"/>
                    <a:pt x="6377" y="2790"/>
                    <a:pt x="6377" y="2069"/>
                  </a:cubicBezTo>
                  <a:cubicBezTo>
                    <a:pt x="6377" y="1515"/>
                    <a:pt x="6155" y="1127"/>
                    <a:pt x="5767" y="794"/>
                  </a:cubicBezTo>
                  <a:close/>
                  <a:moveTo>
                    <a:pt x="4452" y="0"/>
                  </a:moveTo>
                  <a:cubicBezTo>
                    <a:pt x="3544" y="0"/>
                    <a:pt x="2683" y="342"/>
                    <a:pt x="1996" y="1127"/>
                  </a:cubicBezTo>
                  <a:cubicBezTo>
                    <a:pt x="1165" y="2014"/>
                    <a:pt x="0" y="1958"/>
                    <a:pt x="0" y="2679"/>
                  </a:cubicBezTo>
                  <a:cubicBezTo>
                    <a:pt x="0" y="3234"/>
                    <a:pt x="887" y="3123"/>
                    <a:pt x="1442" y="3289"/>
                  </a:cubicBezTo>
                  <a:cubicBezTo>
                    <a:pt x="1719" y="3345"/>
                    <a:pt x="2274" y="3622"/>
                    <a:pt x="3161" y="3899"/>
                  </a:cubicBezTo>
                  <a:cubicBezTo>
                    <a:pt x="3161" y="4121"/>
                    <a:pt x="3161" y="4454"/>
                    <a:pt x="3050" y="4786"/>
                  </a:cubicBezTo>
                  <a:cubicBezTo>
                    <a:pt x="2773" y="5285"/>
                    <a:pt x="1775" y="5396"/>
                    <a:pt x="1775" y="5396"/>
                  </a:cubicBezTo>
                  <a:cubicBezTo>
                    <a:pt x="1775" y="5396"/>
                    <a:pt x="2773" y="5784"/>
                    <a:pt x="2773" y="6616"/>
                  </a:cubicBezTo>
                  <a:lnTo>
                    <a:pt x="2773" y="8668"/>
                  </a:lnTo>
                  <a:cubicBezTo>
                    <a:pt x="2773" y="9171"/>
                    <a:pt x="2944" y="9389"/>
                    <a:pt x="3131" y="9389"/>
                  </a:cubicBezTo>
                  <a:cubicBezTo>
                    <a:pt x="3356" y="9389"/>
                    <a:pt x="3604" y="9072"/>
                    <a:pt x="3604" y="8557"/>
                  </a:cubicBezTo>
                  <a:cubicBezTo>
                    <a:pt x="3604" y="7503"/>
                    <a:pt x="3937" y="4953"/>
                    <a:pt x="3993" y="4176"/>
                  </a:cubicBezTo>
                  <a:cubicBezTo>
                    <a:pt x="4103" y="4176"/>
                    <a:pt x="4214" y="4232"/>
                    <a:pt x="4270" y="4232"/>
                  </a:cubicBezTo>
                  <a:cubicBezTo>
                    <a:pt x="4547" y="4953"/>
                    <a:pt x="5767" y="7004"/>
                    <a:pt x="8373" y="8446"/>
                  </a:cubicBezTo>
                  <a:cubicBezTo>
                    <a:pt x="9535" y="9110"/>
                    <a:pt x="10432" y="9355"/>
                    <a:pt x="11110" y="9355"/>
                  </a:cubicBezTo>
                  <a:cubicBezTo>
                    <a:pt x="12244" y="9355"/>
                    <a:pt x="12761" y="8669"/>
                    <a:pt x="12865" y="8113"/>
                  </a:cubicBezTo>
                  <a:cubicBezTo>
                    <a:pt x="13109" y="7333"/>
                    <a:pt x="12881" y="6039"/>
                    <a:pt x="11805" y="6039"/>
                  </a:cubicBezTo>
                  <a:cubicBezTo>
                    <a:pt x="11657" y="6039"/>
                    <a:pt x="11493" y="6064"/>
                    <a:pt x="11312" y="6117"/>
                  </a:cubicBezTo>
                  <a:cubicBezTo>
                    <a:pt x="9981" y="6450"/>
                    <a:pt x="10536" y="7892"/>
                    <a:pt x="10536" y="7892"/>
                  </a:cubicBezTo>
                  <a:cubicBezTo>
                    <a:pt x="10536" y="7892"/>
                    <a:pt x="10587" y="6720"/>
                    <a:pt x="11518" y="6720"/>
                  </a:cubicBezTo>
                  <a:cubicBezTo>
                    <a:pt x="11559" y="6720"/>
                    <a:pt x="11601" y="6722"/>
                    <a:pt x="11645" y="6727"/>
                  </a:cubicBezTo>
                  <a:cubicBezTo>
                    <a:pt x="12653" y="6878"/>
                    <a:pt x="12332" y="8726"/>
                    <a:pt x="11014" y="8726"/>
                  </a:cubicBezTo>
                  <a:cubicBezTo>
                    <a:pt x="10883" y="8726"/>
                    <a:pt x="10742" y="8708"/>
                    <a:pt x="10591" y="8668"/>
                  </a:cubicBezTo>
                  <a:cubicBezTo>
                    <a:pt x="8928" y="8280"/>
                    <a:pt x="7541" y="7559"/>
                    <a:pt x="5989" y="5729"/>
                  </a:cubicBezTo>
                  <a:cubicBezTo>
                    <a:pt x="5545" y="5119"/>
                    <a:pt x="5323" y="4675"/>
                    <a:pt x="5157" y="4398"/>
                  </a:cubicBezTo>
                  <a:lnTo>
                    <a:pt x="5878" y="4398"/>
                  </a:lnTo>
                  <a:cubicBezTo>
                    <a:pt x="8318" y="4232"/>
                    <a:pt x="9150" y="3289"/>
                    <a:pt x="9150" y="3289"/>
                  </a:cubicBezTo>
                  <a:lnTo>
                    <a:pt x="13586" y="3289"/>
                  </a:lnTo>
                  <a:lnTo>
                    <a:pt x="13586" y="2180"/>
                  </a:lnTo>
                  <a:lnTo>
                    <a:pt x="9039" y="2180"/>
                  </a:lnTo>
                  <a:cubicBezTo>
                    <a:pt x="9260" y="2014"/>
                    <a:pt x="7930" y="1127"/>
                    <a:pt x="6377" y="461"/>
                  </a:cubicBezTo>
                  <a:cubicBezTo>
                    <a:pt x="5740" y="165"/>
                    <a:pt x="5085" y="0"/>
                    <a:pt x="4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5"/>
            <p:cNvSpPr/>
            <p:nvPr/>
          </p:nvSpPr>
          <p:spPr>
            <a:xfrm>
              <a:off x="5731400" y="456925"/>
              <a:ext cx="358350" cy="58475"/>
            </a:xfrm>
            <a:custGeom>
              <a:avLst/>
              <a:gdLst/>
              <a:ahLst/>
              <a:cxnLst/>
              <a:rect l="l" t="t" r="r" b="b"/>
              <a:pathLst>
                <a:path w="14334" h="2339" extrusionOk="0">
                  <a:moveTo>
                    <a:pt x="5098" y="0"/>
                  </a:moveTo>
                  <a:cubicBezTo>
                    <a:pt x="4997" y="0"/>
                    <a:pt x="4896" y="3"/>
                    <a:pt x="4796" y="9"/>
                  </a:cubicBezTo>
                  <a:cubicBezTo>
                    <a:pt x="3021" y="120"/>
                    <a:pt x="1081" y="952"/>
                    <a:pt x="526" y="1396"/>
                  </a:cubicBezTo>
                  <a:cubicBezTo>
                    <a:pt x="107" y="1628"/>
                    <a:pt x="1" y="2057"/>
                    <a:pt x="371" y="2057"/>
                  </a:cubicBezTo>
                  <a:cubicBezTo>
                    <a:pt x="442" y="2057"/>
                    <a:pt x="530" y="2041"/>
                    <a:pt x="637" y="2006"/>
                  </a:cubicBezTo>
                  <a:cubicBezTo>
                    <a:pt x="1358" y="1839"/>
                    <a:pt x="2966" y="841"/>
                    <a:pt x="4907" y="730"/>
                  </a:cubicBezTo>
                  <a:cubicBezTo>
                    <a:pt x="4965" y="728"/>
                    <a:pt x="5023" y="728"/>
                    <a:pt x="5080" y="728"/>
                  </a:cubicBezTo>
                  <a:cubicBezTo>
                    <a:pt x="6924" y="728"/>
                    <a:pt x="8165" y="1575"/>
                    <a:pt x="9509" y="2006"/>
                  </a:cubicBezTo>
                  <a:cubicBezTo>
                    <a:pt x="10729" y="2338"/>
                    <a:pt x="13613" y="2338"/>
                    <a:pt x="14333" y="2338"/>
                  </a:cubicBezTo>
                  <a:lnTo>
                    <a:pt x="14333" y="1673"/>
                  </a:lnTo>
                  <a:cubicBezTo>
                    <a:pt x="14252" y="1679"/>
                    <a:pt x="14145" y="1681"/>
                    <a:pt x="14016" y="1681"/>
                  </a:cubicBezTo>
                  <a:cubicBezTo>
                    <a:pt x="12914" y="1681"/>
                    <a:pt x="10272" y="1478"/>
                    <a:pt x="9676" y="1229"/>
                  </a:cubicBezTo>
                  <a:cubicBezTo>
                    <a:pt x="8627" y="862"/>
                    <a:pt x="6836" y="0"/>
                    <a:pt x="5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5"/>
            <p:cNvSpPr/>
            <p:nvPr/>
          </p:nvSpPr>
          <p:spPr>
            <a:xfrm>
              <a:off x="5806925" y="813275"/>
              <a:ext cx="203800" cy="334250"/>
            </a:xfrm>
            <a:custGeom>
              <a:avLst/>
              <a:gdLst/>
              <a:ahLst/>
              <a:cxnLst/>
              <a:rect l="l" t="t" r="r" b="b"/>
              <a:pathLst>
                <a:path w="8152" h="13370" extrusionOk="0">
                  <a:moveTo>
                    <a:pt x="5817" y="1"/>
                  </a:moveTo>
                  <a:cubicBezTo>
                    <a:pt x="5257" y="1"/>
                    <a:pt x="5102" y="1448"/>
                    <a:pt x="5102" y="1448"/>
                  </a:cubicBezTo>
                  <a:cubicBezTo>
                    <a:pt x="4880" y="1947"/>
                    <a:pt x="4825" y="2557"/>
                    <a:pt x="4769" y="3056"/>
                  </a:cubicBezTo>
                  <a:cubicBezTo>
                    <a:pt x="4769" y="3278"/>
                    <a:pt x="4714" y="3500"/>
                    <a:pt x="4658" y="3777"/>
                  </a:cubicBezTo>
                  <a:cubicBezTo>
                    <a:pt x="4658" y="3888"/>
                    <a:pt x="4547" y="4054"/>
                    <a:pt x="4492" y="4165"/>
                  </a:cubicBezTo>
                  <a:cubicBezTo>
                    <a:pt x="4437" y="4221"/>
                    <a:pt x="4437" y="4387"/>
                    <a:pt x="4381" y="4442"/>
                  </a:cubicBezTo>
                  <a:cubicBezTo>
                    <a:pt x="4381" y="4498"/>
                    <a:pt x="4270" y="4609"/>
                    <a:pt x="4270" y="4609"/>
                  </a:cubicBezTo>
                  <a:cubicBezTo>
                    <a:pt x="4215" y="4664"/>
                    <a:pt x="4215" y="4720"/>
                    <a:pt x="4159" y="4775"/>
                  </a:cubicBezTo>
                  <a:cubicBezTo>
                    <a:pt x="4048" y="4886"/>
                    <a:pt x="4048" y="4997"/>
                    <a:pt x="3993" y="5052"/>
                  </a:cubicBezTo>
                  <a:cubicBezTo>
                    <a:pt x="3937" y="5163"/>
                    <a:pt x="3937" y="5219"/>
                    <a:pt x="3937" y="5274"/>
                  </a:cubicBezTo>
                  <a:cubicBezTo>
                    <a:pt x="3827" y="5496"/>
                    <a:pt x="3716" y="5607"/>
                    <a:pt x="3494" y="5773"/>
                  </a:cubicBezTo>
                  <a:cubicBezTo>
                    <a:pt x="2607" y="6106"/>
                    <a:pt x="1886" y="6272"/>
                    <a:pt x="1276" y="8823"/>
                  </a:cubicBezTo>
                  <a:cubicBezTo>
                    <a:pt x="1165" y="9322"/>
                    <a:pt x="555" y="9655"/>
                    <a:pt x="610" y="11041"/>
                  </a:cubicBezTo>
                  <a:cubicBezTo>
                    <a:pt x="610" y="11540"/>
                    <a:pt x="610" y="12150"/>
                    <a:pt x="666" y="12649"/>
                  </a:cubicBezTo>
                  <a:cubicBezTo>
                    <a:pt x="0" y="12649"/>
                    <a:pt x="56" y="13370"/>
                    <a:pt x="666" y="13370"/>
                  </a:cubicBezTo>
                  <a:lnTo>
                    <a:pt x="7708" y="13370"/>
                  </a:lnTo>
                  <a:cubicBezTo>
                    <a:pt x="7708" y="13370"/>
                    <a:pt x="7874" y="13093"/>
                    <a:pt x="7708" y="12760"/>
                  </a:cubicBezTo>
                  <a:cubicBezTo>
                    <a:pt x="7611" y="12614"/>
                    <a:pt x="7459" y="12585"/>
                    <a:pt x="7311" y="12585"/>
                  </a:cubicBezTo>
                  <a:cubicBezTo>
                    <a:pt x="7217" y="12585"/>
                    <a:pt x="7125" y="12597"/>
                    <a:pt x="7048" y="12597"/>
                  </a:cubicBezTo>
                  <a:cubicBezTo>
                    <a:pt x="6970" y="12597"/>
                    <a:pt x="6908" y="12585"/>
                    <a:pt x="6876" y="12538"/>
                  </a:cubicBezTo>
                  <a:cubicBezTo>
                    <a:pt x="6655" y="12372"/>
                    <a:pt x="6710" y="11984"/>
                    <a:pt x="6765" y="11152"/>
                  </a:cubicBezTo>
                  <a:cubicBezTo>
                    <a:pt x="6876" y="10320"/>
                    <a:pt x="6932" y="7825"/>
                    <a:pt x="7043" y="7492"/>
                  </a:cubicBezTo>
                  <a:cubicBezTo>
                    <a:pt x="7154" y="7381"/>
                    <a:pt x="7265" y="7159"/>
                    <a:pt x="7320" y="6827"/>
                  </a:cubicBezTo>
                  <a:cubicBezTo>
                    <a:pt x="7320" y="6716"/>
                    <a:pt x="7320" y="6716"/>
                    <a:pt x="7431" y="6660"/>
                  </a:cubicBezTo>
                  <a:cubicBezTo>
                    <a:pt x="7486" y="6383"/>
                    <a:pt x="7597" y="5995"/>
                    <a:pt x="7597" y="5551"/>
                  </a:cubicBezTo>
                  <a:lnTo>
                    <a:pt x="7597" y="5274"/>
                  </a:lnTo>
                  <a:lnTo>
                    <a:pt x="7597" y="5163"/>
                  </a:lnTo>
                  <a:lnTo>
                    <a:pt x="7597" y="4941"/>
                  </a:lnTo>
                  <a:cubicBezTo>
                    <a:pt x="7597" y="4775"/>
                    <a:pt x="7542" y="4664"/>
                    <a:pt x="7542" y="4498"/>
                  </a:cubicBezTo>
                  <a:cubicBezTo>
                    <a:pt x="7542" y="4387"/>
                    <a:pt x="7486" y="4331"/>
                    <a:pt x="7486" y="4165"/>
                  </a:cubicBezTo>
                  <a:cubicBezTo>
                    <a:pt x="7375" y="4054"/>
                    <a:pt x="7375" y="3888"/>
                    <a:pt x="7320" y="3832"/>
                  </a:cubicBezTo>
                  <a:cubicBezTo>
                    <a:pt x="7265" y="3611"/>
                    <a:pt x="7209" y="3500"/>
                    <a:pt x="7098" y="3278"/>
                  </a:cubicBezTo>
                  <a:cubicBezTo>
                    <a:pt x="7043" y="2834"/>
                    <a:pt x="7819" y="2668"/>
                    <a:pt x="7930" y="2502"/>
                  </a:cubicBezTo>
                  <a:cubicBezTo>
                    <a:pt x="8152" y="2391"/>
                    <a:pt x="8152" y="1892"/>
                    <a:pt x="8152" y="1892"/>
                  </a:cubicBezTo>
                  <a:cubicBezTo>
                    <a:pt x="8152" y="1892"/>
                    <a:pt x="7708" y="1892"/>
                    <a:pt x="7486" y="1393"/>
                  </a:cubicBezTo>
                  <a:cubicBezTo>
                    <a:pt x="7265" y="838"/>
                    <a:pt x="6932" y="616"/>
                    <a:pt x="6211" y="616"/>
                  </a:cubicBezTo>
                  <a:lnTo>
                    <a:pt x="5934" y="616"/>
                  </a:lnTo>
                  <a:lnTo>
                    <a:pt x="5878" y="6"/>
                  </a:lnTo>
                  <a:cubicBezTo>
                    <a:pt x="5857" y="2"/>
                    <a:pt x="5837" y="1"/>
                    <a:pt x="5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5"/>
            <p:cNvSpPr/>
            <p:nvPr/>
          </p:nvSpPr>
          <p:spPr>
            <a:xfrm>
              <a:off x="5766725" y="1331875"/>
              <a:ext cx="289750" cy="146975"/>
            </a:xfrm>
            <a:custGeom>
              <a:avLst/>
              <a:gdLst/>
              <a:ahLst/>
              <a:cxnLst/>
              <a:rect l="l" t="t" r="r" b="b"/>
              <a:pathLst>
                <a:path w="11590" h="5879" extrusionOk="0">
                  <a:moveTo>
                    <a:pt x="0" y="1"/>
                  </a:moveTo>
                  <a:cubicBezTo>
                    <a:pt x="0" y="1"/>
                    <a:pt x="1054" y="3051"/>
                    <a:pt x="5102" y="3328"/>
                  </a:cubicBezTo>
                  <a:lnTo>
                    <a:pt x="5102" y="3827"/>
                  </a:lnTo>
                  <a:cubicBezTo>
                    <a:pt x="5046" y="4659"/>
                    <a:pt x="4104" y="4825"/>
                    <a:pt x="3605" y="5102"/>
                  </a:cubicBezTo>
                  <a:cubicBezTo>
                    <a:pt x="3161" y="5380"/>
                    <a:pt x="2995" y="5879"/>
                    <a:pt x="2995" y="5879"/>
                  </a:cubicBezTo>
                  <a:lnTo>
                    <a:pt x="8595" y="5879"/>
                  </a:lnTo>
                  <a:cubicBezTo>
                    <a:pt x="8595" y="5879"/>
                    <a:pt x="8429" y="5324"/>
                    <a:pt x="7985" y="5102"/>
                  </a:cubicBezTo>
                  <a:cubicBezTo>
                    <a:pt x="7542" y="4825"/>
                    <a:pt x="6488" y="4659"/>
                    <a:pt x="6433" y="3827"/>
                  </a:cubicBezTo>
                  <a:lnTo>
                    <a:pt x="6433" y="3328"/>
                  </a:lnTo>
                  <a:cubicBezTo>
                    <a:pt x="10536" y="3051"/>
                    <a:pt x="11590" y="1"/>
                    <a:pt x="11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5"/>
            <p:cNvSpPr/>
            <p:nvPr/>
          </p:nvSpPr>
          <p:spPr>
            <a:xfrm>
              <a:off x="5766725" y="1276425"/>
              <a:ext cx="289750" cy="22225"/>
            </a:xfrm>
            <a:custGeom>
              <a:avLst/>
              <a:gdLst/>
              <a:ahLst/>
              <a:cxnLst/>
              <a:rect l="l" t="t" r="r" b="b"/>
              <a:pathLst>
                <a:path w="11590" h="889" extrusionOk="0">
                  <a:moveTo>
                    <a:pt x="0" y="1"/>
                  </a:moveTo>
                  <a:lnTo>
                    <a:pt x="0" y="888"/>
                  </a:lnTo>
                  <a:lnTo>
                    <a:pt x="11590" y="888"/>
                  </a:lnTo>
                  <a:lnTo>
                    <a:pt x="115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5"/>
            <p:cNvSpPr/>
            <p:nvPr/>
          </p:nvSpPr>
          <p:spPr>
            <a:xfrm>
              <a:off x="5768100" y="1577250"/>
              <a:ext cx="285600" cy="34700"/>
            </a:xfrm>
            <a:custGeom>
              <a:avLst/>
              <a:gdLst/>
              <a:ahLst/>
              <a:cxnLst/>
              <a:rect l="l" t="t" r="r" b="b"/>
              <a:pathLst>
                <a:path w="11424" h="1388" extrusionOk="0">
                  <a:moveTo>
                    <a:pt x="1" y="1"/>
                  </a:moveTo>
                  <a:lnTo>
                    <a:pt x="1" y="1387"/>
                  </a:lnTo>
                  <a:lnTo>
                    <a:pt x="11424" y="1387"/>
                  </a:lnTo>
                  <a:lnTo>
                    <a:pt x="114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15"/>
            <p:cNvSpPr/>
            <p:nvPr/>
          </p:nvSpPr>
          <p:spPr>
            <a:xfrm>
              <a:off x="5816625" y="1660425"/>
              <a:ext cx="120625" cy="34700"/>
            </a:xfrm>
            <a:custGeom>
              <a:avLst/>
              <a:gdLst/>
              <a:ahLst/>
              <a:cxnLst/>
              <a:rect l="l" t="t" r="r" b="b"/>
              <a:pathLst>
                <a:path w="4825" h="1388" extrusionOk="0">
                  <a:moveTo>
                    <a:pt x="1" y="1"/>
                  </a:moveTo>
                  <a:lnTo>
                    <a:pt x="1" y="1387"/>
                  </a:lnTo>
                  <a:lnTo>
                    <a:pt x="4825" y="1387"/>
                  </a:lnTo>
                  <a:lnTo>
                    <a:pt x="48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5"/>
            <p:cNvSpPr/>
            <p:nvPr/>
          </p:nvSpPr>
          <p:spPr>
            <a:xfrm>
              <a:off x="5816625" y="1794900"/>
              <a:ext cx="187175" cy="34675"/>
            </a:xfrm>
            <a:custGeom>
              <a:avLst/>
              <a:gdLst/>
              <a:ahLst/>
              <a:cxnLst/>
              <a:rect l="l" t="t" r="r" b="b"/>
              <a:pathLst>
                <a:path w="7487" h="1387" extrusionOk="0">
                  <a:moveTo>
                    <a:pt x="1" y="1"/>
                  </a:moveTo>
                  <a:lnTo>
                    <a:pt x="1" y="1387"/>
                  </a:lnTo>
                  <a:lnTo>
                    <a:pt x="7486" y="1387"/>
                  </a:lnTo>
                  <a:lnTo>
                    <a:pt x="74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15"/>
            <p:cNvSpPr/>
            <p:nvPr/>
          </p:nvSpPr>
          <p:spPr>
            <a:xfrm>
              <a:off x="5969125" y="1660425"/>
              <a:ext cx="34675" cy="163625"/>
            </a:xfrm>
            <a:custGeom>
              <a:avLst/>
              <a:gdLst/>
              <a:ahLst/>
              <a:cxnLst/>
              <a:rect l="l" t="t" r="r" b="b"/>
              <a:pathLst>
                <a:path w="1387" h="6545" extrusionOk="0">
                  <a:moveTo>
                    <a:pt x="0" y="1"/>
                  </a:moveTo>
                  <a:lnTo>
                    <a:pt x="0" y="6544"/>
                  </a:lnTo>
                  <a:lnTo>
                    <a:pt x="1386" y="6544"/>
                  </a:lnTo>
                  <a:lnTo>
                    <a:pt x="13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15"/>
            <p:cNvSpPr/>
            <p:nvPr/>
          </p:nvSpPr>
          <p:spPr>
            <a:xfrm>
              <a:off x="5816625" y="1677075"/>
              <a:ext cx="34675" cy="146975"/>
            </a:xfrm>
            <a:custGeom>
              <a:avLst/>
              <a:gdLst/>
              <a:ahLst/>
              <a:cxnLst/>
              <a:rect l="l" t="t" r="r" b="b"/>
              <a:pathLst>
                <a:path w="1387" h="5879" extrusionOk="0">
                  <a:moveTo>
                    <a:pt x="1" y="0"/>
                  </a:moveTo>
                  <a:lnTo>
                    <a:pt x="1" y="5878"/>
                  </a:lnTo>
                  <a:lnTo>
                    <a:pt x="1387" y="5878"/>
                  </a:lnTo>
                  <a:lnTo>
                    <a:pt x="13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5"/>
            <p:cNvSpPr/>
            <p:nvPr/>
          </p:nvSpPr>
          <p:spPr>
            <a:xfrm>
              <a:off x="5903950" y="1678450"/>
              <a:ext cx="34700" cy="55475"/>
            </a:xfrm>
            <a:custGeom>
              <a:avLst/>
              <a:gdLst/>
              <a:ahLst/>
              <a:cxnLst/>
              <a:rect l="l" t="t" r="r" b="b"/>
              <a:pathLst>
                <a:path w="1388" h="2219" extrusionOk="0">
                  <a:moveTo>
                    <a:pt x="1" y="1"/>
                  </a:moveTo>
                  <a:lnTo>
                    <a:pt x="1" y="2219"/>
                  </a:lnTo>
                  <a:lnTo>
                    <a:pt x="1387" y="2219"/>
                  </a:lnTo>
                  <a:lnTo>
                    <a:pt x="1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6" name="Google Shape;356;p15"/>
          <p:cNvSpPr txBox="1">
            <a:spLocks noGrp="1"/>
          </p:cNvSpPr>
          <p:nvPr>
            <p:ph type="title"/>
          </p:nvPr>
        </p:nvSpPr>
        <p:spPr>
          <a:xfrm flipH="1">
            <a:off x="874025" y="2475124"/>
            <a:ext cx="5701200" cy="7899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4600" b="0">
                <a:latin typeface="Manrope ExtraBold"/>
                <a:ea typeface="Manrope ExtraBold"/>
                <a:cs typeface="Manrope ExtraBold"/>
                <a:sym typeface="Manrope ExtraBold"/>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357" name="Google Shape;357;p15"/>
          <p:cNvSpPr txBox="1">
            <a:spLocks noGrp="1"/>
          </p:cNvSpPr>
          <p:nvPr>
            <p:ph type="subTitle" idx="1"/>
          </p:nvPr>
        </p:nvSpPr>
        <p:spPr>
          <a:xfrm flipH="1">
            <a:off x="874650" y="3293575"/>
            <a:ext cx="3184500" cy="6888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58" name="Google Shape;358;p15"/>
          <p:cNvSpPr txBox="1">
            <a:spLocks noGrp="1"/>
          </p:cNvSpPr>
          <p:nvPr>
            <p:ph type="title" idx="2" hasCustomPrompt="1"/>
          </p:nvPr>
        </p:nvSpPr>
        <p:spPr>
          <a:xfrm flipH="1">
            <a:off x="874650" y="1161113"/>
            <a:ext cx="2590200" cy="1314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2"/>
              </a:buClr>
              <a:buSzPts val="8900"/>
              <a:buNone/>
              <a:defRPr sz="10200">
                <a:solidFill>
                  <a:schemeClr val="dk2"/>
                </a:solidFill>
              </a:defRPr>
            </a:lvl1pPr>
            <a:lvl2pPr lvl="1" rtl="0">
              <a:spcBef>
                <a:spcPts val="0"/>
              </a:spcBef>
              <a:spcAft>
                <a:spcPts val="0"/>
              </a:spcAft>
              <a:buClr>
                <a:schemeClr val="dk2"/>
              </a:buClr>
              <a:buSzPts val="8900"/>
              <a:buNone/>
              <a:defRPr sz="8900">
                <a:solidFill>
                  <a:schemeClr val="dk2"/>
                </a:solidFill>
              </a:defRPr>
            </a:lvl2pPr>
            <a:lvl3pPr lvl="2" rtl="0">
              <a:spcBef>
                <a:spcPts val="0"/>
              </a:spcBef>
              <a:spcAft>
                <a:spcPts val="0"/>
              </a:spcAft>
              <a:buClr>
                <a:schemeClr val="dk2"/>
              </a:buClr>
              <a:buSzPts val="8900"/>
              <a:buNone/>
              <a:defRPr sz="8900">
                <a:solidFill>
                  <a:schemeClr val="dk2"/>
                </a:solidFill>
              </a:defRPr>
            </a:lvl3pPr>
            <a:lvl4pPr lvl="3" rtl="0">
              <a:spcBef>
                <a:spcPts val="0"/>
              </a:spcBef>
              <a:spcAft>
                <a:spcPts val="0"/>
              </a:spcAft>
              <a:buClr>
                <a:schemeClr val="dk2"/>
              </a:buClr>
              <a:buSzPts val="8900"/>
              <a:buNone/>
              <a:defRPr sz="8900">
                <a:solidFill>
                  <a:schemeClr val="dk2"/>
                </a:solidFill>
              </a:defRPr>
            </a:lvl4pPr>
            <a:lvl5pPr lvl="4" rtl="0">
              <a:spcBef>
                <a:spcPts val="0"/>
              </a:spcBef>
              <a:spcAft>
                <a:spcPts val="0"/>
              </a:spcAft>
              <a:buClr>
                <a:schemeClr val="dk2"/>
              </a:buClr>
              <a:buSzPts val="8900"/>
              <a:buNone/>
              <a:defRPr sz="8900">
                <a:solidFill>
                  <a:schemeClr val="dk2"/>
                </a:solidFill>
              </a:defRPr>
            </a:lvl5pPr>
            <a:lvl6pPr lvl="5" rtl="0">
              <a:spcBef>
                <a:spcPts val="0"/>
              </a:spcBef>
              <a:spcAft>
                <a:spcPts val="0"/>
              </a:spcAft>
              <a:buClr>
                <a:schemeClr val="dk2"/>
              </a:buClr>
              <a:buSzPts val="8900"/>
              <a:buNone/>
              <a:defRPr sz="8900">
                <a:solidFill>
                  <a:schemeClr val="dk2"/>
                </a:solidFill>
              </a:defRPr>
            </a:lvl6pPr>
            <a:lvl7pPr lvl="6" rtl="0">
              <a:spcBef>
                <a:spcPts val="0"/>
              </a:spcBef>
              <a:spcAft>
                <a:spcPts val="0"/>
              </a:spcAft>
              <a:buClr>
                <a:schemeClr val="dk2"/>
              </a:buClr>
              <a:buSzPts val="8900"/>
              <a:buNone/>
              <a:defRPr sz="8900">
                <a:solidFill>
                  <a:schemeClr val="dk2"/>
                </a:solidFill>
              </a:defRPr>
            </a:lvl7pPr>
            <a:lvl8pPr lvl="7" rtl="0">
              <a:spcBef>
                <a:spcPts val="0"/>
              </a:spcBef>
              <a:spcAft>
                <a:spcPts val="0"/>
              </a:spcAft>
              <a:buClr>
                <a:schemeClr val="dk2"/>
              </a:buClr>
              <a:buSzPts val="8900"/>
              <a:buNone/>
              <a:defRPr sz="8900">
                <a:solidFill>
                  <a:schemeClr val="dk2"/>
                </a:solidFill>
              </a:defRPr>
            </a:lvl8pPr>
            <a:lvl9pPr lvl="8" rtl="0">
              <a:spcBef>
                <a:spcPts val="0"/>
              </a:spcBef>
              <a:spcAft>
                <a:spcPts val="0"/>
              </a:spcAft>
              <a:buClr>
                <a:schemeClr val="dk2"/>
              </a:buClr>
              <a:buSzPts val="8900"/>
              <a:buNone/>
              <a:defRPr sz="8900">
                <a:solidFill>
                  <a:schemeClr val="dk2"/>
                </a:solidFill>
              </a:defRPr>
            </a:lvl9pPr>
          </a:lstStyle>
          <a:p>
            <a:r>
              <a:t>xx%</a:t>
            </a:r>
          </a:p>
        </p:txBody>
      </p:sp>
      <p:cxnSp>
        <p:nvCxnSpPr>
          <p:cNvPr id="359" name="Google Shape;359;p15"/>
          <p:cNvCxnSpPr/>
          <p:nvPr/>
        </p:nvCxnSpPr>
        <p:spPr>
          <a:xfrm>
            <a:off x="717875" y="1352475"/>
            <a:ext cx="0" cy="248220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2">
  <p:cSld name="CUSTOM_8">
    <p:spTree>
      <p:nvGrpSpPr>
        <p:cNvPr id="1" name="Shape 360"/>
        <p:cNvGrpSpPr/>
        <p:nvPr/>
      </p:nvGrpSpPr>
      <p:grpSpPr>
        <a:xfrm>
          <a:off x="0" y="0"/>
          <a:ext cx="0" cy="0"/>
          <a:chOff x="0" y="0"/>
          <a:chExt cx="0" cy="0"/>
        </a:xfrm>
      </p:grpSpPr>
      <p:grpSp>
        <p:nvGrpSpPr>
          <p:cNvPr id="361" name="Google Shape;361;p16"/>
          <p:cNvGrpSpPr/>
          <p:nvPr/>
        </p:nvGrpSpPr>
        <p:grpSpPr>
          <a:xfrm>
            <a:off x="-30" y="4806925"/>
            <a:ext cx="9143908" cy="336587"/>
            <a:chOff x="339450" y="5100100"/>
            <a:chExt cx="6931404" cy="336587"/>
          </a:xfrm>
        </p:grpSpPr>
        <p:sp>
          <p:nvSpPr>
            <p:cNvPr id="362" name="Google Shape;362;p16"/>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16"/>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16"/>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16"/>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6" name="Google Shape;366;p16"/>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7" name="Google Shape;367;p16"/>
          <p:cNvGrpSpPr/>
          <p:nvPr/>
        </p:nvGrpSpPr>
        <p:grpSpPr>
          <a:xfrm>
            <a:off x="201550" y="1627675"/>
            <a:ext cx="334125" cy="1888150"/>
            <a:chOff x="171825" y="490825"/>
            <a:chExt cx="334125" cy="1888150"/>
          </a:xfrm>
        </p:grpSpPr>
        <p:sp>
          <p:nvSpPr>
            <p:cNvPr id="368" name="Google Shape;368;p16"/>
            <p:cNvSpPr/>
            <p:nvPr/>
          </p:nvSpPr>
          <p:spPr>
            <a:xfrm>
              <a:off x="230050" y="490825"/>
              <a:ext cx="219075" cy="320275"/>
            </a:xfrm>
            <a:custGeom>
              <a:avLst/>
              <a:gdLst/>
              <a:ahLst/>
              <a:cxnLst/>
              <a:rect l="l" t="t" r="r" b="b"/>
              <a:pathLst>
                <a:path w="8763" h="12811" extrusionOk="0">
                  <a:moveTo>
                    <a:pt x="2053" y="1"/>
                  </a:moveTo>
                  <a:lnTo>
                    <a:pt x="2053" y="1110"/>
                  </a:lnTo>
                  <a:lnTo>
                    <a:pt x="2773" y="1110"/>
                  </a:lnTo>
                  <a:cubicBezTo>
                    <a:pt x="2773" y="1110"/>
                    <a:pt x="2995" y="1387"/>
                    <a:pt x="2995" y="2496"/>
                  </a:cubicBezTo>
                  <a:cubicBezTo>
                    <a:pt x="2995" y="3051"/>
                    <a:pt x="2773" y="3550"/>
                    <a:pt x="2607" y="3882"/>
                  </a:cubicBezTo>
                  <a:cubicBezTo>
                    <a:pt x="2385" y="4271"/>
                    <a:pt x="1942" y="4603"/>
                    <a:pt x="1831" y="4659"/>
                  </a:cubicBezTo>
                  <a:cubicBezTo>
                    <a:pt x="722" y="5435"/>
                    <a:pt x="1" y="6766"/>
                    <a:pt x="1" y="8208"/>
                  </a:cubicBezTo>
                  <a:cubicBezTo>
                    <a:pt x="1" y="10093"/>
                    <a:pt x="1110" y="11590"/>
                    <a:pt x="2773" y="12256"/>
                  </a:cubicBezTo>
                  <a:lnTo>
                    <a:pt x="2053" y="12256"/>
                  </a:lnTo>
                  <a:lnTo>
                    <a:pt x="2053" y="12810"/>
                  </a:lnTo>
                  <a:lnTo>
                    <a:pt x="6766" y="12810"/>
                  </a:lnTo>
                  <a:lnTo>
                    <a:pt x="6766" y="12256"/>
                  </a:lnTo>
                  <a:lnTo>
                    <a:pt x="5990" y="12256"/>
                  </a:lnTo>
                  <a:cubicBezTo>
                    <a:pt x="7598" y="11756"/>
                    <a:pt x="8762" y="10148"/>
                    <a:pt x="8762" y="8263"/>
                  </a:cubicBezTo>
                  <a:cubicBezTo>
                    <a:pt x="8762" y="6821"/>
                    <a:pt x="8097" y="5601"/>
                    <a:pt x="6988" y="4714"/>
                  </a:cubicBezTo>
                  <a:cubicBezTo>
                    <a:pt x="6821" y="4659"/>
                    <a:pt x="6378" y="4271"/>
                    <a:pt x="6211" y="3993"/>
                  </a:cubicBezTo>
                  <a:cubicBezTo>
                    <a:pt x="5990" y="3605"/>
                    <a:pt x="5768" y="3162"/>
                    <a:pt x="5768" y="2607"/>
                  </a:cubicBezTo>
                  <a:cubicBezTo>
                    <a:pt x="5768" y="1498"/>
                    <a:pt x="5990" y="1221"/>
                    <a:pt x="5990" y="1221"/>
                  </a:cubicBezTo>
                  <a:lnTo>
                    <a:pt x="5990" y="1110"/>
                  </a:lnTo>
                  <a:lnTo>
                    <a:pt x="6655" y="1110"/>
                  </a:lnTo>
                  <a:lnTo>
                    <a:pt x="66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16"/>
            <p:cNvSpPr/>
            <p:nvPr/>
          </p:nvSpPr>
          <p:spPr>
            <a:xfrm>
              <a:off x="212025" y="889675"/>
              <a:ext cx="257875" cy="388600"/>
            </a:xfrm>
            <a:custGeom>
              <a:avLst/>
              <a:gdLst/>
              <a:ahLst/>
              <a:cxnLst/>
              <a:rect l="l" t="t" r="r" b="b"/>
              <a:pathLst>
                <a:path w="10315" h="15544" extrusionOk="0">
                  <a:moveTo>
                    <a:pt x="5157" y="1513"/>
                  </a:moveTo>
                  <a:cubicBezTo>
                    <a:pt x="8139" y="1513"/>
                    <a:pt x="7033" y="6017"/>
                    <a:pt x="5269" y="7946"/>
                  </a:cubicBezTo>
                  <a:cubicBezTo>
                    <a:pt x="3383" y="6006"/>
                    <a:pt x="2219" y="1514"/>
                    <a:pt x="5102" y="1514"/>
                  </a:cubicBezTo>
                  <a:cubicBezTo>
                    <a:pt x="5121" y="1514"/>
                    <a:pt x="5139" y="1513"/>
                    <a:pt x="5157" y="1513"/>
                  </a:cubicBezTo>
                  <a:close/>
                  <a:moveTo>
                    <a:pt x="5177" y="1"/>
                  </a:moveTo>
                  <a:cubicBezTo>
                    <a:pt x="4689" y="1"/>
                    <a:pt x="4202" y="58"/>
                    <a:pt x="3827" y="183"/>
                  </a:cubicBezTo>
                  <a:cubicBezTo>
                    <a:pt x="2330" y="738"/>
                    <a:pt x="1886" y="2013"/>
                    <a:pt x="2053" y="3566"/>
                  </a:cubicBezTo>
                  <a:cubicBezTo>
                    <a:pt x="2274" y="5229"/>
                    <a:pt x="3273" y="7004"/>
                    <a:pt x="4271" y="8334"/>
                  </a:cubicBezTo>
                  <a:cubicBezTo>
                    <a:pt x="2995" y="8113"/>
                    <a:pt x="1" y="7724"/>
                    <a:pt x="1" y="7724"/>
                  </a:cubicBezTo>
                  <a:lnTo>
                    <a:pt x="1" y="9610"/>
                  </a:lnTo>
                  <a:lnTo>
                    <a:pt x="4714" y="9111"/>
                  </a:lnTo>
                  <a:lnTo>
                    <a:pt x="4714" y="9111"/>
                  </a:lnTo>
                  <a:lnTo>
                    <a:pt x="4215" y="15543"/>
                  </a:lnTo>
                  <a:lnTo>
                    <a:pt x="6212" y="15543"/>
                  </a:lnTo>
                  <a:lnTo>
                    <a:pt x="5879" y="9111"/>
                  </a:lnTo>
                  <a:lnTo>
                    <a:pt x="10315" y="9610"/>
                  </a:lnTo>
                  <a:lnTo>
                    <a:pt x="10315" y="7724"/>
                  </a:lnTo>
                  <a:cubicBezTo>
                    <a:pt x="10259" y="7724"/>
                    <a:pt x="7709" y="8057"/>
                    <a:pt x="6322" y="8279"/>
                  </a:cubicBezTo>
                  <a:cubicBezTo>
                    <a:pt x="7265" y="7004"/>
                    <a:pt x="8263" y="5174"/>
                    <a:pt x="8430" y="3566"/>
                  </a:cubicBezTo>
                  <a:cubicBezTo>
                    <a:pt x="8651" y="2124"/>
                    <a:pt x="8152" y="793"/>
                    <a:pt x="6766" y="239"/>
                  </a:cubicBezTo>
                  <a:cubicBezTo>
                    <a:pt x="6370" y="86"/>
                    <a:pt x="5773" y="1"/>
                    <a:pt x="5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16"/>
            <p:cNvSpPr/>
            <p:nvPr/>
          </p:nvSpPr>
          <p:spPr>
            <a:xfrm>
              <a:off x="194025" y="1423800"/>
              <a:ext cx="289750" cy="149750"/>
            </a:xfrm>
            <a:custGeom>
              <a:avLst/>
              <a:gdLst/>
              <a:ahLst/>
              <a:cxnLst/>
              <a:rect l="l" t="t" r="r" b="b"/>
              <a:pathLst>
                <a:path w="11590" h="5990" extrusionOk="0">
                  <a:moveTo>
                    <a:pt x="0" y="0"/>
                  </a:moveTo>
                  <a:cubicBezTo>
                    <a:pt x="0" y="0"/>
                    <a:pt x="1054" y="3050"/>
                    <a:pt x="5157" y="3328"/>
                  </a:cubicBezTo>
                  <a:lnTo>
                    <a:pt x="5157" y="3827"/>
                  </a:lnTo>
                  <a:cubicBezTo>
                    <a:pt x="5046" y="4658"/>
                    <a:pt x="4103" y="4880"/>
                    <a:pt x="3604" y="5157"/>
                  </a:cubicBezTo>
                  <a:cubicBezTo>
                    <a:pt x="3161" y="5490"/>
                    <a:pt x="2994" y="5989"/>
                    <a:pt x="2994" y="5989"/>
                  </a:cubicBezTo>
                  <a:lnTo>
                    <a:pt x="8595" y="5989"/>
                  </a:lnTo>
                  <a:cubicBezTo>
                    <a:pt x="8595" y="5989"/>
                    <a:pt x="8484" y="5435"/>
                    <a:pt x="7985" y="5213"/>
                  </a:cubicBezTo>
                  <a:cubicBezTo>
                    <a:pt x="7597" y="4936"/>
                    <a:pt x="6543" y="4714"/>
                    <a:pt x="6488" y="3882"/>
                  </a:cubicBezTo>
                  <a:lnTo>
                    <a:pt x="6488" y="3383"/>
                  </a:lnTo>
                  <a:cubicBezTo>
                    <a:pt x="10647" y="3050"/>
                    <a:pt x="11589" y="0"/>
                    <a:pt x="11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16"/>
            <p:cNvSpPr/>
            <p:nvPr/>
          </p:nvSpPr>
          <p:spPr>
            <a:xfrm>
              <a:off x="194025" y="1368350"/>
              <a:ext cx="289750" cy="22200"/>
            </a:xfrm>
            <a:custGeom>
              <a:avLst/>
              <a:gdLst/>
              <a:ahLst/>
              <a:cxnLst/>
              <a:rect l="l" t="t" r="r" b="b"/>
              <a:pathLst>
                <a:path w="11590" h="888" extrusionOk="0">
                  <a:moveTo>
                    <a:pt x="0" y="0"/>
                  </a:moveTo>
                  <a:lnTo>
                    <a:pt x="0" y="888"/>
                  </a:lnTo>
                  <a:lnTo>
                    <a:pt x="11589" y="888"/>
                  </a:lnTo>
                  <a:lnTo>
                    <a:pt x="115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16"/>
            <p:cNvSpPr/>
            <p:nvPr/>
          </p:nvSpPr>
          <p:spPr>
            <a:xfrm>
              <a:off x="171825" y="1646900"/>
              <a:ext cx="334125" cy="172050"/>
            </a:xfrm>
            <a:custGeom>
              <a:avLst/>
              <a:gdLst/>
              <a:ahLst/>
              <a:cxnLst/>
              <a:rect l="l" t="t" r="r" b="b"/>
              <a:pathLst>
                <a:path w="13365" h="6882" extrusionOk="0">
                  <a:moveTo>
                    <a:pt x="6600" y="1224"/>
                  </a:moveTo>
                  <a:cubicBezTo>
                    <a:pt x="9095" y="1224"/>
                    <a:pt x="10703" y="2610"/>
                    <a:pt x="11091" y="3054"/>
                  </a:cubicBezTo>
                  <a:lnTo>
                    <a:pt x="2552" y="3054"/>
                  </a:lnTo>
                  <a:cubicBezTo>
                    <a:pt x="2829" y="2610"/>
                    <a:pt x="4049" y="1224"/>
                    <a:pt x="6600" y="1224"/>
                  </a:cubicBezTo>
                  <a:close/>
                  <a:moveTo>
                    <a:pt x="10814" y="3997"/>
                  </a:moveTo>
                  <a:cubicBezTo>
                    <a:pt x="10426" y="4551"/>
                    <a:pt x="9206" y="5716"/>
                    <a:pt x="6877" y="5716"/>
                  </a:cubicBezTo>
                  <a:cubicBezTo>
                    <a:pt x="4603" y="5716"/>
                    <a:pt x="3051" y="4551"/>
                    <a:pt x="2496" y="3997"/>
                  </a:cubicBezTo>
                  <a:close/>
                  <a:moveTo>
                    <a:pt x="6814" y="1"/>
                  </a:moveTo>
                  <a:cubicBezTo>
                    <a:pt x="6743" y="1"/>
                    <a:pt x="6672" y="2"/>
                    <a:pt x="6600" y="4"/>
                  </a:cubicBezTo>
                  <a:cubicBezTo>
                    <a:pt x="3273" y="60"/>
                    <a:pt x="1609" y="2389"/>
                    <a:pt x="1165" y="2998"/>
                  </a:cubicBezTo>
                  <a:lnTo>
                    <a:pt x="1" y="2998"/>
                  </a:lnTo>
                  <a:lnTo>
                    <a:pt x="1" y="3997"/>
                  </a:lnTo>
                  <a:lnTo>
                    <a:pt x="1276" y="3997"/>
                  </a:lnTo>
                  <a:cubicBezTo>
                    <a:pt x="1824" y="4709"/>
                    <a:pt x="3724" y="6881"/>
                    <a:pt x="6763" y="6881"/>
                  </a:cubicBezTo>
                  <a:cubicBezTo>
                    <a:pt x="6800" y="6881"/>
                    <a:pt x="6839" y="6881"/>
                    <a:pt x="6877" y="6880"/>
                  </a:cubicBezTo>
                  <a:cubicBezTo>
                    <a:pt x="9982" y="6825"/>
                    <a:pt x="11646" y="4717"/>
                    <a:pt x="12200" y="3997"/>
                  </a:cubicBezTo>
                  <a:lnTo>
                    <a:pt x="13365" y="3997"/>
                  </a:lnTo>
                  <a:lnTo>
                    <a:pt x="13365" y="2998"/>
                  </a:lnTo>
                  <a:lnTo>
                    <a:pt x="12256" y="2998"/>
                  </a:lnTo>
                  <a:cubicBezTo>
                    <a:pt x="11876" y="2402"/>
                    <a:pt x="10010" y="1"/>
                    <a:pt x="6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16"/>
            <p:cNvSpPr/>
            <p:nvPr/>
          </p:nvSpPr>
          <p:spPr>
            <a:xfrm>
              <a:off x="205100" y="1889600"/>
              <a:ext cx="285600" cy="34675"/>
            </a:xfrm>
            <a:custGeom>
              <a:avLst/>
              <a:gdLst/>
              <a:ahLst/>
              <a:cxnLst/>
              <a:rect l="l" t="t" r="r" b="b"/>
              <a:pathLst>
                <a:path w="11424" h="1387" extrusionOk="0">
                  <a:moveTo>
                    <a:pt x="1" y="0"/>
                  </a:moveTo>
                  <a:lnTo>
                    <a:pt x="1" y="1386"/>
                  </a:lnTo>
                  <a:lnTo>
                    <a:pt x="11424" y="1386"/>
                  </a:lnTo>
                  <a:lnTo>
                    <a:pt x="114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16"/>
            <p:cNvSpPr/>
            <p:nvPr/>
          </p:nvSpPr>
          <p:spPr>
            <a:xfrm>
              <a:off x="205100" y="2344300"/>
              <a:ext cx="285600" cy="34675"/>
            </a:xfrm>
            <a:custGeom>
              <a:avLst/>
              <a:gdLst/>
              <a:ahLst/>
              <a:cxnLst/>
              <a:rect l="l" t="t" r="r" b="b"/>
              <a:pathLst>
                <a:path w="11424" h="1387" extrusionOk="0">
                  <a:moveTo>
                    <a:pt x="1" y="0"/>
                  </a:moveTo>
                  <a:lnTo>
                    <a:pt x="1" y="1386"/>
                  </a:lnTo>
                  <a:lnTo>
                    <a:pt x="11424" y="1386"/>
                  </a:lnTo>
                  <a:lnTo>
                    <a:pt x="114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16"/>
            <p:cNvSpPr/>
            <p:nvPr/>
          </p:nvSpPr>
          <p:spPr>
            <a:xfrm>
              <a:off x="257775" y="2129425"/>
              <a:ext cx="120650" cy="34675"/>
            </a:xfrm>
            <a:custGeom>
              <a:avLst/>
              <a:gdLst/>
              <a:ahLst/>
              <a:cxnLst/>
              <a:rect l="l" t="t" r="r" b="b"/>
              <a:pathLst>
                <a:path w="4826" h="1387" extrusionOk="0">
                  <a:moveTo>
                    <a:pt x="1" y="0"/>
                  </a:moveTo>
                  <a:lnTo>
                    <a:pt x="1" y="1386"/>
                  </a:lnTo>
                  <a:lnTo>
                    <a:pt x="4825" y="1386"/>
                  </a:lnTo>
                  <a:lnTo>
                    <a:pt x="48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16"/>
            <p:cNvSpPr/>
            <p:nvPr/>
          </p:nvSpPr>
          <p:spPr>
            <a:xfrm>
              <a:off x="257775" y="2261100"/>
              <a:ext cx="188575" cy="34700"/>
            </a:xfrm>
            <a:custGeom>
              <a:avLst/>
              <a:gdLst/>
              <a:ahLst/>
              <a:cxnLst/>
              <a:rect l="l" t="t" r="r" b="b"/>
              <a:pathLst>
                <a:path w="7543" h="1388" extrusionOk="0">
                  <a:moveTo>
                    <a:pt x="1" y="1"/>
                  </a:moveTo>
                  <a:lnTo>
                    <a:pt x="1" y="1387"/>
                  </a:lnTo>
                  <a:lnTo>
                    <a:pt x="7542" y="1387"/>
                  </a:lnTo>
                  <a:lnTo>
                    <a:pt x="75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16"/>
            <p:cNvSpPr/>
            <p:nvPr/>
          </p:nvSpPr>
          <p:spPr>
            <a:xfrm>
              <a:off x="413050" y="2129425"/>
              <a:ext cx="34675" cy="162200"/>
            </a:xfrm>
            <a:custGeom>
              <a:avLst/>
              <a:gdLst/>
              <a:ahLst/>
              <a:cxnLst/>
              <a:rect l="l" t="t" r="r" b="b"/>
              <a:pathLst>
                <a:path w="1387" h="6488" extrusionOk="0">
                  <a:moveTo>
                    <a:pt x="0" y="0"/>
                  </a:moveTo>
                  <a:lnTo>
                    <a:pt x="0" y="6488"/>
                  </a:lnTo>
                  <a:lnTo>
                    <a:pt x="1387" y="6488"/>
                  </a:lnTo>
                  <a:lnTo>
                    <a:pt x="13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16"/>
            <p:cNvSpPr/>
            <p:nvPr/>
          </p:nvSpPr>
          <p:spPr>
            <a:xfrm>
              <a:off x="257775" y="2144675"/>
              <a:ext cx="34700" cy="146950"/>
            </a:xfrm>
            <a:custGeom>
              <a:avLst/>
              <a:gdLst/>
              <a:ahLst/>
              <a:cxnLst/>
              <a:rect l="l" t="t" r="r" b="b"/>
              <a:pathLst>
                <a:path w="1388" h="5878" extrusionOk="0">
                  <a:moveTo>
                    <a:pt x="1" y="0"/>
                  </a:moveTo>
                  <a:lnTo>
                    <a:pt x="1" y="5878"/>
                  </a:lnTo>
                  <a:lnTo>
                    <a:pt x="1387" y="5878"/>
                  </a:lnTo>
                  <a:lnTo>
                    <a:pt x="13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16"/>
            <p:cNvSpPr/>
            <p:nvPr/>
          </p:nvSpPr>
          <p:spPr>
            <a:xfrm>
              <a:off x="345125" y="2146050"/>
              <a:ext cx="34675" cy="55475"/>
            </a:xfrm>
            <a:custGeom>
              <a:avLst/>
              <a:gdLst/>
              <a:ahLst/>
              <a:cxnLst/>
              <a:rect l="l" t="t" r="r" b="b"/>
              <a:pathLst>
                <a:path w="1387" h="2219" extrusionOk="0">
                  <a:moveTo>
                    <a:pt x="0" y="1"/>
                  </a:moveTo>
                  <a:lnTo>
                    <a:pt x="0" y="2219"/>
                  </a:lnTo>
                  <a:lnTo>
                    <a:pt x="1387" y="2219"/>
                  </a:lnTo>
                  <a:lnTo>
                    <a:pt x="1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16"/>
            <p:cNvSpPr/>
            <p:nvPr/>
          </p:nvSpPr>
          <p:spPr>
            <a:xfrm>
              <a:off x="207875" y="1967225"/>
              <a:ext cx="289750" cy="90125"/>
            </a:xfrm>
            <a:custGeom>
              <a:avLst/>
              <a:gdLst/>
              <a:ahLst/>
              <a:cxnLst/>
              <a:rect l="l" t="t" r="r" b="b"/>
              <a:pathLst>
                <a:path w="11590" h="3605" extrusionOk="0">
                  <a:moveTo>
                    <a:pt x="10924" y="0"/>
                  </a:moveTo>
                  <a:cubicBezTo>
                    <a:pt x="10924" y="0"/>
                    <a:pt x="8984" y="2717"/>
                    <a:pt x="7320" y="2717"/>
                  </a:cubicBezTo>
                  <a:cubicBezTo>
                    <a:pt x="5657" y="2717"/>
                    <a:pt x="5934" y="278"/>
                    <a:pt x="3827" y="278"/>
                  </a:cubicBezTo>
                  <a:cubicBezTo>
                    <a:pt x="2052" y="278"/>
                    <a:pt x="1" y="2995"/>
                    <a:pt x="1" y="2995"/>
                  </a:cubicBezTo>
                  <a:lnTo>
                    <a:pt x="832" y="3549"/>
                  </a:lnTo>
                  <a:cubicBezTo>
                    <a:pt x="832" y="3549"/>
                    <a:pt x="2440" y="1276"/>
                    <a:pt x="3827" y="1276"/>
                  </a:cubicBezTo>
                  <a:cubicBezTo>
                    <a:pt x="5213" y="1276"/>
                    <a:pt x="5435" y="3605"/>
                    <a:pt x="7209" y="3605"/>
                  </a:cubicBezTo>
                  <a:cubicBezTo>
                    <a:pt x="9871" y="3605"/>
                    <a:pt x="11590" y="777"/>
                    <a:pt x="11590" y="777"/>
                  </a:cubicBezTo>
                  <a:lnTo>
                    <a:pt x="109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 name="Google Shape;381;p16"/>
          <p:cNvGrpSpPr/>
          <p:nvPr/>
        </p:nvGrpSpPr>
        <p:grpSpPr>
          <a:xfrm>
            <a:off x="8593450" y="1620100"/>
            <a:ext cx="365150" cy="1903275"/>
            <a:chOff x="916850" y="437725"/>
            <a:chExt cx="365150" cy="1903275"/>
          </a:xfrm>
        </p:grpSpPr>
        <p:sp>
          <p:nvSpPr>
            <p:cNvPr id="382" name="Google Shape;382;p16"/>
            <p:cNvSpPr/>
            <p:nvPr/>
          </p:nvSpPr>
          <p:spPr>
            <a:xfrm>
              <a:off x="932775" y="2106100"/>
              <a:ext cx="342425" cy="234900"/>
            </a:xfrm>
            <a:custGeom>
              <a:avLst/>
              <a:gdLst/>
              <a:ahLst/>
              <a:cxnLst/>
              <a:rect l="l" t="t" r="r" b="b"/>
              <a:pathLst>
                <a:path w="13697" h="9396" extrusionOk="0">
                  <a:moveTo>
                    <a:pt x="3438" y="639"/>
                  </a:moveTo>
                  <a:cubicBezTo>
                    <a:pt x="2994" y="972"/>
                    <a:pt x="2828" y="1471"/>
                    <a:pt x="2828" y="2025"/>
                  </a:cubicBezTo>
                  <a:cubicBezTo>
                    <a:pt x="2828" y="2580"/>
                    <a:pt x="2994" y="3079"/>
                    <a:pt x="3438" y="3356"/>
                  </a:cubicBezTo>
                  <a:cubicBezTo>
                    <a:pt x="2828" y="3190"/>
                    <a:pt x="2385" y="2968"/>
                    <a:pt x="2107" y="2913"/>
                  </a:cubicBezTo>
                  <a:cubicBezTo>
                    <a:pt x="1442" y="2691"/>
                    <a:pt x="832" y="2857"/>
                    <a:pt x="832" y="2524"/>
                  </a:cubicBezTo>
                  <a:cubicBezTo>
                    <a:pt x="832" y="2247"/>
                    <a:pt x="1165" y="2303"/>
                    <a:pt x="1497" y="2081"/>
                  </a:cubicBezTo>
                  <a:cubicBezTo>
                    <a:pt x="2052" y="1748"/>
                    <a:pt x="2662" y="972"/>
                    <a:pt x="3216" y="695"/>
                  </a:cubicBezTo>
                  <a:cubicBezTo>
                    <a:pt x="3327" y="695"/>
                    <a:pt x="3383" y="639"/>
                    <a:pt x="3438" y="639"/>
                  </a:cubicBezTo>
                  <a:close/>
                  <a:moveTo>
                    <a:pt x="5712" y="750"/>
                  </a:moveTo>
                  <a:cubicBezTo>
                    <a:pt x="7819" y="1526"/>
                    <a:pt x="8706" y="2635"/>
                    <a:pt x="8706" y="2635"/>
                  </a:cubicBezTo>
                  <a:cubicBezTo>
                    <a:pt x="8706" y="2635"/>
                    <a:pt x="7375" y="3689"/>
                    <a:pt x="5601" y="3689"/>
                  </a:cubicBezTo>
                  <a:lnTo>
                    <a:pt x="5323" y="3689"/>
                  </a:lnTo>
                  <a:cubicBezTo>
                    <a:pt x="5933" y="3412"/>
                    <a:pt x="6266" y="2802"/>
                    <a:pt x="6266" y="2081"/>
                  </a:cubicBezTo>
                  <a:cubicBezTo>
                    <a:pt x="6266" y="1526"/>
                    <a:pt x="6100" y="1138"/>
                    <a:pt x="5656" y="750"/>
                  </a:cubicBezTo>
                  <a:close/>
                  <a:moveTo>
                    <a:pt x="4500" y="0"/>
                  </a:moveTo>
                  <a:cubicBezTo>
                    <a:pt x="3573" y="0"/>
                    <a:pt x="2695" y="340"/>
                    <a:pt x="1996" y="1138"/>
                  </a:cubicBezTo>
                  <a:cubicBezTo>
                    <a:pt x="1165" y="2025"/>
                    <a:pt x="0" y="1970"/>
                    <a:pt x="0" y="2635"/>
                  </a:cubicBezTo>
                  <a:cubicBezTo>
                    <a:pt x="0" y="3190"/>
                    <a:pt x="887" y="3134"/>
                    <a:pt x="1442" y="3245"/>
                  </a:cubicBezTo>
                  <a:cubicBezTo>
                    <a:pt x="1719" y="3356"/>
                    <a:pt x="2274" y="3634"/>
                    <a:pt x="3161" y="3911"/>
                  </a:cubicBezTo>
                  <a:cubicBezTo>
                    <a:pt x="3161" y="4077"/>
                    <a:pt x="3161" y="4465"/>
                    <a:pt x="3050" y="4798"/>
                  </a:cubicBezTo>
                  <a:cubicBezTo>
                    <a:pt x="2773" y="5297"/>
                    <a:pt x="1775" y="5408"/>
                    <a:pt x="1775" y="5408"/>
                  </a:cubicBezTo>
                  <a:cubicBezTo>
                    <a:pt x="1775" y="5408"/>
                    <a:pt x="2773" y="5741"/>
                    <a:pt x="2773" y="6572"/>
                  </a:cubicBezTo>
                  <a:lnTo>
                    <a:pt x="2773" y="8680"/>
                  </a:lnTo>
                  <a:cubicBezTo>
                    <a:pt x="2773" y="9177"/>
                    <a:pt x="2940" y="9395"/>
                    <a:pt x="3124" y="9395"/>
                  </a:cubicBezTo>
                  <a:cubicBezTo>
                    <a:pt x="3351" y="9395"/>
                    <a:pt x="3604" y="9064"/>
                    <a:pt x="3604" y="8513"/>
                  </a:cubicBezTo>
                  <a:cubicBezTo>
                    <a:pt x="3604" y="7515"/>
                    <a:pt x="3937" y="4909"/>
                    <a:pt x="3993" y="4188"/>
                  </a:cubicBezTo>
                  <a:cubicBezTo>
                    <a:pt x="4048" y="4188"/>
                    <a:pt x="4214" y="4243"/>
                    <a:pt x="4270" y="4243"/>
                  </a:cubicBezTo>
                  <a:cubicBezTo>
                    <a:pt x="4547" y="4909"/>
                    <a:pt x="5712" y="7016"/>
                    <a:pt x="8373" y="8458"/>
                  </a:cubicBezTo>
                  <a:cubicBezTo>
                    <a:pt x="9538" y="9103"/>
                    <a:pt x="10430" y="9342"/>
                    <a:pt x="11102" y="9342"/>
                  </a:cubicBezTo>
                  <a:cubicBezTo>
                    <a:pt x="12220" y="9342"/>
                    <a:pt x="12726" y="8679"/>
                    <a:pt x="12865" y="8125"/>
                  </a:cubicBezTo>
                  <a:cubicBezTo>
                    <a:pt x="13109" y="7345"/>
                    <a:pt x="12881" y="6051"/>
                    <a:pt x="11767" y="6051"/>
                  </a:cubicBezTo>
                  <a:cubicBezTo>
                    <a:pt x="11614" y="6051"/>
                    <a:pt x="11444" y="6075"/>
                    <a:pt x="11257" y="6129"/>
                  </a:cubicBezTo>
                  <a:cubicBezTo>
                    <a:pt x="9981" y="6462"/>
                    <a:pt x="10536" y="7903"/>
                    <a:pt x="10536" y="7903"/>
                  </a:cubicBezTo>
                  <a:cubicBezTo>
                    <a:pt x="10536" y="7903"/>
                    <a:pt x="10585" y="6724"/>
                    <a:pt x="11469" y="6724"/>
                  </a:cubicBezTo>
                  <a:cubicBezTo>
                    <a:pt x="11524" y="6724"/>
                    <a:pt x="11583" y="6729"/>
                    <a:pt x="11645" y="6739"/>
                  </a:cubicBezTo>
                  <a:cubicBezTo>
                    <a:pt x="12665" y="6841"/>
                    <a:pt x="12325" y="8725"/>
                    <a:pt x="10969" y="8725"/>
                  </a:cubicBezTo>
                  <a:cubicBezTo>
                    <a:pt x="10851" y="8725"/>
                    <a:pt x="10725" y="8711"/>
                    <a:pt x="10591" y="8680"/>
                  </a:cubicBezTo>
                  <a:cubicBezTo>
                    <a:pt x="8928" y="8236"/>
                    <a:pt x="7541" y="7571"/>
                    <a:pt x="5989" y="5685"/>
                  </a:cubicBezTo>
                  <a:cubicBezTo>
                    <a:pt x="5545" y="5131"/>
                    <a:pt x="5323" y="4632"/>
                    <a:pt x="5157" y="4354"/>
                  </a:cubicBezTo>
                  <a:lnTo>
                    <a:pt x="5878" y="4354"/>
                  </a:lnTo>
                  <a:cubicBezTo>
                    <a:pt x="8318" y="4243"/>
                    <a:pt x="9150" y="3245"/>
                    <a:pt x="9150" y="3245"/>
                  </a:cubicBezTo>
                  <a:lnTo>
                    <a:pt x="13697" y="3245"/>
                  </a:lnTo>
                  <a:lnTo>
                    <a:pt x="13697" y="2136"/>
                  </a:lnTo>
                  <a:lnTo>
                    <a:pt x="9205" y="2136"/>
                  </a:lnTo>
                  <a:cubicBezTo>
                    <a:pt x="9205" y="1970"/>
                    <a:pt x="7874" y="1027"/>
                    <a:pt x="6377" y="417"/>
                  </a:cubicBezTo>
                  <a:cubicBezTo>
                    <a:pt x="5756" y="151"/>
                    <a:pt x="5117" y="0"/>
                    <a:pt x="4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16"/>
            <p:cNvSpPr/>
            <p:nvPr/>
          </p:nvSpPr>
          <p:spPr>
            <a:xfrm>
              <a:off x="916850" y="2040225"/>
              <a:ext cx="358350" cy="59675"/>
            </a:xfrm>
            <a:custGeom>
              <a:avLst/>
              <a:gdLst/>
              <a:ahLst/>
              <a:cxnLst/>
              <a:rect l="l" t="t" r="r" b="b"/>
              <a:pathLst>
                <a:path w="14334" h="2387" extrusionOk="0">
                  <a:moveTo>
                    <a:pt x="5012" y="0"/>
                  </a:moveTo>
                  <a:cubicBezTo>
                    <a:pt x="4958" y="0"/>
                    <a:pt x="4905" y="1"/>
                    <a:pt x="4851" y="3"/>
                  </a:cubicBezTo>
                  <a:cubicBezTo>
                    <a:pt x="3022" y="169"/>
                    <a:pt x="1081" y="1001"/>
                    <a:pt x="526" y="1389"/>
                  </a:cubicBezTo>
                  <a:cubicBezTo>
                    <a:pt x="107" y="1622"/>
                    <a:pt x="1" y="2050"/>
                    <a:pt x="404" y="2050"/>
                  </a:cubicBezTo>
                  <a:cubicBezTo>
                    <a:pt x="481" y="2050"/>
                    <a:pt x="577" y="2034"/>
                    <a:pt x="693" y="1999"/>
                  </a:cubicBezTo>
                  <a:cubicBezTo>
                    <a:pt x="1358" y="1832"/>
                    <a:pt x="2966" y="834"/>
                    <a:pt x="4907" y="779"/>
                  </a:cubicBezTo>
                  <a:cubicBezTo>
                    <a:pt x="4965" y="777"/>
                    <a:pt x="5023" y="776"/>
                    <a:pt x="5080" y="776"/>
                  </a:cubicBezTo>
                  <a:cubicBezTo>
                    <a:pt x="6928" y="776"/>
                    <a:pt x="8220" y="1622"/>
                    <a:pt x="9565" y="1999"/>
                  </a:cubicBezTo>
                  <a:cubicBezTo>
                    <a:pt x="10729" y="2387"/>
                    <a:pt x="13668" y="2387"/>
                    <a:pt x="14334" y="2387"/>
                  </a:cubicBezTo>
                  <a:lnTo>
                    <a:pt x="14334" y="1666"/>
                  </a:lnTo>
                  <a:cubicBezTo>
                    <a:pt x="13557" y="1666"/>
                    <a:pt x="10452" y="1555"/>
                    <a:pt x="9676" y="1278"/>
                  </a:cubicBezTo>
                  <a:cubicBezTo>
                    <a:pt x="8600" y="848"/>
                    <a:pt x="6742" y="0"/>
                    <a:pt x="5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16"/>
            <p:cNvSpPr/>
            <p:nvPr/>
          </p:nvSpPr>
          <p:spPr>
            <a:xfrm>
              <a:off x="932775" y="1212675"/>
              <a:ext cx="349225" cy="252325"/>
            </a:xfrm>
            <a:custGeom>
              <a:avLst/>
              <a:gdLst/>
              <a:ahLst/>
              <a:cxnLst/>
              <a:rect l="l" t="t" r="r" b="b"/>
              <a:pathLst>
                <a:path w="13969" h="10093" extrusionOk="0">
                  <a:moveTo>
                    <a:pt x="6377" y="1775"/>
                  </a:moveTo>
                  <a:cubicBezTo>
                    <a:pt x="8151" y="1775"/>
                    <a:pt x="9593" y="3216"/>
                    <a:pt x="9593" y="5046"/>
                  </a:cubicBezTo>
                  <a:cubicBezTo>
                    <a:pt x="9704" y="6821"/>
                    <a:pt x="8207" y="8318"/>
                    <a:pt x="6377" y="8318"/>
                  </a:cubicBezTo>
                  <a:cubicBezTo>
                    <a:pt x="4547" y="8318"/>
                    <a:pt x="3105" y="6821"/>
                    <a:pt x="3105" y="5046"/>
                  </a:cubicBezTo>
                  <a:cubicBezTo>
                    <a:pt x="3105" y="3216"/>
                    <a:pt x="4547" y="1775"/>
                    <a:pt x="6377" y="1775"/>
                  </a:cubicBezTo>
                  <a:close/>
                  <a:moveTo>
                    <a:pt x="6377" y="0"/>
                  </a:moveTo>
                  <a:cubicBezTo>
                    <a:pt x="3494" y="0"/>
                    <a:pt x="1220" y="2218"/>
                    <a:pt x="1220" y="5046"/>
                  </a:cubicBezTo>
                  <a:cubicBezTo>
                    <a:pt x="1220" y="5046"/>
                    <a:pt x="1220" y="6377"/>
                    <a:pt x="998" y="7597"/>
                  </a:cubicBezTo>
                  <a:cubicBezTo>
                    <a:pt x="832" y="8872"/>
                    <a:pt x="0" y="10092"/>
                    <a:pt x="0" y="10092"/>
                  </a:cubicBezTo>
                  <a:cubicBezTo>
                    <a:pt x="0" y="10092"/>
                    <a:pt x="1109" y="9261"/>
                    <a:pt x="1719" y="7098"/>
                  </a:cubicBezTo>
                  <a:cubicBezTo>
                    <a:pt x="2551" y="8872"/>
                    <a:pt x="4270" y="10092"/>
                    <a:pt x="6377" y="10092"/>
                  </a:cubicBezTo>
                  <a:cubicBezTo>
                    <a:pt x="8041" y="10092"/>
                    <a:pt x="9538" y="9261"/>
                    <a:pt x="10425" y="8041"/>
                  </a:cubicBezTo>
                  <a:cubicBezTo>
                    <a:pt x="10591" y="8429"/>
                    <a:pt x="10813" y="8928"/>
                    <a:pt x="11478" y="9094"/>
                  </a:cubicBezTo>
                  <a:cubicBezTo>
                    <a:pt x="11660" y="9157"/>
                    <a:pt x="11819" y="9186"/>
                    <a:pt x="11959" y="9186"/>
                  </a:cubicBezTo>
                  <a:cubicBezTo>
                    <a:pt x="12800" y="9186"/>
                    <a:pt x="12936" y="8160"/>
                    <a:pt x="13031" y="7542"/>
                  </a:cubicBezTo>
                  <a:cubicBezTo>
                    <a:pt x="13087" y="6765"/>
                    <a:pt x="12366" y="6488"/>
                    <a:pt x="12588" y="6322"/>
                  </a:cubicBezTo>
                  <a:cubicBezTo>
                    <a:pt x="12615" y="6303"/>
                    <a:pt x="12646" y="6295"/>
                    <a:pt x="12680" y="6295"/>
                  </a:cubicBezTo>
                  <a:cubicBezTo>
                    <a:pt x="12849" y="6295"/>
                    <a:pt x="13096" y="6488"/>
                    <a:pt x="13419" y="6488"/>
                  </a:cubicBezTo>
                  <a:cubicBezTo>
                    <a:pt x="13443" y="6491"/>
                    <a:pt x="13466" y="6492"/>
                    <a:pt x="13488" y="6492"/>
                  </a:cubicBezTo>
                  <a:cubicBezTo>
                    <a:pt x="13923" y="6492"/>
                    <a:pt x="13969" y="5989"/>
                    <a:pt x="13863" y="5989"/>
                  </a:cubicBezTo>
                  <a:lnTo>
                    <a:pt x="12643" y="5989"/>
                  </a:lnTo>
                  <a:cubicBezTo>
                    <a:pt x="12088" y="5989"/>
                    <a:pt x="11700" y="6765"/>
                    <a:pt x="11811" y="7375"/>
                  </a:cubicBezTo>
                  <a:cubicBezTo>
                    <a:pt x="11956" y="7955"/>
                    <a:pt x="12227" y="8703"/>
                    <a:pt x="11745" y="8703"/>
                  </a:cubicBezTo>
                  <a:cubicBezTo>
                    <a:pt x="11674" y="8703"/>
                    <a:pt x="11586" y="8686"/>
                    <a:pt x="11478" y="8651"/>
                  </a:cubicBezTo>
                  <a:cubicBezTo>
                    <a:pt x="10979" y="8429"/>
                    <a:pt x="10979" y="7763"/>
                    <a:pt x="10979" y="7209"/>
                  </a:cubicBezTo>
                  <a:cubicBezTo>
                    <a:pt x="11257" y="6543"/>
                    <a:pt x="11478" y="5823"/>
                    <a:pt x="11478" y="5102"/>
                  </a:cubicBezTo>
                  <a:cubicBezTo>
                    <a:pt x="11478" y="2274"/>
                    <a:pt x="9205" y="0"/>
                    <a:pt x="6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16"/>
            <p:cNvSpPr/>
            <p:nvPr/>
          </p:nvSpPr>
          <p:spPr>
            <a:xfrm>
              <a:off x="966025" y="790075"/>
              <a:ext cx="270350" cy="328600"/>
            </a:xfrm>
            <a:custGeom>
              <a:avLst/>
              <a:gdLst/>
              <a:ahLst/>
              <a:cxnLst/>
              <a:rect l="l" t="t" r="r" b="b"/>
              <a:pathLst>
                <a:path w="10814" h="13144" extrusionOk="0">
                  <a:moveTo>
                    <a:pt x="8327" y="0"/>
                  </a:moveTo>
                  <a:cubicBezTo>
                    <a:pt x="7919" y="0"/>
                    <a:pt x="7498" y="105"/>
                    <a:pt x="7099" y="324"/>
                  </a:cubicBezTo>
                  <a:cubicBezTo>
                    <a:pt x="5768" y="1101"/>
                    <a:pt x="5657" y="2930"/>
                    <a:pt x="5324" y="4261"/>
                  </a:cubicBezTo>
                  <a:cubicBezTo>
                    <a:pt x="5102" y="5093"/>
                    <a:pt x="4881" y="5980"/>
                    <a:pt x="4603" y="6757"/>
                  </a:cubicBezTo>
                  <a:cubicBezTo>
                    <a:pt x="4215" y="7866"/>
                    <a:pt x="3439" y="8753"/>
                    <a:pt x="2607" y="9585"/>
                  </a:cubicBezTo>
                  <a:cubicBezTo>
                    <a:pt x="1997" y="10250"/>
                    <a:pt x="1" y="11636"/>
                    <a:pt x="500" y="12246"/>
                  </a:cubicBezTo>
                  <a:cubicBezTo>
                    <a:pt x="610" y="12401"/>
                    <a:pt x="755" y="12467"/>
                    <a:pt x="925" y="12467"/>
                  </a:cubicBezTo>
                  <a:cubicBezTo>
                    <a:pt x="1183" y="12467"/>
                    <a:pt x="1497" y="12314"/>
                    <a:pt x="1831" y="12080"/>
                  </a:cubicBezTo>
                  <a:cubicBezTo>
                    <a:pt x="2330" y="11747"/>
                    <a:pt x="2718" y="11415"/>
                    <a:pt x="3162" y="10971"/>
                  </a:cubicBezTo>
                  <a:cubicBezTo>
                    <a:pt x="3399" y="10734"/>
                    <a:pt x="3823" y="10476"/>
                    <a:pt x="4294" y="10476"/>
                  </a:cubicBezTo>
                  <a:cubicBezTo>
                    <a:pt x="4593" y="10476"/>
                    <a:pt x="4912" y="10580"/>
                    <a:pt x="5213" y="10860"/>
                  </a:cubicBezTo>
                  <a:cubicBezTo>
                    <a:pt x="5657" y="11248"/>
                    <a:pt x="5657" y="12357"/>
                    <a:pt x="5712" y="12912"/>
                  </a:cubicBezTo>
                  <a:cubicBezTo>
                    <a:pt x="5712" y="13003"/>
                    <a:pt x="5812" y="13143"/>
                    <a:pt x="5938" y="13143"/>
                  </a:cubicBezTo>
                  <a:cubicBezTo>
                    <a:pt x="6043" y="13143"/>
                    <a:pt x="6166" y="13047"/>
                    <a:pt x="6267" y="12745"/>
                  </a:cubicBezTo>
                  <a:cubicBezTo>
                    <a:pt x="6433" y="12302"/>
                    <a:pt x="6544" y="11137"/>
                    <a:pt x="6600" y="11137"/>
                  </a:cubicBezTo>
                  <a:cubicBezTo>
                    <a:pt x="6706" y="10959"/>
                    <a:pt x="6768" y="10804"/>
                    <a:pt x="6871" y="10804"/>
                  </a:cubicBezTo>
                  <a:cubicBezTo>
                    <a:pt x="6929" y="10804"/>
                    <a:pt x="7000" y="10852"/>
                    <a:pt x="7099" y="10971"/>
                  </a:cubicBezTo>
                  <a:cubicBezTo>
                    <a:pt x="7099" y="11137"/>
                    <a:pt x="7653" y="12524"/>
                    <a:pt x="7875" y="12912"/>
                  </a:cubicBezTo>
                  <a:cubicBezTo>
                    <a:pt x="7899" y="13009"/>
                    <a:pt x="8030" y="13053"/>
                    <a:pt x="8165" y="13053"/>
                  </a:cubicBezTo>
                  <a:cubicBezTo>
                    <a:pt x="8337" y="13053"/>
                    <a:pt x="8516" y="12981"/>
                    <a:pt x="8485" y="12856"/>
                  </a:cubicBezTo>
                  <a:cubicBezTo>
                    <a:pt x="8208" y="12246"/>
                    <a:pt x="7930" y="11415"/>
                    <a:pt x="7875" y="10805"/>
                  </a:cubicBezTo>
                  <a:lnTo>
                    <a:pt x="7875" y="10694"/>
                  </a:lnTo>
                  <a:cubicBezTo>
                    <a:pt x="7875" y="10583"/>
                    <a:pt x="7875" y="10361"/>
                    <a:pt x="7820" y="10195"/>
                  </a:cubicBezTo>
                  <a:cubicBezTo>
                    <a:pt x="8818" y="9529"/>
                    <a:pt x="9483" y="8420"/>
                    <a:pt x="9594" y="7200"/>
                  </a:cubicBezTo>
                  <a:cubicBezTo>
                    <a:pt x="9649" y="6258"/>
                    <a:pt x="9539" y="5370"/>
                    <a:pt x="9317" y="4539"/>
                  </a:cubicBezTo>
                  <a:cubicBezTo>
                    <a:pt x="9206" y="4095"/>
                    <a:pt x="8818" y="3485"/>
                    <a:pt x="8818" y="2986"/>
                  </a:cubicBezTo>
                  <a:cubicBezTo>
                    <a:pt x="8818" y="2321"/>
                    <a:pt x="9372" y="2043"/>
                    <a:pt x="9760" y="1600"/>
                  </a:cubicBezTo>
                  <a:cubicBezTo>
                    <a:pt x="9927" y="1711"/>
                    <a:pt x="10148" y="1711"/>
                    <a:pt x="10259" y="1821"/>
                  </a:cubicBezTo>
                  <a:cubicBezTo>
                    <a:pt x="10648" y="2043"/>
                    <a:pt x="10814" y="2265"/>
                    <a:pt x="10814" y="2265"/>
                  </a:cubicBezTo>
                  <a:cubicBezTo>
                    <a:pt x="10814" y="2265"/>
                    <a:pt x="10758" y="1489"/>
                    <a:pt x="10204" y="934"/>
                  </a:cubicBezTo>
                  <a:cubicBezTo>
                    <a:pt x="9743" y="331"/>
                    <a:pt x="9054" y="0"/>
                    <a:pt x="8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16"/>
            <p:cNvSpPr/>
            <p:nvPr/>
          </p:nvSpPr>
          <p:spPr>
            <a:xfrm>
              <a:off x="971575" y="1583125"/>
              <a:ext cx="258350" cy="310225"/>
            </a:xfrm>
            <a:custGeom>
              <a:avLst/>
              <a:gdLst/>
              <a:ahLst/>
              <a:cxnLst/>
              <a:rect l="l" t="t" r="r" b="b"/>
              <a:pathLst>
                <a:path w="10334" h="12409" extrusionOk="0">
                  <a:moveTo>
                    <a:pt x="5505" y="1"/>
                  </a:moveTo>
                  <a:cubicBezTo>
                    <a:pt x="5251" y="1"/>
                    <a:pt x="4987" y="15"/>
                    <a:pt x="4714" y="43"/>
                  </a:cubicBezTo>
                  <a:cubicBezTo>
                    <a:pt x="2441" y="320"/>
                    <a:pt x="1" y="2705"/>
                    <a:pt x="1165" y="5588"/>
                  </a:cubicBezTo>
                  <a:cubicBezTo>
                    <a:pt x="2219" y="8084"/>
                    <a:pt x="4437" y="7529"/>
                    <a:pt x="4437" y="8915"/>
                  </a:cubicBezTo>
                  <a:lnTo>
                    <a:pt x="4437" y="11300"/>
                  </a:lnTo>
                  <a:lnTo>
                    <a:pt x="3771" y="11300"/>
                  </a:lnTo>
                  <a:lnTo>
                    <a:pt x="3771" y="12409"/>
                  </a:lnTo>
                  <a:lnTo>
                    <a:pt x="6378" y="12409"/>
                  </a:lnTo>
                  <a:lnTo>
                    <a:pt x="6378" y="11355"/>
                  </a:lnTo>
                  <a:lnTo>
                    <a:pt x="5712" y="11355"/>
                  </a:lnTo>
                  <a:lnTo>
                    <a:pt x="5712" y="7973"/>
                  </a:lnTo>
                  <a:cubicBezTo>
                    <a:pt x="5712" y="6642"/>
                    <a:pt x="3605" y="6974"/>
                    <a:pt x="2773" y="5311"/>
                  </a:cubicBezTo>
                  <a:cubicBezTo>
                    <a:pt x="2242" y="4142"/>
                    <a:pt x="2983" y="1804"/>
                    <a:pt x="4996" y="1804"/>
                  </a:cubicBezTo>
                  <a:cubicBezTo>
                    <a:pt x="5084" y="1804"/>
                    <a:pt x="5175" y="1808"/>
                    <a:pt x="5269" y="1818"/>
                  </a:cubicBezTo>
                  <a:cubicBezTo>
                    <a:pt x="6378" y="1873"/>
                    <a:pt x="7764" y="1707"/>
                    <a:pt x="8374" y="3647"/>
                  </a:cubicBezTo>
                  <a:cubicBezTo>
                    <a:pt x="9039" y="5588"/>
                    <a:pt x="6932" y="7474"/>
                    <a:pt x="6932" y="7474"/>
                  </a:cubicBezTo>
                  <a:cubicBezTo>
                    <a:pt x="6932" y="7474"/>
                    <a:pt x="6998" y="7481"/>
                    <a:pt x="7110" y="7481"/>
                  </a:cubicBezTo>
                  <a:cubicBezTo>
                    <a:pt x="7680" y="7481"/>
                    <a:pt x="9454" y="7287"/>
                    <a:pt x="9871" y="4923"/>
                  </a:cubicBezTo>
                  <a:cubicBezTo>
                    <a:pt x="10333" y="2200"/>
                    <a:pt x="8702" y="1"/>
                    <a:pt x="55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16"/>
            <p:cNvSpPr/>
            <p:nvPr/>
          </p:nvSpPr>
          <p:spPr>
            <a:xfrm>
              <a:off x="977125" y="631825"/>
              <a:ext cx="277275" cy="58250"/>
            </a:xfrm>
            <a:custGeom>
              <a:avLst/>
              <a:gdLst/>
              <a:ahLst/>
              <a:cxnLst/>
              <a:rect l="l" t="t" r="r" b="b"/>
              <a:pathLst>
                <a:path w="11091" h="2330" extrusionOk="0">
                  <a:moveTo>
                    <a:pt x="1" y="0"/>
                  </a:moveTo>
                  <a:lnTo>
                    <a:pt x="1" y="2329"/>
                  </a:lnTo>
                  <a:lnTo>
                    <a:pt x="11091" y="2329"/>
                  </a:lnTo>
                  <a:lnTo>
                    <a:pt x="110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6"/>
            <p:cNvSpPr/>
            <p:nvPr/>
          </p:nvSpPr>
          <p:spPr>
            <a:xfrm>
              <a:off x="1161500" y="534775"/>
              <a:ext cx="30525" cy="134500"/>
            </a:xfrm>
            <a:custGeom>
              <a:avLst/>
              <a:gdLst/>
              <a:ahLst/>
              <a:cxnLst/>
              <a:rect l="l" t="t" r="r" b="b"/>
              <a:pathLst>
                <a:path w="1221" h="5380" extrusionOk="0">
                  <a:moveTo>
                    <a:pt x="1" y="1"/>
                  </a:moveTo>
                  <a:lnTo>
                    <a:pt x="1" y="5379"/>
                  </a:lnTo>
                  <a:lnTo>
                    <a:pt x="1220" y="5379"/>
                  </a:lnTo>
                  <a:lnTo>
                    <a:pt x="1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16"/>
            <p:cNvSpPr/>
            <p:nvPr/>
          </p:nvSpPr>
          <p:spPr>
            <a:xfrm>
              <a:off x="972975" y="437725"/>
              <a:ext cx="286975" cy="34700"/>
            </a:xfrm>
            <a:custGeom>
              <a:avLst/>
              <a:gdLst/>
              <a:ahLst/>
              <a:cxnLst/>
              <a:rect l="l" t="t" r="r" b="b"/>
              <a:pathLst>
                <a:path w="11479" h="1388" extrusionOk="0">
                  <a:moveTo>
                    <a:pt x="0" y="1"/>
                  </a:moveTo>
                  <a:lnTo>
                    <a:pt x="0" y="1387"/>
                  </a:lnTo>
                  <a:lnTo>
                    <a:pt x="11479" y="1387"/>
                  </a:lnTo>
                  <a:lnTo>
                    <a:pt x="114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0" name="Google Shape;390;p16"/>
          <p:cNvSpPr txBox="1">
            <a:spLocks noGrp="1"/>
          </p:cNvSpPr>
          <p:nvPr>
            <p:ph type="title"/>
          </p:nvPr>
        </p:nvSpPr>
        <p:spPr>
          <a:xfrm flipH="1">
            <a:off x="713200" y="2475125"/>
            <a:ext cx="4786500" cy="789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4600" b="0">
                <a:latin typeface="Manrope ExtraBold"/>
                <a:ea typeface="Manrope ExtraBold"/>
                <a:cs typeface="Manrope ExtraBold"/>
                <a:sym typeface="Manrope ExtraBold"/>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391" name="Google Shape;391;p16"/>
          <p:cNvSpPr txBox="1">
            <a:spLocks noGrp="1"/>
          </p:cNvSpPr>
          <p:nvPr>
            <p:ph type="subTitle" idx="1"/>
          </p:nvPr>
        </p:nvSpPr>
        <p:spPr>
          <a:xfrm flipH="1">
            <a:off x="1514200" y="3293575"/>
            <a:ext cx="3184500" cy="68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392" name="Google Shape;392;p16"/>
          <p:cNvSpPr txBox="1">
            <a:spLocks noGrp="1"/>
          </p:cNvSpPr>
          <p:nvPr>
            <p:ph type="title" idx="2" hasCustomPrompt="1"/>
          </p:nvPr>
        </p:nvSpPr>
        <p:spPr>
          <a:xfrm flipH="1">
            <a:off x="1811350" y="1161113"/>
            <a:ext cx="2590200" cy="1314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8900"/>
              <a:buNone/>
              <a:defRPr sz="10200">
                <a:solidFill>
                  <a:schemeClr val="dk2"/>
                </a:solidFill>
              </a:defRPr>
            </a:lvl1pPr>
            <a:lvl2pPr lvl="1" rtl="0">
              <a:spcBef>
                <a:spcPts val="0"/>
              </a:spcBef>
              <a:spcAft>
                <a:spcPts val="0"/>
              </a:spcAft>
              <a:buClr>
                <a:schemeClr val="dk2"/>
              </a:buClr>
              <a:buSzPts val="8900"/>
              <a:buNone/>
              <a:defRPr sz="8900">
                <a:solidFill>
                  <a:schemeClr val="dk2"/>
                </a:solidFill>
              </a:defRPr>
            </a:lvl2pPr>
            <a:lvl3pPr lvl="2" rtl="0">
              <a:spcBef>
                <a:spcPts val="0"/>
              </a:spcBef>
              <a:spcAft>
                <a:spcPts val="0"/>
              </a:spcAft>
              <a:buClr>
                <a:schemeClr val="dk2"/>
              </a:buClr>
              <a:buSzPts val="8900"/>
              <a:buNone/>
              <a:defRPr sz="8900">
                <a:solidFill>
                  <a:schemeClr val="dk2"/>
                </a:solidFill>
              </a:defRPr>
            </a:lvl3pPr>
            <a:lvl4pPr lvl="3" rtl="0">
              <a:spcBef>
                <a:spcPts val="0"/>
              </a:spcBef>
              <a:spcAft>
                <a:spcPts val="0"/>
              </a:spcAft>
              <a:buClr>
                <a:schemeClr val="dk2"/>
              </a:buClr>
              <a:buSzPts val="8900"/>
              <a:buNone/>
              <a:defRPr sz="8900">
                <a:solidFill>
                  <a:schemeClr val="dk2"/>
                </a:solidFill>
              </a:defRPr>
            </a:lvl4pPr>
            <a:lvl5pPr lvl="4" rtl="0">
              <a:spcBef>
                <a:spcPts val="0"/>
              </a:spcBef>
              <a:spcAft>
                <a:spcPts val="0"/>
              </a:spcAft>
              <a:buClr>
                <a:schemeClr val="dk2"/>
              </a:buClr>
              <a:buSzPts val="8900"/>
              <a:buNone/>
              <a:defRPr sz="8900">
                <a:solidFill>
                  <a:schemeClr val="dk2"/>
                </a:solidFill>
              </a:defRPr>
            </a:lvl5pPr>
            <a:lvl6pPr lvl="5" rtl="0">
              <a:spcBef>
                <a:spcPts val="0"/>
              </a:spcBef>
              <a:spcAft>
                <a:spcPts val="0"/>
              </a:spcAft>
              <a:buClr>
                <a:schemeClr val="dk2"/>
              </a:buClr>
              <a:buSzPts val="8900"/>
              <a:buNone/>
              <a:defRPr sz="8900">
                <a:solidFill>
                  <a:schemeClr val="dk2"/>
                </a:solidFill>
              </a:defRPr>
            </a:lvl6pPr>
            <a:lvl7pPr lvl="6" rtl="0">
              <a:spcBef>
                <a:spcPts val="0"/>
              </a:spcBef>
              <a:spcAft>
                <a:spcPts val="0"/>
              </a:spcAft>
              <a:buClr>
                <a:schemeClr val="dk2"/>
              </a:buClr>
              <a:buSzPts val="8900"/>
              <a:buNone/>
              <a:defRPr sz="8900">
                <a:solidFill>
                  <a:schemeClr val="dk2"/>
                </a:solidFill>
              </a:defRPr>
            </a:lvl7pPr>
            <a:lvl8pPr lvl="7" rtl="0">
              <a:spcBef>
                <a:spcPts val="0"/>
              </a:spcBef>
              <a:spcAft>
                <a:spcPts val="0"/>
              </a:spcAft>
              <a:buClr>
                <a:schemeClr val="dk2"/>
              </a:buClr>
              <a:buSzPts val="8900"/>
              <a:buNone/>
              <a:defRPr sz="8900">
                <a:solidFill>
                  <a:schemeClr val="dk2"/>
                </a:solidFill>
              </a:defRPr>
            </a:lvl8pPr>
            <a:lvl9pPr lvl="8" rtl="0">
              <a:spcBef>
                <a:spcPts val="0"/>
              </a:spcBef>
              <a:spcAft>
                <a:spcPts val="0"/>
              </a:spcAft>
              <a:buClr>
                <a:schemeClr val="dk2"/>
              </a:buClr>
              <a:buSzPts val="8900"/>
              <a:buNone/>
              <a:defRPr sz="8900">
                <a:solidFill>
                  <a:schemeClr val="dk2"/>
                </a:solidFill>
              </a:defRPr>
            </a:lvl9pPr>
          </a:lstStyle>
          <a:p>
            <a:r>
              <a:t>xx%</a:t>
            </a: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header 3">
  <p:cSld name="CUSTOM_10">
    <p:spTree>
      <p:nvGrpSpPr>
        <p:cNvPr id="1" name="Shape 393"/>
        <p:cNvGrpSpPr/>
        <p:nvPr/>
      </p:nvGrpSpPr>
      <p:grpSpPr>
        <a:xfrm>
          <a:off x="0" y="0"/>
          <a:ext cx="0" cy="0"/>
          <a:chOff x="0" y="0"/>
          <a:chExt cx="0" cy="0"/>
        </a:xfrm>
      </p:grpSpPr>
      <p:grpSp>
        <p:nvGrpSpPr>
          <p:cNvPr id="394" name="Google Shape;394;p17"/>
          <p:cNvGrpSpPr/>
          <p:nvPr/>
        </p:nvGrpSpPr>
        <p:grpSpPr>
          <a:xfrm>
            <a:off x="-30" y="4806925"/>
            <a:ext cx="9143908" cy="336587"/>
            <a:chOff x="339450" y="5100100"/>
            <a:chExt cx="6931404" cy="336587"/>
          </a:xfrm>
        </p:grpSpPr>
        <p:sp>
          <p:nvSpPr>
            <p:cNvPr id="395" name="Google Shape;395;p17"/>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7"/>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7"/>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7"/>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 name="Google Shape;399;p17"/>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0" name="Google Shape;400;p17"/>
          <p:cNvGrpSpPr/>
          <p:nvPr/>
        </p:nvGrpSpPr>
        <p:grpSpPr>
          <a:xfrm flipH="1">
            <a:off x="223738" y="2047725"/>
            <a:ext cx="350575" cy="1048050"/>
            <a:chOff x="1803350" y="874425"/>
            <a:chExt cx="350575" cy="1048050"/>
          </a:xfrm>
        </p:grpSpPr>
        <p:sp>
          <p:nvSpPr>
            <p:cNvPr id="401" name="Google Shape;401;p17"/>
            <p:cNvSpPr/>
            <p:nvPr/>
          </p:nvSpPr>
          <p:spPr>
            <a:xfrm>
              <a:off x="1803350" y="874425"/>
              <a:ext cx="350575" cy="255100"/>
            </a:xfrm>
            <a:custGeom>
              <a:avLst/>
              <a:gdLst/>
              <a:ahLst/>
              <a:cxnLst/>
              <a:rect l="l" t="t" r="r" b="b"/>
              <a:pathLst>
                <a:path w="14023" h="10204" extrusionOk="0">
                  <a:moveTo>
                    <a:pt x="6377" y="1830"/>
                  </a:moveTo>
                  <a:cubicBezTo>
                    <a:pt x="8207" y="1830"/>
                    <a:pt x="9649" y="3327"/>
                    <a:pt x="9649" y="5102"/>
                  </a:cubicBezTo>
                  <a:cubicBezTo>
                    <a:pt x="9704" y="6931"/>
                    <a:pt x="8263" y="8373"/>
                    <a:pt x="6377" y="8373"/>
                  </a:cubicBezTo>
                  <a:cubicBezTo>
                    <a:pt x="4603" y="8373"/>
                    <a:pt x="3161" y="6931"/>
                    <a:pt x="3161" y="5102"/>
                  </a:cubicBezTo>
                  <a:cubicBezTo>
                    <a:pt x="3161" y="3327"/>
                    <a:pt x="4603" y="1830"/>
                    <a:pt x="6377" y="1830"/>
                  </a:cubicBezTo>
                  <a:close/>
                  <a:moveTo>
                    <a:pt x="6377" y="0"/>
                  </a:moveTo>
                  <a:cubicBezTo>
                    <a:pt x="3549" y="0"/>
                    <a:pt x="1276" y="2274"/>
                    <a:pt x="1276" y="5102"/>
                  </a:cubicBezTo>
                  <a:cubicBezTo>
                    <a:pt x="1276" y="5102"/>
                    <a:pt x="1276" y="6432"/>
                    <a:pt x="1054" y="7708"/>
                  </a:cubicBezTo>
                  <a:cubicBezTo>
                    <a:pt x="832" y="8928"/>
                    <a:pt x="0" y="10203"/>
                    <a:pt x="0" y="10203"/>
                  </a:cubicBezTo>
                  <a:cubicBezTo>
                    <a:pt x="0" y="10203"/>
                    <a:pt x="1109" y="9371"/>
                    <a:pt x="1719" y="7209"/>
                  </a:cubicBezTo>
                  <a:cubicBezTo>
                    <a:pt x="2551" y="8928"/>
                    <a:pt x="4326" y="10203"/>
                    <a:pt x="6377" y="10203"/>
                  </a:cubicBezTo>
                  <a:cubicBezTo>
                    <a:pt x="8041" y="10203"/>
                    <a:pt x="9593" y="9371"/>
                    <a:pt x="10481" y="8096"/>
                  </a:cubicBezTo>
                  <a:cubicBezTo>
                    <a:pt x="10647" y="8540"/>
                    <a:pt x="10813" y="8983"/>
                    <a:pt x="11534" y="9205"/>
                  </a:cubicBezTo>
                  <a:cubicBezTo>
                    <a:pt x="11708" y="9268"/>
                    <a:pt x="11861" y="9296"/>
                    <a:pt x="11996" y="9296"/>
                  </a:cubicBezTo>
                  <a:cubicBezTo>
                    <a:pt x="12814" y="9296"/>
                    <a:pt x="12984" y="8263"/>
                    <a:pt x="13031" y="7597"/>
                  </a:cubicBezTo>
                  <a:cubicBezTo>
                    <a:pt x="13142" y="6876"/>
                    <a:pt x="12421" y="6599"/>
                    <a:pt x="12643" y="6432"/>
                  </a:cubicBezTo>
                  <a:cubicBezTo>
                    <a:pt x="12662" y="6414"/>
                    <a:pt x="12685" y="6406"/>
                    <a:pt x="12713" y="6406"/>
                  </a:cubicBezTo>
                  <a:cubicBezTo>
                    <a:pt x="12851" y="6406"/>
                    <a:pt x="13105" y="6599"/>
                    <a:pt x="13475" y="6599"/>
                  </a:cubicBezTo>
                  <a:cubicBezTo>
                    <a:pt x="13497" y="6601"/>
                    <a:pt x="13518" y="6602"/>
                    <a:pt x="13538" y="6602"/>
                  </a:cubicBezTo>
                  <a:cubicBezTo>
                    <a:pt x="13979" y="6602"/>
                    <a:pt x="14022" y="6044"/>
                    <a:pt x="13863" y="6044"/>
                  </a:cubicBezTo>
                  <a:lnTo>
                    <a:pt x="12699" y="6044"/>
                  </a:lnTo>
                  <a:cubicBezTo>
                    <a:pt x="12144" y="6044"/>
                    <a:pt x="11756" y="6765"/>
                    <a:pt x="11867" y="7431"/>
                  </a:cubicBezTo>
                  <a:cubicBezTo>
                    <a:pt x="12012" y="7962"/>
                    <a:pt x="12283" y="8703"/>
                    <a:pt x="11802" y="8703"/>
                  </a:cubicBezTo>
                  <a:cubicBezTo>
                    <a:pt x="11730" y="8703"/>
                    <a:pt x="11642" y="8686"/>
                    <a:pt x="11534" y="8650"/>
                  </a:cubicBezTo>
                  <a:cubicBezTo>
                    <a:pt x="11035" y="8429"/>
                    <a:pt x="11035" y="7763"/>
                    <a:pt x="11035" y="7209"/>
                  </a:cubicBezTo>
                  <a:cubicBezTo>
                    <a:pt x="11312" y="6599"/>
                    <a:pt x="11534" y="5822"/>
                    <a:pt x="11534" y="5102"/>
                  </a:cubicBezTo>
                  <a:cubicBezTo>
                    <a:pt x="11534" y="2274"/>
                    <a:pt x="9261" y="0"/>
                    <a:pt x="6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17"/>
            <p:cNvSpPr/>
            <p:nvPr/>
          </p:nvSpPr>
          <p:spPr>
            <a:xfrm>
              <a:off x="1849100" y="1240525"/>
              <a:ext cx="257875" cy="390825"/>
            </a:xfrm>
            <a:custGeom>
              <a:avLst/>
              <a:gdLst/>
              <a:ahLst/>
              <a:cxnLst/>
              <a:rect l="l" t="t" r="r" b="b"/>
              <a:pathLst>
                <a:path w="10315" h="15633" extrusionOk="0">
                  <a:moveTo>
                    <a:pt x="5159" y="1547"/>
                  </a:moveTo>
                  <a:cubicBezTo>
                    <a:pt x="8249" y="1547"/>
                    <a:pt x="7142" y="5996"/>
                    <a:pt x="5268" y="7925"/>
                  </a:cubicBezTo>
                  <a:cubicBezTo>
                    <a:pt x="3383" y="5984"/>
                    <a:pt x="2218" y="1548"/>
                    <a:pt x="5102" y="1548"/>
                  </a:cubicBezTo>
                  <a:cubicBezTo>
                    <a:pt x="5121" y="1547"/>
                    <a:pt x="5140" y="1547"/>
                    <a:pt x="5159" y="1547"/>
                  </a:cubicBezTo>
                  <a:close/>
                  <a:moveTo>
                    <a:pt x="5025" y="1"/>
                  </a:moveTo>
                  <a:cubicBezTo>
                    <a:pt x="4588" y="1"/>
                    <a:pt x="4162" y="50"/>
                    <a:pt x="3826" y="162"/>
                  </a:cubicBezTo>
                  <a:cubicBezTo>
                    <a:pt x="2329" y="716"/>
                    <a:pt x="1886" y="2047"/>
                    <a:pt x="2052" y="3600"/>
                  </a:cubicBezTo>
                  <a:cubicBezTo>
                    <a:pt x="2274" y="5263"/>
                    <a:pt x="3272" y="7038"/>
                    <a:pt x="4270" y="8368"/>
                  </a:cubicBezTo>
                  <a:cubicBezTo>
                    <a:pt x="2995" y="8147"/>
                    <a:pt x="0" y="7758"/>
                    <a:pt x="0" y="7758"/>
                  </a:cubicBezTo>
                  <a:lnTo>
                    <a:pt x="0" y="9588"/>
                  </a:lnTo>
                  <a:lnTo>
                    <a:pt x="4714" y="9145"/>
                  </a:lnTo>
                  <a:lnTo>
                    <a:pt x="4381" y="15632"/>
                  </a:lnTo>
                  <a:lnTo>
                    <a:pt x="6377" y="15632"/>
                  </a:lnTo>
                  <a:lnTo>
                    <a:pt x="5878" y="9145"/>
                  </a:lnTo>
                  <a:lnTo>
                    <a:pt x="10314" y="9588"/>
                  </a:lnTo>
                  <a:lnTo>
                    <a:pt x="10314" y="7758"/>
                  </a:lnTo>
                  <a:cubicBezTo>
                    <a:pt x="10314" y="7758"/>
                    <a:pt x="7763" y="8091"/>
                    <a:pt x="6322" y="8313"/>
                  </a:cubicBezTo>
                  <a:cubicBezTo>
                    <a:pt x="7264" y="7038"/>
                    <a:pt x="8263" y="5152"/>
                    <a:pt x="8429" y="3600"/>
                  </a:cubicBezTo>
                  <a:cubicBezTo>
                    <a:pt x="8651" y="2102"/>
                    <a:pt x="8152" y="827"/>
                    <a:pt x="6765" y="272"/>
                  </a:cubicBezTo>
                  <a:cubicBezTo>
                    <a:pt x="6336" y="107"/>
                    <a:pt x="5669"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7"/>
            <p:cNvSpPr/>
            <p:nvPr/>
          </p:nvSpPr>
          <p:spPr>
            <a:xfrm>
              <a:off x="1833850" y="1775500"/>
              <a:ext cx="288375" cy="146975"/>
            </a:xfrm>
            <a:custGeom>
              <a:avLst/>
              <a:gdLst/>
              <a:ahLst/>
              <a:cxnLst/>
              <a:rect l="l" t="t" r="r" b="b"/>
              <a:pathLst>
                <a:path w="11535" h="5879" extrusionOk="0">
                  <a:moveTo>
                    <a:pt x="0" y="0"/>
                  </a:moveTo>
                  <a:cubicBezTo>
                    <a:pt x="0" y="0"/>
                    <a:pt x="998" y="3050"/>
                    <a:pt x="5102" y="3327"/>
                  </a:cubicBezTo>
                  <a:lnTo>
                    <a:pt x="5102" y="3826"/>
                  </a:lnTo>
                  <a:cubicBezTo>
                    <a:pt x="5046" y="4658"/>
                    <a:pt x="4048" y="4825"/>
                    <a:pt x="3605" y="5102"/>
                  </a:cubicBezTo>
                  <a:cubicBezTo>
                    <a:pt x="3161" y="5379"/>
                    <a:pt x="2939" y="5878"/>
                    <a:pt x="2939" y="5878"/>
                  </a:cubicBezTo>
                  <a:lnTo>
                    <a:pt x="8595" y="5878"/>
                  </a:lnTo>
                  <a:cubicBezTo>
                    <a:pt x="8595" y="5878"/>
                    <a:pt x="8429" y="5324"/>
                    <a:pt x="7930" y="5102"/>
                  </a:cubicBezTo>
                  <a:cubicBezTo>
                    <a:pt x="7542" y="4825"/>
                    <a:pt x="6488" y="4658"/>
                    <a:pt x="6433" y="3826"/>
                  </a:cubicBezTo>
                  <a:lnTo>
                    <a:pt x="6433" y="3327"/>
                  </a:lnTo>
                  <a:cubicBezTo>
                    <a:pt x="10592" y="3050"/>
                    <a:pt x="11534" y="0"/>
                    <a:pt x="11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7"/>
            <p:cNvSpPr/>
            <p:nvPr/>
          </p:nvSpPr>
          <p:spPr>
            <a:xfrm>
              <a:off x="1832450" y="1720050"/>
              <a:ext cx="289775" cy="22200"/>
            </a:xfrm>
            <a:custGeom>
              <a:avLst/>
              <a:gdLst/>
              <a:ahLst/>
              <a:cxnLst/>
              <a:rect l="l" t="t" r="r" b="b"/>
              <a:pathLst>
                <a:path w="11591" h="888" extrusionOk="0">
                  <a:moveTo>
                    <a:pt x="1" y="0"/>
                  </a:moveTo>
                  <a:lnTo>
                    <a:pt x="1" y="888"/>
                  </a:lnTo>
                  <a:lnTo>
                    <a:pt x="11590" y="888"/>
                  </a:lnTo>
                  <a:lnTo>
                    <a:pt x="115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 name="Google Shape;405;p17"/>
          <p:cNvGrpSpPr/>
          <p:nvPr/>
        </p:nvGrpSpPr>
        <p:grpSpPr>
          <a:xfrm flipH="1">
            <a:off x="8661550" y="2030388"/>
            <a:ext cx="289750" cy="1082725"/>
            <a:chOff x="194025" y="490825"/>
            <a:chExt cx="289750" cy="1082725"/>
          </a:xfrm>
        </p:grpSpPr>
        <p:sp>
          <p:nvSpPr>
            <p:cNvPr id="406" name="Google Shape;406;p17"/>
            <p:cNvSpPr/>
            <p:nvPr/>
          </p:nvSpPr>
          <p:spPr>
            <a:xfrm>
              <a:off x="230050" y="490825"/>
              <a:ext cx="219075" cy="320275"/>
            </a:xfrm>
            <a:custGeom>
              <a:avLst/>
              <a:gdLst/>
              <a:ahLst/>
              <a:cxnLst/>
              <a:rect l="l" t="t" r="r" b="b"/>
              <a:pathLst>
                <a:path w="8763" h="12811" extrusionOk="0">
                  <a:moveTo>
                    <a:pt x="2053" y="1"/>
                  </a:moveTo>
                  <a:lnTo>
                    <a:pt x="2053" y="1110"/>
                  </a:lnTo>
                  <a:lnTo>
                    <a:pt x="2773" y="1110"/>
                  </a:lnTo>
                  <a:cubicBezTo>
                    <a:pt x="2773" y="1110"/>
                    <a:pt x="2995" y="1387"/>
                    <a:pt x="2995" y="2496"/>
                  </a:cubicBezTo>
                  <a:cubicBezTo>
                    <a:pt x="2995" y="3051"/>
                    <a:pt x="2773" y="3550"/>
                    <a:pt x="2607" y="3882"/>
                  </a:cubicBezTo>
                  <a:cubicBezTo>
                    <a:pt x="2385" y="4271"/>
                    <a:pt x="1942" y="4603"/>
                    <a:pt x="1831" y="4659"/>
                  </a:cubicBezTo>
                  <a:cubicBezTo>
                    <a:pt x="722" y="5435"/>
                    <a:pt x="1" y="6766"/>
                    <a:pt x="1" y="8208"/>
                  </a:cubicBezTo>
                  <a:cubicBezTo>
                    <a:pt x="1" y="10093"/>
                    <a:pt x="1110" y="11590"/>
                    <a:pt x="2773" y="12256"/>
                  </a:cubicBezTo>
                  <a:lnTo>
                    <a:pt x="2053" y="12256"/>
                  </a:lnTo>
                  <a:lnTo>
                    <a:pt x="2053" y="12810"/>
                  </a:lnTo>
                  <a:lnTo>
                    <a:pt x="6766" y="12810"/>
                  </a:lnTo>
                  <a:lnTo>
                    <a:pt x="6766" y="12256"/>
                  </a:lnTo>
                  <a:lnTo>
                    <a:pt x="5990" y="12256"/>
                  </a:lnTo>
                  <a:cubicBezTo>
                    <a:pt x="7598" y="11756"/>
                    <a:pt x="8762" y="10148"/>
                    <a:pt x="8762" y="8263"/>
                  </a:cubicBezTo>
                  <a:cubicBezTo>
                    <a:pt x="8762" y="6821"/>
                    <a:pt x="8097" y="5601"/>
                    <a:pt x="6988" y="4714"/>
                  </a:cubicBezTo>
                  <a:cubicBezTo>
                    <a:pt x="6821" y="4659"/>
                    <a:pt x="6378" y="4271"/>
                    <a:pt x="6211" y="3993"/>
                  </a:cubicBezTo>
                  <a:cubicBezTo>
                    <a:pt x="5990" y="3605"/>
                    <a:pt x="5768" y="3162"/>
                    <a:pt x="5768" y="2607"/>
                  </a:cubicBezTo>
                  <a:cubicBezTo>
                    <a:pt x="5768" y="1498"/>
                    <a:pt x="5990" y="1221"/>
                    <a:pt x="5990" y="1221"/>
                  </a:cubicBezTo>
                  <a:lnTo>
                    <a:pt x="5990" y="1110"/>
                  </a:lnTo>
                  <a:lnTo>
                    <a:pt x="6655" y="1110"/>
                  </a:lnTo>
                  <a:lnTo>
                    <a:pt x="66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7"/>
            <p:cNvSpPr/>
            <p:nvPr/>
          </p:nvSpPr>
          <p:spPr>
            <a:xfrm>
              <a:off x="212025" y="889675"/>
              <a:ext cx="257875" cy="388600"/>
            </a:xfrm>
            <a:custGeom>
              <a:avLst/>
              <a:gdLst/>
              <a:ahLst/>
              <a:cxnLst/>
              <a:rect l="l" t="t" r="r" b="b"/>
              <a:pathLst>
                <a:path w="10315" h="15544" extrusionOk="0">
                  <a:moveTo>
                    <a:pt x="5157" y="1513"/>
                  </a:moveTo>
                  <a:cubicBezTo>
                    <a:pt x="8139" y="1513"/>
                    <a:pt x="7033" y="6017"/>
                    <a:pt x="5269" y="7946"/>
                  </a:cubicBezTo>
                  <a:cubicBezTo>
                    <a:pt x="3383" y="6006"/>
                    <a:pt x="2219" y="1514"/>
                    <a:pt x="5102" y="1514"/>
                  </a:cubicBezTo>
                  <a:cubicBezTo>
                    <a:pt x="5121" y="1514"/>
                    <a:pt x="5139" y="1513"/>
                    <a:pt x="5157" y="1513"/>
                  </a:cubicBezTo>
                  <a:close/>
                  <a:moveTo>
                    <a:pt x="5177" y="1"/>
                  </a:moveTo>
                  <a:cubicBezTo>
                    <a:pt x="4689" y="1"/>
                    <a:pt x="4202" y="58"/>
                    <a:pt x="3827" y="183"/>
                  </a:cubicBezTo>
                  <a:cubicBezTo>
                    <a:pt x="2330" y="738"/>
                    <a:pt x="1886" y="2013"/>
                    <a:pt x="2053" y="3566"/>
                  </a:cubicBezTo>
                  <a:cubicBezTo>
                    <a:pt x="2274" y="5229"/>
                    <a:pt x="3273" y="7004"/>
                    <a:pt x="4271" y="8334"/>
                  </a:cubicBezTo>
                  <a:cubicBezTo>
                    <a:pt x="2995" y="8113"/>
                    <a:pt x="1" y="7724"/>
                    <a:pt x="1" y="7724"/>
                  </a:cubicBezTo>
                  <a:lnTo>
                    <a:pt x="1" y="9610"/>
                  </a:lnTo>
                  <a:lnTo>
                    <a:pt x="4714" y="9111"/>
                  </a:lnTo>
                  <a:lnTo>
                    <a:pt x="4714" y="9111"/>
                  </a:lnTo>
                  <a:lnTo>
                    <a:pt x="4215" y="15543"/>
                  </a:lnTo>
                  <a:lnTo>
                    <a:pt x="6212" y="15543"/>
                  </a:lnTo>
                  <a:lnTo>
                    <a:pt x="5879" y="9111"/>
                  </a:lnTo>
                  <a:lnTo>
                    <a:pt x="10315" y="9610"/>
                  </a:lnTo>
                  <a:lnTo>
                    <a:pt x="10315" y="7724"/>
                  </a:lnTo>
                  <a:cubicBezTo>
                    <a:pt x="10259" y="7724"/>
                    <a:pt x="7709" y="8057"/>
                    <a:pt x="6322" y="8279"/>
                  </a:cubicBezTo>
                  <a:cubicBezTo>
                    <a:pt x="7265" y="7004"/>
                    <a:pt x="8263" y="5174"/>
                    <a:pt x="8430" y="3566"/>
                  </a:cubicBezTo>
                  <a:cubicBezTo>
                    <a:pt x="8651" y="2124"/>
                    <a:pt x="8152" y="793"/>
                    <a:pt x="6766" y="239"/>
                  </a:cubicBezTo>
                  <a:cubicBezTo>
                    <a:pt x="6370" y="86"/>
                    <a:pt x="5773" y="1"/>
                    <a:pt x="5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7"/>
            <p:cNvSpPr/>
            <p:nvPr/>
          </p:nvSpPr>
          <p:spPr>
            <a:xfrm>
              <a:off x="194025" y="1423800"/>
              <a:ext cx="289750" cy="149750"/>
            </a:xfrm>
            <a:custGeom>
              <a:avLst/>
              <a:gdLst/>
              <a:ahLst/>
              <a:cxnLst/>
              <a:rect l="l" t="t" r="r" b="b"/>
              <a:pathLst>
                <a:path w="11590" h="5990" extrusionOk="0">
                  <a:moveTo>
                    <a:pt x="0" y="0"/>
                  </a:moveTo>
                  <a:cubicBezTo>
                    <a:pt x="0" y="0"/>
                    <a:pt x="1054" y="3050"/>
                    <a:pt x="5157" y="3328"/>
                  </a:cubicBezTo>
                  <a:lnTo>
                    <a:pt x="5157" y="3827"/>
                  </a:lnTo>
                  <a:cubicBezTo>
                    <a:pt x="5046" y="4658"/>
                    <a:pt x="4103" y="4880"/>
                    <a:pt x="3604" y="5157"/>
                  </a:cubicBezTo>
                  <a:cubicBezTo>
                    <a:pt x="3161" y="5490"/>
                    <a:pt x="2994" y="5989"/>
                    <a:pt x="2994" y="5989"/>
                  </a:cubicBezTo>
                  <a:lnTo>
                    <a:pt x="8595" y="5989"/>
                  </a:lnTo>
                  <a:cubicBezTo>
                    <a:pt x="8595" y="5989"/>
                    <a:pt x="8484" y="5435"/>
                    <a:pt x="7985" y="5213"/>
                  </a:cubicBezTo>
                  <a:cubicBezTo>
                    <a:pt x="7597" y="4936"/>
                    <a:pt x="6543" y="4714"/>
                    <a:pt x="6488" y="3882"/>
                  </a:cubicBezTo>
                  <a:lnTo>
                    <a:pt x="6488" y="3383"/>
                  </a:lnTo>
                  <a:cubicBezTo>
                    <a:pt x="10647" y="3050"/>
                    <a:pt x="11589" y="0"/>
                    <a:pt x="11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17"/>
            <p:cNvSpPr/>
            <p:nvPr/>
          </p:nvSpPr>
          <p:spPr>
            <a:xfrm>
              <a:off x="194025" y="1368350"/>
              <a:ext cx="289750" cy="22200"/>
            </a:xfrm>
            <a:custGeom>
              <a:avLst/>
              <a:gdLst/>
              <a:ahLst/>
              <a:cxnLst/>
              <a:rect l="l" t="t" r="r" b="b"/>
              <a:pathLst>
                <a:path w="11590" h="888" extrusionOk="0">
                  <a:moveTo>
                    <a:pt x="0" y="0"/>
                  </a:moveTo>
                  <a:lnTo>
                    <a:pt x="0" y="888"/>
                  </a:lnTo>
                  <a:lnTo>
                    <a:pt x="11589" y="888"/>
                  </a:lnTo>
                  <a:lnTo>
                    <a:pt x="115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0" name="Google Shape;410;p17"/>
          <p:cNvSpPr txBox="1">
            <a:spLocks noGrp="1"/>
          </p:cNvSpPr>
          <p:nvPr>
            <p:ph type="title"/>
          </p:nvPr>
        </p:nvSpPr>
        <p:spPr>
          <a:xfrm flipH="1">
            <a:off x="4322875" y="2475125"/>
            <a:ext cx="4107900" cy="789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4600" b="0">
                <a:latin typeface="Manrope ExtraBold"/>
                <a:ea typeface="Manrope ExtraBold"/>
                <a:cs typeface="Manrope ExtraBold"/>
                <a:sym typeface="Manrope ExtraBold"/>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411" name="Google Shape;411;p17"/>
          <p:cNvSpPr txBox="1">
            <a:spLocks noGrp="1"/>
          </p:cNvSpPr>
          <p:nvPr>
            <p:ph type="subTitle" idx="1"/>
          </p:nvPr>
        </p:nvSpPr>
        <p:spPr>
          <a:xfrm flipH="1">
            <a:off x="4784575" y="3293575"/>
            <a:ext cx="3184500" cy="68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12" name="Google Shape;412;p17"/>
          <p:cNvSpPr txBox="1">
            <a:spLocks noGrp="1"/>
          </p:cNvSpPr>
          <p:nvPr>
            <p:ph type="title" idx="2" hasCustomPrompt="1"/>
          </p:nvPr>
        </p:nvSpPr>
        <p:spPr>
          <a:xfrm flipH="1">
            <a:off x="5081725" y="1161113"/>
            <a:ext cx="2590200" cy="1314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8900"/>
              <a:buNone/>
              <a:defRPr sz="10200">
                <a:solidFill>
                  <a:schemeClr val="dk2"/>
                </a:solidFill>
              </a:defRPr>
            </a:lvl1pPr>
            <a:lvl2pPr lvl="1" rtl="0">
              <a:spcBef>
                <a:spcPts val="0"/>
              </a:spcBef>
              <a:spcAft>
                <a:spcPts val="0"/>
              </a:spcAft>
              <a:buClr>
                <a:schemeClr val="dk2"/>
              </a:buClr>
              <a:buSzPts val="8900"/>
              <a:buNone/>
              <a:defRPr sz="8900">
                <a:solidFill>
                  <a:schemeClr val="dk2"/>
                </a:solidFill>
              </a:defRPr>
            </a:lvl2pPr>
            <a:lvl3pPr lvl="2" rtl="0">
              <a:spcBef>
                <a:spcPts val="0"/>
              </a:spcBef>
              <a:spcAft>
                <a:spcPts val="0"/>
              </a:spcAft>
              <a:buClr>
                <a:schemeClr val="dk2"/>
              </a:buClr>
              <a:buSzPts val="8900"/>
              <a:buNone/>
              <a:defRPr sz="8900">
                <a:solidFill>
                  <a:schemeClr val="dk2"/>
                </a:solidFill>
              </a:defRPr>
            </a:lvl3pPr>
            <a:lvl4pPr lvl="3" rtl="0">
              <a:spcBef>
                <a:spcPts val="0"/>
              </a:spcBef>
              <a:spcAft>
                <a:spcPts val="0"/>
              </a:spcAft>
              <a:buClr>
                <a:schemeClr val="dk2"/>
              </a:buClr>
              <a:buSzPts val="8900"/>
              <a:buNone/>
              <a:defRPr sz="8900">
                <a:solidFill>
                  <a:schemeClr val="dk2"/>
                </a:solidFill>
              </a:defRPr>
            </a:lvl4pPr>
            <a:lvl5pPr lvl="4" rtl="0">
              <a:spcBef>
                <a:spcPts val="0"/>
              </a:spcBef>
              <a:spcAft>
                <a:spcPts val="0"/>
              </a:spcAft>
              <a:buClr>
                <a:schemeClr val="dk2"/>
              </a:buClr>
              <a:buSzPts val="8900"/>
              <a:buNone/>
              <a:defRPr sz="8900">
                <a:solidFill>
                  <a:schemeClr val="dk2"/>
                </a:solidFill>
              </a:defRPr>
            </a:lvl5pPr>
            <a:lvl6pPr lvl="5" rtl="0">
              <a:spcBef>
                <a:spcPts val="0"/>
              </a:spcBef>
              <a:spcAft>
                <a:spcPts val="0"/>
              </a:spcAft>
              <a:buClr>
                <a:schemeClr val="dk2"/>
              </a:buClr>
              <a:buSzPts val="8900"/>
              <a:buNone/>
              <a:defRPr sz="8900">
                <a:solidFill>
                  <a:schemeClr val="dk2"/>
                </a:solidFill>
              </a:defRPr>
            </a:lvl6pPr>
            <a:lvl7pPr lvl="6" rtl="0">
              <a:spcBef>
                <a:spcPts val="0"/>
              </a:spcBef>
              <a:spcAft>
                <a:spcPts val="0"/>
              </a:spcAft>
              <a:buClr>
                <a:schemeClr val="dk2"/>
              </a:buClr>
              <a:buSzPts val="8900"/>
              <a:buNone/>
              <a:defRPr sz="8900">
                <a:solidFill>
                  <a:schemeClr val="dk2"/>
                </a:solidFill>
              </a:defRPr>
            </a:lvl7pPr>
            <a:lvl8pPr lvl="7" rtl="0">
              <a:spcBef>
                <a:spcPts val="0"/>
              </a:spcBef>
              <a:spcAft>
                <a:spcPts val="0"/>
              </a:spcAft>
              <a:buClr>
                <a:schemeClr val="dk2"/>
              </a:buClr>
              <a:buSzPts val="8900"/>
              <a:buNone/>
              <a:defRPr sz="8900">
                <a:solidFill>
                  <a:schemeClr val="dk2"/>
                </a:solidFill>
              </a:defRPr>
            </a:lvl8pPr>
            <a:lvl9pPr lvl="8" rtl="0">
              <a:spcBef>
                <a:spcPts val="0"/>
              </a:spcBef>
              <a:spcAft>
                <a:spcPts val="0"/>
              </a:spcAft>
              <a:buClr>
                <a:schemeClr val="dk2"/>
              </a:buClr>
              <a:buSzPts val="8900"/>
              <a:buNone/>
              <a:defRPr sz="8900">
                <a:solidFill>
                  <a:schemeClr val="dk2"/>
                </a:solidFill>
              </a:defRPr>
            </a:lvl9pPr>
          </a:lstStyle>
          <a:p>
            <a:r>
              <a:t>xx%</a:t>
            </a: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Numbers and text ">
  <p:cSld name="CUSTOM_11">
    <p:spTree>
      <p:nvGrpSpPr>
        <p:cNvPr id="1" name="Shape 413"/>
        <p:cNvGrpSpPr/>
        <p:nvPr/>
      </p:nvGrpSpPr>
      <p:grpSpPr>
        <a:xfrm>
          <a:off x="0" y="0"/>
          <a:ext cx="0" cy="0"/>
          <a:chOff x="0" y="0"/>
          <a:chExt cx="0" cy="0"/>
        </a:xfrm>
      </p:grpSpPr>
      <p:sp>
        <p:nvSpPr>
          <p:cNvPr id="414" name="Google Shape;414;p18"/>
          <p:cNvSpPr txBox="1">
            <a:spLocks noGrp="1"/>
          </p:cNvSpPr>
          <p:nvPr>
            <p:ph type="subTitle" idx="1"/>
          </p:nvPr>
        </p:nvSpPr>
        <p:spPr>
          <a:xfrm>
            <a:off x="2328000" y="1449699"/>
            <a:ext cx="4488000" cy="455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1500"/>
              <a:buNone/>
              <a:defRPr sz="1500"/>
            </a:lvl1pPr>
            <a:lvl2pPr lvl="1" algn="r" rtl="0">
              <a:spcBef>
                <a:spcPts val="0"/>
              </a:spcBef>
              <a:spcAft>
                <a:spcPts val="0"/>
              </a:spcAft>
              <a:buClr>
                <a:schemeClr val="lt1"/>
              </a:buClr>
              <a:buSzPts val="1500"/>
              <a:buNone/>
              <a:defRPr sz="1500">
                <a:solidFill>
                  <a:schemeClr val="lt1"/>
                </a:solidFill>
              </a:defRPr>
            </a:lvl2pPr>
            <a:lvl3pPr lvl="2" algn="r" rtl="0">
              <a:spcBef>
                <a:spcPts val="0"/>
              </a:spcBef>
              <a:spcAft>
                <a:spcPts val="0"/>
              </a:spcAft>
              <a:buClr>
                <a:schemeClr val="lt1"/>
              </a:buClr>
              <a:buSzPts val="1500"/>
              <a:buNone/>
              <a:defRPr sz="1500">
                <a:solidFill>
                  <a:schemeClr val="lt1"/>
                </a:solidFill>
              </a:defRPr>
            </a:lvl3pPr>
            <a:lvl4pPr lvl="3" algn="r" rtl="0">
              <a:spcBef>
                <a:spcPts val="0"/>
              </a:spcBef>
              <a:spcAft>
                <a:spcPts val="0"/>
              </a:spcAft>
              <a:buClr>
                <a:schemeClr val="lt1"/>
              </a:buClr>
              <a:buSzPts val="1500"/>
              <a:buNone/>
              <a:defRPr sz="1500">
                <a:solidFill>
                  <a:schemeClr val="lt1"/>
                </a:solidFill>
              </a:defRPr>
            </a:lvl4pPr>
            <a:lvl5pPr lvl="4" algn="r" rtl="0">
              <a:spcBef>
                <a:spcPts val="0"/>
              </a:spcBef>
              <a:spcAft>
                <a:spcPts val="0"/>
              </a:spcAft>
              <a:buClr>
                <a:schemeClr val="lt1"/>
              </a:buClr>
              <a:buSzPts val="1500"/>
              <a:buNone/>
              <a:defRPr sz="1500">
                <a:solidFill>
                  <a:schemeClr val="lt1"/>
                </a:solidFill>
              </a:defRPr>
            </a:lvl5pPr>
            <a:lvl6pPr lvl="5" algn="r" rtl="0">
              <a:spcBef>
                <a:spcPts val="0"/>
              </a:spcBef>
              <a:spcAft>
                <a:spcPts val="0"/>
              </a:spcAft>
              <a:buClr>
                <a:schemeClr val="lt1"/>
              </a:buClr>
              <a:buSzPts val="1500"/>
              <a:buNone/>
              <a:defRPr sz="1500">
                <a:solidFill>
                  <a:schemeClr val="lt1"/>
                </a:solidFill>
              </a:defRPr>
            </a:lvl6pPr>
            <a:lvl7pPr lvl="6" algn="r" rtl="0">
              <a:spcBef>
                <a:spcPts val="0"/>
              </a:spcBef>
              <a:spcAft>
                <a:spcPts val="0"/>
              </a:spcAft>
              <a:buClr>
                <a:schemeClr val="lt1"/>
              </a:buClr>
              <a:buSzPts val="1500"/>
              <a:buNone/>
              <a:defRPr sz="1500">
                <a:solidFill>
                  <a:schemeClr val="lt1"/>
                </a:solidFill>
              </a:defRPr>
            </a:lvl7pPr>
            <a:lvl8pPr lvl="7" algn="r" rtl="0">
              <a:spcBef>
                <a:spcPts val="0"/>
              </a:spcBef>
              <a:spcAft>
                <a:spcPts val="0"/>
              </a:spcAft>
              <a:buClr>
                <a:schemeClr val="lt1"/>
              </a:buClr>
              <a:buSzPts val="1500"/>
              <a:buNone/>
              <a:defRPr sz="1500">
                <a:solidFill>
                  <a:schemeClr val="lt1"/>
                </a:solidFill>
              </a:defRPr>
            </a:lvl8pPr>
            <a:lvl9pPr lvl="8" algn="r" rtl="0">
              <a:spcBef>
                <a:spcPts val="0"/>
              </a:spcBef>
              <a:spcAft>
                <a:spcPts val="0"/>
              </a:spcAft>
              <a:buClr>
                <a:schemeClr val="lt1"/>
              </a:buClr>
              <a:buSzPts val="1500"/>
              <a:buNone/>
              <a:defRPr sz="1500">
                <a:solidFill>
                  <a:schemeClr val="lt1"/>
                </a:solidFill>
              </a:defRPr>
            </a:lvl9pPr>
          </a:lstStyle>
          <a:p>
            <a:endParaRPr/>
          </a:p>
        </p:txBody>
      </p:sp>
      <p:sp>
        <p:nvSpPr>
          <p:cNvPr id="415" name="Google Shape;415;p18"/>
          <p:cNvSpPr txBox="1">
            <a:spLocks noGrp="1"/>
          </p:cNvSpPr>
          <p:nvPr>
            <p:ph type="title" hasCustomPrompt="1"/>
          </p:nvPr>
        </p:nvSpPr>
        <p:spPr>
          <a:xfrm>
            <a:off x="2328000" y="666561"/>
            <a:ext cx="4488000" cy="717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1800"/>
              <a:buNone/>
              <a:defRPr sz="4600">
                <a:solidFill>
                  <a:schemeClr val="dk2"/>
                </a:solidFill>
              </a:defRPr>
            </a:lvl1pPr>
            <a:lvl2pPr lvl="1" algn="r" rtl="0">
              <a:spcBef>
                <a:spcPts val="0"/>
              </a:spcBef>
              <a:spcAft>
                <a:spcPts val="0"/>
              </a:spcAft>
              <a:buClr>
                <a:schemeClr val="lt1"/>
              </a:buClr>
              <a:buSzPts val="1800"/>
              <a:buNone/>
              <a:defRPr sz="1800">
                <a:solidFill>
                  <a:schemeClr val="lt1"/>
                </a:solidFill>
              </a:defRPr>
            </a:lvl2pPr>
            <a:lvl3pPr lvl="2" algn="r" rtl="0">
              <a:spcBef>
                <a:spcPts val="0"/>
              </a:spcBef>
              <a:spcAft>
                <a:spcPts val="0"/>
              </a:spcAft>
              <a:buClr>
                <a:schemeClr val="lt1"/>
              </a:buClr>
              <a:buSzPts val="1800"/>
              <a:buNone/>
              <a:defRPr sz="1800">
                <a:solidFill>
                  <a:schemeClr val="lt1"/>
                </a:solidFill>
              </a:defRPr>
            </a:lvl3pPr>
            <a:lvl4pPr lvl="3" algn="r" rtl="0">
              <a:spcBef>
                <a:spcPts val="0"/>
              </a:spcBef>
              <a:spcAft>
                <a:spcPts val="0"/>
              </a:spcAft>
              <a:buClr>
                <a:schemeClr val="lt1"/>
              </a:buClr>
              <a:buSzPts val="1800"/>
              <a:buNone/>
              <a:defRPr sz="1800">
                <a:solidFill>
                  <a:schemeClr val="lt1"/>
                </a:solidFill>
              </a:defRPr>
            </a:lvl4pPr>
            <a:lvl5pPr lvl="4" algn="r" rtl="0">
              <a:spcBef>
                <a:spcPts val="0"/>
              </a:spcBef>
              <a:spcAft>
                <a:spcPts val="0"/>
              </a:spcAft>
              <a:buClr>
                <a:schemeClr val="lt1"/>
              </a:buClr>
              <a:buSzPts val="1800"/>
              <a:buNone/>
              <a:defRPr sz="1800">
                <a:solidFill>
                  <a:schemeClr val="lt1"/>
                </a:solidFill>
              </a:defRPr>
            </a:lvl5pPr>
            <a:lvl6pPr lvl="5" algn="r" rtl="0">
              <a:spcBef>
                <a:spcPts val="0"/>
              </a:spcBef>
              <a:spcAft>
                <a:spcPts val="0"/>
              </a:spcAft>
              <a:buClr>
                <a:schemeClr val="lt1"/>
              </a:buClr>
              <a:buSzPts val="1800"/>
              <a:buNone/>
              <a:defRPr sz="1800">
                <a:solidFill>
                  <a:schemeClr val="lt1"/>
                </a:solidFill>
              </a:defRPr>
            </a:lvl6pPr>
            <a:lvl7pPr lvl="6" algn="r" rtl="0">
              <a:spcBef>
                <a:spcPts val="0"/>
              </a:spcBef>
              <a:spcAft>
                <a:spcPts val="0"/>
              </a:spcAft>
              <a:buClr>
                <a:schemeClr val="lt1"/>
              </a:buClr>
              <a:buSzPts val="1800"/>
              <a:buNone/>
              <a:defRPr sz="1800">
                <a:solidFill>
                  <a:schemeClr val="lt1"/>
                </a:solidFill>
              </a:defRPr>
            </a:lvl7pPr>
            <a:lvl8pPr lvl="7" algn="r" rtl="0">
              <a:spcBef>
                <a:spcPts val="0"/>
              </a:spcBef>
              <a:spcAft>
                <a:spcPts val="0"/>
              </a:spcAft>
              <a:buClr>
                <a:schemeClr val="lt1"/>
              </a:buClr>
              <a:buSzPts val="1800"/>
              <a:buNone/>
              <a:defRPr sz="1800">
                <a:solidFill>
                  <a:schemeClr val="lt1"/>
                </a:solidFill>
              </a:defRPr>
            </a:lvl8pPr>
            <a:lvl9pPr lvl="8" algn="r" rtl="0">
              <a:spcBef>
                <a:spcPts val="0"/>
              </a:spcBef>
              <a:spcAft>
                <a:spcPts val="0"/>
              </a:spcAft>
              <a:buClr>
                <a:schemeClr val="lt1"/>
              </a:buClr>
              <a:buSzPts val="1800"/>
              <a:buNone/>
              <a:defRPr sz="1800">
                <a:solidFill>
                  <a:schemeClr val="lt1"/>
                </a:solidFill>
              </a:defRPr>
            </a:lvl9pPr>
          </a:lstStyle>
          <a:p>
            <a:r>
              <a:t>xx%</a:t>
            </a:r>
          </a:p>
        </p:txBody>
      </p:sp>
      <p:sp>
        <p:nvSpPr>
          <p:cNvPr id="416" name="Google Shape;416;p18"/>
          <p:cNvSpPr txBox="1">
            <a:spLocks noGrp="1"/>
          </p:cNvSpPr>
          <p:nvPr>
            <p:ph type="subTitle" idx="2"/>
          </p:nvPr>
        </p:nvSpPr>
        <p:spPr>
          <a:xfrm>
            <a:off x="2328000" y="2735624"/>
            <a:ext cx="4488000" cy="455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1500"/>
              <a:buNone/>
              <a:defRPr sz="1500"/>
            </a:lvl1pPr>
            <a:lvl2pPr lvl="1" algn="r" rtl="0">
              <a:spcBef>
                <a:spcPts val="0"/>
              </a:spcBef>
              <a:spcAft>
                <a:spcPts val="0"/>
              </a:spcAft>
              <a:buClr>
                <a:schemeClr val="lt1"/>
              </a:buClr>
              <a:buSzPts val="1500"/>
              <a:buNone/>
              <a:defRPr sz="1500">
                <a:solidFill>
                  <a:schemeClr val="lt1"/>
                </a:solidFill>
              </a:defRPr>
            </a:lvl2pPr>
            <a:lvl3pPr lvl="2" algn="r" rtl="0">
              <a:spcBef>
                <a:spcPts val="0"/>
              </a:spcBef>
              <a:spcAft>
                <a:spcPts val="0"/>
              </a:spcAft>
              <a:buClr>
                <a:schemeClr val="lt1"/>
              </a:buClr>
              <a:buSzPts val="1500"/>
              <a:buNone/>
              <a:defRPr sz="1500">
                <a:solidFill>
                  <a:schemeClr val="lt1"/>
                </a:solidFill>
              </a:defRPr>
            </a:lvl3pPr>
            <a:lvl4pPr lvl="3" algn="r" rtl="0">
              <a:spcBef>
                <a:spcPts val="0"/>
              </a:spcBef>
              <a:spcAft>
                <a:spcPts val="0"/>
              </a:spcAft>
              <a:buClr>
                <a:schemeClr val="lt1"/>
              </a:buClr>
              <a:buSzPts val="1500"/>
              <a:buNone/>
              <a:defRPr sz="1500">
                <a:solidFill>
                  <a:schemeClr val="lt1"/>
                </a:solidFill>
              </a:defRPr>
            </a:lvl4pPr>
            <a:lvl5pPr lvl="4" algn="r" rtl="0">
              <a:spcBef>
                <a:spcPts val="0"/>
              </a:spcBef>
              <a:spcAft>
                <a:spcPts val="0"/>
              </a:spcAft>
              <a:buClr>
                <a:schemeClr val="lt1"/>
              </a:buClr>
              <a:buSzPts val="1500"/>
              <a:buNone/>
              <a:defRPr sz="1500">
                <a:solidFill>
                  <a:schemeClr val="lt1"/>
                </a:solidFill>
              </a:defRPr>
            </a:lvl5pPr>
            <a:lvl6pPr lvl="5" algn="r" rtl="0">
              <a:spcBef>
                <a:spcPts val="0"/>
              </a:spcBef>
              <a:spcAft>
                <a:spcPts val="0"/>
              </a:spcAft>
              <a:buClr>
                <a:schemeClr val="lt1"/>
              </a:buClr>
              <a:buSzPts val="1500"/>
              <a:buNone/>
              <a:defRPr sz="1500">
                <a:solidFill>
                  <a:schemeClr val="lt1"/>
                </a:solidFill>
              </a:defRPr>
            </a:lvl6pPr>
            <a:lvl7pPr lvl="6" algn="r" rtl="0">
              <a:spcBef>
                <a:spcPts val="0"/>
              </a:spcBef>
              <a:spcAft>
                <a:spcPts val="0"/>
              </a:spcAft>
              <a:buClr>
                <a:schemeClr val="lt1"/>
              </a:buClr>
              <a:buSzPts val="1500"/>
              <a:buNone/>
              <a:defRPr sz="1500">
                <a:solidFill>
                  <a:schemeClr val="lt1"/>
                </a:solidFill>
              </a:defRPr>
            </a:lvl7pPr>
            <a:lvl8pPr lvl="7" algn="r" rtl="0">
              <a:spcBef>
                <a:spcPts val="0"/>
              </a:spcBef>
              <a:spcAft>
                <a:spcPts val="0"/>
              </a:spcAft>
              <a:buClr>
                <a:schemeClr val="lt1"/>
              </a:buClr>
              <a:buSzPts val="1500"/>
              <a:buNone/>
              <a:defRPr sz="1500">
                <a:solidFill>
                  <a:schemeClr val="lt1"/>
                </a:solidFill>
              </a:defRPr>
            </a:lvl8pPr>
            <a:lvl9pPr lvl="8" algn="r" rtl="0">
              <a:spcBef>
                <a:spcPts val="0"/>
              </a:spcBef>
              <a:spcAft>
                <a:spcPts val="0"/>
              </a:spcAft>
              <a:buClr>
                <a:schemeClr val="lt1"/>
              </a:buClr>
              <a:buSzPts val="1500"/>
              <a:buNone/>
              <a:defRPr sz="1500">
                <a:solidFill>
                  <a:schemeClr val="lt1"/>
                </a:solidFill>
              </a:defRPr>
            </a:lvl9pPr>
          </a:lstStyle>
          <a:p>
            <a:endParaRPr/>
          </a:p>
        </p:txBody>
      </p:sp>
      <p:sp>
        <p:nvSpPr>
          <p:cNvPr id="417" name="Google Shape;417;p18"/>
          <p:cNvSpPr txBox="1">
            <a:spLocks noGrp="1"/>
          </p:cNvSpPr>
          <p:nvPr>
            <p:ph type="title" idx="3" hasCustomPrompt="1"/>
          </p:nvPr>
        </p:nvSpPr>
        <p:spPr>
          <a:xfrm>
            <a:off x="2328000" y="1952461"/>
            <a:ext cx="4488000" cy="717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1800"/>
              <a:buNone/>
              <a:defRPr sz="4600">
                <a:solidFill>
                  <a:schemeClr val="dk2"/>
                </a:solidFill>
              </a:defRPr>
            </a:lvl1pPr>
            <a:lvl2pPr lvl="1" algn="r" rtl="0">
              <a:spcBef>
                <a:spcPts val="0"/>
              </a:spcBef>
              <a:spcAft>
                <a:spcPts val="0"/>
              </a:spcAft>
              <a:buClr>
                <a:schemeClr val="lt1"/>
              </a:buClr>
              <a:buSzPts val="1800"/>
              <a:buNone/>
              <a:defRPr sz="1800">
                <a:solidFill>
                  <a:schemeClr val="lt1"/>
                </a:solidFill>
              </a:defRPr>
            </a:lvl2pPr>
            <a:lvl3pPr lvl="2" algn="r" rtl="0">
              <a:spcBef>
                <a:spcPts val="0"/>
              </a:spcBef>
              <a:spcAft>
                <a:spcPts val="0"/>
              </a:spcAft>
              <a:buClr>
                <a:schemeClr val="lt1"/>
              </a:buClr>
              <a:buSzPts val="1800"/>
              <a:buNone/>
              <a:defRPr sz="1800">
                <a:solidFill>
                  <a:schemeClr val="lt1"/>
                </a:solidFill>
              </a:defRPr>
            </a:lvl3pPr>
            <a:lvl4pPr lvl="3" algn="r" rtl="0">
              <a:spcBef>
                <a:spcPts val="0"/>
              </a:spcBef>
              <a:spcAft>
                <a:spcPts val="0"/>
              </a:spcAft>
              <a:buClr>
                <a:schemeClr val="lt1"/>
              </a:buClr>
              <a:buSzPts val="1800"/>
              <a:buNone/>
              <a:defRPr sz="1800">
                <a:solidFill>
                  <a:schemeClr val="lt1"/>
                </a:solidFill>
              </a:defRPr>
            </a:lvl4pPr>
            <a:lvl5pPr lvl="4" algn="r" rtl="0">
              <a:spcBef>
                <a:spcPts val="0"/>
              </a:spcBef>
              <a:spcAft>
                <a:spcPts val="0"/>
              </a:spcAft>
              <a:buClr>
                <a:schemeClr val="lt1"/>
              </a:buClr>
              <a:buSzPts val="1800"/>
              <a:buNone/>
              <a:defRPr sz="1800">
                <a:solidFill>
                  <a:schemeClr val="lt1"/>
                </a:solidFill>
              </a:defRPr>
            </a:lvl5pPr>
            <a:lvl6pPr lvl="5" algn="r" rtl="0">
              <a:spcBef>
                <a:spcPts val="0"/>
              </a:spcBef>
              <a:spcAft>
                <a:spcPts val="0"/>
              </a:spcAft>
              <a:buClr>
                <a:schemeClr val="lt1"/>
              </a:buClr>
              <a:buSzPts val="1800"/>
              <a:buNone/>
              <a:defRPr sz="1800">
                <a:solidFill>
                  <a:schemeClr val="lt1"/>
                </a:solidFill>
              </a:defRPr>
            </a:lvl6pPr>
            <a:lvl7pPr lvl="6" algn="r" rtl="0">
              <a:spcBef>
                <a:spcPts val="0"/>
              </a:spcBef>
              <a:spcAft>
                <a:spcPts val="0"/>
              </a:spcAft>
              <a:buClr>
                <a:schemeClr val="lt1"/>
              </a:buClr>
              <a:buSzPts val="1800"/>
              <a:buNone/>
              <a:defRPr sz="1800">
                <a:solidFill>
                  <a:schemeClr val="lt1"/>
                </a:solidFill>
              </a:defRPr>
            </a:lvl7pPr>
            <a:lvl8pPr lvl="7" algn="r" rtl="0">
              <a:spcBef>
                <a:spcPts val="0"/>
              </a:spcBef>
              <a:spcAft>
                <a:spcPts val="0"/>
              </a:spcAft>
              <a:buClr>
                <a:schemeClr val="lt1"/>
              </a:buClr>
              <a:buSzPts val="1800"/>
              <a:buNone/>
              <a:defRPr sz="1800">
                <a:solidFill>
                  <a:schemeClr val="lt1"/>
                </a:solidFill>
              </a:defRPr>
            </a:lvl8pPr>
            <a:lvl9pPr lvl="8" algn="r" rtl="0">
              <a:spcBef>
                <a:spcPts val="0"/>
              </a:spcBef>
              <a:spcAft>
                <a:spcPts val="0"/>
              </a:spcAft>
              <a:buClr>
                <a:schemeClr val="lt1"/>
              </a:buClr>
              <a:buSzPts val="1800"/>
              <a:buNone/>
              <a:defRPr sz="1800">
                <a:solidFill>
                  <a:schemeClr val="lt1"/>
                </a:solidFill>
              </a:defRPr>
            </a:lvl9pPr>
          </a:lstStyle>
          <a:p>
            <a:r>
              <a:t>xx%</a:t>
            </a:r>
          </a:p>
        </p:txBody>
      </p:sp>
      <p:sp>
        <p:nvSpPr>
          <p:cNvPr id="418" name="Google Shape;418;p18"/>
          <p:cNvSpPr txBox="1">
            <a:spLocks noGrp="1"/>
          </p:cNvSpPr>
          <p:nvPr>
            <p:ph type="subTitle" idx="4"/>
          </p:nvPr>
        </p:nvSpPr>
        <p:spPr>
          <a:xfrm>
            <a:off x="2328000" y="4021549"/>
            <a:ext cx="4488000" cy="455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1500"/>
              <a:buNone/>
              <a:defRPr sz="1500"/>
            </a:lvl1pPr>
            <a:lvl2pPr lvl="1" algn="r" rtl="0">
              <a:spcBef>
                <a:spcPts val="0"/>
              </a:spcBef>
              <a:spcAft>
                <a:spcPts val="0"/>
              </a:spcAft>
              <a:buClr>
                <a:schemeClr val="lt1"/>
              </a:buClr>
              <a:buSzPts val="1500"/>
              <a:buNone/>
              <a:defRPr sz="1500">
                <a:solidFill>
                  <a:schemeClr val="lt1"/>
                </a:solidFill>
              </a:defRPr>
            </a:lvl2pPr>
            <a:lvl3pPr lvl="2" algn="r" rtl="0">
              <a:spcBef>
                <a:spcPts val="0"/>
              </a:spcBef>
              <a:spcAft>
                <a:spcPts val="0"/>
              </a:spcAft>
              <a:buClr>
                <a:schemeClr val="lt1"/>
              </a:buClr>
              <a:buSzPts val="1500"/>
              <a:buNone/>
              <a:defRPr sz="1500">
                <a:solidFill>
                  <a:schemeClr val="lt1"/>
                </a:solidFill>
              </a:defRPr>
            </a:lvl3pPr>
            <a:lvl4pPr lvl="3" algn="r" rtl="0">
              <a:spcBef>
                <a:spcPts val="0"/>
              </a:spcBef>
              <a:spcAft>
                <a:spcPts val="0"/>
              </a:spcAft>
              <a:buClr>
                <a:schemeClr val="lt1"/>
              </a:buClr>
              <a:buSzPts val="1500"/>
              <a:buNone/>
              <a:defRPr sz="1500">
                <a:solidFill>
                  <a:schemeClr val="lt1"/>
                </a:solidFill>
              </a:defRPr>
            </a:lvl4pPr>
            <a:lvl5pPr lvl="4" algn="r" rtl="0">
              <a:spcBef>
                <a:spcPts val="0"/>
              </a:spcBef>
              <a:spcAft>
                <a:spcPts val="0"/>
              </a:spcAft>
              <a:buClr>
                <a:schemeClr val="lt1"/>
              </a:buClr>
              <a:buSzPts val="1500"/>
              <a:buNone/>
              <a:defRPr sz="1500">
                <a:solidFill>
                  <a:schemeClr val="lt1"/>
                </a:solidFill>
              </a:defRPr>
            </a:lvl5pPr>
            <a:lvl6pPr lvl="5" algn="r" rtl="0">
              <a:spcBef>
                <a:spcPts val="0"/>
              </a:spcBef>
              <a:spcAft>
                <a:spcPts val="0"/>
              </a:spcAft>
              <a:buClr>
                <a:schemeClr val="lt1"/>
              </a:buClr>
              <a:buSzPts val="1500"/>
              <a:buNone/>
              <a:defRPr sz="1500">
                <a:solidFill>
                  <a:schemeClr val="lt1"/>
                </a:solidFill>
              </a:defRPr>
            </a:lvl6pPr>
            <a:lvl7pPr lvl="6" algn="r" rtl="0">
              <a:spcBef>
                <a:spcPts val="0"/>
              </a:spcBef>
              <a:spcAft>
                <a:spcPts val="0"/>
              </a:spcAft>
              <a:buClr>
                <a:schemeClr val="lt1"/>
              </a:buClr>
              <a:buSzPts val="1500"/>
              <a:buNone/>
              <a:defRPr sz="1500">
                <a:solidFill>
                  <a:schemeClr val="lt1"/>
                </a:solidFill>
              </a:defRPr>
            </a:lvl7pPr>
            <a:lvl8pPr lvl="7" algn="r" rtl="0">
              <a:spcBef>
                <a:spcPts val="0"/>
              </a:spcBef>
              <a:spcAft>
                <a:spcPts val="0"/>
              </a:spcAft>
              <a:buClr>
                <a:schemeClr val="lt1"/>
              </a:buClr>
              <a:buSzPts val="1500"/>
              <a:buNone/>
              <a:defRPr sz="1500">
                <a:solidFill>
                  <a:schemeClr val="lt1"/>
                </a:solidFill>
              </a:defRPr>
            </a:lvl8pPr>
            <a:lvl9pPr lvl="8" algn="r" rtl="0">
              <a:spcBef>
                <a:spcPts val="0"/>
              </a:spcBef>
              <a:spcAft>
                <a:spcPts val="0"/>
              </a:spcAft>
              <a:buClr>
                <a:schemeClr val="lt1"/>
              </a:buClr>
              <a:buSzPts val="1500"/>
              <a:buNone/>
              <a:defRPr sz="1500">
                <a:solidFill>
                  <a:schemeClr val="lt1"/>
                </a:solidFill>
              </a:defRPr>
            </a:lvl9pPr>
          </a:lstStyle>
          <a:p>
            <a:endParaRPr/>
          </a:p>
        </p:txBody>
      </p:sp>
      <p:sp>
        <p:nvSpPr>
          <p:cNvPr id="419" name="Google Shape;419;p18"/>
          <p:cNvSpPr txBox="1">
            <a:spLocks noGrp="1"/>
          </p:cNvSpPr>
          <p:nvPr>
            <p:ph type="title" idx="5" hasCustomPrompt="1"/>
          </p:nvPr>
        </p:nvSpPr>
        <p:spPr>
          <a:xfrm>
            <a:off x="2328000" y="3238361"/>
            <a:ext cx="4488000" cy="717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1800"/>
              <a:buNone/>
              <a:defRPr sz="4600">
                <a:solidFill>
                  <a:schemeClr val="dk2"/>
                </a:solidFill>
              </a:defRPr>
            </a:lvl1pPr>
            <a:lvl2pPr lvl="1" algn="r" rtl="0">
              <a:spcBef>
                <a:spcPts val="0"/>
              </a:spcBef>
              <a:spcAft>
                <a:spcPts val="0"/>
              </a:spcAft>
              <a:buClr>
                <a:schemeClr val="lt1"/>
              </a:buClr>
              <a:buSzPts val="1800"/>
              <a:buNone/>
              <a:defRPr sz="1800">
                <a:solidFill>
                  <a:schemeClr val="lt1"/>
                </a:solidFill>
              </a:defRPr>
            </a:lvl2pPr>
            <a:lvl3pPr lvl="2" algn="r" rtl="0">
              <a:spcBef>
                <a:spcPts val="0"/>
              </a:spcBef>
              <a:spcAft>
                <a:spcPts val="0"/>
              </a:spcAft>
              <a:buClr>
                <a:schemeClr val="lt1"/>
              </a:buClr>
              <a:buSzPts val="1800"/>
              <a:buNone/>
              <a:defRPr sz="1800">
                <a:solidFill>
                  <a:schemeClr val="lt1"/>
                </a:solidFill>
              </a:defRPr>
            </a:lvl3pPr>
            <a:lvl4pPr lvl="3" algn="r" rtl="0">
              <a:spcBef>
                <a:spcPts val="0"/>
              </a:spcBef>
              <a:spcAft>
                <a:spcPts val="0"/>
              </a:spcAft>
              <a:buClr>
                <a:schemeClr val="lt1"/>
              </a:buClr>
              <a:buSzPts val="1800"/>
              <a:buNone/>
              <a:defRPr sz="1800">
                <a:solidFill>
                  <a:schemeClr val="lt1"/>
                </a:solidFill>
              </a:defRPr>
            </a:lvl4pPr>
            <a:lvl5pPr lvl="4" algn="r" rtl="0">
              <a:spcBef>
                <a:spcPts val="0"/>
              </a:spcBef>
              <a:spcAft>
                <a:spcPts val="0"/>
              </a:spcAft>
              <a:buClr>
                <a:schemeClr val="lt1"/>
              </a:buClr>
              <a:buSzPts val="1800"/>
              <a:buNone/>
              <a:defRPr sz="1800">
                <a:solidFill>
                  <a:schemeClr val="lt1"/>
                </a:solidFill>
              </a:defRPr>
            </a:lvl5pPr>
            <a:lvl6pPr lvl="5" algn="r" rtl="0">
              <a:spcBef>
                <a:spcPts val="0"/>
              </a:spcBef>
              <a:spcAft>
                <a:spcPts val="0"/>
              </a:spcAft>
              <a:buClr>
                <a:schemeClr val="lt1"/>
              </a:buClr>
              <a:buSzPts val="1800"/>
              <a:buNone/>
              <a:defRPr sz="1800">
                <a:solidFill>
                  <a:schemeClr val="lt1"/>
                </a:solidFill>
              </a:defRPr>
            </a:lvl6pPr>
            <a:lvl7pPr lvl="6" algn="r" rtl="0">
              <a:spcBef>
                <a:spcPts val="0"/>
              </a:spcBef>
              <a:spcAft>
                <a:spcPts val="0"/>
              </a:spcAft>
              <a:buClr>
                <a:schemeClr val="lt1"/>
              </a:buClr>
              <a:buSzPts val="1800"/>
              <a:buNone/>
              <a:defRPr sz="1800">
                <a:solidFill>
                  <a:schemeClr val="lt1"/>
                </a:solidFill>
              </a:defRPr>
            </a:lvl7pPr>
            <a:lvl8pPr lvl="7" algn="r" rtl="0">
              <a:spcBef>
                <a:spcPts val="0"/>
              </a:spcBef>
              <a:spcAft>
                <a:spcPts val="0"/>
              </a:spcAft>
              <a:buClr>
                <a:schemeClr val="lt1"/>
              </a:buClr>
              <a:buSzPts val="1800"/>
              <a:buNone/>
              <a:defRPr sz="1800">
                <a:solidFill>
                  <a:schemeClr val="lt1"/>
                </a:solidFill>
              </a:defRPr>
            </a:lvl8pPr>
            <a:lvl9pPr lvl="8" algn="r" rtl="0">
              <a:spcBef>
                <a:spcPts val="0"/>
              </a:spcBef>
              <a:spcAft>
                <a:spcPts val="0"/>
              </a:spcAft>
              <a:buClr>
                <a:schemeClr val="lt1"/>
              </a:buClr>
              <a:buSzPts val="1800"/>
              <a:buNone/>
              <a:defRPr sz="1800">
                <a:solidFill>
                  <a:schemeClr val="lt1"/>
                </a:solidFill>
              </a:defRPr>
            </a:lvl9pPr>
          </a:lstStyle>
          <a:p>
            <a:r>
              <a:t>xx%</a:t>
            </a:r>
          </a:p>
        </p:txBody>
      </p:sp>
      <p:grpSp>
        <p:nvGrpSpPr>
          <p:cNvPr id="420" name="Google Shape;420;p18"/>
          <p:cNvGrpSpPr/>
          <p:nvPr/>
        </p:nvGrpSpPr>
        <p:grpSpPr>
          <a:xfrm>
            <a:off x="-30" y="4806925"/>
            <a:ext cx="9143908" cy="336587"/>
            <a:chOff x="339450" y="5100100"/>
            <a:chExt cx="6931404" cy="336587"/>
          </a:xfrm>
        </p:grpSpPr>
        <p:sp>
          <p:nvSpPr>
            <p:cNvPr id="421" name="Google Shape;421;p18"/>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8"/>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18"/>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18"/>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5" name="Google Shape;425;p18"/>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6" name="Google Shape;426;p18"/>
          <p:cNvGrpSpPr/>
          <p:nvPr/>
        </p:nvGrpSpPr>
        <p:grpSpPr>
          <a:xfrm>
            <a:off x="221650" y="1830613"/>
            <a:ext cx="293925" cy="1482275"/>
            <a:chOff x="1388850" y="437425"/>
            <a:chExt cx="293925" cy="1482275"/>
          </a:xfrm>
        </p:grpSpPr>
        <p:sp>
          <p:nvSpPr>
            <p:cNvPr id="427" name="Google Shape;427;p18"/>
            <p:cNvSpPr/>
            <p:nvPr/>
          </p:nvSpPr>
          <p:spPr>
            <a:xfrm>
              <a:off x="1420725" y="1596675"/>
              <a:ext cx="219075" cy="323025"/>
            </a:xfrm>
            <a:custGeom>
              <a:avLst/>
              <a:gdLst/>
              <a:ahLst/>
              <a:cxnLst/>
              <a:rect l="l" t="t" r="r" b="b"/>
              <a:pathLst>
                <a:path w="8763" h="12921" extrusionOk="0">
                  <a:moveTo>
                    <a:pt x="1997" y="0"/>
                  </a:moveTo>
                  <a:lnTo>
                    <a:pt x="1997" y="1109"/>
                  </a:lnTo>
                  <a:lnTo>
                    <a:pt x="2773" y="1109"/>
                  </a:lnTo>
                  <a:cubicBezTo>
                    <a:pt x="2773" y="1109"/>
                    <a:pt x="2995" y="1386"/>
                    <a:pt x="2995" y="2495"/>
                  </a:cubicBezTo>
                  <a:cubicBezTo>
                    <a:pt x="2995" y="3050"/>
                    <a:pt x="2773" y="3549"/>
                    <a:pt x="2552" y="3882"/>
                  </a:cubicBezTo>
                  <a:cubicBezTo>
                    <a:pt x="2385" y="4214"/>
                    <a:pt x="1942" y="4603"/>
                    <a:pt x="1831" y="4658"/>
                  </a:cubicBezTo>
                  <a:cubicBezTo>
                    <a:pt x="722" y="5434"/>
                    <a:pt x="1" y="6710"/>
                    <a:pt x="1" y="8207"/>
                  </a:cubicBezTo>
                  <a:cubicBezTo>
                    <a:pt x="1" y="10037"/>
                    <a:pt x="1110" y="11589"/>
                    <a:pt x="2773" y="12199"/>
                  </a:cubicBezTo>
                  <a:lnTo>
                    <a:pt x="1997" y="12199"/>
                  </a:lnTo>
                  <a:lnTo>
                    <a:pt x="1997" y="12920"/>
                  </a:lnTo>
                  <a:lnTo>
                    <a:pt x="6711" y="12920"/>
                  </a:lnTo>
                  <a:lnTo>
                    <a:pt x="6711" y="12366"/>
                  </a:lnTo>
                  <a:lnTo>
                    <a:pt x="5990" y="12366"/>
                  </a:lnTo>
                  <a:cubicBezTo>
                    <a:pt x="7653" y="11700"/>
                    <a:pt x="8762" y="10148"/>
                    <a:pt x="8762" y="8262"/>
                  </a:cubicBezTo>
                  <a:cubicBezTo>
                    <a:pt x="8762" y="6821"/>
                    <a:pt x="8041" y="5545"/>
                    <a:pt x="6932" y="4714"/>
                  </a:cubicBezTo>
                  <a:cubicBezTo>
                    <a:pt x="6821" y="4658"/>
                    <a:pt x="6378" y="4214"/>
                    <a:pt x="6156" y="3937"/>
                  </a:cubicBezTo>
                  <a:cubicBezTo>
                    <a:pt x="5990" y="3604"/>
                    <a:pt x="5768" y="3105"/>
                    <a:pt x="5768" y="2551"/>
                  </a:cubicBezTo>
                  <a:cubicBezTo>
                    <a:pt x="5768" y="1442"/>
                    <a:pt x="5990" y="1165"/>
                    <a:pt x="5990" y="1165"/>
                  </a:cubicBezTo>
                  <a:lnTo>
                    <a:pt x="5990" y="1109"/>
                  </a:lnTo>
                  <a:lnTo>
                    <a:pt x="6655" y="1109"/>
                  </a:lnTo>
                  <a:lnTo>
                    <a:pt x="66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8"/>
            <p:cNvSpPr/>
            <p:nvPr/>
          </p:nvSpPr>
          <p:spPr>
            <a:xfrm>
              <a:off x="1422125" y="437425"/>
              <a:ext cx="205200" cy="334425"/>
            </a:xfrm>
            <a:custGeom>
              <a:avLst/>
              <a:gdLst/>
              <a:ahLst/>
              <a:cxnLst/>
              <a:rect l="l" t="t" r="r" b="b"/>
              <a:pathLst>
                <a:path w="8208" h="13377" extrusionOk="0">
                  <a:moveTo>
                    <a:pt x="5839" y="1"/>
                  </a:moveTo>
                  <a:cubicBezTo>
                    <a:pt x="5258" y="1"/>
                    <a:pt x="5157" y="1455"/>
                    <a:pt x="5157" y="1455"/>
                  </a:cubicBezTo>
                  <a:cubicBezTo>
                    <a:pt x="4936" y="1954"/>
                    <a:pt x="4880" y="2564"/>
                    <a:pt x="4825" y="3063"/>
                  </a:cubicBezTo>
                  <a:cubicBezTo>
                    <a:pt x="4825" y="3285"/>
                    <a:pt x="4714" y="3451"/>
                    <a:pt x="4658" y="3728"/>
                  </a:cubicBezTo>
                  <a:cubicBezTo>
                    <a:pt x="4658" y="3895"/>
                    <a:pt x="4603" y="4005"/>
                    <a:pt x="4547" y="4172"/>
                  </a:cubicBezTo>
                  <a:cubicBezTo>
                    <a:pt x="4436" y="4227"/>
                    <a:pt x="4436" y="4394"/>
                    <a:pt x="4381" y="4449"/>
                  </a:cubicBezTo>
                  <a:cubicBezTo>
                    <a:pt x="4381" y="4505"/>
                    <a:pt x="4326" y="4560"/>
                    <a:pt x="4326" y="4560"/>
                  </a:cubicBezTo>
                  <a:cubicBezTo>
                    <a:pt x="4270" y="4671"/>
                    <a:pt x="4270" y="4726"/>
                    <a:pt x="4159" y="4782"/>
                  </a:cubicBezTo>
                  <a:cubicBezTo>
                    <a:pt x="4104" y="4837"/>
                    <a:pt x="4104" y="5004"/>
                    <a:pt x="4048" y="5059"/>
                  </a:cubicBezTo>
                  <a:cubicBezTo>
                    <a:pt x="3993" y="5114"/>
                    <a:pt x="3993" y="5170"/>
                    <a:pt x="3993" y="5281"/>
                  </a:cubicBezTo>
                  <a:cubicBezTo>
                    <a:pt x="3826" y="5447"/>
                    <a:pt x="3771" y="5614"/>
                    <a:pt x="3549" y="5724"/>
                  </a:cubicBezTo>
                  <a:cubicBezTo>
                    <a:pt x="2662" y="6113"/>
                    <a:pt x="1886" y="6224"/>
                    <a:pt x="1331" y="8774"/>
                  </a:cubicBezTo>
                  <a:cubicBezTo>
                    <a:pt x="1220" y="9273"/>
                    <a:pt x="555" y="9606"/>
                    <a:pt x="666" y="10992"/>
                  </a:cubicBezTo>
                  <a:cubicBezTo>
                    <a:pt x="666" y="11491"/>
                    <a:pt x="666" y="12101"/>
                    <a:pt x="721" y="12600"/>
                  </a:cubicBezTo>
                  <a:cubicBezTo>
                    <a:pt x="0" y="12600"/>
                    <a:pt x="111" y="13377"/>
                    <a:pt x="721" y="13377"/>
                  </a:cubicBezTo>
                  <a:lnTo>
                    <a:pt x="7708" y="13377"/>
                  </a:lnTo>
                  <a:cubicBezTo>
                    <a:pt x="7708" y="13377"/>
                    <a:pt x="7930" y="13099"/>
                    <a:pt x="7708" y="12767"/>
                  </a:cubicBezTo>
                  <a:cubicBezTo>
                    <a:pt x="7597" y="12600"/>
                    <a:pt x="7417" y="12573"/>
                    <a:pt x="7251" y="12573"/>
                  </a:cubicBezTo>
                  <a:cubicBezTo>
                    <a:pt x="7167" y="12573"/>
                    <a:pt x="7088" y="12580"/>
                    <a:pt x="7022" y="12580"/>
                  </a:cubicBezTo>
                  <a:cubicBezTo>
                    <a:pt x="6956" y="12580"/>
                    <a:pt x="6904" y="12573"/>
                    <a:pt x="6876" y="12545"/>
                  </a:cubicBezTo>
                  <a:cubicBezTo>
                    <a:pt x="6655" y="12323"/>
                    <a:pt x="6710" y="11990"/>
                    <a:pt x="6821" y="11159"/>
                  </a:cubicBezTo>
                  <a:cubicBezTo>
                    <a:pt x="6876" y="10327"/>
                    <a:pt x="6932" y="7832"/>
                    <a:pt x="7098" y="7499"/>
                  </a:cubicBezTo>
                  <a:cubicBezTo>
                    <a:pt x="7154" y="7333"/>
                    <a:pt x="7320" y="7111"/>
                    <a:pt x="7375" y="6778"/>
                  </a:cubicBezTo>
                  <a:cubicBezTo>
                    <a:pt x="7375" y="6723"/>
                    <a:pt x="7375" y="6723"/>
                    <a:pt x="7431" y="6667"/>
                  </a:cubicBezTo>
                  <a:cubicBezTo>
                    <a:pt x="7486" y="6390"/>
                    <a:pt x="7653" y="5946"/>
                    <a:pt x="7653" y="5558"/>
                  </a:cubicBezTo>
                  <a:lnTo>
                    <a:pt x="7653" y="5281"/>
                  </a:lnTo>
                  <a:lnTo>
                    <a:pt x="7653" y="5114"/>
                  </a:lnTo>
                  <a:lnTo>
                    <a:pt x="7653" y="4893"/>
                  </a:lnTo>
                  <a:cubicBezTo>
                    <a:pt x="7653" y="4782"/>
                    <a:pt x="7597" y="4671"/>
                    <a:pt x="7597" y="4505"/>
                  </a:cubicBezTo>
                  <a:cubicBezTo>
                    <a:pt x="7597" y="4338"/>
                    <a:pt x="7486" y="4283"/>
                    <a:pt x="7486" y="4172"/>
                  </a:cubicBezTo>
                  <a:cubicBezTo>
                    <a:pt x="7431" y="4005"/>
                    <a:pt x="7431" y="3895"/>
                    <a:pt x="7375" y="3784"/>
                  </a:cubicBezTo>
                  <a:cubicBezTo>
                    <a:pt x="7320" y="3617"/>
                    <a:pt x="7209" y="3451"/>
                    <a:pt x="7154" y="3229"/>
                  </a:cubicBezTo>
                  <a:cubicBezTo>
                    <a:pt x="7098" y="2841"/>
                    <a:pt x="7874" y="2619"/>
                    <a:pt x="7985" y="2508"/>
                  </a:cubicBezTo>
                  <a:cubicBezTo>
                    <a:pt x="8207" y="2342"/>
                    <a:pt x="8207" y="1843"/>
                    <a:pt x="8207" y="1843"/>
                  </a:cubicBezTo>
                  <a:lnTo>
                    <a:pt x="8207" y="1843"/>
                  </a:lnTo>
                  <a:cubicBezTo>
                    <a:pt x="8207" y="1843"/>
                    <a:pt x="8166" y="1852"/>
                    <a:pt x="8103" y="1852"/>
                  </a:cubicBezTo>
                  <a:cubicBezTo>
                    <a:pt x="7945" y="1852"/>
                    <a:pt x="7645" y="1795"/>
                    <a:pt x="7486" y="1399"/>
                  </a:cubicBezTo>
                  <a:cubicBezTo>
                    <a:pt x="7320" y="845"/>
                    <a:pt x="6932" y="623"/>
                    <a:pt x="6266" y="623"/>
                  </a:cubicBezTo>
                  <a:lnTo>
                    <a:pt x="5989" y="623"/>
                  </a:lnTo>
                  <a:lnTo>
                    <a:pt x="5934" y="13"/>
                  </a:lnTo>
                  <a:cubicBezTo>
                    <a:pt x="5901" y="5"/>
                    <a:pt x="5870" y="1"/>
                    <a:pt x="5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429" name="Google Shape;429;p18"/>
            <p:cNvSpPr/>
            <p:nvPr/>
          </p:nvSpPr>
          <p:spPr>
            <a:xfrm>
              <a:off x="1390225" y="956200"/>
              <a:ext cx="288375" cy="146975"/>
            </a:xfrm>
            <a:custGeom>
              <a:avLst/>
              <a:gdLst/>
              <a:ahLst/>
              <a:cxnLst/>
              <a:rect l="l" t="t" r="r" b="b"/>
              <a:pathLst>
                <a:path w="11535" h="5879" extrusionOk="0">
                  <a:moveTo>
                    <a:pt x="1" y="1"/>
                  </a:moveTo>
                  <a:cubicBezTo>
                    <a:pt x="1" y="1"/>
                    <a:pt x="999" y="3051"/>
                    <a:pt x="5102" y="3328"/>
                  </a:cubicBezTo>
                  <a:lnTo>
                    <a:pt x="5102" y="3771"/>
                  </a:lnTo>
                  <a:cubicBezTo>
                    <a:pt x="5047" y="4603"/>
                    <a:pt x="4049" y="4825"/>
                    <a:pt x="3605" y="5102"/>
                  </a:cubicBezTo>
                  <a:cubicBezTo>
                    <a:pt x="3162" y="5379"/>
                    <a:pt x="2940" y="5879"/>
                    <a:pt x="2940" y="5879"/>
                  </a:cubicBezTo>
                  <a:lnTo>
                    <a:pt x="8596" y="5879"/>
                  </a:lnTo>
                  <a:cubicBezTo>
                    <a:pt x="8596" y="5879"/>
                    <a:pt x="8430" y="5324"/>
                    <a:pt x="7931" y="5102"/>
                  </a:cubicBezTo>
                  <a:cubicBezTo>
                    <a:pt x="7542" y="4880"/>
                    <a:pt x="6489" y="4714"/>
                    <a:pt x="6489" y="3882"/>
                  </a:cubicBezTo>
                  <a:lnTo>
                    <a:pt x="6489" y="3383"/>
                  </a:lnTo>
                  <a:cubicBezTo>
                    <a:pt x="10592" y="3051"/>
                    <a:pt x="11535" y="1"/>
                    <a:pt x="1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8"/>
            <p:cNvSpPr/>
            <p:nvPr/>
          </p:nvSpPr>
          <p:spPr>
            <a:xfrm>
              <a:off x="1388850" y="900750"/>
              <a:ext cx="289750" cy="22200"/>
            </a:xfrm>
            <a:custGeom>
              <a:avLst/>
              <a:gdLst/>
              <a:ahLst/>
              <a:cxnLst/>
              <a:rect l="l" t="t" r="r" b="b"/>
              <a:pathLst>
                <a:path w="11590" h="888" extrusionOk="0">
                  <a:moveTo>
                    <a:pt x="1" y="1"/>
                  </a:moveTo>
                  <a:lnTo>
                    <a:pt x="1" y="888"/>
                  </a:lnTo>
                  <a:lnTo>
                    <a:pt x="11590" y="888"/>
                  </a:lnTo>
                  <a:lnTo>
                    <a:pt x="115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8"/>
            <p:cNvSpPr/>
            <p:nvPr/>
          </p:nvSpPr>
          <p:spPr>
            <a:xfrm>
              <a:off x="1397175" y="1201575"/>
              <a:ext cx="285600" cy="34675"/>
            </a:xfrm>
            <a:custGeom>
              <a:avLst/>
              <a:gdLst/>
              <a:ahLst/>
              <a:cxnLst/>
              <a:rect l="l" t="t" r="r" b="b"/>
              <a:pathLst>
                <a:path w="11424" h="1387" extrusionOk="0">
                  <a:moveTo>
                    <a:pt x="0" y="1"/>
                  </a:moveTo>
                  <a:lnTo>
                    <a:pt x="0" y="1387"/>
                  </a:lnTo>
                  <a:lnTo>
                    <a:pt x="11423" y="1387"/>
                  </a:lnTo>
                  <a:lnTo>
                    <a:pt x="114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8"/>
            <p:cNvSpPr/>
            <p:nvPr/>
          </p:nvSpPr>
          <p:spPr>
            <a:xfrm>
              <a:off x="1455400" y="1284750"/>
              <a:ext cx="119225" cy="34675"/>
            </a:xfrm>
            <a:custGeom>
              <a:avLst/>
              <a:gdLst/>
              <a:ahLst/>
              <a:cxnLst/>
              <a:rect l="l" t="t" r="r" b="b"/>
              <a:pathLst>
                <a:path w="4769" h="1387" extrusionOk="0">
                  <a:moveTo>
                    <a:pt x="0" y="1"/>
                  </a:moveTo>
                  <a:lnTo>
                    <a:pt x="0" y="1387"/>
                  </a:lnTo>
                  <a:lnTo>
                    <a:pt x="4769" y="1387"/>
                  </a:lnTo>
                  <a:lnTo>
                    <a:pt x="47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8"/>
            <p:cNvSpPr/>
            <p:nvPr/>
          </p:nvSpPr>
          <p:spPr>
            <a:xfrm>
              <a:off x="1455400" y="1417825"/>
              <a:ext cx="187175" cy="34700"/>
            </a:xfrm>
            <a:custGeom>
              <a:avLst/>
              <a:gdLst/>
              <a:ahLst/>
              <a:cxnLst/>
              <a:rect l="l" t="t" r="r" b="b"/>
              <a:pathLst>
                <a:path w="7487" h="1388" extrusionOk="0">
                  <a:moveTo>
                    <a:pt x="0" y="1"/>
                  </a:moveTo>
                  <a:lnTo>
                    <a:pt x="0" y="1387"/>
                  </a:lnTo>
                  <a:lnTo>
                    <a:pt x="7486" y="1387"/>
                  </a:lnTo>
                  <a:lnTo>
                    <a:pt x="74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18"/>
            <p:cNvSpPr/>
            <p:nvPr/>
          </p:nvSpPr>
          <p:spPr>
            <a:xfrm>
              <a:off x="1539950" y="1302775"/>
              <a:ext cx="34675" cy="55475"/>
            </a:xfrm>
            <a:custGeom>
              <a:avLst/>
              <a:gdLst/>
              <a:ahLst/>
              <a:cxnLst/>
              <a:rect l="l" t="t" r="r" b="b"/>
              <a:pathLst>
                <a:path w="1387" h="2219" extrusionOk="0">
                  <a:moveTo>
                    <a:pt x="1" y="1"/>
                  </a:moveTo>
                  <a:lnTo>
                    <a:pt x="1" y="2219"/>
                  </a:lnTo>
                  <a:lnTo>
                    <a:pt x="1387" y="2219"/>
                  </a:lnTo>
                  <a:lnTo>
                    <a:pt x="1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 name="Google Shape;435;p18"/>
          <p:cNvGrpSpPr/>
          <p:nvPr/>
        </p:nvGrpSpPr>
        <p:grpSpPr>
          <a:xfrm>
            <a:off x="8596850" y="1885413"/>
            <a:ext cx="358350" cy="1372650"/>
            <a:chOff x="5731400" y="456925"/>
            <a:chExt cx="358350" cy="1372650"/>
          </a:xfrm>
        </p:grpSpPr>
        <p:sp>
          <p:nvSpPr>
            <p:cNvPr id="436" name="Google Shape;436;p18"/>
            <p:cNvSpPr/>
            <p:nvPr/>
          </p:nvSpPr>
          <p:spPr>
            <a:xfrm>
              <a:off x="5744550" y="521875"/>
              <a:ext cx="339650" cy="234725"/>
            </a:xfrm>
            <a:custGeom>
              <a:avLst/>
              <a:gdLst/>
              <a:ahLst/>
              <a:cxnLst/>
              <a:rect l="l" t="t" r="r" b="b"/>
              <a:pathLst>
                <a:path w="13586" h="9389" extrusionOk="0">
                  <a:moveTo>
                    <a:pt x="3549" y="683"/>
                  </a:moveTo>
                  <a:cubicBezTo>
                    <a:pt x="3105" y="1071"/>
                    <a:pt x="2884" y="1515"/>
                    <a:pt x="2884" y="2069"/>
                  </a:cubicBezTo>
                  <a:cubicBezTo>
                    <a:pt x="2884" y="2679"/>
                    <a:pt x="3105" y="3123"/>
                    <a:pt x="3549" y="3400"/>
                  </a:cubicBezTo>
                  <a:cubicBezTo>
                    <a:pt x="2884" y="3289"/>
                    <a:pt x="2495" y="3067"/>
                    <a:pt x="2218" y="3012"/>
                  </a:cubicBezTo>
                  <a:cubicBezTo>
                    <a:pt x="1497" y="2735"/>
                    <a:pt x="887" y="2846"/>
                    <a:pt x="887" y="2568"/>
                  </a:cubicBezTo>
                  <a:cubicBezTo>
                    <a:pt x="887" y="2291"/>
                    <a:pt x="1220" y="2402"/>
                    <a:pt x="1608" y="2180"/>
                  </a:cubicBezTo>
                  <a:cubicBezTo>
                    <a:pt x="2163" y="1847"/>
                    <a:pt x="2773" y="1071"/>
                    <a:pt x="3327" y="794"/>
                  </a:cubicBezTo>
                  <a:cubicBezTo>
                    <a:pt x="3383" y="794"/>
                    <a:pt x="3438" y="683"/>
                    <a:pt x="3549" y="683"/>
                  </a:cubicBezTo>
                  <a:close/>
                  <a:moveTo>
                    <a:pt x="5822" y="794"/>
                  </a:moveTo>
                  <a:cubicBezTo>
                    <a:pt x="7874" y="1570"/>
                    <a:pt x="8817" y="2679"/>
                    <a:pt x="8817" y="2679"/>
                  </a:cubicBezTo>
                  <a:cubicBezTo>
                    <a:pt x="8817" y="2679"/>
                    <a:pt x="7486" y="3677"/>
                    <a:pt x="5656" y="3677"/>
                  </a:cubicBezTo>
                  <a:lnTo>
                    <a:pt x="5379" y="3677"/>
                  </a:lnTo>
                  <a:cubicBezTo>
                    <a:pt x="6044" y="3400"/>
                    <a:pt x="6377" y="2790"/>
                    <a:pt x="6377" y="2069"/>
                  </a:cubicBezTo>
                  <a:cubicBezTo>
                    <a:pt x="6377" y="1515"/>
                    <a:pt x="6155" y="1127"/>
                    <a:pt x="5767" y="794"/>
                  </a:cubicBezTo>
                  <a:close/>
                  <a:moveTo>
                    <a:pt x="4452" y="0"/>
                  </a:moveTo>
                  <a:cubicBezTo>
                    <a:pt x="3544" y="0"/>
                    <a:pt x="2683" y="342"/>
                    <a:pt x="1996" y="1127"/>
                  </a:cubicBezTo>
                  <a:cubicBezTo>
                    <a:pt x="1165" y="2014"/>
                    <a:pt x="0" y="1958"/>
                    <a:pt x="0" y="2679"/>
                  </a:cubicBezTo>
                  <a:cubicBezTo>
                    <a:pt x="0" y="3234"/>
                    <a:pt x="887" y="3123"/>
                    <a:pt x="1442" y="3289"/>
                  </a:cubicBezTo>
                  <a:cubicBezTo>
                    <a:pt x="1719" y="3345"/>
                    <a:pt x="2274" y="3622"/>
                    <a:pt x="3161" y="3899"/>
                  </a:cubicBezTo>
                  <a:cubicBezTo>
                    <a:pt x="3161" y="4121"/>
                    <a:pt x="3161" y="4454"/>
                    <a:pt x="3050" y="4786"/>
                  </a:cubicBezTo>
                  <a:cubicBezTo>
                    <a:pt x="2773" y="5285"/>
                    <a:pt x="1775" y="5396"/>
                    <a:pt x="1775" y="5396"/>
                  </a:cubicBezTo>
                  <a:cubicBezTo>
                    <a:pt x="1775" y="5396"/>
                    <a:pt x="2773" y="5784"/>
                    <a:pt x="2773" y="6616"/>
                  </a:cubicBezTo>
                  <a:lnTo>
                    <a:pt x="2773" y="8668"/>
                  </a:lnTo>
                  <a:cubicBezTo>
                    <a:pt x="2773" y="9171"/>
                    <a:pt x="2944" y="9389"/>
                    <a:pt x="3131" y="9389"/>
                  </a:cubicBezTo>
                  <a:cubicBezTo>
                    <a:pt x="3356" y="9389"/>
                    <a:pt x="3604" y="9072"/>
                    <a:pt x="3604" y="8557"/>
                  </a:cubicBezTo>
                  <a:cubicBezTo>
                    <a:pt x="3604" y="7503"/>
                    <a:pt x="3937" y="4953"/>
                    <a:pt x="3993" y="4176"/>
                  </a:cubicBezTo>
                  <a:cubicBezTo>
                    <a:pt x="4103" y="4176"/>
                    <a:pt x="4214" y="4232"/>
                    <a:pt x="4270" y="4232"/>
                  </a:cubicBezTo>
                  <a:cubicBezTo>
                    <a:pt x="4547" y="4953"/>
                    <a:pt x="5767" y="7004"/>
                    <a:pt x="8373" y="8446"/>
                  </a:cubicBezTo>
                  <a:cubicBezTo>
                    <a:pt x="9535" y="9110"/>
                    <a:pt x="10432" y="9355"/>
                    <a:pt x="11110" y="9355"/>
                  </a:cubicBezTo>
                  <a:cubicBezTo>
                    <a:pt x="12244" y="9355"/>
                    <a:pt x="12761" y="8669"/>
                    <a:pt x="12865" y="8113"/>
                  </a:cubicBezTo>
                  <a:cubicBezTo>
                    <a:pt x="13109" y="7333"/>
                    <a:pt x="12881" y="6039"/>
                    <a:pt x="11805" y="6039"/>
                  </a:cubicBezTo>
                  <a:cubicBezTo>
                    <a:pt x="11657" y="6039"/>
                    <a:pt x="11493" y="6064"/>
                    <a:pt x="11312" y="6117"/>
                  </a:cubicBezTo>
                  <a:cubicBezTo>
                    <a:pt x="9981" y="6450"/>
                    <a:pt x="10536" y="7892"/>
                    <a:pt x="10536" y="7892"/>
                  </a:cubicBezTo>
                  <a:cubicBezTo>
                    <a:pt x="10536" y="7892"/>
                    <a:pt x="10587" y="6720"/>
                    <a:pt x="11518" y="6720"/>
                  </a:cubicBezTo>
                  <a:cubicBezTo>
                    <a:pt x="11559" y="6720"/>
                    <a:pt x="11601" y="6722"/>
                    <a:pt x="11645" y="6727"/>
                  </a:cubicBezTo>
                  <a:cubicBezTo>
                    <a:pt x="12653" y="6878"/>
                    <a:pt x="12332" y="8726"/>
                    <a:pt x="11014" y="8726"/>
                  </a:cubicBezTo>
                  <a:cubicBezTo>
                    <a:pt x="10883" y="8726"/>
                    <a:pt x="10742" y="8708"/>
                    <a:pt x="10591" y="8668"/>
                  </a:cubicBezTo>
                  <a:cubicBezTo>
                    <a:pt x="8928" y="8280"/>
                    <a:pt x="7541" y="7559"/>
                    <a:pt x="5989" y="5729"/>
                  </a:cubicBezTo>
                  <a:cubicBezTo>
                    <a:pt x="5545" y="5119"/>
                    <a:pt x="5323" y="4675"/>
                    <a:pt x="5157" y="4398"/>
                  </a:cubicBezTo>
                  <a:lnTo>
                    <a:pt x="5878" y="4398"/>
                  </a:lnTo>
                  <a:cubicBezTo>
                    <a:pt x="8318" y="4232"/>
                    <a:pt x="9150" y="3289"/>
                    <a:pt x="9150" y="3289"/>
                  </a:cubicBezTo>
                  <a:lnTo>
                    <a:pt x="13586" y="3289"/>
                  </a:lnTo>
                  <a:lnTo>
                    <a:pt x="13586" y="2180"/>
                  </a:lnTo>
                  <a:lnTo>
                    <a:pt x="9039" y="2180"/>
                  </a:lnTo>
                  <a:cubicBezTo>
                    <a:pt x="9260" y="2014"/>
                    <a:pt x="7930" y="1127"/>
                    <a:pt x="6377" y="461"/>
                  </a:cubicBezTo>
                  <a:cubicBezTo>
                    <a:pt x="5740" y="165"/>
                    <a:pt x="5085" y="0"/>
                    <a:pt x="4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8"/>
            <p:cNvSpPr/>
            <p:nvPr/>
          </p:nvSpPr>
          <p:spPr>
            <a:xfrm>
              <a:off x="5731400" y="456925"/>
              <a:ext cx="358350" cy="58475"/>
            </a:xfrm>
            <a:custGeom>
              <a:avLst/>
              <a:gdLst/>
              <a:ahLst/>
              <a:cxnLst/>
              <a:rect l="l" t="t" r="r" b="b"/>
              <a:pathLst>
                <a:path w="14334" h="2339" extrusionOk="0">
                  <a:moveTo>
                    <a:pt x="5098" y="0"/>
                  </a:moveTo>
                  <a:cubicBezTo>
                    <a:pt x="4997" y="0"/>
                    <a:pt x="4896" y="3"/>
                    <a:pt x="4796" y="9"/>
                  </a:cubicBezTo>
                  <a:cubicBezTo>
                    <a:pt x="3021" y="120"/>
                    <a:pt x="1081" y="952"/>
                    <a:pt x="526" y="1396"/>
                  </a:cubicBezTo>
                  <a:cubicBezTo>
                    <a:pt x="107" y="1628"/>
                    <a:pt x="1" y="2057"/>
                    <a:pt x="371" y="2057"/>
                  </a:cubicBezTo>
                  <a:cubicBezTo>
                    <a:pt x="442" y="2057"/>
                    <a:pt x="530" y="2041"/>
                    <a:pt x="637" y="2006"/>
                  </a:cubicBezTo>
                  <a:cubicBezTo>
                    <a:pt x="1358" y="1839"/>
                    <a:pt x="2966" y="841"/>
                    <a:pt x="4907" y="730"/>
                  </a:cubicBezTo>
                  <a:cubicBezTo>
                    <a:pt x="4965" y="728"/>
                    <a:pt x="5023" y="728"/>
                    <a:pt x="5080" y="728"/>
                  </a:cubicBezTo>
                  <a:cubicBezTo>
                    <a:pt x="6924" y="728"/>
                    <a:pt x="8165" y="1575"/>
                    <a:pt x="9509" y="2006"/>
                  </a:cubicBezTo>
                  <a:cubicBezTo>
                    <a:pt x="10729" y="2338"/>
                    <a:pt x="13613" y="2338"/>
                    <a:pt x="14333" y="2338"/>
                  </a:cubicBezTo>
                  <a:lnTo>
                    <a:pt x="14333" y="1673"/>
                  </a:lnTo>
                  <a:cubicBezTo>
                    <a:pt x="14252" y="1679"/>
                    <a:pt x="14145" y="1681"/>
                    <a:pt x="14016" y="1681"/>
                  </a:cubicBezTo>
                  <a:cubicBezTo>
                    <a:pt x="12914" y="1681"/>
                    <a:pt x="10272" y="1478"/>
                    <a:pt x="9676" y="1229"/>
                  </a:cubicBezTo>
                  <a:cubicBezTo>
                    <a:pt x="8627" y="862"/>
                    <a:pt x="6836" y="0"/>
                    <a:pt x="5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18"/>
            <p:cNvSpPr/>
            <p:nvPr/>
          </p:nvSpPr>
          <p:spPr>
            <a:xfrm>
              <a:off x="5806925" y="813275"/>
              <a:ext cx="203800" cy="334250"/>
            </a:xfrm>
            <a:custGeom>
              <a:avLst/>
              <a:gdLst/>
              <a:ahLst/>
              <a:cxnLst/>
              <a:rect l="l" t="t" r="r" b="b"/>
              <a:pathLst>
                <a:path w="8152" h="13370" extrusionOk="0">
                  <a:moveTo>
                    <a:pt x="5817" y="1"/>
                  </a:moveTo>
                  <a:cubicBezTo>
                    <a:pt x="5257" y="1"/>
                    <a:pt x="5102" y="1448"/>
                    <a:pt x="5102" y="1448"/>
                  </a:cubicBezTo>
                  <a:cubicBezTo>
                    <a:pt x="4880" y="1947"/>
                    <a:pt x="4825" y="2557"/>
                    <a:pt x="4769" y="3056"/>
                  </a:cubicBezTo>
                  <a:cubicBezTo>
                    <a:pt x="4769" y="3278"/>
                    <a:pt x="4714" y="3500"/>
                    <a:pt x="4658" y="3777"/>
                  </a:cubicBezTo>
                  <a:cubicBezTo>
                    <a:pt x="4658" y="3888"/>
                    <a:pt x="4547" y="4054"/>
                    <a:pt x="4492" y="4165"/>
                  </a:cubicBezTo>
                  <a:cubicBezTo>
                    <a:pt x="4437" y="4221"/>
                    <a:pt x="4437" y="4387"/>
                    <a:pt x="4381" y="4442"/>
                  </a:cubicBezTo>
                  <a:cubicBezTo>
                    <a:pt x="4381" y="4498"/>
                    <a:pt x="4270" y="4609"/>
                    <a:pt x="4270" y="4609"/>
                  </a:cubicBezTo>
                  <a:cubicBezTo>
                    <a:pt x="4215" y="4664"/>
                    <a:pt x="4215" y="4720"/>
                    <a:pt x="4159" y="4775"/>
                  </a:cubicBezTo>
                  <a:cubicBezTo>
                    <a:pt x="4048" y="4886"/>
                    <a:pt x="4048" y="4997"/>
                    <a:pt x="3993" y="5052"/>
                  </a:cubicBezTo>
                  <a:cubicBezTo>
                    <a:pt x="3937" y="5163"/>
                    <a:pt x="3937" y="5219"/>
                    <a:pt x="3937" y="5274"/>
                  </a:cubicBezTo>
                  <a:cubicBezTo>
                    <a:pt x="3827" y="5496"/>
                    <a:pt x="3716" y="5607"/>
                    <a:pt x="3494" y="5773"/>
                  </a:cubicBezTo>
                  <a:cubicBezTo>
                    <a:pt x="2607" y="6106"/>
                    <a:pt x="1886" y="6272"/>
                    <a:pt x="1276" y="8823"/>
                  </a:cubicBezTo>
                  <a:cubicBezTo>
                    <a:pt x="1165" y="9322"/>
                    <a:pt x="555" y="9655"/>
                    <a:pt x="610" y="11041"/>
                  </a:cubicBezTo>
                  <a:cubicBezTo>
                    <a:pt x="610" y="11540"/>
                    <a:pt x="610" y="12150"/>
                    <a:pt x="666" y="12649"/>
                  </a:cubicBezTo>
                  <a:cubicBezTo>
                    <a:pt x="0" y="12649"/>
                    <a:pt x="56" y="13370"/>
                    <a:pt x="666" y="13370"/>
                  </a:cubicBezTo>
                  <a:lnTo>
                    <a:pt x="7708" y="13370"/>
                  </a:lnTo>
                  <a:cubicBezTo>
                    <a:pt x="7708" y="13370"/>
                    <a:pt x="7874" y="13093"/>
                    <a:pt x="7708" y="12760"/>
                  </a:cubicBezTo>
                  <a:cubicBezTo>
                    <a:pt x="7611" y="12614"/>
                    <a:pt x="7459" y="12585"/>
                    <a:pt x="7311" y="12585"/>
                  </a:cubicBezTo>
                  <a:cubicBezTo>
                    <a:pt x="7217" y="12585"/>
                    <a:pt x="7125" y="12597"/>
                    <a:pt x="7048" y="12597"/>
                  </a:cubicBezTo>
                  <a:cubicBezTo>
                    <a:pt x="6970" y="12597"/>
                    <a:pt x="6908" y="12585"/>
                    <a:pt x="6876" y="12538"/>
                  </a:cubicBezTo>
                  <a:cubicBezTo>
                    <a:pt x="6655" y="12372"/>
                    <a:pt x="6710" y="11984"/>
                    <a:pt x="6765" y="11152"/>
                  </a:cubicBezTo>
                  <a:cubicBezTo>
                    <a:pt x="6876" y="10320"/>
                    <a:pt x="6932" y="7825"/>
                    <a:pt x="7043" y="7492"/>
                  </a:cubicBezTo>
                  <a:cubicBezTo>
                    <a:pt x="7154" y="7381"/>
                    <a:pt x="7265" y="7159"/>
                    <a:pt x="7320" y="6827"/>
                  </a:cubicBezTo>
                  <a:cubicBezTo>
                    <a:pt x="7320" y="6716"/>
                    <a:pt x="7320" y="6716"/>
                    <a:pt x="7431" y="6660"/>
                  </a:cubicBezTo>
                  <a:cubicBezTo>
                    <a:pt x="7486" y="6383"/>
                    <a:pt x="7597" y="5995"/>
                    <a:pt x="7597" y="5551"/>
                  </a:cubicBezTo>
                  <a:lnTo>
                    <a:pt x="7597" y="5274"/>
                  </a:lnTo>
                  <a:lnTo>
                    <a:pt x="7597" y="5163"/>
                  </a:lnTo>
                  <a:lnTo>
                    <a:pt x="7597" y="4941"/>
                  </a:lnTo>
                  <a:cubicBezTo>
                    <a:pt x="7597" y="4775"/>
                    <a:pt x="7542" y="4664"/>
                    <a:pt x="7542" y="4498"/>
                  </a:cubicBezTo>
                  <a:cubicBezTo>
                    <a:pt x="7542" y="4387"/>
                    <a:pt x="7486" y="4331"/>
                    <a:pt x="7486" y="4165"/>
                  </a:cubicBezTo>
                  <a:cubicBezTo>
                    <a:pt x="7375" y="4054"/>
                    <a:pt x="7375" y="3888"/>
                    <a:pt x="7320" y="3832"/>
                  </a:cubicBezTo>
                  <a:cubicBezTo>
                    <a:pt x="7265" y="3611"/>
                    <a:pt x="7209" y="3500"/>
                    <a:pt x="7098" y="3278"/>
                  </a:cubicBezTo>
                  <a:cubicBezTo>
                    <a:pt x="7043" y="2834"/>
                    <a:pt x="7819" y="2668"/>
                    <a:pt x="7930" y="2502"/>
                  </a:cubicBezTo>
                  <a:cubicBezTo>
                    <a:pt x="8152" y="2391"/>
                    <a:pt x="8152" y="1892"/>
                    <a:pt x="8152" y="1892"/>
                  </a:cubicBezTo>
                  <a:cubicBezTo>
                    <a:pt x="8152" y="1892"/>
                    <a:pt x="7708" y="1892"/>
                    <a:pt x="7486" y="1393"/>
                  </a:cubicBezTo>
                  <a:cubicBezTo>
                    <a:pt x="7265" y="838"/>
                    <a:pt x="6932" y="616"/>
                    <a:pt x="6211" y="616"/>
                  </a:cubicBezTo>
                  <a:lnTo>
                    <a:pt x="5934" y="616"/>
                  </a:lnTo>
                  <a:lnTo>
                    <a:pt x="5878" y="6"/>
                  </a:lnTo>
                  <a:cubicBezTo>
                    <a:pt x="5857" y="2"/>
                    <a:pt x="5837" y="1"/>
                    <a:pt x="5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8"/>
            <p:cNvSpPr/>
            <p:nvPr/>
          </p:nvSpPr>
          <p:spPr>
            <a:xfrm>
              <a:off x="5766725" y="1331875"/>
              <a:ext cx="289750" cy="146975"/>
            </a:xfrm>
            <a:custGeom>
              <a:avLst/>
              <a:gdLst/>
              <a:ahLst/>
              <a:cxnLst/>
              <a:rect l="l" t="t" r="r" b="b"/>
              <a:pathLst>
                <a:path w="11590" h="5879" extrusionOk="0">
                  <a:moveTo>
                    <a:pt x="0" y="1"/>
                  </a:moveTo>
                  <a:cubicBezTo>
                    <a:pt x="0" y="1"/>
                    <a:pt x="1054" y="3051"/>
                    <a:pt x="5102" y="3328"/>
                  </a:cubicBezTo>
                  <a:lnTo>
                    <a:pt x="5102" y="3827"/>
                  </a:lnTo>
                  <a:cubicBezTo>
                    <a:pt x="5046" y="4659"/>
                    <a:pt x="4104" y="4825"/>
                    <a:pt x="3605" y="5102"/>
                  </a:cubicBezTo>
                  <a:cubicBezTo>
                    <a:pt x="3161" y="5380"/>
                    <a:pt x="2995" y="5879"/>
                    <a:pt x="2995" y="5879"/>
                  </a:cubicBezTo>
                  <a:lnTo>
                    <a:pt x="8595" y="5879"/>
                  </a:lnTo>
                  <a:cubicBezTo>
                    <a:pt x="8595" y="5879"/>
                    <a:pt x="8429" y="5324"/>
                    <a:pt x="7985" y="5102"/>
                  </a:cubicBezTo>
                  <a:cubicBezTo>
                    <a:pt x="7542" y="4825"/>
                    <a:pt x="6488" y="4659"/>
                    <a:pt x="6433" y="3827"/>
                  </a:cubicBezTo>
                  <a:lnTo>
                    <a:pt x="6433" y="3328"/>
                  </a:lnTo>
                  <a:cubicBezTo>
                    <a:pt x="10536" y="3051"/>
                    <a:pt x="11590" y="1"/>
                    <a:pt x="11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18"/>
            <p:cNvSpPr/>
            <p:nvPr/>
          </p:nvSpPr>
          <p:spPr>
            <a:xfrm>
              <a:off x="5766725" y="1276425"/>
              <a:ext cx="289750" cy="22225"/>
            </a:xfrm>
            <a:custGeom>
              <a:avLst/>
              <a:gdLst/>
              <a:ahLst/>
              <a:cxnLst/>
              <a:rect l="l" t="t" r="r" b="b"/>
              <a:pathLst>
                <a:path w="11590" h="889" extrusionOk="0">
                  <a:moveTo>
                    <a:pt x="0" y="1"/>
                  </a:moveTo>
                  <a:lnTo>
                    <a:pt x="0" y="888"/>
                  </a:lnTo>
                  <a:lnTo>
                    <a:pt x="11590" y="888"/>
                  </a:lnTo>
                  <a:lnTo>
                    <a:pt x="115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18"/>
            <p:cNvSpPr/>
            <p:nvPr/>
          </p:nvSpPr>
          <p:spPr>
            <a:xfrm>
              <a:off x="5768100" y="1577250"/>
              <a:ext cx="285600" cy="34700"/>
            </a:xfrm>
            <a:custGeom>
              <a:avLst/>
              <a:gdLst/>
              <a:ahLst/>
              <a:cxnLst/>
              <a:rect l="l" t="t" r="r" b="b"/>
              <a:pathLst>
                <a:path w="11424" h="1388" extrusionOk="0">
                  <a:moveTo>
                    <a:pt x="1" y="1"/>
                  </a:moveTo>
                  <a:lnTo>
                    <a:pt x="1" y="1387"/>
                  </a:lnTo>
                  <a:lnTo>
                    <a:pt x="11424" y="1387"/>
                  </a:lnTo>
                  <a:lnTo>
                    <a:pt x="114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18"/>
            <p:cNvSpPr/>
            <p:nvPr/>
          </p:nvSpPr>
          <p:spPr>
            <a:xfrm>
              <a:off x="5816625" y="1660425"/>
              <a:ext cx="120625" cy="34700"/>
            </a:xfrm>
            <a:custGeom>
              <a:avLst/>
              <a:gdLst/>
              <a:ahLst/>
              <a:cxnLst/>
              <a:rect l="l" t="t" r="r" b="b"/>
              <a:pathLst>
                <a:path w="4825" h="1388" extrusionOk="0">
                  <a:moveTo>
                    <a:pt x="1" y="1"/>
                  </a:moveTo>
                  <a:lnTo>
                    <a:pt x="1" y="1387"/>
                  </a:lnTo>
                  <a:lnTo>
                    <a:pt x="4825" y="1387"/>
                  </a:lnTo>
                  <a:lnTo>
                    <a:pt x="48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18"/>
            <p:cNvSpPr/>
            <p:nvPr/>
          </p:nvSpPr>
          <p:spPr>
            <a:xfrm>
              <a:off x="5816625" y="1794900"/>
              <a:ext cx="187175" cy="34675"/>
            </a:xfrm>
            <a:custGeom>
              <a:avLst/>
              <a:gdLst/>
              <a:ahLst/>
              <a:cxnLst/>
              <a:rect l="l" t="t" r="r" b="b"/>
              <a:pathLst>
                <a:path w="7487" h="1387" extrusionOk="0">
                  <a:moveTo>
                    <a:pt x="1" y="1"/>
                  </a:moveTo>
                  <a:lnTo>
                    <a:pt x="1" y="1387"/>
                  </a:lnTo>
                  <a:lnTo>
                    <a:pt x="7486" y="1387"/>
                  </a:lnTo>
                  <a:lnTo>
                    <a:pt x="74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18"/>
            <p:cNvSpPr/>
            <p:nvPr/>
          </p:nvSpPr>
          <p:spPr>
            <a:xfrm>
              <a:off x="5969125" y="1660425"/>
              <a:ext cx="34675" cy="163625"/>
            </a:xfrm>
            <a:custGeom>
              <a:avLst/>
              <a:gdLst/>
              <a:ahLst/>
              <a:cxnLst/>
              <a:rect l="l" t="t" r="r" b="b"/>
              <a:pathLst>
                <a:path w="1387" h="6545" extrusionOk="0">
                  <a:moveTo>
                    <a:pt x="0" y="1"/>
                  </a:moveTo>
                  <a:lnTo>
                    <a:pt x="0" y="6544"/>
                  </a:lnTo>
                  <a:lnTo>
                    <a:pt x="1386" y="6544"/>
                  </a:lnTo>
                  <a:lnTo>
                    <a:pt x="13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18"/>
            <p:cNvSpPr/>
            <p:nvPr/>
          </p:nvSpPr>
          <p:spPr>
            <a:xfrm>
              <a:off x="5816625" y="1677075"/>
              <a:ext cx="34675" cy="146975"/>
            </a:xfrm>
            <a:custGeom>
              <a:avLst/>
              <a:gdLst/>
              <a:ahLst/>
              <a:cxnLst/>
              <a:rect l="l" t="t" r="r" b="b"/>
              <a:pathLst>
                <a:path w="1387" h="5879" extrusionOk="0">
                  <a:moveTo>
                    <a:pt x="1" y="0"/>
                  </a:moveTo>
                  <a:lnTo>
                    <a:pt x="1" y="5878"/>
                  </a:lnTo>
                  <a:lnTo>
                    <a:pt x="1387" y="5878"/>
                  </a:lnTo>
                  <a:lnTo>
                    <a:pt x="13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8"/>
            <p:cNvSpPr/>
            <p:nvPr/>
          </p:nvSpPr>
          <p:spPr>
            <a:xfrm>
              <a:off x="5903950" y="1678450"/>
              <a:ext cx="34700" cy="55475"/>
            </a:xfrm>
            <a:custGeom>
              <a:avLst/>
              <a:gdLst/>
              <a:ahLst/>
              <a:cxnLst/>
              <a:rect l="l" t="t" r="r" b="b"/>
              <a:pathLst>
                <a:path w="1388" h="2219" extrusionOk="0">
                  <a:moveTo>
                    <a:pt x="1" y="1"/>
                  </a:moveTo>
                  <a:lnTo>
                    <a:pt x="1" y="2219"/>
                  </a:lnTo>
                  <a:lnTo>
                    <a:pt x="1387" y="2219"/>
                  </a:lnTo>
                  <a:lnTo>
                    <a:pt x="1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Numbers and text 1">
  <p:cSld name="CUSTOM_15">
    <p:spTree>
      <p:nvGrpSpPr>
        <p:cNvPr id="1" name="Shape 447"/>
        <p:cNvGrpSpPr/>
        <p:nvPr/>
      </p:nvGrpSpPr>
      <p:grpSpPr>
        <a:xfrm>
          <a:off x="0" y="0"/>
          <a:ext cx="0" cy="0"/>
          <a:chOff x="0" y="0"/>
          <a:chExt cx="0" cy="0"/>
        </a:xfrm>
      </p:grpSpPr>
      <p:sp>
        <p:nvSpPr>
          <p:cNvPr id="448" name="Google Shape;448;p19"/>
          <p:cNvSpPr txBox="1">
            <a:spLocks noGrp="1"/>
          </p:cNvSpPr>
          <p:nvPr>
            <p:ph type="title"/>
          </p:nvPr>
        </p:nvSpPr>
        <p:spPr>
          <a:xfrm>
            <a:off x="713225" y="521225"/>
            <a:ext cx="7717500" cy="600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b="0">
                <a:latin typeface="Manrope ExtraBold"/>
                <a:ea typeface="Manrope ExtraBold"/>
                <a:cs typeface="Manrope ExtraBold"/>
                <a:sym typeface="Manrope ExtraBold"/>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449" name="Google Shape;449;p19"/>
          <p:cNvGrpSpPr/>
          <p:nvPr/>
        </p:nvGrpSpPr>
        <p:grpSpPr>
          <a:xfrm>
            <a:off x="-30" y="4806925"/>
            <a:ext cx="9143908" cy="336587"/>
            <a:chOff x="339450" y="5100100"/>
            <a:chExt cx="6931404" cy="336587"/>
          </a:xfrm>
        </p:grpSpPr>
        <p:sp>
          <p:nvSpPr>
            <p:cNvPr id="450" name="Google Shape;450;p19"/>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19"/>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19"/>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19"/>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4" name="Google Shape;454;p19"/>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5" name="Google Shape;455;p19"/>
          <p:cNvGrpSpPr/>
          <p:nvPr/>
        </p:nvGrpSpPr>
        <p:grpSpPr>
          <a:xfrm>
            <a:off x="8192426" y="3804839"/>
            <a:ext cx="814498" cy="1002016"/>
            <a:chOff x="6671950" y="4370550"/>
            <a:chExt cx="506025" cy="622525"/>
          </a:xfrm>
        </p:grpSpPr>
        <p:sp>
          <p:nvSpPr>
            <p:cNvPr id="456" name="Google Shape;456;p19"/>
            <p:cNvSpPr/>
            <p:nvPr/>
          </p:nvSpPr>
          <p:spPr>
            <a:xfrm>
              <a:off x="7090625" y="4498150"/>
              <a:ext cx="24975" cy="110925"/>
            </a:xfrm>
            <a:custGeom>
              <a:avLst/>
              <a:gdLst/>
              <a:ahLst/>
              <a:cxnLst/>
              <a:rect l="l" t="t" r="r" b="b"/>
              <a:pathLst>
                <a:path w="999" h="4437" extrusionOk="0">
                  <a:moveTo>
                    <a:pt x="499" y="0"/>
                  </a:moveTo>
                  <a:lnTo>
                    <a:pt x="0" y="56"/>
                  </a:lnTo>
                  <a:cubicBezTo>
                    <a:pt x="444" y="1941"/>
                    <a:pt x="499" y="4437"/>
                    <a:pt x="499" y="4437"/>
                  </a:cubicBezTo>
                  <a:lnTo>
                    <a:pt x="998" y="4437"/>
                  </a:lnTo>
                  <a:cubicBezTo>
                    <a:pt x="998" y="4437"/>
                    <a:pt x="832" y="183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19"/>
            <p:cNvSpPr/>
            <p:nvPr/>
          </p:nvSpPr>
          <p:spPr>
            <a:xfrm>
              <a:off x="7001900" y="4370550"/>
              <a:ext cx="149750" cy="111000"/>
            </a:xfrm>
            <a:custGeom>
              <a:avLst/>
              <a:gdLst/>
              <a:ahLst/>
              <a:cxnLst/>
              <a:rect l="l" t="t" r="r" b="b"/>
              <a:pathLst>
                <a:path w="5990" h="4440" extrusionOk="0">
                  <a:moveTo>
                    <a:pt x="3552" y="0"/>
                  </a:moveTo>
                  <a:cubicBezTo>
                    <a:pt x="3033" y="0"/>
                    <a:pt x="2773" y="779"/>
                    <a:pt x="2773" y="779"/>
                  </a:cubicBezTo>
                  <a:cubicBezTo>
                    <a:pt x="2773" y="779"/>
                    <a:pt x="2535" y="343"/>
                    <a:pt x="2058" y="343"/>
                  </a:cubicBezTo>
                  <a:cubicBezTo>
                    <a:pt x="1972" y="343"/>
                    <a:pt x="1877" y="357"/>
                    <a:pt x="1775" y="391"/>
                  </a:cubicBezTo>
                  <a:cubicBezTo>
                    <a:pt x="1220" y="557"/>
                    <a:pt x="1387" y="1334"/>
                    <a:pt x="1387" y="1334"/>
                  </a:cubicBezTo>
                  <a:cubicBezTo>
                    <a:pt x="1387" y="1334"/>
                    <a:pt x="1165" y="1201"/>
                    <a:pt x="905" y="1201"/>
                  </a:cubicBezTo>
                  <a:cubicBezTo>
                    <a:pt x="753" y="1201"/>
                    <a:pt x="587" y="1246"/>
                    <a:pt x="444" y="1389"/>
                  </a:cubicBezTo>
                  <a:cubicBezTo>
                    <a:pt x="0" y="1777"/>
                    <a:pt x="278" y="2166"/>
                    <a:pt x="777" y="2776"/>
                  </a:cubicBezTo>
                  <a:cubicBezTo>
                    <a:pt x="1276" y="3441"/>
                    <a:pt x="2662" y="4439"/>
                    <a:pt x="2662" y="4439"/>
                  </a:cubicBezTo>
                  <a:lnTo>
                    <a:pt x="4326" y="4328"/>
                  </a:lnTo>
                  <a:cubicBezTo>
                    <a:pt x="4326" y="4328"/>
                    <a:pt x="5989" y="1667"/>
                    <a:pt x="5379" y="946"/>
                  </a:cubicBezTo>
                  <a:cubicBezTo>
                    <a:pt x="5185" y="719"/>
                    <a:pt x="5019" y="639"/>
                    <a:pt x="4882" y="639"/>
                  </a:cubicBezTo>
                  <a:cubicBezTo>
                    <a:pt x="4548" y="639"/>
                    <a:pt x="4381" y="1112"/>
                    <a:pt x="4381" y="1112"/>
                  </a:cubicBezTo>
                  <a:cubicBezTo>
                    <a:pt x="4381" y="1112"/>
                    <a:pt x="4547" y="169"/>
                    <a:pt x="3605" y="3"/>
                  </a:cubicBezTo>
                  <a:cubicBezTo>
                    <a:pt x="3587" y="1"/>
                    <a:pt x="3569" y="0"/>
                    <a:pt x="3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19"/>
            <p:cNvSpPr/>
            <p:nvPr/>
          </p:nvSpPr>
          <p:spPr>
            <a:xfrm>
              <a:off x="7053200" y="4451025"/>
              <a:ext cx="72100" cy="54400"/>
            </a:xfrm>
            <a:custGeom>
              <a:avLst/>
              <a:gdLst/>
              <a:ahLst/>
              <a:cxnLst/>
              <a:rect l="l" t="t" r="r" b="b"/>
              <a:pathLst>
                <a:path w="2884" h="2176" extrusionOk="0">
                  <a:moveTo>
                    <a:pt x="2828" y="0"/>
                  </a:moveTo>
                  <a:cubicBezTo>
                    <a:pt x="2828" y="0"/>
                    <a:pt x="2273" y="499"/>
                    <a:pt x="1497" y="1054"/>
                  </a:cubicBezTo>
                  <a:cubicBezTo>
                    <a:pt x="943" y="856"/>
                    <a:pt x="416" y="827"/>
                    <a:pt x="161" y="827"/>
                  </a:cubicBezTo>
                  <a:cubicBezTo>
                    <a:pt x="59" y="827"/>
                    <a:pt x="0" y="832"/>
                    <a:pt x="0" y="832"/>
                  </a:cubicBezTo>
                  <a:cubicBezTo>
                    <a:pt x="0" y="832"/>
                    <a:pt x="597" y="2176"/>
                    <a:pt x="1745" y="2176"/>
                  </a:cubicBezTo>
                  <a:cubicBezTo>
                    <a:pt x="1808" y="2176"/>
                    <a:pt x="1874" y="2171"/>
                    <a:pt x="1941" y="2163"/>
                  </a:cubicBezTo>
                  <a:cubicBezTo>
                    <a:pt x="2883" y="1996"/>
                    <a:pt x="2828" y="0"/>
                    <a:pt x="28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19"/>
            <p:cNvSpPr/>
            <p:nvPr/>
          </p:nvSpPr>
          <p:spPr>
            <a:xfrm>
              <a:off x="6976950" y="4536975"/>
              <a:ext cx="52700" cy="106750"/>
            </a:xfrm>
            <a:custGeom>
              <a:avLst/>
              <a:gdLst/>
              <a:ahLst/>
              <a:cxnLst/>
              <a:rect l="l" t="t" r="r" b="b"/>
              <a:pathLst>
                <a:path w="2108" h="4270" extrusionOk="0">
                  <a:moveTo>
                    <a:pt x="388" y="0"/>
                  </a:moveTo>
                  <a:lnTo>
                    <a:pt x="0" y="222"/>
                  </a:lnTo>
                  <a:cubicBezTo>
                    <a:pt x="887" y="1885"/>
                    <a:pt x="1719" y="4270"/>
                    <a:pt x="1719" y="4270"/>
                  </a:cubicBezTo>
                  <a:lnTo>
                    <a:pt x="2107" y="4103"/>
                  </a:lnTo>
                  <a:cubicBezTo>
                    <a:pt x="2107" y="4103"/>
                    <a:pt x="1276" y="1664"/>
                    <a:pt x="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19"/>
            <p:cNvSpPr/>
            <p:nvPr/>
          </p:nvSpPr>
          <p:spPr>
            <a:xfrm>
              <a:off x="6868825" y="4421425"/>
              <a:ext cx="140025" cy="112800"/>
            </a:xfrm>
            <a:custGeom>
              <a:avLst/>
              <a:gdLst/>
              <a:ahLst/>
              <a:cxnLst/>
              <a:rect l="l" t="t" r="r" b="b"/>
              <a:pathLst>
                <a:path w="5601" h="4512" extrusionOk="0">
                  <a:moveTo>
                    <a:pt x="3130" y="1"/>
                  </a:moveTo>
                  <a:cubicBezTo>
                    <a:pt x="3071" y="1"/>
                    <a:pt x="3007" y="7"/>
                    <a:pt x="2939" y="20"/>
                  </a:cubicBezTo>
                  <a:cubicBezTo>
                    <a:pt x="2384" y="75"/>
                    <a:pt x="2384" y="962"/>
                    <a:pt x="2384" y="962"/>
                  </a:cubicBezTo>
                  <a:cubicBezTo>
                    <a:pt x="2384" y="962"/>
                    <a:pt x="2147" y="699"/>
                    <a:pt x="1800" y="699"/>
                  </a:cubicBezTo>
                  <a:cubicBezTo>
                    <a:pt x="1643" y="699"/>
                    <a:pt x="1465" y="752"/>
                    <a:pt x="1275" y="907"/>
                  </a:cubicBezTo>
                  <a:cubicBezTo>
                    <a:pt x="776" y="1240"/>
                    <a:pt x="1164" y="1960"/>
                    <a:pt x="1164" y="1960"/>
                  </a:cubicBezTo>
                  <a:cubicBezTo>
                    <a:pt x="1164" y="1960"/>
                    <a:pt x="1044" y="1917"/>
                    <a:pt x="886" y="1917"/>
                  </a:cubicBezTo>
                  <a:cubicBezTo>
                    <a:pt x="688" y="1917"/>
                    <a:pt x="431" y="1985"/>
                    <a:pt x="277" y="2293"/>
                  </a:cubicBezTo>
                  <a:cubicBezTo>
                    <a:pt x="0" y="2792"/>
                    <a:pt x="333" y="3125"/>
                    <a:pt x="1054" y="3458"/>
                  </a:cubicBezTo>
                  <a:cubicBezTo>
                    <a:pt x="1719" y="3901"/>
                    <a:pt x="3327" y="4511"/>
                    <a:pt x="3327" y="4511"/>
                  </a:cubicBezTo>
                  <a:lnTo>
                    <a:pt x="4769" y="3901"/>
                  </a:lnTo>
                  <a:cubicBezTo>
                    <a:pt x="4769" y="3901"/>
                    <a:pt x="5601" y="907"/>
                    <a:pt x="4769" y="352"/>
                  </a:cubicBezTo>
                  <a:cubicBezTo>
                    <a:pt x="4596" y="237"/>
                    <a:pt x="4458" y="191"/>
                    <a:pt x="4350" y="191"/>
                  </a:cubicBezTo>
                  <a:cubicBezTo>
                    <a:pt x="3937" y="191"/>
                    <a:pt x="3937" y="851"/>
                    <a:pt x="3937" y="851"/>
                  </a:cubicBezTo>
                  <a:cubicBezTo>
                    <a:pt x="3937" y="851"/>
                    <a:pt x="3843" y="1"/>
                    <a:pt x="3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19"/>
            <p:cNvSpPr/>
            <p:nvPr/>
          </p:nvSpPr>
          <p:spPr>
            <a:xfrm>
              <a:off x="6931200" y="4487050"/>
              <a:ext cx="77650" cy="63125"/>
            </a:xfrm>
            <a:custGeom>
              <a:avLst/>
              <a:gdLst/>
              <a:ahLst/>
              <a:cxnLst/>
              <a:rect l="l" t="t" r="r" b="b"/>
              <a:pathLst>
                <a:path w="3106" h="2525" extrusionOk="0">
                  <a:moveTo>
                    <a:pt x="2496" y="1"/>
                  </a:moveTo>
                  <a:lnTo>
                    <a:pt x="2496" y="1"/>
                  </a:lnTo>
                  <a:cubicBezTo>
                    <a:pt x="2496" y="1"/>
                    <a:pt x="2163" y="555"/>
                    <a:pt x="1553" y="1443"/>
                  </a:cubicBezTo>
                  <a:cubicBezTo>
                    <a:pt x="1477" y="1438"/>
                    <a:pt x="1403" y="1435"/>
                    <a:pt x="1329" y="1435"/>
                  </a:cubicBezTo>
                  <a:cubicBezTo>
                    <a:pt x="596" y="1435"/>
                    <a:pt x="0" y="1664"/>
                    <a:pt x="0" y="1664"/>
                  </a:cubicBezTo>
                  <a:cubicBezTo>
                    <a:pt x="0" y="1664"/>
                    <a:pt x="749" y="2525"/>
                    <a:pt x="1631" y="2525"/>
                  </a:cubicBezTo>
                  <a:cubicBezTo>
                    <a:pt x="1822" y="2525"/>
                    <a:pt x="2020" y="2484"/>
                    <a:pt x="2218" y="2385"/>
                  </a:cubicBezTo>
                  <a:cubicBezTo>
                    <a:pt x="3106" y="1886"/>
                    <a:pt x="2496" y="1"/>
                    <a:pt x="24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19"/>
            <p:cNvSpPr/>
            <p:nvPr/>
          </p:nvSpPr>
          <p:spPr>
            <a:xfrm>
              <a:off x="6881300" y="4602125"/>
              <a:ext cx="76250" cy="94275"/>
            </a:xfrm>
            <a:custGeom>
              <a:avLst/>
              <a:gdLst/>
              <a:ahLst/>
              <a:cxnLst/>
              <a:rect l="l" t="t" r="r" b="b"/>
              <a:pathLst>
                <a:path w="3050" h="3771" extrusionOk="0">
                  <a:moveTo>
                    <a:pt x="333" y="0"/>
                  </a:moveTo>
                  <a:lnTo>
                    <a:pt x="0" y="278"/>
                  </a:lnTo>
                  <a:cubicBezTo>
                    <a:pt x="1220" y="1664"/>
                    <a:pt x="2551" y="3716"/>
                    <a:pt x="2606" y="3771"/>
                  </a:cubicBezTo>
                  <a:lnTo>
                    <a:pt x="3050" y="3494"/>
                  </a:lnTo>
                  <a:cubicBezTo>
                    <a:pt x="3050" y="3494"/>
                    <a:pt x="1664" y="1387"/>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9"/>
            <p:cNvSpPr/>
            <p:nvPr/>
          </p:nvSpPr>
          <p:spPr>
            <a:xfrm>
              <a:off x="6759300" y="4493750"/>
              <a:ext cx="127550" cy="115325"/>
            </a:xfrm>
            <a:custGeom>
              <a:avLst/>
              <a:gdLst/>
              <a:ahLst/>
              <a:cxnLst/>
              <a:rect l="l" t="t" r="r" b="b"/>
              <a:pathLst>
                <a:path w="5102" h="4613" extrusionOk="0">
                  <a:moveTo>
                    <a:pt x="3799" y="1"/>
                  </a:moveTo>
                  <a:cubicBezTo>
                    <a:pt x="3273" y="1"/>
                    <a:pt x="3438" y="786"/>
                    <a:pt x="3438" y="786"/>
                  </a:cubicBezTo>
                  <a:cubicBezTo>
                    <a:pt x="3438" y="786"/>
                    <a:pt x="3171" y="138"/>
                    <a:pt x="2574" y="138"/>
                  </a:cubicBezTo>
                  <a:cubicBezTo>
                    <a:pt x="2451" y="138"/>
                    <a:pt x="2314" y="166"/>
                    <a:pt x="2163" y="232"/>
                  </a:cubicBezTo>
                  <a:cubicBezTo>
                    <a:pt x="1664" y="454"/>
                    <a:pt x="1830" y="1341"/>
                    <a:pt x="1830" y="1341"/>
                  </a:cubicBezTo>
                  <a:cubicBezTo>
                    <a:pt x="1830" y="1341"/>
                    <a:pt x="1631" y="1196"/>
                    <a:pt x="1378" y="1196"/>
                  </a:cubicBezTo>
                  <a:cubicBezTo>
                    <a:pt x="1187" y="1196"/>
                    <a:pt x="967" y="1278"/>
                    <a:pt x="777" y="1563"/>
                  </a:cubicBezTo>
                  <a:cubicBezTo>
                    <a:pt x="444" y="2006"/>
                    <a:pt x="998" y="2561"/>
                    <a:pt x="998" y="2561"/>
                  </a:cubicBezTo>
                  <a:cubicBezTo>
                    <a:pt x="998" y="2561"/>
                    <a:pt x="278" y="2561"/>
                    <a:pt x="167" y="3115"/>
                  </a:cubicBezTo>
                  <a:cubicBezTo>
                    <a:pt x="0" y="3614"/>
                    <a:pt x="444" y="3892"/>
                    <a:pt x="1220" y="4114"/>
                  </a:cubicBezTo>
                  <a:cubicBezTo>
                    <a:pt x="1941" y="4335"/>
                    <a:pt x="3605" y="4613"/>
                    <a:pt x="3605" y="4613"/>
                  </a:cubicBezTo>
                  <a:lnTo>
                    <a:pt x="4991" y="3559"/>
                  </a:lnTo>
                  <a:cubicBezTo>
                    <a:pt x="4991" y="3559"/>
                    <a:pt x="5102" y="454"/>
                    <a:pt x="4104" y="66"/>
                  </a:cubicBezTo>
                  <a:cubicBezTo>
                    <a:pt x="3983" y="20"/>
                    <a:pt x="3882" y="1"/>
                    <a:pt x="3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9"/>
            <p:cNvSpPr/>
            <p:nvPr/>
          </p:nvSpPr>
          <p:spPr>
            <a:xfrm>
              <a:off x="6834150" y="4550825"/>
              <a:ext cx="76275" cy="67900"/>
            </a:xfrm>
            <a:custGeom>
              <a:avLst/>
              <a:gdLst/>
              <a:ahLst/>
              <a:cxnLst/>
              <a:rect l="l" t="t" r="r" b="b"/>
              <a:pathLst>
                <a:path w="3051" h="2716" extrusionOk="0">
                  <a:moveTo>
                    <a:pt x="1942" y="1"/>
                  </a:moveTo>
                  <a:cubicBezTo>
                    <a:pt x="1942" y="1"/>
                    <a:pt x="1664" y="666"/>
                    <a:pt x="1442" y="1609"/>
                  </a:cubicBezTo>
                  <a:cubicBezTo>
                    <a:pt x="611" y="1831"/>
                    <a:pt x="1" y="2219"/>
                    <a:pt x="1" y="2219"/>
                  </a:cubicBezTo>
                  <a:cubicBezTo>
                    <a:pt x="1" y="2219"/>
                    <a:pt x="691" y="2716"/>
                    <a:pt x="1410" y="2716"/>
                  </a:cubicBezTo>
                  <a:cubicBezTo>
                    <a:pt x="1709" y="2716"/>
                    <a:pt x="2013" y="2630"/>
                    <a:pt x="2274" y="2385"/>
                  </a:cubicBezTo>
                  <a:cubicBezTo>
                    <a:pt x="3051" y="1664"/>
                    <a:pt x="1942" y="1"/>
                    <a:pt x="19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19"/>
            <p:cNvSpPr/>
            <p:nvPr/>
          </p:nvSpPr>
          <p:spPr>
            <a:xfrm>
              <a:off x="6799500" y="4692225"/>
              <a:ext cx="97075" cy="72125"/>
            </a:xfrm>
            <a:custGeom>
              <a:avLst/>
              <a:gdLst/>
              <a:ahLst/>
              <a:cxnLst/>
              <a:rect l="l" t="t" r="r" b="b"/>
              <a:pathLst>
                <a:path w="3883" h="2885" extrusionOk="0">
                  <a:moveTo>
                    <a:pt x="222" y="1"/>
                  </a:moveTo>
                  <a:lnTo>
                    <a:pt x="0" y="389"/>
                  </a:lnTo>
                  <a:cubicBezTo>
                    <a:pt x="1664" y="1276"/>
                    <a:pt x="3605" y="2884"/>
                    <a:pt x="3605" y="2884"/>
                  </a:cubicBezTo>
                  <a:lnTo>
                    <a:pt x="3882" y="2551"/>
                  </a:lnTo>
                  <a:cubicBezTo>
                    <a:pt x="3882" y="2551"/>
                    <a:pt x="1886" y="943"/>
                    <a:pt x="2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9"/>
            <p:cNvSpPr/>
            <p:nvPr/>
          </p:nvSpPr>
          <p:spPr>
            <a:xfrm>
              <a:off x="6671950" y="4601900"/>
              <a:ext cx="122025" cy="116700"/>
            </a:xfrm>
            <a:custGeom>
              <a:avLst/>
              <a:gdLst/>
              <a:ahLst/>
              <a:cxnLst/>
              <a:rect l="l" t="t" r="r" b="b"/>
              <a:pathLst>
                <a:path w="4881" h="4668" extrusionOk="0">
                  <a:moveTo>
                    <a:pt x="2803" y="1"/>
                  </a:moveTo>
                  <a:cubicBezTo>
                    <a:pt x="2048" y="1"/>
                    <a:pt x="2496" y="897"/>
                    <a:pt x="2496" y="897"/>
                  </a:cubicBezTo>
                  <a:cubicBezTo>
                    <a:pt x="2496" y="897"/>
                    <a:pt x="2149" y="521"/>
                    <a:pt x="1706" y="521"/>
                  </a:cubicBezTo>
                  <a:cubicBezTo>
                    <a:pt x="1535" y="521"/>
                    <a:pt x="1350" y="576"/>
                    <a:pt x="1165" y="730"/>
                  </a:cubicBezTo>
                  <a:cubicBezTo>
                    <a:pt x="722" y="1118"/>
                    <a:pt x="1165" y="1839"/>
                    <a:pt x="1165" y="1839"/>
                  </a:cubicBezTo>
                  <a:cubicBezTo>
                    <a:pt x="1165" y="1839"/>
                    <a:pt x="1085" y="1821"/>
                    <a:pt x="968" y="1821"/>
                  </a:cubicBezTo>
                  <a:cubicBezTo>
                    <a:pt x="734" y="1821"/>
                    <a:pt x="352" y="1895"/>
                    <a:pt x="167" y="2338"/>
                  </a:cubicBezTo>
                  <a:cubicBezTo>
                    <a:pt x="1" y="2893"/>
                    <a:pt x="722" y="3225"/>
                    <a:pt x="722" y="3225"/>
                  </a:cubicBezTo>
                  <a:cubicBezTo>
                    <a:pt x="722" y="3225"/>
                    <a:pt x="112" y="3447"/>
                    <a:pt x="112" y="4057"/>
                  </a:cubicBezTo>
                  <a:cubicBezTo>
                    <a:pt x="112" y="4612"/>
                    <a:pt x="611" y="4667"/>
                    <a:pt x="1443" y="4667"/>
                  </a:cubicBezTo>
                  <a:cubicBezTo>
                    <a:pt x="2219" y="4667"/>
                    <a:pt x="3938" y="4335"/>
                    <a:pt x="3938" y="4335"/>
                  </a:cubicBezTo>
                  <a:lnTo>
                    <a:pt x="4881" y="2948"/>
                  </a:lnTo>
                  <a:cubicBezTo>
                    <a:pt x="4881" y="2948"/>
                    <a:pt x="3938" y="9"/>
                    <a:pt x="2940" y="9"/>
                  </a:cubicBezTo>
                  <a:cubicBezTo>
                    <a:pt x="2890" y="3"/>
                    <a:pt x="2845" y="1"/>
                    <a:pt x="28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19"/>
            <p:cNvSpPr/>
            <p:nvPr/>
          </p:nvSpPr>
          <p:spPr>
            <a:xfrm>
              <a:off x="6752375" y="4645100"/>
              <a:ext cx="72100" cy="70400"/>
            </a:xfrm>
            <a:custGeom>
              <a:avLst/>
              <a:gdLst/>
              <a:ahLst/>
              <a:cxnLst/>
              <a:rect l="l" t="t" r="r" b="b"/>
              <a:pathLst>
                <a:path w="2884" h="2816" extrusionOk="0">
                  <a:moveTo>
                    <a:pt x="1275" y="0"/>
                  </a:moveTo>
                  <a:cubicBezTo>
                    <a:pt x="1275" y="0"/>
                    <a:pt x="1275" y="777"/>
                    <a:pt x="1165" y="1664"/>
                  </a:cubicBezTo>
                  <a:cubicBezTo>
                    <a:pt x="444" y="2052"/>
                    <a:pt x="0" y="2717"/>
                    <a:pt x="0" y="2717"/>
                  </a:cubicBezTo>
                  <a:cubicBezTo>
                    <a:pt x="0" y="2717"/>
                    <a:pt x="369" y="2816"/>
                    <a:pt x="828" y="2816"/>
                  </a:cubicBezTo>
                  <a:cubicBezTo>
                    <a:pt x="1345" y="2816"/>
                    <a:pt x="1977" y="2691"/>
                    <a:pt x="2329" y="2163"/>
                  </a:cubicBezTo>
                  <a:cubicBezTo>
                    <a:pt x="2884" y="1220"/>
                    <a:pt x="1275" y="0"/>
                    <a:pt x="1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19"/>
            <p:cNvSpPr/>
            <p:nvPr/>
          </p:nvSpPr>
          <p:spPr>
            <a:xfrm>
              <a:off x="6986800" y="4624475"/>
              <a:ext cx="130175" cy="368600"/>
            </a:xfrm>
            <a:custGeom>
              <a:avLst/>
              <a:gdLst/>
              <a:ahLst/>
              <a:cxnLst/>
              <a:rect l="l" t="t" r="r" b="b"/>
              <a:pathLst>
                <a:path w="5207" h="14744" extrusionOk="0">
                  <a:moveTo>
                    <a:pt x="1846" y="0"/>
                  </a:moveTo>
                  <a:cubicBezTo>
                    <a:pt x="871" y="0"/>
                    <a:pt x="1" y="1160"/>
                    <a:pt x="493" y="3099"/>
                  </a:cubicBezTo>
                  <a:cubicBezTo>
                    <a:pt x="1159" y="5816"/>
                    <a:pt x="3266" y="13025"/>
                    <a:pt x="3599" y="14744"/>
                  </a:cubicBezTo>
                  <a:lnTo>
                    <a:pt x="5151" y="14744"/>
                  </a:lnTo>
                  <a:cubicBezTo>
                    <a:pt x="5207" y="13025"/>
                    <a:pt x="4375" y="4152"/>
                    <a:pt x="3599" y="1768"/>
                  </a:cubicBezTo>
                  <a:cubicBezTo>
                    <a:pt x="3237" y="548"/>
                    <a:pt x="2517" y="0"/>
                    <a:pt x="18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9"/>
            <p:cNvSpPr/>
            <p:nvPr/>
          </p:nvSpPr>
          <p:spPr>
            <a:xfrm>
              <a:off x="6909500" y="4664150"/>
              <a:ext cx="167275" cy="328925"/>
            </a:xfrm>
            <a:custGeom>
              <a:avLst/>
              <a:gdLst/>
              <a:ahLst/>
              <a:cxnLst/>
              <a:rect l="l" t="t" r="r" b="b"/>
              <a:pathLst>
                <a:path w="6691" h="13157" extrusionOk="0">
                  <a:moveTo>
                    <a:pt x="1918" y="0"/>
                  </a:moveTo>
                  <a:cubicBezTo>
                    <a:pt x="835" y="0"/>
                    <a:pt x="0" y="1661"/>
                    <a:pt x="591" y="2954"/>
                  </a:cubicBezTo>
                  <a:cubicBezTo>
                    <a:pt x="1312" y="4617"/>
                    <a:pt x="4362" y="11770"/>
                    <a:pt x="4972" y="13157"/>
                  </a:cubicBezTo>
                  <a:lnTo>
                    <a:pt x="6691" y="13157"/>
                  </a:lnTo>
                  <a:cubicBezTo>
                    <a:pt x="6303" y="11493"/>
                    <a:pt x="4972" y="4506"/>
                    <a:pt x="3585" y="1512"/>
                  </a:cubicBezTo>
                  <a:cubicBezTo>
                    <a:pt x="3067" y="419"/>
                    <a:pt x="2461" y="0"/>
                    <a:pt x="19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9"/>
            <p:cNvSpPr/>
            <p:nvPr/>
          </p:nvSpPr>
          <p:spPr>
            <a:xfrm>
              <a:off x="7060625" y="4584850"/>
              <a:ext cx="117350" cy="408225"/>
            </a:xfrm>
            <a:custGeom>
              <a:avLst/>
              <a:gdLst/>
              <a:ahLst/>
              <a:cxnLst/>
              <a:rect l="l" t="t" r="r" b="b"/>
              <a:pathLst>
                <a:path w="4694" h="16329" extrusionOk="0">
                  <a:moveTo>
                    <a:pt x="2067" y="1"/>
                  </a:moveTo>
                  <a:cubicBezTo>
                    <a:pt x="1013" y="1"/>
                    <a:pt x="0" y="1368"/>
                    <a:pt x="424" y="2965"/>
                  </a:cubicBezTo>
                  <a:cubicBezTo>
                    <a:pt x="978" y="5238"/>
                    <a:pt x="2198" y="16329"/>
                    <a:pt x="2198" y="16329"/>
                  </a:cubicBezTo>
                  <a:lnTo>
                    <a:pt x="4139" y="16329"/>
                  </a:lnTo>
                  <a:cubicBezTo>
                    <a:pt x="4139" y="16329"/>
                    <a:pt x="4694" y="7124"/>
                    <a:pt x="3862" y="2410"/>
                  </a:cubicBezTo>
                  <a:cubicBezTo>
                    <a:pt x="3565" y="673"/>
                    <a:pt x="2806" y="1"/>
                    <a:pt x="2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19"/>
            <p:cNvSpPr/>
            <p:nvPr/>
          </p:nvSpPr>
          <p:spPr>
            <a:xfrm>
              <a:off x="6851300" y="4726800"/>
              <a:ext cx="182500" cy="266275"/>
            </a:xfrm>
            <a:custGeom>
              <a:avLst/>
              <a:gdLst/>
              <a:ahLst/>
              <a:cxnLst/>
              <a:rect l="l" t="t" r="r" b="b"/>
              <a:pathLst>
                <a:path w="7300" h="10651" extrusionOk="0">
                  <a:moveTo>
                    <a:pt x="1849" y="1"/>
                  </a:moveTo>
                  <a:cubicBezTo>
                    <a:pt x="850" y="1"/>
                    <a:pt x="1" y="1211"/>
                    <a:pt x="867" y="2832"/>
                  </a:cubicBezTo>
                  <a:cubicBezTo>
                    <a:pt x="2143" y="5161"/>
                    <a:pt x="5470" y="10651"/>
                    <a:pt x="5470" y="10651"/>
                  </a:cubicBezTo>
                  <a:lnTo>
                    <a:pt x="7300" y="10651"/>
                  </a:lnTo>
                  <a:cubicBezTo>
                    <a:pt x="7300" y="10651"/>
                    <a:pt x="4472" y="2776"/>
                    <a:pt x="3196" y="891"/>
                  </a:cubicBezTo>
                  <a:cubicBezTo>
                    <a:pt x="2823" y="269"/>
                    <a:pt x="2319" y="1"/>
                    <a:pt x="18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19"/>
            <p:cNvSpPr/>
            <p:nvPr/>
          </p:nvSpPr>
          <p:spPr>
            <a:xfrm>
              <a:off x="7071200" y="4658950"/>
              <a:ext cx="44400" cy="334125"/>
            </a:xfrm>
            <a:custGeom>
              <a:avLst/>
              <a:gdLst/>
              <a:ahLst/>
              <a:cxnLst/>
              <a:rect l="l" t="t" r="r" b="b"/>
              <a:pathLst>
                <a:path w="1776" h="13365" extrusionOk="0">
                  <a:moveTo>
                    <a:pt x="1" y="1"/>
                  </a:moveTo>
                  <a:lnTo>
                    <a:pt x="1" y="1"/>
                  </a:lnTo>
                  <a:cubicBezTo>
                    <a:pt x="167" y="2773"/>
                    <a:pt x="1221" y="13365"/>
                    <a:pt x="1221" y="13365"/>
                  </a:cubicBezTo>
                  <a:lnTo>
                    <a:pt x="1775" y="13365"/>
                  </a:lnTo>
                  <a:cubicBezTo>
                    <a:pt x="1775" y="13365"/>
                    <a:pt x="1221" y="6655"/>
                    <a:pt x="944" y="4271"/>
                  </a:cubicBezTo>
                  <a:cubicBezTo>
                    <a:pt x="555" y="1942"/>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19"/>
            <p:cNvSpPr/>
            <p:nvPr/>
          </p:nvSpPr>
          <p:spPr>
            <a:xfrm>
              <a:off x="6999125" y="4701925"/>
              <a:ext cx="77650" cy="291150"/>
            </a:xfrm>
            <a:custGeom>
              <a:avLst/>
              <a:gdLst/>
              <a:ahLst/>
              <a:cxnLst/>
              <a:rect l="l" t="t" r="r" b="b"/>
              <a:pathLst>
                <a:path w="3106" h="11646" extrusionOk="0">
                  <a:moveTo>
                    <a:pt x="0" y="1"/>
                  </a:moveTo>
                  <a:cubicBezTo>
                    <a:pt x="777" y="3882"/>
                    <a:pt x="2607" y="11646"/>
                    <a:pt x="2607" y="11646"/>
                  </a:cubicBezTo>
                  <a:lnTo>
                    <a:pt x="3106" y="11646"/>
                  </a:lnTo>
                  <a:cubicBezTo>
                    <a:pt x="3106" y="11646"/>
                    <a:pt x="1941" y="6322"/>
                    <a:pt x="1498" y="4659"/>
                  </a:cubicBezTo>
                  <a:cubicBezTo>
                    <a:pt x="1110" y="2995"/>
                    <a:pt x="1" y="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19"/>
            <p:cNvSpPr/>
            <p:nvPr/>
          </p:nvSpPr>
          <p:spPr>
            <a:xfrm>
              <a:off x="6924275" y="4737975"/>
              <a:ext cx="109525" cy="255100"/>
            </a:xfrm>
            <a:custGeom>
              <a:avLst/>
              <a:gdLst/>
              <a:ahLst/>
              <a:cxnLst/>
              <a:rect l="l" t="t" r="r" b="b"/>
              <a:pathLst>
                <a:path w="4381" h="10204" extrusionOk="0">
                  <a:moveTo>
                    <a:pt x="0" y="1"/>
                  </a:moveTo>
                  <a:cubicBezTo>
                    <a:pt x="0" y="1775"/>
                    <a:pt x="3937" y="10204"/>
                    <a:pt x="3937" y="10204"/>
                  </a:cubicBezTo>
                  <a:lnTo>
                    <a:pt x="4381" y="10204"/>
                  </a:lnTo>
                  <a:cubicBezTo>
                    <a:pt x="4381" y="10204"/>
                    <a:pt x="3937" y="9039"/>
                    <a:pt x="3383" y="7542"/>
                  </a:cubicBezTo>
                  <a:cubicBezTo>
                    <a:pt x="2828" y="6100"/>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 name="Google Shape;475;p19"/>
          <p:cNvGrpSpPr/>
          <p:nvPr/>
        </p:nvGrpSpPr>
        <p:grpSpPr>
          <a:xfrm>
            <a:off x="194013" y="2020125"/>
            <a:ext cx="349225" cy="1103275"/>
            <a:chOff x="932775" y="790075"/>
            <a:chExt cx="349225" cy="1103275"/>
          </a:xfrm>
        </p:grpSpPr>
        <p:sp>
          <p:nvSpPr>
            <p:cNvPr id="476" name="Google Shape;476;p19"/>
            <p:cNvSpPr/>
            <p:nvPr/>
          </p:nvSpPr>
          <p:spPr>
            <a:xfrm>
              <a:off x="932775" y="1212675"/>
              <a:ext cx="349225" cy="252325"/>
            </a:xfrm>
            <a:custGeom>
              <a:avLst/>
              <a:gdLst/>
              <a:ahLst/>
              <a:cxnLst/>
              <a:rect l="l" t="t" r="r" b="b"/>
              <a:pathLst>
                <a:path w="13969" h="10093" extrusionOk="0">
                  <a:moveTo>
                    <a:pt x="6377" y="1775"/>
                  </a:moveTo>
                  <a:cubicBezTo>
                    <a:pt x="8151" y="1775"/>
                    <a:pt x="9593" y="3216"/>
                    <a:pt x="9593" y="5046"/>
                  </a:cubicBezTo>
                  <a:cubicBezTo>
                    <a:pt x="9704" y="6821"/>
                    <a:pt x="8207" y="8318"/>
                    <a:pt x="6377" y="8318"/>
                  </a:cubicBezTo>
                  <a:cubicBezTo>
                    <a:pt x="4547" y="8318"/>
                    <a:pt x="3105" y="6821"/>
                    <a:pt x="3105" y="5046"/>
                  </a:cubicBezTo>
                  <a:cubicBezTo>
                    <a:pt x="3105" y="3216"/>
                    <a:pt x="4547" y="1775"/>
                    <a:pt x="6377" y="1775"/>
                  </a:cubicBezTo>
                  <a:close/>
                  <a:moveTo>
                    <a:pt x="6377" y="0"/>
                  </a:moveTo>
                  <a:cubicBezTo>
                    <a:pt x="3494" y="0"/>
                    <a:pt x="1220" y="2218"/>
                    <a:pt x="1220" y="5046"/>
                  </a:cubicBezTo>
                  <a:cubicBezTo>
                    <a:pt x="1220" y="5046"/>
                    <a:pt x="1220" y="6377"/>
                    <a:pt x="998" y="7597"/>
                  </a:cubicBezTo>
                  <a:cubicBezTo>
                    <a:pt x="832" y="8872"/>
                    <a:pt x="0" y="10092"/>
                    <a:pt x="0" y="10092"/>
                  </a:cubicBezTo>
                  <a:cubicBezTo>
                    <a:pt x="0" y="10092"/>
                    <a:pt x="1109" y="9261"/>
                    <a:pt x="1719" y="7098"/>
                  </a:cubicBezTo>
                  <a:cubicBezTo>
                    <a:pt x="2551" y="8872"/>
                    <a:pt x="4270" y="10092"/>
                    <a:pt x="6377" y="10092"/>
                  </a:cubicBezTo>
                  <a:cubicBezTo>
                    <a:pt x="8041" y="10092"/>
                    <a:pt x="9538" y="9261"/>
                    <a:pt x="10425" y="8041"/>
                  </a:cubicBezTo>
                  <a:cubicBezTo>
                    <a:pt x="10591" y="8429"/>
                    <a:pt x="10813" y="8928"/>
                    <a:pt x="11478" y="9094"/>
                  </a:cubicBezTo>
                  <a:cubicBezTo>
                    <a:pt x="11660" y="9157"/>
                    <a:pt x="11819" y="9186"/>
                    <a:pt x="11959" y="9186"/>
                  </a:cubicBezTo>
                  <a:cubicBezTo>
                    <a:pt x="12800" y="9186"/>
                    <a:pt x="12936" y="8160"/>
                    <a:pt x="13031" y="7542"/>
                  </a:cubicBezTo>
                  <a:cubicBezTo>
                    <a:pt x="13087" y="6765"/>
                    <a:pt x="12366" y="6488"/>
                    <a:pt x="12588" y="6322"/>
                  </a:cubicBezTo>
                  <a:cubicBezTo>
                    <a:pt x="12615" y="6303"/>
                    <a:pt x="12646" y="6295"/>
                    <a:pt x="12680" y="6295"/>
                  </a:cubicBezTo>
                  <a:cubicBezTo>
                    <a:pt x="12849" y="6295"/>
                    <a:pt x="13096" y="6488"/>
                    <a:pt x="13419" y="6488"/>
                  </a:cubicBezTo>
                  <a:cubicBezTo>
                    <a:pt x="13443" y="6491"/>
                    <a:pt x="13466" y="6492"/>
                    <a:pt x="13488" y="6492"/>
                  </a:cubicBezTo>
                  <a:cubicBezTo>
                    <a:pt x="13923" y="6492"/>
                    <a:pt x="13969" y="5989"/>
                    <a:pt x="13863" y="5989"/>
                  </a:cubicBezTo>
                  <a:lnTo>
                    <a:pt x="12643" y="5989"/>
                  </a:lnTo>
                  <a:cubicBezTo>
                    <a:pt x="12088" y="5989"/>
                    <a:pt x="11700" y="6765"/>
                    <a:pt x="11811" y="7375"/>
                  </a:cubicBezTo>
                  <a:cubicBezTo>
                    <a:pt x="11956" y="7955"/>
                    <a:pt x="12227" y="8703"/>
                    <a:pt x="11745" y="8703"/>
                  </a:cubicBezTo>
                  <a:cubicBezTo>
                    <a:pt x="11674" y="8703"/>
                    <a:pt x="11586" y="8686"/>
                    <a:pt x="11478" y="8651"/>
                  </a:cubicBezTo>
                  <a:cubicBezTo>
                    <a:pt x="10979" y="8429"/>
                    <a:pt x="10979" y="7763"/>
                    <a:pt x="10979" y="7209"/>
                  </a:cubicBezTo>
                  <a:cubicBezTo>
                    <a:pt x="11257" y="6543"/>
                    <a:pt x="11478" y="5823"/>
                    <a:pt x="11478" y="5102"/>
                  </a:cubicBezTo>
                  <a:cubicBezTo>
                    <a:pt x="11478" y="2274"/>
                    <a:pt x="9205" y="0"/>
                    <a:pt x="6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19"/>
            <p:cNvSpPr/>
            <p:nvPr/>
          </p:nvSpPr>
          <p:spPr>
            <a:xfrm>
              <a:off x="966025" y="790075"/>
              <a:ext cx="270350" cy="328600"/>
            </a:xfrm>
            <a:custGeom>
              <a:avLst/>
              <a:gdLst/>
              <a:ahLst/>
              <a:cxnLst/>
              <a:rect l="l" t="t" r="r" b="b"/>
              <a:pathLst>
                <a:path w="10814" h="13144" extrusionOk="0">
                  <a:moveTo>
                    <a:pt x="8327" y="0"/>
                  </a:moveTo>
                  <a:cubicBezTo>
                    <a:pt x="7919" y="0"/>
                    <a:pt x="7498" y="105"/>
                    <a:pt x="7099" y="324"/>
                  </a:cubicBezTo>
                  <a:cubicBezTo>
                    <a:pt x="5768" y="1101"/>
                    <a:pt x="5657" y="2930"/>
                    <a:pt x="5324" y="4261"/>
                  </a:cubicBezTo>
                  <a:cubicBezTo>
                    <a:pt x="5102" y="5093"/>
                    <a:pt x="4881" y="5980"/>
                    <a:pt x="4603" y="6757"/>
                  </a:cubicBezTo>
                  <a:cubicBezTo>
                    <a:pt x="4215" y="7866"/>
                    <a:pt x="3439" y="8753"/>
                    <a:pt x="2607" y="9585"/>
                  </a:cubicBezTo>
                  <a:cubicBezTo>
                    <a:pt x="1997" y="10250"/>
                    <a:pt x="1" y="11636"/>
                    <a:pt x="500" y="12246"/>
                  </a:cubicBezTo>
                  <a:cubicBezTo>
                    <a:pt x="610" y="12401"/>
                    <a:pt x="755" y="12467"/>
                    <a:pt x="925" y="12467"/>
                  </a:cubicBezTo>
                  <a:cubicBezTo>
                    <a:pt x="1183" y="12467"/>
                    <a:pt x="1497" y="12314"/>
                    <a:pt x="1831" y="12080"/>
                  </a:cubicBezTo>
                  <a:cubicBezTo>
                    <a:pt x="2330" y="11747"/>
                    <a:pt x="2718" y="11415"/>
                    <a:pt x="3162" y="10971"/>
                  </a:cubicBezTo>
                  <a:cubicBezTo>
                    <a:pt x="3399" y="10734"/>
                    <a:pt x="3823" y="10476"/>
                    <a:pt x="4294" y="10476"/>
                  </a:cubicBezTo>
                  <a:cubicBezTo>
                    <a:pt x="4593" y="10476"/>
                    <a:pt x="4912" y="10580"/>
                    <a:pt x="5213" y="10860"/>
                  </a:cubicBezTo>
                  <a:cubicBezTo>
                    <a:pt x="5657" y="11248"/>
                    <a:pt x="5657" y="12357"/>
                    <a:pt x="5712" y="12912"/>
                  </a:cubicBezTo>
                  <a:cubicBezTo>
                    <a:pt x="5712" y="13003"/>
                    <a:pt x="5812" y="13143"/>
                    <a:pt x="5938" y="13143"/>
                  </a:cubicBezTo>
                  <a:cubicBezTo>
                    <a:pt x="6043" y="13143"/>
                    <a:pt x="6166" y="13047"/>
                    <a:pt x="6267" y="12745"/>
                  </a:cubicBezTo>
                  <a:cubicBezTo>
                    <a:pt x="6433" y="12302"/>
                    <a:pt x="6544" y="11137"/>
                    <a:pt x="6600" y="11137"/>
                  </a:cubicBezTo>
                  <a:cubicBezTo>
                    <a:pt x="6706" y="10959"/>
                    <a:pt x="6768" y="10804"/>
                    <a:pt x="6871" y="10804"/>
                  </a:cubicBezTo>
                  <a:cubicBezTo>
                    <a:pt x="6929" y="10804"/>
                    <a:pt x="7000" y="10852"/>
                    <a:pt x="7099" y="10971"/>
                  </a:cubicBezTo>
                  <a:cubicBezTo>
                    <a:pt x="7099" y="11137"/>
                    <a:pt x="7653" y="12524"/>
                    <a:pt x="7875" y="12912"/>
                  </a:cubicBezTo>
                  <a:cubicBezTo>
                    <a:pt x="7899" y="13009"/>
                    <a:pt x="8030" y="13053"/>
                    <a:pt x="8165" y="13053"/>
                  </a:cubicBezTo>
                  <a:cubicBezTo>
                    <a:pt x="8337" y="13053"/>
                    <a:pt x="8516" y="12981"/>
                    <a:pt x="8485" y="12856"/>
                  </a:cubicBezTo>
                  <a:cubicBezTo>
                    <a:pt x="8208" y="12246"/>
                    <a:pt x="7930" y="11415"/>
                    <a:pt x="7875" y="10805"/>
                  </a:cubicBezTo>
                  <a:lnTo>
                    <a:pt x="7875" y="10694"/>
                  </a:lnTo>
                  <a:cubicBezTo>
                    <a:pt x="7875" y="10583"/>
                    <a:pt x="7875" y="10361"/>
                    <a:pt x="7820" y="10195"/>
                  </a:cubicBezTo>
                  <a:cubicBezTo>
                    <a:pt x="8818" y="9529"/>
                    <a:pt x="9483" y="8420"/>
                    <a:pt x="9594" y="7200"/>
                  </a:cubicBezTo>
                  <a:cubicBezTo>
                    <a:pt x="9649" y="6258"/>
                    <a:pt x="9539" y="5370"/>
                    <a:pt x="9317" y="4539"/>
                  </a:cubicBezTo>
                  <a:cubicBezTo>
                    <a:pt x="9206" y="4095"/>
                    <a:pt x="8818" y="3485"/>
                    <a:pt x="8818" y="2986"/>
                  </a:cubicBezTo>
                  <a:cubicBezTo>
                    <a:pt x="8818" y="2321"/>
                    <a:pt x="9372" y="2043"/>
                    <a:pt x="9760" y="1600"/>
                  </a:cubicBezTo>
                  <a:cubicBezTo>
                    <a:pt x="9927" y="1711"/>
                    <a:pt x="10148" y="1711"/>
                    <a:pt x="10259" y="1821"/>
                  </a:cubicBezTo>
                  <a:cubicBezTo>
                    <a:pt x="10648" y="2043"/>
                    <a:pt x="10814" y="2265"/>
                    <a:pt x="10814" y="2265"/>
                  </a:cubicBezTo>
                  <a:cubicBezTo>
                    <a:pt x="10814" y="2265"/>
                    <a:pt x="10758" y="1489"/>
                    <a:pt x="10204" y="934"/>
                  </a:cubicBezTo>
                  <a:cubicBezTo>
                    <a:pt x="9743" y="331"/>
                    <a:pt x="9054" y="0"/>
                    <a:pt x="8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19"/>
            <p:cNvSpPr/>
            <p:nvPr/>
          </p:nvSpPr>
          <p:spPr>
            <a:xfrm>
              <a:off x="971575" y="1583125"/>
              <a:ext cx="258350" cy="310225"/>
            </a:xfrm>
            <a:custGeom>
              <a:avLst/>
              <a:gdLst/>
              <a:ahLst/>
              <a:cxnLst/>
              <a:rect l="l" t="t" r="r" b="b"/>
              <a:pathLst>
                <a:path w="10334" h="12409" extrusionOk="0">
                  <a:moveTo>
                    <a:pt x="5505" y="1"/>
                  </a:moveTo>
                  <a:cubicBezTo>
                    <a:pt x="5251" y="1"/>
                    <a:pt x="4987" y="15"/>
                    <a:pt x="4714" y="43"/>
                  </a:cubicBezTo>
                  <a:cubicBezTo>
                    <a:pt x="2441" y="320"/>
                    <a:pt x="1" y="2705"/>
                    <a:pt x="1165" y="5588"/>
                  </a:cubicBezTo>
                  <a:cubicBezTo>
                    <a:pt x="2219" y="8084"/>
                    <a:pt x="4437" y="7529"/>
                    <a:pt x="4437" y="8915"/>
                  </a:cubicBezTo>
                  <a:lnTo>
                    <a:pt x="4437" y="11300"/>
                  </a:lnTo>
                  <a:lnTo>
                    <a:pt x="3771" y="11300"/>
                  </a:lnTo>
                  <a:lnTo>
                    <a:pt x="3771" y="12409"/>
                  </a:lnTo>
                  <a:lnTo>
                    <a:pt x="6378" y="12409"/>
                  </a:lnTo>
                  <a:lnTo>
                    <a:pt x="6378" y="11355"/>
                  </a:lnTo>
                  <a:lnTo>
                    <a:pt x="5712" y="11355"/>
                  </a:lnTo>
                  <a:lnTo>
                    <a:pt x="5712" y="7973"/>
                  </a:lnTo>
                  <a:cubicBezTo>
                    <a:pt x="5712" y="6642"/>
                    <a:pt x="3605" y="6974"/>
                    <a:pt x="2773" y="5311"/>
                  </a:cubicBezTo>
                  <a:cubicBezTo>
                    <a:pt x="2242" y="4142"/>
                    <a:pt x="2983" y="1804"/>
                    <a:pt x="4996" y="1804"/>
                  </a:cubicBezTo>
                  <a:cubicBezTo>
                    <a:pt x="5084" y="1804"/>
                    <a:pt x="5175" y="1808"/>
                    <a:pt x="5269" y="1818"/>
                  </a:cubicBezTo>
                  <a:cubicBezTo>
                    <a:pt x="6378" y="1873"/>
                    <a:pt x="7764" y="1707"/>
                    <a:pt x="8374" y="3647"/>
                  </a:cubicBezTo>
                  <a:cubicBezTo>
                    <a:pt x="9039" y="5588"/>
                    <a:pt x="6932" y="7474"/>
                    <a:pt x="6932" y="7474"/>
                  </a:cubicBezTo>
                  <a:cubicBezTo>
                    <a:pt x="6932" y="7474"/>
                    <a:pt x="6998" y="7481"/>
                    <a:pt x="7110" y="7481"/>
                  </a:cubicBezTo>
                  <a:cubicBezTo>
                    <a:pt x="7680" y="7481"/>
                    <a:pt x="9454" y="7287"/>
                    <a:pt x="9871" y="4923"/>
                  </a:cubicBezTo>
                  <a:cubicBezTo>
                    <a:pt x="10333" y="2200"/>
                    <a:pt x="8702" y="1"/>
                    <a:pt x="55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 name="Google Shape;479;p19"/>
          <p:cNvGrpSpPr/>
          <p:nvPr/>
        </p:nvGrpSpPr>
        <p:grpSpPr>
          <a:xfrm>
            <a:off x="8600800" y="1987913"/>
            <a:ext cx="334125" cy="1167675"/>
            <a:chOff x="171825" y="889675"/>
            <a:chExt cx="334125" cy="1167675"/>
          </a:xfrm>
        </p:grpSpPr>
        <p:sp>
          <p:nvSpPr>
            <p:cNvPr id="480" name="Google Shape;480;p19"/>
            <p:cNvSpPr/>
            <p:nvPr/>
          </p:nvSpPr>
          <p:spPr>
            <a:xfrm>
              <a:off x="212025" y="889675"/>
              <a:ext cx="257875" cy="388600"/>
            </a:xfrm>
            <a:custGeom>
              <a:avLst/>
              <a:gdLst/>
              <a:ahLst/>
              <a:cxnLst/>
              <a:rect l="l" t="t" r="r" b="b"/>
              <a:pathLst>
                <a:path w="10315" h="15544" extrusionOk="0">
                  <a:moveTo>
                    <a:pt x="5157" y="1513"/>
                  </a:moveTo>
                  <a:cubicBezTo>
                    <a:pt x="8139" y="1513"/>
                    <a:pt x="7033" y="6017"/>
                    <a:pt x="5269" y="7946"/>
                  </a:cubicBezTo>
                  <a:cubicBezTo>
                    <a:pt x="3383" y="6006"/>
                    <a:pt x="2219" y="1514"/>
                    <a:pt x="5102" y="1514"/>
                  </a:cubicBezTo>
                  <a:cubicBezTo>
                    <a:pt x="5121" y="1514"/>
                    <a:pt x="5139" y="1513"/>
                    <a:pt x="5157" y="1513"/>
                  </a:cubicBezTo>
                  <a:close/>
                  <a:moveTo>
                    <a:pt x="5177" y="1"/>
                  </a:moveTo>
                  <a:cubicBezTo>
                    <a:pt x="4689" y="1"/>
                    <a:pt x="4202" y="58"/>
                    <a:pt x="3827" y="183"/>
                  </a:cubicBezTo>
                  <a:cubicBezTo>
                    <a:pt x="2330" y="738"/>
                    <a:pt x="1886" y="2013"/>
                    <a:pt x="2053" y="3566"/>
                  </a:cubicBezTo>
                  <a:cubicBezTo>
                    <a:pt x="2274" y="5229"/>
                    <a:pt x="3273" y="7004"/>
                    <a:pt x="4271" y="8334"/>
                  </a:cubicBezTo>
                  <a:cubicBezTo>
                    <a:pt x="2995" y="8113"/>
                    <a:pt x="1" y="7724"/>
                    <a:pt x="1" y="7724"/>
                  </a:cubicBezTo>
                  <a:lnTo>
                    <a:pt x="1" y="9610"/>
                  </a:lnTo>
                  <a:lnTo>
                    <a:pt x="4714" y="9111"/>
                  </a:lnTo>
                  <a:lnTo>
                    <a:pt x="4714" y="9111"/>
                  </a:lnTo>
                  <a:lnTo>
                    <a:pt x="4215" y="15543"/>
                  </a:lnTo>
                  <a:lnTo>
                    <a:pt x="6212" y="15543"/>
                  </a:lnTo>
                  <a:lnTo>
                    <a:pt x="5879" y="9111"/>
                  </a:lnTo>
                  <a:lnTo>
                    <a:pt x="10315" y="9610"/>
                  </a:lnTo>
                  <a:lnTo>
                    <a:pt x="10315" y="7724"/>
                  </a:lnTo>
                  <a:cubicBezTo>
                    <a:pt x="10259" y="7724"/>
                    <a:pt x="7709" y="8057"/>
                    <a:pt x="6322" y="8279"/>
                  </a:cubicBezTo>
                  <a:cubicBezTo>
                    <a:pt x="7265" y="7004"/>
                    <a:pt x="8263" y="5174"/>
                    <a:pt x="8430" y="3566"/>
                  </a:cubicBezTo>
                  <a:cubicBezTo>
                    <a:pt x="8651" y="2124"/>
                    <a:pt x="8152" y="793"/>
                    <a:pt x="6766" y="239"/>
                  </a:cubicBezTo>
                  <a:cubicBezTo>
                    <a:pt x="6370" y="86"/>
                    <a:pt x="5773" y="1"/>
                    <a:pt x="5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19"/>
            <p:cNvSpPr/>
            <p:nvPr/>
          </p:nvSpPr>
          <p:spPr>
            <a:xfrm>
              <a:off x="194025" y="1423800"/>
              <a:ext cx="289750" cy="149750"/>
            </a:xfrm>
            <a:custGeom>
              <a:avLst/>
              <a:gdLst/>
              <a:ahLst/>
              <a:cxnLst/>
              <a:rect l="l" t="t" r="r" b="b"/>
              <a:pathLst>
                <a:path w="11590" h="5990" extrusionOk="0">
                  <a:moveTo>
                    <a:pt x="0" y="0"/>
                  </a:moveTo>
                  <a:cubicBezTo>
                    <a:pt x="0" y="0"/>
                    <a:pt x="1054" y="3050"/>
                    <a:pt x="5157" y="3328"/>
                  </a:cubicBezTo>
                  <a:lnTo>
                    <a:pt x="5157" y="3827"/>
                  </a:lnTo>
                  <a:cubicBezTo>
                    <a:pt x="5046" y="4658"/>
                    <a:pt x="4103" y="4880"/>
                    <a:pt x="3604" y="5157"/>
                  </a:cubicBezTo>
                  <a:cubicBezTo>
                    <a:pt x="3161" y="5490"/>
                    <a:pt x="2994" y="5989"/>
                    <a:pt x="2994" y="5989"/>
                  </a:cubicBezTo>
                  <a:lnTo>
                    <a:pt x="8595" y="5989"/>
                  </a:lnTo>
                  <a:cubicBezTo>
                    <a:pt x="8595" y="5989"/>
                    <a:pt x="8484" y="5435"/>
                    <a:pt x="7985" y="5213"/>
                  </a:cubicBezTo>
                  <a:cubicBezTo>
                    <a:pt x="7597" y="4936"/>
                    <a:pt x="6543" y="4714"/>
                    <a:pt x="6488" y="3882"/>
                  </a:cubicBezTo>
                  <a:lnTo>
                    <a:pt x="6488" y="3383"/>
                  </a:lnTo>
                  <a:cubicBezTo>
                    <a:pt x="10647" y="3050"/>
                    <a:pt x="11589" y="0"/>
                    <a:pt x="11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9"/>
            <p:cNvSpPr/>
            <p:nvPr/>
          </p:nvSpPr>
          <p:spPr>
            <a:xfrm>
              <a:off x="194025" y="1368350"/>
              <a:ext cx="289750" cy="22200"/>
            </a:xfrm>
            <a:custGeom>
              <a:avLst/>
              <a:gdLst/>
              <a:ahLst/>
              <a:cxnLst/>
              <a:rect l="l" t="t" r="r" b="b"/>
              <a:pathLst>
                <a:path w="11590" h="888" extrusionOk="0">
                  <a:moveTo>
                    <a:pt x="0" y="0"/>
                  </a:moveTo>
                  <a:lnTo>
                    <a:pt x="0" y="888"/>
                  </a:lnTo>
                  <a:lnTo>
                    <a:pt x="11589" y="888"/>
                  </a:lnTo>
                  <a:lnTo>
                    <a:pt x="115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9"/>
            <p:cNvSpPr/>
            <p:nvPr/>
          </p:nvSpPr>
          <p:spPr>
            <a:xfrm>
              <a:off x="171825" y="1646900"/>
              <a:ext cx="334125" cy="172050"/>
            </a:xfrm>
            <a:custGeom>
              <a:avLst/>
              <a:gdLst/>
              <a:ahLst/>
              <a:cxnLst/>
              <a:rect l="l" t="t" r="r" b="b"/>
              <a:pathLst>
                <a:path w="13365" h="6882" extrusionOk="0">
                  <a:moveTo>
                    <a:pt x="6600" y="1224"/>
                  </a:moveTo>
                  <a:cubicBezTo>
                    <a:pt x="9095" y="1224"/>
                    <a:pt x="10703" y="2610"/>
                    <a:pt x="11091" y="3054"/>
                  </a:cubicBezTo>
                  <a:lnTo>
                    <a:pt x="2552" y="3054"/>
                  </a:lnTo>
                  <a:cubicBezTo>
                    <a:pt x="2829" y="2610"/>
                    <a:pt x="4049" y="1224"/>
                    <a:pt x="6600" y="1224"/>
                  </a:cubicBezTo>
                  <a:close/>
                  <a:moveTo>
                    <a:pt x="10814" y="3997"/>
                  </a:moveTo>
                  <a:cubicBezTo>
                    <a:pt x="10426" y="4551"/>
                    <a:pt x="9206" y="5716"/>
                    <a:pt x="6877" y="5716"/>
                  </a:cubicBezTo>
                  <a:cubicBezTo>
                    <a:pt x="4603" y="5716"/>
                    <a:pt x="3051" y="4551"/>
                    <a:pt x="2496" y="3997"/>
                  </a:cubicBezTo>
                  <a:close/>
                  <a:moveTo>
                    <a:pt x="6814" y="1"/>
                  </a:moveTo>
                  <a:cubicBezTo>
                    <a:pt x="6743" y="1"/>
                    <a:pt x="6672" y="2"/>
                    <a:pt x="6600" y="4"/>
                  </a:cubicBezTo>
                  <a:cubicBezTo>
                    <a:pt x="3273" y="60"/>
                    <a:pt x="1609" y="2389"/>
                    <a:pt x="1165" y="2998"/>
                  </a:cubicBezTo>
                  <a:lnTo>
                    <a:pt x="1" y="2998"/>
                  </a:lnTo>
                  <a:lnTo>
                    <a:pt x="1" y="3997"/>
                  </a:lnTo>
                  <a:lnTo>
                    <a:pt x="1276" y="3997"/>
                  </a:lnTo>
                  <a:cubicBezTo>
                    <a:pt x="1824" y="4709"/>
                    <a:pt x="3724" y="6881"/>
                    <a:pt x="6763" y="6881"/>
                  </a:cubicBezTo>
                  <a:cubicBezTo>
                    <a:pt x="6800" y="6881"/>
                    <a:pt x="6839" y="6881"/>
                    <a:pt x="6877" y="6880"/>
                  </a:cubicBezTo>
                  <a:cubicBezTo>
                    <a:pt x="9982" y="6825"/>
                    <a:pt x="11646" y="4717"/>
                    <a:pt x="12200" y="3997"/>
                  </a:cubicBezTo>
                  <a:lnTo>
                    <a:pt x="13365" y="3997"/>
                  </a:lnTo>
                  <a:lnTo>
                    <a:pt x="13365" y="2998"/>
                  </a:lnTo>
                  <a:lnTo>
                    <a:pt x="12256" y="2998"/>
                  </a:lnTo>
                  <a:cubicBezTo>
                    <a:pt x="11876" y="2402"/>
                    <a:pt x="10010" y="1"/>
                    <a:pt x="6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9"/>
            <p:cNvSpPr/>
            <p:nvPr/>
          </p:nvSpPr>
          <p:spPr>
            <a:xfrm>
              <a:off x="205100" y="1889600"/>
              <a:ext cx="285600" cy="34675"/>
            </a:xfrm>
            <a:custGeom>
              <a:avLst/>
              <a:gdLst/>
              <a:ahLst/>
              <a:cxnLst/>
              <a:rect l="l" t="t" r="r" b="b"/>
              <a:pathLst>
                <a:path w="11424" h="1387" extrusionOk="0">
                  <a:moveTo>
                    <a:pt x="1" y="0"/>
                  </a:moveTo>
                  <a:lnTo>
                    <a:pt x="1" y="1386"/>
                  </a:lnTo>
                  <a:lnTo>
                    <a:pt x="11424" y="1386"/>
                  </a:lnTo>
                  <a:lnTo>
                    <a:pt x="114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9"/>
            <p:cNvSpPr/>
            <p:nvPr/>
          </p:nvSpPr>
          <p:spPr>
            <a:xfrm>
              <a:off x="207875" y="1967225"/>
              <a:ext cx="289750" cy="90125"/>
            </a:xfrm>
            <a:custGeom>
              <a:avLst/>
              <a:gdLst/>
              <a:ahLst/>
              <a:cxnLst/>
              <a:rect l="l" t="t" r="r" b="b"/>
              <a:pathLst>
                <a:path w="11590" h="3605" extrusionOk="0">
                  <a:moveTo>
                    <a:pt x="10924" y="0"/>
                  </a:moveTo>
                  <a:cubicBezTo>
                    <a:pt x="10924" y="0"/>
                    <a:pt x="8984" y="2717"/>
                    <a:pt x="7320" y="2717"/>
                  </a:cubicBezTo>
                  <a:cubicBezTo>
                    <a:pt x="5657" y="2717"/>
                    <a:pt x="5934" y="278"/>
                    <a:pt x="3827" y="278"/>
                  </a:cubicBezTo>
                  <a:cubicBezTo>
                    <a:pt x="2052" y="278"/>
                    <a:pt x="1" y="2995"/>
                    <a:pt x="1" y="2995"/>
                  </a:cubicBezTo>
                  <a:lnTo>
                    <a:pt x="832" y="3549"/>
                  </a:lnTo>
                  <a:cubicBezTo>
                    <a:pt x="832" y="3549"/>
                    <a:pt x="2440" y="1276"/>
                    <a:pt x="3827" y="1276"/>
                  </a:cubicBezTo>
                  <a:cubicBezTo>
                    <a:pt x="5213" y="1276"/>
                    <a:pt x="5435" y="3605"/>
                    <a:pt x="7209" y="3605"/>
                  </a:cubicBezTo>
                  <a:cubicBezTo>
                    <a:pt x="9871" y="3605"/>
                    <a:pt x="11590" y="777"/>
                    <a:pt x="11590" y="777"/>
                  </a:cubicBezTo>
                  <a:lnTo>
                    <a:pt x="109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6" name="Google Shape;486;p19"/>
          <p:cNvSpPr txBox="1">
            <a:spLocks noGrp="1"/>
          </p:cNvSpPr>
          <p:nvPr>
            <p:ph type="title" idx="2"/>
          </p:nvPr>
        </p:nvSpPr>
        <p:spPr>
          <a:xfrm>
            <a:off x="713225" y="521225"/>
            <a:ext cx="7717500" cy="600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b="0">
                <a:latin typeface="Manrope ExtraBold"/>
                <a:ea typeface="Manrope ExtraBold"/>
                <a:cs typeface="Manrope ExtraBold"/>
                <a:sym typeface="Manrope ExtraBold"/>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487" name="Google Shape;487;p19"/>
          <p:cNvSpPr txBox="1">
            <a:spLocks noGrp="1"/>
          </p:cNvSpPr>
          <p:nvPr>
            <p:ph type="subTitle" idx="1"/>
          </p:nvPr>
        </p:nvSpPr>
        <p:spPr>
          <a:xfrm>
            <a:off x="1033525" y="3347750"/>
            <a:ext cx="2268900" cy="485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2200">
                <a:solidFill>
                  <a:schemeClr val="accent1"/>
                </a:solidFill>
                <a:latin typeface="Manrope ExtraBold"/>
                <a:ea typeface="Manrope ExtraBold"/>
                <a:cs typeface="Manrope ExtraBold"/>
                <a:sym typeface="Manrope Extra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488" name="Google Shape;488;p19"/>
          <p:cNvSpPr txBox="1">
            <a:spLocks noGrp="1"/>
          </p:cNvSpPr>
          <p:nvPr>
            <p:ph type="subTitle" idx="3"/>
          </p:nvPr>
        </p:nvSpPr>
        <p:spPr>
          <a:xfrm>
            <a:off x="1033525" y="3741725"/>
            <a:ext cx="2268900" cy="6399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15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489" name="Google Shape;489;p19"/>
          <p:cNvSpPr txBox="1">
            <a:spLocks noGrp="1"/>
          </p:cNvSpPr>
          <p:nvPr>
            <p:ph type="subTitle" idx="4"/>
          </p:nvPr>
        </p:nvSpPr>
        <p:spPr>
          <a:xfrm>
            <a:off x="5917725" y="3347750"/>
            <a:ext cx="2268900" cy="485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2200">
                <a:solidFill>
                  <a:schemeClr val="accent1"/>
                </a:solidFill>
                <a:latin typeface="Manrope ExtraBold"/>
                <a:ea typeface="Manrope ExtraBold"/>
                <a:cs typeface="Manrope ExtraBold"/>
                <a:sym typeface="Manrope Extra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490" name="Google Shape;490;p19"/>
          <p:cNvSpPr txBox="1">
            <a:spLocks noGrp="1"/>
          </p:cNvSpPr>
          <p:nvPr>
            <p:ph type="subTitle" idx="5"/>
          </p:nvPr>
        </p:nvSpPr>
        <p:spPr>
          <a:xfrm>
            <a:off x="5841525" y="3741725"/>
            <a:ext cx="2268900" cy="6399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15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491" name="Google Shape;491;p19"/>
          <p:cNvSpPr txBox="1">
            <a:spLocks noGrp="1"/>
          </p:cNvSpPr>
          <p:nvPr>
            <p:ph type="subTitle" idx="6"/>
          </p:nvPr>
        </p:nvSpPr>
        <p:spPr>
          <a:xfrm>
            <a:off x="3437525" y="3347750"/>
            <a:ext cx="2268900" cy="485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2200">
                <a:solidFill>
                  <a:schemeClr val="accent1"/>
                </a:solidFill>
                <a:latin typeface="Manrope ExtraBold"/>
                <a:ea typeface="Manrope ExtraBold"/>
                <a:cs typeface="Manrope ExtraBold"/>
                <a:sym typeface="Manrope Extra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492" name="Google Shape;492;p19"/>
          <p:cNvSpPr txBox="1">
            <a:spLocks noGrp="1"/>
          </p:cNvSpPr>
          <p:nvPr>
            <p:ph type="subTitle" idx="7"/>
          </p:nvPr>
        </p:nvSpPr>
        <p:spPr>
          <a:xfrm>
            <a:off x="3437525" y="3741725"/>
            <a:ext cx="2268900" cy="6399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15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493" name="Google Shape;493;p19"/>
          <p:cNvSpPr txBox="1">
            <a:spLocks noGrp="1"/>
          </p:cNvSpPr>
          <p:nvPr>
            <p:ph type="title" idx="8" hasCustomPrompt="1"/>
          </p:nvPr>
        </p:nvSpPr>
        <p:spPr>
          <a:xfrm>
            <a:off x="1705875" y="1406350"/>
            <a:ext cx="1076700" cy="6009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800"/>
              <a:buNone/>
              <a:defRPr b="0">
                <a:solidFill>
                  <a:schemeClr val="dk2"/>
                </a:solidFill>
                <a:latin typeface="Manrope ExtraBold"/>
                <a:ea typeface="Manrope ExtraBold"/>
                <a:cs typeface="Manrope ExtraBold"/>
                <a:sym typeface="Manrope ExtraBold"/>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494" name="Google Shape;494;p19"/>
          <p:cNvSpPr txBox="1">
            <a:spLocks noGrp="1"/>
          </p:cNvSpPr>
          <p:nvPr>
            <p:ph type="title" idx="9" hasCustomPrompt="1"/>
          </p:nvPr>
        </p:nvSpPr>
        <p:spPr>
          <a:xfrm>
            <a:off x="4071750" y="1406350"/>
            <a:ext cx="1076700" cy="6009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800"/>
              <a:buNone/>
              <a:defRPr b="0">
                <a:solidFill>
                  <a:schemeClr val="dk2"/>
                </a:solidFill>
                <a:latin typeface="Manrope ExtraBold"/>
                <a:ea typeface="Manrope ExtraBold"/>
                <a:cs typeface="Manrope ExtraBold"/>
                <a:sym typeface="Manrope ExtraBold"/>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495" name="Google Shape;495;p19"/>
          <p:cNvSpPr txBox="1">
            <a:spLocks noGrp="1"/>
          </p:cNvSpPr>
          <p:nvPr>
            <p:ph type="title" idx="13" hasCustomPrompt="1"/>
          </p:nvPr>
        </p:nvSpPr>
        <p:spPr>
          <a:xfrm>
            <a:off x="6437625" y="1406350"/>
            <a:ext cx="1076700" cy="6009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800"/>
              <a:buNone/>
              <a:defRPr b="0">
                <a:solidFill>
                  <a:schemeClr val="dk2"/>
                </a:solidFill>
                <a:latin typeface="Manrope ExtraBold"/>
                <a:ea typeface="Manrope ExtraBold"/>
                <a:cs typeface="Manrope ExtraBold"/>
                <a:sym typeface="Manrope ExtraBold"/>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496" name="Google Shape;496;p19"/>
          <p:cNvSpPr/>
          <p:nvPr/>
        </p:nvSpPr>
        <p:spPr>
          <a:xfrm>
            <a:off x="-1430725" y="3657151"/>
            <a:ext cx="2451687" cy="1149703"/>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
  <p:cSld name="CUSTOM_2">
    <p:spTree>
      <p:nvGrpSpPr>
        <p:cNvPr id="1" name="Shape 497"/>
        <p:cNvGrpSpPr/>
        <p:nvPr/>
      </p:nvGrpSpPr>
      <p:grpSpPr>
        <a:xfrm>
          <a:off x="0" y="0"/>
          <a:ext cx="0" cy="0"/>
          <a:chOff x="0" y="0"/>
          <a:chExt cx="0" cy="0"/>
        </a:xfrm>
      </p:grpSpPr>
      <p:grpSp>
        <p:nvGrpSpPr>
          <p:cNvPr id="498" name="Google Shape;498;p20"/>
          <p:cNvGrpSpPr/>
          <p:nvPr/>
        </p:nvGrpSpPr>
        <p:grpSpPr>
          <a:xfrm>
            <a:off x="193338" y="2047725"/>
            <a:ext cx="350575" cy="1048050"/>
            <a:chOff x="1803350" y="874425"/>
            <a:chExt cx="350575" cy="1048050"/>
          </a:xfrm>
        </p:grpSpPr>
        <p:sp>
          <p:nvSpPr>
            <p:cNvPr id="499" name="Google Shape;499;p20"/>
            <p:cNvSpPr/>
            <p:nvPr/>
          </p:nvSpPr>
          <p:spPr>
            <a:xfrm>
              <a:off x="1803350" y="874425"/>
              <a:ext cx="350575" cy="255100"/>
            </a:xfrm>
            <a:custGeom>
              <a:avLst/>
              <a:gdLst/>
              <a:ahLst/>
              <a:cxnLst/>
              <a:rect l="l" t="t" r="r" b="b"/>
              <a:pathLst>
                <a:path w="14023" h="10204" extrusionOk="0">
                  <a:moveTo>
                    <a:pt x="6377" y="1830"/>
                  </a:moveTo>
                  <a:cubicBezTo>
                    <a:pt x="8207" y="1830"/>
                    <a:pt x="9649" y="3327"/>
                    <a:pt x="9649" y="5102"/>
                  </a:cubicBezTo>
                  <a:cubicBezTo>
                    <a:pt x="9704" y="6931"/>
                    <a:pt x="8263" y="8373"/>
                    <a:pt x="6377" y="8373"/>
                  </a:cubicBezTo>
                  <a:cubicBezTo>
                    <a:pt x="4603" y="8373"/>
                    <a:pt x="3161" y="6931"/>
                    <a:pt x="3161" y="5102"/>
                  </a:cubicBezTo>
                  <a:cubicBezTo>
                    <a:pt x="3161" y="3327"/>
                    <a:pt x="4603" y="1830"/>
                    <a:pt x="6377" y="1830"/>
                  </a:cubicBezTo>
                  <a:close/>
                  <a:moveTo>
                    <a:pt x="6377" y="0"/>
                  </a:moveTo>
                  <a:cubicBezTo>
                    <a:pt x="3549" y="0"/>
                    <a:pt x="1276" y="2274"/>
                    <a:pt x="1276" y="5102"/>
                  </a:cubicBezTo>
                  <a:cubicBezTo>
                    <a:pt x="1276" y="5102"/>
                    <a:pt x="1276" y="6432"/>
                    <a:pt x="1054" y="7708"/>
                  </a:cubicBezTo>
                  <a:cubicBezTo>
                    <a:pt x="832" y="8928"/>
                    <a:pt x="0" y="10203"/>
                    <a:pt x="0" y="10203"/>
                  </a:cubicBezTo>
                  <a:cubicBezTo>
                    <a:pt x="0" y="10203"/>
                    <a:pt x="1109" y="9371"/>
                    <a:pt x="1719" y="7209"/>
                  </a:cubicBezTo>
                  <a:cubicBezTo>
                    <a:pt x="2551" y="8928"/>
                    <a:pt x="4326" y="10203"/>
                    <a:pt x="6377" y="10203"/>
                  </a:cubicBezTo>
                  <a:cubicBezTo>
                    <a:pt x="8041" y="10203"/>
                    <a:pt x="9593" y="9371"/>
                    <a:pt x="10481" y="8096"/>
                  </a:cubicBezTo>
                  <a:cubicBezTo>
                    <a:pt x="10647" y="8540"/>
                    <a:pt x="10813" y="8983"/>
                    <a:pt x="11534" y="9205"/>
                  </a:cubicBezTo>
                  <a:cubicBezTo>
                    <a:pt x="11708" y="9268"/>
                    <a:pt x="11861" y="9296"/>
                    <a:pt x="11996" y="9296"/>
                  </a:cubicBezTo>
                  <a:cubicBezTo>
                    <a:pt x="12814" y="9296"/>
                    <a:pt x="12984" y="8263"/>
                    <a:pt x="13031" y="7597"/>
                  </a:cubicBezTo>
                  <a:cubicBezTo>
                    <a:pt x="13142" y="6876"/>
                    <a:pt x="12421" y="6599"/>
                    <a:pt x="12643" y="6432"/>
                  </a:cubicBezTo>
                  <a:cubicBezTo>
                    <a:pt x="12662" y="6414"/>
                    <a:pt x="12685" y="6406"/>
                    <a:pt x="12713" y="6406"/>
                  </a:cubicBezTo>
                  <a:cubicBezTo>
                    <a:pt x="12851" y="6406"/>
                    <a:pt x="13105" y="6599"/>
                    <a:pt x="13475" y="6599"/>
                  </a:cubicBezTo>
                  <a:cubicBezTo>
                    <a:pt x="13497" y="6601"/>
                    <a:pt x="13518" y="6602"/>
                    <a:pt x="13538" y="6602"/>
                  </a:cubicBezTo>
                  <a:cubicBezTo>
                    <a:pt x="13979" y="6602"/>
                    <a:pt x="14022" y="6044"/>
                    <a:pt x="13863" y="6044"/>
                  </a:cubicBezTo>
                  <a:lnTo>
                    <a:pt x="12699" y="6044"/>
                  </a:lnTo>
                  <a:cubicBezTo>
                    <a:pt x="12144" y="6044"/>
                    <a:pt x="11756" y="6765"/>
                    <a:pt x="11867" y="7431"/>
                  </a:cubicBezTo>
                  <a:cubicBezTo>
                    <a:pt x="12012" y="7962"/>
                    <a:pt x="12283" y="8703"/>
                    <a:pt x="11802" y="8703"/>
                  </a:cubicBezTo>
                  <a:cubicBezTo>
                    <a:pt x="11730" y="8703"/>
                    <a:pt x="11642" y="8686"/>
                    <a:pt x="11534" y="8650"/>
                  </a:cubicBezTo>
                  <a:cubicBezTo>
                    <a:pt x="11035" y="8429"/>
                    <a:pt x="11035" y="7763"/>
                    <a:pt x="11035" y="7209"/>
                  </a:cubicBezTo>
                  <a:cubicBezTo>
                    <a:pt x="11312" y="6599"/>
                    <a:pt x="11534" y="5822"/>
                    <a:pt x="11534" y="5102"/>
                  </a:cubicBezTo>
                  <a:cubicBezTo>
                    <a:pt x="11534" y="2274"/>
                    <a:pt x="9261" y="0"/>
                    <a:pt x="6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0"/>
            <p:cNvSpPr/>
            <p:nvPr/>
          </p:nvSpPr>
          <p:spPr>
            <a:xfrm>
              <a:off x="1849100" y="1240525"/>
              <a:ext cx="257875" cy="390825"/>
            </a:xfrm>
            <a:custGeom>
              <a:avLst/>
              <a:gdLst/>
              <a:ahLst/>
              <a:cxnLst/>
              <a:rect l="l" t="t" r="r" b="b"/>
              <a:pathLst>
                <a:path w="10315" h="15633" extrusionOk="0">
                  <a:moveTo>
                    <a:pt x="5159" y="1547"/>
                  </a:moveTo>
                  <a:cubicBezTo>
                    <a:pt x="8249" y="1547"/>
                    <a:pt x="7142" y="5996"/>
                    <a:pt x="5268" y="7925"/>
                  </a:cubicBezTo>
                  <a:cubicBezTo>
                    <a:pt x="3383" y="5984"/>
                    <a:pt x="2218" y="1548"/>
                    <a:pt x="5102" y="1548"/>
                  </a:cubicBezTo>
                  <a:cubicBezTo>
                    <a:pt x="5121" y="1547"/>
                    <a:pt x="5140" y="1547"/>
                    <a:pt x="5159" y="1547"/>
                  </a:cubicBezTo>
                  <a:close/>
                  <a:moveTo>
                    <a:pt x="5025" y="1"/>
                  </a:moveTo>
                  <a:cubicBezTo>
                    <a:pt x="4588" y="1"/>
                    <a:pt x="4162" y="50"/>
                    <a:pt x="3826" y="162"/>
                  </a:cubicBezTo>
                  <a:cubicBezTo>
                    <a:pt x="2329" y="716"/>
                    <a:pt x="1886" y="2047"/>
                    <a:pt x="2052" y="3600"/>
                  </a:cubicBezTo>
                  <a:cubicBezTo>
                    <a:pt x="2274" y="5263"/>
                    <a:pt x="3272" y="7038"/>
                    <a:pt x="4270" y="8368"/>
                  </a:cubicBezTo>
                  <a:cubicBezTo>
                    <a:pt x="2995" y="8147"/>
                    <a:pt x="0" y="7758"/>
                    <a:pt x="0" y="7758"/>
                  </a:cubicBezTo>
                  <a:lnTo>
                    <a:pt x="0" y="9588"/>
                  </a:lnTo>
                  <a:lnTo>
                    <a:pt x="4714" y="9145"/>
                  </a:lnTo>
                  <a:lnTo>
                    <a:pt x="4381" y="15632"/>
                  </a:lnTo>
                  <a:lnTo>
                    <a:pt x="6377" y="15632"/>
                  </a:lnTo>
                  <a:lnTo>
                    <a:pt x="5878" y="9145"/>
                  </a:lnTo>
                  <a:lnTo>
                    <a:pt x="10314" y="9588"/>
                  </a:lnTo>
                  <a:lnTo>
                    <a:pt x="10314" y="7758"/>
                  </a:lnTo>
                  <a:cubicBezTo>
                    <a:pt x="10314" y="7758"/>
                    <a:pt x="7763" y="8091"/>
                    <a:pt x="6322" y="8313"/>
                  </a:cubicBezTo>
                  <a:cubicBezTo>
                    <a:pt x="7264" y="7038"/>
                    <a:pt x="8263" y="5152"/>
                    <a:pt x="8429" y="3600"/>
                  </a:cubicBezTo>
                  <a:cubicBezTo>
                    <a:pt x="8651" y="2102"/>
                    <a:pt x="8152" y="827"/>
                    <a:pt x="6765" y="272"/>
                  </a:cubicBezTo>
                  <a:cubicBezTo>
                    <a:pt x="6336" y="107"/>
                    <a:pt x="5669"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0"/>
            <p:cNvSpPr/>
            <p:nvPr/>
          </p:nvSpPr>
          <p:spPr>
            <a:xfrm>
              <a:off x="1833850" y="1775500"/>
              <a:ext cx="288375" cy="146975"/>
            </a:xfrm>
            <a:custGeom>
              <a:avLst/>
              <a:gdLst/>
              <a:ahLst/>
              <a:cxnLst/>
              <a:rect l="l" t="t" r="r" b="b"/>
              <a:pathLst>
                <a:path w="11535" h="5879" extrusionOk="0">
                  <a:moveTo>
                    <a:pt x="0" y="0"/>
                  </a:moveTo>
                  <a:cubicBezTo>
                    <a:pt x="0" y="0"/>
                    <a:pt x="998" y="3050"/>
                    <a:pt x="5102" y="3327"/>
                  </a:cubicBezTo>
                  <a:lnTo>
                    <a:pt x="5102" y="3826"/>
                  </a:lnTo>
                  <a:cubicBezTo>
                    <a:pt x="5046" y="4658"/>
                    <a:pt x="4048" y="4825"/>
                    <a:pt x="3605" y="5102"/>
                  </a:cubicBezTo>
                  <a:cubicBezTo>
                    <a:pt x="3161" y="5379"/>
                    <a:pt x="2939" y="5878"/>
                    <a:pt x="2939" y="5878"/>
                  </a:cubicBezTo>
                  <a:lnTo>
                    <a:pt x="8595" y="5878"/>
                  </a:lnTo>
                  <a:cubicBezTo>
                    <a:pt x="8595" y="5878"/>
                    <a:pt x="8429" y="5324"/>
                    <a:pt x="7930" y="5102"/>
                  </a:cubicBezTo>
                  <a:cubicBezTo>
                    <a:pt x="7542" y="4825"/>
                    <a:pt x="6488" y="4658"/>
                    <a:pt x="6433" y="3826"/>
                  </a:cubicBezTo>
                  <a:lnTo>
                    <a:pt x="6433" y="3327"/>
                  </a:lnTo>
                  <a:cubicBezTo>
                    <a:pt x="10592" y="3050"/>
                    <a:pt x="11534" y="0"/>
                    <a:pt x="11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0"/>
            <p:cNvSpPr/>
            <p:nvPr/>
          </p:nvSpPr>
          <p:spPr>
            <a:xfrm>
              <a:off x="1832450" y="1720050"/>
              <a:ext cx="289775" cy="22200"/>
            </a:xfrm>
            <a:custGeom>
              <a:avLst/>
              <a:gdLst/>
              <a:ahLst/>
              <a:cxnLst/>
              <a:rect l="l" t="t" r="r" b="b"/>
              <a:pathLst>
                <a:path w="11591" h="888" extrusionOk="0">
                  <a:moveTo>
                    <a:pt x="1" y="0"/>
                  </a:moveTo>
                  <a:lnTo>
                    <a:pt x="1" y="888"/>
                  </a:lnTo>
                  <a:lnTo>
                    <a:pt x="11590" y="888"/>
                  </a:lnTo>
                  <a:lnTo>
                    <a:pt x="115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 name="Google Shape;503;p20"/>
          <p:cNvGrpSpPr/>
          <p:nvPr/>
        </p:nvGrpSpPr>
        <p:grpSpPr>
          <a:xfrm>
            <a:off x="8631163" y="2030388"/>
            <a:ext cx="289750" cy="1082725"/>
            <a:chOff x="194025" y="490825"/>
            <a:chExt cx="289750" cy="1082725"/>
          </a:xfrm>
        </p:grpSpPr>
        <p:sp>
          <p:nvSpPr>
            <p:cNvPr id="504" name="Google Shape;504;p20"/>
            <p:cNvSpPr/>
            <p:nvPr/>
          </p:nvSpPr>
          <p:spPr>
            <a:xfrm>
              <a:off x="230050" y="490825"/>
              <a:ext cx="219075" cy="320275"/>
            </a:xfrm>
            <a:custGeom>
              <a:avLst/>
              <a:gdLst/>
              <a:ahLst/>
              <a:cxnLst/>
              <a:rect l="l" t="t" r="r" b="b"/>
              <a:pathLst>
                <a:path w="8763" h="12811" extrusionOk="0">
                  <a:moveTo>
                    <a:pt x="2053" y="1"/>
                  </a:moveTo>
                  <a:lnTo>
                    <a:pt x="2053" y="1110"/>
                  </a:lnTo>
                  <a:lnTo>
                    <a:pt x="2773" y="1110"/>
                  </a:lnTo>
                  <a:cubicBezTo>
                    <a:pt x="2773" y="1110"/>
                    <a:pt x="2995" y="1387"/>
                    <a:pt x="2995" y="2496"/>
                  </a:cubicBezTo>
                  <a:cubicBezTo>
                    <a:pt x="2995" y="3051"/>
                    <a:pt x="2773" y="3550"/>
                    <a:pt x="2607" y="3882"/>
                  </a:cubicBezTo>
                  <a:cubicBezTo>
                    <a:pt x="2385" y="4271"/>
                    <a:pt x="1942" y="4603"/>
                    <a:pt x="1831" y="4659"/>
                  </a:cubicBezTo>
                  <a:cubicBezTo>
                    <a:pt x="722" y="5435"/>
                    <a:pt x="1" y="6766"/>
                    <a:pt x="1" y="8208"/>
                  </a:cubicBezTo>
                  <a:cubicBezTo>
                    <a:pt x="1" y="10093"/>
                    <a:pt x="1110" y="11590"/>
                    <a:pt x="2773" y="12256"/>
                  </a:cubicBezTo>
                  <a:lnTo>
                    <a:pt x="2053" y="12256"/>
                  </a:lnTo>
                  <a:lnTo>
                    <a:pt x="2053" y="12810"/>
                  </a:lnTo>
                  <a:lnTo>
                    <a:pt x="6766" y="12810"/>
                  </a:lnTo>
                  <a:lnTo>
                    <a:pt x="6766" y="12256"/>
                  </a:lnTo>
                  <a:lnTo>
                    <a:pt x="5990" y="12256"/>
                  </a:lnTo>
                  <a:cubicBezTo>
                    <a:pt x="7598" y="11756"/>
                    <a:pt x="8762" y="10148"/>
                    <a:pt x="8762" y="8263"/>
                  </a:cubicBezTo>
                  <a:cubicBezTo>
                    <a:pt x="8762" y="6821"/>
                    <a:pt x="8097" y="5601"/>
                    <a:pt x="6988" y="4714"/>
                  </a:cubicBezTo>
                  <a:cubicBezTo>
                    <a:pt x="6821" y="4659"/>
                    <a:pt x="6378" y="4271"/>
                    <a:pt x="6211" y="3993"/>
                  </a:cubicBezTo>
                  <a:cubicBezTo>
                    <a:pt x="5990" y="3605"/>
                    <a:pt x="5768" y="3162"/>
                    <a:pt x="5768" y="2607"/>
                  </a:cubicBezTo>
                  <a:cubicBezTo>
                    <a:pt x="5768" y="1498"/>
                    <a:pt x="5990" y="1221"/>
                    <a:pt x="5990" y="1221"/>
                  </a:cubicBezTo>
                  <a:lnTo>
                    <a:pt x="5990" y="1110"/>
                  </a:lnTo>
                  <a:lnTo>
                    <a:pt x="6655" y="1110"/>
                  </a:lnTo>
                  <a:lnTo>
                    <a:pt x="66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0"/>
            <p:cNvSpPr/>
            <p:nvPr/>
          </p:nvSpPr>
          <p:spPr>
            <a:xfrm>
              <a:off x="212025" y="889675"/>
              <a:ext cx="257875" cy="388600"/>
            </a:xfrm>
            <a:custGeom>
              <a:avLst/>
              <a:gdLst/>
              <a:ahLst/>
              <a:cxnLst/>
              <a:rect l="l" t="t" r="r" b="b"/>
              <a:pathLst>
                <a:path w="10315" h="15544" extrusionOk="0">
                  <a:moveTo>
                    <a:pt x="5157" y="1513"/>
                  </a:moveTo>
                  <a:cubicBezTo>
                    <a:pt x="8139" y="1513"/>
                    <a:pt x="7033" y="6017"/>
                    <a:pt x="5269" y="7946"/>
                  </a:cubicBezTo>
                  <a:cubicBezTo>
                    <a:pt x="3383" y="6006"/>
                    <a:pt x="2219" y="1514"/>
                    <a:pt x="5102" y="1514"/>
                  </a:cubicBezTo>
                  <a:cubicBezTo>
                    <a:pt x="5121" y="1514"/>
                    <a:pt x="5139" y="1513"/>
                    <a:pt x="5157" y="1513"/>
                  </a:cubicBezTo>
                  <a:close/>
                  <a:moveTo>
                    <a:pt x="5177" y="1"/>
                  </a:moveTo>
                  <a:cubicBezTo>
                    <a:pt x="4689" y="1"/>
                    <a:pt x="4202" y="58"/>
                    <a:pt x="3827" y="183"/>
                  </a:cubicBezTo>
                  <a:cubicBezTo>
                    <a:pt x="2330" y="738"/>
                    <a:pt x="1886" y="2013"/>
                    <a:pt x="2053" y="3566"/>
                  </a:cubicBezTo>
                  <a:cubicBezTo>
                    <a:pt x="2274" y="5229"/>
                    <a:pt x="3273" y="7004"/>
                    <a:pt x="4271" y="8334"/>
                  </a:cubicBezTo>
                  <a:cubicBezTo>
                    <a:pt x="2995" y="8113"/>
                    <a:pt x="1" y="7724"/>
                    <a:pt x="1" y="7724"/>
                  </a:cubicBezTo>
                  <a:lnTo>
                    <a:pt x="1" y="9610"/>
                  </a:lnTo>
                  <a:lnTo>
                    <a:pt x="4714" y="9111"/>
                  </a:lnTo>
                  <a:lnTo>
                    <a:pt x="4714" y="9111"/>
                  </a:lnTo>
                  <a:lnTo>
                    <a:pt x="4215" y="15543"/>
                  </a:lnTo>
                  <a:lnTo>
                    <a:pt x="6212" y="15543"/>
                  </a:lnTo>
                  <a:lnTo>
                    <a:pt x="5879" y="9111"/>
                  </a:lnTo>
                  <a:lnTo>
                    <a:pt x="10315" y="9610"/>
                  </a:lnTo>
                  <a:lnTo>
                    <a:pt x="10315" y="7724"/>
                  </a:lnTo>
                  <a:cubicBezTo>
                    <a:pt x="10259" y="7724"/>
                    <a:pt x="7709" y="8057"/>
                    <a:pt x="6322" y="8279"/>
                  </a:cubicBezTo>
                  <a:cubicBezTo>
                    <a:pt x="7265" y="7004"/>
                    <a:pt x="8263" y="5174"/>
                    <a:pt x="8430" y="3566"/>
                  </a:cubicBezTo>
                  <a:cubicBezTo>
                    <a:pt x="8651" y="2124"/>
                    <a:pt x="8152" y="793"/>
                    <a:pt x="6766" y="239"/>
                  </a:cubicBezTo>
                  <a:cubicBezTo>
                    <a:pt x="6370" y="86"/>
                    <a:pt x="5773" y="1"/>
                    <a:pt x="5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0"/>
            <p:cNvSpPr/>
            <p:nvPr/>
          </p:nvSpPr>
          <p:spPr>
            <a:xfrm>
              <a:off x="194025" y="1423800"/>
              <a:ext cx="289750" cy="149750"/>
            </a:xfrm>
            <a:custGeom>
              <a:avLst/>
              <a:gdLst/>
              <a:ahLst/>
              <a:cxnLst/>
              <a:rect l="l" t="t" r="r" b="b"/>
              <a:pathLst>
                <a:path w="11590" h="5990" extrusionOk="0">
                  <a:moveTo>
                    <a:pt x="0" y="0"/>
                  </a:moveTo>
                  <a:cubicBezTo>
                    <a:pt x="0" y="0"/>
                    <a:pt x="1054" y="3050"/>
                    <a:pt x="5157" y="3328"/>
                  </a:cubicBezTo>
                  <a:lnTo>
                    <a:pt x="5157" y="3827"/>
                  </a:lnTo>
                  <a:cubicBezTo>
                    <a:pt x="5046" y="4658"/>
                    <a:pt x="4103" y="4880"/>
                    <a:pt x="3604" y="5157"/>
                  </a:cubicBezTo>
                  <a:cubicBezTo>
                    <a:pt x="3161" y="5490"/>
                    <a:pt x="2994" y="5989"/>
                    <a:pt x="2994" y="5989"/>
                  </a:cubicBezTo>
                  <a:lnTo>
                    <a:pt x="8595" y="5989"/>
                  </a:lnTo>
                  <a:cubicBezTo>
                    <a:pt x="8595" y="5989"/>
                    <a:pt x="8484" y="5435"/>
                    <a:pt x="7985" y="5213"/>
                  </a:cubicBezTo>
                  <a:cubicBezTo>
                    <a:pt x="7597" y="4936"/>
                    <a:pt x="6543" y="4714"/>
                    <a:pt x="6488" y="3882"/>
                  </a:cubicBezTo>
                  <a:lnTo>
                    <a:pt x="6488" y="3383"/>
                  </a:lnTo>
                  <a:cubicBezTo>
                    <a:pt x="10647" y="3050"/>
                    <a:pt x="11589" y="0"/>
                    <a:pt x="11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0"/>
            <p:cNvSpPr/>
            <p:nvPr/>
          </p:nvSpPr>
          <p:spPr>
            <a:xfrm>
              <a:off x="194025" y="1368350"/>
              <a:ext cx="289750" cy="22200"/>
            </a:xfrm>
            <a:custGeom>
              <a:avLst/>
              <a:gdLst/>
              <a:ahLst/>
              <a:cxnLst/>
              <a:rect l="l" t="t" r="r" b="b"/>
              <a:pathLst>
                <a:path w="11590" h="888" extrusionOk="0">
                  <a:moveTo>
                    <a:pt x="0" y="0"/>
                  </a:moveTo>
                  <a:lnTo>
                    <a:pt x="0" y="888"/>
                  </a:lnTo>
                  <a:lnTo>
                    <a:pt x="11589" y="888"/>
                  </a:lnTo>
                  <a:lnTo>
                    <a:pt x="115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 name="Google Shape;508;p20"/>
          <p:cNvGrpSpPr/>
          <p:nvPr/>
        </p:nvGrpSpPr>
        <p:grpSpPr>
          <a:xfrm>
            <a:off x="-30" y="4806925"/>
            <a:ext cx="9143908" cy="336587"/>
            <a:chOff x="339450" y="5100100"/>
            <a:chExt cx="6931404" cy="336587"/>
          </a:xfrm>
        </p:grpSpPr>
        <p:sp>
          <p:nvSpPr>
            <p:cNvPr id="509" name="Google Shape;509;p20"/>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0"/>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0"/>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0"/>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3" name="Google Shape;513;p20"/>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4" name="Google Shape;514;p20"/>
          <p:cNvCxnSpPr/>
          <p:nvPr/>
        </p:nvCxnSpPr>
        <p:spPr>
          <a:xfrm>
            <a:off x="717874" y="1480200"/>
            <a:ext cx="0" cy="2183100"/>
          </a:xfrm>
          <a:prstGeom prst="straightConnector1">
            <a:avLst/>
          </a:prstGeom>
          <a:noFill/>
          <a:ln w="19050" cap="flat" cmpd="sng">
            <a:solidFill>
              <a:schemeClr val="dk1"/>
            </a:solidFill>
            <a:prstDash val="solid"/>
            <a:round/>
            <a:headEnd type="none" w="med" len="med"/>
            <a:tailEnd type="none" w="med" len="med"/>
          </a:ln>
        </p:spPr>
      </p:cxnSp>
      <p:sp>
        <p:nvSpPr>
          <p:cNvPr id="515" name="Google Shape;515;p20"/>
          <p:cNvSpPr txBox="1">
            <a:spLocks noGrp="1"/>
          </p:cNvSpPr>
          <p:nvPr>
            <p:ph type="title"/>
          </p:nvPr>
        </p:nvSpPr>
        <p:spPr>
          <a:xfrm>
            <a:off x="865625" y="1503300"/>
            <a:ext cx="3913200" cy="12210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7700" b="0">
                <a:latin typeface="Manrope ExtraBold"/>
                <a:ea typeface="Manrope ExtraBold"/>
                <a:cs typeface="Manrope ExtraBold"/>
                <a:sym typeface="Manrope ExtraBold"/>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516" name="Google Shape;516;p20"/>
          <p:cNvSpPr txBox="1">
            <a:spLocks noGrp="1"/>
          </p:cNvSpPr>
          <p:nvPr>
            <p:ph type="subTitle" idx="1"/>
          </p:nvPr>
        </p:nvSpPr>
        <p:spPr>
          <a:xfrm>
            <a:off x="865625" y="2688600"/>
            <a:ext cx="3913200" cy="9516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1"/>
        <p:cNvGrpSpPr/>
        <p:nvPr/>
      </p:nvGrpSpPr>
      <p:grpSpPr>
        <a:xfrm>
          <a:off x="0" y="0"/>
          <a:ext cx="0" cy="0"/>
          <a:chOff x="0" y="0"/>
          <a:chExt cx="0" cy="0"/>
        </a:xfrm>
      </p:grpSpPr>
      <p:grpSp>
        <p:nvGrpSpPr>
          <p:cNvPr id="42" name="Google Shape;42;p3"/>
          <p:cNvGrpSpPr/>
          <p:nvPr/>
        </p:nvGrpSpPr>
        <p:grpSpPr>
          <a:xfrm>
            <a:off x="189450" y="1885438"/>
            <a:ext cx="358350" cy="1372650"/>
            <a:chOff x="5731400" y="456925"/>
            <a:chExt cx="358350" cy="1372650"/>
          </a:xfrm>
        </p:grpSpPr>
        <p:sp>
          <p:nvSpPr>
            <p:cNvPr id="43" name="Google Shape;43;p3"/>
            <p:cNvSpPr/>
            <p:nvPr/>
          </p:nvSpPr>
          <p:spPr>
            <a:xfrm>
              <a:off x="5744550" y="521875"/>
              <a:ext cx="339650" cy="234725"/>
            </a:xfrm>
            <a:custGeom>
              <a:avLst/>
              <a:gdLst/>
              <a:ahLst/>
              <a:cxnLst/>
              <a:rect l="l" t="t" r="r" b="b"/>
              <a:pathLst>
                <a:path w="13586" h="9389" extrusionOk="0">
                  <a:moveTo>
                    <a:pt x="3549" y="683"/>
                  </a:moveTo>
                  <a:cubicBezTo>
                    <a:pt x="3105" y="1071"/>
                    <a:pt x="2884" y="1515"/>
                    <a:pt x="2884" y="2069"/>
                  </a:cubicBezTo>
                  <a:cubicBezTo>
                    <a:pt x="2884" y="2679"/>
                    <a:pt x="3105" y="3123"/>
                    <a:pt x="3549" y="3400"/>
                  </a:cubicBezTo>
                  <a:cubicBezTo>
                    <a:pt x="2884" y="3289"/>
                    <a:pt x="2495" y="3067"/>
                    <a:pt x="2218" y="3012"/>
                  </a:cubicBezTo>
                  <a:cubicBezTo>
                    <a:pt x="1497" y="2735"/>
                    <a:pt x="887" y="2846"/>
                    <a:pt x="887" y="2568"/>
                  </a:cubicBezTo>
                  <a:cubicBezTo>
                    <a:pt x="887" y="2291"/>
                    <a:pt x="1220" y="2402"/>
                    <a:pt x="1608" y="2180"/>
                  </a:cubicBezTo>
                  <a:cubicBezTo>
                    <a:pt x="2163" y="1847"/>
                    <a:pt x="2773" y="1071"/>
                    <a:pt x="3327" y="794"/>
                  </a:cubicBezTo>
                  <a:cubicBezTo>
                    <a:pt x="3383" y="794"/>
                    <a:pt x="3438" y="683"/>
                    <a:pt x="3549" y="683"/>
                  </a:cubicBezTo>
                  <a:close/>
                  <a:moveTo>
                    <a:pt x="5822" y="794"/>
                  </a:moveTo>
                  <a:cubicBezTo>
                    <a:pt x="7874" y="1570"/>
                    <a:pt x="8817" y="2679"/>
                    <a:pt x="8817" y="2679"/>
                  </a:cubicBezTo>
                  <a:cubicBezTo>
                    <a:pt x="8817" y="2679"/>
                    <a:pt x="7486" y="3677"/>
                    <a:pt x="5656" y="3677"/>
                  </a:cubicBezTo>
                  <a:lnTo>
                    <a:pt x="5379" y="3677"/>
                  </a:lnTo>
                  <a:cubicBezTo>
                    <a:pt x="6044" y="3400"/>
                    <a:pt x="6377" y="2790"/>
                    <a:pt x="6377" y="2069"/>
                  </a:cubicBezTo>
                  <a:cubicBezTo>
                    <a:pt x="6377" y="1515"/>
                    <a:pt x="6155" y="1127"/>
                    <a:pt x="5767" y="794"/>
                  </a:cubicBezTo>
                  <a:close/>
                  <a:moveTo>
                    <a:pt x="4452" y="0"/>
                  </a:moveTo>
                  <a:cubicBezTo>
                    <a:pt x="3544" y="0"/>
                    <a:pt x="2683" y="342"/>
                    <a:pt x="1996" y="1127"/>
                  </a:cubicBezTo>
                  <a:cubicBezTo>
                    <a:pt x="1165" y="2014"/>
                    <a:pt x="0" y="1958"/>
                    <a:pt x="0" y="2679"/>
                  </a:cubicBezTo>
                  <a:cubicBezTo>
                    <a:pt x="0" y="3234"/>
                    <a:pt x="887" y="3123"/>
                    <a:pt x="1442" y="3289"/>
                  </a:cubicBezTo>
                  <a:cubicBezTo>
                    <a:pt x="1719" y="3345"/>
                    <a:pt x="2274" y="3622"/>
                    <a:pt x="3161" y="3899"/>
                  </a:cubicBezTo>
                  <a:cubicBezTo>
                    <a:pt x="3161" y="4121"/>
                    <a:pt x="3161" y="4454"/>
                    <a:pt x="3050" y="4786"/>
                  </a:cubicBezTo>
                  <a:cubicBezTo>
                    <a:pt x="2773" y="5285"/>
                    <a:pt x="1775" y="5396"/>
                    <a:pt x="1775" y="5396"/>
                  </a:cubicBezTo>
                  <a:cubicBezTo>
                    <a:pt x="1775" y="5396"/>
                    <a:pt x="2773" y="5784"/>
                    <a:pt x="2773" y="6616"/>
                  </a:cubicBezTo>
                  <a:lnTo>
                    <a:pt x="2773" y="8668"/>
                  </a:lnTo>
                  <a:cubicBezTo>
                    <a:pt x="2773" y="9171"/>
                    <a:pt x="2944" y="9389"/>
                    <a:pt x="3131" y="9389"/>
                  </a:cubicBezTo>
                  <a:cubicBezTo>
                    <a:pt x="3356" y="9389"/>
                    <a:pt x="3604" y="9072"/>
                    <a:pt x="3604" y="8557"/>
                  </a:cubicBezTo>
                  <a:cubicBezTo>
                    <a:pt x="3604" y="7503"/>
                    <a:pt x="3937" y="4953"/>
                    <a:pt x="3993" y="4176"/>
                  </a:cubicBezTo>
                  <a:cubicBezTo>
                    <a:pt x="4103" y="4176"/>
                    <a:pt x="4214" y="4232"/>
                    <a:pt x="4270" y="4232"/>
                  </a:cubicBezTo>
                  <a:cubicBezTo>
                    <a:pt x="4547" y="4953"/>
                    <a:pt x="5767" y="7004"/>
                    <a:pt x="8373" y="8446"/>
                  </a:cubicBezTo>
                  <a:cubicBezTo>
                    <a:pt x="9535" y="9110"/>
                    <a:pt x="10432" y="9355"/>
                    <a:pt x="11110" y="9355"/>
                  </a:cubicBezTo>
                  <a:cubicBezTo>
                    <a:pt x="12244" y="9355"/>
                    <a:pt x="12761" y="8669"/>
                    <a:pt x="12865" y="8113"/>
                  </a:cubicBezTo>
                  <a:cubicBezTo>
                    <a:pt x="13109" y="7333"/>
                    <a:pt x="12881" y="6039"/>
                    <a:pt x="11805" y="6039"/>
                  </a:cubicBezTo>
                  <a:cubicBezTo>
                    <a:pt x="11657" y="6039"/>
                    <a:pt x="11493" y="6064"/>
                    <a:pt x="11312" y="6117"/>
                  </a:cubicBezTo>
                  <a:cubicBezTo>
                    <a:pt x="9981" y="6450"/>
                    <a:pt x="10536" y="7892"/>
                    <a:pt x="10536" y="7892"/>
                  </a:cubicBezTo>
                  <a:cubicBezTo>
                    <a:pt x="10536" y="7892"/>
                    <a:pt x="10587" y="6720"/>
                    <a:pt x="11518" y="6720"/>
                  </a:cubicBezTo>
                  <a:cubicBezTo>
                    <a:pt x="11559" y="6720"/>
                    <a:pt x="11601" y="6722"/>
                    <a:pt x="11645" y="6727"/>
                  </a:cubicBezTo>
                  <a:cubicBezTo>
                    <a:pt x="12653" y="6878"/>
                    <a:pt x="12332" y="8726"/>
                    <a:pt x="11014" y="8726"/>
                  </a:cubicBezTo>
                  <a:cubicBezTo>
                    <a:pt x="10883" y="8726"/>
                    <a:pt x="10742" y="8708"/>
                    <a:pt x="10591" y="8668"/>
                  </a:cubicBezTo>
                  <a:cubicBezTo>
                    <a:pt x="8928" y="8280"/>
                    <a:pt x="7541" y="7559"/>
                    <a:pt x="5989" y="5729"/>
                  </a:cubicBezTo>
                  <a:cubicBezTo>
                    <a:pt x="5545" y="5119"/>
                    <a:pt x="5323" y="4675"/>
                    <a:pt x="5157" y="4398"/>
                  </a:cubicBezTo>
                  <a:lnTo>
                    <a:pt x="5878" y="4398"/>
                  </a:lnTo>
                  <a:cubicBezTo>
                    <a:pt x="8318" y="4232"/>
                    <a:pt x="9150" y="3289"/>
                    <a:pt x="9150" y="3289"/>
                  </a:cubicBezTo>
                  <a:lnTo>
                    <a:pt x="13586" y="3289"/>
                  </a:lnTo>
                  <a:lnTo>
                    <a:pt x="13586" y="2180"/>
                  </a:lnTo>
                  <a:lnTo>
                    <a:pt x="9039" y="2180"/>
                  </a:lnTo>
                  <a:cubicBezTo>
                    <a:pt x="9260" y="2014"/>
                    <a:pt x="7930" y="1127"/>
                    <a:pt x="6377" y="461"/>
                  </a:cubicBezTo>
                  <a:cubicBezTo>
                    <a:pt x="5740" y="165"/>
                    <a:pt x="5085" y="0"/>
                    <a:pt x="4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3"/>
            <p:cNvSpPr/>
            <p:nvPr/>
          </p:nvSpPr>
          <p:spPr>
            <a:xfrm>
              <a:off x="5731400" y="456925"/>
              <a:ext cx="358350" cy="58475"/>
            </a:xfrm>
            <a:custGeom>
              <a:avLst/>
              <a:gdLst/>
              <a:ahLst/>
              <a:cxnLst/>
              <a:rect l="l" t="t" r="r" b="b"/>
              <a:pathLst>
                <a:path w="14334" h="2339" extrusionOk="0">
                  <a:moveTo>
                    <a:pt x="5098" y="0"/>
                  </a:moveTo>
                  <a:cubicBezTo>
                    <a:pt x="4997" y="0"/>
                    <a:pt x="4896" y="3"/>
                    <a:pt x="4796" y="9"/>
                  </a:cubicBezTo>
                  <a:cubicBezTo>
                    <a:pt x="3021" y="120"/>
                    <a:pt x="1081" y="952"/>
                    <a:pt x="526" y="1396"/>
                  </a:cubicBezTo>
                  <a:cubicBezTo>
                    <a:pt x="107" y="1628"/>
                    <a:pt x="1" y="2057"/>
                    <a:pt x="371" y="2057"/>
                  </a:cubicBezTo>
                  <a:cubicBezTo>
                    <a:pt x="442" y="2057"/>
                    <a:pt x="530" y="2041"/>
                    <a:pt x="637" y="2006"/>
                  </a:cubicBezTo>
                  <a:cubicBezTo>
                    <a:pt x="1358" y="1839"/>
                    <a:pt x="2966" y="841"/>
                    <a:pt x="4907" y="730"/>
                  </a:cubicBezTo>
                  <a:cubicBezTo>
                    <a:pt x="4965" y="728"/>
                    <a:pt x="5023" y="728"/>
                    <a:pt x="5080" y="728"/>
                  </a:cubicBezTo>
                  <a:cubicBezTo>
                    <a:pt x="6924" y="728"/>
                    <a:pt x="8165" y="1575"/>
                    <a:pt x="9509" y="2006"/>
                  </a:cubicBezTo>
                  <a:cubicBezTo>
                    <a:pt x="10729" y="2338"/>
                    <a:pt x="13613" y="2338"/>
                    <a:pt x="14333" y="2338"/>
                  </a:cubicBezTo>
                  <a:lnTo>
                    <a:pt x="14333" y="1673"/>
                  </a:lnTo>
                  <a:cubicBezTo>
                    <a:pt x="14252" y="1679"/>
                    <a:pt x="14145" y="1681"/>
                    <a:pt x="14016" y="1681"/>
                  </a:cubicBezTo>
                  <a:cubicBezTo>
                    <a:pt x="12914" y="1681"/>
                    <a:pt x="10272" y="1478"/>
                    <a:pt x="9676" y="1229"/>
                  </a:cubicBezTo>
                  <a:cubicBezTo>
                    <a:pt x="8627" y="862"/>
                    <a:pt x="6836" y="0"/>
                    <a:pt x="5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a:off x="5806925" y="813275"/>
              <a:ext cx="203800" cy="334250"/>
            </a:xfrm>
            <a:custGeom>
              <a:avLst/>
              <a:gdLst/>
              <a:ahLst/>
              <a:cxnLst/>
              <a:rect l="l" t="t" r="r" b="b"/>
              <a:pathLst>
                <a:path w="8152" h="13370" extrusionOk="0">
                  <a:moveTo>
                    <a:pt x="5817" y="1"/>
                  </a:moveTo>
                  <a:cubicBezTo>
                    <a:pt x="5257" y="1"/>
                    <a:pt x="5102" y="1448"/>
                    <a:pt x="5102" y="1448"/>
                  </a:cubicBezTo>
                  <a:cubicBezTo>
                    <a:pt x="4880" y="1947"/>
                    <a:pt x="4825" y="2557"/>
                    <a:pt x="4769" y="3056"/>
                  </a:cubicBezTo>
                  <a:cubicBezTo>
                    <a:pt x="4769" y="3278"/>
                    <a:pt x="4714" y="3500"/>
                    <a:pt x="4658" y="3777"/>
                  </a:cubicBezTo>
                  <a:cubicBezTo>
                    <a:pt x="4658" y="3888"/>
                    <a:pt x="4547" y="4054"/>
                    <a:pt x="4492" y="4165"/>
                  </a:cubicBezTo>
                  <a:cubicBezTo>
                    <a:pt x="4437" y="4221"/>
                    <a:pt x="4437" y="4387"/>
                    <a:pt x="4381" y="4442"/>
                  </a:cubicBezTo>
                  <a:cubicBezTo>
                    <a:pt x="4381" y="4498"/>
                    <a:pt x="4270" y="4609"/>
                    <a:pt x="4270" y="4609"/>
                  </a:cubicBezTo>
                  <a:cubicBezTo>
                    <a:pt x="4215" y="4664"/>
                    <a:pt x="4215" y="4720"/>
                    <a:pt x="4159" y="4775"/>
                  </a:cubicBezTo>
                  <a:cubicBezTo>
                    <a:pt x="4048" y="4886"/>
                    <a:pt x="4048" y="4997"/>
                    <a:pt x="3993" y="5052"/>
                  </a:cubicBezTo>
                  <a:cubicBezTo>
                    <a:pt x="3937" y="5163"/>
                    <a:pt x="3937" y="5219"/>
                    <a:pt x="3937" y="5274"/>
                  </a:cubicBezTo>
                  <a:cubicBezTo>
                    <a:pt x="3827" y="5496"/>
                    <a:pt x="3716" y="5607"/>
                    <a:pt x="3494" y="5773"/>
                  </a:cubicBezTo>
                  <a:cubicBezTo>
                    <a:pt x="2607" y="6106"/>
                    <a:pt x="1886" y="6272"/>
                    <a:pt x="1276" y="8823"/>
                  </a:cubicBezTo>
                  <a:cubicBezTo>
                    <a:pt x="1165" y="9322"/>
                    <a:pt x="555" y="9655"/>
                    <a:pt x="610" y="11041"/>
                  </a:cubicBezTo>
                  <a:cubicBezTo>
                    <a:pt x="610" y="11540"/>
                    <a:pt x="610" y="12150"/>
                    <a:pt x="666" y="12649"/>
                  </a:cubicBezTo>
                  <a:cubicBezTo>
                    <a:pt x="0" y="12649"/>
                    <a:pt x="56" y="13370"/>
                    <a:pt x="666" y="13370"/>
                  </a:cubicBezTo>
                  <a:lnTo>
                    <a:pt x="7708" y="13370"/>
                  </a:lnTo>
                  <a:cubicBezTo>
                    <a:pt x="7708" y="13370"/>
                    <a:pt x="7874" y="13093"/>
                    <a:pt x="7708" y="12760"/>
                  </a:cubicBezTo>
                  <a:cubicBezTo>
                    <a:pt x="7611" y="12614"/>
                    <a:pt x="7459" y="12585"/>
                    <a:pt x="7311" y="12585"/>
                  </a:cubicBezTo>
                  <a:cubicBezTo>
                    <a:pt x="7217" y="12585"/>
                    <a:pt x="7125" y="12597"/>
                    <a:pt x="7048" y="12597"/>
                  </a:cubicBezTo>
                  <a:cubicBezTo>
                    <a:pt x="6970" y="12597"/>
                    <a:pt x="6908" y="12585"/>
                    <a:pt x="6876" y="12538"/>
                  </a:cubicBezTo>
                  <a:cubicBezTo>
                    <a:pt x="6655" y="12372"/>
                    <a:pt x="6710" y="11984"/>
                    <a:pt x="6765" y="11152"/>
                  </a:cubicBezTo>
                  <a:cubicBezTo>
                    <a:pt x="6876" y="10320"/>
                    <a:pt x="6932" y="7825"/>
                    <a:pt x="7043" y="7492"/>
                  </a:cubicBezTo>
                  <a:cubicBezTo>
                    <a:pt x="7154" y="7381"/>
                    <a:pt x="7265" y="7159"/>
                    <a:pt x="7320" y="6827"/>
                  </a:cubicBezTo>
                  <a:cubicBezTo>
                    <a:pt x="7320" y="6716"/>
                    <a:pt x="7320" y="6716"/>
                    <a:pt x="7431" y="6660"/>
                  </a:cubicBezTo>
                  <a:cubicBezTo>
                    <a:pt x="7486" y="6383"/>
                    <a:pt x="7597" y="5995"/>
                    <a:pt x="7597" y="5551"/>
                  </a:cubicBezTo>
                  <a:lnTo>
                    <a:pt x="7597" y="5274"/>
                  </a:lnTo>
                  <a:lnTo>
                    <a:pt x="7597" y="5163"/>
                  </a:lnTo>
                  <a:lnTo>
                    <a:pt x="7597" y="4941"/>
                  </a:lnTo>
                  <a:cubicBezTo>
                    <a:pt x="7597" y="4775"/>
                    <a:pt x="7542" y="4664"/>
                    <a:pt x="7542" y="4498"/>
                  </a:cubicBezTo>
                  <a:cubicBezTo>
                    <a:pt x="7542" y="4387"/>
                    <a:pt x="7486" y="4331"/>
                    <a:pt x="7486" y="4165"/>
                  </a:cubicBezTo>
                  <a:cubicBezTo>
                    <a:pt x="7375" y="4054"/>
                    <a:pt x="7375" y="3888"/>
                    <a:pt x="7320" y="3832"/>
                  </a:cubicBezTo>
                  <a:cubicBezTo>
                    <a:pt x="7265" y="3611"/>
                    <a:pt x="7209" y="3500"/>
                    <a:pt x="7098" y="3278"/>
                  </a:cubicBezTo>
                  <a:cubicBezTo>
                    <a:pt x="7043" y="2834"/>
                    <a:pt x="7819" y="2668"/>
                    <a:pt x="7930" y="2502"/>
                  </a:cubicBezTo>
                  <a:cubicBezTo>
                    <a:pt x="8152" y="2391"/>
                    <a:pt x="8152" y="1892"/>
                    <a:pt x="8152" y="1892"/>
                  </a:cubicBezTo>
                  <a:cubicBezTo>
                    <a:pt x="8152" y="1892"/>
                    <a:pt x="7708" y="1892"/>
                    <a:pt x="7486" y="1393"/>
                  </a:cubicBezTo>
                  <a:cubicBezTo>
                    <a:pt x="7265" y="838"/>
                    <a:pt x="6932" y="616"/>
                    <a:pt x="6211" y="616"/>
                  </a:cubicBezTo>
                  <a:lnTo>
                    <a:pt x="5934" y="616"/>
                  </a:lnTo>
                  <a:lnTo>
                    <a:pt x="5878" y="6"/>
                  </a:lnTo>
                  <a:cubicBezTo>
                    <a:pt x="5857" y="2"/>
                    <a:pt x="5837" y="1"/>
                    <a:pt x="5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3"/>
            <p:cNvSpPr/>
            <p:nvPr/>
          </p:nvSpPr>
          <p:spPr>
            <a:xfrm>
              <a:off x="5766725" y="1331875"/>
              <a:ext cx="289750" cy="146975"/>
            </a:xfrm>
            <a:custGeom>
              <a:avLst/>
              <a:gdLst/>
              <a:ahLst/>
              <a:cxnLst/>
              <a:rect l="l" t="t" r="r" b="b"/>
              <a:pathLst>
                <a:path w="11590" h="5879" extrusionOk="0">
                  <a:moveTo>
                    <a:pt x="0" y="1"/>
                  </a:moveTo>
                  <a:cubicBezTo>
                    <a:pt x="0" y="1"/>
                    <a:pt x="1054" y="3051"/>
                    <a:pt x="5102" y="3328"/>
                  </a:cubicBezTo>
                  <a:lnTo>
                    <a:pt x="5102" y="3827"/>
                  </a:lnTo>
                  <a:cubicBezTo>
                    <a:pt x="5046" y="4659"/>
                    <a:pt x="4104" y="4825"/>
                    <a:pt x="3605" y="5102"/>
                  </a:cubicBezTo>
                  <a:cubicBezTo>
                    <a:pt x="3161" y="5380"/>
                    <a:pt x="2995" y="5879"/>
                    <a:pt x="2995" y="5879"/>
                  </a:cubicBezTo>
                  <a:lnTo>
                    <a:pt x="8595" y="5879"/>
                  </a:lnTo>
                  <a:cubicBezTo>
                    <a:pt x="8595" y="5879"/>
                    <a:pt x="8429" y="5324"/>
                    <a:pt x="7985" y="5102"/>
                  </a:cubicBezTo>
                  <a:cubicBezTo>
                    <a:pt x="7542" y="4825"/>
                    <a:pt x="6488" y="4659"/>
                    <a:pt x="6433" y="3827"/>
                  </a:cubicBezTo>
                  <a:lnTo>
                    <a:pt x="6433" y="3328"/>
                  </a:lnTo>
                  <a:cubicBezTo>
                    <a:pt x="10536" y="3051"/>
                    <a:pt x="11590" y="1"/>
                    <a:pt x="11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3"/>
            <p:cNvSpPr/>
            <p:nvPr/>
          </p:nvSpPr>
          <p:spPr>
            <a:xfrm>
              <a:off x="5766725" y="1276425"/>
              <a:ext cx="289750" cy="22225"/>
            </a:xfrm>
            <a:custGeom>
              <a:avLst/>
              <a:gdLst/>
              <a:ahLst/>
              <a:cxnLst/>
              <a:rect l="l" t="t" r="r" b="b"/>
              <a:pathLst>
                <a:path w="11590" h="889" extrusionOk="0">
                  <a:moveTo>
                    <a:pt x="0" y="1"/>
                  </a:moveTo>
                  <a:lnTo>
                    <a:pt x="0" y="888"/>
                  </a:lnTo>
                  <a:lnTo>
                    <a:pt x="11590" y="888"/>
                  </a:lnTo>
                  <a:lnTo>
                    <a:pt x="115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3"/>
            <p:cNvSpPr/>
            <p:nvPr/>
          </p:nvSpPr>
          <p:spPr>
            <a:xfrm>
              <a:off x="5768100" y="1577250"/>
              <a:ext cx="285600" cy="34700"/>
            </a:xfrm>
            <a:custGeom>
              <a:avLst/>
              <a:gdLst/>
              <a:ahLst/>
              <a:cxnLst/>
              <a:rect l="l" t="t" r="r" b="b"/>
              <a:pathLst>
                <a:path w="11424" h="1388" extrusionOk="0">
                  <a:moveTo>
                    <a:pt x="1" y="1"/>
                  </a:moveTo>
                  <a:lnTo>
                    <a:pt x="1" y="1387"/>
                  </a:lnTo>
                  <a:lnTo>
                    <a:pt x="11424" y="1387"/>
                  </a:lnTo>
                  <a:lnTo>
                    <a:pt x="114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3"/>
            <p:cNvSpPr/>
            <p:nvPr/>
          </p:nvSpPr>
          <p:spPr>
            <a:xfrm>
              <a:off x="5816625" y="1660425"/>
              <a:ext cx="120625" cy="34700"/>
            </a:xfrm>
            <a:custGeom>
              <a:avLst/>
              <a:gdLst/>
              <a:ahLst/>
              <a:cxnLst/>
              <a:rect l="l" t="t" r="r" b="b"/>
              <a:pathLst>
                <a:path w="4825" h="1388" extrusionOk="0">
                  <a:moveTo>
                    <a:pt x="1" y="1"/>
                  </a:moveTo>
                  <a:lnTo>
                    <a:pt x="1" y="1387"/>
                  </a:lnTo>
                  <a:lnTo>
                    <a:pt x="4825" y="1387"/>
                  </a:lnTo>
                  <a:lnTo>
                    <a:pt x="48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3"/>
            <p:cNvSpPr/>
            <p:nvPr/>
          </p:nvSpPr>
          <p:spPr>
            <a:xfrm>
              <a:off x="5816625" y="1794900"/>
              <a:ext cx="187175" cy="34675"/>
            </a:xfrm>
            <a:custGeom>
              <a:avLst/>
              <a:gdLst/>
              <a:ahLst/>
              <a:cxnLst/>
              <a:rect l="l" t="t" r="r" b="b"/>
              <a:pathLst>
                <a:path w="7487" h="1387" extrusionOk="0">
                  <a:moveTo>
                    <a:pt x="1" y="1"/>
                  </a:moveTo>
                  <a:lnTo>
                    <a:pt x="1" y="1387"/>
                  </a:lnTo>
                  <a:lnTo>
                    <a:pt x="7486" y="1387"/>
                  </a:lnTo>
                  <a:lnTo>
                    <a:pt x="74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3"/>
            <p:cNvSpPr/>
            <p:nvPr/>
          </p:nvSpPr>
          <p:spPr>
            <a:xfrm>
              <a:off x="5969125" y="1660425"/>
              <a:ext cx="34675" cy="163625"/>
            </a:xfrm>
            <a:custGeom>
              <a:avLst/>
              <a:gdLst/>
              <a:ahLst/>
              <a:cxnLst/>
              <a:rect l="l" t="t" r="r" b="b"/>
              <a:pathLst>
                <a:path w="1387" h="6545" extrusionOk="0">
                  <a:moveTo>
                    <a:pt x="0" y="1"/>
                  </a:moveTo>
                  <a:lnTo>
                    <a:pt x="0" y="6544"/>
                  </a:lnTo>
                  <a:lnTo>
                    <a:pt x="1386" y="6544"/>
                  </a:lnTo>
                  <a:lnTo>
                    <a:pt x="13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3"/>
            <p:cNvSpPr/>
            <p:nvPr/>
          </p:nvSpPr>
          <p:spPr>
            <a:xfrm>
              <a:off x="5816625" y="1677075"/>
              <a:ext cx="34675" cy="146975"/>
            </a:xfrm>
            <a:custGeom>
              <a:avLst/>
              <a:gdLst/>
              <a:ahLst/>
              <a:cxnLst/>
              <a:rect l="l" t="t" r="r" b="b"/>
              <a:pathLst>
                <a:path w="1387" h="5879" extrusionOk="0">
                  <a:moveTo>
                    <a:pt x="1" y="0"/>
                  </a:moveTo>
                  <a:lnTo>
                    <a:pt x="1" y="5878"/>
                  </a:lnTo>
                  <a:lnTo>
                    <a:pt x="1387" y="5878"/>
                  </a:lnTo>
                  <a:lnTo>
                    <a:pt x="13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3"/>
            <p:cNvSpPr/>
            <p:nvPr/>
          </p:nvSpPr>
          <p:spPr>
            <a:xfrm>
              <a:off x="5903950" y="1678450"/>
              <a:ext cx="34700" cy="55475"/>
            </a:xfrm>
            <a:custGeom>
              <a:avLst/>
              <a:gdLst/>
              <a:ahLst/>
              <a:cxnLst/>
              <a:rect l="l" t="t" r="r" b="b"/>
              <a:pathLst>
                <a:path w="1388" h="2219" extrusionOk="0">
                  <a:moveTo>
                    <a:pt x="1" y="1"/>
                  </a:moveTo>
                  <a:lnTo>
                    <a:pt x="1" y="2219"/>
                  </a:lnTo>
                  <a:lnTo>
                    <a:pt x="1387" y="2219"/>
                  </a:lnTo>
                  <a:lnTo>
                    <a:pt x="1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 name="Google Shape;54;p3"/>
          <p:cNvGrpSpPr/>
          <p:nvPr/>
        </p:nvGrpSpPr>
        <p:grpSpPr>
          <a:xfrm>
            <a:off x="8629063" y="1830613"/>
            <a:ext cx="293925" cy="1482275"/>
            <a:chOff x="1388850" y="437425"/>
            <a:chExt cx="293925" cy="1482275"/>
          </a:xfrm>
        </p:grpSpPr>
        <p:sp>
          <p:nvSpPr>
            <p:cNvPr id="55" name="Google Shape;55;p3"/>
            <p:cNvSpPr/>
            <p:nvPr/>
          </p:nvSpPr>
          <p:spPr>
            <a:xfrm>
              <a:off x="1420725" y="1596675"/>
              <a:ext cx="219075" cy="323025"/>
            </a:xfrm>
            <a:custGeom>
              <a:avLst/>
              <a:gdLst/>
              <a:ahLst/>
              <a:cxnLst/>
              <a:rect l="l" t="t" r="r" b="b"/>
              <a:pathLst>
                <a:path w="8763" h="12921" extrusionOk="0">
                  <a:moveTo>
                    <a:pt x="1997" y="0"/>
                  </a:moveTo>
                  <a:lnTo>
                    <a:pt x="1997" y="1109"/>
                  </a:lnTo>
                  <a:lnTo>
                    <a:pt x="2773" y="1109"/>
                  </a:lnTo>
                  <a:cubicBezTo>
                    <a:pt x="2773" y="1109"/>
                    <a:pt x="2995" y="1386"/>
                    <a:pt x="2995" y="2495"/>
                  </a:cubicBezTo>
                  <a:cubicBezTo>
                    <a:pt x="2995" y="3050"/>
                    <a:pt x="2773" y="3549"/>
                    <a:pt x="2552" y="3882"/>
                  </a:cubicBezTo>
                  <a:cubicBezTo>
                    <a:pt x="2385" y="4214"/>
                    <a:pt x="1942" y="4603"/>
                    <a:pt x="1831" y="4658"/>
                  </a:cubicBezTo>
                  <a:cubicBezTo>
                    <a:pt x="722" y="5434"/>
                    <a:pt x="1" y="6710"/>
                    <a:pt x="1" y="8207"/>
                  </a:cubicBezTo>
                  <a:cubicBezTo>
                    <a:pt x="1" y="10037"/>
                    <a:pt x="1110" y="11589"/>
                    <a:pt x="2773" y="12199"/>
                  </a:cubicBezTo>
                  <a:lnTo>
                    <a:pt x="1997" y="12199"/>
                  </a:lnTo>
                  <a:lnTo>
                    <a:pt x="1997" y="12920"/>
                  </a:lnTo>
                  <a:lnTo>
                    <a:pt x="6711" y="12920"/>
                  </a:lnTo>
                  <a:lnTo>
                    <a:pt x="6711" y="12366"/>
                  </a:lnTo>
                  <a:lnTo>
                    <a:pt x="5990" y="12366"/>
                  </a:lnTo>
                  <a:cubicBezTo>
                    <a:pt x="7653" y="11700"/>
                    <a:pt x="8762" y="10148"/>
                    <a:pt x="8762" y="8262"/>
                  </a:cubicBezTo>
                  <a:cubicBezTo>
                    <a:pt x="8762" y="6821"/>
                    <a:pt x="8041" y="5545"/>
                    <a:pt x="6932" y="4714"/>
                  </a:cubicBezTo>
                  <a:cubicBezTo>
                    <a:pt x="6821" y="4658"/>
                    <a:pt x="6378" y="4214"/>
                    <a:pt x="6156" y="3937"/>
                  </a:cubicBezTo>
                  <a:cubicBezTo>
                    <a:pt x="5990" y="3604"/>
                    <a:pt x="5768" y="3105"/>
                    <a:pt x="5768" y="2551"/>
                  </a:cubicBezTo>
                  <a:cubicBezTo>
                    <a:pt x="5768" y="1442"/>
                    <a:pt x="5990" y="1165"/>
                    <a:pt x="5990" y="1165"/>
                  </a:cubicBezTo>
                  <a:lnTo>
                    <a:pt x="5990" y="1109"/>
                  </a:lnTo>
                  <a:lnTo>
                    <a:pt x="6655" y="1109"/>
                  </a:lnTo>
                  <a:lnTo>
                    <a:pt x="66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1422125" y="437425"/>
              <a:ext cx="205200" cy="334425"/>
            </a:xfrm>
            <a:custGeom>
              <a:avLst/>
              <a:gdLst/>
              <a:ahLst/>
              <a:cxnLst/>
              <a:rect l="l" t="t" r="r" b="b"/>
              <a:pathLst>
                <a:path w="8208" h="13377" extrusionOk="0">
                  <a:moveTo>
                    <a:pt x="5839" y="1"/>
                  </a:moveTo>
                  <a:cubicBezTo>
                    <a:pt x="5258" y="1"/>
                    <a:pt x="5157" y="1455"/>
                    <a:pt x="5157" y="1455"/>
                  </a:cubicBezTo>
                  <a:cubicBezTo>
                    <a:pt x="4936" y="1954"/>
                    <a:pt x="4880" y="2564"/>
                    <a:pt x="4825" y="3063"/>
                  </a:cubicBezTo>
                  <a:cubicBezTo>
                    <a:pt x="4825" y="3285"/>
                    <a:pt x="4714" y="3451"/>
                    <a:pt x="4658" y="3728"/>
                  </a:cubicBezTo>
                  <a:cubicBezTo>
                    <a:pt x="4658" y="3895"/>
                    <a:pt x="4603" y="4005"/>
                    <a:pt x="4547" y="4172"/>
                  </a:cubicBezTo>
                  <a:cubicBezTo>
                    <a:pt x="4436" y="4227"/>
                    <a:pt x="4436" y="4394"/>
                    <a:pt x="4381" y="4449"/>
                  </a:cubicBezTo>
                  <a:cubicBezTo>
                    <a:pt x="4381" y="4505"/>
                    <a:pt x="4326" y="4560"/>
                    <a:pt x="4326" y="4560"/>
                  </a:cubicBezTo>
                  <a:cubicBezTo>
                    <a:pt x="4270" y="4671"/>
                    <a:pt x="4270" y="4726"/>
                    <a:pt x="4159" y="4782"/>
                  </a:cubicBezTo>
                  <a:cubicBezTo>
                    <a:pt x="4104" y="4837"/>
                    <a:pt x="4104" y="5004"/>
                    <a:pt x="4048" y="5059"/>
                  </a:cubicBezTo>
                  <a:cubicBezTo>
                    <a:pt x="3993" y="5114"/>
                    <a:pt x="3993" y="5170"/>
                    <a:pt x="3993" y="5281"/>
                  </a:cubicBezTo>
                  <a:cubicBezTo>
                    <a:pt x="3826" y="5447"/>
                    <a:pt x="3771" y="5614"/>
                    <a:pt x="3549" y="5724"/>
                  </a:cubicBezTo>
                  <a:cubicBezTo>
                    <a:pt x="2662" y="6113"/>
                    <a:pt x="1886" y="6224"/>
                    <a:pt x="1331" y="8774"/>
                  </a:cubicBezTo>
                  <a:cubicBezTo>
                    <a:pt x="1220" y="9273"/>
                    <a:pt x="555" y="9606"/>
                    <a:pt x="666" y="10992"/>
                  </a:cubicBezTo>
                  <a:cubicBezTo>
                    <a:pt x="666" y="11491"/>
                    <a:pt x="666" y="12101"/>
                    <a:pt x="721" y="12600"/>
                  </a:cubicBezTo>
                  <a:cubicBezTo>
                    <a:pt x="0" y="12600"/>
                    <a:pt x="111" y="13377"/>
                    <a:pt x="721" y="13377"/>
                  </a:cubicBezTo>
                  <a:lnTo>
                    <a:pt x="7708" y="13377"/>
                  </a:lnTo>
                  <a:cubicBezTo>
                    <a:pt x="7708" y="13377"/>
                    <a:pt x="7930" y="13099"/>
                    <a:pt x="7708" y="12767"/>
                  </a:cubicBezTo>
                  <a:cubicBezTo>
                    <a:pt x="7597" y="12600"/>
                    <a:pt x="7417" y="12573"/>
                    <a:pt x="7251" y="12573"/>
                  </a:cubicBezTo>
                  <a:cubicBezTo>
                    <a:pt x="7167" y="12573"/>
                    <a:pt x="7088" y="12580"/>
                    <a:pt x="7022" y="12580"/>
                  </a:cubicBezTo>
                  <a:cubicBezTo>
                    <a:pt x="6956" y="12580"/>
                    <a:pt x="6904" y="12573"/>
                    <a:pt x="6876" y="12545"/>
                  </a:cubicBezTo>
                  <a:cubicBezTo>
                    <a:pt x="6655" y="12323"/>
                    <a:pt x="6710" y="11990"/>
                    <a:pt x="6821" y="11159"/>
                  </a:cubicBezTo>
                  <a:cubicBezTo>
                    <a:pt x="6876" y="10327"/>
                    <a:pt x="6932" y="7832"/>
                    <a:pt x="7098" y="7499"/>
                  </a:cubicBezTo>
                  <a:cubicBezTo>
                    <a:pt x="7154" y="7333"/>
                    <a:pt x="7320" y="7111"/>
                    <a:pt x="7375" y="6778"/>
                  </a:cubicBezTo>
                  <a:cubicBezTo>
                    <a:pt x="7375" y="6723"/>
                    <a:pt x="7375" y="6723"/>
                    <a:pt x="7431" y="6667"/>
                  </a:cubicBezTo>
                  <a:cubicBezTo>
                    <a:pt x="7486" y="6390"/>
                    <a:pt x="7653" y="5946"/>
                    <a:pt x="7653" y="5558"/>
                  </a:cubicBezTo>
                  <a:lnTo>
                    <a:pt x="7653" y="5281"/>
                  </a:lnTo>
                  <a:lnTo>
                    <a:pt x="7653" y="5114"/>
                  </a:lnTo>
                  <a:lnTo>
                    <a:pt x="7653" y="4893"/>
                  </a:lnTo>
                  <a:cubicBezTo>
                    <a:pt x="7653" y="4782"/>
                    <a:pt x="7597" y="4671"/>
                    <a:pt x="7597" y="4505"/>
                  </a:cubicBezTo>
                  <a:cubicBezTo>
                    <a:pt x="7597" y="4338"/>
                    <a:pt x="7486" y="4283"/>
                    <a:pt x="7486" y="4172"/>
                  </a:cubicBezTo>
                  <a:cubicBezTo>
                    <a:pt x="7431" y="4005"/>
                    <a:pt x="7431" y="3895"/>
                    <a:pt x="7375" y="3784"/>
                  </a:cubicBezTo>
                  <a:cubicBezTo>
                    <a:pt x="7320" y="3617"/>
                    <a:pt x="7209" y="3451"/>
                    <a:pt x="7154" y="3229"/>
                  </a:cubicBezTo>
                  <a:cubicBezTo>
                    <a:pt x="7098" y="2841"/>
                    <a:pt x="7874" y="2619"/>
                    <a:pt x="7985" y="2508"/>
                  </a:cubicBezTo>
                  <a:cubicBezTo>
                    <a:pt x="8207" y="2342"/>
                    <a:pt x="8207" y="1843"/>
                    <a:pt x="8207" y="1843"/>
                  </a:cubicBezTo>
                  <a:lnTo>
                    <a:pt x="8207" y="1843"/>
                  </a:lnTo>
                  <a:cubicBezTo>
                    <a:pt x="8207" y="1843"/>
                    <a:pt x="8166" y="1852"/>
                    <a:pt x="8103" y="1852"/>
                  </a:cubicBezTo>
                  <a:cubicBezTo>
                    <a:pt x="7945" y="1852"/>
                    <a:pt x="7645" y="1795"/>
                    <a:pt x="7486" y="1399"/>
                  </a:cubicBezTo>
                  <a:cubicBezTo>
                    <a:pt x="7320" y="845"/>
                    <a:pt x="6932" y="623"/>
                    <a:pt x="6266" y="623"/>
                  </a:cubicBezTo>
                  <a:lnTo>
                    <a:pt x="5989" y="623"/>
                  </a:lnTo>
                  <a:lnTo>
                    <a:pt x="5934" y="13"/>
                  </a:lnTo>
                  <a:cubicBezTo>
                    <a:pt x="5901" y="5"/>
                    <a:pt x="5870" y="1"/>
                    <a:pt x="5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1390225" y="956200"/>
              <a:ext cx="288375" cy="146975"/>
            </a:xfrm>
            <a:custGeom>
              <a:avLst/>
              <a:gdLst/>
              <a:ahLst/>
              <a:cxnLst/>
              <a:rect l="l" t="t" r="r" b="b"/>
              <a:pathLst>
                <a:path w="11535" h="5879" extrusionOk="0">
                  <a:moveTo>
                    <a:pt x="1" y="1"/>
                  </a:moveTo>
                  <a:cubicBezTo>
                    <a:pt x="1" y="1"/>
                    <a:pt x="999" y="3051"/>
                    <a:pt x="5102" y="3328"/>
                  </a:cubicBezTo>
                  <a:lnTo>
                    <a:pt x="5102" y="3771"/>
                  </a:lnTo>
                  <a:cubicBezTo>
                    <a:pt x="5047" y="4603"/>
                    <a:pt x="4049" y="4825"/>
                    <a:pt x="3605" y="5102"/>
                  </a:cubicBezTo>
                  <a:cubicBezTo>
                    <a:pt x="3162" y="5379"/>
                    <a:pt x="2940" y="5879"/>
                    <a:pt x="2940" y="5879"/>
                  </a:cubicBezTo>
                  <a:lnTo>
                    <a:pt x="8596" y="5879"/>
                  </a:lnTo>
                  <a:cubicBezTo>
                    <a:pt x="8596" y="5879"/>
                    <a:pt x="8430" y="5324"/>
                    <a:pt x="7931" y="5102"/>
                  </a:cubicBezTo>
                  <a:cubicBezTo>
                    <a:pt x="7542" y="4880"/>
                    <a:pt x="6489" y="4714"/>
                    <a:pt x="6489" y="3882"/>
                  </a:cubicBezTo>
                  <a:lnTo>
                    <a:pt x="6489" y="3383"/>
                  </a:lnTo>
                  <a:cubicBezTo>
                    <a:pt x="10592" y="3051"/>
                    <a:pt x="11535" y="1"/>
                    <a:pt x="1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1388850" y="900750"/>
              <a:ext cx="289750" cy="22200"/>
            </a:xfrm>
            <a:custGeom>
              <a:avLst/>
              <a:gdLst/>
              <a:ahLst/>
              <a:cxnLst/>
              <a:rect l="l" t="t" r="r" b="b"/>
              <a:pathLst>
                <a:path w="11590" h="888" extrusionOk="0">
                  <a:moveTo>
                    <a:pt x="1" y="1"/>
                  </a:moveTo>
                  <a:lnTo>
                    <a:pt x="1" y="888"/>
                  </a:lnTo>
                  <a:lnTo>
                    <a:pt x="11590" y="888"/>
                  </a:lnTo>
                  <a:lnTo>
                    <a:pt x="115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1397175" y="1201575"/>
              <a:ext cx="285600" cy="34675"/>
            </a:xfrm>
            <a:custGeom>
              <a:avLst/>
              <a:gdLst/>
              <a:ahLst/>
              <a:cxnLst/>
              <a:rect l="l" t="t" r="r" b="b"/>
              <a:pathLst>
                <a:path w="11424" h="1387" extrusionOk="0">
                  <a:moveTo>
                    <a:pt x="0" y="1"/>
                  </a:moveTo>
                  <a:lnTo>
                    <a:pt x="0" y="1387"/>
                  </a:lnTo>
                  <a:lnTo>
                    <a:pt x="11423" y="1387"/>
                  </a:lnTo>
                  <a:lnTo>
                    <a:pt x="114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1455400" y="1284750"/>
              <a:ext cx="119225" cy="34675"/>
            </a:xfrm>
            <a:custGeom>
              <a:avLst/>
              <a:gdLst/>
              <a:ahLst/>
              <a:cxnLst/>
              <a:rect l="l" t="t" r="r" b="b"/>
              <a:pathLst>
                <a:path w="4769" h="1387" extrusionOk="0">
                  <a:moveTo>
                    <a:pt x="0" y="1"/>
                  </a:moveTo>
                  <a:lnTo>
                    <a:pt x="0" y="1387"/>
                  </a:lnTo>
                  <a:lnTo>
                    <a:pt x="4769" y="1387"/>
                  </a:lnTo>
                  <a:lnTo>
                    <a:pt x="47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1455400" y="1417825"/>
              <a:ext cx="187175" cy="34700"/>
            </a:xfrm>
            <a:custGeom>
              <a:avLst/>
              <a:gdLst/>
              <a:ahLst/>
              <a:cxnLst/>
              <a:rect l="l" t="t" r="r" b="b"/>
              <a:pathLst>
                <a:path w="7487" h="1388" extrusionOk="0">
                  <a:moveTo>
                    <a:pt x="0" y="1"/>
                  </a:moveTo>
                  <a:lnTo>
                    <a:pt x="0" y="1387"/>
                  </a:lnTo>
                  <a:lnTo>
                    <a:pt x="7486" y="1387"/>
                  </a:lnTo>
                  <a:lnTo>
                    <a:pt x="74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1539950" y="1302775"/>
              <a:ext cx="34675" cy="55475"/>
            </a:xfrm>
            <a:custGeom>
              <a:avLst/>
              <a:gdLst/>
              <a:ahLst/>
              <a:cxnLst/>
              <a:rect l="l" t="t" r="r" b="b"/>
              <a:pathLst>
                <a:path w="1387" h="2219" extrusionOk="0">
                  <a:moveTo>
                    <a:pt x="1" y="1"/>
                  </a:moveTo>
                  <a:lnTo>
                    <a:pt x="1" y="2219"/>
                  </a:lnTo>
                  <a:lnTo>
                    <a:pt x="1387" y="2219"/>
                  </a:lnTo>
                  <a:lnTo>
                    <a:pt x="1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 name="Google Shape;63;p3"/>
          <p:cNvGrpSpPr/>
          <p:nvPr/>
        </p:nvGrpSpPr>
        <p:grpSpPr>
          <a:xfrm>
            <a:off x="-30" y="4806925"/>
            <a:ext cx="9143908" cy="336587"/>
            <a:chOff x="339450" y="5100100"/>
            <a:chExt cx="6931404" cy="336587"/>
          </a:xfrm>
        </p:grpSpPr>
        <p:sp>
          <p:nvSpPr>
            <p:cNvPr id="64" name="Google Shape;64;p3"/>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 name="Google Shape;68;p3"/>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txBox="1">
            <a:spLocks noGrp="1"/>
          </p:cNvSpPr>
          <p:nvPr>
            <p:ph type="title"/>
          </p:nvPr>
        </p:nvSpPr>
        <p:spPr>
          <a:xfrm>
            <a:off x="2551100" y="2475124"/>
            <a:ext cx="5701200" cy="789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600"/>
              <a:buNone/>
              <a:defRPr sz="4600" b="0">
                <a:latin typeface="Manrope ExtraBold"/>
                <a:ea typeface="Manrope ExtraBold"/>
                <a:cs typeface="Manrope ExtraBold"/>
                <a:sym typeface="Manrope ExtraBold"/>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70" name="Google Shape;70;p3"/>
          <p:cNvSpPr txBox="1">
            <a:spLocks noGrp="1"/>
          </p:cNvSpPr>
          <p:nvPr>
            <p:ph type="subTitle" idx="1"/>
          </p:nvPr>
        </p:nvSpPr>
        <p:spPr>
          <a:xfrm>
            <a:off x="5067175" y="3293575"/>
            <a:ext cx="3184500" cy="688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1" name="Google Shape;71;p3"/>
          <p:cNvSpPr txBox="1">
            <a:spLocks noGrp="1"/>
          </p:cNvSpPr>
          <p:nvPr>
            <p:ph type="title" idx="2" hasCustomPrompt="1"/>
          </p:nvPr>
        </p:nvSpPr>
        <p:spPr>
          <a:xfrm>
            <a:off x="5661475" y="1161113"/>
            <a:ext cx="2590200" cy="131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dk2"/>
              </a:buClr>
              <a:buSzPts val="8900"/>
              <a:buNone/>
              <a:defRPr sz="10200">
                <a:solidFill>
                  <a:schemeClr val="dk2"/>
                </a:solidFill>
              </a:defRPr>
            </a:lvl1pPr>
            <a:lvl2pPr lvl="1" rtl="0">
              <a:spcBef>
                <a:spcPts val="0"/>
              </a:spcBef>
              <a:spcAft>
                <a:spcPts val="0"/>
              </a:spcAft>
              <a:buClr>
                <a:schemeClr val="dk2"/>
              </a:buClr>
              <a:buSzPts val="8900"/>
              <a:buNone/>
              <a:defRPr sz="8900">
                <a:solidFill>
                  <a:schemeClr val="dk2"/>
                </a:solidFill>
              </a:defRPr>
            </a:lvl2pPr>
            <a:lvl3pPr lvl="2" rtl="0">
              <a:spcBef>
                <a:spcPts val="0"/>
              </a:spcBef>
              <a:spcAft>
                <a:spcPts val="0"/>
              </a:spcAft>
              <a:buClr>
                <a:schemeClr val="dk2"/>
              </a:buClr>
              <a:buSzPts val="8900"/>
              <a:buNone/>
              <a:defRPr sz="8900">
                <a:solidFill>
                  <a:schemeClr val="dk2"/>
                </a:solidFill>
              </a:defRPr>
            </a:lvl3pPr>
            <a:lvl4pPr lvl="3" rtl="0">
              <a:spcBef>
                <a:spcPts val="0"/>
              </a:spcBef>
              <a:spcAft>
                <a:spcPts val="0"/>
              </a:spcAft>
              <a:buClr>
                <a:schemeClr val="dk2"/>
              </a:buClr>
              <a:buSzPts val="8900"/>
              <a:buNone/>
              <a:defRPr sz="8900">
                <a:solidFill>
                  <a:schemeClr val="dk2"/>
                </a:solidFill>
              </a:defRPr>
            </a:lvl4pPr>
            <a:lvl5pPr lvl="4" rtl="0">
              <a:spcBef>
                <a:spcPts val="0"/>
              </a:spcBef>
              <a:spcAft>
                <a:spcPts val="0"/>
              </a:spcAft>
              <a:buClr>
                <a:schemeClr val="dk2"/>
              </a:buClr>
              <a:buSzPts val="8900"/>
              <a:buNone/>
              <a:defRPr sz="8900">
                <a:solidFill>
                  <a:schemeClr val="dk2"/>
                </a:solidFill>
              </a:defRPr>
            </a:lvl5pPr>
            <a:lvl6pPr lvl="5" rtl="0">
              <a:spcBef>
                <a:spcPts val="0"/>
              </a:spcBef>
              <a:spcAft>
                <a:spcPts val="0"/>
              </a:spcAft>
              <a:buClr>
                <a:schemeClr val="dk2"/>
              </a:buClr>
              <a:buSzPts val="8900"/>
              <a:buNone/>
              <a:defRPr sz="8900">
                <a:solidFill>
                  <a:schemeClr val="dk2"/>
                </a:solidFill>
              </a:defRPr>
            </a:lvl6pPr>
            <a:lvl7pPr lvl="6" rtl="0">
              <a:spcBef>
                <a:spcPts val="0"/>
              </a:spcBef>
              <a:spcAft>
                <a:spcPts val="0"/>
              </a:spcAft>
              <a:buClr>
                <a:schemeClr val="dk2"/>
              </a:buClr>
              <a:buSzPts val="8900"/>
              <a:buNone/>
              <a:defRPr sz="8900">
                <a:solidFill>
                  <a:schemeClr val="dk2"/>
                </a:solidFill>
              </a:defRPr>
            </a:lvl7pPr>
            <a:lvl8pPr lvl="7" rtl="0">
              <a:spcBef>
                <a:spcPts val="0"/>
              </a:spcBef>
              <a:spcAft>
                <a:spcPts val="0"/>
              </a:spcAft>
              <a:buClr>
                <a:schemeClr val="dk2"/>
              </a:buClr>
              <a:buSzPts val="8900"/>
              <a:buNone/>
              <a:defRPr sz="8900">
                <a:solidFill>
                  <a:schemeClr val="dk2"/>
                </a:solidFill>
              </a:defRPr>
            </a:lvl8pPr>
            <a:lvl9pPr lvl="8" rtl="0">
              <a:spcBef>
                <a:spcPts val="0"/>
              </a:spcBef>
              <a:spcAft>
                <a:spcPts val="0"/>
              </a:spcAft>
              <a:buClr>
                <a:schemeClr val="dk2"/>
              </a:buClr>
              <a:buSzPts val="8900"/>
              <a:buNone/>
              <a:defRPr sz="8900">
                <a:solidFill>
                  <a:schemeClr val="dk2"/>
                </a:solidFill>
              </a:defRPr>
            </a:lvl9pPr>
          </a:lstStyle>
          <a:p>
            <a:r>
              <a:t>xx%</a:t>
            </a:r>
          </a:p>
        </p:txBody>
      </p:sp>
      <p:cxnSp>
        <p:nvCxnSpPr>
          <p:cNvPr id="72" name="Google Shape;72;p3"/>
          <p:cNvCxnSpPr/>
          <p:nvPr/>
        </p:nvCxnSpPr>
        <p:spPr>
          <a:xfrm>
            <a:off x="8430775" y="1340125"/>
            <a:ext cx="0" cy="251310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517"/>
        <p:cNvGrpSpPr/>
        <p:nvPr/>
      </p:nvGrpSpPr>
      <p:grpSpPr>
        <a:xfrm>
          <a:off x="0" y="0"/>
          <a:ext cx="0" cy="0"/>
          <a:chOff x="0" y="0"/>
          <a:chExt cx="0" cy="0"/>
        </a:xfrm>
      </p:grpSpPr>
      <p:grpSp>
        <p:nvGrpSpPr>
          <p:cNvPr id="518" name="Google Shape;518;p21"/>
          <p:cNvGrpSpPr/>
          <p:nvPr/>
        </p:nvGrpSpPr>
        <p:grpSpPr>
          <a:xfrm>
            <a:off x="-30" y="4806925"/>
            <a:ext cx="9143908" cy="336587"/>
            <a:chOff x="339450" y="5100100"/>
            <a:chExt cx="6931404" cy="336587"/>
          </a:xfrm>
        </p:grpSpPr>
        <p:sp>
          <p:nvSpPr>
            <p:cNvPr id="519" name="Google Shape;519;p21"/>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1"/>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1"/>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1"/>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3" name="Google Shape;523;p21"/>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 name="Google Shape;524;p21"/>
          <p:cNvGrpSpPr/>
          <p:nvPr/>
        </p:nvGrpSpPr>
        <p:grpSpPr>
          <a:xfrm>
            <a:off x="221650" y="1830613"/>
            <a:ext cx="293925" cy="1482275"/>
            <a:chOff x="1388850" y="437425"/>
            <a:chExt cx="293925" cy="1482275"/>
          </a:xfrm>
        </p:grpSpPr>
        <p:sp>
          <p:nvSpPr>
            <p:cNvPr id="525" name="Google Shape;525;p21"/>
            <p:cNvSpPr/>
            <p:nvPr/>
          </p:nvSpPr>
          <p:spPr>
            <a:xfrm>
              <a:off x="1420725" y="1596675"/>
              <a:ext cx="219075" cy="323025"/>
            </a:xfrm>
            <a:custGeom>
              <a:avLst/>
              <a:gdLst/>
              <a:ahLst/>
              <a:cxnLst/>
              <a:rect l="l" t="t" r="r" b="b"/>
              <a:pathLst>
                <a:path w="8763" h="12921" extrusionOk="0">
                  <a:moveTo>
                    <a:pt x="1997" y="0"/>
                  </a:moveTo>
                  <a:lnTo>
                    <a:pt x="1997" y="1109"/>
                  </a:lnTo>
                  <a:lnTo>
                    <a:pt x="2773" y="1109"/>
                  </a:lnTo>
                  <a:cubicBezTo>
                    <a:pt x="2773" y="1109"/>
                    <a:pt x="2995" y="1386"/>
                    <a:pt x="2995" y="2495"/>
                  </a:cubicBezTo>
                  <a:cubicBezTo>
                    <a:pt x="2995" y="3050"/>
                    <a:pt x="2773" y="3549"/>
                    <a:pt x="2552" y="3882"/>
                  </a:cubicBezTo>
                  <a:cubicBezTo>
                    <a:pt x="2385" y="4214"/>
                    <a:pt x="1942" y="4603"/>
                    <a:pt x="1831" y="4658"/>
                  </a:cubicBezTo>
                  <a:cubicBezTo>
                    <a:pt x="722" y="5434"/>
                    <a:pt x="1" y="6710"/>
                    <a:pt x="1" y="8207"/>
                  </a:cubicBezTo>
                  <a:cubicBezTo>
                    <a:pt x="1" y="10037"/>
                    <a:pt x="1110" y="11589"/>
                    <a:pt x="2773" y="12199"/>
                  </a:cubicBezTo>
                  <a:lnTo>
                    <a:pt x="1997" y="12199"/>
                  </a:lnTo>
                  <a:lnTo>
                    <a:pt x="1997" y="12920"/>
                  </a:lnTo>
                  <a:lnTo>
                    <a:pt x="6711" y="12920"/>
                  </a:lnTo>
                  <a:lnTo>
                    <a:pt x="6711" y="12366"/>
                  </a:lnTo>
                  <a:lnTo>
                    <a:pt x="5990" y="12366"/>
                  </a:lnTo>
                  <a:cubicBezTo>
                    <a:pt x="7653" y="11700"/>
                    <a:pt x="8762" y="10148"/>
                    <a:pt x="8762" y="8262"/>
                  </a:cubicBezTo>
                  <a:cubicBezTo>
                    <a:pt x="8762" y="6821"/>
                    <a:pt x="8041" y="5545"/>
                    <a:pt x="6932" y="4714"/>
                  </a:cubicBezTo>
                  <a:cubicBezTo>
                    <a:pt x="6821" y="4658"/>
                    <a:pt x="6378" y="4214"/>
                    <a:pt x="6156" y="3937"/>
                  </a:cubicBezTo>
                  <a:cubicBezTo>
                    <a:pt x="5990" y="3604"/>
                    <a:pt x="5768" y="3105"/>
                    <a:pt x="5768" y="2551"/>
                  </a:cubicBezTo>
                  <a:cubicBezTo>
                    <a:pt x="5768" y="1442"/>
                    <a:pt x="5990" y="1165"/>
                    <a:pt x="5990" y="1165"/>
                  </a:cubicBezTo>
                  <a:lnTo>
                    <a:pt x="5990" y="1109"/>
                  </a:lnTo>
                  <a:lnTo>
                    <a:pt x="6655" y="1109"/>
                  </a:lnTo>
                  <a:lnTo>
                    <a:pt x="66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1"/>
            <p:cNvSpPr/>
            <p:nvPr/>
          </p:nvSpPr>
          <p:spPr>
            <a:xfrm>
              <a:off x="1422125" y="437425"/>
              <a:ext cx="205200" cy="334425"/>
            </a:xfrm>
            <a:custGeom>
              <a:avLst/>
              <a:gdLst/>
              <a:ahLst/>
              <a:cxnLst/>
              <a:rect l="l" t="t" r="r" b="b"/>
              <a:pathLst>
                <a:path w="8208" h="13377" extrusionOk="0">
                  <a:moveTo>
                    <a:pt x="5839" y="1"/>
                  </a:moveTo>
                  <a:cubicBezTo>
                    <a:pt x="5258" y="1"/>
                    <a:pt x="5157" y="1455"/>
                    <a:pt x="5157" y="1455"/>
                  </a:cubicBezTo>
                  <a:cubicBezTo>
                    <a:pt x="4936" y="1954"/>
                    <a:pt x="4880" y="2564"/>
                    <a:pt x="4825" y="3063"/>
                  </a:cubicBezTo>
                  <a:cubicBezTo>
                    <a:pt x="4825" y="3285"/>
                    <a:pt x="4714" y="3451"/>
                    <a:pt x="4658" y="3728"/>
                  </a:cubicBezTo>
                  <a:cubicBezTo>
                    <a:pt x="4658" y="3895"/>
                    <a:pt x="4603" y="4005"/>
                    <a:pt x="4547" y="4172"/>
                  </a:cubicBezTo>
                  <a:cubicBezTo>
                    <a:pt x="4436" y="4227"/>
                    <a:pt x="4436" y="4394"/>
                    <a:pt x="4381" y="4449"/>
                  </a:cubicBezTo>
                  <a:cubicBezTo>
                    <a:pt x="4381" y="4505"/>
                    <a:pt x="4326" y="4560"/>
                    <a:pt x="4326" y="4560"/>
                  </a:cubicBezTo>
                  <a:cubicBezTo>
                    <a:pt x="4270" y="4671"/>
                    <a:pt x="4270" y="4726"/>
                    <a:pt x="4159" y="4782"/>
                  </a:cubicBezTo>
                  <a:cubicBezTo>
                    <a:pt x="4104" y="4837"/>
                    <a:pt x="4104" y="5004"/>
                    <a:pt x="4048" y="5059"/>
                  </a:cubicBezTo>
                  <a:cubicBezTo>
                    <a:pt x="3993" y="5114"/>
                    <a:pt x="3993" y="5170"/>
                    <a:pt x="3993" y="5281"/>
                  </a:cubicBezTo>
                  <a:cubicBezTo>
                    <a:pt x="3826" y="5447"/>
                    <a:pt x="3771" y="5614"/>
                    <a:pt x="3549" y="5724"/>
                  </a:cubicBezTo>
                  <a:cubicBezTo>
                    <a:pt x="2662" y="6113"/>
                    <a:pt x="1886" y="6224"/>
                    <a:pt x="1331" y="8774"/>
                  </a:cubicBezTo>
                  <a:cubicBezTo>
                    <a:pt x="1220" y="9273"/>
                    <a:pt x="555" y="9606"/>
                    <a:pt x="666" y="10992"/>
                  </a:cubicBezTo>
                  <a:cubicBezTo>
                    <a:pt x="666" y="11491"/>
                    <a:pt x="666" y="12101"/>
                    <a:pt x="721" y="12600"/>
                  </a:cubicBezTo>
                  <a:cubicBezTo>
                    <a:pt x="0" y="12600"/>
                    <a:pt x="111" y="13377"/>
                    <a:pt x="721" y="13377"/>
                  </a:cubicBezTo>
                  <a:lnTo>
                    <a:pt x="7708" y="13377"/>
                  </a:lnTo>
                  <a:cubicBezTo>
                    <a:pt x="7708" y="13377"/>
                    <a:pt x="7930" y="13099"/>
                    <a:pt x="7708" y="12767"/>
                  </a:cubicBezTo>
                  <a:cubicBezTo>
                    <a:pt x="7597" y="12600"/>
                    <a:pt x="7417" y="12573"/>
                    <a:pt x="7251" y="12573"/>
                  </a:cubicBezTo>
                  <a:cubicBezTo>
                    <a:pt x="7167" y="12573"/>
                    <a:pt x="7088" y="12580"/>
                    <a:pt x="7022" y="12580"/>
                  </a:cubicBezTo>
                  <a:cubicBezTo>
                    <a:pt x="6956" y="12580"/>
                    <a:pt x="6904" y="12573"/>
                    <a:pt x="6876" y="12545"/>
                  </a:cubicBezTo>
                  <a:cubicBezTo>
                    <a:pt x="6655" y="12323"/>
                    <a:pt x="6710" y="11990"/>
                    <a:pt x="6821" y="11159"/>
                  </a:cubicBezTo>
                  <a:cubicBezTo>
                    <a:pt x="6876" y="10327"/>
                    <a:pt x="6932" y="7832"/>
                    <a:pt x="7098" y="7499"/>
                  </a:cubicBezTo>
                  <a:cubicBezTo>
                    <a:pt x="7154" y="7333"/>
                    <a:pt x="7320" y="7111"/>
                    <a:pt x="7375" y="6778"/>
                  </a:cubicBezTo>
                  <a:cubicBezTo>
                    <a:pt x="7375" y="6723"/>
                    <a:pt x="7375" y="6723"/>
                    <a:pt x="7431" y="6667"/>
                  </a:cubicBezTo>
                  <a:cubicBezTo>
                    <a:pt x="7486" y="6390"/>
                    <a:pt x="7653" y="5946"/>
                    <a:pt x="7653" y="5558"/>
                  </a:cubicBezTo>
                  <a:lnTo>
                    <a:pt x="7653" y="5281"/>
                  </a:lnTo>
                  <a:lnTo>
                    <a:pt x="7653" y="5114"/>
                  </a:lnTo>
                  <a:lnTo>
                    <a:pt x="7653" y="4893"/>
                  </a:lnTo>
                  <a:cubicBezTo>
                    <a:pt x="7653" y="4782"/>
                    <a:pt x="7597" y="4671"/>
                    <a:pt x="7597" y="4505"/>
                  </a:cubicBezTo>
                  <a:cubicBezTo>
                    <a:pt x="7597" y="4338"/>
                    <a:pt x="7486" y="4283"/>
                    <a:pt x="7486" y="4172"/>
                  </a:cubicBezTo>
                  <a:cubicBezTo>
                    <a:pt x="7431" y="4005"/>
                    <a:pt x="7431" y="3895"/>
                    <a:pt x="7375" y="3784"/>
                  </a:cubicBezTo>
                  <a:cubicBezTo>
                    <a:pt x="7320" y="3617"/>
                    <a:pt x="7209" y="3451"/>
                    <a:pt x="7154" y="3229"/>
                  </a:cubicBezTo>
                  <a:cubicBezTo>
                    <a:pt x="7098" y="2841"/>
                    <a:pt x="7874" y="2619"/>
                    <a:pt x="7985" y="2508"/>
                  </a:cubicBezTo>
                  <a:cubicBezTo>
                    <a:pt x="8207" y="2342"/>
                    <a:pt x="8207" y="1843"/>
                    <a:pt x="8207" y="1843"/>
                  </a:cubicBezTo>
                  <a:lnTo>
                    <a:pt x="8207" y="1843"/>
                  </a:lnTo>
                  <a:cubicBezTo>
                    <a:pt x="8207" y="1843"/>
                    <a:pt x="8166" y="1852"/>
                    <a:pt x="8103" y="1852"/>
                  </a:cubicBezTo>
                  <a:cubicBezTo>
                    <a:pt x="7945" y="1852"/>
                    <a:pt x="7645" y="1795"/>
                    <a:pt x="7486" y="1399"/>
                  </a:cubicBezTo>
                  <a:cubicBezTo>
                    <a:pt x="7320" y="845"/>
                    <a:pt x="6932" y="623"/>
                    <a:pt x="6266" y="623"/>
                  </a:cubicBezTo>
                  <a:lnTo>
                    <a:pt x="5989" y="623"/>
                  </a:lnTo>
                  <a:lnTo>
                    <a:pt x="5934" y="13"/>
                  </a:lnTo>
                  <a:cubicBezTo>
                    <a:pt x="5901" y="5"/>
                    <a:pt x="5870" y="1"/>
                    <a:pt x="5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527" name="Google Shape;527;p21"/>
            <p:cNvSpPr/>
            <p:nvPr/>
          </p:nvSpPr>
          <p:spPr>
            <a:xfrm>
              <a:off x="1390225" y="956200"/>
              <a:ext cx="288375" cy="146975"/>
            </a:xfrm>
            <a:custGeom>
              <a:avLst/>
              <a:gdLst/>
              <a:ahLst/>
              <a:cxnLst/>
              <a:rect l="l" t="t" r="r" b="b"/>
              <a:pathLst>
                <a:path w="11535" h="5879" extrusionOk="0">
                  <a:moveTo>
                    <a:pt x="1" y="1"/>
                  </a:moveTo>
                  <a:cubicBezTo>
                    <a:pt x="1" y="1"/>
                    <a:pt x="999" y="3051"/>
                    <a:pt x="5102" y="3328"/>
                  </a:cubicBezTo>
                  <a:lnTo>
                    <a:pt x="5102" y="3771"/>
                  </a:lnTo>
                  <a:cubicBezTo>
                    <a:pt x="5047" y="4603"/>
                    <a:pt x="4049" y="4825"/>
                    <a:pt x="3605" y="5102"/>
                  </a:cubicBezTo>
                  <a:cubicBezTo>
                    <a:pt x="3162" y="5379"/>
                    <a:pt x="2940" y="5879"/>
                    <a:pt x="2940" y="5879"/>
                  </a:cubicBezTo>
                  <a:lnTo>
                    <a:pt x="8596" y="5879"/>
                  </a:lnTo>
                  <a:cubicBezTo>
                    <a:pt x="8596" y="5879"/>
                    <a:pt x="8430" y="5324"/>
                    <a:pt x="7931" y="5102"/>
                  </a:cubicBezTo>
                  <a:cubicBezTo>
                    <a:pt x="7542" y="4880"/>
                    <a:pt x="6489" y="4714"/>
                    <a:pt x="6489" y="3882"/>
                  </a:cubicBezTo>
                  <a:lnTo>
                    <a:pt x="6489" y="3383"/>
                  </a:lnTo>
                  <a:cubicBezTo>
                    <a:pt x="10592" y="3051"/>
                    <a:pt x="11535" y="1"/>
                    <a:pt x="1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1"/>
            <p:cNvSpPr/>
            <p:nvPr/>
          </p:nvSpPr>
          <p:spPr>
            <a:xfrm>
              <a:off x="1388850" y="900750"/>
              <a:ext cx="289750" cy="22200"/>
            </a:xfrm>
            <a:custGeom>
              <a:avLst/>
              <a:gdLst/>
              <a:ahLst/>
              <a:cxnLst/>
              <a:rect l="l" t="t" r="r" b="b"/>
              <a:pathLst>
                <a:path w="11590" h="888" extrusionOk="0">
                  <a:moveTo>
                    <a:pt x="1" y="1"/>
                  </a:moveTo>
                  <a:lnTo>
                    <a:pt x="1" y="888"/>
                  </a:lnTo>
                  <a:lnTo>
                    <a:pt x="11590" y="888"/>
                  </a:lnTo>
                  <a:lnTo>
                    <a:pt x="115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1"/>
            <p:cNvSpPr/>
            <p:nvPr/>
          </p:nvSpPr>
          <p:spPr>
            <a:xfrm>
              <a:off x="1397175" y="1201575"/>
              <a:ext cx="285600" cy="34675"/>
            </a:xfrm>
            <a:custGeom>
              <a:avLst/>
              <a:gdLst/>
              <a:ahLst/>
              <a:cxnLst/>
              <a:rect l="l" t="t" r="r" b="b"/>
              <a:pathLst>
                <a:path w="11424" h="1387" extrusionOk="0">
                  <a:moveTo>
                    <a:pt x="0" y="1"/>
                  </a:moveTo>
                  <a:lnTo>
                    <a:pt x="0" y="1387"/>
                  </a:lnTo>
                  <a:lnTo>
                    <a:pt x="11423" y="1387"/>
                  </a:lnTo>
                  <a:lnTo>
                    <a:pt x="114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1"/>
            <p:cNvSpPr/>
            <p:nvPr/>
          </p:nvSpPr>
          <p:spPr>
            <a:xfrm>
              <a:off x="1455400" y="1284750"/>
              <a:ext cx="119225" cy="34675"/>
            </a:xfrm>
            <a:custGeom>
              <a:avLst/>
              <a:gdLst/>
              <a:ahLst/>
              <a:cxnLst/>
              <a:rect l="l" t="t" r="r" b="b"/>
              <a:pathLst>
                <a:path w="4769" h="1387" extrusionOk="0">
                  <a:moveTo>
                    <a:pt x="0" y="1"/>
                  </a:moveTo>
                  <a:lnTo>
                    <a:pt x="0" y="1387"/>
                  </a:lnTo>
                  <a:lnTo>
                    <a:pt x="4769" y="1387"/>
                  </a:lnTo>
                  <a:lnTo>
                    <a:pt x="47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1"/>
            <p:cNvSpPr/>
            <p:nvPr/>
          </p:nvSpPr>
          <p:spPr>
            <a:xfrm>
              <a:off x="1455400" y="1417825"/>
              <a:ext cx="187175" cy="34700"/>
            </a:xfrm>
            <a:custGeom>
              <a:avLst/>
              <a:gdLst/>
              <a:ahLst/>
              <a:cxnLst/>
              <a:rect l="l" t="t" r="r" b="b"/>
              <a:pathLst>
                <a:path w="7487" h="1388" extrusionOk="0">
                  <a:moveTo>
                    <a:pt x="0" y="1"/>
                  </a:moveTo>
                  <a:lnTo>
                    <a:pt x="0" y="1387"/>
                  </a:lnTo>
                  <a:lnTo>
                    <a:pt x="7486" y="1387"/>
                  </a:lnTo>
                  <a:lnTo>
                    <a:pt x="74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1"/>
            <p:cNvSpPr/>
            <p:nvPr/>
          </p:nvSpPr>
          <p:spPr>
            <a:xfrm>
              <a:off x="1539950" y="1302775"/>
              <a:ext cx="34675" cy="55475"/>
            </a:xfrm>
            <a:custGeom>
              <a:avLst/>
              <a:gdLst/>
              <a:ahLst/>
              <a:cxnLst/>
              <a:rect l="l" t="t" r="r" b="b"/>
              <a:pathLst>
                <a:path w="1387" h="2219" extrusionOk="0">
                  <a:moveTo>
                    <a:pt x="1" y="1"/>
                  </a:moveTo>
                  <a:lnTo>
                    <a:pt x="1" y="2219"/>
                  </a:lnTo>
                  <a:lnTo>
                    <a:pt x="1387" y="2219"/>
                  </a:lnTo>
                  <a:lnTo>
                    <a:pt x="1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 name="Google Shape;533;p21"/>
          <p:cNvGrpSpPr/>
          <p:nvPr/>
        </p:nvGrpSpPr>
        <p:grpSpPr>
          <a:xfrm>
            <a:off x="8596850" y="1885438"/>
            <a:ext cx="358350" cy="1372650"/>
            <a:chOff x="5731400" y="456925"/>
            <a:chExt cx="358350" cy="1372650"/>
          </a:xfrm>
        </p:grpSpPr>
        <p:sp>
          <p:nvSpPr>
            <p:cNvPr id="534" name="Google Shape;534;p21"/>
            <p:cNvSpPr/>
            <p:nvPr/>
          </p:nvSpPr>
          <p:spPr>
            <a:xfrm>
              <a:off x="5744550" y="521875"/>
              <a:ext cx="339650" cy="234725"/>
            </a:xfrm>
            <a:custGeom>
              <a:avLst/>
              <a:gdLst/>
              <a:ahLst/>
              <a:cxnLst/>
              <a:rect l="l" t="t" r="r" b="b"/>
              <a:pathLst>
                <a:path w="13586" h="9389" extrusionOk="0">
                  <a:moveTo>
                    <a:pt x="3549" y="683"/>
                  </a:moveTo>
                  <a:cubicBezTo>
                    <a:pt x="3105" y="1071"/>
                    <a:pt x="2884" y="1515"/>
                    <a:pt x="2884" y="2069"/>
                  </a:cubicBezTo>
                  <a:cubicBezTo>
                    <a:pt x="2884" y="2679"/>
                    <a:pt x="3105" y="3123"/>
                    <a:pt x="3549" y="3400"/>
                  </a:cubicBezTo>
                  <a:cubicBezTo>
                    <a:pt x="2884" y="3289"/>
                    <a:pt x="2495" y="3067"/>
                    <a:pt x="2218" y="3012"/>
                  </a:cubicBezTo>
                  <a:cubicBezTo>
                    <a:pt x="1497" y="2735"/>
                    <a:pt x="887" y="2846"/>
                    <a:pt x="887" y="2568"/>
                  </a:cubicBezTo>
                  <a:cubicBezTo>
                    <a:pt x="887" y="2291"/>
                    <a:pt x="1220" y="2402"/>
                    <a:pt x="1608" y="2180"/>
                  </a:cubicBezTo>
                  <a:cubicBezTo>
                    <a:pt x="2163" y="1847"/>
                    <a:pt x="2773" y="1071"/>
                    <a:pt x="3327" y="794"/>
                  </a:cubicBezTo>
                  <a:cubicBezTo>
                    <a:pt x="3383" y="794"/>
                    <a:pt x="3438" y="683"/>
                    <a:pt x="3549" y="683"/>
                  </a:cubicBezTo>
                  <a:close/>
                  <a:moveTo>
                    <a:pt x="5822" y="794"/>
                  </a:moveTo>
                  <a:cubicBezTo>
                    <a:pt x="7874" y="1570"/>
                    <a:pt x="8817" y="2679"/>
                    <a:pt x="8817" y="2679"/>
                  </a:cubicBezTo>
                  <a:cubicBezTo>
                    <a:pt x="8817" y="2679"/>
                    <a:pt x="7486" y="3677"/>
                    <a:pt x="5656" y="3677"/>
                  </a:cubicBezTo>
                  <a:lnTo>
                    <a:pt x="5379" y="3677"/>
                  </a:lnTo>
                  <a:cubicBezTo>
                    <a:pt x="6044" y="3400"/>
                    <a:pt x="6377" y="2790"/>
                    <a:pt x="6377" y="2069"/>
                  </a:cubicBezTo>
                  <a:cubicBezTo>
                    <a:pt x="6377" y="1515"/>
                    <a:pt x="6155" y="1127"/>
                    <a:pt x="5767" y="794"/>
                  </a:cubicBezTo>
                  <a:close/>
                  <a:moveTo>
                    <a:pt x="4452" y="0"/>
                  </a:moveTo>
                  <a:cubicBezTo>
                    <a:pt x="3544" y="0"/>
                    <a:pt x="2683" y="342"/>
                    <a:pt x="1996" y="1127"/>
                  </a:cubicBezTo>
                  <a:cubicBezTo>
                    <a:pt x="1165" y="2014"/>
                    <a:pt x="0" y="1958"/>
                    <a:pt x="0" y="2679"/>
                  </a:cubicBezTo>
                  <a:cubicBezTo>
                    <a:pt x="0" y="3234"/>
                    <a:pt x="887" y="3123"/>
                    <a:pt x="1442" y="3289"/>
                  </a:cubicBezTo>
                  <a:cubicBezTo>
                    <a:pt x="1719" y="3345"/>
                    <a:pt x="2274" y="3622"/>
                    <a:pt x="3161" y="3899"/>
                  </a:cubicBezTo>
                  <a:cubicBezTo>
                    <a:pt x="3161" y="4121"/>
                    <a:pt x="3161" y="4454"/>
                    <a:pt x="3050" y="4786"/>
                  </a:cubicBezTo>
                  <a:cubicBezTo>
                    <a:pt x="2773" y="5285"/>
                    <a:pt x="1775" y="5396"/>
                    <a:pt x="1775" y="5396"/>
                  </a:cubicBezTo>
                  <a:cubicBezTo>
                    <a:pt x="1775" y="5396"/>
                    <a:pt x="2773" y="5784"/>
                    <a:pt x="2773" y="6616"/>
                  </a:cubicBezTo>
                  <a:lnTo>
                    <a:pt x="2773" y="8668"/>
                  </a:lnTo>
                  <a:cubicBezTo>
                    <a:pt x="2773" y="9171"/>
                    <a:pt x="2944" y="9389"/>
                    <a:pt x="3131" y="9389"/>
                  </a:cubicBezTo>
                  <a:cubicBezTo>
                    <a:pt x="3356" y="9389"/>
                    <a:pt x="3604" y="9072"/>
                    <a:pt x="3604" y="8557"/>
                  </a:cubicBezTo>
                  <a:cubicBezTo>
                    <a:pt x="3604" y="7503"/>
                    <a:pt x="3937" y="4953"/>
                    <a:pt x="3993" y="4176"/>
                  </a:cubicBezTo>
                  <a:cubicBezTo>
                    <a:pt x="4103" y="4176"/>
                    <a:pt x="4214" y="4232"/>
                    <a:pt x="4270" y="4232"/>
                  </a:cubicBezTo>
                  <a:cubicBezTo>
                    <a:pt x="4547" y="4953"/>
                    <a:pt x="5767" y="7004"/>
                    <a:pt x="8373" y="8446"/>
                  </a:cubicBezTo>
                  <a:cubicBezTo>
                    <a:pt x="9535" y="9110"/>
                    <a:pt x="10432" y="9355"/>
                    <a:pt x="11110" y="9355"/>
                  </a:cubicBezTo>
                  <a:cubicBezTo>
                    <a:pt x="12244" y="9355"/>
                    <a:pt x="12761" y="8669"/>
                    <a:pt x="12865" y="8113"/>
                  </a:cubicBezTo>
                  <a:cubicBezTo>
                    <a:pt x="13109" y="7333"/>
                    <a:pt x="12881" y="6039"/>
                    <a:pt x="11805" y="6039"/>
                  </a:cubicBezTo>
                  <a:cubicBezTo>
                    <a:pt x="11657" y="6039"/>
                    <a:pt x="11493" y="6064"/>
                    <a:pt x="11312" y="6117"/>
                  </a:cubicBezTo>
                  <a:cubicBezTo>
                    <a:pt x="9981" y="6450"/>
                    <a:pt x="10536" y="7892"/>
                    <a:pt x="10536" y="7892"/>
                  </a:cubicBezTo>
                  <a:cubicBezTo>
                    <a:pt x="10536" y="7892"/>
                    <a:pt x="10587" y="6720"/>
                    <a:pt x="11518" y="6720"/>
                  </a:cubicBezTo>
                  <a:cubicBezTo>
                    <a:pt x="11559" y="6720"/>
                    <a:pt x="11601" y="6722"/>
                    <a:pt x="11645" y="6727"/>
                  </a:cubicBezTo>
                  <a:cubicBezTo>
                    <a:pt x="12653" y="6878"/>
                    <a:pt x="12332" y="8726"/>
                    <a:pt x="11014" y="8726"/>
                  </a:cubicBezTo>
                  <a:cubicBezTo>
                    <a:pt x="10883" y="8726"/>
                    <a:pt x="10742" y="8708"/>
                    <a:pt x="10591" y="8668"/>
                  </a:cubicBezTo>
                  <a:cubicBezTo>
                    <a:pt x="8928" y="8280"/>
                    <a:pt x="7541" y="7559"/>
                    <a:pt x="5989" y="5729"/>
                  </a:cubicBezTo>
                  <a:cubicBezTo>
                    <a:pt x="5545" y="5119"/>
                    <a:pt x="5323" y="4675"/>
                    <a:pt x="5157" y="4398"/>
                  </a:cubicBezTo>
                  <a:lnTo>
                    <a:pt x="5878" y="4398"/>
                  </a:lnTo>
                  <a:cubicBezTo>
                    <a:pt x="8318" y="4232"/>
                    <a:pt x="9150" y="3289"/>
                    <a:pt x="9150" y="3289"/>
                  </a:cubicBezTo>
                  <a:lnTo>
                    <a:pt x="13586" y="3289"/>
                  </a:lnTo>
                  <a:lnTo>
                    <a:pt x="13586" y="2180"/>
                  </a:lnTo>
                  <a:lnTo>
                    <a:pt x="9039" y="2180"/>
                  </a:lnTo>
                  <a:cubicBezTo>
                    <a:pt x="9260" y="2014"/>
                    <a:pt x="7930" y="1127"/>
                    <a:pt x="6377" y="461"/>
                  </a:cubicBezTo>
                  <a:cubicBezTo>
                    <a:pt x="5740" y="165"/>
                    <a:pt x="5085" y="0"/>
                    <a:pt x="4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1"/>
            <p:cNvSpPr/>
            <p:nvPr/>
          </p:nvSpPr>
          <p:spPr>
            <a:xfrm>
              <a:off x="5731400" y="456925"/>
              <a:ext cx="358350" cy="58475"/>
            </a:xfrm>
            <a:custGeom>
              <a:avLst/>
              <a:gdLst/>
              <a:ahLst/>
              <a:cxnLst/>
              <a:rect l="l" t="t" r="r" b="b"/>
              <a:pathLst>
                <a:path w="14334" h="2339" extrusionOk="0">
                  <a:moveTo>
                    <a:pt x="5098" y="0"/>
                  </a:moveTo>
                  <a:cubicBezTo>
                    <a:pt x="4997" y="0"/>
                    <a:pt x="4896" y="3"/>
                    <a:pt x="4796" y="9"/>
                  </a:cubicBezTo>
                  <a:cubicBezTo>
                    <a:pt x="3021" y="120"/>
                    <a:pt x="1081" y="952"/>
                    <a:pt x="526" y="1396"/>
                  </a:cubicBezTo>
                  <a:cubicBezTo>
                    <a:pt x="107" y="1628"/>
                    <a:pt x="1" y="2057"/>
                    <a:pt x="371" y="2057"/>
                  </a:cubicBezTo>
                  <a:cubicBezTo>
                    <a:pt x="442" y="2057"/>
                    <a:pt x="530" y="2041"/>
                    <a:pt x="637" y="2006"/>
                  </a:cubicBezTo>
                  <a:cubicBezTo>
                    <a:pt x="1358" y="1839"/>
                    <a:pt x="2966" y="841"/>
                    <a:pt x="4907" y="730"/>
                  </a:cubicBezTo>
                  <a:cubicBezTo>
                    <a:pt x="4965" y="728"/>
                    <a:pt x="5023" y="728"/>
                    <a:pt x="5080" y="728"/>
                  </a:cubicBezTo>
                  <a:cubicBezTo>
                    <a:pt x="6924" y="728"/>
                    <a:pt x="8165" y="1575"/>
                    <a:pt x="9509" y="2006"/>
                  </a:cubicBezTo>
                  <a:cubicBezTo>
                    <a:pt x="10729" y="2338"/>
                    <a:pt x="13613" y="2338"/>
                    <a:pt x="14333" y="2338"/>
                  </a:cubicBezTo>
                  <a:lnTo>
                    <a:pt x="14333" y="1673"/>
                  </a:lnTo>
                  <a:cubicBezTo>
                    <a:pt x="14252" y="1679"/>
                    <a:pt x="14145" y="1681"/>
                    <a:pt x="14016" y="1681"/>
                  </a:cubicBezTo>
                  <a:cubicBezTo>
                    <a:pt x="12914" y="1681"/>
                    <a:pt x="10272" y="1478"/>
                    <a:pt x="9676" y="1229"/>
                  </a:cubicBezTo>
                  <a:cubicBezTo>
                    <a:pt x="8627" y="862"/>
                    <a:pt x="6836" y="0"/>
                    <a:pt x="5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1"/>
            <p:cNvSpPr/>
            <p:nvPr/>
          </p:nvSpPr>
          <p:spPr>
            <a:xfrm>
              <a:off x="5806925" y="813275"/>
              <a:ext cx="203800" cy="334250"/>
            </a:xfrm>
            <a:custGeom>
              <a:avLst/>
              <a:gdLst/>
              <a:ahLst/>
              <a:cxnLst/>
              <a:rect l="l" t="t" r="r" b="b"/>
              <a:pathLst>
                <a:path w="8152" h="13370" extrusionOk="0">
                  <a:moveTo>
                    <a:pt x="5817" y="1"/>
                  </a:moveTo>
                  <a:cubicBezTo>
                    <a:pt x="5257" y="1"/>
                    <a:pt x="5102" y="1448"/>
                    <a:pt x="5102" y="1448"/>
                  </a:cubicBezTo>
                  <a:cubicBezTo>
                    <a:pt x="4880" y="1947"/>
                    <a:pt x="4825" y="2557"/>
                    <a:pt x="4769" y="3056"/>
                  </a:cubicBezTo>
                  <a:cubicBezTo>
                    <a:pt x="4769" y="3278"/>
                    <a:pt x="4714" y="3500"/>
                    <a:pt x="4658" y="3777"/>
                  </a:cubicBezTo>
                  <a:cubicBezTo>
                    <a:pt x="4658" y="3888"/>
                    <a:pt x="4547" y="4054"/>
                    <a:pt x="4492" y="4165"/>
                  </a:cubicBezTo>
                  <a:cubicBezTo>
                    <a:pt x="4437" y="4221"/>
                    <a:pt x="4437" y="4387"/>
                    <a:pt x="4381" y="4442"/>
                  </a:cubicBezTo>
                  <a:cubicBezTo>
                    <a:pt x="4381" y="4498"/>
                    <a:pt x="4270" y="4609"/>
                    <a:pt x="4270" y="4609"/>
                  </a:cubicBezTo>
                  <a:cubicBezTo>
                    <a:pt x="4215" y="4664"/>
                    <a:pt x="4215" y="4720"/>
                    <a:pt x="4159" y="4775"/>
                  </a:cubicBezTo>
                  <a:cubicBezTo>
                    <a:pt x="4048" y="4886"/>
                    <a:pt x="4048" y="4997"/>
                    <a:pt x="3993" y="5052"/>
                  </a:cubicBezTo>
                  <a:cubicBezTo>
                    <a:pt x="3937" y="5163"/>
                    <a:pt x="3937" y="5219"/>
                    <a:pt x="3937" y="5274"/>
                  </a:cubicBezTo>
                  <a:cubicBezTo>
                    <a:pt x="3827" y="5496"/>
                    <a:pt x="3716" y="5607"/>
                    <a:pt x="3494" y="5773"/>
                  </a:cubicBezTo>
                  <a:cubicBezTo>
                    <a:pt x="2607" y="6106"/>
                    <a:pt x="1886" y="6272"/>
                    <a:pt x="1276" y="8823"/>
                  </a:cubicBezTo>
                  <a:cubicBezTo>
                    <a:pt x="1165" y="9322"/>
                    <a:pt x="555" y="9655"/>
                    <a:pt x="610" y="11041"/>
                  </a:cubicBezTo>
                  <a:cubicBezTo>
                    <a:pt x="610" y="11540"/>
                    <a:pt x="610" y="12150"/>
                    <a:pt x="666" y="12649"/>
                  </a:cubicBezTo>
                  <a:cubicBezTo>
                    <a:pt x="0" y="12649"/>
                    <a:pt x="56" y="13370"/>
                    <a:pt x="666" y="13370"/>
                  </a:cubicBezTo>
                  <a:lnTo>
                    <a:pt x="7708" y="13370"/>
                  </a:lnTo>
                  <a:cubicBezTo>
                    <a:pt x="7708" y="13370"/>
                    <a:pt x="7874" y="13093"/>
                    <a:pt x="7708" y="12760"/>
                  </a:cubicBezTo>
                  <a:cubicBezTo>
                    <a:pt x="7611" y="12614"/>
                    <a:pt x="7459" y="12585"/>
                    <a:pt x="7311" y="12585"/>
                  </a:cubicBezTo>
                  <a:cubicBezTo>
                    <a:pt x="7217" y="12585"/>
                    <a:pt x="7125" y="12597"/>
                    <a:pt x="7048" y="12597"/>
                  </a:cubicBezTo>
                  <a:cubicBezTo>
                    <a:pt x="6970" y="12597"/>
                    <a:pt x="6908" y="12585"/>
                    <a:pt x="6876" y="12538"/>
                  </a:cubicBezTo>
                  <a:cubicBezTo>
                    <a:pt x="6655" y="12372"/>
                    <a:pt x="6710" y="11984"/>
                    <a:pt x="6765" y="11152"/>
                  </a:cubicBezTo>
                  <a:cubicBezTo>
                    <a:pt x="6876" y="10320"/>
                    <a:pt x="6932" y="7825"/>
                    <a:pt x="7043" y="7492"/>
                  </a:cubicBezTo>
                  <a:cubicBezTo>
                    <a:pt x="7154" y="7381"/>
                    <a:pt x="7265" y="7159"/>
                    <a:pt x="7320" y="6827"/>
                  </a:cubicBezTo>
                  <a:cubicBezTo>
                    <a:pt x="7320" y="6716"/>
                    <a:pt x="7320" y="6716"/>
                    <a:pt x="7431" y="6660"/>
                  </a:cubicBezTo>
                  <a:cubicBezTo>
                    <a:pt x="7486" y="6383"/>
                    <a:pt x="7597" y="5995"/>
                    <a:pt x="7597" y="5551"/>
                  </a:cubicBezTo>
                  <a:lnTo>
                    <a:pt x="7597" y="5274"/>
                  </a:lnTo>
                  <a:lnTo>
                    <a:pt x="7597" y="5163"/>
                  </a:lnTo>
                  <a:lnTo>
                    <a:pt x="7597" y="4941"/>
                  </a:lnTo>
                  <a:cubicBezTo>
                    <a:pt x="7597" y="4775"/>
                    <a:pt x="7542" y="4664"/>
                    <a:pt x="7542" y="4498"/>
                  </a:cubicBezTo>
                  <a:cubicBezTo>
                    <a:pt x="7542" y="4387"/>
                    <a:pt x="7486" y="4331"/>
                    <a:pt x="7486" y="4165"/>
                  </a:cubicBezTo>
                  <a:cubicBezTo>
                    <a:pt x="7375" y="4054"/>
                    <a:pt x="7375" y="3888"/>
                    <a:pt x="7320" y="3832"/>
                  </a:cubicBezTo>
                  <a:cubicBezTo>
                    <a:pt x="7265" y="3611"/>
                    <a:pt x="7209" y="3500"/>
                    <a:pt x="7098" y="3278"/>
                  </a:cubicBezTo>
                  <a:cubicBezTo>
                    <a:pt x="7043" y="2834"/>
                    <a:pt x="7819" y="2668"/>
                    <a:pt x="7930" y="2502"/>
                  </a:cubicBezTo>
                  <a:cubicBezTo>
                    <a:pt x="8152" y="2391"/>
                    <a:pt x="8152" y="1892"/>
                    <a:pt x="8152" y="1892"/>
                  </a:cubicBezTo>
                  <a:cubicBezTo>
                    <a:pt x="8152" y="1892"/>
                    <a:pt x="7708" y="1892"/>
                    <a:pt x="7486" y="1393"/>
                  </a:cubicBezTo>
                  <a:cubicBezTo>
                    <a:pt x="7265" y="838"/>
                    <a:pt x="6932" y="616"/>
                    <a:pt x="6211" y="616"/>
                  </a:cubicBezTo>
                  <a:lnTo>
                    <a:pt x="5934" y="616"/>
                  </a:lnTo>
                  <a:lnTo>
                    <a:pt x="5878" y="6"/>
                  </a:lnTo>
                  <a:cubicBezTo>
                    <a:pt x="5857" y="2"/>
                    <a:pt x="5837" y="1"/>
                    <a:pt x="5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1"/>
            <p:cNvSpPr/>
            <p:nvPr/>
          </p:nvSpPr>
          <p:spPr>
            <a:xfrm>
              <a:off x="5766725" y="1331875"/>
              <a:ext cx="289750" cy="146975"/>
            </a:xfrm>
            <a:custGeom>
              <a:avLst/>
              <a:gdLst/>
              <a:ahLst/>
              <a:cxnLst/>
              <a:rect l="l" t="t" r="r" b="b"/>
              <a:pathLst>
                <a:path w="11590" h="5879" extrusionOk="0">
                  <a:moveTo>
                    <a:pt x="0" y="1"/>
                  </a:moveTo>
                  <a:cubicBezTo>
                    <a:pt x="0" y="1"/>
                    <a:pt x="1054" y="3051"/>
                    <a:pt x="5102" y="3328"/>
                  </a:cubicBezTo>
                  <a:lnTo>
                    <a:pt x="5102" y="3827"/>
                  </a:lnTo>
                  <a:cubicBezTo>
                    <a:pt x="5046" y="4659"/>
                    <a:pt x="4104" y="4825"/>
                    <a:pt x="3605" y="5102"/>
                  </a:cubicBezTo>
                  <a:cubicBezTo>
                    <a:pt x="3161" y="5380"/>
                    <a:pt x="2995" y="5879"/>
                    <a:pt x="2995" y="5879"/>
                  </a:cubicBezTo>
                  <a:lnTo>
                    <a:pt x="8595" y="5879"/>
                  </a:lnTo>
                  <a:cubicBezTo>
                    <a:pt x="8595" y="5879"/>
                    <a:pt x="8429" y="5324"/>
                    <a:pt x="7985" y="5102"/>
                  </a:cubicBezTo>
                  <a:cubicBezTo>
                    <a:pt x="7542" y="4825"/>
                    <a:pt x="6488" y="4659"/>
                    <a:pt x="6433" y="3827"/>
                  </a:cubicBezTo>
                  <a:lnTo>
                    <a:pt x="6433" y="3328"/>
                  </a:lnTo>
                  <a:cubicBezTo>
                    <a:pt x="10536" y="3051"/>
                    <a:pt x="11590" y="1"/>
                    <a:pt x="11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1"/>
            <p:cNvSpPr/>
            <p:nvPr/>
          </p:nvSpPr>
          <p:spPr>
            <a:xfrm>
              <a:off x="5766725" y="1276425"/>
              <a:ext cx="289750" cy="22225"/>
            </a:xfrm>
            <a:custGeom>
              <a:avLst/>
              <a:gdLst/>
              <a:ahLst/>
              <a:cxnLst/>
              <a:rect l="l" t="t" r="r" b="b"/>
              <a:pathLst>
                <a:path w="11590" h="889" extrusionOk="0">
                  <a:moveTo>
                    <a:pt x="0" y="1"/>
                  </a:moveTo>
                  <a:lnTo>
                    <a:pt x="0" y="888"/>
                  </a:lnTo>
                  <a:lnTo>
                    <a:pt x="11590" y="888"/>
                  </a:lnTo>
                  <a:lnTo>
                    <a:pt x="115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1"/>
            <p:cNvSpPr/>
            <p:nvPr/>
          </p:nvSpPr>
          <p:spPr>
            <a:xfrm>
              <a:off x="5768100" y="1577250"/>
              <a:ext cx="285600" cy="34700"/>
            </a:xfrm>
            <a:custGeom>
              <a:avLst/>
              <a:gdLst/>
              <a:ahLst/>
              <a:cxnLst/>
              <a:rect l="l" t="t" r="r" b="b"/>
              <a:pathLst>
                <a:path w="11424" h="1388" extrusionOk="0">
                  <a:moveTo>
                    <a:pt x="1" y="1"/>
                  </a:moveTo>
                  <a:lnTo>
                    <a:pt x="1" y="1387"/>
                  </a:lnTo>
                  <a:lnTo>
                    <a:pt x="11424" y="1387"/>
                  </a:lnTo>
                  <a:lnTo>
                    <a:pt x="114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1"/>
            <p:cNvSpPr/>
            <p:nvPr/>
          </p:nvSpPr>
          <p:spPr>
            <a:xfrm>
              <a:off x="5816625" y="1660425"/>
              <a:ext cx="120625" cy="34700"/>
            </a:xfrm>
            <a:custGeom>
              <a:avLst/>
              <a:gdLst/>
              <a:ahLst/>
              <a:cxnLst/>
              <a:rect l="l" t="t" r="r" b="b"/>
              <a:pathLst>
                <a:path w="4825" h="1388" extrusionOk="0">
                  <a:moveTo>
                    <a:pt x="1" y="1"/>
                  </a:moveTo>
                  <a:lnTo>
                    <a:pt x="1" y="1387"/>
                  </a:lnTo>
                  <a:lnTo>
                    <a:pt x="4825" y="1387"/>
                  </a:lnTo>
                  <a:lnTo>
                    <a:pt x="48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1"/>
            <p:cNvSpPr/>
            <p:nvPr/>
          </p:nvSpPr>
          <p:spPr>
            <a:xfrm>
              <a:off x="5816625" y="1794900"/>
              <a:ext cx="187175" cy="34675"/>
            </a:xfrm>
            <a:custGeom>
              <a:avLst/>
              <a:gdLst/>
              <a:ahLst/>
              <a:cxnLst/>
              <a:rect l="l" t="t" r="r" b="b"/>
              <a:pathLst>
                <a:path w="7487" h="1387" extrusionOk="0">
                  <a:moveTo>
                    <a:pt x="1" y="1"/>
                  </a:moveTo>
                  <a:lnTo>
                    <a:pt x="1" y="1387"/>
                  </a:lnTo>
                  <a:lnTo>
                    <a:pt x="7486" y="1387"/>
                  </a:lnTo>
                  <a:lnTo>
                    <a:pt x="74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1"/>
            <p:cNvSpPr/>
            <p:nvPr/>
          </p:nvSpPr>
          <p:spPr>
            <a:xfrm>
              <a:off x="5969125" y="1660425"/>
              <a:ext cx="34675" cy="163625"/>
            </a:xfrm>
            <a:custGeom>
              <a:avLst/>
              <a:gdLst/>
              <a:ahLst/>
              <a:cxnLst/>
              <a:rect l="l" t="t" r="r" b="b"/>
              <a:pathLst>
                <a:path w="1387" h="6545" extrusionOk="0">
                  <a:moveTo>
                    <a:pt x="0" y="1"/>
                  </a:moveTo>
                  <a:lnTo>
                    <a:pt x="0" y="6544"/>
                  </a:lnTo>
                  <a:lnTo>
                    <a:pt x="1386" y="6544"/>
                  </a:lnTo>
                  <a:lnTo>
                    <a:pt x="13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1"/>
            <p:cNvSpPr/>
            <p:nvPr/>
          </p:nvSpPr>
          <p:spPr>
            <a:xfrm>
              <a:off x="5816625" y="1677075"/>
              <a:ext cx="34675" cy="146975"/>
            </a:xfrm>
            <a:custGeom>
              <a:avLst/>
              <a:gdLst/>
              <a:ahLst/>
              <a:cxnLst/>
              <a:rect l="l" t="t" r="r" b="b"/>
              <a:pathLst>
                <a:path w="1387" h="5879" extrusionOk="0">
                  <a:moveTo>
                    <a:pt x="1" y="0"/>
                  </a:moveTo>
                  <a:lnTo>
                    <a:pt x="1" y="5878"/>
                  </a:lnTo>
                  <a:lnTo>
                    <a:pt x="1387" y="5878"/>
                  </a:lnTo>
                  <a:lnTo>
                    <a:pt x="13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1"/>
            <p:cNvSpPr/>
            <p:nvPr/>
          </p:nvSpPr>
          <p:spPr>
            <a:xfrm>
              <a:off x="5903950" y="1678450"/>
              <a:ext cx="34700" cy="55475"/>
            </a:xfrm>
            <a:custGeom>
              <a:avLst/>
              <a:gdLst/>
              <a:ahLst/>
              <a:cxnLst/>
              <a:rect l="l" t="t" r="r" b="b"/>
              <a:pathLst>
                <a:path w="1388" h="2219" extrusionOk="0">
                  <a:moveTo>
                    <a:pt x="1" y="1"/>
                  </a:moveTo>
                  <a:lnTo>
                    <a:pt x="1" y="2219"/>
                  </a:lnTo>
                  <a:lnTo>
                    <a:pt x="1387" y="2219"/>
                  </a:lnTo>
                  <a:lnTo>
                    <a:pt x="1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5" name="Google Shape;545;p21"/>
          <p:cNvSpPr txBox="1">
            <a:spLocks noGrp="1"/>
          </p:cNvSpPr>
          <p:nvPr>
            <p:ph type="title"/>
          </p:nvPr>
        </p:nvSpPr>
        <p:spPr>
          <a:xfrm>
            <a:off x="713225" y="521225"/>
            <a:ext cx="7717500" cy="600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b="0">
                <a:latin typeface="Manrope ExtraBold"/>
                <a:ea typeface="Manrope ExtraBold"/>
                <a:cs typeface="Manrope ExtraBold"/>
                <a:sym typeface="Manrope ExtraBold"/>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546" name="Google Shape;546;p21"/>
          <p:cNvSpPr txBox="1">
            <a:spLocks noGrp="1"/>
          </p:cNvSpPr>
          <p:nvPr>
            <p:ph type="body" idx="1"/>
          </p:nvPr>
        </p:nvSpPr>
        <p:spPr>
          <a:xfrm>
            <a:off x="4572000" y="1621225"/>
            <a:ext cx="3858900" cy="2359200"/>
          </a:xfrm>
          <a:prstGeom prst="rect">
            <a:avLst/>
          </a:prstGeom>
        </p:spPr>
        <p:txBody>
          <a:bodyPr spcFirstLastPara="1" wrap="square" lIns="91425" tIns="91425" rIns="91425" bIns="91425" anchor="t" anchorCtr="0">
            <a:noAutofit/>
          </a:bodyPr>
          <a:lstStyle>
            <a:lvl1pPr marL="457200" lvl="0" indent="-330200" rtl="0">
              <a:spcBef>
                <a:spcPts val="0"/>
              </a:spcBef>
              <a:spcAft>
                <a:spcPts val="0"/>
              </a:spcAft>
              <a:buSzPts val="1600"/>
              <a:buFont typeface="Actor"/>
              <a:buChar char="●"/>
              <a:defRPr sz="1500"/>
            </a:lvl1pPr>
            <a:lvl2pPr marL="914400" lvl="1" indent="-330200" rtl="0">
              <a:spcBef>
                <a:spcPts val="0"/>
              </a:spcBef>
              <a:spcAft>
                <a:spcPts val="0"/>
              </a:spcAft>
              <a:buSzPts val="1600"/>
              <a:buFont typeface="Nunito"/>
              <a:buChar char="○"/>
              <a:defRPr sz="1500"/>
            </a:lvl2pPr>
            <a:lvl3pPr marL="1371600" lvl="2" indent="-330200" rtl="0">
              <a:spcBef>
                <a:spcPts val="0"/>
              </a:spcBef>
              <a:spcAft>
                <a:spcPts val="0"/>
              </a:spcAft>
              <a:buSzPts val="1600"/>
              <a:buFont typeface="Nunito"/>
              <a:buChar char="●"/>
              <a:defRPr sz="1500"/>
            </a:lvl3pPr>
            <a:lvl4pPr marL="1828800" lvl="3" indent="-330200" rtl="0">
              <a:spcBef>
                <a:spcPts val="0"/>
              </a:spcBef>
              <a:spcAft>
                <a:spcPts val="0"/>
              </a:spcAft>
              <a:buSzPts val="1600"/>
              <a:buFont typeface="Nunito"/>
              <a:buChar char="●"/>
              <a:defRPr sz="1500"/>
            </a:lvl4pPr>
            <a:lvl5pPr marL="2286000" lvl="4" indent="-330200" rtl="0">
              <a:spcBef>
                <a:spcPts val="0"/>
              </a:spcBef>
              <a:spcAft>
                <a:spcPts val="0"/>
              </a:spcAft>
              <a:buSzPts val="1600"/>
              <a:buFont typeface="Nunito"/>
              <a:buChar char="○"/>
              <a:defRPr sz="1500"/>
            </a:lvl5pPr>
            <a:lvl6pPr marL="2743200" lvl="5" indent="-330200" rtl="0">
              <a:spcBef>
                <a:spcPts val="0"/>
              </a:spcBef>
              <a:spcAft>
                <a:spcPts val="0"/>
              </a:spcAft>
              <a:buSzPts val="1600"/>
              <a:buFont typeface="Nunito"/>
              <a:buChar char="■"/>
              <a:defRPr sz="1500"/>
            </a:lvl6pPr>
            <a:lvl7pPr marL="3200400" lvl="6" indent="-330200" rtl="0">
              <a:spcBef>
                <a:spcPts val="0"/>
              </a:spcBef>
              <a:spcAft>
                <a:spcPts val="0"/>
              </a:spcAft>
              <a:buSzPts val="1600"/>
              <a:buFont typeface="Nunito"/>
              <a:buChar char="●"/>
              <a:defRPr sz="1500"/>
            </a:lvl7pPr>
            <a:lvl8pPr marL="3657600" lvl="7" indent="-330200" rtl="0">
              <a:spcBef>
                <a:spcPts val="0"/>
              </a:spcBef>
              <a:spcAft>
                <a:spcPts val="0"/>
              </a:spcAft>
              <a:buSzPts val="1600"/>
              <a:buFont typeface="Nunito"/>
              <a:buChar char="○"/>
              <a:defRPr sz="1500"/>
            </a:lvl8pPr>
            <a:lvl9pPr marL="4114800" lvl="8" indent="-330200" rtl="0">
              <a:spcBef>
                <a:spcPts val="0"/>
              </a:spcBef>
              <a:spcAft>
                <a:spcPts val="0"/>
              </a:spcAft>
              <a:buSzPts val="1600"/>
              <a:buFont typeface="Nunito"/>
              <a:buChar char="■"/>
              <a:defRPr sz="1500"/>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2">
  <p:cSld name="CUSTOM_17">
    <p:spTree>
      <p:nvGrpSpPr>
        <p:cNvPr id="1" name="Shape 547"/>
        <p:cNvGrpSpPr/>
        <p:nvPr/>
      </p:nvGrpSpPr>
      <p:grpSpPr>
        <a:xfrm>
          <a:off x="0" y="0"/>
          <a:ext cx="0" cy="0"/>
          <a:chOff x="0" y="0"/>
          <a:chExt cx="0" cy="0"/>
        </a:xfrm>
      </p:grpSpPr>
      <p:grpSp>
        <p:nvGrpSpPr>
          <p:cNvPr id="548" name="Google Shape;548;p22"/>
          <p:cNvGrpSpPr/>
          <p:nvPr/>
        </p:nvGrpSpPr>
        <p:grpSpPr>
          <a:xfrm>
            <a:off x="-30" y="4806925"/>
            <a:ext cx="9143908" cy="336587"/>
            <a:chOff x="339450" y="5100100"/>
            <a:chExt cx="6931404" cy="336587"/>
          </a:xfrm>
        </p:grpSpPr>
        <p:sp>
          <p:nvSpPr>
            <p:cNvPr id="549" name="Google Shape;549;p22"/>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2"/>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2"/>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2"/>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3" name="Google Shape;553;p22"/>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2"/>
          <p:cNvSpPr txBox="1">
            <a:spLocks noGrp="1"/>
          </p:cNvSpPr>
          <p:nvPr>
            <p:ph type="title"/>
          </p:nvPr>
        </p:nvSpPr>
        <p:spPr>
          <a:xfrm>
            <a:off x="713225" y="521225"/>
            <a:ext cx="7717500" cy="600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b="0">
                <a:latin typeface="Manrope ExtraBold"/>
                <a:ea typeface="Manrope ExtraBold"/>
                <a:cs typeface="Manrope ExtraBold"/>
                <a:sym typeface="Manrope ExtraBold"/>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555" name="Google Shape;555;p22"/>
          <p:cNvSpPr txBox="1">
            <a:spLocks noGrp="1"/>
          </p:cNvSpPr>
          <p:nvPr>
            <p:ph type="subTitle" idx="1"/>
          </p:nvPr>
        </p:nvSpPr>
        <p:spPr>
          <a:xfrm>
            <a:off x="713225" y="2013150"/>
            <a:ext cx="3187500" cy="11172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556" name="Google Shape;556;p22"/>
          <p:cNvGrpSpPr/>
          <p:nvPr/>
        </p:nvGrpSpPr>
        <p:grpSpPr>
          <a:xfrm>
            <a:off x="8609375" y="2020125"/>
            <a:ext cx="349225" cy="1103275"/>
            <a:chOff x="932775" y="790075"/>
            <a:chExt cx="349225" cy="1103275"/>
          </a:xfrm>
        </p:grpSpPr>
        <p:sp>
          <p:nvSpPr>
            <p:cNvPr id="557" name="Google Shape;557;p22"/>
            <p:cNvSpPr/>
            <p:nvPr/>
          </p:nvSpPr>
          <p:spPr>
            <a:xfrm>
              <a:off x="932775" y="1212675"/>
              <a:ext cx="349225" cy="252325"/>
            </a:xfrm>
            <a:custGeom>
              <a:avLst/>
              <a:gdLst/>
              <a:ahLst/>
              <a:cxnLst/>
              <a:rect l="l" t="t" r="r" b="b"/>
              <a:pathLst>
                <a:path w="13969" h="10093" extrusionOk="0">
                  <a:moveTo>
                    <a:pt x="6377" y="1775"/>
                  </a:moveTo>
                  <a:cubicBezTo>
                    <a:pt x="8151" y="1775"/>
                    <a:pt x="9593" y="3216"/>
                    <a:pt x="9593" y="5046"/>
                  </a:cubicBezTo>
                  <a:cubicBezTo>
                    <a:pt x="9704" y="6821"/>
                    <a:pt x="8207" y="8318"/>
                    <a:pt x="6377" y="8318"/>
                  </a:cubicBezTo>
                  <a:cubicBezTo>
                    <a:pt x="4547" y="8318"/>
                    <a:pt x="3105" y="6821"/>
                    <a:pt x="3105" y="5046"/>
                  </a:cubicBezTo>
                  <a:cubicBezTo>
                    <a:pt x="3105" y="3216"/>
                    <a:pt x="4547" y="1775"/>
                    <a:pt x="6377" y="1775"/>
                  </a:cubicBezTo>
                  <a:close/>
                  <a:moveTo>
                    <a:pt x="6377" y="0"/>
                  </a:moveTo>
                  <a:cubicBezTo>
                    <a:pt x="3494" y="0"/>
                    <a:pt x="1220" y="2218"/>
                    <a:pt x="1220" y="5046"/>
                  </a:cubicBezTo>
                  <a:cubicBezTo>
                    <a:pt x="1220" y="5046"/>
                    <a:pt x="1220" y="6377"/>
                    <a:pt x="998" y="7597"/>
                  </a:cubicBezTo>
                  <a:cubicBezTo>
                    <a:pt x="832" y="8872"/>
                    <a:pt x="0" y="10092"/>
                    <a:pt x="0" y="10092"/>
                  </a:cubicBezTo>
                  <a:cubicBezTo>
                    <a:pt x="0" y="10092"/>
                    <a:pt x="1109" y="9261"/>
                    <a:pt x="1719" y="7098"/>
                  </a:cubicBezTo>
                  <a:cubicBezTo>
                    <a:pt x="2551" y="8872"/>
                    <a:pt x="4270" y="10092"/>
                    <a:pt x="6377" y="10092"/>
                  </a:cubicBezTo>
                  <a:cubicBezTo>
                    <a:pt x="8041" y="10092"/>
                    <a:pt x="9538" y="9261"/>
                    <a:pt x="10425" y="8041"/>
                  </a:cubicBezTo>
                  <a:cubicBezTo>
                    <a:pt x="10591" y="8429"/>
                    <a:pt x="10813" y="8928"/>
                    <a:pt x="11478" y="9094"/>
                  </a:cubicBezTo>
                  <a:cubicBezTo>
                    <a:pt x="11660" y="9157"/>
                    <a:pt x="11819" y="9186"/>
                    <a:pt x="11959" y="9186"/>
                  </a:cubicBezTo>
                  <a:cubicBezTo>
                    <a:pt x="12800" y="9186"/>
                    <a:pt x="12936" y="8160"/>
                    <a:pt x="13031" y="7542"/>
                  </a:cubicBezTo>
                  <a:cubicBezTo>
                    <a:pt x="13087" y="6765"/>
                    <a:pt x="12366" y="6488"/>
                    <a:pt x="12588" y="6322"/>
                  </a:cubicBezTo>
                  <a:cubicBezTo>
                    <a:pt x="12615" y="6303"/>
                    <a:pt x="12646" y="6295"/>
                    <a:pt x="12680" y="6295"/>
                  </a:cubicBezTo>
                  <a:cubicBezTo>
                    <a:pt x="12849" y="6295"/>
                    <a:pt x="13096" y="6488"/>
                    <a:pt x="13419" y="6488"/>
                  </a:cubicBezTo>
                  <a:cubicBezTo>
                    <a:pt x="13443" y="6491"/>
                    <a:pt x="13466" y="6492"/>
                    <a:pt x="13488" y="6492"/>
                  </a:cubicBezTo>
                  <a:cubicBezTo>
                    <a:pt x="13923" y="6492"/>
                    <a:pt x="13969" y="5989"/>
                    <a:pt x="13863" y="5989"/>
                  </a:cubicBezTo>
                  <a:lnTo>
                    <a:pt x="12643" y="5989"/>
                  </a:lnTo>
                  <a:cubicBezTo>
                    <a:pt x="12088" y="5989"/>
                    <a:pt x="11700" y="6765"/>
                    <a:pt x="11811" y="7375"/>
                  </a:cubicBezTo>
                  <a:cubicBezTo>
                    <a:pt x="11956" y="7955"/>
                    <a:pt x="12227" y="8703"/>
                    <a:pt x="11745" y="8703"/>
                  </a:cubicBezTo>
                  <a:cubicBezTo>
                    <a:pt x="11674" y="8703"/>
                    <a:pt x="11586" y="8686"/>
                    <a:pt x="11478" y="8651"/>
                  </a:cubicBezTo>
                  <a:cubicBezTo>
                    <a:pt x="10979" y="8429"/>
                    <a:pt x="10979" y="7763"/>
                    <a:pt x="10979" y="7209"/>
                  </a:cubicBezTo>
                  <a:cubicBezTo>
                    <a:pt x="11257" y="6543"/>
                    <a:pt x="11478" y="5823"/>
                    <a:pt x="11478" y="5102"/>
                  </a:cubicBezTo>
                  <a:cubicBezTo>
                    <a:pt x="11478" y="2274"/>
                    <a:pt x="9205" y="0"/>
                    <a:pt x="6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2"/>
            <p:cNvSpPr/>
            <p:nvPr/>
          </p:nvSpPr>
          <p:spPr>
            <a:xfrm>
              <a:off x="966025" y="790075"/>
              <a:ext cx="270350" cy="328600"/>
            </a:xfrm>
            <a:custGeom>
              <a:avLst/>
              <a:gdLst/>
              <a:ahLst/>
              <a:cxnLst/>
              <a:rect l="l" t="t" r="r" b="b"/>
              <a:pathLst>
                <a:path w="10814" h="13144" extrusionOk="0">
                  <a:moveTo>
                    <a:pt x="8327" y="0"/>
                  </a:moveTo>
                  <a:cubicBezTo>
                    <a:pt x="7919" y="0"/>
                    <a:pt x="7498" y="105"/>
                    <a:pt x="7099" y="324"/>
                  </a:cubicBezTo>
                  <a:cubicBezTo>
                    <a:pt x="5768" y="1101"/>
                    <a:pt x="5657" y="2930"/>
                    <a:pt x="5324" y="4261"/>
                  </a:cubicBezTo>
                  <a:cubicBezTo>
                    <a:pt x="5102" y="5093"/>
                    <a:pt x="4881" y="5980"/>
                    <a:pt x="4603" y="6757"/>
                  </a:cubicBezTo>
                  <a:cubicBezTo>
                    <a:pt x="4215" y="7866"/>
                    <a:pt x="3439" y="8753"/>
                    <a:pt x="2607" y="9585"/>
                  </a:cubicBezTo>
                  <a:cubicBezTo>
                    <a:pt x="1997" y="10250"/>
                    <a:pt x="1" y="11636"/>
                    <a:pt x="500" y="12246"/>
                  </a:cubicBezTo>
                  <a:cubicBezTo>
                    <a:pt x="610" y="12401"/>
                    <a:pt x="755" y="12467"/>
                    <a:pt x="925" y="12467"/>
                  </a:cubicBezTo>
                  <a:cubicBezTo>
                    <a:pt x="1183" y="12467"/>
                    <a:pt x="1497" y="12314"/>
                    <a:pt x="1831" y="12080"/>
                  </a:cubicBezTo>
                  <a:cubicBezTo>
                    <a:pt x="2330" y="11747"/>
                    <a:pt x="2718" y="11415"/>
                    <a:pt x="3162" y="10971"/>
                  </a:cubicBezTo>
                  <a:cubicBezTo>
                    <a:pt x="3399" y="10734"/>
                    <a:pt x="3823" y="10476"/>
                    <a:pt x="4294" y="10476"/>
                  </a:cubicBezTo>
                  <a:cubicBezTo>
                    <a:pt x="4593" y="10476"/>
                    <a:pt x="4912" y="10580"/>
                    <a:pt x="5213" y="10860"/>
                  </a:cubicBezTo>
                  <a:cubicBezTo>
                    <a:pt x="5657" y="11248"/>
                    <a:pt x="5657" y="12357"/>
                    <a:pt x="5712" y="12912"/>
                  </a:cubicBezTo>
                  <a:cubicBezTo>
                    <a:pt x="5712" y="13003"/>
                    <a:pt x="5812" y="13143"/>
                    <a:pt x="5938" y="13143"/>
                  </a:cubicBezTo>
                  <a:cubicBezTo>
                    <a:pt x="6043" y="13143"/>
                    <a:pt x="6166" y="13047"/>
                    <a:pt x="6267" y="12745"/>
                  </a:cubicBezTo>
                  <a:cubicBezTo>
                    <a:pt x="6433" y="12302"/>
                    <a:pt x="6544" y="11137"/>
                    <a:pt x="6600" y="11137"/>
                  </a:cubicBezTo>
                  <a:cubicBezTo>
                    <a:pt x="6706" y="10959"/>
                    <a:pt x="6768" y="10804"/>
                    <a:pt x="6871" y="10804"/>
                  </a:cubicBezTo>
                  <a:cubicBezTo>
                    <a:pt x="6929" y="10804"/>
                    <a:pt x="7000" y="10852"/>
                    <a:pt x="7099" y="10971"/>
                  </a:cubicBezTo>
                  <a:cubicBezTo>
                    <a:pt x="7099" y="11137"/>
                    <a:pt x="7653" y="12524"/>
                    <a:pt x="7875" y="12912"/>
                  </a:cubicBezTo>
                  <a:cubicBezTo>
                    <a:pt x="7899" y="13009"/>
                    <a:pt x="8030" y="13053"/>
                    <a:pt x="8165" y="13053"/>
                  </a:cubicBezTo>
                  <a:cubicBezTo>
                    <a:pt x="8337" y="13053"/>
                    <a:pt x="8516" y="12981"/>
                    <a:pt x="8485" y="12856"/>
                  </a:cubicBezTo>
                  <a:cubicBezTo>
                    <a:pt x="8208" y="12246"/>
                    <a:pt x="7930" y="11415"/>
                    <a:pt x="7875" y="10805"/>
                  </a:cubicBezTo>
                  <a:lnTo>
                    <a:pt x="7875" y="10694"/>
                  </a:lnTo>
                  <a:cubicBezTo>
                    <a:pt x="7875" y="10583"/>
                    <a:pt x="7875" y="10361"/>
                    <a:pt x="7820" y="10195"/>
                  </a:cubicBezTo>
                  <a:cubicBezTo>
                    <a:pt x="8818" y="9529"/>
                    <a:pt x="9483" y="8420"/>
                    <a:pt x="9594" y="7200"/>
                  </a:cubicBezTo>
                  <a:cubicBezTo>
                    <a:pt x="9649" y="6258"/>
                    <a:pt x="9539" y="5370"/>
                    <a:pt x="9317" y="4539"/>
                  </a:cubicBezTo>
                  <a:cubicBezTo>
                    <a:pt x="9206" y="4095"/>
                    <a:pt x="8818" y="3485"/>
                    <a:pt x="8818" y="2986"/>
                  </a:cubicBezTo>
                  <a:cubicBezTo>
                    <a:pt x="8818" y="2321"/>
                    <a:pt x="9372" y="2043"/>
                    <a:pt x="9760" y="1600"/>
                  </a:cubicBezTo>
                  <a:cubicBezTo>
                    <a:pt x="9927" y="1711"/>
                    <a:pt x="10148" y="1711"/>
                    <a:pt x="10259" y="1821"/>
                  </a:cubicBezTo>
                  <a:cubicBezTo>
                    <a:pt x="10648" y="2043"/>
                    <a:pt x="10814" y="2265"/>
                    <a:pt x="10814" y="2265"/>
                  </a:cubicBezTo>
                  <a:cubicBezTo>
                    <a:pt x="10814" y="2265"/>
                    <a:pt x="10758" y="1489"/>
                    <a:pt x="10204" y="934"/>
                  </a:cubicBezTo>
                  <a:cubicBezTo>
                    <a:pt x="9743" y="331"/>
                    <a:pt x="9054" y="0"/>
                    <a:pt x="8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2"/>
            <p:cNvSpPr/>
            <p:nvPr/>
          </p:nvSpPr>
          <p:spPr>
            <a:xfrm>
              <a:off x="971575" y="1583125"/>
              <a:ext cx="258350" cy="310225"/>
            </a:xfrm>
            <a:custGeom>
              <a:avLst/>
              <a:gdLst/>
              <a:ahLst/>
              <a:cxnLst/>
              <a:rect l="l" t="t" r="r" b="b"/>
              <a:pathLst>
                <a:path w="10334" h="12409" extrusionOk="0">
                  <a:moveTo>
                    <a:pt x="5505" y="1"/>
                  </a:moveTo>
                  <a:cubicBezTo>
                    <a:pt x="5251" y="1"/>
                    <a:pt x="4987" y="15"/>
                    <a:pt x="4714" y="43"/>
                  </a:cubicBezTo>
                  <a:cubicBezTo>
                    <a:pt x="2441" y="320"/>
                    <a:pt x="1" y="2705"/>
                    <a:pt x="1165" y="5588"/>
                  </a:cubicBezTo>
                  <a:cubicBezTo>
                    <a:pt x="2219" y="8084"/>
                    <a:pt x="4437" y="7529"/>
                    <a:pt x="4437" y="8915"/>
                  </a:cubicBezTo>
                  <a:lnTo>
                    <a:pt x="4437" y="11300"/>
                  </a:lnTo>
                  <a:lnTo>
                    <a:pt x="3771" y="11300"/>
                  </a:lnTo>
                  <a:lnTo>
                    <a:pt x="3771" y="12409"/>
                  </a:lnTo>
                  <a:lnTo>
                    <a:pt x="6378" y="12409"/>
                  </a:lnTo>
                  <a:lnTo>
                    <a:pt x="6378" y="11355"/>
                  </a:lnTo>
                  <a:lnTo>
                    <a:pt x="5712" y="11355"/>
                  </a:lnTo>
                  <a:lnTo>
                    <a:pt x="5712" y="7973"/>
                  </a:lnTo>
                  <a:cubicBezTo>
                    <a:pt x="5712" y="6642"/>
                    <a:pt x="3605" y="6974"/>
                    <a:pt x="2773" y="5311"/>
                  </a:cubicBezTo>
                  <a:cubicBezTo>
                    <a:pt x="2242" y="4142"/>
                    <a:pt x="2983" y="1804"/>
                    <a:pt x="4996" y="1804"/>
                  </a:cubicBezTo>
                  <a:cubicBezTo>
                    <a:pt x="5084" y="1804"/>
                    <a:pt x="5175" y="1808"/>
                    <a:pt x="5269" y="1818"/>
                  </a:cubicBezTo>
                  <a:cubicBezTo>
                    <a:pt x="6378" y="1873"/>
                    <a:pt x="7764" y="1707"/>
                    <a:pt x="8374" y="3647"/>
                  </a:cubicBezTo>
                  <a:cubicBezTo>
                    <a:pt x="9039" y="5588"/>
                    <a:pt x="6932" y="7474"/>
                    <a:pt x="6932" y="7474"/>
                  </a:cubicBezTo>
                  <a:cubicBezTo>
                    <a:pt x="6932" y="7474"/>
                    <a:pt x="6998" y="7481"/>
                    <a:pt x="7110" y="7481"/>
                  </a:cubicBezTo>
                  <a:cubicBezTo>
                    <a:pt x="7680" y="7481"/>
                    <a:pt x="9454" y="7287"/>
                    <a:pt x="9871" y="4923"/>
                  </a:cubicBezTo>
                  <a:cubicBezTo>
                    <a:pt x="10333" y="2200"/>
                    <a:pt x="8702" y="1"/>
                    <a:pt x="55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 name="Google Shape;560;p22"/>
          <p:cNvGrpSpPr/>
          <p:nvPr/>
        </p:nvGrpSpPr>
        <p:grpSpPr>
          <a:xfrm>
            <a:off x="201550" y="1987913"/>
            <a:ext cx="334125" cy="1167675"/>
            <a:chOff x="171825" y="889675"/>
            <a:chExt cx="334125" cy="1167675"/>
          </a:xfrm>
        </p:grpSpPr>
        <p:sp>
          <p:nvSpPr>
            <p:cNvPr id="561" name="Google Shape;561;p22"/>
            <p:cNvSpPr/>
            <p:nvPr/>
          </p:nvSpPr>
          <p:spPr>
            <a:xfrm>
              <a:off x="212025" y="889675"/>
              <a:ext cx="257875" cy="388600"/>
            </a:xfrm>
            <a:custGeom>
              <a:avLst/>
              <a:gdLst/>
              <a:ahLst/>
              <a:cxnLst/>
              <a:rect l="l" t="t" r="r" b="b"/>
              <a:pathLst>
                <a:path w="10315" h="15544" extrusionOk="0">
                  <a:moveTo>
                    <a:pt x="5157" y="1513"/>
                  </a:moveTo>
                  <a:cubicBezTo>
                    <a:pt x="8139" y="1513"/>
                    <a:pt x="7033" y="6017"/>
                    <a:pt x="5269" y="7946"/>
                  </a:cubicBezTo>
                  <a:cubicBezTo>
                    <a:pt x="3383" y="6006"/>
                    <a:pt x="2219" y="1514"/>
                    <a:pt x="5102" y="1514"/>
                  </a:cubicBezTo>
                  <a:cubicBezTo>
                    <a:pt x="5121" y="1514"/>
                    <a:pt x="5139" y="1513"/>
                    <a:pt x="5157" y="1513"/>
                  </a:cubicBezTo>
                  <a:close/>
                  <a:moveTo>
                    <a:pt x="5177" y="1"/>
                  </a:moveTo>
                  <a:cubicBezTo>
                    <a:pt x="4689" y="1"/>
                    <a:pt x="4202" y="58"/>
                    <a:pt x="3827" y="183"/>
                  </a:cubicBezTo>
                  <a:cubicBezTo>
                    <a:pt x="2330" y="738"/>
                    <a:pt x="1886" y="2013"/>
                    <a:pt x="2053" y="3566"/>
                  </a:cubicBezTo>
                  <a:cubicBezTo>
                    <a:pt x="2274" y="5229"/>
                    <a:pt x="3273" y="7004"/>
                    <a:pt x="4271" y="8334"/>
                  </a:cubicBezTo>
                  <a:cubicBezTo>
                    <a:pt x="2995" y="8113"/>
                    <a:pt x="1" y="7724"/>
                    <a:pt x="1" y="7724"/>
                  </a:cubicBezTo>
                  <a:lnTo>
                    <a:pt x="1" y="9610"/>
                  </a:lnTo>
                  <a:lnTo>
                    <a:pt x="4714" y="9111"/>
                  </a:lnTo>
                  <a:lnTo>
                    <a:pt x="4714" y="9111"/>
                  </a:lnTo>
                  <a:lnTo>
                    <a:pt x="4215" y="15543"/>
                  </a:lnTo>
                  <a:lnTo>
                    <a:pt x="6212" y="15543"/>
                  </a:lnTo>
                  <a:lnTo>
                    <a:pt x="5879" y="9111"/>
                  </a:lnTo>
                  <a:lnTo>
                    <a:pt x="10315" y="9610"/>
                  </a:lnTo>
                  <a:lnTo>
                    <a:pt x="10315" y="7724"/>
                  </a:lnTo>
                  <a:cubicBezTo>
                    <a:pt x="10259" y="7724"/>
                    <a:pt x="7709" y="8057"/>
                    <a:pt x="6322" y="8279"/>
                  </a:cubicBezTo>
                  <a:cubicBezTo>
                    <a:pt x="7265" y="7004"/>
                    <a:pt x="8263" y="5174"/>
                    <a:pt x="8430" y="3566"/>
                  </a:cubicBezTo>
                  <a:cubicBezTo>
                    <a:pt x="8651" y="2124"/>
                    <a:pt x="8152" y="793"/>
                    <a:pt x="6766" y="239"/>
                  </a:cubicBezTo>
                  <a:cubicBezTo>
                    <a:pt x="6370" y="86"/>
                    <a:pt x="5773" y="1"/>
                    <a:pt x="5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2"/>
            <p:cNvSpPr/>
            <p:nvPr/>
          </p:nvSpPr>
          <p:spPr>
            <a:xfrm>
              <a:off x="194025" y="1423800"/>
              <a:ext cx="289750" cy="149750"/>
            </a:xfrm>
            <a:custGeom>
              <a:avLst/>
              <a:gdLst/>
              <a:ahLst/>
              <a:cxnLst/>
              <a:rect l="l" t="t" r="r" b="b"/>
              <a:pathLst>
                <a:path w="11590" h="5990" extrusionOk="0">
                  <a:moveTo>
                    <a:pt x="0" y="0"/>
                  </a:moveTo>
                  <a:cubicBezTo>
                    <a:pt x="0" y="0"/>
                    <a:pt x="1054" y="3050"/>
                    <a:pt x="5157" y="3328"/>
                  </a:cubicBezTo>
                  <a:lnTo>
                    <a:pt x="5157" y="3827"/>
                  </a:lnTo>
                  <a:cubicBezTo>
                    <a:pt x="5046" y="4658"/>
                    <a:pt x="4103" y="4880"/>
                    <a:pt x="3604" y="5157"/>
                  </a:cubicBezTo>
                  <a:cubicBezTo>
                    <a:pt x="3161" y="5490"/>
                    <a:pt x="2994" y="5989"/>
                    <a:pt x="2994" y="5989"/>
                  </a:cubicBezTo>
                  <a:lnTo>
                    <a:pt x="8595" y="5989"/>
                  </a:lnTo>
                  <a:cubicBezTo>
                    <a:pt x="8595" y="5989"/>
                    <a:pt x="8484" y="5435"/>
                    <a:pt x="7985" y="5213"/>
                  </a:cubicBezTo>
                  <a:cubicBezTo>
                    <a:pt x="7597" y="4936"/>
                    <a:pt x="6543" y="4714"/>
                    <a:pt x="6488" y="3882"/>
                  </a:cubicBezTo>
                  <a:lnTo>
                    <a:pt x="6488" y="3383"/>
                  </a:lnTo>
                  <a:cubicBezTo>
                    <a:pt x="10647" y="3050"/>
                    <a:pt x="11589" y="0"/>
                    <a:pt x="11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2"/>
            <p:cNvSpPr/>
            <p:nvPr/>
          </p:nvSpPr>
          <p:spPr>
            <a:xfrm>
              <a:off x="194025" y="1368350"/>
              <a:ext cx="289750" cy="22200"/>
            </a:xfrm>
            <a:custGeom>
              <a:avLst/>
              <a:gdLst/>
              <a:ahLst/>
              <a:cxnLst/>
              <a:rect l="l" t="t" r="r" b="b"/>
              <a:pathLst>
                <a:path w="11590" h="888" extrusionOk="0">
                  <a:moveTo>
                    <a:pt x="0" y="0"/>
                  </a:moveTo>
                  <a:lnTo>
                    <a:pt x="0" y="888"/>
                  </a:lnTo>
                  <a:lnTo>
                    <a:pt x="11589" y="888"/>
                  </a:lnTo>
                  <a:lnTo>
                    <a:pt x="115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2"/>
            <p:cNvSpPr/>
            <p:nvPr/>
          </p:nvSpPr>
          <p:spPr>
            <a:xfrm>
              <a:off x="171825" y="1646900"/>
              <a:ext cx="334125" cy="172050"/>
            </a:xfrm>
            <a:custGeom>
              <a:avLst/>
              <a:gdLst/>
              <a:ahLst/>
              <a:cxnLst/>
              <a:rect l="l" t="t" r="r" b="b"/>
              <a:pathLst>
                <a:path w="13365" h="6882" extrusionOk="0">
                  <a:moveTo>
                    <a:pt x="6600" y="1224"/>
                  </a:moveTo>
                  <a:cubicBezTo>
                    <a:pt x="9095" y="1224"/>
                    <a:pt x="10703" y="2610"/>
                    <a:pt x="11091" y="3054"/>
                  </a:cubicBezTo>
                  <a:lnTo>
                    <a:pt x="2552" y="3054"/>
                  </a:lnTo>
                  <a:cubicBezTo>
                    <a:pt x="2829" y="2610"/>
                    <a:pt x="4049" y="1224"/>
                    <a:pt x="6600" y="1224"/>
                  </a:cubicBezTo>
                  <a:close/>
                  <a:moveTo>
                    <a:pt x="10814" y="3997"/>
                  </a:moveTo>
                  <a:cubicBezTo>
                    <a:pt x="10426" y="4551"/>
                    <a:pt x="9206" y="5716"/>
                    <a:pt x="6877" y="5716"/>
                  </a:cubicBezTo>
                  <a:cubicBezTo>
                    <a:pt x="4603" y="5716"/>
                    <a:pt x="3051" y="4551"/>
                    <a:pt x="2496" y="3997"/>
                  </a:cubicBezTo>
                  <a:close/>
                  <a:moveTo>
                    <a:pt x="6814" y="1"/>
                  </a:moveTo>
                  <a:cubicBezTo>
                    <a:pt x="6743" y="1"/>
                    <a:pt x="6672" y="2"/>
                    <a:pt x="6600" y="4"/>
                  </a:cubicBezTo>
                  <a:cubicBezTo>
                    <a:pt x="3273" y="60"/>
                    <a:pt x="1609" y="2389"/>
                    <a:pt x="1165" y="2998"/>
                  </a:cubicBezTo>
                  <a:lnTo>
                    <a:pt x="1" y="2998"/>
                  </a:lnTo>
                  <a:lnTo>
                    <a:pt x="1" y="3997"/>
                  </a:lnTo>
                  <a:lnTo>
                    <a:pt x="1276" y="3997"/>
                  </a:lnTo>
                  <a:cubicBezTo>
                    <a:pt x="1824" y="4709"/>
                    <a:pt x="3724" y="6881"/>
                    <a:pt x="6763" y="6881"/>
                  </a:cubicBezTo>
                  <a:cubicBezTo>
                    <a:pt x="6800" y="6881"/>
                    <a:pt x="6839" y="6881"/>
                    <a:pt x="6877" y="6880"/>
                  </a:cubicBezTo>
                  <a:cubicBezTo>
                    <a:pt x="9982" y="6825"/>
                    <a:pt x="11646" y="4717"/>
                    <a:pt x="12200" y="3997"/>
                  </a:cubicBezTo>
                  <a:lnTo>
                    <a:pt x="13365" y="3997"/>
                  </a:lnTo>
                  <a:lnTo>
                    <a:pt x="13365" y="2998"/>
                  </a:lnTo>
                  <a:lnTo>
                    <a:pt x="12256" y="2998"/>
                  </a:lnTo>
                  <a:cubicBezTo>
                    <a:pt x="11876" y="2402"/>
                    <a:pt x="10010" y="1"/>
                    <a:pt x="6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2"/>
            <p:cNvSpPr/>
            <p:nvPr/>
          </p:nvSpPr>
          <p:spPr>
            <a:xfrm>
              <a:off x="205100" y="1889600"/>
              <a:ext cx="285600" cy="34675"/>
            </a:xfrm>
            <a:custGeom>
              <a:avLst/>
              <a:gdLst/>
              <a:ahLst/>
              <a:cxnLst/>
              <a:rect l="l" t="t" r="r" b="b"/>
              <a:pathLst>
                <a:path w="11424" h="1387" extrusionOk="0">
                  <a:moveTo>
                    <a:pt x="1" y="0"/>
                  </a:moveTo>
                  <a:lnTo>
                    <a:pt x="1" y="1386"/>
                  </a:lnTo>
                  <a:lnTo>
                    <a:pt x="11424" y="1386"/>
                  </a:lnTo>
                  <a:lnTo>
                    <a:pt x="114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2"/>
            <p:cNvSpPr/>
            <p:nvPr/>
          </p:nvSpPr>
          <p:spPr>
            <a:xfrm>
              <a:off x="207875" y="1967225"/>
              <a:ext cx="289750" cy="90125"/>
            </a:xfrm>
            <a:custGeom>
              <a:avLst/>
              <a:gdLst/>
              <a:ahLst/>
              <a:cxnLst/>
              <a:rect l="l" t="t" r="r" b="b"/>
              <a:pathLst>
                <a:path w="11590" h="3605" extrusionOk="0">
                  <a:moveTo>
                    <a:pt x="10924" y="0"/>
                  </a:moveTo>
                  <a:cubicBezTo>
                    <a:pt x="10924" y="0"/>
                    <a:pt x="8984" y="2717"/>
                    <a:pt x="7320" y="2717"/>
                  </a:cubicBezTo>
                  <a:cubicBezTo>
                    <a:pt x="5657" y="2717"/>
                    <a:pt x="5934" y="278"/>
                    <a:pt x="3827" y="278"/>
                  </a:cubicBezTo>
                  <a:cubicBezTo>
                    <a:pt x="2052" y="278"/>
                    <a:pt x="1" y="2995"/>
                    <a:pt x="1" y="2995"/>
                  </a:cubicBezTo>
                  <a:lnTo>
                    <a:pt x="832" y="3549"/>
                  </a:lnTo>
                  <a:cubicBezTo>
                    <a:pt x="832" y="3549"/>
                    <a:pt x="2440" y="1276"/>
                    <a:pt x="3827" y="1276"/>
                  </a:cubicBezTo>
                  <a:cubicBezTo>
                    <a:pt x="5213" y="1276"/>
                    <a:pt x="5435" y="3605"/>
                    <a:pt x="7209" y="3605"/>
                  </a:cubicBezTo>
                  <a:cubicBezTo>
                    <a:pt x="9871" y="3605"/>
                    <a:pt x="11590" y="777"/>
                    <a:pt x="11590" y="777"/>
                  </a:cubicBezTo>
                  <a:lnTo>
                    <a:pt x="109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3">
  <p:cSld name="CUSTOM_18">
    <p:spTree>
      <p:nvGrpSpPr>
        <p:cNvPr id="1" name="Shape 567"/>
        <p:cNvGrpSpPr/>
        <p:nvPr/>
      </p:nvGrpSpPr>
      <p:grpSpPr>
        <a:xfrm>
          <a:off x="0" y="0"/>
          <a:ext cx="0" cy="0"/>
          <a:chOff x="0" y="0"/>
          <a:chExt cx="0" cy="0"/>
        </a:xfrm>
      </p:grpSpPr>
      <p:grpSp>
        <p:nvGrpSpPr>
          <p:cNvPr id="568" name="Google Shape;568;p23"/>
          <p:cNvGrpSpPr/>
          <p:nvPr/>
        </p:nvGrpSpPr>
        <p:grpSpPr>
          <a:xfrm>
            <a:off x="-30" y="4806925"/>
            <a:ext cx="9143908" cy="336587"/>
            <a:chOff x="339450" y="5100100"/>
            <a:chExt cx="6931404" cy="336587"/>
          </a:xfrm>
        </p:grpSpPr>
        <p:sp>
          <p:nvSpPr>
            <p:cNvPr id="569" name="Google Shape;569;p23"/>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3"/>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3"/>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3"/>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3" name="Google Shape;573;p23"/>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3"/>
          <p:cNvSpPr txBox="1">
            <a:spLocks noGrp="1"/>
          </p:cNvSpPr>
          <p:nvPr>
            <p:ph type="title"/>
          </p:nvPr>
        </p:nvSpPr>
        <p:spPr>
          <a:xfrm>
            <a:off x="713225" y="521225"/>
            <a:ext cx="7717500" cy="600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b="0">
                <a:latin typeface="Manrope ExtraBold"/>
                <a:ea typeface="Manrope ExtraBold"/>
                <a:cs typeface="Manrope ExtraBold"/>
                <a:sym typeface="Manrope ExtraBold"/>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575" name="Google Shape;575;p23"/>
          <p:cNvSpPr txBox="1">
            <a:spLocks noGrp="1"/>
          </p:cNvSpPr>
          <p:nvPr>
            <p:ph type="subTitle" idx="1"/>
          </p:nvPr>
        </p:nvSpPr>
        <p:spPr>
          <a:xfrm>
            <a:off x="5243225" y="2013150"/>
            <a:ext cx="3187500" cy="1117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576" name="Google Shape;576;p23"/>
          <p:cNvGrpSpPr/>
          <p:nvPr/>
        </p:nvGrpSpPr>
        <p:grpSpPr>
          <a:xfrm>
            <a:off x="189450" y="1885413"/>
            <a:ext cx="358350" cy="1372650"/>
            <a:chOff x="5731400" y="456925"/>
            <a:chExt cx="358350" cy="1372650"/>
          </a:xfrm>
        </p:grpSpPr>
        <p:sp>
          <p:nvSpPr>
            <p:cNvPr id="577" name="Google Shape;577;p23"/>
            <p:cNvSpPr/>
            <p:nvPr/>
          </p:nvSpPr>
          <p:spPr>
            <a:xfrm>
              <a:off x="5744550" y="521875"/>
              <a:ext cx="339650" cy="234725"/>
            </a:xfrm>
            <a:custGeom>
              <a:avLst/>
              <a:gdLst/>
              <a:ahLst/>
              <a:cxnLst/>
              <a:rect l="l" t="t" r="r" b="b"/>
              <a:pathLst>
                <a:path w="13586" h="9389" extrusionOk="0">
                  <a:moveTo>
                    <a:pt x="3549" y="683"/>
                  </a:moveTo>
                  <a:cubicBezTo>
                    <a:pt x="3105" y="1071"/>
                    <a:pt x="2884" y="1515"/>
                    <a:pt x="2884" y="2069"/>
                  </a:cubicBezTo>
                  <a:cubicBezTo>
                    <a:pt x="2884" y="2679"/>
                    <a:pt x="3105" y="3123"/>
                    <a:pt x="3549" y="3400"/>
                  </a:cubicBezTo>
                  <a:cubicBezTo>
                    <a:pt x="2884" y="3289"/>
                    <a:pt x="2495" y="3067"/>
                    <a:pt x="2218" y="3012"/>
                  </a:cubicBezTo>
                  <a:cubicBezTo>
                    <a:pt x="1497" y="2735"/>
                    <a:pt x="887" y="2846"/>
                    <a:pt x="887" y="2568"/>
                  </a:cubicBezTo>
                  <a:cubicBezTo>
                    <a:pt x="887" y="2291"/>
                    <a:pt x="1220" y="2402"/>
                    <a:pt x="1608" y="2180"/>
                  </a:cubicBezTo>
                  <a:cubicBezTo>
                    <a:pt x="2163" y="1847"/>
                    <a:pt x="2773" y="1071"/>
                    <a:pt x="3327" y="794"/>
                  </a:cubicBezTo>
                  <a:cubicBezTo>
                    <a:pt x="3383" y="794"/>
                    <a:pt x="3438" y="683"/>
                    <a:pt x="3549" y="683"/>
                  </a:cubicBezTo>
                  <a:close/>
                  <a:moveTo>
                    <a:pt x="5822" y="794"/>
                  </a:moveTo>
                  <a:cubicBezTo>
                    <a:pt x="7874" y="1570"/>
                    <a:pt x="8817" y="2679"/>
                    <a:pt x="8817" y="2679"/>
                  </a:cubicBezTo>
                  <a:cubicBezTo>
                    <a:pt x="8817" y="2679"/>
                    <a:pt x="7486" y="3677"/>
                    <a:pt x="5656" y="3677"/>
                  </a:cubicBezTo>
                  <a:lnTo>
                    <a:pt x="5379" y="3677"/>
                  </a:lnTo>
                  <a:cubicBezTo>
                    <a:pt x="6044" y="3400"/>
                    <a:pt x="6377" y="2790"/>
                    <a:pt x="6377" y="2069"/>
                  </a:cubicBezTo>
                  <a:cubicBezTo>
                    <a:pt x="6377" y="1515"/>
                    <a:pt x="6155" y="1127"/>
                    <a:pt x="5767" y="794"/>
                  </a:cubicBezTo>
                  <a:close/>
                  <a:moveTo>
                    <a:pt x="4452" y="0"/>
                  </a:moveTo>
                  <a:cubicBezTo>
                    <a:pt x="3544" y="0"/>
                    <a:pt x="2683" y="342"/>
                    <a:pt x="1996" y="1127"/>
                  </a:cubicBezTo>
                  <a:cubicBezTo>
                    <a:pt x="1165" y="2014"/>
                    <a:pt x="0" y="1958"/>
                    <a:pt x="0" y="2679"/>
                  </a:cubicBezTo>
                  <a:cubicBezTo>
                    <a:pt x="0" y="3234"/>
                    <a:pt x="887" y="3123"/>
                    <a:pt x="1442" y="3289"/>
                  </a:cubicBezTo>
                  <a:cubicBezTo>
                    <a:pt x="1719" y="3345"/>
                    <a:pt x="2274" y="3622"/>
                    <a:pt x="3161" y="3899"/>
                  </a:cubicBezTo>
                  <a:cubicBezTo>
                    <a:pt x="3161" y="4121"/>
                    <a:pt x="3161" y="4454"/>
                    <a:pt x="3050" y="4786"/>
                  </a:cubicBezTo>
                  <a:cubicBezTo>
                    <a:pt x="2773" y="5285"/>
                    <a:pt x="1775" y="5396"/>
                    <a:pt x="1775" y="5396"/>
                  </a:cubicBezTo>
                  <a:cubicBezTo>
                    <a:pt x="1775" y="5396"/>
                    <a:pt x="2773" y="5784"/>
                    <a:pt x="2773" y="6616"/>
                  </a:cubicBezTo>
                  <a:lnTo>
                    <a:pt x="2773" y="8668"/>
                  </a:lnTo>
                  <a:cubicBezTo>
                    <a:pt x="2773" y="9171"/>
                    <a:pt x="2944" y="9389"/>
                    <a:pt x="3131" y="9389"/>
                  </a:cubicBezTo>
                  <a:cubicBezTo>
                    <a:pt x="3356" y="9389"/>
                    <a:pt x="3604" y="9072"/>
                    <a:pt x="3604" y="8557"/>
                  </a:cubicBezTo>
                  <a:cubicBezTo>
                    <a:pt x="3604" y="7503"/>
                    <a:pt x="3937" y="4953"/>
                    <a:pt x="3993" y="4176"/>
                  </a:cubicBezTo>
                  <a:cubicBezTo>
                    <a:pt x="4103" y="4176"/>
                    <a:pt x="4214" y="4232"/>
                    <a:pt x="4270" y="4232"/>
                  </a:cubicBezTo>
                  <a:cubicBezTo>
                    <a:pt x="4547" y="4953"/>
                    <a:pt x="5767" y="7004"/>
                    <a:pt x="8373" y="8446"/>
                  </a:cubicBezTo>
                  <a:cubicBezTo>
                    <a:pt x="9535" y="9110"/>
                    <a:pt x="10432" y="9355"/>
                    <a:pt x="11110" y="9355"/>
                  </a:cubicBezTo>
                  <a:cubicBezTo>
                    <a:pt x="12244" y="9355"/>
                    <a:pt x="12761" y="8669"/>
                    <a:pt x="12865" y="8113"/>
                  </a:cubicBezTo>
                  <a:cubicBezTo>
                    <a:pt x="13109" y="7333"/>
                    <a:pt x="12881" y="6039"/>
                    <a:pt x="11805" y="6039"/>
                  </a:cubicBezTo>
                  <a:cubicBezTo>
                    <a:pt x="11657" y="6039"/>
                    <a:pt x="11493" y="6064"/>
                    <a:pt x="11312" y="6117"/>
                  </a:cubicBezTo>
                  <a:cubicBezTo>
                    <a:pt x="9981" y="6450"/>
                    <a:pt x="10536" y="7892"/>
                    <a:pt x="10536" y="7892"/>
                  </a:cubicBezTo>
                  <a:cubicBezTo>
                    <a:pt x="10536" y="7892"/>
                    <a:pt x="10587" y="6720"/>
                    <a:pt x="11518" y="6720"/>
                  </a:cubicBezTo>
                  <a:cubicBezTo>
                    <a:pt x="11559" y="6720"/>
                    <a:pt x="11601" y="6722"/>
                    <a:pt x="11645" y="6727"/>
                  </a:cubicBezTo>
                  <a:cubicBezTo>
                    <a:pt x="12653" y="6878"/>
                    <a:pt x="12332" y="8726"/>
                    <a:pt x="11014" y="8726"/>
                  </a:cubicBezTo>
                  <a:cubicBezTo>
                    <a:pt x="10883" y="8726"/>
                    <a:pt x="10742" y="8708"/>
                    <a:pt x="10591" y="8668"/>
                  </a:cubicBezTo>
                  <a:cubicBezTo>
                    <a:pt x="8928" y="8280"/>
                    <a:pt x="7541" y="7559"/>
                    <a:pt x="5989" y="5729"/>
                  </a:cubicBezTo>
                  <a:cubicBezTo>
                    <a:pt x="5545" y="5119"/>
                    <a:pt x="5323" y="4675"/>
                    <a:pt x="5157" y="4398"/>
                  </a:cubicBezTo>
                  <a:lnTo>
                    <a:pt x="5878" y="4398"/>
                  </a:lnTo>
                  <a:cubicBezTo>
                    <a:pt x="8318" y="4232"/>
                    <a:pt x="9150" y="3289"/>
                    <a:pt x="9150" y="3289"/>
                  </a:cubicBezTo>
                  <a:lnTo>
                    <a:pt x="13586" y="3289"/>
                  </a:lnTo>
                  <a:lnTo>
                    <a:pt x="13586" y="2180"/>
                  </a:lnTo>
                  <a:lnTo>
                    <a:pt x="9039" y="2180"/>
                  </a:lnTo>
                  <a:cubicBezTo>
                    <a:pt x="9260" y="2014"/>
                    <a:pt x="7930" y="1127"/>
                    <a:pt x="6377" y="461"/>
                  </a:cubicBezTo>
                  <a:cubicBezTo>
                    <a:pt x="5740" y="165"/>
                    <a:pt x="5085" y="0"/>
                    <a:pt x="4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3"/>
            <p:cNvSpPr/>
            <p:nvPr/>
          </p:nvSpPr>
          <p:spPr>
            <a:xfrm>
              <a:off x="5731400" y="456925"/>
              <a:ext cx="358350" cy="58475"/>
            </a:xfrm>
            <a:custGeom>
              <a:avLst/>
              <a:gdLst/>
              <a:ahLst/>
              <a:cxnLst/>
              <a:rect l="l" t="t" r="r" b="b"/>
              <a:pathLst>
                <a:path w="14334" h="2339" extrusionOk="0">
                  <a:moveTo>
                    <a:pt x="5098" y="0"/>
                  </a:moveTo>
                  <a:cubicBezTo>
                    <a:pt x="4997" y="0"/>
                    <a:pt x="4896" y="3"/>
                    <a:pt x="4796" y="9"/>
                  </a:cubicBezTo>
                  <a:cubicBezTo>
                    <a:pt x="3021" y="120"/>
                    <a:pt x="1081" y="952"/>
                    <a:pt x="526" y="1396"/>
                  </a:cubicBezTo>
                  <a:cubicBezTo>
                    <a:pt x="107" y="1628"/>
                    <a:pt x="1" y="2057"/>
                    <a:pt x="371" y="2057"/>
                  </a:cubicBezTo>
                  <a:cubicBezTo>
                    <a:pt x="442" y="2057"/>
                    <a:pt x="530" y="2041"/>
                    <a:pt x="637" y="2006"/>
                  </a:cubicBezTo>
                  <a:cubicBezTo>
                    <a:pt x="1358" y="1839"/>
                    <a:pt x="2966" y="841"/>
                    <a:pt x="4907" y="730"/>
                  </a:cubicBezTo>
                  <a:cubicBezTo>
                    <a:pt x="4965" y="728"/>
                    <a:pt x="5023" y="728"/>
                    <a:pt x="5080" y="728"/>
                  </a:cubicBezTo>
                  <a:cubicBezTo>
                    <a:pt x="6924" y="728"/>
                    <a:pt x="8165" y="1575"/>
                    <a:pt x="9509" y="2006"/>
                  </a:cubicBezTo>
                  <a:cubicBezTo>
                    <a:pt x="10729" y="2338"/>
                    <a:pt x="13613" y="2338"/>
                    <a:pt x="14333" y="2338"/>
                  </a:cubicBezTo>
                  <a:lnTo>
                    <a:pt x="14333" y="1673"/>
                  </a:lnTo>
                  <a:cubicBezTo>
                    <a:pt x="14252" y="1679"/>
                    <a:pt x="14145" y="1681"/>
                    <a:pt x="14016" y="1681"/>
                  </a:cubicBezTo>
                  <a:cubicBezTo>
                    <a:pt x="12914" y="1681"/>
                    <a:pt x="10272" y="1478"/>
                    <a:pt x="9676" y="1229"/>
                  </a:cubicBezTo>
                  <a:cubicBezTo>
                    <a:pt x="8627" y="862"/>
                    <a:pt x="6836" y="0"/>
                    <a:pt x="5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3"/>
            <p:cNvSpPr/>
            <p:nvPr/>
          </p:nvSpPr>
          <p:spPr>
            <a:xfrm>
              <a:off x="5806925" y="813275"/>
              <a:ext cx="203800" cy="334250"/>
            </a:xfrm>
            <a:custGeom>
              <a:avLst/>
              <a:gdLst/>
              <a:ahLst/>
              <a:cxnLst/>
              <a:rect l="l" t="t" r="r" b="b"/>
              <a:pathLst>
                <a:path w="8152" h="13370" extrusionOk="0">
                  <a:moveTo>
                    <a:pt x="5817" y="1"/>
                  </a:moveTo>
                  <a:cubicBezTo>
                    <a:pt x="5257" y="1"/>
                    <a:pt x="5102" y="1448"/>
                    <a:pt x="5102" y="1448"/>
                  </a:cubicBezTo>
                  <a:cubicBezTo>
                    <a:pt x="4880" y="1947"/>
                    <a:pt x="4825" y="2557"/>
                    <a:pt x="4769" y="3056"/>
                  </a:cubicBezTo>
                  <a:cubicBezTo>
                    <a:pt x="4769" y="3278"/>
                    <a:pt x="4714" y="3500"/>
                    <a:pt x="4658" y="3777"/>
                  </a:cubicBezTo>
                  <a:cubicBezTo>
                    <a:pt x="4658" y="3888"/>
                    <a:pt x="4547" y="4054"/>
                    <a:pt x="4492" y="4165"/>
                  </a:cubicBezTo>
                  <a:cubicBezTo>
                    <a:pt x="4437" y="4221"/>
                    <a:pt x="4437" y="4387"/>
                    <a:pt x="4381" y="4442"/>
                  </a:cubicBezTo>
                  <a:cubicBezTo>
                    <a:pt x="4381" y="4498"/>
                    <a:pt x="4270" y="4609"/>
                    <a:pt x="4270" y="4609"/>
                  </a:cubicBezTo>
                  <a:cubicBezTo>
                    <a:pt x="4215" y="4664"/>
                    <a:pt x="4215" y="4720"/>
                    <a:pt x="4159" y="4775"/>
                  </a:cubicBezTo>
                  <a:cubicBezTo>
                    <a:pt x="4048" y="4886"/>
                    <a:pt x="4048" y="4997"/>
                    <a:pt x="3993" y="5052"/>
                  </a:cubicBezTo>
                  <a:cubicBezTo>
                    <a:pt x="3937" y="5163"/>
                    <a:pt x="3937" y="5219"/>
                    <a:pt x="3937" y="5274"/>
                  </a:cubicBezTo>
                  <a:cubicBezTo>
                    <a:pt x="3827" y="5496"/>
                    <a:pt x="3716" y="5607"/>
                    <a:pt x="3494" y="5773"/>
                  </a:cubicBezTo>
                  <a:cubicBezTo>
                    <a:pt x="2607" y="6106"/>
                    <a:pt x="1886" y="6272"/>
                    <a:pt x="1276" y="8823"/>
                  </a:cubicBezTo>
                  <a:cubicBezTo>
                    <a:pt x="1165" y="9322"/>
                    <a:pt x="555" y="9655"/>
                    <a:pt x="610" y="11041"/>
                  </a:cubicBezTo>
                  <a:cubicBezTo>
                    <a:pt x="610" y="11540"/>
                    <a:pt x="610" y="12150"/>
                    <a:pt x="666" y="12649"/>
                  </a:cubicBezTo>
                  <a:cubicBezTo>
                    <a:pt x="0" y="12649"/>
                    <a:pt x="56" y="13370"/>
                    <a:pt x="666" y="13370"/>
                  </a:cubicBezTo>
                  <a:lnTo>
                    <a:pt x="7708" y="13370"/>
                  </a:lnTo>
                  <a:cubicBezTo>
                    <a:pt x="7708" y="13370"/>
                    <a:pt x="7874" y="13093"/>
                    <a:pt x="7708" y="12760"/>
                  </a:cubicBezTo>
                  <a:cubicBezTo>
                    <a:pt x="7611" y="12614"/>
                    <a:pt x="7459" y="12585"/>
                    <a:pt x="7311" y="12585"/>
                  </a:cubicBezTo>
                  <a:cubicBezTo>
                    <a:pt x="7217" y="12585"/>
                    <a:pt x="7125" y="12597"/>
                    <a:pt x="7048" y="12597"/>
                  </a:cubicBezTo>
                  <a:cubicBezTo>
                    <a:pt x="6970" y="12597"/>
                    <a:pt x="6908" y="12585"/>
                    <a:pt x="6876" y="12538"/>
                  </a:cubicBezTo>
                  <a:cubicBezTo>
                    <a:pt x="6655" y="12372"/>
                    <a:pt x="6710" y="11984"/>
                    <a:pt x="6765" y="11152"/>
                  </a:cubicBezTo>
                  <a:cubicBezTo>
                    <a:pt x="6876" y="10320"/>
                    <a:pt x="6932" y="7825"/>
                    <a:pt x="7043" y="7492"/>
                  </a:cubicBezTo>
                  <a:cubicBezTo>
                    <a:pt x="7154" y="7381"/>
                    <a:pt x="7265" y="7159"/>
                    <a:pt x="7320" y="6827"/>
                  </a:cubicBezTo>
                  <a:cubicBezTo>
                    <a:pt x="7320" y="6716"/>
                    <a:pt x="7320" y="6716"/>
                    <a:pt x="7431" y="6660"/>
                  </a:cubicBezTo>
                  <a:cubicBezTo>
                    <a:pt x="7486" y="6383"/>
                    <a:pt x="7597" y="5995"/>
                    <a:pt x="7597" y="5551"/>
                  </a:cubicBezTo>
                  <a:lnTo>
                    <a:pt x="7597" y="5274"/>
                  </a:lnTo>
                  <a:lnTo>
                    <a:pt x="7597" y="5163"/>
                  </a:lnTo>
                  <a:lnTo>
                    <a:pt x="7597" y="4941"/>
                  </a:lnTo>
                  <a:cubicBezTo>
                    <a:pt x="7597" y="4775"/>
                    <a:pt x="7542" y="4664"/>
                    <a:pt x="7542" y="4498"/>
                  </a:cubicBezTo>
                  <a:cubicBezTo>
                    <a:pt x="7542" y="4387"/>
                    <a:pt x="7486" y="4331"/>
                    <a:pt x="7486" y="4165"/>
                  </a:cubicBezTo>
                  <a:cubicBezTo>
                    <a:pt x="7375" y="4054"/>
                    <a:pt x="7375" y="3888"/>
                    <a:pt x="7320" y="3832"/>
                  </a:cubicBezTo>
                  <a:cubicBezTo>
                    <a:pt x="7265" y="3611"/>
                    <a:pt x="7209" y="3500"/>
                    <a:pt x="7098" y="3278"/>
                  </a:cubicBezTo>
                  <a:cubicBezTo>
                    <a:pt x="7043" y="2834"/>
                    <a:pt x="7819" y="2668"/>
                    <a:pt x="7930" y="2502"/>
                  </a:cubicBezTo>
                  <a:cubicBezTo>
                    <a:pt x="8152" y="2391"/>
                    <a:pt x="8152" y="1892"/>
                    <a:pt x="8152" y="1892"/>
                  </a:cubicBezTo>
                  <a:cubicBezTo>
                    <a:pt x="8152" y="1892"/>
                    <a:pt x="7708" y="1892"/>
                    <a:pt x="7486" y="1393"/>
                  </a:cubicBezTo>
                  <a:cubicBezTo>
                    <a:pt x="7265" y="838"/>
                    <a:pt x="6932" y="616"/>
                    <a:pt x="6211" y="616"/>
                  </a:cubicBezTo>
                  <a:lnTo>
                    <a:pt x="5934" y="616"/>
                  </a:lnTo>
                  <a:lnTo>
                    <a:pt x="5878" y="6"/>
                  </a:lnTo>
                  <a:cubicBezTo>
                    <a:pt x="5857" y="2"/>
                    <a:pt x="5837" y="1"/>
                    <a:pt x="5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3"/>
            <p:cNvSpPr/>
            <p:nvPr/>
          </p:nvSpPr>
          <p:spPr>
            <a:xfrm>
              <a:off x="5766725" y="1331875"/>
              <a:ext cx="289750" cy="146975"/>
            </a:xfrm>
            <a:custGeom>
              <a:avLst/>
              <a:gdLst/>
              <a:ahLst/>
              <a:cxnLst/>
              <a:rect l="l" t="t" r="r" b="b"/>
              <a:pathLst>
                <a:path w="11590" h="5879" extrusionOk="0">
                  <a:moveTo>
                    <a:pt x="0" y="1"/>
                  </a:moveTo>
                  <a:cubicBezTo>
                    <a:pt x="0" y="1"/>
                    <a:pt x="1054" y="3051"/>
                    <a:pt x="5102" y="3328"/>
                  </a:cubicBezTo>
                  <a:lnTo>
                    <a:pt x="5102" y="3827"/>
                  </a:lnTo>
                  <a:cubicBezTo>
                    <a:pt x="5046" y="4659"/>
                    <a:pt x="4104" y="4825"/>
                    <a:pt x="3605" y="5102"/>
                  </a:cubicBezTo>
                  <a:cubicBezTo>
                    <a:pt x="3161" y="5380"/>
                    <a:pt x="2995" y="5879"/>
                    <a:pt x="2995" y="5879"/>
                  </a:cubicBezTo>
                  <a:lnTo>
                    <a:pt x="8595" y="5879"/>
                  </a:lnTo>
                  <a:cubicBezTo>
                    <a:pt x="8595" y="5879"/>
                    <a:pt x="8429" y="5324"/>
                    <a:pt x="7985" y="5102"/>
                  </a:cubicBezTo>
                  <a:cubicBezTo>
                    <a:pt x="7542" y="4825"/>
                    <a:pt x="6488" y="4659"/>
                    <a:pt x="6433" y="3827"/>
                  </a:cubicBezTo>
                  <a:lnTo>
                    <a:pt x="6433" y="3328"/>
                  </a:lnTo>
                  <a:cubicBezTo>
                    <a:pt x="10536" y="3051"/>
                    <a:pt x="11590" y="1"/>
                    <a:pt x="11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3"/>
            <p:cNvSpPr/>
            <p:nvPr/>
          </p:nvSpPr>
          <p:spPr>
            <a:xfrm>
              <a:off x="5766725" y="1276425"/>
              <a:ext cx="289750" cy="22225"/>
            </a:xfrm>
            <a:custGeom>
              <a:avLst/>
              <a:gdLst/>
              <a:ahLst/>
              <a:cxnLst/>
              <a:rect l="l" t="t" r="r" b="b"/>
              <a:pathLst>
                <a:path w="11590" h="889" extrusionOk="0">
                  <a:moveTo>
                    <a:pt x="0" y="1"/>
                  </a:moveTo>
                  <a:lnTo>
                    <a:pt x="0" y="888"/>
                  </a:lnTo>
                  <a:lnTo>
                    <a:pt x="11590" y="888"/>
                  </a:lnTo>
                  <a:lnTo>
                    <a:pt x="115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3"/>
            <p:cNvSpPr/>
            <p:nvPr/>
          </p:nvSpPr>
          <p:spPr>
            <a:xfrm>
              <a:off x="5768100" y="1577250"/>
              <a:ext cx="285600" cy="34700"/>
            </a:xfrm>
            <a:custGeom>
              <a:avLst/>
              <a:gdLst/>
              <a:ahLst/>
              <a:cxnLst/>
              <a:rect l="l" t="t" r="r" b="b"/>
              <a:pathLst>
                <a:path w="11424" h="1388" extrusionOk="0">
                  <a:moveTo>
                    <a:pt x="1" y="1"/>
                  </a:moveTo>
                  <a:lnTo>
                    <a:pt x="1" y="1387"/>
                  </a:lnTo>
                  <a:lnTo>
                    <a:pt x="11424" y="1387"/>
                  </a:lnTo>
                  <a:lnTo>
                    <a:pt x="114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3"/>
            <p:cNvSpPr/>
            <p:nvPr/>
          </p:nvSpPr>
          <p:spPr>
            <a:xfrm>
              <a:off x="5816625" y="1660425"/>
              <a:ext cx="120625" cy="34700"/>
            </a:xfrm>
            <a:custGeom>
              <a:avLst/>
              <a:gdLst/>
              <a:ahLst/>
              <a:cxnLst/>
              <a:rect l="l" t="t" r="r" b="b"/>
              <a:pathLst>
                <a:path w="4825" h="1388" extrusionOk="0">
                  <a:moveTo>
                    <a:pt x="1" y="1"/>
                  </a:moveTo>
                  <a:lnTo>
                    <a:pt x="1" y="1387"/>
                  </a:lnTo>
                  <a:lnTo>
                    <a:pt x="4825" y="1387"/>
                  </a:lnTo>
                  <a:lnTo>
                    <a:pt x="48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3"/>
            <p:cNvSpPr/>
            <p:nvPr/>
          </p:nvSpPr>
          <p:spPr>
            <a:xfrm>
              <a:off x="5816625" y="1794900"/>
              <a:ext cx="187175" cy="34675"/>
            </a:xfrm>
            <a:custGeom>
              <a:avLst/>
              <a:gdLst/>
              <a:ahLst/>
              <a:cxnLst/>
              <a:rect l="l" t="t" r="r" b="b"/>
              <a:pathLst>
                <a:path w="7487" h="1387" extrusionOk="0">
                  <a:moveTo>
                    <a:pt x="1" y="1"/>
                  </a:moveTo>
                  <a:lnTo>
                    <a:pt x="1" y="1387"/>
                  </a:lnTo>
                  <a:lnTo>
                    <a:pt x="7486" y="1387"/>
                  </a:lnTo>
                  <a:lnTo>
                    <a:pt x="74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3"/>
            <p:cNvSpPr/>
            <p:nvPr/>
          </p:nvSpPr>
          <p:spPr>
            <a:xfrm>
              <a:off x="5969125" y="1660425"/>
              <a:ext cx="34675" cy="163625"/>
            </a:xfrm>
            <a:custGeom>
              <a:avLst/>
              <a:gdLst/>
              <a:ahLst/>
              <a:cxnLst/>
              <a:rect l="l" t="t" r="r" b="b"/>
              <a:pathLst>
                <a:path w="1387" h="6545" extrusionOk="0">
                  <a:moveTo>
                    <a:pt x="0" y="1"/>
                  </a:moveTo>
                  <a:lnTo>
                    <a:pt x="0" y="6544"/>
                  </a:lnTo>
                  <a:lnTo>
                    <a:pt x="1386" y="6544"/>
                  </a:lnTo>
                  <a:lnTo>
                    <a:pt x="13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3"/>
            <p:cNvSpPr/>
            <p:nvPr/>
          </p:nvSpPr>
          <p:spPr>
            <a:xfrm>
              <a:off x="5816625" y="1677075"/>
              <a:ext cx="34675" cy="146975"/>
            </a:xfrm>
            <a:custGeom>
              <a:avLst/>
              <a:gdLst/>
              <a:ahLst/>
              <a:cxnLst/>
              <a:rect l="l" t="t" r="r" b="b"/>
              <a:pathLst>
                <a:path w="1387" h="5879" extrusionOk="0">
                  <a:moveTo>
                    <a:pt x="1" y="0"/>
                  </a:moveTo>
                  <a:lnTo>
                    <a:pt x="1" y="5878"/>
                  </a:lnTo>
                  <a:lnTo>
                    <a:pt x="1387" y="5878"/>
                  </a:lnTo>
                  <a:lnTo>
                    <a:pt x="13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3"/>
            <p:cNvSpPr/>
            <p:nvPr/>
          </p:nvSpPr>
          <p:spPr>
            <a:xfrm>
              <a:off x="5903950" y="1678450"/>
              <a:ext cx="34700" cy="55475"/>
            </a:xfrm>
            <a:custGeom>
              <a:avLst/>
              <a:gdLst/>
              <a:ahLst/>
              <a:cxnLst/>
              <a:rect l="l" t="t" r="r" b="b"/>
              <a:pathLst>
                <a:path w="1388" h="2219" extrusionOk="0">
                  <a:moveTo>
                    <a:pt x="1" y="1"/>
                  </a:moveTo>
                  <a:lnTo>
                    <a:pt x="1" y="2219"/>
                  </a:lnTo>
                  <a:lnTo>
                    <a:pt x="1387" y="2219"/>
                  </a:lnTo>
                  <a:lnTo>
                    <a:pt x="1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 name="Google Shape;588;p23"/>
          <p:cNvGrpSpPr/>
          <p:nvPr/>
        </p:nvGrpSpPr>
        <p:grpSpPr>
          <a:xfrm>
            <a:off x="8629063" y="1830613"/>
            <a:ext cx="293925" cy="1482275"/>
            <a:chOff x="1388850" y="437425"/>
            <a:chExt cx="293925" cy="1482275"/>
          </a:xfrm>
        </p:grpSpPr>
        <p:sp>
          <p:nvSpPr>
            <p:cNvPr id="589" name="Google Shape;589;p23"/>
            <p:cNvSpPr/>
            <p:nvPr/>
          </p:nvSpPr>
          <p:spPr>
            <a:xfrm>
              <a:off x="1420725" y="1596675"/>
              <a:ext cx="219075" cy="323025"/>
            </a:xfrm>
            <a:custGeom>
              <a:avLst/>
              <a:gdLst/>
              <a:ahLst/>
              <a:cxnLst/>
              <a:rect l="l" t="t" r="r" b="b"/>
              <a:pathLst>
                <a:path w="8763" h="12921" extrusionOk="0">
                  <a:moveTo>
                    <a:pt x="1997" y="0"/>
                  </a:moveTo>
                  <a:lnTo>
                    <a:pt x="1997" y="1109"/>
                  </a:lnTo>
                  <a:lnTo>
                    <a:pt x="2773" y="1109"/>
                  </a:lnTo>
                  <a:cubicBezTo>
                    <a:pt x="2773" y="1109"/>
                    <a:pt x="2995" y="1386"/>
                    <a:pt x="2995" y="2495"/>
                  </a:cubicBezTo>
                  <a:cubicBezTo>
                    <a:pt x="2995" y="3050"/>
                    <a:pt x="2773" y="3549"/>
                    <a:pt x="2552" y="3882"/>
                  </a:cubicBezTo>
                  <a:cubicBezTo>
                    <a:pt x="2385" y="4214"/>
                    <a:pt x="1942" y="4603"/>
                    <a:pt x="1831" y="4658"/>
                  </a:cubicBezTo>
                  <a:cubicBezTo>
                    <a:pt x="722" y="5434"/>
                    <a:pt x="1" y="6710"/>
                    <a:pt x="1" y="8207"/>
                  </a:cubicBezTo>
                  <a:cubicBezTo>
                    <a:pt x="1" y="10037"/>
                    <a:pt x="1110" y="11589"/>
                    <a:pt x="2773" y="12199"/>
                  </a:cubicBezTo>
                  <a:lnTo>
                    <a:pt x="1997" y="12199"/>
                  </a:lnTo>
                  <a:lnTo>
                    <a:pt x="1997" y="12920"/>
                  </a:lnTo>
                  <a:lnTo>
                    <a:pt x="6711" y="12920"/>
                  </a:lnTo>
                  <a:lnTo>
                    <a:pt x="6711" y="12366"/>
                  </a:lnTo>
                  <a:lnTo>
                    <a:pt x="5990" y="12366"/>
                  </a:lnTo>
                  <a:cubicBezTo>
                    <a:pt x="7653" y="11700"/>
                    <a:pt x="8762" y="10148"/>
                    <a:pt x="8762" y="8262"/>
                  </a:cubicBezTo>
                  <a:cubicBezTo>
                    <a:pt x="8762" y="6821"/>
                    <a:pt x="8041" y="5545"/>
                    <a:pt x="6932" y="4714"/>
                  </a:cubicBezTo>
                  <a:cubicBezTo>
                    <a:pt x="6821" y="4658"/>
                    <a:pt x="6378" y="4214"/>
                    <a:pt x="6156" y="3937"/>
                  </a:cubicBezTo>
                  <a:cubicBezTo>
                    <a:pt x="5990" y="3604"/>
                    <a:pt x="5768" y="3105"/>
                    <a:pt x="5768" y="2551"/>
                  </a:cubicBezTo>
                  <a:cubicBezTo>
                    <a:pt x="5768" y="1442"/>
                    <a:pt x="5990" y="1165"/>
                    <a:pt x="5990" y="1165"/>
                  </a:cubicBezTo>
                  <a:lnTo>
                    <a:pt x="5990" y="1109"/>
                  </a:lnTo>
                  <a:lnTo>
                    <a:pt x="6655" y="1109"/>
                  </a:lnTo>
                  <a:lnTo>
                    <a:pt x="66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3"/>
            <p:cNvSpPr/>
            <p:nvPr/>
          </p:nvSpPr>
          <p:spPr>
            <a:xfrm>
              <a:off x="1422125" y="437425"/>
              <a:ext cx="205200" cy="334425"/>
            </a:xfrm>
            <a:custGeom>
              <a:avLst/>
              <a:gdLst/>
              <a:ahLst/>
              <a:cxnLst/>
              <a:rect l="l" t="t" r="r" b="b"/>
              <a:pathLst>
                <a:path w="8208" h="13377" extrusionOk="0">
                  <a:moveTo>
                    <a:pt x="5839" y="1"/>
                  </a:moveTo>
                  <a:cubicBezTo>
                    <a:pt x="5258" y="1"/>
                    <a:pt x="5157" y="1455"/>
                    <a:pt x="5157" y="1455"/>
                  </a:cubicBezTo>
                  <a:cubicBezTo>
                    <a:pt x="4936" y="1954"/>
                    <a:pt x="4880" y="2564"/>
                    <a:pt x="4825" y="3063"/>
                  </a:cubicBezTo>
                  <a:cubicBezTo>
                    <a:pt x="4825" y="3285"/>
                    <a:pt x="4714" y="3451"/>
                    <a:pt x="4658" y="3728"/>
                  </a:cubicBezTo>
                  <a:cubicBezTo>
                    <a:pt x="4658" y="3895"/>
                    <a:pt x="4603" y="4005"/>
                    <a:pt x="4547" y="4172"/>
                  </a:cubicBezTo>
                  <a:cubicBezTo>
                    <a:pt x="4436" y="4227"/>
                    <a:pt x="4436" y="4394"/>
                    <a:pt x="4381" y="4449"/>
                  </a:cubicBezTo>
                  <a:cubicBezTo>
                    <a:pt x="4381" y="4505"/>
                    <a:pt x="4326" y="4560"/>
                    <a:pt x="4326" y="4560"/>
                  </a:cubicBezTo>
                  <a:cubicBezTo>
                    <a:pt x="4270" y="4671"/>
                    <a:pt x="4270" y="4726"/>
                    <a:pt x="4159" y="4782"/>
                  </a:cubicBezTo>
                  <a:cubicBezTo>
                    <a:pt x="4104" y="4837"/>
                    <a:pt x="4104" y="5004"/>
                    <a:pt x="4048" y="5059"/>
                  </a:cubicBezTo>
                  <a:cubicBezTo>
                    <a:pt x="3993" y="5114"/>
                    <a:pt x="3993" y="5170"/>
                    <a:pt x="3993" y="5281"/>
                  </a:cubicBezTo>
                  <a:cubicBezTo>
                    <a:pt x="3826" y="5447"/>
                    <a:pt x="3771" y="5614"/>
                    <a:pt x="3549" y="5724"/>
                  </a:cubicBezTo>
                  <a:cubicBezTo>
                    <a:pt x="2662" y="6113"/>
                    <a:pt x="1886" y="6224"/>
                    <a:pt x="1331" y="8774"/>
                  </a:cubicBezTo>
                  <a:cubicBezTo>
                    <a:pt x="1220" y="9273"/>
                    <a:pt x="555" y="9606"/>
                    <a:pt x="666" y="10992"/>
                  </a:cubicBezTo>
                  <a:cubicBezTo>
                    <a:pt x="666" y="11491"/>
                    <a:pt x="666" y="12101"/>
                    <a:pt x="721" y="12600"/>
                  </a:cubicBezTo>
                  <a:cubicBezTo>
                    <a:pt x="0" y="12600"/>
                    <a:pt x="111" y="13377"/>
                    <a:pt x="721" y="13377"/>
                  </a:cubicBezTo>
                  <a:lnTo>
                    <a:pt x="7708" y="13377"/>
                  </a:lnTo>
                  <a:cubicBezTo>
                    <a:pt x="7708" y="13377"/>
                    <a:pt x="7930" y="13099"/>
                    <a:pt x="7708" y="12767"/>
                  </a:cubicBezTo>
                  <a:cubicBezTo>
                    <a:pt x="7597" y="12600"/>
                    <a:pt x="7417" y="12573"/>
                    <a:pt x="7251" y="12573"/>
                  </a:cubicBezTo>
                  <a:cubicBezTo>
                    <a:pt x="7167" y="12573"/>
                    <a:pt x="7088" y="12580"/>
                    <a:pt x="7022" y="12580"/>
                  </a:cubicBezTo>
                  <a:cubicBezTo>
                    <a:pt x="6956" y="12580"/>
                    <a:pt x="6904" y="12573"/>
                    <a:pt x="6876" y="12545"/>
                  </a:cubicBezTo>
                  <a:cubicBezTo>
                    <a:pt x="6655" y="12323"/>
                    <a:pt x="6710" y="11990"/>
                    <a:pt x="6821" y="11159"/>
                  </a:cubicBezTo>
                  <a:cubicBezTo>
                    <a:pt x="6876" y="10327"/>
                    <a:pt x="6932" y="7832"/>
                    <a:pt x="7098" y="7499"/>
                  </a:cubicBezTo>
                  <a:cubicBezTo>
                    <a:pt x="7154" y="7333"/>
                    <a:pt x="7320" y="7111"/>
                    <a:pt x="7375" y="6778"/>
                  </a:cubicBezTo>
                  <a:cubicBezTo>
                    <a:pt x="7375" y="6723"/>
                    <a:pt x="7375" y="6723"/>
                    <a:pt x="7431" y="6667"/>
                  </a:cubicBezTo>
                  <a:cubicBezTo>
                    <a:pt x="7486" y="6390"/>
                    <a:pt x="7653" y="5946"/>
                    <a:pt x="7653" y="5558"/>
                  </a:cubicBezTo>
                  <a:lnTo>
                    <a:pt x="7653" y="5281"/>
                  </a:lnTo>
                  <a:lnTo>
                    <a:pt x="7653" y="5114"/>
                  </a:lnTo>
                  <a:lnTo>
                    <a:pt x="7653" y="4893"/>
                  </a:lnTo>
                  <a:cubicBezTo>
                    <a:pt x="7653" y="4782"/>
                    <a:pt x="7597" y="4671"/>
                    <a:pt x="7597" y="4505"/>
                  </a:cubicBezTo>
                  <a:cubicBezTo>
                    <a:pt x="7597" y="4338"/>
                    <a:pt x="7486" y="4283"/>
                    <a:pt x="7486" y="4172"/>
                  </a:cubicBezTo>
                  <a:cubicBezTo>
                    <a:pt x="7431" y="4005"/>
                    <a:pt x="7431" y="3895"/>
                    <a:pt x="7375" y="3784"/>
                  </a:cubicBezTo>
                  <a:cubicBezTo>
                    <a:pt x="7320" y="3617"/>
                    <a:pt x="7209" y="3451"/>
                    <a:pt x="7154" y="3229"/>
                  </a:cubicBezTo>
                  <a:cubicBezTo>
                    <a:pt x="7098" y="2841"/>
                    <a:pt x="7874" y="2619"/>
                    <a:pt x="7985" y="2508"/>
                  </a:cubicBezTo>
                  <a:cubicBezTo>
                    <a:pt x="8207" y="2342"/>
                    <a:pt x="8207" y="1843"/>
                    <a:pt x="8207" y="1843"/>
                  </a:cubicBezTo>
                  <a:lnTo>
                    <a:pt x="8207" y="1843"/>
                  </a:lnTo>
                  <a:cubicBezTo>
                    <a:pt x="8207" y="1843"/>
                    <a:pt x="8166" y="1852"/>
                    <a:pt x="8103" y="1852"/>
                  </a:cubicBezTo>
                  <a:cubicBezTo>
                    <a:pt x="7945" y="1852"/>
                    <a:pt x="7645" y="1795"/>
                    <a:pt x="7486" y="1399"/>
                  </a:cubicBezTo>
                  <a:cubicBezTo>
                    <a:pt x="7320" y="845"/>
                    <a:pt x="6932" y="623"/>
                    <a:pt x="6266" y="623"/>
                  </a:cubicBezTo>
                  <a:lnTo>
                    <a:pt x="5989" y="623"/>
                  </a:lnTo>
                  <a:lnTo>
                    <a:pt x="5934" y="13"/>
                  </a:lnTo>
                  <a:cubicBezTo>
                    <a:pt x="5901" y="5"/>
                    <a:pt x="5870" y="1"/>
                    <a:pt x="5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591" name="Google Shape;591;p23"/>
            <p:cNvSpPr/>
            <p:nvPr/>
          </p:nvSpPr>
          <p:spPr>
            <a:xfrm>
              <a:off x="1390225" y="956200"/>
              <a:ext cx="288375" cy="146975"/>
            </a:xfrm>
            <a:custGeom>
              <a:avLst/>
              <a:gdLst/>
              <a:ahLst/>
              <a:cxnLst/>
              <a:rect l="l" t="t" r="r" b="b"/>
              <a:pathLst>
                <a:path w="11535" h="5879" extrusionOk="0">
                  <a:moveTo>
                    <a:pt x="1" y="1"/>
                  </a:moveTo>
                  <a:cubicBezTo>
                    <a:pt x="1" y="1"/>
                    <a:pt x="999" y="3051"/>
                    <a:pt x="5102" y="3328"/>
                  </a:cubicBezTo>
                  <a:lnTo>
                    <a:pt x="5102" y="3771"/>
                  </a:lnTo>
                  <a:cubicBezTo>
                    <a:pt x="5047" y="4603"/>
                    <a:pt x="4049" y="4825"/>
                    <a:pt x="3605" y="5102"/>
                  </a:cubicBezTo>
                  <a:cubicBezTo>
                    <a:pt x="3162" y="5379"/>
                    <a:pt x="2940" y="5879"/>
                    <a:pt x="2940" y="5879"/>
                  </a:cubicBezTo>
                  <a:lnTo>
                    <a:pt x="8596" y="5879"/>
                  </a:lnTo>
                  <a:cubicBezTo>
                    <a:pt x="8596" y="5879"/>
                    <a:pt x="8430" y="5324"/>
                    <a:pt x="7931" y="5102"/>
                  </a:cubicBezTo>
                  <a:cubicBezTo>
                    <a:pt x="7542" y="4880"/>
                    <a:pt x="6489" y="4714"/>
                    <a:pt x="6489" y="3882"/>
                  </a:cubicBezTo>
                  <a:lnTo>
                    <a:pt x="6489" y="3383"/>
                  </a:lnTo>
                  <a:cubicBezTo>
                    <a:pt x="10592" y="3051"/>
                    <a:pt x="11535" y="1"/>
                    <a:pt x="1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3"/>
            <p:cNvSpPr/>
            <p:nvPr/>
          </p:nvSpPr>
          <p:spPr>
            <a:xfrm>
              <a:off x="1388850" y="900750"/>
              <a:ext cx="289750" cy="22200"/>
            </a:xfrm>
            <a:custGeom>
              <a:avLst/>
              <a:gdLst/>
              <a:ahLst/>
              <a:cxnLst/>
              <a:rect l="l" t="t" r="r" b="b"/>
              <a:pathLst>
                <a:path w="11590" h="888" extrusionOk="0">
                  <a:moveTo>
                    <a:pt x="1" y="1"/>
                  </a:moveTo>
                  <a:lnTo>
                    <a:pt x="1" y="888"/>
                  </a:lnTo>
                  <a:lnTo>
                    <a:pt x="11590" y="888"/>
                  </a:lnTo>
                  <a:lnTo>
                    <a:pt x="115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3"/>
            <p:cNvSpPr/>
            <p:nvPr/>
          </p:nvSpPr>
          <p:spPr>
            <a:xfrm>
              <a:off x="1397175" y="1201575"/>
              <a:ext cx="285600" cy="34675"/>
            </a:xfrm>
            <a:custGeom>
              <a:avLst/>
              <a:gdLst/>
              <a:ahLst/>
              <a:cxnLst/>
              <a:rect l="l" t="t" r="r" b="b"/>
              <a:pathLst>
                <a:path w="11424" h="1387" extrusionOk="0">
                  <a:moveTo>
                    <a:pt x="0" y="1"/>
                  </a:moveTo>
                  <a:lnTo>
                    <a:pt x="0" y="1387"/>
                  </a:lnTo>
                  <a:lnTo>
                    <a:pt x="11423" y="1387"/>
                  </a:lnTo>
                  <a:lnTo>
                    <a:pt x="114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3"/>
            <p:cNvSpPr/>
            <p:nvPr/>
          </p:nvSpPr>
          <p:spPr>
            <a:xfrm>
              <a:off x="1455400" y="1284750"/>
              <a:ext cx="119225" cy="34675"/>
            </a:xfrm>
            <a:custGeom>
              <a:avLst/>
              <a:gdLst/>
              <a:ahLst/>
              <a:cxnLst/>
              <a:rect l="l" t="t" r="r" b="b"/>
              <a:pathLst>
                <a:path w="4769" h="1387" extrusionOk="0">
                  <a:moveTo>
                    <a:pt x="0" y="1"/>
                  </a:moveTo>
                  <a:lnTo>
                    <a:pt x="0" y="1387"/>
                  </a:lnTo>
                  <a:lnTo>
                    <a:pt x="4769" y="1387"/>
                  </a:lnTo>
                  <a:lnTo>
                    <a:pt x="47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3"/>
            <p:cNvSpPr/>
            <p:nvPr/>
          </p:nvSpPr>
          <p:spPr>
            <a:xfrm>
              <a:off x="1455400" y="1417825"/>
              <a:ext cx="187175" cy="34700"/>
            </a:xfrm>
            <a:custGeom>
              <a:avLst/>
              <a:gdLst/>
              <a:ahLst/>
              <a:cxnLst/>
              <a:rect l="l" t="t" r="r" b="b"/>
              <a:pathLst>
                <a:path w="7487" h="1388" extrusionOk="0">
                  <a:moveTo>
                    <a:pt x="0" y="1"/>
                  </a:moveTo>
                  <a:lnTo>
                    <a:pt x="0" y="1387"/>
                  </a:lnTo>
                  <a:lnTo>
                    <a:pt x="7486" y="1387"/>
                  </a:lnTo>
                  <a:lnTo>
                    <a:pt x="74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3"/>
            <p:cNvSpPr/>
            <p:nvPr/>
          </p:nvSpPr>
          <p:spPr>
            <a:xfrm>
              <a:off x="1539950" y="1302775"/>
              <a:ext cx="34675" cy="55475"/>
            </a:xfrm>
            <a:custGeom>
              <a:avLst/>
              <a:gdLst/>
              <a:ahLst/>
              <a:cxnLst/>
              <a:rect l="l" t="t" r="r" b="b"/>
              <a:pathLst>
                <a:path w="1387" h="2219" extrusionOk="0">
                  <a:moveTo>
                    <a:pt x="1" y="1"/>
                  </a:moveTo>
                  <a:lnTo>
                    <a:pt x="1" y="2219"/>
                  </a:lnTo>
                  <a:lnTo>
                    <a:pt x="1387" y="2219"/>
                  </a:lnTo>
                  <a:lnTo>
                    <a:pt x="1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4">
  <p:cSld name="CUSTOM_19">
    <p:spTree>
      <p:nvGrpSpPr>
        <p:cNvPr id="1" name="Shape 597"/>
        <p:cNvGrpSpPr/>
        <p:nvPr/>
      </p:nvGrpSpPr>
      <p:grpSpPr>
        <a:xfrm>
          <a:off x="0" y="0"/>
          <a:ext cx="0" cy="0"/>
          <a:chOff x="0" y="0"/>
          <a:chExt cx="0" cy="0"/>
        </a:xfrm>
      </p:grpSpPr>
      <p:grpSp>
        <p:nvGrpSpPr>
          <p:cNvPr id="598" name="Google Shape;598;p24"/>
          <p:cNvGrpSpPr/>
          <p:nvPr/>
        </p:nvGrpSpPr>
        <p:grpSpPr>
          <a:xfrm>
            <a:off x="-30" y="4806925"/>
            <a:ext cx="9143908" cy="336587"/>
            <a:chOff x="339450" y="5100100"/>
            <a:chExt cx="6931404" cy="336587"/>
          </a:xfrm>
        </p:grpSpPr>
        <p:sp>
          <p:nvSpPr>
            <p:cNvPr id="599" name="Google Shape;599;p24"/>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4"/>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4"/>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4"/>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 name="Google Shape;603;p24"/>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4"/>
          <p:cNvSpPr txBox="1">
            <a:spLocks noGrp="1"/>
          </p:cNvSpPr>
          <p:nvPr>
            <p:ph type="title"/>
          </p:nvPr>
        </p:nvSpPr>
        <p:spPr>
          <a:xfrm>
            <a:off x="713225" y="521225"/>
            <a:ext cx="7717500" cy="600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b="0">
                <a:latin typeface="Manrope ExtraBold"/>
                <a:ea typeface="Manrope ExtraBold"/>
                <a:cs typeface="Manrope ExtraBold"/>
                <a:sym typeface="Manrope ExtraBold"/>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605" name="Google Shape;605;p24"/>
          <p:cNvSpPr txBox="1">
            <a:spLocks noGrp="1"/>
          </p:cNvSpPr>
          <p:nvPr>
            <p:ph type="subTitle" idx="1"/>
          </p:nvPr>
        </p:nvSpPr>
        <p:spPr>
          <a:xfrm>
            <a:off x="713225" y="2013150"/>
            <a:ext cx="3187500" cy="11172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606" name="Google Shape;606;p24"/>
          <p:cNvGrpSpPr/>
          <p:nvPr/>
        </p:nvGrpSpPr>
        <p:grpSpPr>
          <a:xfrm>
            <a:off x="201563" y="2302700"/>
            <a:ext cx="334125" cy="538100"/>
            <a:chOff x="184150" y="2302700"/>
            <a:chExt cx="334125" cy="538100"/>
          </a:xfrm>
        </p:grpSpPr>
        <p:sp>
          <p:nvSpPr>
            <p:cNvPr id="607" name="Google Shape;607;p24"/>
            <p:cNvSpPr/>
            <p:nvPr/>
          </p:nvSpPr>
          <p:spPr>
            <a:xfrm>
              <a:off x="184150" y="2302700"/>
              <a:ext cx="334125" cy="170775"/>
            </a:xfrm>
            <a:custGeom>
              <a:avLst/>
              <a:gdLst/>
              <a:ahLst/>
              <a:cxnLst/>
              <a:rect l="l" t="t" r="r" b="b"/>
              <a:pathLst>
                <a:path w="13365" h="6831" extrusionOk="0">
                  <a:moveTo>
                    <a:pt x="6544" y="1118"/>
                  </a:moveTo>
                  <a:cubicBezTo>
                    <a:pt x="8983" y="1118"/>
                    <a:pt x="10592" y="2504"/>
                    <a:pt x="11035" y="2948"/>
                  </a:cubicBezTo>
                  <a:lnTo>
                    <a:pt x="2496" y="2948"/>
                  </a:lnTo>
                  <a:cubicBezTo>
                    <a:pt x="2828" y="2504"/>
                    <a:pt x="4048" y="1118"/>
                    <a:pt x="6544" y="1118"/>
                  </a:cubicBezTo>
                  <a:close/>
                  <a:moveTo>
                    <a:pt x="10813" y="3946"/>
                  </a:moveTo>
                  <a:cubicBezTo>
                    <a:pt x="10314" y="4500"/>
                    <a:pt x="9150" y="5665"/>
                    <a:pt x="6876" y="5665"/>
                  </a:cubicBezTo>
                  <a:cubicBezTo>
                    <a:pt x="4603" y="5665"/>
                    <a:pt x="3050" y="4500"/>
                    <a:pt x="2496" y="3946"/>
                  </a:cubicBezTo>
                  <a:close/>
                  <a:moveTo>
                    <a:pt x="6916" y="1"/>
                  </a:moveTo>
                  <a:cubicBezTo>
                    <a:pt x="6811" y="1"/>
                    <a:pt x="6706" y="4"/>
                    <a:pt x="6599" y="9"/>
                  </a:cubicBezTo>
                  <a:cubicBezTo>
                    <a:pt x="3272" y="64"/>
                    <a:pt x="1608" y="2338"/>
                    <a:pt x="1165" y="2948"/>
                  </a:cubicBezTo>
                  <a:lnTo>
                    <a:pt x="0" y="2948"/>
                  </a:lnTo>
                  <a:lnTo>
                    <a:pt x="0" y="3946"/>
                  </a:lnTo>
                  <a:lnTo>
                    <a:pt x="1276" y="3946"/>
                  </a:lnTo>
                  <a:cubicBezTo>
                    <a:pt x="1823" y="4712"/>
                    <a:pt x="3722" y="6830"/>
                    <a:pt x="6759" y="6830"/>
                  </a:cubicBezTo>
                  <a:cubicBezTo>
                    <a:pt x="6798" y="6830"/>
                    <a:pt x="6837" y="6830"/>
                    <a:pt x="6876" y="6829"/>
                  </a:cubicBezTo>
                  <a:cubicBezTo>
                    <a:pt x="9982" y="6774"/>
                    <a:pt x="11645" y="4722"/>
                    <a:pt x="12200" y="3946"/>
                  </a:cubicBezTo>
                  <a:lnTo>
                    <a:pt x="13364" y="3946"/>
                  </a:lnTo>
                  <a:lnTo>
                    <a:pt x="13364" y="2948"/>
                  </a:lnTo>
                  <a:lnTo>
                    <a:pt x="12255" y="2948"/>
                  </a:lnTo>
                  <a:cubicBezTo>
                    <a:pt x="11879" y="2357"/>
                    <a:pt x="10049" y="1"/>
                    <a:pt x="6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4"/>
            <p:cNvSpPr/>
            <p:nvPr/>
          </p:nvSpPr>
          <p:spPr>
            <a:xfrm>
              <a:off x="207725" y="2782575"/>
              <a:ext cx="277275" cy="58225"/>
            </a:xfrm>
            <a:custGeom>
              <a:avLst/>
              <a:gdLst/>
              <a:ahLst/>
              <a:cxnLst/>
              <a:rect l="l" t="t" r="r" b="b"/>
              <a:pathLst>
                <a:path w="11091" h="2329" extrusionOk="0">
                  <a:moveTo>
                    <a:pt x="0" y="0"/>
                  </a:moveTo>
                  <a:lnTo>
                    <a:pt x="0" y="2329"/>
                  </a:lnTo>
                  <a:lnTo>
                    <a:pt x="11090" y="2329"/>
                  </a:lnTo>
                  <a:lnTo>
                    <a:pt x="110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4"/>
            <p:cNvSpPr/>
            <p:nvPr/>
          </p:nvSpPr>
          <p:spPr>
            <a:xfrm>
              <a:off x="390700" y="2684125"/>
              <a:ext cx="30525" cy="134500"/>
            </a:xfrm>
            <a:custGeom>
              <a:avLst/>
              <a:gdLst/>
              <a:ahLst/>
              <a:cxnLst/>
              <a:rect l="l" t="t" r="r" b="b"/>
              <a:pathLst>
                <a:path w="1221" h="5380" extrusionOk="0">
                  <a:moveTo>
                    <a:pt x="1" y="1"/>
                  </a:moveTo>
                  <a:lnTo>
                    <a:pt x="1" y="5380"/>
                  </a:lnTo>
                  <a:lnTo>
                    <a:pt x="1221" y="5380"/>
                  </a:lnTo>
                  <a:lnTo>
                    <a:pt x="12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4"/>
            <p:cNvSpPr/>
            <p:nvPr/>
          </p:nvSpPr>
          <p:spPr>
            <a:xfrm>
              <a:off x="203550" y="2588475"/>
              <a:ext cx="285600" cy="34700"/>
            </a:xfrm>
            <a:custGeom>
              <a:avLst/>
              <a:gdLst/>
              <a:ahLst/>
              <a:cxnLst/>
              <a:rect l="l" t="t" r="r" b="b"/>
              <a:pathLst>
                <a:path w="11424" h="1388" extrusionOk="0">
                  <a:moveTo>
                    <a:pt x="1" y="1"/>
                  </a:moveTo>
                  <a:lnTo>
                    <a:pt x="1" y="1387"/>
                  </a:lnTo>
                  <a:lnTo>
                    <a:pt x="11424" y="1387"/>
                  </a:lnTo>
                  <a:lnTo>
                    <a:pt x="114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 name="Google Shape;611;p24"/>
          <p:cNvGrpSpPr/>
          <p:nvPr/>
        </p:nvGrpSpPr>
        <p:grpSpPr>
          <a:xfrm>
            <a:off x="8608963" y="2302700"/>
            <a:ext cx="334125" cy="538100"/>
            <a:chOff x="184150" y="2302700"/>
            <a:chExt cx="334125" cy="538100"/>
          </a:xfrm>
        </p:grpSpPr>
        <p:sp>
          <p:nvSpPr>
            <p:cNvPr id="612" name="Google Shape;612;p24"/>
            <p:cNvSpPr/>
            <p:nvPr/>
          </p:nvSpPr>
          <p:spPr>
            <a:xfrm>
              <a:off x="184150" y="2302700"/>
              <a:ext cx="334125" cy="170775"/>
            </a:xfrm>
            <a:custGeom>
              <a:avLst/>
              <a:gdLst/>
              <a:ahLst/>
              <a:cxnLst/>
              <a:rect l="l" t="t" r="r" b="b"/>
              <a:pathLst>
                <a:path w="13365" h="6831" extrusionOk="0">
                  <a:moveTo>
                    <a:pt x="6544" y="1118"/>
                  </a:moveTo>
                  <a:cubicBezTo>
                    <a:pt x="8983" y="1118"/>
                    <a:pt x="10592" y="2504"/>
                    <a:pt x="11035" y="2948"/>
                  </a:cubicBezTo>
                  <a:lnTo>
                    <a:pt x="2496" y="2948"/>
                  </a:lnTo>
                  <a:cubicBezTo>
                    <a:pt x="2828" y="2504"/>
                    <a:pt x="4048" y="1118"/>
                    <a:pt x="6544" y="1118"/>
                  </a:cubicBezTo>
                  <a:close/>
                  <a:moveTo>
                    <a:pt x="10813" y="3946"/>
                  </a:moveTo>
                  <a:cubicBezTo>
                    <a:pt x="10314" y="4500"/>
                    <a:pt x="9150" y="5665"/>
                    <a:pt x="6876" y="5665"/>
                  </a:cubicBezTo>
                  <a:cubicBezTo>
                    <a:pt x="4603" y="5665"/>
                    <a:pt x="3050" y="4500"/>
                    <a:pt x="2496" y="3946"/>
                  </a:cubicBezTo>
                  <a:close/>
                  <a:moveTo>
                    <a:pt x="6916" y="1"/>
                  </a:moveTo>
                  <a:cubicBezTo>
                    <a:pt x="6811" y="1"/>
                    <a:pt x="6706" y="4"/>
                    <a:pt x="6599" y="9"/>
                  </a:cubicBezTo>
                  <a:cubicBezTo>
                    <a:pt x="3272" y="64"/>
                    <a:pt x="1608" y="2338"/>
                    <a:pt x="1165" y="2948"/>
                  </a:cubicBezTo>
                  <a:lnTo>
                    <a:pt x="0" y="2948"/>
                  </a:lnTo>
                  <a:lnTo>
                    <a:pt x="0" y="3946"/>
                  </a:lnTo>
                  <a:lnTo>
                    <a:pt x="1276" y="3946"/>
                  </a:lnTo>
                  <a:cubicBezTo>
                    <a:pt x="1823" y="4712"/>
                    <a:pt x="3722" y="6830"/>
                    <a:pt x="6759" y="6830"/>
                  </a:cubicBezTo>
                  <a:cubicBezTo>
                    <a:pt x="6798" y="6830"/>
                    <a:pt x="6837" y="6830"/>
                    <a:pt x="6876" y="6829"/>
                  </a:cubicBezTo>
                  <a:cubicBezTo>
                    <a:pt x="9982" y="6774"/>
                    <a:pt x="11645" y="4722"/>
                    <a:pt x="12200" y="3946"/>
                  </a:cubicBezTo>
                  <a:lnTo>
                    <a:pt x="13364" y="3946"/>
                  </a:lnTo>
                  <a:lnTo>
                    <a:pt x="13364" y="2948"/>
                  </a:lnTo>
                  <a:lnTo>
                    <a:pt x="12255" y="2948"/>
                  </a:lnTo>
                  <a:cubicBezTo>
                    <a:pt x="11879" y="2357"/>
                    <a:pt x="10049" y="1"/>
                    <a:pt x="6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4"/>
            <p:cNvSpPr/>
            <p:nvPr/>
          </p:nvSpPr>
          <p:spPr>
            <a:xfrm>
              <a:off x="207725" y="2782575"/>
              <a:ext cx="277275" cy="58225"/>
            </a:xfrm>
            <a:custGeom>
              <a:avLst/>
              <a:gdLst/>
              <a:ahLst/>
              <a:cxnLst/>
              <a:rect l="l" t="t" r="r" b="b"/>
              <a:pathLst>
                <a:path w="11091" h="2329" extrusionOk="0">
                  <a:moveTo>
                    <a:pt x="0" y="0"/>
                  </a:moveTo>
                  <a:lnTo>
                    <a:pt x="0" y="2329"/>
                  </a:lnTo>
                  <a:lnTo>
                    <a:pt x="11090" y="2329"/>
                  </a:lnTo>
                  <a:lnTo>
                    <a:pt x="110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4"/>
            <p:cNvSpPr/>
            <p:nvPr/>
          </p:nvSpPr>
          <p:spPr>
            <a:xfrm>
              <a:off x="390700" y="2684125"/>
              <a:ext cx="30525" cy="134500"/>
            </a:xfrm>
            <a:custGeom>
              <a:avLst/>
              <a:gdLst/>
              <a:ahLst/>
              <a:cxnLst/>
              <a:rect l="l" t="t" r="r" b="b"/>
              <a:pathLst>
                <a:path w="1221" h="5380" extrusionOk="0">
                  <a:moveTo>
                    <a:pt x="1" y="1"/>
                  </a:moveTo>
                  <a:lnTo>
                    <a:pt x="1" y="5380"/>
                  </a:lnTo>
                  <a:lnTo>
                    <a:pt x="1221" y="5380"/>
                  </a:lnTo>
                  <a:lnTo>
                    <a:pt x="12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4"/>
            <p:cNvSpPr/>
            <p:nvPr/>
          </p:nvSpPr>
          <p:spPr>
            <a:xfrm>
              <a:off x="203550" y="2588475"/>
              <a:ext cx="285600" cy="34700"/>
            </a:xfrm>
            <a:custGeom>
              <a:avLst/>
              <a:gdLst/>
              <a:ahLst/>
              <a:cxnLst/>
              <a:rect l="l" t="t" r="r" b="b"/>
              <a:pathLst>
                <a:path w="11424" h="1388" extrusionOk="0">
                  <a:moveTo>
                    <a:pt x="1" y="1"/>
                  </a:moveTo>
                  <a:lnTo>
                    <a:pt x="1" y="1387"/>
                  </a:lnTo>
                  <a:lnTo>
                    <a:pt x="11424" y="1387"/>
                  </a:lnTo>
                  <a:lnTo>
                    <a:pt x="114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1">
  <p:cSld name="CUSTOM_7">
    <p:spTree>
      <p:nvGrpSpPr>
        <p:cNvPr id="1" name="Shape 616"/>
        <p:cNvGrpSpPr/>
        <p:nvPr/>
      </p:nvGrpSpPr>
      <p:grpSpPr>
        <a:xfrm>
          <a:off x="0" y="0"/>
          <a:ext cx="0" cy="0"/>
          <a:chOff x="0" y="0"/>
          <a:chExt cx="0" cy="0"/>
        </a:xfrm>
      </p:grpSpPr>
      <p:sp>
        <p:nvSpPr>
          <p:cNvPr id="617" name="Google Shape;617;p25"/>
          <p:cNvSpPr txBox="1">
            <a:spLocks noGrp="1"/>
          </p:cNvSpPr>
          <p:nvPr>
            <p:ph type="title"/>
          </p:nvPr>
        </p:nvSpPr>
        <p:spPr>
          <a:xfrm>
            <a:off x="713225" y="521225"/>
            <a:ext cx="7717500" cy="600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b="0">
                <a:latin typeface="Manrope ExtraBold"/>
                <a:ea typeface="Manrope ExtraBold"/>
                <a:cs typeface="Manrope ExtraBold"/>
                <a:sym typeface="Manrope ExtraBold"/>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618" name="Google Shape;618;p25"/>
          <p:cNvGrpSpPr/>
          <p:nvPr/>
        </p:nvGrpSpPr>
        <p:grpSpPr>
          <a:xfrm>
            <a:off x="-30" y="4806925"/>
            <a:ext cx="9143908" cy="336587"/>
            <a:chOff x="339450" y="5100100"/>
            <a:chExt cx="6931404" cy="336587"/>
          </a:xfrm>
        </p:grpSpPr>
        <p:sp>
          <p:nvSpPr>
            <p:cNvPr id="619" name="Google Shape;619;p25"/>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5"/>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5"/>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5"/>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3" name="Google Shape;623;p25"/>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4" name="Google Shape;624;p25"/>
          <p:cNvGrpSpPr/>
          <p:nvPr/>
        </p:nvGrpSpPr>
        <p:grpSpPr>
          <a:xfrm>
            <a:off x="189450" y="1885413"/>
            <a:ext cx="358350" cy="1372650"/>
            <a:chOff x="5731400" y="456925"/>
            <a:chExt cx="358350" cy="1372650"/>
          </a:xfrm>
        </p:grpSpPr>
        <p:sp>
          <p:nvSpPr>
            <p:cNvPr id="625" name="Google Shape;625;p25"/>
            <p:cNvSpPr/>
            <p:nvPr/>
          </p:nvSpPr>
          <p:spPr>
            <a:xfrm>
              <a:off x="5744550" y="521875"/>
              <a:ext cx="339650" cy="234725"/>
            </a:xfrm>
            <a:custGeom>
              <a:avLst/>
              <a:gdLst/>
              <a:ahLst/>
              <a:cxnLst/>
              <a:rect l="l" t="t" r="r" b="b"/>
              <a:pathLst>
                <a:path w="13586" h="9389" extrusionOk="0">
                  <a:moveTo>
                    <a:pt x="3549" y="683"/>
                  </a:moveTo>
                  <a:cubicBezTo>
                    <a:pt x="3105" y="1071"/>
                    <a:pt x="2884" y="1515"/>
                    <a:pt x="2884" y="2069"/>
                  </a:cubicBezTo>
                  <a:cubicBezTo>
                    <a:pt x="2884" y="2679"/>
                    <a:pt x="3105" y="3123"/>
                    <a:pt x="3549" y="3400"/>
                  </a:cubicBezTo>
                  <a:cubicBezTo>
                    <a:pt x="2884" y="3289"/>
                    <a:pt x="2495" y="3067"/>
                    <a:pt x="2218" y="3012"/>
                  </a:cubicBezTo>
                  <a:cubicBezTo>
                    <a:pt x="1497" y="2735"/>
                    <a:pt x="887" y="2846"/>
                    <a:pt x="887" y="2568"/>
                  </a:cubicBezTo>
                  <a:cubicBezTo>
                    <a:pt x="887" y="2291"/>
                    <a:pt x="1220" y="2402"/>
                    <a:pt x="1608" y="2180"/>
                  </a:cubicBezTo>
                  <a:cubicBezTo>
                    <a:pt x="2163" y="1847"/>
                    <a:pt x="2773" y="1071"/>
                    <a:pt x="3327" y="794"/>
                  </a:cubicBezTo>
                  <a:cubicBezTo>
                    <a:pt x="3383" y="794"/>
                    <a:pt x="3438" y="683"/>
                    <a:pt x="3549" y="683"/>
                  </a:cubicBezTo>
                  <a:close/>
                  <a:moveTo>
                    <a:pt x="5822" y="794"/>
                  </a:moveTo>
                  <a:cubicBezTo>
                    <a:pt x="7874" y="1570"/>
                    <a:pt x="8817" y="2679"/>
                    <a:pt x="8817" y="2679"/>
                  </a:cubicBezTo>
                  <a:cubicBezTo>
                    <a:pt x="8817" y="2679"/>
                    <a:pt x="7486" y="3677"/>
                    <a:pt x="5656" y="3677"/>
                  </a:cubicBezTo>
                  <a:lnTo>
                    <a:pt x="5379" y="3677"/>
                  </a:lnTo>
                  <a:cubicBezTo>
                    <a:pt x="6044" y="3400"/>
                    <a:pt x="6377" y="2790"/>
                    <a:pt x="6377" y="2069"/>
                  </a:cubicBezTo>
                  <a:cubicBezTo>
                    <a:pt x="6377" y="1515"/>
                    <a:pt x="6155" y="1127"/>
                    <a:pt x="5767" y="794"/>
                  </a:cubicBezTo>
                  <a:close/>
                  <a:moveTo>
                    <a:pt x="4452" y="0"/>
                  </a:moveTo>
                  <a:cubicBezTo>
                    <a:pt x="3544" y="0"/>
                    <a:pt x="2683" y="342"/>
                    <a:pt x="1996" y="1127"/>
                  </a:cubicBezTo>
                  <a:cubicBezTo>
                    <a:pt x="1165" y="2014"/>
                    <a:pt x="0" y="1958"/>
                    <a:pt x="0" y="2679"/>
                  </a:cubicBezTo>
                  <a:cubicBezTo>
                    <a:pt x="0" y="3234"/>
                    <a:pt x="887" y="3123"/>
                    <a:pt x="1442" y="3289"/>
                  </a:cubicBezTo>
                  <a:cubicBezTo>
                    <a:pt x="1719" y="3345"/>
                    <a:pt x="2274" y="3622"/>
                    <a:pt x="3161" y="3899"/>
                  </a:cubicBezTo>
                  <a:cubicBezTo>
                    <a:pt x="3161" y="4121"/>
                    <a:pt x="3161" y="4454"/>
                    <a:pt x="3050" y="4786"/>
                  </a:cubicBezTo>
                  <a:cubicBezTo>
                    <a:pt x="2773" y="5285"/>
                    <a:pt x="1775" y="5396"/>
                    <a:pt x="1775" y="5396"/>
                  </a:cubicBezTo>
                  <a:cubicBezTo>
                    <a:pt x="1775" y="5396"/>
                    <a:pt x="2773" y="5784"/>
                    <a:pt x="2773" y="6616"/>
                  </a:cubicBezTo>
                  <a:lnTo>
                    <a:pt x="2773" y="8668"/>
                  </a:lnTo>
                  <a:cubicBezTo>
                    <a:pt x="2773" y="9171"/>
                    <a:pt x="2944" y="9389"/>
                    <a:pt x="3131" y="9389"/>
                  </a:cubicBezTo>
                  <a:cubicBezTo>
                    <a:pt x="3356" y="9389"/>
                    <a:pt x="3604" y="9072"/>
                    <a:pt x="3604" y="8557"/>
                  </a:cubicBezTo>
                  <a:cubicBezTo>
                    <a:pt x="3604" y="7503"/>
                    <a:pt x="3937" y="4953"/>
                    <a:pt x="3993" y="4176"/>
                  </a:cubicBezTo>
                  <a:cubicBezTo>
                    <a:pt x="4103" y="4176"/>
                    <a:pt x="4214" y="4232"/>
                    <a:pt x="4270" y="4232"/>
                  </a:cubicBezTo>
                  <a:cubicBezTo>
                    <a:pt x="4547" y="4953"/>
                    <a:pt x="5767" y="7004"/>
                    <a:pt x="8373" y="8446"/>
                  </a:cubicBezTo>
                  <a:cubicBezTo>
                    <a:pt x="9535" y="9110"/>
                    <a:pt x="10432" y="9355"/>
                    <a:pt x="11110" y="9355"/>
                  </a:cubicBezTo>
                  <a:cubicBezTo>
                    <a:pt x="12244" y="9355"/>
                    <a:pt x="12761" y="8669"/>
                    <a:pt x="12865" y="8113"/>
                  </a:cubicBezTo>
                  <a:cubicBezTo>
                    <a:pt x="13109" y="7333"/>
                    <a:pt x="12881" y="6039"/>
                    <a:pt x="11805" y="6039"/>
                  </a:cubicBezTo>
                  <a:cubicBezTo>
                    <a:pt x="11657" y="6039"/>
                    <a:pt x="11493" y="6064"/>
                    <a:pt x="11312" y="6117"/>
                  </a:cubicBezTo>
                  <a:cubicBezTo>
                    <a:pt x="9981" y="6450"/>
                    <a:pt x="10536" y="7892"/>
                    <a:pt x="10536" y="7892"/>
                  </a:cubicBezTo>
                  <a:cubicBezTo>
                    <a:pt x="10536" y="7892"/>
                    <a:pt x="10587" y="6720"/>
                    <a:pt x="11518" y="6720"/>
                  </a:cubicBezTo>
                  <a:cubicBezTo>
                    <a:pt x="11559" y="6720"/>
                    <a:pt x="11601" y="6722"/>
                    <a:pt x="11645" y="6727"/>
                  </a:cubicBezTo>
                  <a:cubicBezTo>
                    <a:pt x="12653" y="6878"/>
                    <a:pt x="12332" y="8726"/>
                    <a:pt x="11014" y="8726"/>
                  </a:cubicBezTo>
                  <a:cubicBezTo>
                    <a:pt x="10883" y="8726"/>
                    <a:pt x="10742" y="8708"/>
                    <a:pt x="10591" y="8668"/>
                  </a:cubicBezTo>
                  <a:cubicBezTo>
                    <a:pt x="8928" y="8280"/>
                    <a:pt x="7541" y="7559"/>
                    <a:pt x="5989" y="5729"/>
                  </a:cubicBezTo>
                  <a:cubicBezTo>
                    <a:pt x="5545" y="5119"/>
                    <a:pt x="5323" y="4675"/>
                    <a:pt x="5157" y="4398"/>
                  </a:cubicBezTo>
                  <a:lnTo>
                    <a:pt x="5878" y="4398"/>
                  </a:lnTo>
                  <a:cubicBezTo>
                    <a:pt x="8318" y="4232"/>
                    <a:pt x="9150" y="3289"/>
                    <a:pt x="9150" y="3289"/>
                  </a:cubicBezTo>
                  <a:lnTo>
                    <a:pt x="13586" y="3289"/>
                  </a:lnTo>
                  <a:lnTo>
                    <a:pt x="13586" y="2180"/>
                  </a:lnTo>
                  <a:lnTo>
                    <a:pt x="9039" y="2180"/>
                  </a:lnTo>
                  <a:cubicBezTo>
                    <a:pt x="9260" y="2014"/>
                    <a:pt x="7930" y="1127"/>
                    <a:pt x="6377" y="461"/>
                  </a:cubicBezTo>
                  <a:cubicBezTo>
                    <a:pt x="5740" y="165"/>
                    <a:pt x="5085" y="0"/>
                    <a:pt x="4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5"/>
            <p:cNvSpPr/>
            <p:nvPr/>
          </p:nvSpPr>
          <p:spPr>
            <a:xfrm>
              <a:off x="5731400" y="456925"/>
              <a:ext cx="358350" cy="58475"/>
            </a:xfrm>
            <a:custGeom>
              <a:avLst/>
              <a:gdLst/>
              <a:ahLst/>
              <a:cxnLst/>
              <a:rect l="l" t="t" r="r" b="b"/>
              <a:pathLst>
                <a:path w="14334" h="2339" extrusionOk="0">
                  <a:moveTo>
                    <a:pt x="5098" y="0"/>
                  </a:moveTo>
                  <a:cubicBezTo>
                    <a:pt x="4997" y="0"/>
                    <a:pt x="4896" y="3"/>
                    <a:pt x="4796" y="9"/>
                  </a:cubicBezTo>
                  <a:cubicBezTo>
                    <a:pt x="3021" y="120"/>
                    <a:pt x="1081" y="952"/>
                    <a:pt x="526" y="1396"/>
                  </a:cubicBezTo>
                  <a:cubicBezTo>
                    <a:pt x="107" y="1628"/>
                    <a:pt x="1" y="2057"/>
                    <a:pt x="371" y="2057"/>
                  </a:cubicBezTo>
                  <a:cubicBezTo>
                    <a:pt x="442" y="2057"/>
                    <a:pt x="530" y="2041"/>
                    <a:pt x="637" y="2006"/>
                  </a:cubicBezTo>
                  <a:cubicBezTo>
                    <a:pt x="1358" y="1839"/>
                    <a:pt x="2966" y="841"/>
                    <a:pt x="4907" y="730"/>
                  </a:cubicBezTo>
                  <a:cubicBezTo>
                    <a:pt x="4965" y="728"/>
                    <a:pt x="5023" y="728"/>
                    <a:pt x="5080" y="728"/>
                  </a:cubicBezTo>
                  <a:cubicBezTo>
                    <a:pt x="6924" y="728"/>
                    <a:pt x="8165" y="1575"/>
                    <a:pt x="9509" y="2006"/>
                  </a:cubicBezTo>
                  <a:cubicBezTo>
                    <a:pt x="10729" y="2338"/>
                    <a:pt x="13613" y="2338"/>
                    <a:pt x="14333" y="2338"/>
                  </a:cubicBezTo>
                  <a:lnTo>
                    <a:pt x="14333" y="1673"/>
                  </a:lnTo>
                  <a:cubicBezTo>
                    <a:pt x="14252" y="1679"/>
                    <a:pt x="14145" y="1681"/>
                    <a:pt x="14016" y="1681"/>
                  </a:cubicBezTo>
                  <a:cubicBezTo>
                    <a:pt x="12914" y="1681"/>
                    <a:pt x="10272" y="1478"/>
                    <a:pt x="9676" y="1229"/>
                  </a:cubicBezTo>
                  <a:cubicBezTo>
                    <a:pt x="8627" y="862"/>
                    <a:pt x="6836" y="0"/>
                    <a:pt x="5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5"/>
            <p:cNvSpPr/>
            <p:nvPr/>
          </p:nvSpPr>
          <p:spPr>
            <a:xfrm>
              <a:off x="5806925" y="813275"/>
              <a:ext cx="203800" cy="334250"/>
            </a:xfrm>
            <a:custGeom>
              <a:avLst/>
              <a:gdLst/>
              <a:ahLst/>
              <a:cxnLst/>
              <a:rect l="l" t="t" r="r" b="b"/>
              <a:pathLst>
                <a:path w="8152" h="13370" extrusionOk="0">
                  <a:moveTo>
                    <a:pt x="5817" y="1"/>
                  </a:moveTo>
                  <a:cubicBezTo>
                    <a:pt x="5257" y="1"/>
                    <a:pt x="5102" y="1448"/>
                    <a:pt x="5102" y="1448"/>
                  </a:cubicBezTo>
                  <a:cubicBezTo>
                    <a:pt x="4880" y="1947"/>
                    <a:pt x="4825" y="2557"/>
                    <a:pt x="4769" y="3056"/>
                  </a:cubicBezTo>
                  <a:cubicBezTo>
                    <a:pt x="4769" y="3278"/>
                    <a:pt x="4714" y="3500"/>
                    <a:pt x="4658" y="3777"/>
                  </a:cubicBezTo>
                  <a:cubicBezTo>
                    <a:pt x="4658" y="3888"/>
                    <a:pt x="4547" y="4054"/>
                    <a:pt x="4492" y="4165"/>
                  </a:cubicBezTo>
                  <a:cubicBezTo>
                    <a:pt x="4437" y="4221"/>
                    <a:pt x="4437" y="4387"/>
                    <a:pt x="4381" y="4442"/>
                  </a:cubicBezTo>
                  <a:cubicBezTo>
                    <a:pt x="4381" y="4498"/>
                    <a:pt x="4270" y="4609"/>
                    <a:pt x="4270" y="4609"/>
                  </a:cubicBezTo>
                  <a:cubicBezTo>
                    <a:pt x="4215" y="4664"/>
                    <a:pt x="4215" y="4720"/>
                    <a:pt x="4159" y="4775"/>
                  </a:cubicBezTo>
                  <a:cubicBezTo>
                    <a:pt x="4048" y="4886"/>
                    <a:pt x="4048" y="4997"/>
                    <a:pt x="3993" y="5052"/>
                  </a:cubicBezTo>
                  <a:cubicBezTo>
                    <a:pt x="3937" y="5163"/>
                    <a:pt x="3937" y="5219"/>
                    <a:pt x="3937" y="5274"/>
                  </a:cubicBezTo>
                  <a:cubicBezTo>
                    <a:pt x="3827" y="5496"/>
                    <a:pt x="3716" y="5607"/>
                    <a:pt x="3494" y="5773"/>
                  </a:cubicBezTo>
                  <a:cubicBezTo>
                    <a:pt x="2607" y="6106"/>
                    <a:pt x="1886" y="6272"/>
                    <a:pt x="1276" y="8823"/>
                  </a:cubicBezTo>
                  <a:cubicBezTo>
                    <a:pt x="1165" y="9322"/>
                    <a:pt x="555" y="9655"/>
                    <a:pt x="610" y="11041"/>
                  </a:cubicBezTo>
                  <a:cubicBezTo>
                    <a:pt x="610" y="11540"/>
                    <a:pt x="610" y="12150"/>
                    <a:pt x="666" y="12649"/>
                  </a:cubicBezTo>
                  <a:cubicBezTo>
                    <a:pt x="0" y="12649"/>
                    <a:pt x="56" y="13370"/>
                    <a:pt x="666" y="13370"/>
                  </a:cubicBezTo>
                  <a:lnTo>
                    <a:pt x="7708" y="13370"/>
                  </a:lnTo>
                  <a:cubicBezTo>
                    <a:pt x="7708" y="13370"/>
                    <a:pt x="7874" y="13093"/>
                    <a:pt x="7708" y="12760"/>
                  </a:cubicBezTo>
                  <a:cubicBezTo>
                    <a:pt x="7611" y="12614"/>
                    <a:pt x="7459" y="12585"/>
                    <a:pt x="7311" y="12585"/>
                  </a:cubicBezTo>
                  <a:cubicBezTo>
                    <a:pt x="7217" y="12585"/>
                    <a:pt x="7125" y="12597"/>
                    <a:pt x="7048" y="12597"/>
                  </a:cubicBezTo>
                  <a:cubicBezTo>
                    <a:pt x="6970" y="12597"/>
                    <a:pt x="6908" y="12585"/>
                    <a:pt x="6876" y="12538"/>
                  </a:cubicBezTo>
                  <a:cubicBezTo>
                    <a:pt x="6655" y="12372"/>
                    <a:pt x="6710" y="11984"/>
                    <a:pt x="6765" y="11152"/>
                  </a:cubicBezTo>
                  <a:cubicBezTo>
                    <a:pt x="6876" y="10320"/>
                    <a:pt x="6932" y="7825"/>
                    <a:pt x="7043" y="7492"/>
                  </a:cubicBezTo>
                  <a:cubicBezTo>
                    <a:pt x="7154" y="7381"/>
                    <a:pt x="7265" y="7159"/>
                    <a:pt x="7320" y="6827"/>
                  </a:cubicBezTo>
                  <a:cubicBezTo>
                    <a:pt x="7320" y="6716"/>
                    <a:pt x="7320" y="6716"/>
                    <a:pt x="7431" y="6660"/>
                  </a:cubicBezTo>
                  <a:cubicBezTo>
                    <a:pt x="7486" y="6383"/>
                    <a:pt x="7597" y="5995"/>
                    <a:pt x="7597" y="5551"/>
                  </a:cubicBezTo>
                  <a:lnTo>
                    <a:pt x="7597" y="5274"/>
                  </a:lnTo>
                  <a:lnTo>
                    <a:pt x="7597" y="5163"/>
                  </a:lnTo>
                  <a:lnTo>
                    <a:pt x="7597" y="4941"/>
                  </a:lnTo>
                  <a:cubicBezTo>
                    <a:pt x="7597" y="4775"/>
                    <a:pt x="7542" y="4664"/>
                    <a:pt x="7542" y="4498"/>
                  </a:cubicBezTo>
                  <a:cubicBezTo>
                    <a:pt x="7542" y="4387"/>
                    <a:pt x="7486" y="4331"/>
                    <a:pt x="7486" y="4165"/>
                  </a:cubicBezTo>
                  <a:cubicBezTo>
                    <a:pt x="7375" y="4054"/>
                    <a:pt x="7375" y="3888"/>
                    <a:pt x="7320" y="3832"/>
                  </a:cubicBezTo>
                  <a:cubicBezTo>
                    <a:pt x="7265" y="3611"/>
                    <a:pt x="7209" y="3500"/>
                    <a:pt x="7098" y="3278"/>
                  </a:cubicBezTo>
                  <a:cubicBezTo>
                    <a:pt x="7043" y="2834"/>
                    <a:pt x="7819" y="2668"/>
                    <a:pt x="7930" y="2502"/>
                  </a:cubicBezTo>
                  <a:cubicBezTo>
                    <a:pt x="8152" y="2391"/>
                    <a:pt x="8152" y="1892"/>
                    <a:pt x="8152" y="1892"/>
                  </a:cubicBezTo>
                  <a:cubicBezTo>
                    <a:pt x="8152" y="1892"/>
                    <a:pt x="7708" y="1892"/>
                    <a:pt x="7486" y="1393"/>
                  </a:cubicBezTo>
                  <a:cubicBezTo>
                    <a:pt x="7265" y="838"/>
                    <a:pt x="6932" y="616"/>
                    <a:pt x="6211" y="616"/>
                  </a:cubicBezTo>
                  <a:lnTo>
                    <a:pt x="5934" y="616"/>
                  </a:lnTo>
                  <a:lnTo>
                    <a:pt x="5878" y="6"/>
                  </a:lnTo>
                  <a:cubicBezTo>
                    <a:pt x="5857" y="2"/>
                    <a:pt x="5837" y="1"/>
                    <a:pt x="5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5"/>
            <p:cNvSpPr/>
            <p:nvPr/>
          </p:nvSpPr>
          <p:spPr>
            <a:xfrm>
              <a:off x="5766725" y="1331875"/>
              <a:ext cx="289750" cy="146975"/>
            </a:xfrm>
            <a:custGeom>
              <a:avLst/>
              <a:gdLst/>
              <a:ahLst/>
              <a:cxnLst/>
              <a:rect l="l" t="t" r="r" b="b"/>
              <a:pathLst>
                <a:path w="11590" h="5879" extrusionOk="0">
                  <a:moveTo>
                    <a:pt x="0" y="1"/>
                  </a:moveTo>
                  <a:cubicBezTo>
                    <a:pt x="0" y="1"/>
                    <a:pt x="1054" y="3051"/>
                    <a:pt x="5102" y="3328"/>
                  </a:cubicBezTo>
                  <a:lnTo>
                    <a:pt x="5102" y="3827"/>
                  </a:lnTo>
                  <a:cubicBezTo>
                    <a:pt x="5046" y="4659"/>
                    <a:pt x="4104" y="4825"/>
                    <a:pt x="3605" y="5102"/>
                  </a:cubicBezTo>
                  <a:cubicBezTo>
                    <a:pt x="3161" y="5380"/>
                    <a:pt x="2995" y="5879"/>
                    <a:pt x="2995" y="5879"/>
                  </a:cubicBezTo>
                  <a:lnTo>
                    <a:pt x="8595" y="5879"/>
                  </a:lnTo>
                  <a:cubicBezTo>
                    <a:pt x="8595" y="5879"/>
                    <a:pt x="8429" y="5324"/>
                    <a:pt x="7985" y="5102"/>
                  </a:cubicBezTo>
                  <a:cubicBezTo>
                    <a:pt x="7542" y="4825"/>
                    <a:pt x="6488" y="4659"/>
                    <a:pt x="6433" y="3827"/>
                  </a:cubicBezTo>
                  <a:lnTo>
                    <a:pt x="6433" y="3328"/>
                  </a:lnTo>
                  <a:cubicBezTo>
                    <a:pt x="10536" y="3051"/>
                    <a:pt x="11590" y="1"/>
                    <a:pt x="11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5"/>
            <p:cNvSpPr/>
            <p:nvPr/>
          </p:nvSpPr>
          <p:spPr>
            <a:xfrm>
              <a:off x="5766725" y="1276425"/>
              <a:ext cx="289750" cy="22225"/>
            </a:xfrm>
            <a:custGeom>
              <a:avLst/>
              <a:gdLst/>
              <a:ahLst/>
              <a:cxnLst/>
              <a:rect l="l" t="t" r="r" b="b"/>
              <a:pathLst>
                <a:path w="11590" h="889" extrusionOk="0">
                  <a:moveTo>
                    <a:pt x="0" y="1"/>
                  </a:moveTo>
                  <a:lnTo>
                    <a:pt x="0" y="888"/>
                  </a:lnTo>
                  <a:lnTo>
                    <a:pt x="11590" y="888"/>
                  </a:lnTo>
                  <a:lnTo>
                    <a:pt x="115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5"/>
            <p:cNvSpPr/>
            <p:nvPr/>
          </p:nvSpPr>
          <p:spPr>
            <a:xfrm>
              <a:off x="5768100" y="1577250"/>
              <a:ext cx="285600" cy="34700"/>
            </a:xfrm>
            <a:custGeom>
              <a:avLst/>
              <a:gdLst/>
              <a:ahLst/>
              <a:cxnLst/>
              <a:rect l="l" t="t" r="r" b="b"/>
              <a:pathLst>
                <a:path w="11424" h="1388" extrusionOk="0">
                  <a:moveTo>
                    <a:pt x="1" y="1"/>
                  </a:moveTo>
                  <a:lnTo>
                    <a:pt x="1" y="1387"/>
                  </a:lnTo>
                  <a:lnTo>
                    <a:pt x="11424" y="1387"/>
                  </a:lnTo>
                  <a:lnTo>
                    <a:pt x="114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5"/>
            <p:cNvSpPr/>
            <p:nvPr/>
          </p:nvSpPr>
          <p:spPr>
            <a:xfrm>
              <a:off x="5816625" y="1660425"/>
              <a:ext cx="120625" cy="34700"/>
            </a:xfrm>
            <a:custGeom>
              <a:avLst/>
              <a:gdLst/>
              <a:ahLst/>
              <a:cxnLst/>
              <a:rect l="l" t="t" r="r" b="b"/>
              <a:pathLst>
                <a:path w="4825" h="1388" extrusionOk="0">
                  <a:moveTo>
                    <a:pt x="1" y="1"/>
                  </a:moveTo>
                  <a:lnTo>
                    <a:pt x="1" y="1387"/>
                  </a:lnTo>
                  <a:lnTo>
                    <a:pt x="4825" y="1387"/>
                  </a:lnTo>
                  <a:lnTo>
                    <a:pt x="48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5"/>
            <p:cNvSpPr/>
            <p:nvPr/>
          </p:nvSpPr>
          <p:spPr>
            <a:xfrm>
              <a:off x="5816625" y="1794900"/>
              <a:ext cx="187175" cy="34675"/>
            </a:xfrm>
            <a:custGeom>
              <a:avLst/>
              <a:gdLst/>
              <a:ahLst/>
              <a:cxnLst/>
              <a:rect l="l" t="t" r="r" b="b"/>
              <a:pathLst>
                <a:path w="7487" h="1387" extrusionOk="0">
                  <a:moveTo>
                    <a:pt x="1" y="1"/>
                  </a:moveTo>
                  <a:lnTo>
                    <a:pt x="1" y="1387"/>
                  </a:lnTo>
                  <a:lnTo>
                    <a:pt x="7486" y="1387"/>
                  </a:lnTo>
                  <a:lnTo>
                    <a:pt x="74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5"/>
            <p:cNvSpPr/>
            <p:nvPr/>
          </p:nvSpPr>
          <p:spPr>
            <a:xfrm>
              <a:off x="5969125" y="1660425"/>
              <a:ext cx="34675" cy="163625"/>
            </a:xfrm>
            <a:custGeom>
              <a:avLst/>
              <a:gdLst/>
              <a:ahLst/>
              <a:cxnLst/>
              <a:rect l="l" t="t" r="r" b="b"/>
              <a:pathLst>
                <a:path w="1387" h="6545" extrusionOk="0">
                  <a:moveTo>
                    <a:pt x="0" y="1"/>
                  </a:moveTo>
                  <a:lnTo>
                    <a:pt x="0" y="6544"/>
                  </a:lnTo>
                  <a:lnTo>
                    <a:pt x="1386" y="6544"/>
                  </a:lnTo>
                  <a:lnTo>
                    <a:pt x="13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5"/>
            <p:cNvSpPr/>
            <p:nvPr/>
          </p:nvSpPr>
          <p:spPr>
            <a:xfrm>
              <a:off x="5816625" y="1677075"/>
              <a:ext cx="34675" cy="146975"/>
            </a:xfrm>
            <a:custGeom>
              <a:avLst/>
              <a:gdLst/>
              <a:ahLst/>
              <a:cxnLst/>
              <a:rect l="l" t="t" r="r" b="b"/>
              <a:pathLst>
                <a:path w="1387" h="5879" extrusionOk="0">
                  <a:moveTo>
                    <a:pt x="1" y="0"/>
                  </a:moveTo>
                  <a:lnTo>
                    <a:pt x="1" y="5878"/>
                  </a:lnTo>
                  <a:lnTo>
                    <a:pt x="1387" y="5878"/>
                  </a:lnTo>
                  <a:lnTo>
                    <a:pt x="13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5"/>
            <p:cNvSpPr/>
            <p:nvPr/>
          </p:nvSpPr>
          <p:spPr>
            <a:xfrm>
              <a:off x="5903950" y="1678450"/>
              <a:ext cx="34700" cy="55475"/>
            </a:xfrm>
            <a:custGeom>
              <a:avLst/>
              <a:gdLst/>
              <a:ahLst/>
              <a:cxnLst/>
              <a:rect l="l" t="t" r="r" b="b"/>
              <a:pathLst>
                <a:path w="1388" h="2219" extrusionOk="0">
                  <a:moveTo>
                    <a:pt x="1" y="1"/>
                  </a:moveTo>
                  <a:lnTo>
                    <a:pt x="1" y="2219"/>
                  </a:lnTo>
                  <a:lnTo>
                    <a:pt x="1387" y="2219"/>
                  </a:lnTo>
                  <a:lnTo>
                    <a:pt x="1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 name="Google Shape;636;p25"/>
          <p:cNvGrpSpPr/>
          <p:nvPr/>
        </p:nvGrpSpPr>
        <p:grpSpPr>
          <a:xfrm>
            <a:off x="8629063" y="1830613"/>
            <a:ext cx="293925" cy="1482275"/>
            <a:chOff x="1388850" y="437425"/>
            <a:chExt cx="293925" cy="1482275"/>
          </a:xfrm>
        </p:grpSpPr>
        <p:sp>
          <p:nvSpPr>
            <p:cNvPr id="637" name="Google Shape;637;p25"/>
            <p:cNvSpPr/>
            <p:nvPr/>
          </p:nvSpPr>
          <p:spPr>
            <a:xfrm>
              <a:off x="1420725" y="1596675"/>
              <a:ext cx="219075" cy="323025"/>
            </a:xfrm>
            <a:custGeom>
              <a:avLst/>
              <a:gdLst/>
              <a:ahLst/>
              <a:cxnLst/>
              <a:rect l="l" t="t" r="r" b="b"/>
              <a:pathLst>
                <a:path w="8763" h="12921" extrusionOk="0">
                  <a:moveTo>
                    <a:pt x="1997" y="0"/>
                  </a:moveTo>
                  <a:lnTo>
                    <a:pt x="1997" y="1109"/>
                  </a:lnTo>
                  <a:lnTo>
                    <a:pt x="2773" y="1109"/>
                  </a:lnTo>
                  <a:cubicBezTo>
                    <a:pt x="2773" y="1109"/>
                    <a:pt x="2995" y="1386"/>
                    <a:pt x="2995" y="2495"/>
                  </a:cubicBezTo>
                  <a:cubicBezTo>
                    <a:pt x="2995" y="3050"/>
                    <a:pt x="2773" y="3549"/>
                    <a:pt x="2552" y="3882"/>
                  </a:cubicBezTo>
                  <a:cubicBezTo>
                    <a:pt x="2385" y="4214"/>
                    <a:pt x="1942" y="4603"/>
                    <a:pt x="1831" y="4658"/>
                  </a:cubicBezTo>
                  <a:cubicBezTo>
                    <a:pt x="722" y="5434"/>
                    <a:pt x="1" y="6710"/>
                    <a:pt x="1" y="8207"/>
                  </a:cubicBezTo>
                  <a:cubicBezTo>
                    <a:pt x="1" y="10037"/>
                    <a:pt x="1110" y="11589"/>
                    <a:pt x="2773" y="12199"/>
                  </a:cubicBezTo>
                  <a:lnTo>
                    <a:pt x="1997" y="12199"/>
                  </a:lnTo>
                  <a:lnTo>
                    <a:pt x="1997" y="12920"/>
                  </a:lnTo>
                  <a:lnTo>
                    <a:pt x="6711" y="12920"/>
                  </a:lnTo>
                  <a:lnTo>
                    <a:pt x="6711" y="12366"/>
                  </a:lnTo>
                  <a:lnTo>
                    <a:pt x="5990" y="12366"/>
                  </a:lnTo>
                  <a:cubicBezTo>
                    <a:pt x="7653" y="11700"/>
                    <a:pt x="8762" y="10148"/>
                    <a:pt x="8762" y="8262"/>
                  </a:cubicBezTo>
                  <a:cubicBezTo>
                    <a:pt x="8762" y="6821"/>
                    <a:pt x="8041" y="5545"/>
                    <a:pt x="6932" y="4714"/>
                  </a:cubicBezTo>
                  <a:cubicBezTo>
                    <a:pt x="6821" y="4658"/>
                    <a:pt x="6378" y="4214"/>
                    <a:pt x="6156" y="3937"/>
                  </a:cubicBezTo>
                  <a:cubicBezTo>
                    <a:pt x="5990" y="3604"/>
                    <a:pt x="5768" y="3105"/>
                    <a:pt x="5768" y="2551"/>
                  </a:cubicBezTo>
                  <a:cubicBezTo>
                    <a:pt x="5768" y="1442"/>
                    <a:pt x="5990" y="1165"/>
                    <a:pt x="5990" y="1165"/>
                  </a:cubicBezTo>
                  <a:lnTo>
                    <a:pt x="5990" y="1109"/>
                  </a:lnTo>
                  <a:lnTo>
                    <a:pt x="6655" y="1109"/>
                  </a:lnTo>
                  <a:lnTo>
                    <a:pt x="66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5"/>
            <p:cNvSpPr/>
            <p:nvPr/>
          </p:nvSpPr>
          <p:spPr>
            <a:xfrm>
              <a:off x="1422125" y="437425"/>
              <a:ext cx="205200" cy="334425"/>
            </a:xfrm>
            <a:custGeom>
              <a:avLst/>
              <a:gdLst/>
              <a:ahLst/>
              <a:cxnLst/>
              <a:rect l="l" t="t" r="r" b="b"/>
              <a:pathLst>
                <a:path w="8208" h="13377" extrusionOk="0">
                  <a:moveTo>
                    <a:pt x="5839" y="1"/>
                  </a:moveTo>
                  <a:cubicBezTo>
                    <a:pt x="5258" y="1"/>
                    <a:pt x="5157" y="1455"/>
                    <a:pt x="5157" y="1455"/>
                  </a:cubicBezTo>
                  <a:cubicBezTo>
                    <a:pt x="4936" y="1954"/>
                    <a:pt x="4880" y="2564"/>
                    <a:pt x="4825" y="3063"/>
                  </a:cubicBezTo>
                  <a:cubicBezTo>
                    <a:pt x="4825" y="3285"/>
                    <a:pt x="4714" y="3451"/>
                    <a:pt x="4658" y="3728"/>
                  </a:cubicBezTo>
                  <a:cubicBezTo>
                    <a:pt x="4658" y="3895"/>
                    <a:pt x="4603" y="4005"/>
                    <a:pt x="4547" y="4172"/>
                  </a:cubicBezTo>
                  <a:cubicBezTo>
                    <a:pt x="4436" y="4227"/>
                    <a:pt x="4436" y="4394"/>
                    <a:pt x="4381" y="4449"/>
                  </a:cubicBezTo>
                  <a:cubicBezTo>
                    <a:pt x="4381" y="4505"/>
                    <a:pt x="4326" y="4560"/>
                    <a:pt x="4326" y="4560"/>
                  </a:cubicBezTo>
                  <a:cubicBezTo>
                    <a:pt x="4270" y="4671"/>
                    <a:pt x="4270" y="4726"/>
                    <a:pt x="4159" y="4782"/>
                  </a:cubicBezTo>
                  <a:cubicBezTo>
                    <a:pt x="4104" y="4837"/>
                    <a:pt x="4104" y="5004"/>
                    <a:pt x="4048" y="5059"/>
                  </a:cubicBezTo>
                  <a:cubicBezTo>
                    <a:pt x="3993" y="5114"/>
                    <a:pt x="3993" y="5170"/>
                    <a:pt x="3993" y="5281"/>
                  </a:cubicBezTo>
                  <a:cubicBezTo>
                    <a:pt x="3826" y="5447"/>
                    <a:pt x="3771" y="5614"/>
                    <a:pt x="3549" y="5724"/>
                  </a:cubicBezTo>
                  <a:cubicBezTo>
                    <a:pt x="2662" y="6113"/>
                    <a:pt x="1886" y="6224"/>
                    <a:pt x="1331" y="8774"/>
                  </a:cubicBezTo>
                  <a:cubicBezTo>
                    <a:pt x="1220" y="9273"/>
                    <a:pt x="555" y="9606"/>
                    <a:pt x="666" y="10992"/>
                  </a:cubicBezTo>
                  <a:cubicBezTo>
                    <a:pt x="666" y="11491"/>
                    <a:pt x="666" y="12101"/>
                    <a:pt x="721" y="12600"/>
                  </a:cubicBezTo>
                  <a:cubicBezTo>
                    <a:pt x="0" y="12600"/>
                    <a:pt x="111" y="13377"/>
                    <a:pt x="721" y="13377"/>
                  </a:cubicBezTo>
                  <a:lnTo>
                    <a:pt x="7708" y="13377"/>
                  </a:lnTo>
                  <a:cubicBezTo>
                    <a:pt x="7708" y="13377"/>
                    <a:pt x="7930" y="13099"/>
                    <a:pt x="7708" y="12767"/>
                  </a:cubicBezTo>
                  <a:cubicBezTo>
                    <a:pt x="7597" y="12600"/>
                    <a:pt x="7417" y="12573"/>
                    <a:pt x="7251" y="12573"/>
                  </a:cubicBezTo>
                  <a:cubicBezTo>
                    <a:pt x="7167" y="12573"/>
                    <a:pt x="7088" y="12580"/>
                    <a:pt x="7022" y="12580"/>
                  </a:cubicBezTo>
                  <a:cubicBezTo>
                    <a:pt x="6956" y="12580"/>
                    <a:pt x="6904" y="12573"/>
                    <a:pt x="6876" y="12545"/>
                  </a:cubicBezTo>
                  <a:cubicBezTo>
                    <a:pt x="6655" y="12323"/>
                    <a:pt x="6710" y="11990"/>
                    <a:pt x="6821" y="11159"/>
                  </a:cubicBezTo>
                  <a:cubicBezTo>
                    <a:pt x="6876" y="10327"/>
                    <a:pt x="6932" y="7832"/>
                    <a:pt x="7098" y="7499"/>
                  </a:cubicBezTo>
                  <a:cubicBezTo>
                    <a:pt x="7154" y="7333"/>
                    <a:pt x="7320" y="7111"/>
                    <a:pt x="7375" y="6778"/>
                  </a:cubicBezTo>
                  <a:cubicBezTo>
                    <a:pt x="7375" y="6723"/>
                    <a:pt x="7375" y="6723"/>
                    <a:pt x="7431" y="6667"/>
                  </a:cubicBezTo>
                  <a:cubicBezTo>
                    <a:pt x="7486" y="6390"/>
                    <a:pt x="7653" y="5946"/>
                    <a:pt x="7653" y="5558"/>
                  </a:cubicBezTo>
                  <a:lnTo>
                    <a:pt x="7653" y="5281"/>
                  </a:lnTo>
                  <a:lnTo>
                    <a:pt x="7653" y="5114"/>
                  </a:lnTo>
                  <a:lnTo>
                    <a:pt x="7653" y="4893"/>
                  </a:lnTo>
                  <a:cubicBezTo>
                    <a:pt x="7653" y="4782"/>
                    <a:pt x="7597" y="4671"/>
                    <a:pt x="7597" y="4505"/>
                  </a:cubicBezTo>
                  <a:cubicBezTo>
                    <a:pt x="7597" y="4338"/>
                    <a:pt x="7486" y="4283"/>
                    <a:pt x="7486" y="4172"/>
                  </a:cubicBezTo>
                  <a:cubicBezTo>
                    <a:pt x="7431" y="4005"/>
                    <a:pt x="7431" y="3895"/>
                    <a:pt x="7375" y="3784"/>
                  </a:cubicBezTo>
                  <a:cubicBezTo>
                    <a:pt x="7320" y="3617"/>
                    <a:pt x="7209" y="3451"/>
                    <a:pt x="7154" y="3229"/>
                  </a:cubicBezTo>
                  <a:cubicBezTo>
                    <a:pt x="7098" y="2841"/>
                    <a:pt x="7874" y="2619"/>
                    <a:pt x="7985" y="2508"/>
                  </a:cubicBezTo>
                  <a:cubicBezTo>
                    <a:pt x="8207" y="2342"/>
                    <a:pt x="8207" y="1843"/>
                    <a:pt x="8207" y="1843"/>
                  </a:cubicBezTo>
                  <a:lnTo>
                    <a:pt x="8207" y="1843"/>
                  </a:lnTo>
                  <a:cubicBezTo>
                    <a:pt x="8207" y="1843"/>
                    <a:pt x="8166" y="1852"/>
                    <a:pt x="8103" y="1852"/>
                  </a:cubicBezTo>
                  <a:cubicBezTo>
                    <a:pt x="7945" y="1852"/>
                    <a:pt x="7645" y="1795"/>
                    <a:pt x="7486" y="1399"/>
                  </a:cubicBezTo>
                  <a:cubicBezTo>
                    <a:pt x="7320" y="845"/>
                    <a:pt x="6932" y="623"/>
                    <a:pt x="6266" y="623"/>
                  </a:cubicBezTo>
                  <a:lnTo>
                    <a:pt x="5989" y="623"/>
                  </a:lnTo>
                  <a:lnTo>
                    <a:pt x="5934" y="13"/>
                  </a:lnTo>
                  <a:cubicBezTo>
                    <a:pt x="5901" y="5"/>
                    <a:pt x="5870" y="1"/>
                    <a:pt x="5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639" name="Google Shape;639;p25"/>
            <p:cNvSpPr/>
            <p:nvPr/>
          </p:nvSpPr>
          <p:spPr>
            <a:xfrm>
              <a:off x="1390225" y="956200"/>
              <a:ext cx="288375" cy="146975"/>
            </a:xfrm>
            <a:custGeom>
              <a:avLst/>
              <a:gdLst/>
              <a:ahLst/>
              <a:cxnLst/>
              <a:rect l="l" t="t" r="r" b="b"/>
              <a:pathLst>
                <a:path w="11535" h="5879" extrusionOk="0">
                  <a:moveTo>
                    <a:pt x="1" y="1"/>
                  </a:moveTo>
                  <a:cubicBezTo>
                    <a:pt x="1" y="1"/>
                    <a:pt x="999" y="3051"/>
                    <a:pt x="5102" y="3328"/>
                  </a:cubicBezTo>
                  <a:lnTo>
                    <a:pt x="5102" y="3771"/>
                  </a:lnTo>
                  <a:cubicBezTo>
                    <a:pt x="5047" y="4603"/>
                    <a:pt x="4049" y="4825"/>
                    <a:pt x="3605" y="5102"/>
                  </a:cubicBezTo>
                  <a:cubicBezTo>
                    <a:pt x="3162" y="5379"/>
                    <a:pt x="2940" y="5879"/>
                    <a:pt x="2940" y="5879"/>
                  </a:cubicBezTo>
                  <a:lnTo>
                    <a:pt x="8596" y="5879"/>
                  </a:lnTo>
                  <a:cubicBezTo>
                    <a:pt x="8596" y="5879"/>
                    <a:pt x="8430" y="5324"/>
                    <a:pt x="7931" y="5102"/>
                  </a:cubicBezTo>
                  <a:cubicBezTo>
                    <a:pt x="7542" y="4880"/>
                    <a:pt x="6489" y="4714"/>
                    <a:pt x="6489" y="3882"/>
                  </a:cubicBezTo>
                  <a:lnTo>
                    <a:pt x="6489" y="3383"/>
                  </a:lnTo>
                  <a:cubicBezTo>
                    <a:pt x="10592" y="3051"/>
                    <a:pt x="11535" y="1"/>
                    <a:pt x="1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5"/>
            <p:cNvSpPr/>
            <p:nvPr/>
          </p:nvSpPr>
          <p:spPr>
            <a:xfrm>
              <a:off x="1388850" y="900750"/>
              <a:ext cx="289750" cy="22200"/>
            </a:xfrm>
            <a:custGeom>
              <a:avLst/>
              <a:gdLst/>
              <a:ahLst/>
              <a:cxnLst/>
              <a:rect l="l" t="t" r="r" b="b"/>
              <a:pathLst>
                <a:path w="11590" h="888" extrusionOk="0">
                  <a:moveTo>
                    <a:pt x="1" y="1"/>
                  </a:moveTo>
                  <a:lnTo>
                    <a:pt x="1" y="888"/>
                  </a:lnTo>
                  <a:lnTo>
                    <a:pt x="11590" y="888"/>
                  </a:lnTo>
                  <a:lnTo>
                    <a:pt x="115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5"/>
            <p:cNvSpPr/>
            <p:nvPr/>
          </p:nvSpPr>
          <p:spPr>
            <a:xfrm>
              <a:off x="1397175" y="1201575"/>
              <a:ext cx="285600" cy="34675"/>
            </a:xfrm>
            <a:custGeom>
              <a:avLst/>
              <a:gdLst/>
              <a:ahLst/>
              <a:cxnLst/>
              <a:rect l="l" t="t" r="r" b="b"/>
              <a:pathLst>
                <a:path w="11424" h="1387" extrusionOk="0">
                  <a:moveTo>
                    <a:pt x="0" y="1"/>
                  </a:moveTo>
                  <a:lnTo>
                    <a:pt x="0" y="1387"/>
                  </a:lnTo>
                  <a:lnTo>
                    <a:pt x="11423" y="1387"/>
                  </a:lnTo>
                  <a:lnTo>
                    <a:pt x="114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5"/>
            <p:cNvSpPr/>
            <p:nvPr/>
          </p:nvSpPr>
          <p:spPr>
            <a:xfrm>
              <a:off x="1455400" y="1284750"/>
              <a:ext cx="119225" cy="34675"/>
            </a:xfrm>
            <a:custGeom>
              <a:avLst/>
              <a:gdLst/>
              <a:ahLst/>
              <a:cxnLst/>
              <a:rect l="l" t="t" r="r" b="b"/>
              <a:pathLst>
                <a:path w="4769" h="1387" extrusionOk="0">
                  <a:moveTo>
                    <a:pt x="0" y="1"/>
                  </a:moveTo>
                  <a:lnTo>
                    <a:pt x="0" y="1387"/>
                  </a:lnTo>
                  <a:lnTo>
                    <a:pt x="4769" y="1387"/>
                  </a:lnTo>
                  <a:lnTo>
                    <a:pt x="47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5"/>
            <p:cNvSpPr/>
            <p:nvPr/>
          </p:nvSpPr>
          <p:spPr>
            <a:xfrm>
              <a:off x="1455400" y="1417825"/>
              <a:ext cx="187175" cy="34700"/>
            </a:xfrm>
            <a:custGeom>
              <a:avLst/>
              <a:gdLst/>
              <a:ahLst/>
              <a:cxnLst/>
              <a:rect l="l" t="t" r="r" b="b"/>
              <a:pathLst>
                <a:path w="7487" h="1388" extrusionOk="0">
                  <a:moveTo>
                    <a:pt x="0" y="1"/>
                  </a:moveTo>
                  <a:lnTo>
                    <a:pt x="0" y="1387"/>
                  </a:lnTo>
                  <a:lnTo>
                    <a:pt x="7486" y="1387"/>
                  </a:lnTo>
                  <a:lnTo>
                    <a:pt x="74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5"/>
            <p:cNvSpPr/>
            <p:nvPr/>
          </p:nvSpPr>
          <p:spPr>
            <a:xfrm>
              <a:off x="1539950" y="1302775"/>
              <a:ext cx="34675" cy="55475"/>
            </a:xfrm>
            <a:custGeom>
              <a:avLst/>
              <a:gdLst/>
              <a:ahLst/>
              <a:cxnLst/>
              <a:rect l="l" t="t" r="r" b="b"/>
              <a:pathLst>
                <a:path w="1387" h="2219" extrusionOk="0">
                  <a:moveTo>
                    <a:pt x="1" y="1"/>
                  </a:moveTo>
                  <a:lnTo>
                    <a:pt x="1" y="2219"/>
                  </a:lnTo>
                  <a:lnTo>
                    <a:pt x="1387" y="2219"/>
                  </a:lnTo>
                  <a:lnTo>
                    <a:pt x="1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2">
  <p:cSld name="CUSTOM_12">
    <p:spTree>
      <p:nvGrpSpPr>
        <p:cNvPr id="1" name="Shape 645"/>
        <p:cNvGrpSpPr/>
        <p:nvPr/>
      </p:nvGrpSpPr>
      <p:grpSpPr>
        <a:xfrm>
          <a:off x="0" y="0"/>
          <a:ext cx="0" cy="0"/>
          <a:chOff x="0" y="0"/>
          <a:chExt cx="0" cy="0"/>
        </a:xfrm>
      </p:grpSpPr>
      <p:sp>
        <p:nvSpPr>
          <p:cNvPr id="646" name="Google Shape;646;p26"/>
          <p:cNvSpPr txBox="1">
            <a:spLocks noGrp="1"/>
          </p:cNvSpPr>
          <p:nvPr>
            <p:ph type="title"/>
          </p:nvPr>
        </p:nvSpPr>
        <p:spPr>
          <a:xfrm>
            <a:off x="713225" y="521225"/>
            <a:ext cx="7717500" cy="600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b="0">
                <a:latin typeface="Manrope ExtraBold"/>
                <a:ea typeface="Manrope ExtraBold"/>
                <a:cs typeface="Manrope ExtraBold"/>
                <a:sym typeface="Manrope ExtraBold"/>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647" name="Google Shape;647;p26"/>
          <p:cNvGrpSpPr/>
          <p:nvPr/>
        </p:nvGrpSpPr>
        <p:grpSpPr>
          <a:xfrm>
            <a:off x="-30" y="4806925"/>
            <a:ext cx="9143908" cy="336587"/>
            <a:chOff x="339450" y="5100100"/>
            <a:chExt cx="6931404" cy="336587"/>
          </a:xfrm>
        </p:grpSpPr>
        <p:sp>
          <p:nvSpPr>
            <p:cNvPr id="648" name="Google Shape;648;p26"/>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6"/>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6"/>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6"/>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 name="Google Shape;652;p26"/>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 name="Google Shape;653;p26"/>
          <p:cNvGrpSpPr/>
          <p:nvPr/>
        </p:nvGrpSpPr>
        <p:grpSpPr>
          <a:xfrm>
            <a:off x="201550" y="1827100"/>
            <a:ext cx="334125" cy="1489300"/>
            <a:chOff x="171825" y="889675"/>
            <a:chExt cx="334125" cy="1489300"/>
          </a:xfrm>
        </p:grpSpPr>
        <p:sp>
          <p:nvSpPr>
            <p:cNvPr id="654" name="Google Shape;654;p26"/>
            <p:cNvSpPr/>
            <p:nvPr/>
          </p:nvSpPr>
          <p:spPr>
            <a:xfrm>
              <a:off x="212025" y="889675"/>
              <a:ext cx="257875" cy="388600"/>
            </a:xfrm>
            <a:custGeom>
              <a:avLst/>
              <a:gdLst/>
              <a:ahLst/>
              <a:cxnLst/>
              <a:rect l="l" t="t" r="r" b="b"/>
              <a:pathLst>
                <a:path w="10315" h="15544" extrusionOk="0">
                  <a:moveTo>
                    <a:pt x="5157" y="1513"/>
                  </a:moveTo>
                  <a:cubicBezTo>
                    <a:pt x="8139" y="1513"/>
                    <a:pt x="7033" y="6017"/>
                    <a:pt x="5269" y="7946"/>
                  </a:cubicBezTo>
                  <a:cubicBezTo>
                    <a:pt x="3383" y="6006"/>
                    <a:pt x="2219" y="1514"/>
                    <a:pt x="5102" y="1514"/>
                  </a:cubicBezTo>
                  <a:cubicBezTo>
                    <a:pt x="5121" y="1514"/>
                    <a:pt x="5139" y="1513"/>
                    <a:pt x="5157" y="1513"/>
                  </a:cubicBezTo>
                  <a:close/>
                  <a:moveTo>
                    <a:pt x="5177" y="1"/>
                  </a:moveTo>
                  <a:cubicBezTo>
                    <a:pt x="4689" y="1"/>
                    <a:pt x="4202" y="58"/>
                    <a:pt x="3827" y="183"/>
                  </a:cubicBezTo>
                  <a:cubicBezTo>
                    <a:pt x="2330" y="738"/>
                    <a:pt x="1886" y="2013"/>
                    <a:pt x="2053" y="3566"/>
                  </a:cubicBezTo>
                  <a:cubicBezTo>
                    <a:pt x="2274" y="5229"/>
                    <a:pt x="3273" y="7004"/>
                    <a:pt x="4271" y="8334"/>
                  </a:cubicBezTo>
                  <a:cubicBezTo>
                    <a:pt x="2995" y="8113"/>
                    <a:pt x="1" y="7724"/>
                    <a:pt x="1" y="7724"/>
                  </a:cubicBezTo>
                  <a:lnTo>
                    <a:pt x="1" y="9610"/>
                  </a:lnTo>
                  <a:lnTo>
                    <a:pt x="4714" y="9111"/>
                  </a:lnTo>
                  <a:lnTo>
                    <a:pt x="4714" y="9111"/>
                  </a:lnTo>
                  <a:lnTo>
                    <a:pt x="4215" y="15543"/>
                  </a:lnTo>
                  <a:lnTo>
                    <a:pt x="6212" y="15543"/>
                  </a:lnTo>
                  <a:lnTo>
                    <a:pt x="5879" y="9111"/>
                  </a:lnTo>
                  <a:lnTo>
                    <a:pt x="10315" y="9610"/>
                  </a:lnTo>
                  <a:lnTo>
                    <a:pt x="10315" y="7724"/>
                  </a:lnTo>
                  <a:cubicBezTo>
                    <a:pt x="10259" y="7724"/>
                    <a:pt x="7709" y="8057"/>
                    <a:pt x="6322" y="8279"/>
                  </a:cubicBezTo>
                  <a:cubicBezTo>
                    <a:pt x="7265" y="7004"/>
                    <a:pt x="8263" y="5174"/>
                    <a:pt x="8430" y="3566"/>
                  </a:cubicBezTo>
                  <a:cubicBezTo>
                    <a:pt x="8651" y="2124"/>
                    <a:pt x="8152" y="793"/>
                    <a:pt x="6766" y="239"/>
                  </a:cubicBezTo>
                  <a:cubicBezTo>
                    <a:pt x="6370" y="86"/>
                    <a:pt x="5773" y="1"/>
                    <a:pt x="5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6"/>
            <p:cNvSpPr/>
            <p:nvPr/>
          </p:nvSpPr>
          <p:spPr>
            <a:xfrm>
              <a:off x="194025" y="1423800"/>
              <a:ext cx="289750" cy="149750"/>
            </a:xfrm>
            <a:custGeom>
              <a:avLst/>
              <a:gdLst/>
              <a:ahLst/>
              <a:cxnLst/>
              <a:rect l="l" t="t" r="r" b="b"/>
              <a:pathLst>
                <a:path w="11590" h="5990" extrusionOk="0">
                  <a:moveTo>
                    <a:pt x="0" y="0"/>
                  </a:moveTo>
                  <a:cubicBezTo>
                    <a:pt x="0" y="0"/>
                    <a:pt x="1054" y="3050"/>
                    <a:pt x="5157" y="3328"/>
                  </a:cubicBezTo>
                  <a:lnTo>
                    <a:pt x="5157" y="3827"/>
                  </a:lnTo>
                  <a:cubicBezTo>
                    <a:pt x="5046" y="4658"/>
                    <a:pt x="4103" y="4880"/>
                    <a:pt x="3604" y="5157"/>
                  </a:cubicBezTo>
                  <a:cubicBezTo>
                    <a:pt x="3161" y="5490"/>
                    <a:pt x="2994" y="5989"/>
                    <a:pt x="2994" y="5989"/>
                  </a:cubicBezTo>
                  <a:lnTo>
                    <a:pt x="8595" y="5989"/>
                  </a:lnTo>
                  <a:cubicBezTo>
                    <a:pt x="8595" y="5989"/>
                    <a:pt x="8484" y="5435"/>
                    <a:pt x="7985" y="5213"/>
                  </a:cubicBezTo>
                  <a:cubicBezTo>
                    <a:pt x="7597" y="4936"/>
                    <a:pt x="6543" y="4714"/>
                    <a:pt x="6488" y="3882"/>
                  </a:cubicBezTo>
                  <a:lnTo>
                    <a:pt x="6488" y="3383"/>
                  </a:lnTo>
                  <a:cubicBezTo>
                    <a:pt x="10647" y="3050"/>
                    <a:pt x="11589" y="0"/>
                    <a:pt x="11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6"/>
            <p:cNvSpPr/>
            <p:nvPr/>
          </p:nvSpPr>
          <p:spPr>
            <a:xfrm>
              <a:off x="194025" y="1368350"/>
              <a:ext cx="289750" cy="22200"/>
            </a:xfrm>
            <a:custGeom>
              <a:avLst/>
              <a:gdLst/>
              <a:ahLst/>
              <a:cxnLst/>
              <a:rect l="l" t="t" r="r" b="b"/>
              <a:pathLst>
                <a:path w="11590" h="888" extrusionOk="0">
                  <a:moveTo>
                    <a:pt x="0" y="0"/>
                  </a:moveTo>
                  <a:lnTo>
                    <a:pt x="0" y="888"/>
                  </a:lnTo>
                  <a:lnTo>
                    <a:pt x="11589" y="888"/>
                  </a:lnTo>
                  <a:lnTo>
                    <a:pt x="115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6"/>
            <p:cNvSpPr/>
            <p:nvPr/>
          </p:nvSpPr>
          <p:spPr>
            <a:xfrm>
              <a:off x="171825" y="1646900"/>
              <a:ext cx="334125" cy="172050"/>
            </a:xfrm>
            <a:custGeom>
              <a:avLst/>
              <a:gdLst/>
              <a:ahLst/>
              <a:cxnLst/>
              <a:rect l="l" t="t" r="r" b="b"/>
              <a:pathLst>
                <a:path w="13365" h="6882" extrusionOk="0">
                  <a:moveTo>
                    <a:pt x="6600" y="1224"/>
                  </a:moveTo>
                  <a:cubicBezTo>
                    <a:pt x="9095" y="1224"/>
                    <a:pt x="10703" y="2610"/>
                    <a:pt x="11091" y="3054"/>
                  </a:cubicBezTo>
                  <a:lnTo>
                    <a:pt x="2552" y="3054"/>
                  </a:lnTo>
                  <a:cubicBezTo>
                    <a:pt x="2829" y="2610"/>
                    <a:pt x="4049" y="1224"/>
                    <a:pt x="6600" y="1224"/>
                  </a:cubicBezTo>
                  <a:close/>
                  <a:moveTo>
                    <a:pt x="10814" y="3997"/>
                  </a:moveTo>
                  <a:cubicBezTo>
                    <a:pt x="10426" y="4551"/>
                    <a:pt x="9206" y="5716"/>
                    <a:pt x="6877" y="5716"/>
                  </a:cubicBezTo>
                  <a:cubicBezTo>
                    <a:pt x="4603" y="5716"/>
                    <a:pt x="3051" y="4551"/>
                    <a:pt x="2496" y="3997"/>
                  </a:cubicBezTo>
                  <a:close/>
                  <a:moveTo>
                    <a:pt x="6814" y="1"/>
                  </a:moveTo>
                  <a:cubicBezTo>
                    <a:pt x="6743" y="1"/>
                    <a:pt x="6672" y="2"/>
                    <a:pt x="6600" y="4"/>
                  </a:cubicBezTo>
                  <a:cubicBezTo>
                    <a:pt x="3273" y="60"/>
                    <a:pt x="1609" y="2389"/>
                    <a:pt x="1165" y="2998"/>
                  </a:cubicBezTo>
                  <a:lnTo>
                    <a:pt x="1" y="2998"/>
                  </a:lnTo>
                  <a:lnTo>
                    <a:pt x="1" y="3997"/>
                  </a:lnTo>
                  <a:lnTo>
                    <a:pt x="1276" y="3997"/>
                  </a:lnTo>
                  <a:cubicBezTo>
                    <a:pt x="1824" y="4709"/>
                    <a:pt x="3724" y="6881"/>
                    <a:pt x="6763" y="6881"/>
                  </a:cubicBezTo>
                  <a:cubicBezTo>
                    <a:pt x="6800" y="6881"/>
                    <a:pt x="6839" y="6881"/>
                    <a:pt x="6877" y="6880"/>
                  </a:cubicBezTo>
                  <a:cubicBezTo>
                    <a:pt x="9982" y="6825"/>
                    <a:pt x="11646" y="4717"/>
                    <a:pt x="12200" y="3997"/>
                  </a:cubicBezTo>
                  <a:lnTo>
                    <a:pt x="13365" y="3997"/>
                  </a:lnTo>
                  <a:lnTo>
                    <a:pt x="13365" y="2998"/>
                  </a:lnTo>
                  <a:lnTo>
                    <a:pt x="12256" y="2998"/>
                  </a:lnTo>
                  <a:cubicBezTo>
                    <a:pt x="11876" y="2402"/>
                    <a:pt x="10010" y="1"/>
                    <a:pt x="6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6"/>
            <p:cNvSpPr/>
            <p:nvPr/>
          </p:nvSpPr>
          <p:spPr>
            <a:xfrm>
              <a:off x="205100" y="1889600"/>
              <a:ext cx="285600" cy="34675"/>
            </a:xfrm>
            <a:custGeom>
              <a:avLst/>
              <a:gdLst/>
              <a:ahLst/>
              <a:cxnLst/>
              <a:rect l="l" t="t" r="r" b="b"/>
              <a:pathLst>
                <a:path w="11424" h="1387" extrusionOk="0">
                  <a:moveTo>
                    <a:pt x="1" y="0"/>
                  </a:moveTo>
                  <a:lnTo>
                    <a:pt x="1" y="1386"/>
                  </a:lnTo>
                  <a:lnTo>
                    <a:pt x="11424" y="1386"/>
                  </a:lnTo>
                  <a:lnTo>
                    <a:pt x="114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6"/>
            <p:cNvSpPr/>
            <p:nvPr/>
          </p:nvSpPr>
          <p:spPr>
            <a:xfrm>
              <a:off x="205100" y="2344300"/>
              <a:ext cx="285600" cy="34675"/>
            </a:xfrm>
            <a:custGeom>
              <a:avLst/>
              <a:gdLst/>
              <a:ahLst/>
              <a:cxnLst/>
              <a:rect l="l" t="t" r="r" b="b"/>
              <a:pathLst>
                <a:path w="11424" h="1387" extrusionOk="0">
                  <a:moveTo>
                    <a:pt x="1" y="0"/>
                  </a:moveTo>
                  <a:lnTo>
                    <a:pt x="1" y="1386"/>
                  </a:lnTo>
                  <a:lnTo>
                    <a:pt x="11424" y="1386"/>
                  </a:lnTo>
                  <a:lnTo>
                    <a:pt x="114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6"/>
            <p:cNvSpPr/>
            <p:nvPr/>
          </p:nvSpPr>
          <p:spPr>
            <a:xfrm>
              <a:off x="257775" y="2129425"/>
              <a:ext cx="120650" cy="34675"/>
            </a:xfrm>
            <a:custGeom>
              <a:avLst/>
              <a:gdLst/>
              <a:ahLst/>
              <a:cxnLst/>
              <a:rect l="l" t="t" r="r" b="b"/>
              <a:pathLst>
                <a:path w="4826" h="1387" extrusionOk="0">
                  <a:moveTo>
                    <a:pt x="1" y="0"/>
                  </a:moveTo>
                  <a:lnTo>
                    <a:pt x="1" y="1386"/>
                  </a:lnTo>
                  <a:lnTo>
                    <a:pt x="4825" y="1386"/>
                  </a:lnTo>
                  <a:lnTo>
                    <a:pt x="48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6"/>
            <p:cNvSpPr/>
            <p:nvPr/>
          </p:nvSpPr>
          <p:spPr>
            <a:xfrm>
              <a:off x="257775" y="2261100"/>
              <a:ext cx="188575" cy="34700"/>
            </a:xfrm>
            <a:custGeom>
              <a:avLst/>
              <a:gdLst/>
              <a:ahLst/>
              <a:cxnLst/>
              <a:rect l="l" t="t" r="r" b="b"/>
              <a:pathLst>
                <a:path w="7543" h="1388" extrusionOk="0">
                  <a:moveTo>
                    <a:pt x="1" y="1"/>
                  </a:moveTo>
                  <a:lnTo>
                    <a:pt x="1" y="1387"/>
                  </a:lnTo>
                  <a:lnTo>
                    <a:pt x="7542" y="1387"/>
                  </a:lnTo>
                  <a:lnTo>
                    <a:pt x="75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6"/>
            <p:cNvSpPr/>
            <p:nvPr/>
          </p:nvSpPr>
          <p:spPr>
            <a:xfrm>
              <a:off x="413050" y="2129425"/>
              <a:ext cx="34675" cy="162200"/>
            </a:xfrm>
            <a:custGeom>
              <a:avLst/>
              <a:gdLst/>
              <a:ahLst/>
              <a:cxnLst/>
              <a:rect l="l" t="t" r="r" b="b"/>
              <a:pathLst>
                <a:path w="1387" h="6488" extrusionOk="0">
                  <a:moveTo>
                    <a:pt x="0" y="0"/>
                  </a:moveTo>
                  <a:lnTo>
                    <a:pt x="0" y="6488"/>
                  </a:lnTo>
                  <a:lnTo>
                    <a:pt x="1387" y="6488"/>
                  </a:lnTo>
                  <a:lnTo>
                    <a:pt x="13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6"/>
            <p:cNvSpPr/>
            <p:nvPr/>
          </p:nvSpPr>
          <p:spPr>
            <a:xfrm>
              <a:off x="257775" y="2144675"/>
              <a:ext cx="34700" cy="146950"/>
            </a:xfrm>
            <a:custGeom>
              <a:avLst/>
              <a:gdLst/>
              <a:ahLst/>
              <a:cxnLst/>
              <a:rect l="l" t="t" r="r" b="b"/>
              <a:pathLst>
                <a:path w="1388" h="5878" extrusionOk="0">
                  <a:moveTo>
                    <a:pt x="1" y="0"/>
                  </a:moveTo>
                  <a:lnTo>
                    <a:pt x="1" y="5878"/>
                  </a:lnTo>
                  <a:lnTo>
                    <a:pt x="1387" y="5878"/>
                  </a:lnTo>
                  <a:lnTo>
                    <a:pt x="13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6"/>
            <p:cNvSpPr/>
            <p:nvPr/>
          </p:nvSpPr>
          <p:spPr>
            <a:xfrm>
              <a:off x="345125" y="2146050"/>
              <a:ext cx="34675" cy="55475"/>
            </a:xfrm>
            <a:custGeom>
              <a:avLst/>
              <a:gdLst/>
              <a:ahLst/>
              <a:cxnLst/>
              <a:rect l="l" t="t" r="r" b="b"/>
              <a:pathLst>
                <a:path w="1387" h="2219" extrusionOk="0">
                  <a:moveTo>
                    <a:pt x="0" y="1"/>
                  </a:moveTo>
                  <a:lnTo>
                    <a:pt x="0" y="2219"/>
                  </a:lnTo>
                  <a:lnTo>
                    <a:pt x="1387" y="2219"/>
                  </a:lnTo>
                  <a:lnTo>
                    <a:pt x="1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6"/>
            <p:cNvSpPr/>
            <p:nvPr/>
          </p:nvSpPr>
          <p:spPr>
            <a:xfrm>
              <a:off x="207875" y="1967225"/>
              <a:ext cx="289750" cy="90125"/>
            </a:xfrm>
            <a:custGeom>
              <a:avLst/>
              <a:gdLst/>
              <a:ahLst/>
              <a:cxnLst/>
              <a:rect l="l" t="t" r="r" b="b"/>
              <a:pathLst>
                <a:path w="11590" h="3605" extrusionOk="0">
                  <a:moveTo>
                    <a:pt x="10924" y="0"/>
                  </a:moveTo>
                  <a:cubicBezTo>
                    <a:pt x="10924" y="0"/>
                    <a:pt x="8984" y="2717"/>
                    <a:pt x="7320" y="2717"/>
                  </a:cubicBezTo>
                  <a:cubicBezTo>
                    <a:pt x="5657" y="2717"/>
                    <a:pt x="5934" y="278"/>
                    <a:pt x="3827" y="278"/>
                  </a:cubicBezTo>
                  <a:cubicBezTo>
                    <a:pt x="2052" y="278"/>
                    <a:pt x="1" y="2995"/>
                    <a:pt x="1" y="2995"/>
                  </a:cubicBezTo>
                  <a:lnTo>
                    <a:pt x="832" y="3549"/>
                  </a:lnTo>
                  <a:cubicBezTo>
                    <a:pt x="832" y="3549"/>
                    <a:pt x="2440" y="1276"/>
                    <a:pt x="3827" y="1276"/>
                  </a:cubicBezTo>
                  <a:cubicBezTo>
                    <a:pt x="5213" y="1276"/>
                    <a:pt x="5435" y="3605"/>
                    <a:pt x="7209" y="3605"/>
                  </a:cubicBezTo>
                  <a:cubicBezTo>
                    <a:pt x="9871" y="3605"/>
                    <a:pt x="11590" y="777"/>
                    <a:pt x="11590" y="777"/>
                  </a:cubicBezTo>
                  <a:lnTo>
                    <a:pt x="109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 name="Google Shape;666;p26"/>
          <p:cNvGrpSpPr/>
          <p:nvPr/>
        </p:nvGrpSpPr>
        <p:grpSpPr>
          <a:xfrm>
            <a:off x="8593450" y="1796288"/>
            <a:ext cx="365150" cy="1550925"/>
            <a:chOff x="916850" y="790075"/>
            <a:chExt cx="365150" cy="1550925"/>
          </a:xfrm>
        </p:grpSpPr>
        <p:sp>
          <p:nvSpPr>
            <p:cNvPr id="667" name="Google Shape;667;p26"/>
            <p:cNvSpPr/>
            <p:nvPr/>
          </p:nvSpPr>
          <p:spPr>
            <a:xfrm>
              <a:off x="932775" y="2106100"/>
              <a:ext cx="342425" cy="234900"/>
            </a:xfrm>
            <a:custGeom>
              <a:avLst/>
              <a:gdLst/>
              <a:ahLst/>
              <a:cxnLst/>
              <a:rect l="l" t="t" r="r" b="b"/>
              <a:pathLst>
                <a:path w="13697" h="9396" extrusionOk="0">
                  <a:moveTo>
                    <a:pt x="3438" y="639"/>
                  </a:moveTo>
                  <a:cubicBezTo>
                    <a:pt x="2994" y="972"/>
                    <a:pt x="2828" y="1471"/>
                    <a:pt x="2828" y="2025"/>
                  </a:cubicBezTo>
                  <a:cubicBezTo>
                    <a:pt x="2828" y="2580"/>
                    <a:pt x="2994" y="3079"/>
                    <a:pt x="3438" y="3356"/>
                  </a:cubicBezTo>
                  <a:cubicBezTo>
                    <a:pt x="2828" y="3190"/>
                    <a:pt x="2385" y="2968"/>
                    <a:pt x="2107" y="2913"/>
                  </a:cubicBezTo>
                  <a:cubicBezTo>
                    <a:pt x="1442" y="2691"/>
                    <a:pt x="832" y="2857"/>
                    <a:pt x="832" y="2524"/>
                  </a:cubicBezTo>
                  <a:cubicBezTo>
                    <a:pt x="832" y="2247"/>
                    <a:pt x="1165" y="2303"/>
                    <a:pt x="1497" y="2081"/>
                  </a:cubicBezTo>
                  <a:cubicBezTo>
                    <a:pt x="2052" y="1748"/>
                    <a:pt x="2662" y="972"/>
                    <a:pt x="3216" y="695"/>
                  </a:cubicBezTo>
                  <a:cubicBezTo>
                    <a:pt x="3327" y="695"/>
                    <a:pt x="3383" y="639"/>
                    <a:pt x="3438" y="639"/>
                  </a:cubicBezTo>
                  <a:close/>
                  <a:moveTo>
                    <a:pt x="5712" y="750"/>
                  </a:moveTo>
                  <a:cubicBezTo>
                    <a:pt x="7819" y="1526"/>
                    <a:pt x="8706" y="2635"/>
                    <a:pt x="8706" y="2635"/>
                  </a:cubicBezTo>
                  <a:cubicBezTo>
                    <a:pt x="8706" y="2635"/>
                    <a:pt x="7375" y="3689"/>
                    <a:pt x="5601" y="3689"/>
                  </a:cubicBezTo>
                  <a:lnTo>
                    <a:pt x="5323" y="3689"/>
                  </a:lnTo>
                  <a:cubicBezTo>
                    <a:pt x="5933" y="3412"/>
                    <a:pt x="6266" y="2802"/>
                    <a:pt x="6266" y="2081"/>
                  </a:cubicBezTo>
                  <a:cubicBezTo>
                    <a:pt x="6266" y="1526"/>
                    <a:pt x="6100" y="1138"/>
                    <a:pt x="5656" y="750"/>
                  </a:cubicBezTo>
                  <a:close/>
                  <a:moveTo>
                    <a:pt x="4500" y="0"/>
                  </a:moveTo>
                  <a:cubicBezTo>
                    <a:pt x="3573" y="0"/>
                    <a:pt x="2695" y="340"/>
                    <a:pt x="1996" y="1138"/>
                  </a:cubicBezTo>
                  <a:cubicBezTo>
                    <a:pt x="1165" y="2025"/>
                    <a:pt x="0" y="1970"/>
                    <a:pt x="0" y="2635"/>
                  </a:cubicBezTo>
                  <a:cubicBezTo>
                    <a:pt x="0" y="3190"/>
                    <a:pt x="887" y="3134"/>
                    <a:pt x="1442" y="3245"/>
                  </a:cubicBezTo>
                  <a:cubicBezTo>
                    <a:pt x="1719" y="3356"/>
                    <a:pt x="2274" y="3634"/>
                    <a:pt x="3161" y="3911"/>
                  </a:cubicBezTo>
                  <a:cubicBezTo>
                    <a:pt x="3161" y="4077"/>
                    <a:pt x="3161" y="4465"/>
                    <a:pt x="3050" y="4798"/>
                  </a:cubicBezTo>
                  <a:cubicBezTo>
                    <a:pt x="2773" y="5297"/>
                    <a:pt x="1775" y="5408"/>
                    <a:pt x="1775" y="5408"/>
                  </a:cubicBezTo>
                  <a:cubicBezTo>
                    <a:pt x="1775" y="5408"/>
                    <a:pt x="2773" y="5741"/>
                    <a:pt x="2773" y="6572"/>
                  </a:cubicBezTo>
                  <a:lnTo>
                    <a:pt x="2773" y="8680"/>
                  </a:lnTo>
                  <a:cubicBezTo>
                    <a:pt x="2773" y="9177"/>
                    <a:pt x="2940" y="9395"/>
                    <a:pt x="3124" y="9395"/>
                  </a:cubicBezTo>
                  <a:cubicBezTo>
                    <a:pt x="3351" y="9395"/>
                    <a:pt x="3604" y="9064"/>
                    <a:pt x="3604" y="8513"/>
                  </a:cubicBezTo>
                  <a:cubicBezTo>
                    <a:pt x="3604" y="7515"/>
                    <a:pt x="3937" y="4909"/>
                    <a:pt x="3993" y="4188"/>
                  </a:cubicBezTo>
                  <a:cubicBezTo>
                    <a:pt x="4048" y="4188"/>
                    <a:pt x="4214" y="4243"/>
                    <a:pt x="4270" y="4243"/>
                  </a:cubicBezTo>
                  <a:cubicBezTo>
                    <a:pt x="4547" y="4909"/>
                    <a:pt x="5712" y="7016"/>
                    <a:pt x="8373" y="8458"/>
                  </a:cubicBezTo>
                  <a:cubicBezTo>
                    <a:pt x="9538" y="9103"/>
                    <a:pt x="10430" y="9342"/>
                    <a:pt x="11102" y="9342"/>
                  </a:cubicBezTo>
                  <a:cubicBezTo>
                    <a:pt x="12220" y="9342"/>
                    <a:pt x="12726" y="8679"/>
                    <a:pt x="12865" y="8125"/>
                  </a:cubicBezTo>
                  <a:cubicBezTo>
                    <a:pt x="13109" y="7345"/>
                    <a:pt x="12881" y="6051"/>
                    <a:pt x="11767" y="6051"/>
                  </a:cubicBezTo>
                  <a:cubicBezTo>
                    <a:pt x="11614" y="6051"/>
                    <a:pt x="11444" y="6075"/>
                    <a:pt x="11257" y="6129"/>
                  </a:cubicBezTo>
                  <a:cubicBezTo>
                    <a:pt x="9981" y="6462"/>
                    <a:pt x="10536" y="7903"/>
                    <a:pt x="10536" y="7903"/>
                  </a:cubicBezTo>
                  <a:cubicBezTo>
                    <a:pt x="10536" y="7903"/>
                    <a:pt x="10585" y="6724"/>
                    <a:pt x="11469" y="6724"/>
                  </a:cubicBezTo>
                  <a:cubicBezTo>
                    <a:pt x="11524" y="6724"/>
                    <a:pt x="11583" y="6729"/>
                    <a:pt x="11645" y="6739"/>
                  </a:cubicBezTo>
                  <a:cubicBezTo>
                    <a:pt x="12665" y="6841"/>
                    <a:pt x="12325" y="8725"/>
                    <a:pt x="10969" y="8725"/>
                  </a:cubicBezTo>
                  <a:cubicBezTo>
                    <a:pt x="10851" y="8725"/>
                    <a:pt x="10725" y="8711"/>
                    <a:pt x="10591" y="8680"/>
                  </a:cubicBezTo>
                  <a:cubicBezTo>
                    <a:pt x="8928" y="8236"/>
                    <a:pt x="7541" y="7571"/>
                    <a:pt x="5989" y="5685"/>
                  </a:cubicBezTo>
                  <a:cubicBezTo>
                    <a:pt x="5545" y="5131"/>
                    <a:pt x="5323" y="4632"/>
                    <a:pt x="5157" y="4354"/>
                  </a:cubicBezTo>
                  <a:lnTo>
                    <a:pt x="5878" y="4354"/>
                  </a:lnTo>
                  <a:cubicBezTo>
                    <a:pt x="8318" y="4243"/>
                    <a:pt x="9150" y="3245"/>
                    <a:pt x="9150" y="3245"/>
                  </a:cubicBezTo>
                  <a:lnTo>
                    <a:pt x="13697" y="3245"/>
                  </a:lnTo>
                  <a:lnTo>
                    <a:pt x="13697" y="2136"/>
                  </a:lnTo>
                  <a:lnTo>
                    <a:pt x="9205" y="2136"/>
                  </a:lnTo>
                  <a:cubicBezTo>
                    <a:pt x="9205" y="1970"/>
                    <a:pt x="7874" y="1027"/>
                    <a:pt x="6377" y="417"/>
                  </a:cubicBezTo>
                  <a:cubicBezTo>
                    <a:pt x="5756" y="151"/>
                    <a:pt x="5117" y="0"/>
                    <a:pt x="4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6"/>
            <p:cNvSpPr/>
            <p:nvPr/>
          </p:nvSpPr>
          <p:spPr>
            <a:xfrm>
              <a:off x="916850" y="2040225"/>
              <a:ext cx="358350" cy="59675"/>
            </a:xfrm>
            <a:custGeom>
              <a:avLst/>
              <a:gdLst/>
              <a:ahLst/>
              <a:cxnLst/>
              <a:rect l="l" t="t" r="r" b="b"/>
              <a:pathLst>
                <a:path w="14334" h="2387" extrusionOk="0">
                  <a:moveTo>
                    <a:pt x="5012" y="0"/>
                  </a:moveTo>
                  <a:cubicBezTo>
                    <a:pt x="4958" y="0"/>
                    <a:pt x="4905" y="1"/>
                    <a:pt x="4851" y="3"/>
                  </a:cubicBezTo>
                  <a:cubicBezTo>
                    <a:pt x="3022" y="169"/>
                    <a:pt x="1081" y="1001"/>
                    <a:pt x="526" y="1389"/>
                  </a:cubicBezTo>
                  <a:cubicBezTo>
                    <a:pt x="107" y="1622"/>
                    <a:pt x="1" y="2050"/>
                    <a:pt x="404" y="2050"/>
                  </a:cubicBezTo>
                  <a:cubicBezTo>
                    <a:pt x="481" y="2050"/>
                    <a:pt x="577" y="2034"/>
                    <a:pt x="693" y="1999"/>
                  </a:cubicBezTo>
                  <a:cubicBezTo>
                    <a:pt x="1358" y="1832"/>
                    <a:pt x="2966" y="834"/>
                    <a:pt x="4907" y="779"/>
                  </a:cubicBezTo>
                  <a:cubicBezTo>
                    <a:pt x="4965" y="777"/>
                    <a:pt x="5023" y="776"/>
                    <a:pt x="5080" y="776"/>
                  </a:cubicBezTo>
                  <a:cubicBezTo>
                    <a:pt x="6928" y="776"/>
                    <a:pt x="8220" y="1622"/>
                    <a:pt x="9565" y="1999"/>
                  </a:cubicBezTo>
                  <a:cubicBezTo>
                    <a:pt x="10729" y="2387"/>
                    <a:pt x="13668" y="2387"/>
                    <a:pt x="14334" y="2387"/>
                  </a:cubicBezTo>
                  <a:lnTo>
                    <a:pt x="14334" y="1666"/>
                  </a:lnTo>
                  <a:cubicBezTo>
                    <a:pt x="13557" y="1666"/>
                    <a:pt x="10452" y="1555"/>
                    <a:pt x="9676" y="1278"/>
                  </a:cubicBezTo>
                  <a:cubicBezTo>
                    <a:pt x="8600" y="848"/>
                    <a:pt x="6742" y="0"/>
                    <a:pt x="5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6"/>
            <p:cNvSpPr/>
            <p:nvPr/>
          </p:nvSpPr>
          <p:spPr>
            <a:xfrm>
              <a:off x="932775" y="1212675"/>
              <a:ext cx="349225" cy="252325"/>
            </a:xfrm>
            <a:custGeom>
              <a:avLst/>
              <a:gdLst/>
              <a:ahLst/>
              <a:cxnLst/>
              <a:rect l="l" t="t" r="r" b="b"/>
              <a:pathLst>
                <a:path w="13969" h="10093" extrusionOk="0">
                  <a:moveTo>
                    <a:pt x="6377" y="1775"/>
                  </a:moveTo>
                  <a:cubicBezTo>
                    <a:pt x="8151" y="1775"/>
                    <a:pt x="9593" y="3216"/>
                    <a:pt x="9593" y="5046"/>
                  </a:cubicBezTo>
                  <a:cubicBezTo>
                    <a:pt x="9704" y="6821"/>
                    <a:pt x="8207" y="8318"/>
                    <a:pt x="6377" y="8318"/>
                  </a:cubicBezTo>
                  <a:cubicBezTo>
                    <a:pt x="4547" y="8318"/>
                    <a:pt x="3105" y="6821"/>
                    <a:pt x="3105" y="5046"/>
                  </a:cubicBezTo>
                  <a:cubicBezTo>
                    <a:pt x="3105" y="3216"/>
                    <a:pt x="4547" y="1775"/>
                    <a:pt x="6377" y="1775"/>
                  </a:cubicBezTo>
                  <a:close/>
                  <a:moveTo>
                    <a:pt x="6377" y="0"/>
                  </a:moveTo>
                  <a:cubicBezTo>
                    <a:pt x="3494" y="0"/>
                    <a:pt x="1220" y="2218"/>
                    <a:pt x="1220" y="5046"/>
                  </a:cubicBezTo>
                  <a:cubicBezTo>
                    <a:pt x="1220" y="5046"/>
                    <a:pt x="1220" y="6377"/>
                    <a:pt x="998" y="7597"/>
                  </a:cubicBezTo>
                  <a:cubicBezTo>
                    <a:pt x="832" y="8872"/>
                    <a:pt x="0" y="10092"/>
                    <a:pt x="0" y="10092"/>
                  </a:cubicBezTo>
                  <a:cubicBezTo>
                    <a:pt x="0" y="10092"/>
                    <a:pt x="1109" y="9261"/>
                    <a:pt x="1719" y="7098"/>
                  </a:cubicBezTo>
                  <a:cubicBezTo>
                    <a:pt x="2551" y="8872"/>
                    <a:pt x="4270" y="10092"/>
                    <a:pt x="6377" y="10092"/>
                  </a:cubicBezTo>
                  <a:cubicBezTo>
                    <a:pt x="8041" y="10092"/>
                    <a:pt x="9538" y="9261"/>
                    <a:pt x="10425" y="8041"/>
                  </a:cubicBezTo>
                  <a:cubicBezTo>
                    <a:pt x="10591" y="8429"/>
                    <a:pt x="10813" y="8928"/>
                    <a:pt x="11478" y="9094"/>
                  </a:cubicBezTo>
                  <a:cubicBezTo>
                    <a:pt x="11660" y="9157"/>
                    <a:pt x="11819" y="9186"/>
                    <a:pt x="11959" y="9186"/>
                  </a:cubicBezTo>
                  <a:cubicBezTo>
                    <a:pt x="12800" y="9186"/>
                    <a:pt x="12936" y="8160"/>
                    <a:pt x="13031" y="7542"/>
                  </a:cubicBezTo>
                  <a:cubicBezTo>
                    <a:pt x="13087" y="6765"/>
                    <a:pt x="12366" y="6488"/>
                    <a:pt x="12588" y="6322"/>
                  </a:cubicBezTo>
                  <a:cubicBezTo>
                    <a:pt x="12615" y="6303"/>
                    <a:pt x="12646" y="6295"/>
                    <a:pt x="12680" y="6295"/>
                  </a:cubicBezTo>
                  <a:cubicBezTo>
                    <a:pt x="12849" y="6295"/>
                    <a:pt x="13096" y="6488"/>
                    <a:pt x="13419" y="6488"/>
                  </a:cubicBezTo>
                  <a:cubicBezTo>
                    <a:pt x="13443" y="6491"/>
                    <a:pt x="13466" y="6492"/>
                    <a:pt x="13488" y="6492"/>
                  </a:cubicBezTo>
                  <a:cubicBezTo>
                    <a:pt x="13923" y="6492"/>
                    <a:pt x="13969" y="5989"/>
                    <a:pt x="13863" y="5989"/>
                  </a:cubicBezTo>
                  <a:lnTo>
                    <a:pt x="12643" y="5989"/>
                  </a:lnTo>
                  <a:cubicBezTo>
                    <a:pt x="12088" y="5989"/>
                    <a:pt x="11700" y="6765"/>
                    <a:pt x="11811" y="7375"/>
                  </a:cubicBezTo>
                  <a:cubicBezTo>
                    <a:pt x="11956" y="7955"/>
                    <a:pt x="12227" y="8703"/>
                    <a:pt x="11745" y="8703"/>
                  </a:cubicBezTo>
                  <a:cubicBezTo>
                    <a:pt x="11674" y="8703"/>
                    <a:pt x="11586" y="8686"/>
                    <a:pt x="11478" y="8651"/>
                  </a:cubicBezTo>
                  <a:cubicBezTo>
                    <a:pt x="10979" y="8429"/>
                    <a:pt x="10979" y="7763"/>
                    <a:pt x="10979" y="7209"/>
                  </a:cubicBezTo>
                  <a:cubicBezTo>
                    <a:pt x="11257" y="6543"/>
                    <a:pt x="11478" y="5823"/>
                    <a:pt x="11478" y="5102"/>
                  </a:cubicBezTo>
                  <a:cubicBezTo>
                    <a:pt x="11478" y="2274"/>
                    <a:pt x="9205" y="0"/>
                    <a:pt x="6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6"/>
            <p:cNvSpPr/>
            <p:nvPr/>
          </p:nvSpPr>
          <p:spPr>
            <a:xfrm>
              <a:off x="966025" y="790075"/>
              <a:ext cx="270350" cy="328600"/>
            </a:xfrm>
            <a:custGeom>
              <a:avLst/>
              <a:gdLst/>
              <a:ahLst/>
              <a:cxnLst/>
              <a:rect l="l" t="t" r="r" b="b"/>
              <a:pathLst>
                <a:path w="10814" h="13144" extrusionOk="0">
                  <a:moveTo>
                    <a:pt x="8327" y="0"/>
                  </a:moveTo>
                  <a:cubicBezTo>
                    <a:pt x="7919" y="0"/>
                    <a:pt x="7498" y="105"/>
                    <a:pt x="7099" y="324"/>
                  </a:cubicBezTo>
                  <a:cubicBezTo>
                    <a:pt x="5768" y="1101"/>
                    <a:pt x="5657" y="2930"/>
                    <a:pt x="5324" y="4261"/>
                  </a:cubicBezTo>
                  <a:cubicBezTo>
                    <a:pt x="5102" y="5093"/>
                    <a:pt x="4881" y="5980"/>
                    <a:pt x="4603" y="6757"/>
                  </a:cubicBezTo>
                  <a:cubicBezTo>
                    <a:pt x="4215" y="7866"/>
                    <a:pt x="3439" y="8753"/>
                    <a:pt x="2607" y="9585"/>
                  </a:cubicBezTo>
                  <a:cubicBezTo>
                    <a:pt x="1997" y="10250"/>
                    <a:pt x="1" y="11636"/>
                    <a:pt x="500" y="12246"/>
                  </a:cubicBezTo>
                  <a:cubicBezTo>
                    <a:pt x="610" y="12401"/>
                    <a:pt x="755" y="12467"/>
                    <a:pt x="925" y="12467"/>
                  </a:cubicBezTo>
                  <a:cubicBezTo>
                    <a:pt x="1183" y="12467"/>
                    <a:pt x="1497" y="12314"/>
                    <a:pt x="1831" y="12080"/>
                  </a:cubicBezTo>
                  <a:cubicBezTo>
                    <a:pt x="2330" y="11747"/>
                    <a:pt x="2718" y="11415"/>
                    <a:pt x="3162" y="10971"/>
                  </a:cubicBezTo>
                  <a:cubicBezTo>
                    <a:pt x="3399" y="10734"/>
                    <a:pt x="3823" y="10476"/>
                    <a:pt x="4294" y="10476"/>
                  </a:cubicBezTo>
                  <a:cubicBezTo>
                    <a:pt x="4593" y="10476"/>
                    <a:pt x="4912" y="10580"/>
                    <a:pt x="5213" y="10860"/>
                  </a:cubicBezTo>
                  <a:cubicBezTo>
                    <a:pt x="5657" y="11248"/>
                    <a:pt x="5657" y="12357"/>
                    <a:pt x="5712" y="12912"/>
                  </a:cubicBezTo>
                  <a:cubicBezTo>
                    <a:pt x="5712" y="13003"/>
                    <a:pt x="5812" y="13143"/>
                    <a:pt x="5938" y="13143"/>
                  </a:cubicBezTo>
                  <a:cubicBezTo>
                    <a:pt x="6043" y="13143"/>
                    <a:pt x="6166" y="13047"/>
                    <a:pt x="6267" y="12745"/>
                  </a:cubicBezTo>
                  <a:cubicBezTo>
                    <a:pt x="6433" y="12302"/>
                    <a:pt x="6544" y="11137"/>
                    <a:pt x="6600" y="11137"/>
                  </a:cubicBezTo>
                  <a:cubicBezTo>
                    <a:pt x="6706" y="10959"/>
                    <a:pt x="6768" y="10804"/>
                    <a:pt x="6871" y="10804"/>
                  </a:cubicBezTo>
                  <a:cubicBezTo>
                    <a:pt x="6929" y="10804"/>
                    <a:pt x="7000" y="10852"/>
                    <a:pt x="7099" y="10971"/>
                  </a:cubicBezTo>
                  <a:cubicBezTo>
                    <a:pt x="7099" y="11137"/>
                    <a:pt x="7653" y="12524"/>
                    <a:pt x="7875" y="12912"/>
                  </a:cubicBezTo>
                  <a:cubicBezTo>
                    <a:pt x="7899" y="13009"/>
                    <a:pt x="8030" y="13053"/>
                    <a:pt x="8165" y="13053"/>
                  </a:cubicBezTo>
                  <a:cubicBezTo>
                    <a:pt x="8337" y="13053"/>
                    <a:pt x="8516" y="12981"/>
                    <a:pt x="8485" y="12856"/>
                  </a:cubicBezTo>
                  <a:cubicBezTo>
                    <a:pt x="8208" y="12246"/>
                    <a:pt x="7930" y="11415"/>
                    <a:pt x="7875" y="10805"/>
                  </a:cubicBezTo>
                  <a:lnTo>
                    <a:pt x="7875" y="10694"/>
                  </a:lnTo>
                  <a:cubicBezTo>
                    <a:pt x="7875" y="10583"/>
                    <a:pt x="7875" y="10361"/>
                    <a:pt x="7820" y="10195"/>
                  </a:cubicBezTo>
                  <a:cubicBezTo>
                    <a:pt x="8818" y="9529"/>
                    <a:pt x="9483" y="8420"/>
                    <a:pt x="9594" y="7200"/>
                  </a:cubicBezTo>
                  <a:cubicBezTo>
                    <a:pt x="9649" y="6258"/>
                    <a:pt x="9539" y="5370"/>
                    <a:pt x="9317" y="4539"/>
                  </a:cubicBezTo>
                  <a:cubicBezTo>
                    <a:pt x="9206" y="4095"/>
                    <a:pt x="8818" y="3485"/>
                    <a:pt x="8818" y="2986"/>
                  </a:cubicBezTo>
                  <a:cubicBezTo>
                    <a:pt x="8818" y="2321"/>
                    <a:pt x="9372" y="2043"/>
                    <a:pt x="9760" y="1600"/>
                  </a:cubicBezTo>
                  <a:cubicBezTo>
                    <a:pt x="9927" y="1711"/>
                    <a:pt x="10148" y="1711"/>
                    <a:pt x="10259" y="1821"/>
                  </a:cubicBezTo>
                  <a:cubicBezTo>
                    <a:pt x="10648" y="2043"/>
                    <a:pt x="10814" y="2265"/>
                    <a:pt x="10814" y="2265"/>
                  </a:cubicBezTo>
                  <a:cubicBezTo>
                    <a:pt x="10814" y="2265"/>
                    <a:pt x="10758" y="1489"/>
                    <a:pt x="10204" y="934"/>
                  </a:cubicBezTo>
                  <a:cubicBezTo>
                    <a:pt x="9743" y="331"/>
                    <a:pt x="9054" y="0"/>
                    <a:pt x="8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6"/>
            <p:cNvSpPr/>
            <p:nvPr/>
          </p:nvSpPr>
          <p:spPr>
            <a:xfrm>
              <a:off x="971575" y="1583125"/>
              <a:ext cx="258350" cy="310225"/>
            </a:xfrm>
            <a:custGeom>
              <a:avLst/>
              <a:gdLst/>
              <a:ahLst/>
              <a:cxnLst/>
              <a:rect l="l" t="t" r="r" b="b"/>
              <a:pathLst>
                <a:path w="10334" h="12409" extrusionOk="0">
                  <a:moveTo>
                    <a:pt x="5505" y="1"/>
                  </a:moveTo>
                  <a:cubicBezTo>
                    <a:pt x="5251" y="1"/>
                    <a:pt x="4987" y="15"/>
                    <a:pt x="4714" y="43"/>
                  </a:cubicBezTo>
                  <a:cubicBezTo>
                    <a:pt x="2441" y="320"/>
                    <a:pt x="1" y="2705"/>
                    <a:pt x="1165" y="5588"/>
                  </a:cubicBezTo>
                  <a:cubicBezTo>
                    <a:pt x="2219" y="8084"/>
                    <a:pt x="4437" y="7529"/>
                    <a:pt x="4437" y="8915"/>
                  </a:cubicBezTo>
                  <a:lnTo>
                    <a:pt x="4437" y="11300"/>
                  </a:lnTo>
                  <a:lnTo>
                    <a:pt x="3771" y="11300"/>
                  </a:lnTo>
                  <a:lnTo>
                    <a:pt x="3771" y="12409"/>
                  </a:lnTo>
                  <a:lnTo>
                    <a:pt x="6378" y="12409"/>
                  </a:lnTo>
                  <a:lnTo>
                    <a:pt x="6378" y="11355"/>
                  </a:lnTo>
                  <a:lnTo>
                    <a:pt x="5712" y="11355"/>
                  </a:lnTo>
                  <a:lnTo>
                    <a:pt x="5712" y="7973"/>
                  </a:lnTo>
                  <a:cubicBezTo>
                    <a:pt x="5712" y="6642"/>
                    <a:pt x="3605" y="6974"/>
                    <a:pt x="2773" y="5311"/>
                  </a:cubicBezTo>
                  <a:cubicBezTo>
                    <a:pt x="2242" y="4142"/>
                    <a:pt x="2983" y="1804"/>
                    <a:pt x="4996" y="1804"/>
                  </a:cubicBezTo>
                  <a:cubicBezTo>
                    <a:pt x="5084" y="1804"/>
                    <a:pt x="5175" y="1808"/>
                    <a:pt x="5269" y="1818"/>
                  </a:cubicBezTo>
                  <a:cubicBezTo>
                    <a:pt x="6378" y="1873"/>
                    <a:pt x="7764" y="1707"/>
                    <a:pt x="8374" y="3647"/>
                  </a:cubicBezTo>
                  <a:cubicBezTo>
                    <a:pt x="9039" y="5588"/>
                    <a:pt x="6932" y="7474"/>
                    <a:pt x="6932" y="7474"/>
                  </a:cubicBezTo>
                  <a:cubicBezTo>
                    <a:pt x="6932" y="7474"/>
                    <a:pt x="6998" y="7481"/>
                    <a:pt x="7110" y="7481"/>
                  </a:cubicBezTo>
                  <a:cubicBezTo>
                    <a:pt x="7680" y="7481"/>
                    <a:pt x="9454" y="7287"/>
                    <a:pt x="9871" y="4923"/>
                  </a:cubicBezTo>
                  <a:cubicBezTo>
                    <a:pt x="10333" y="2200"/>
                    <a:pt x="8702" y="1"/>
                    <a:pt x="55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wo columns 1">
  <p:cSld name="CUSTOM_3">
    <p:spTree>
      <p:nvGrpSpPr>
        <p:cNvPr id="1" name="Shape 672"/>
        <p:cNvGrpSpPr/>
        <p:nvPr/>
      </p:nvGrpSpPr>
      <p:grpSpPr>
        <a:xfrm>
          <a:off x="0" y="0"/>
          <a:ext cx="0" cy="0"/>
          <a:chOff x="0" y="0"/>
          <a:chExt cx="0" cy="0"/>
        </a:xfrm>
      </p:grpSpPr>
      <p:sp>
        <p:nvSpPr>
          <p:cNvPr id="673" name="Google Shape;673;p27"/>
          <p:cNvSpPr txBox="1">
            <a:spLocks noGrp="1"/>
          </p:cNvSpPr>
          <p:nvPr>
            <p:ph type="title"/>
          </p:nvPr>
        </p:nvSpPr>
        <p:spPr>
          <a:xfrm>
            <a:off x="713225" y="521225"/>
            <a:ext cx="7717500" cy="600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b="0">
                <a:latin typeface="Manrope ExtraBold"/>
                <a:ea typeface="Manrope ExtraBold"/>
                <a:cs typeface="Manrope ExtraBold"/>
                <a:sym typeface="Manrope ExtraBold"/>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674" name="Google Shape;674;p27"/>
          <p:cNvSpPr txBox="1">
            <a:spLocks noGrp="1"/>
          </p:cNvSpPr>
          <p:nvPr>
            <p:ph type="body" idx="1"/>
          </p:nvPr>
        </p:nvSpPr>
        <p:spPr>
          <a:xfrm>
            <a:off x="713225" y="1547350"/>
            <a:ext cx="3858900" cy="30612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500"/>
            </a:lvl1pPr>
            <a:lvl2pPr marL="914400" lvl="1" indent="-323850">
              <a:spcBef>
                <a:spcPts val="0"/>
              </a:spcBef>
              <a:spcAft>
                <a:spcPts val="0"/>
              </a:spcAft>
              <a:buSzPts val="1500"/>
              <a:buChar char="○"/>
              <a:defRPr sz="1500"/>
            </a:lvl2pPr>
            <a:lvl3pPr marL="1371600" lvl="2" indent="-323850">
              <a:spcBef>
                <a:spcPts val="0"/>
              </a:spcBef>
              <a:spcAft>
                <a:spcPts val="0"/>
              </a:spcAft>
              <a:buSzPts val="1500"/>
              <a:buChar char="■"/>
              <a:defRPr sz="1500"/>
            </a:lvl3pPr>
            <a:lvl4pPr marL="1828800" lvl="3" indent="-323850">
              <a:spcBef>
                <a:spcPts val="0"/>
              </a:spcBef>
              <a:spcAft>
                <a:spcPts val="0"/>
              </a:spcAft>
              <a:buSzPts val="1500"/>
              <a:buChar char="●"/>
              <a:defRPr sz="1500"/>
            </a:lvl4pPr>
            <a:lvl5pPr marL="2286000" lvl="4" indent="-323850">
              <a:spcBef>
                <a:spcPts val="0"/>
              </a:spcBef>
              <a:spcAft>
                <a:spcPts val="0"/>
              </a:spcAft>
              <a:buSzPts val="1500"/>
              <a:buChar char="○"/>
              <a:defRPr sz="1500"/>
            </a:lvl5pPr>
            <a:lvl6pPr marL="2743200" lvl="5" indent="-323850">
              <a:spcBef>
                <a:spcPts val="0"/>
              </a:spcBef>
              <a:spcAft>
                <a:spcPts val="0"/>
              </a:spcAft>
              <a:buSzPts val="1500"/>
              <a:buChar char="■"/>
              <a:defRPr sz="1500"/>
            </a:lvl6pPr>
            <a:lvl7pPr marL="3200400" lvl="6" indent="-323850">
              <a:spcBef>
                <a:spcPts val="0"/>
              </a:spcBef>
              <a:spcAft>
                <a:spcPts val="0"/>
              </a:spcAft>
              <a:buSzPts val="1500"/>
              <a:buChar char="●"/>
              <a:defRPr sz="1500"/>
            </a:lvl7pPr>
            <a:lvl8pPr marL="3657600" lvl="7" indent="-323850">
              <a:spcBef>
                <a:spcPts val="0"/>
              </a:spcBef>
              <a:spcAft>
                <a:spcPts val="0"/>
              </a:spcAft>
              <a:buSzPts val="1500"/>
              <a:buChar char="○"/>
              <a:defRPr sz="1500"/>
            </a:lvl8pPr>
            <a:lvl9pPr marL="4114800" lvl="8" indent="-323850">
              <a:spcBef>
                <a:spcPts val="0"/>
              </a:spcBef>
              <a:spcAft>
                <a:spcPts val="0"/>
              </a:spcAft>
              <a:buSzPts val="1500"/>
              <a:buChar char="■"/>
              <a:defRPr sz="1500"/>
            </a:lvl9pPr>
          </a:lstStyle>
          <a:p>
            <a:endParaRPr/>
          </a:p>
        </p:txBody>
      </p:sp>
      <p:sp>
        <p:nvSpPr>
          <p:cNvPr id="675" name="Google Shape;675;p27"/>
          <p:cNvSpPr txBox="1">
            <a:spLocks noGrp="1"/>
          </p:cNvSpPr>
          <p:nvPr>
            <p:ph type="body" idx="2"/>
          </p:nvPr>
        </p:nvSpPr>
        <p:spPr>
          <a:xfrm>
            <a:off x="4887925" y="1547350"/>
            <a:ext cx="3543000" cy="30612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23850" rtl="0">
              <a:spcBef>
                <a:spcPts val="0"/>
              </a:spcBef>
              <a:spcAft>
                <a:spcPts val="0"/>
              </a:spcAft>
              <a:buSzPts val="1500"/>
              <a:buChar char="○"/>
              <a:defRPr sz="1500"/>
            </a:lvl2pPr>
            <a:lvl3pPr marL="1371600" lvl="2" indent="-323850" rtl="0">
              <a:spcBef>
                <a:spcPts val="0"/>
              </a:spcBef>
              <a:spcAft>
                <a:spcPts val="0"/>
              </a:spcAft>
              <a:buSzPts val="1500"/>
              <a:buChar char="■"/>
              <a:defRPr sz="1500"/>
            </a:lvl3pPr>
            <a:lvl4pPr marL="1828800" lvl="3" indent="-323850" rtl="0">
              <a:spcBef>
                <a:spcPts val="0"/>
              </a:spcBef>
              <a:spcAft>
                <a:spcPts val="0"/>
              </a:spcAft>
              <a:buSzPts val="1500"/>
              <a:buChar char="●"/>
              <a:defRPr sz="1500"/>
            </a:lvl4pPr>
            <a:lvl5pPr marL="2286000" lvl="4" indent="-323850" rtl="0">
              <a:spcBef>
                <a:spcPts val="0"/>
              </a:spcBef>
              <a:spcAft>
                <a:spcPts val="0"/>
              </a:spcAft>
              <a:buSzPts val="1500"/>
              <a:buChar char="○"/>
              <a:defRPr sz="1500"/>
            </a:lvl5pPr>
            <a:lvl6pPr marL="2743200" lvl="5" indent="-323850" rtl="0">
              <a:spcBef>
                <a:spcPts val="0"/>
              </a:spcBef>
              <a:spcAft>
                <a:spcPts val="0"/>
              </a:spcAft>
              <a:buSzPts val="1500"/>
              <a:buChar char="■"/>
              <a:defRPr sz="1500"/>
            </a:lvl6pPr>
            <a:lvl7pPr marL="3200400" lvl="6" indent="-323850" rtl="0">
              <a:spcBef>
                <a:spcPts val="0"/>
              </a:spcBef>
              <a:spcAft>
                <a:spcPts val="0"/>
              </a:spcAft>
              <a:buSzPts val="1500"/>
              <a:buChar char="●"/>
              <a:defRPr sz="1500"/>
            </a:lvl7pPr>
            <a:lvl8pPr marL="3657600" lvl="7" indent="-323850" rtl="0">
              <a:spcBef>
                <a:spcPts val="0"/>
              </a:spcBef>
              <a:spcAft>
                <a:spcPts val="0"/>
              </a:spcAft>
              <a:buSzPts val="1500"/>
              <a:buChar char="○"/>
              <a:defRPr sz="1500"/>
            </a:lvl8pPr>
            <a:lvl9pPr marL="4114800" lvl="8" indent="-323850" rtl="0">
              <a:spcBef>
                <a:spcPts val="0"/>
              </a:spcBef>
              <a:spcAft>
                <a:spcPts val="0"/>
              </a:spcAft>
              <a:buSzPts val="1500"/>
              <a:buChar char="■"/>
              <a:defRPr sz="1500"/>
            </a:lvl9pPr>
          </a:lstStyle>
          <a:p>
            <a:endParaRPr/>
          </a:p>
        </p:txBody>
      </p:sp>
      <p:grpSp>
        <p:nvGrpSpPr>
          <p:cNvPr id="676" name="Google Shape;676;p27"/>
          <p:cNvGrpSpPr/>
          <p:nvPr/>
        </p:nvGrpSpPr>
        <p:grpSpPr>
          <a:xfrm>
            <a:off x="-30" y="4806925"/>
            <a:ext cx="9143908" cy="336587"/>
            <a:chOff x="339450" y="5100100"/>
            <a:chExt cx="6931404" cy="336587"/>
          </a:xfrm>
        </p:grpSpPr>
        <p:sp>
          <p:nvSpPr>
            <p:cNvPr id="677" name="Google Shape;677;p27"/>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7"/>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7"/>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7"/>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1" name="Google Shape;681;p27"/>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2" name="Google Shape;682;p27"/>
          <p:cNvGrpSpPr/>
          <p:nvPr/>
        </p:nvGrpSpPr>
        <p:grpSpPr>
          <a:xfrm>
            <a:off x="189450" y="1885413"/>
            <a:ext cx="358350" cy="1372650"/>
            <a:chOff x="5731400" y="456925"/>
            <a:chExt cx="358350" cy="1372650"/>
          </a:xfrm>
        </p:grpSpPr>
        <p:sp>
          <p:nvSpPr>
            <p:cNvPr id="683" name="Google Shape;683;p27"/>
            <p:cNvSpPr/>
            <p:nvPr/>
          </p:nvSpPr>
          <p:spPr>
            <a:xfrm>
              <a:off x="5744550" y="521875"/>
              <a:ext cx="339650" cy="234725"/>
            </a:xfrm>
            <a:custGeom>
              <a:avLst/>
              <a:gdLst/>
              <a:ahLst/>
              <a:cxnLst/>
              <a:rect l="l" t="t" r="r" b="b"/>
              <a:pathLst>
                <a:path w="13586" h="9389" extrusionOk="0">
                  <a:moveTo>
                    <a:pt x="3549" y="683"/>
                  </a:moveTo>
                  <a:cubicBezTo>
                    <a:pt x="3105" y="1071"/>
                    <a:pt x="2884" y="1515"/>
                    <a:pt x="2884" y="2069"/>
                  </a:cubicBezTo>
                  <a:cubicBezTo>
                    <a:pt x="2884" y="2679"/>
                    <a:pt x="3105" y="3123"/>
                    <a:pt x="3549" y="3400"/>
                  </a:cubicBezTo>
                  <a:cubicBezTo>
                    <a:pt x="2884" y="3289"/>
                    <a:pt x="2495" y="3067"/>
                    <a:pt x="2218" y="3012"/>
                  </a:cubicBezTo>
                  <a:cubicBezTo>
                    <a:pt x="1497" y="2735"/>
                    <a:pt x="887" y="2846"/>
                    <a:pt x="887" y="2568"/>
                  </a:cubicBezTo>
                  <a:cubicBezTo>
                    <a:pt x="887" y="2291"/>
                    <a:pt x="1220" y="2402"/>
                    <a:pt x="1608" y="2180"/>
                  </a:cubicBezTo>
                  <a:cubicBezTo>
                    <a:pt x="2163" y="1847"/>
                    <a:pt x="2773" y="1071"/>
                    <a:pt x="3327" y="794"/>
                  </a:cubicBezTo>
                  <a:cubicBezTo>
                    <a:pt x="3383" y="794"/>
                    <a:pt x="3438" y="683"/>
                    <a:pt x="3549" y="683"/>
                  </a:cubicBezTo>
                  <a:close/>
                  <a:moveTo>
                    <a:pt x="5822" y="794"/>
                  </a:moveTo>
                  <a:cubicBezTo>
                    <a:pt x="7874" y="1570"/>
                    <a:pt x="8817" y="2679"/>
                    <a:pt x="8817" y="2679"/>
                  </a:cubicBezTo>
                  <a:cubicBezTo>
                    <a:pt x="8817" y="2679"/>
                    <a:pt x="7486" y="3677"/>
                    <a:pt x="5656" y="3677"/>
                  </a:cubicBezTo>
                  <a:lnTo>
                    <a:pt x="5379" y="3677"/>
                  </a:lnTo>
                  <a:cubicBezTo>
                    <a:pt x="6044" y="3400"/>
                    <a:pt x="6377" y="2790"/>
                    <a:pt x="6377" y="2069"/>
                  </a:cubicBezTo>
                  <a:cubicBezTo>
                    <a:pt x="6377" y="1515"/>
                    <a:pt x="6155" y="1127"/>
                    <a:pt x="5767" y="794"/>
                  </a:cubicBezTo>
                  <a:close/>
                  <a:moveTo>
                    <a:pt x="4452" y="0"/>
                  </a:moveTo>
                  <a:cubicBezTo>
                    <a:pt x="3544" y="0"/>
                    <a:pt x="2683" y="342"/>
                    <a:pt x="1996" y="1127"/>
                  </a:cubicBezTo>
                  <a:cubicBezTo>
                    <a:pt x="1165" y="2014"/>
                    <a:pt x="0" y="1958"/>
                    <a:pt x="0" y="2679"/>
                  </a:cubicBezTo>
                  <a:cubicBezTo>
                    <a:pt x="0" y="3234"/>
                    <a:pt x="887" y="3123"/>
                    <a:pt x="1442" y="3289"/>
                  </a:cubicBezTo>
                  <a:cubicBezTo>
                    <a:pt x="1719" y="3345"/>
                    <a:pt x="2274" y="3622"/>
                    <a:pt x="3161" y="3899"/>
                  </a:cubicBezTo>
                  <a:cubicBezTo>
                    <a:pt x="3161" y="4121"/>
                    <a:pt x="3161" y="4454"/>
                    <a:pt x="3050" y="4786"/>
                  </a:cubicBezTo>
                  <a:cubicBezTo>
                    <a:pt x="2773" y="5285"/>
                    <a:pt x="1775" y="5396"/>
                    <a:pt x="1775" y="5396"/>
                  </a:cubicBezTo>
                  <a:cubicBezTo>
                    <a:pt x="1775" y="5396"/>
                    <a:pt x="2773" y="5784"/>
                    <a:pt x="2773" y="6616"/>
                  </a:cubicBezTo>
                  <a:lnTo>
                    <a:pt x="2773" y="8668"/>
                  </a:lnTo>
                  <a:cubicBezTo>
                    <a:pt x="2773" y="9171"/>
                    <a:pt x="2944" y="9389"/>
                    <a:pt x="3131" y="9389"/>
                  </a:cubicBezTo>
                  <a:cubicBezTo>
                    <a:pt x="3356" y="9389"/>
                    <a:pt x="3604" y="9072"/>
                    <a:pt x="3604" y="8557"/>
                  </a:cubicBezTo>
                  <a:cubicBezTo>
                    <a:pt x="3604" y="7503"/>
                    <a:pt x="3937" y="4953"/>
                    <a:pt x="3993" y="4176"/>
                  </a:cubicBezTo>
                  <a:cubicBezTo>
                    <a:pt x="4103" y="4176"/>
                    <a:pt x="4214" y="4232"/>
                    <a:pt x="4270" y="4232"/>
                  </a:cubicBezTo>
                  <a:cubicBezTo>
                    <a:pt x="4547" y="4953"/>
                    <a:pt x="5767" y="7004"/>
                    <a:pt x="8373" y="8446"/>
                  </a:cubicBezTo>
                  <a:cubicBezTo>
                    <a:pt x="9535" y="9110"/>
                    <a:pt x="10432" y="9355"/>
                    <a:pt x="11110" y="9355"/>
                  </a:cubicBezTo>
                  <a:cubicBezTo>
                    <a:pt x="12244" y="9355"/>
                    <a:pt x="12761" y="8669"/>
                    <a:pt x="12865" y="8113"/>
                  </a:cubicBezTo>
                  <a:cubicBezTo>
                    <a:pt x="13109" y="7333"/>
                    <a:pt x="12881" y="6039"/>
                    <a:pt x="11805" y="6039"/>
                  </a:cubicBezTo>
                  <a:cubicBezTo>
                    <a:pt x="11657" y="6039"/>
                    <a:pt x="11493" y="6064"/>
                    <a:pt x="11312" y="6117"/>
                  </a:cubicBezTo>
                  <a:cubicBezTo>
                    <a:pt x="9981" y="6450"/>
                    <a:pt x="10536" y="7892"/>
                    <a:pt x="10536" y="7892"/>
                  </a:cubicBezTo>
                  <a:cubicBezTo>
                    <a:pt x="10536" y="7892"/>
                    <a:pt x="10587" y="6720"/>
                    <a:pt x="11518" y="6720"/>
                  </a:cubicBezTo>
                  <a:cubicBezTo>
                    <a:pt x="11559" y="6720"/>
                    <a:pt x="11601" y="6722"/>
                    <a:pt x="11645" y="6727"/>
                  </a:cubicBezTo>
                  <a:cubicBezTo>
                    <a:pt x="12653" y="6878"/>
                    <a:pt x="12332" y="8726"/>
                    <a:pt x="11014" y="8726"/>
                  </a:cubicBezTo>
                  <a:cubicBezTo>
                    <a:pt x="10883" y="8726"/>
                    <a:pt x="10742" y="8708"/>
                    <a:pt x="10591" y="8668"/>
                  </a:cubicBezTo>
                  <a:cubicBezTo>
                    <a:pt x="8928" y="8280"/>
                    <a:pt x="7541" y="7559"/>
                    <a:pt x="5989" y="5729"/>
                  </a:cubicBezTo>
                  <a:cubicBezTo>
                    <a:pt x="5545" y="5119"/>
                    <a:pt x="5323" y="4675"/>
                    <a:pt x="5157" y="4398"/>
                  </a:cubicBezTo>
                  <a:lnTo>
                    <a:pt x="5878" y="4398"/>
                  </a:lnTo>
                  <a:cubicBezTo>
                    <a:pt x="8318" y="4232"/>
                    <a:pt x="9150" y="3289"/>
                    <a:pt x="9150" y="3289"/>
                  </a:cubicBezTo>
                  <a:lnTo>
                    <a:pt x="13586" y="3289"/>
                  </a:lnTo>
                  <a:lnTo>
                    <a:pt x="13586" y="2180"/>
                  </a:lnTo>
                  <a:lnTo>
                    <a:pt x="9039" y="2180"/>
                  </a:lnTo>
                  <a:cubicBezTo>
                    <a:pt x="9260" y="2014"/>
                    <a:pt x="7930" y="1127"/>
                    <a:pt x="6377" y="461"/>
                  </a:cubicBezTo>
                  <a:cubicBezTo>
                    <a:pt x="5740" y="165"/>
                    <a:pt x="5085" y="0"/>
                    <a:pt x="4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7"/>
            <p:cNvSpPr/>
            <p:nvPr/>
          </p:nvSpPr>
          <p:spPr>
            <a:xfrm>
              <a:off x="5731400" y="456925"/>
              <a:ext cx="358350" cy="58475"/>
            </a:xfrm>
            <a:custGeom>
              <a:avLst/>
              <a:gdLst/>
              <a:ahLst/>
              <a:cxnLst/>
              <a:rect l="l" t="t" r="r" b="b"/>
              <a:pathLst>
                <a:path w="14334" h="2339" extrusionOk="0">
                  <a:moveTo>
                    <a:pt x="5098" y="0"/>
                  </a:moveTo>
                  <a:cubicBezTo>
                    <a:pt x="4997" y="0"/>
                    <a:pt x="4896" y="3"/>
                    <a:pt x="4796" y="9"/>
                  </a:cubicBezTo>
                  <a:cubicBezTo>
                    <a:pt x="3021" y="120"/>
                    <a:pt x="1081" y="952"/>
                    <a:pt x="526" y="1396"/>
                  </a:cubicBezTo>
                  <a:cubicBezTo>
                    <a:pt x="107" y="1628"/>
                    <a:pt x="1" y="2057"/>
                    <a:pt x="371" y="2057"/>
                  </a:cubicBezTo>
                  <a:cubicBezTo>
                    <a:pt x="442" y="2057"/>
                    <a:pt x="530" y="2041"/>
                    <a:pt x="637" y="2006"/>
                  </a:cubicBezTo>
                  <a:cubicBezTo>
                    <a:pt x="1358" y="1839"/>
                    <a:pt x="2966" y="841"/>
                    <a:pt x="4907" y="730"/>
                  </a:cubicBezTo>
                  <a:cubicBezTo>
                    <a:pt x="4965" y="728"/>
                    <a:pt x="5023" y="728"/>
                    <a:pt x="5080" y="728"/>
                  </a:cubicBezTo>
                  <a:cubicBezTo>
                    <a:pt x="6924" y="728"/>
                    <a:pt x="8165" y="1575"/>
                    <a:pt x="9509" y="2006"/>
                  </a:cubicBezTo>
                  <a:cubicBezTo>
                    <a:pt x="10729" y="2338"/>
                    <a:pt x="13613" y="2338"/>
                    <a:pt x="14333" y="2338"/>
                  </a:cubicBezTo>
                  <a:lnTo>
                    <a:pt x="14333" y="1673"/>
                  </a:lnTo>
                  <a:cubicBezTo>
                    <a:pt x="14252" y="1679"/>
                    <a:pt x="14145" y="1681"/>
                    <a:pt x="14016" y="1681"/>
                  </a:cubicBezTo>
                  <a:cubicBezTo>
                    <a:pt x="12914" y="1681"/>
                    <a:pt x="10272" y="1478"/>
                    <a:pt x="9676" y="1229"/>
                  </a:cubicBezTo>
                  <a:cubicBezTo>
                    <a:pt x="8627" y="862"/>
                    <a:pt x="6836" y="0"/>
                    <a:pt x="5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7"/>
            <p:cNvSpPr/>
            <p:nvPr/>
          </p:nvSpPr>
          <p:spPr>
            <a:xfrm>
              <a:off x="5806925" y="813275"/>
              <a:ext cx="203800" cy="334250"/>
            </a:xfrm>
            <a:custGeom>
              <a:avLst/>
              <a:gdLst/>
              <a:ahLst/>
              <a:cxnLst/>
              <a:rect l="l" t="t" r="r" b="b"/>
              <a:pathLst>
                <a:path w="8152" h="13370" extrusionOk="0">
                  <a:moveTo>
                    <a:pt x="5817" y="1"/>
                  </a:moveTo>
                  <a:cubicBezTo>
                    <a:pt x="5257" y="1"/>
                    <a:pt x="5102" y="1448"/>
                    <a:pt x="5102" y="1448"/>
                  </a:cubicBezTo>
                  <a:cubicBezTo>
                    <a:pt x="4880" y="1947"/>
                    <a:pt x="4825" y="2557"/>
                    <a:pt x="4769" y="3056"/>
                  </a:cubicBezTo>
                  <a:cubicBezTo>
                    <a:pt x="4769" y="3278"/>
                    <a:pt x="4714" y="3500"/>
                    <a:pt x="4658" y="3777"/>
                  </a:cubicBezTo>
                  <a:cubicBezTo>
                    <a:pt x="4658" y="3888"/>
                    <a:pt x="4547" y="4054"/>
                    <a:pt x="4492" y="4165"/>
                  </a:cubicBezTo>
                  <a:cubicBezTo>
                    <a:pt x="4437" y="4221"/>
                    <a:pt x="4437" y="4387"/>
                    <a:pt x="4381" y="4442"/>
                  </a:cubicBezTo>
                  <a:cubicBezTo>
                    <a:pt x="4381" y="4498"/>
                    <a:pt x="4270" y="4609"/>
                    <a:pt x="4270" y="4609"/>
                  </a:cubicBezTo>
                  <a:cubicBezTo>
                    <a:pt x="4215" y="4664"/>
                    <a:pt x="4215" y="4720"/>
                    <a:pt x="4159" y="4775"/>
                  </a:cubicBezTo>
                  <a:cubicBezTo>
                    <a:pt x="4048" y="4886"/>
                    <a:pt x="4048" y="4997"/>
                    <a:pt x="3993" y="5052"/>
                  </a:cubicBezTo>
                  <a:cubicBezTo>
                    <a:pt x="3937" y="5163"/>
                    <a:pt x="3937" y="5219"/>
                    <a:pt x="3937" y="5274"/>
                  </a:cubicBezTo>
                  <a:cubicBezTo>
                    <a:pt x="3827" y="5496"/>
                    <a:pt x="3716" y="5607"/>
                    <a:pt x="3494" y="5773"/>
                  </a:cubicBezTo>
                  <a:cubicBezTo>
                    <a:pt x="2607" y="6106"/>
                    <a:pt x="1886" y="6272"/>
                    <a:pt x="1276" y="8823"/>
                  </a:cubicBezTo>
                  <a:cubicBezTo>
                    <a:pt x="1165" y="9322"/>
                    <a:pt x="555" y="9655"/>
                    <a:pt x="610" y="11041"/>
                  </a:cubicBezTo>
                  <a:cubicBezTo>
                    <a:pt x="610" y="11540"/>
                    <a:pt x="610" y="12150"/>
                    <a:pt x="666" y="12649"/>
                  </a:cubicBezTo>
                  <a:cubicBezTo>
                    <a:pt x="0" y="12649"/>
                    <a:pt x="56" y="13370"/>
                    <a:pt x="666" y="13370"/>
                  </a:cubicBezTo>
                  <a:lnTo>
                    <a:pt x="7708" y="13370"/>
                  </a:lnTo>
                  <a:cubicBezTo>
                    <a:pt x="7708" y="13370"/>
                    <a:pt x="7874" y="13093"/>
                    <a:pt x="7708" y="12760"/>
                  </a:cubicBezTo>
                  <a:cubicBezTo>
                    <a:pt x="7611" y="12614"/>
                    <a:pt x="7459" y="12585"/>
                    <a:pt x="7311" y="12585"/>
                  </a:cubicBezTo>
                  <a:cubicBezTo>
                    <a:pt x="7217" y="12585"/>
                    <a:pt x="7125" y="12597"/>
                    <a:pt x="7048" y="12597"/>
                  </a:cubicBezTo>
                  <a:cubicBezTo>
                    <a:pt x="6970" y="12597"/>
                    <a:pt x="6908" y="12585"/>
                    <a:pt x="6876" y="12538"/>
                  </a:cubicBezTo>
                  <a:cubicBezTo>
                    <a:pt x="6655" y="12372"/>
                    <a:pt x="6710" y="11984"/>
                    <a:pt x="6765" y="11152"/>
                  </a:cubicBezTo>
                  <a:cubicBezTo>
                    <a:pt x="6876" y="10320"/>
                    <a:pt x="6932" y="7825"/>
                    <a:pt x="7043" y="7492"/>
                  </a:cubicBezTo>
                  <a:cubicBezTo>
                    <a:pt x="7154" y="7381"/>
                    <a:pt x="7265" y="7159"/>
                    <a:pt x="7320" y="6827"/>
                  </a:cubicBezTo>
                  <a:cubicBezTo>
                    <a:pt x="7320" y="6716"/>
                    <a:pt x="7320" y="6716"/>
                    <a:pt x="7431" y="6660"/>
                  </a:cubicBezTo>
                  <a:cubicBezTo>
                    <a:pt x="7486" y="6383"/>
                    <a:pt x="7597" y="5995"/>
                    <a:pt x="7597" y="5551"/>
                  </a:cubicBezTo>
                  <a:lnTo>
                    <a:pt x="7597" y="5274"/>
                  </a:lnTo>
                  <a:lnTo>
                    <a:pt x="7597" y="5163"/>
                  </a:lnTo>
                  <a:lnTo>
                    <a:pt x="7597" y="4941"/>
                  </a:lnTo>
                  <a:cubicBezTo>
                    <a:pt x="7597" y="4775"/>
                    <a:pt x="7542" y="4664"/>
                    <a:pt x="7542" y="4498"/>
                  </a:cubicBezTo>
                  <a:cubicBezTo>
                    <a:pt x="7542" y="4387"/>
                    <a:pt x="7486" y="4331"/>
                    <a:pt x="7486" y="4165"/>
                  </a:cubicBezTo>
                  <a:cubicBezTo>
                    <a:pt x="7375" y="4054"/>
                    <a:pt x="7375" y="3888"/>
                    <a:pt x="7320" y="3832"/>
                  </a:cubicBezTo>
                  <a:cubicBezTo>
                    <a:pt x="7265" y="3611"/>
                    <a:pt x="7209" y="3500"/>
                    <a:pt x="7098" y="3278"/>
                  </a:cubicBezTo>
                  <a:cubicBezTo>
                    <a:pt x="7043" y="2834"/>
                    <a:pt x="7819" y="2668"/>
                    <a:pt x="7930" y="2502"/>
                  </a:cubicBezTo>
                  <a:cubicBezTo>
                    <a:pt x="8152" y="2391"/>
                    <a:pt x="8152" y="1892"/>
                    <a:pt x="8152" y="1892"/>
                  </a:cubicBezTo>
                  <a:cubicBezTo>
                    <a:pt x="8152" y="1892"/>
                    <a:pt x="7708" y="1892"/>
                    <a:pt x="7486" y="1393"/>
                  </a:cubicBezTo>
                  <a:cubicBezTo>
                    <a:pt x="7265" y="838"/>
                    <a:pt x="6932" y="616"/>
                    <a:pt x="6211" y="616"/>
                  </a:cubicBezTo>
                  <a:lnTo>
                    <a:pt x="5934" y="616"/>
                  </a:lnTo>
                  <a:lnTo>
                    <a:pt x="5878" y="6"/>
                  </a:lnTo>
                  <a:cubicBezTo>
                    <a:pt x="5857" y="2"/>
                    <a:pt x="5837" y="1"/>
                    <a:pt x="5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7"/>
            <p:cNvSpPr/>
            <p:nvPr/>
          </p:nvSpPr>
          <p:spPr>
            <a:xfrm>
              <a:off x="5766725" y="1331875"/>
              <a:ext cx="289750" cy="146975"/>
            </a:xfrm>
            <a:custGeom>
              <a:avLst/>
              <a:gdLst/>
              <a:ahLst/>
              <a:cxnLst/>
              <a:rect l="l" t="t" r="r" b="b"/>
              <a:pathLst>
                <a:path w="11590" h="5879" extrusionOk="0">
                  <a:moveTo>
                    <a:pt x="0" y="1"/>
                  </a:moveTo>
                  <a:cubicBezTo>
                    <a:pt x="0" y="1"/>
                    <a:pt x="1054" y="3051"/>
                    <a:pt x="5102" y="3328"/>
                  </a:cubicBezTo>
                  <a:lnTo>
                    <a:pt x="5102" y="3827"/>
                  </a:lnTo>
                  <a:cubicBezTo>
                    <a:pt x="5046" y="4659"/>
                    <a:pt x="4104" y="4825"/>
                    <a:pt x="3605" y="5102"/>
                  </a:cubicBezTo>
                  <a:cubicBezTo>
                    <a:pt x="3161" y="5380"/>
                    <a:pt x="2995" y="5879"/>
                    <a:pt x="2995" y="5879"/>
                  </a:cubicBezTo>
                  <a:lnTo>
                    <a:pt x="8595" y="5879"/>
                  </a:lnTo>
                  <a:cubicBezTo>
                    <a:pt x="8595" y="5879"/>
                    <a:pt x="8429" y="5324"/>
                    <a:pt x="7985" y="5102"/>
                  </a:cubicBezTo>
                  <a:cubicBezTo>
                    <a:pt x="7542" y="4825"/>
                    <a:pt x="6488" y="4659"/>
                    <a:pt x="6433" y="3827"/>
                  </a:cubicBezTo>
                  <a:lnTo>
                    <a:pt x="6433" y="3328"/>
                  </a:lnTo>
                  <a:cubicBezTo>
                    <a:pt x="10536" y="3051"/>
                    <a:pt x="11590" y="1"/>
                    <a:pt x="11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7"/>
            <p:cNvSpPr/>
            <p:nvPr/>
          </p:nvSpPr>
          <p:spPr>
            <a:xfrm>
              <a:off x="5766725" y="1276425"/>
              <a:ext cx="289750" cy="22225"/>
            </a:xfrm>
            <a:custGeom>
              <a:avLst/>
              <a:gdLst/>
              <a:ahLst/>
              <a:cxnLst/>
              <a:rect l="l" t="t" r="r" b="b"/>
              <a:pathLst>
                <a:path w="11590" h="889" extrusionOk="0">
                  <a:moveTo>
                    <a:pt x="0" y="1"/>
                  </a:moveTo>
                  <a:lnTo>
                    <a:pt x="0" y="888"/>
                  </a:lnTo>
                  <a:lnTo>
                    <a:pt x="11590" y="888"/>
                  </a:lnTo>
                  <a:lnTo>
                    <a:pt x="115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7"/>
            <p:cNvSpPr/>
            <p:nvPr/>
          </p:nvSpPr>
          <p:spPr>
            <a:xfrm>
              <a:off x="5768100" y="1577250"/>
              <a:ext cx="285600" cy="34700"/>
            </a:xfrm>
            <a:custGeom>
              <a:avLst/>
              <a:gdLst/>
              <a:ahLst/>
              <a:cxnLst/>
              <a:rect l="l" t="t" r="r" b="b"/>
              <a:pathLst>
                <a:path w="11424" h="1388" extrusionOk="0">
                  <a:moveTo>
                    <a:pt x="1" y="1"/>
                  </a:moveTo>
                  <a:lnTo>
                    <a:pt x="1" y="1387"/>
                  </a:lnTo>
                  <a:lnTo>
                    <a:pt x="11424" y="1387"/>
                  </a:lnTo>
                  <a:lnTo>
                    <a:pt x="114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7"/>
            <p:cNvSpPr/>
            <p:nvPr/>
          </p:nvSpPr>
          <p:spPr>
            <a:xfrm>
              <a:off x="5816625" y="1660425"/>
              <a:ext cx="120625" cy="34700"/>
            </a:xfrm>
            <a:custGeom>
              <a:avLst/>
              <a:gdLst/>
              <a:ahLst/>
              <a:cxnLst/>
              <a:rect l="l" t="t" r="r" b="b"/>
              <a:pathLst>
                <a:path w="4825" h="1388" extrusionOk="0">
                  <a:moveTo>
                    <a:pt x="1" y="1"/>
                  </a:moveTo>
                  <a:lnTo>
                    <a:pt x="1" y="1387"/>
                  </a:lnTo>
                  <a:lnTo>
                    <a:pt x="4825" y="1387"/>
                  </a:lnTo>
                  <a:lnTo>
                    <a:pt x="48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7"/>
            <p:cNvSpPr/>
            <p:nvPr/>
          </p:nvSpPr>
          <p:spPr>
            <a:xfrm>
              <a:off x="5816625" y="1794900"/>
              <a:ext cx="187175" cy="34675"/>
            </a:xfrm>
            <a:custGeom>
              <a:avLst/>
              <a:gdLst/>
              <a:ahLst/>
              <a:cxnLst/>
              <a:rect l="l" t="t" r="r" b="b"/>
              <a:pathLst>
                <a:path w="7487" h="1387" extrusionOk="0">
                  <a:moveTo>
                    <a:pt x="1" y="1"/>
                  </a:moveTo>
                  <a:lnTo>
                    <a:pt x="1" y="1387"/>
                  </a:lnTo>
                  <a:lnTo>
                    <a:pt x="7486" y="1387"/>
                  </a:lnTo>
                  <a:lnTo>
                    <a:pt x="74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7"/>
            <p:cNvSpPr/>
            <p:nvPr/>
          </p:nvSpPr>
          <p:spPr>
            <a:xfrm>
              <a:off x="5969125" y="1660425"/>
              <a:ext cx="34675" cy="163625"/>
            </a:xfrm>
            <a:custGeom>
              <a:avLst/>
              <a:gdLst/>
              <a:ahLst/>
              <a:cxnLst/>
              <a:rect l="l" t="t" r="r" b="b"/>
              <a:pathLst>
                <a:path w="1387" h="6545" extrusionOk="0">
                  <a:moveTo>
                    <a:pt x="0" y="1"/>
                  </a:moveTo>
                  <a:lnTo>
                    <a:pt x="0" y="6544"/>
                  </a:lnTo>
                  <a:lnTo>
                    <a:pt x="1386" y="6544"/>
                  </a:lnTo>
                  <a:lnTo>
                    <a:pt x="13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7"/>
            <p:cNvSpPr/>
            <p:nvPr/>
          </p:nvSpPr>
          <p:spPr>
            <a:xfrm>
              <a:off x="5816625" y="1677075"/>
              <a:ext cx="34675" cy="146975"/>
            </a:xfrm>
            <a:custGeom>
              <a:avLst/>
              <a:gdLst/>
              <a:ahLst/>
              <a:cxnLst/>
              <a:rect l="l" t="t" r="r" b="b"/>
              <a:pathLst>
                <a:path w="1387" h="5879" extrusionOk="0">
                  <a:moveTo>
                    <a:pt x="1" y="0"/>
                  </a:moveTo>
                  <a:lnTo>
                    <a:pt x="1" y="5878"/>
                  </a:lnTo>
                  <a:lnTo>
                    <a:pt x="1387" y="5878"/>
                  </a:lnTo>
                  <a:lnTo>
                    <a:pt x="13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7"/>
            <p:cNvSpPr/>
            <p:nvPr/>
          </p:nvSpPr>
          <p:spPr>
            <a:xfrm>
              <a:off x="5903950" y="1678450"/>
              <a:ext cx="34700" cy="55475"/>
            </a:xfrm>
            <a:custGeom>
              <a:avLst/>
              <a:gdLst/>
              <a:ahLst/>
              <a:cxnLst/>
              <a:rect l="l" t="t" r="r" b="b"/>
              <a:pathLst>
                <a:path w="1388" h="2219" extrusionOk="0">
                  <a:moveTo>
                    <a:pt x="1" y="1"/>
                  </a:moveTo>
                  <a:lnTo>
                    <a:pt x="1" y="2219"/>
                  </a:lnTo>
                  <a:lnTo>
                    <a:pt x="1387" y="2219"/>
                  </a:lnTo>
                  <a:lnTo>
                    <a:pt x="1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 name="Google Shape;694;p27"/>
          <p:cNvGrpSpPr/>
          <p:nvPr/>
        </p:nvGrpSpPr>
        <p:grpSpPr>
          <a:xfrm>
            <a:off x="8629063" y="1830613"/>
            <a:ext cx="293925" cy="1482275"/>
            <a:chOff x="1388850" y="437425"/>
            <a:chExt cx="293925" cy="1482275"/>
          </a:xfrm>
        </p:grpSpPr>
        <p:sp>
          <p:nvSpPr>
            <p:cNvPr id="695" name="Google Shape;695;p27"/>
            <p:cNvSpPr/>
            <p:nvPr/>
          </p:nvSpPr>
          <p:spPr>
            <a:xfrm>
              <a:off x="1420725" y="1596675"/>
              <a:ext cx="219075" cy="323025"/>
            </a:xfrm>
            <a:custGeom>
              <a:avLst/>
              <a:gdLst/>
              <a:ahLst/>
              <a:cxnLst/>
              <a:rect l="l" t="t" r="r" b="b"/>
              <a:pathLst>
                <a:path w="8763" h="12921" extrusionOk="0">
                  <a:moveTo>
                    <a:pt x="1997" y="0"/>
                  </a:moveTo>
                  <a:lnTo>
                    <a:pt x="1997" y="1109"/>
                  </a:lnTo>
                  <a:lnTo>
                    <a:pt x="2773" y="1109"/>
                  </a:lnTo>
                  <a:cubicBezTo>
                    <a:pt x="2773" y="1109"/>
                    <a:pt x="2995" y="1386"/>
                    <a:pt x="2995" y="2495"/>
                  </a:cubicBezTo>
                  <a:cubicBezTo>
                    <a:pt x="2995" y="3050"/>
                    <a:pt x="2773" y="3549"/>
                    <a:pt x="2552" y="3882"/>
                  </a:cubicBezTo>
                  <a:cubicBezTo>
                    <a:pt x="2385" y="4214"/>
                    <a:pt x="1942" y="4603"/>
                    <a:pt x="1831" y="4658"/>
                  </a:cubicBezTo>
                  <a:cubicBezTo>
                    <a:pt x="722" y="5434"/>
                    <a:pt x="1" y="6710"/>
                    <a:pt x="1" y="8207"/>
                  </a:cubicBezTo>
                  <a:cubicBezTo>
                    <a:pt x="1" y="10037"/>
                    <a:pt x="1110" y="11589"/>
                    <a:pt x="2773" y="12199"/>
                  </a:cubicBezTo>
                  <a:lnTo>
                    <a:pt x="1997" y="12199"/>
                  </a:lnTo>
                  <a:lnTo>
                    <a:pt x="1997" y="12920"/>
                  </a:lnTo>
                  <a:lnTo>
                    <a:pt x="6711" y="12920"/>
                  </a:lnTo>
                  <a:lnTo>
                    <a:pt x="6711" y="12366"/>
                  </a:lnTo>
                  <a:lnTo>
                    <a:pt x="5990" y="12366"/>
                  </a:lnTo>
                  <a:cubicBezTo>
                    <a:pt x="7653" y="11700"/>
                    <a:pt x="8762" y="10148"/>
                    <a:pt x="8762" y="8262"/>
                  </a:cubicBezTo>
                  <a:cubicBezTo>
                    <a:pt x="8762" y="6821"/>
                    <a:pt x="8041" y="5545"/>
                    <a:pt x="6932" y="4714"/>
                  </a:cubicBezTo>
                  <a:cubicBezTo>
                    <a:pt x="6821" y="4658"/>
                    <a:pt x="6378" y="4214"/>
                    <a:pt x="6156" y="3937"/>
                  </a:cubicBezTo>
                  <a:cubicBezTo>
                    <a:pt x="5990" y="3604"/>
                    <a:pt x="5768" y="3105"/>
                    <a:pt x="5768" y="2551"/>
                  </a:cubicBezTo>
                  <a:cubicBezTo>
                    <a:pt x="5768" y="1442"/>
                    <a:pt x="5990" y="1165"/>
                    <a:pt x="5990" y="1165"/>
                  </a:cubicBezTo>
                  <a:lnTo>
                    <a:pt x="5990" y="1109"/>
                  </a:lnTo>
                  <a:lnTo>
                    <a:pt x="6655" y="1109"/>
                  </a:lnTo>
                  <a:lnTo>
                    <a:pt x="66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7"/>
            <p:cNvSpPr/>
            <p:nvPr/>
          </p:nvSpPr>
          <p:spPr>
            <a:xfrm>
              <a:off x="1422125" y="437425"/>
              <a:ext cx="205200" cy="334425"/>
            </a:xfrm>
            <a:custGeom>
              <a:avLst/>
              <a:gdLst/>
              <a:ahLst/>
              <a:cxnLst/>
              <a:rect l="l" t="t" r="r" b="b"/>
              <a:pathLst>
                <a:path w="8208" h="13377" extrusionOk="0">
                  <a:moveTo>
                    <a:pt x="5839" y="1"/>
                  </a:moveTo>
                  <a:cubicBezTo>
                    <a:pt x="5258" y="1"/>
                    <a:pt x="5157" y="1455"/>
                    <a:pt x="5157" y="1455"/>
                  </a:cubicBezTo>
                  <a:cubicBezTo>
                    <a:pt x="4936" y="1954"/>
                    <a:pt x="4880" y="2564"/>
                    <a:pt x="4825" y="3063"/>
                  </a:cubicBezTo>
                  <a:cubicBezTo>
                    <a:pt x="4825" y="3285"/>
                    <a:pt x="4714" y="3451"/>
                    <a:pt x="4658" y="3728"/>
                  </a:cubicBezTo>
                  <a:cubicBezTo>
                    <a:pt x="4658" y="3895"/>
                    <a:pt x="4603" y="4005"/>
                    <a:pt x="4547" y="4172"/>
                  </a:cubicBezTo>
                  <a:cubicBezTo>
                    <a:pt x="4436" y="4227"/>
                    <a:pt x="4436" y="4394"/>
                    <a:pt x="4381" y="4449"/>
                  </a:cubicBezTo>
                  <a:cubicBezTo>
                    <a:pt x="4381" y="4505"/>
                    <a:pt x="4326" y="4560"/>
                    <a:pt x="4326" y="4560"/>
                  </a:cubicBezTo>
                  <a:cubicBezTo>
                    <a:pt x="4270" y="4671"/>
                    <a:pt x="4270" y="4726"/>
                    <a:pt x="4159" y="4782"/>
                  </a:cubicBezTo>
                  <a:cubicBezTo>
                    <a:pt x="4104" y="4837"/>
                    <a:pt x="4104" y="5004"/>
                    <a:pt x="4048" y="5059"/>
                  </a:cubicBezTo>
                  <a:cubicBezTo>
                    <a:pt x="3993" y="5114"/>
                    <a:pt x="3993" y="5170"/>
                    <a:pt x="3993" y="5281"/>
                  </a:cubicBezTo>
                  <a:cubicBezTo>
                    <a:pt x="3826" y="5447"/>
                    <a:pt x="3771" y="5614"/>
                    <a:pt x="3549" y="5724"/>
                  </a:cubicBezTo>
                  <a:cubicBezTo>
                    <a:pt x="2662" y="6113"/>
                    <a:pt x="1886" y="6224"/>
                    <a:pt x="1331" y="8774"/>
                  </a:cubicBezTo>
                  <a:cubicBezTo>
                    <a:pt x="1220" y="9273"/>
                    <a:pt x="555" y="9606"/>
                    <a:pt x="666" y="10992"/>
                  </a:cubicBezTo>
                  <a:cubicBezTo>
                    <a:pt x="666" y="11491"/>
                    <a:pt x="666" y="12101"/>
                    <a:pt x="721" y="12600"/>
                  </a:cubicBezTo>
                  <a:cubicBezTo>
                    <a:pt x="0" y="12600"/>
                    <a:pt x="111" y="13377"/>
                    <a:pt x="721" y="13377"/>
                  </a:cubicBezTo>
                  <a:lnTo>
                    <a:pt x="7708" y="13377"/>
                  </a:lnTo>
                  <a:cubicBezTo>
                    <a:pt x="7708" y="13377"/>
                    <a:pt x="7930" y="13099"/>
                    <a:pt x="7708" y="12767"/>
                  </a:cubicBezTo>
                  <a:cubicBezTo>
                    <a:pt x="7597" y="12600"/>
                    <a:pt x="7417" y="12573"/>
                    <a:pt x="7251" y="12573"/>
                  </a:cubicBezTo>
                  <a:cubicBezTo>
                    <a:pt x="7167" y="12573"/>
                    <a:pt x="7088" y="12580"/>
                    <a:pt x="7022" y="12580"/>
                  </a:cubicBezTo>
                  <a:cubicBezTo>
                    <a:pt x="6956" y="12580"/>
                    <a:pt x="6904" y="12573"/>
                    <a:pt x="6876" y="12545"/>
                  </a:cubicBezTo>
                  <a:cubicBezTo>
                    <a:pt x="6655" y="12323"/>
                    <a:pt x="6710" y="11990"/>
                    <a:pt x="6821" y="11159"/>
                  </a:cubicBezTo>
                  <a:cubicBezTo>
                    <a:pt x="6876" y="10327"/>
                    <a:pt x="6932" y="7832"/>
                    <a:pt x="7098" y="7499"/>
                  </a:cubicBezTo>
                  <a:cubicBezTo>
                    <a:pt x="7154" y="7333"/>
                    <a:pt x="7320" y="7111"/>
                    <a:pt x="7375" y="6778"/>
                  </a:cubicBezTo>
                  <a:cubicBezTo>
                    <a:pt x="7375" y="6723"/>
                    <a:pt x="7375" y="6723"/>
                    <a:pt x="7431" y="6667"/>
                  </a:cubicBezTo>
                  <a:cubicBezTo>
                    <a:pt x="7486" y="6390"/>
                    <a:pt x="7653" y="5946"/>
                    <a:pt x="7653" y="5558"/>
                  </a:cubicBezTo>
                  <a:lnTo>
                    <a:pt x="7653" y="5281"/>
                  </a:lnTo>
                  <a:lnTo>
                    <a:pt x="7653" y="5114"/>
                  </a:lnTo>
                  <a:lnTo>
                    <a:pt x="7653" y="4893"/>
                  </a:lnTo>
                  <a:cubicBezTo>
                    <a:pt x="7653" y="4782"/>
                    <a:pt x="7597" y="4671"/>
                    <a:pt x="7597" y="4505"/>
                  </a:cubicBezTo>
                  <a:cubicBezTo>
                    <a:pt x="7597" y="4338"/>
                    <a:pt x="7486" y="4283"/>
                    <a:pt x="7486" y="4172"/>
                  </a:cubicBezTo>
                  <a:cubicBezTo>
                    <a:pt x="7431" y="4005"/>
                    <a:pt x="7431" y="3895"/>
                    <a:pt x="7375" y="3784"/>
                  </a:cubicBezTo>
                  <a:cubicBezTo>
                    <a:pt x="7320" y="3617"/>
                    <a:pt x="7209" y="3451"/>
                    <a:pt x="7154" y="3229"/>
                  </a:cubicBezTo>
                  <a:cubicBezTo>
                    <a:pt x="7098" y="2841"/>
                    <a:pt x="7874" y="2619"/>
                    <a:pt x="7985" y="2508"/>
                  </a:cubicBezTo>
                  <a:cubicBezTo>
                    <a:pt x="8207" y="2342"/>
                    <a:pt x="8207" y="1843"/>
                    <a:pt x="8207" y="1843"/>
                  </a:cubicBezTo>
                  <a:lnTo>
                    <a:pt x="8207" y="1843"/>
                  </a:lnTo>
                  <a:cubicBezTo>
                    <a:pt x="8207" y="1843"/>
                    <a:pt x="8166" y="1852"/>
                    <a:pt x="8103" y="1852"/>
                  </a:cubicBezTo>
                  <a:cubicBezTo>
                    <a:pt x="7945" y="1852"/>
                    <a:pt x="7645" y="1795"/>
                    <a:pt x="7486" y="1399"/>
                  </a:cubicBezTo>
                  <a:cubicBezTo>
                    <a:pt x="7320" y="845"/>
                    <a:pt x="6932" y="623"/>
                    <a:pt x="6266" y="623"/>
                  </a:cubicBezTo>
                  <a:lnTo>
                    <a:pt x="5989" y="623"/>
                  </a:lnTo>
                  <a:lnTo>
                    <a:pt x="5934" y="13"/>
                  </a:lnTo>
                  <a:cubicBezTo>
                    <a:pt x="5901" y="5"/>
                    <a:pt x="5870" y="1"/>
                    <a:pt x="5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697" name="Google Shape;697;p27"/>
            <p:cNvSpPr/>
            <p:nvPr/>
          </p:nvSpPr>
          <p:spPr>
            <a:xfrm>
              <a:off x="1390225" y="956200"/>
              <a:ext cx="288375" cy="146975"/>
            </a:xfrm>
            <a:custGeom>
              <a:avLst/>
              <a:gdLst/>
              <a:ahLst/>
              <a:cxnLst/>
              <a:rect l="l" t="t" r="r" b="b"/>
              <a:pathLst>
                <a:path w="11535" h="5879" extrusionOk="0">
                  <a:moveTo>
                    <a:pt x="1" y="1"/>
                  </a:moveTo>
                  <a:cubicBezTo>
                    <a:pt x="1" y="1"/>
                    <a:pt x="999" y="3051"/>
                    <a:pt x="5102" y="3328"/>
                  </a:cubicBezTo>
                  <a:lnTo>
                    <a:pt x="5102" y="3771"/>
                  </a:lnTo>
                  <a:cubicBezTo>
                    <a:pt x="5047" y="4603"/>
                    <a:pt x="4049" y="4825"/>
                    <a:pt x="3605" y="5102"/>
                  </a:cubicBezTo>
                  <a:cubicBezTo>
                    <a:pt x="3162" y="5379"/>
                    <a:pt x="2940" y="5879"/>
                    <a:pt x="2940" y="5879"/>
                  </a:cubicBezTo>
                  <a:lnTo>
                    <a:pt x="8596" y="5879"/>
                  </a:lnTo>
                  <a:cubicBezTo>
                    <a:pt x="8596" y="5879"/>
                    <a:pt x="8430" y="5324"/>
                    <a:pt x="7931" y="5102"/>
                  </a:cubicBezTo>
                  <a:cubicBezTo>
                    <a:pt x="7542" y="4880"/>
                    <a:pt x="6489" y="4714"/>
                    <a:pt x="6489" y="3882"/>
                  </a:cubicBezTo>
                  <a:lnTo>
                    <a:pt x="6489" y="3383"/>
                  </a:lnTo>
                  <a:cubicBezTo>
                    <a:pt x="10592" y="3051"/>
                    <a:pt x="11535" y="1"/>
                    <a:pt x="1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7"/>
            <p:cNvSpPr/>
            <p:nvPr/>
          </p:nvSpPr>
          <p:spPr>
            <a:xfrm>
              <a:off x="1388850" y="900750"/>
              <a:ext cx="289750" cy="22200"/>
            </a:xfrm>
            <a:custGeom>
              <a:avLst/>
              <a:gdLst/>
              <a:ahLst/>
              <a:cxnLst/>
              <a:rect l="l" t="t" r="r" b="b"/>
              <a:pathLst>
                <a:path w="11590" h="888" extrusionOk="0">
                  <a:moveTo>
                    <a:pt x="1" y="1"/>
                  </a:moveTo>
                  <a:lnTo>
                    <a:pt x="1" y="888"/>
                  </a:lnTo>
                  <a:lnTo>
                    <a:pt x="11590" y="888"/>
                  </a:lnTo>
                  <a:lnTo>
                    <a:pt x="115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7"/>
            <p:cNvSpPr/>
            <p:nvPr/>
          </p:nvSpPr>
          <p:spPr>
            <a:xfrm>
              <a:off x="1397175" y="1201575"/>
              <a:ext cx="285600" cy="34675"/>
            </a:xfrm>
            <a:custGeom>
              <a:avLst/>
              <a:gdLst/>
              <a:ahLst/>
              <a:cxnLst/>
              <a:rect l="l" t="t" r="r" b="b"/>
              <a:pathLst>
                <a:path w="11424" h="1387" extrusionOk="0">
                  <a:moveTo>
                    <a:pt x="0" y="1"/>
                  </a:moveTo>
                  <a:lnTo>
                    <a:pt x="0" y="1387"/>
                  </a:lnTo>
                  <a:lnTo>
                    <a:pt x="11423" y="1387"/>
                  </a:lnTo>
                  <a:lnTo>
                    <a:pt x="114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7"/>
            <p:cNvSpPr/>
            <p:nvPr/>
          </p:nvSpPr>
          <p:spPr>
            <a:xfrm>
              <a:off x="1455400" y="1284750"/>
              <a:ext cx="119225" cy="34675"/>
            </a:xfrm>
            <a:custGeom>
              <a:avLst/>
              <a:gdLst/>
              <a:ahLst/>
              <a:cxnLst/>
              <a:rect l="l" t="t" r="r" b="b"/>
              <a:pathLst>
                <a:path w="4769" h="1387" extrusionOk="0">
                  <a:moveTo>
                    <a:pt x="0" y="1"/>
                  </a:moveTo>
                  <a:lnTo>
                    <a:pt x="0" y="1387"/>
                  </a:lnTo>
                  <a:lnTo>
                    <a:pt x="4769" y="1387"/>
                  </a:lnTo>
                  <a:lnTo>
                    <a:pt x="47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7"/>
            <p:cNvSpPr/>
            <p:nvPr/>
          </p:nvSpPr>
          <p:spPr>
            <a:xfrm>
              <a:off x="1455400" y="1417825"/>
              <a:ext cx="187175" cy="34700"/>
            </a:xfrm>
            <a:custGeom>
              <a:avLst/>
              <a:gdLst/>
              <a:ahLst/>
              <a:cxnLst/>
              <a:rect l="l" t="t" r="r" b="b"/>
              <a:pathLst>
                <a:path w="7487" h="1388" extrusionOk="0">
                  <a:moveTo>
                    <a:pt x="0" y="1"/>
                  </a:moveTo>
                  <a:lnTo>
                    <a:pt x="0" y="1387"/>
                  </a:lnTo>
                  <a:lnTo>
                    <a:pt x="7486" y="1387"/>
                  </a:lnTo>
                  <a:lnTo>
                    <a:pt x="74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7"/>
            <p:cNvSpPr/>
            <p:nvPr/>
          </p:nvSpPr>
          <p:spPr>
            <a:xfrm>
              <a:off x="1539950" y="1302775"/>
              <a:ext cx="34675" cy="55475"/>
            </a:xfrm>
            <a:custGeom>
              <a:avLst/>
              <a:gdLst/>
              <a:ahLst/>
              <a:cxnLst/>
              <a:rect l="l" t="t" r="r" b="b"/>
              <a:pathLst>
                <a:path w="1387" h="2219" extrusionOk="0">
                  <a:moveTo>
                    <a:pt x="1" y="1"/>
                  </a:moveTo>
                  <a:lnTo>
                    <a:pt x="1" y="2219"/>
                  </a:lnTo>
                  <a:lnTo>
                    <a:pt x="1387" y="2219"/>
                  </a:lnTo>
                  <a:lnTo>
                    <a:pt x="1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wo columns 2">
  <p:cSld name="CUSTOM_14">
    <p:spTree>
      <p:nvGrpSpPr>
        <p:cNvPr id="1" name="Shape 703"/>
        <p:cNvGrpSpPr/>
        <p:nvPr/>
      </p:nvGrpSpPr>
      <p:grpSpPr>
        <a:xfrm>
          <a:off x="0" y="0"/>
          <a:ext cx="0" cy="0"/>
          <a:chOff x="0" y="0"/>
          <a:chExt cx="0" cy="0"/>
        </a:xfrm>
      </p:grpSpPr>
      <p:sp>
        <p:nvSpPr>
          <p:cNvPr id="704" name="Google Shape;704;p28"/>
          <p:cNvSpPr txBox="1">
            <a:spLocks noGrp="1"/>
          </p:cNvSpPr>
          <p:nvPr>
            <p:ph type="title"/>
          </p:nvPr>
        </p:nvSpPr>
        <p:spPr>
          <a:xfrm>
            <a:off x="713225" y="521225"/>
            <a:ext cx="7717500" cy="600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b="0">
                <a:latin typeface="Manrope ExtraBold"/>
                <a:ea typeface="Manrope ExtraBold"/>
                <a:cs typeface="Manrope ExtraBold"/>
                <a:sym typeface="Manrope ExtraBold"/>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705" name="Google Shape;705;p28"/>
          <p:cNvGrpSpPr/>
          <p:nvPr/>
        </p:nvGrpSpPr>
        <p:grpSpPr>
          <a:xfrm>
            <a:off x="-30" y="4806925"/>
            <a:ext cx="9143908" cy="336587"/>
            <a:chOff x="339450" y="5100100"/>
            <a:chExt cx="6931404" cy="336587"/>
          </a:xfrm>
        </p:grpSpPr>
        <p:sp>
          <p:nvSpPr>
            <p:cNvPr id="706" name="Google Shape;706;p28"/>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8"/>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8"/>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8"/>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0" name="Google Shape;710;p28"/>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8"/>
          <p:cNvSpPr txBox="1">
            <a:spLocks noGrp="1"/>
          </p:cNvSpPr>
          <p:nvPr>
            <p:ph type="subTitle" idx="1"/>
          </p:nvPr>
        </p:nvSpPr>
        <p:spPr>
          <a:xfrm>
            <a:off x="2312225" y="1634125"/>
            <a:ext cx="4519500" cy="4296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2200">
                <a:solidFill>
                  <a:schemeClr val="accent1"/>
                </a:solidFill>
                <a:latin typeface="Manrope ExtraBold"/>
                <a:ea typeface="Manrope ExtraBold"/>
                <a:cs typeface="Manrope ExtraBold"/>
                <a:sym typeface="Manrope Extra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712" name="Google Shape;712;p28"/>
          <p:cNvSpPr txBox="1">
            <a:spLocks noGrp="1"/>
          </p:cNvSpPr>
          <p:nvPr>
            <p:ph type="subTitle" idx="2"/>
          </p:nvPr>
        </p:nvSpPr>
        <p:spPr>
          <a:xfrm>
            <a:off x="2312225" y="2024053"/>
            <a:ext cx="4519500" cy="6129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15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713" name="Google Shape;713;p28"/>
          <p:cNvSpPr txBox="1">
            <a:spLocks noGrp="1"/>
          </p:cNvSpPr>
          <p:nvPr>
            <p:ph type="subTitle" idx="3"/>
          </p:nvPr>
        </p:nvSpPr>
        <p:spPr>
          <a:xfrm>
            <a:off x="2312225" y="2981482"/>
            <a:ext cx="4519500" cy="4296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2200">
                <a:solidFill>
                  <a:schemeClr val="accent1"/>
                </a:solidFill>
                <a:latin typeface="Manrope ExtraBold"/>
                <a:ea typeface="Manrope ExtraBold"/>
                <a:cs typeface="Manrope ExtraBold"/>
                <a:sym typeface="Manrope Extra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714" name="Google Shape;714;p28"/>
          <p:cNvSpPr txBox="1">
            <a:spLocks noGrp="1"/>
          </p:cNvSpPr>
          <p:nvPr>
            <p:ph type="subTitle" idx="4"/>
          </p:nvPr>
        </p:nvSpPr>
        <p:spPr>
          <a:xfrm>
            <a:off x="2312225" y="3378397"/>
            <a:ext cx="4519500" cy="6129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15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grpSp>
        <p:nvGrpSpPr>
          <p:cNvPr id="715" name="Google Shape;715;p28"/>
          <p:cNvGrpSpPr/>
          <p:nvPr/>
        </p:nvGrpSpPr>
        <p:grpSpPr>
          <a:xfrm>
            <a:off x="8624475" y="1827100"/>
            <a:ext cx="334125" cy="1489300"/>
            <a:chOff x="171825" y="889675"/>
            <a:chExt cx="334125" cy="1489300"/>
          </a:xfrm>
        </p:grpSpPr>
        <p:sp>
          <p:nvSpPr>
            <p:cNvPr id="716" name="Google Shape;716;p28"/>
            <p:cNvSpPr/>
            <p:nvPr/>
          </p:nvSpPr>
          <p:spPr>
            <a:xfrm>
              <a:off x="212025" y="889675"/>
              <a:ext cx="257875" cy="388600"/>
            </a:xfrm>
            <a:custGeom>
              <a:avLst/>
              <a:gdLst/>
              <a:ahLst/>
              <a:cxnLst/>
              <a:rect l="l" t="t" r="r" b="b"/>
              <a:pathLst>
                <a:path w="10315" h="15544" extrusionOk="0">
                  <a:moveTo>
                    <a:pt x="5157" y="1513"/>
                  </a:moveTo>
                  <a:cubicBezTo>
                    <a:pt x="8139" y="1513"/>
                    <a:pt x="7033" y="6017"/>
                    <a:pt x="5269" y="7946"/>
                  </a:cubicBezTo>
                  <a:cubicBezTo>
                    <a:pt x="3383" y="6006"/>
                    <a:pt x="2219" y="1514"/>
                    <a:pt x="5102" y="1514"/>
                  </a:cubicBezTo>
                  <a:cubicBezTo>
                    <a:pt x="5121" y="1514"/>
                    <a:pt x="5139" y="1513"/>
                    <a:pt x="5157" y="1513"/>
                  </a:cubicBezTo>
                  <a:close/>
                  <a:moveTo>
                    <a:pt x="5177" y="1"/>
                  </a:moveTo>
                  <a:cubicBezTo>
                    <a:pt x="4689" y="1"/>
                    <a:pt x="4202" y="58"/>
                    <a:pt x="3827" y="183"/>
                  </a:cubicBezTo>
                  <a:cubicBezTo>
                    <a:pt x="2330" y="738"/>
                    <a:pt x="1886" y="2013"/>
                    <a:pt x="2053" y="3566"/>
                  </a:cubicBezTo>
                  <a:cubicBezTo>
                    <a:pt x="2274" y="5229"/>
                    <a:pt x="3273" y="7004"/>
                    <a:pt x="4271" y="8334"/>
                  </a:cubicBezTo>
                  <a:cubicBezTo>
                    <a:pt x="2995" y="8113"/>
                    <a:pt x="1" y="7724"/>
                    <a:pt x="1" y="7724"/>
                  </a:cubicBezTo>
                  <a:lnTo>
                    <a:pt x="1" y="9610"/>
                  </a:lnTo>
                  <a:lnTo>
                    <a:pt x="4714" y="9111"/>
                  </a:lnTo>
                  <a:lnTo>
                    <a:pt x="4714" y="9111"/>
                  </a:lnTo>
                  <a:lnTo>
                    <a:pt x="4215" y="15543"/>
                  </a:lnTo>
                  <a:lnTo>
                    <a:pt x="6212" y="15543"/>
                  </a:lnTo>
                  <a:lnTo>
                    <a:pt x="5879" y="9111"/>
                  </a:lnTo>
                  <a:lnTo>
                    <a:pt x="10315" y="9610"/>
                  </a:lnTo>
                  <a:lnTo>
                    <a:pt x="10315" y="7724"/>
                  </a:lnTo>
                  <a:cubicBezTo>
                    <a:pt x="10259" y="7724"/>
                    <a:pt x="7709" y="8057"/>
                    <a:pt x="6322" y="8279"/>
                  </a:cubicBezTo>
                  <a:cubicBezTo>
                    <a:pt x="7265" y="7004"/>
                    <a:pt x="8263" y="5174"/>
                    <a:pt x="8430" y="3566"/>
                  </a:cubicBezTo>
                  <a:cubicBezTo>
                    <a:pt x="8651" y="2124"/>
                    <a:pt x="8152" y="793"/>
                    <a:pt x="6766" y="239"/>
                  </a:cubicBezTo>
                  <a:cubicBezTo>
                    <a:pt x="6370" y="86"/>
                    <a:pt x="5773" y="1"/>
                    <a:pt x="5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8"/>
            <p:cNvSpPr/>
            <p:nvPr/>
          </p:nvSpPr>
          <p:spPr>
            <a:xfrm>
              <a:off x="194025" y="1423800"/>
              <a:ext cx="289750" cy="149750"/>
            </a:xfrm>
            <a:custGeom>
              <a:avLst/>
              <a:gdLst/>
              <a:ahLst/>
              <a:cxnLst/>
              <a:rect l="l" t="t" r="r" b="b"/>
              <a:pathLst>
                <a:path w="11590" h="5990" extrusionOk="0">
                  <a:moveTo>
                    <a:pt x="0" y="0"/>
                  </a:moveTo>
                  <a:cubicBezTo>
                    <a:pt x="0" y="0"/>
                    <a:pt x="1054" y="3050"/>
                    <a:pt x="5157" y="3328"/>
                  </a:cubicBezTo>
                  <a:lnTo>
                    <a:pt x="5157" y="3827"/>
                  </a:lnTo>
                  <a:cubicBezTo>
                    <a:pt x="5046" y="4658"/>
                    <a:pt x="4103" y="4880"/>
                    <a:pt x="3604" y="5157"/>
                  </a:cubicBezTo>
                  <a:cubicBezTo>
                    <a:pt x="3161" y="5490"/>
                    <a:pt x="2994" y="5989"/>
                    <a:pt x="2994" y="5989"/>
                  </a:cubicBezTo>
                  <a:lnTo>
                    <a:pt x="8595" y="5989"/>
                  </a:lnTo>
                  <a:cubicBezTo>
                    <a:pt x="8595" y="5989"/>
                    <a:pt x="8484" y="5435"/>
                    <a:pt x="7985" y="5213"/>
                  </a:cubicBezTo>
                  <a:cubicBezTo>
                    <a:pt x="7597" y="4936"/>
                    <a:pt x="6543" y="4714"/>
                    <a:pt x="6488" y="3882"/>
                  </a:cubicBezTo>
                  <a:lnTo>
                    <a:pt x="6488" y="3383"/>
                  </a:lnTo>
                  <a:cubicBezTo>
                    <a:pt x="10647" y="3050"/>
                    <a:pt x="11589" y="0"/>
                    <a:pt x="11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8"/>
            <p:cNvSpPr/>
            <p:nvPr/>
          </p:nvSpPr>
          <p:spPr>
            <a:xfrm>
              <a:off x="194025" y="1368350"/>
              <a:ext cx="289750" cy="22200"/>
            </a:xfrm>
            <a:custGeom>
              <a:avLst/>
              <a:gdLst/>
              <a:ahLst/>
              <a:cxnLst/>
              <a:rect l="l" t="t" r="r" b="b"/>
              <a:pathLst>
                <a:path w="11590" h="888" extrusionOk="0">
                  <a:moveTo>
                    <a:pt x="0" y="0"/>
                  </a:moveTo>
                  <a:lnTo>
                    <a:pt x="0" y="888"/>
                  </a:lnTo>
                  <a:lnTo>
                    <a:pt x="11589" y="888"/>
                  </a:lnTo>
                  <a:lnTo>
                    <a:pt x="115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8"/>
            <p:cNvSpPr/>
            <p:nvPr/>
          </p:nvSpPr>
          <p:spPr>
            <a:xfrm>
              <a:off x="171825" y="1646900"/>
              <a:ext cx="334125" cy="172050"/>
            </a:xfrm>
            <a:custGeom>
              <a:avLst/>
              <a:gdLst/>
              <a:ahLst/>
              <a:cxnLst/>
              <a:rect l="l" t="t" r="r" b="b"/>
              <a:pathLst>
                <a:path w="13365" h="6882" extrusionOk="0">
                  <a:moveTo>
                    <a:pt x="6600" y="1224"/>
                  </a:moveTo>
                  <a:cubicBezTo>
                    <a:pt x="9095" y="1224"/>
                    <a:pt x="10703" y="2610"/>
                    <a:pt x="11091" y="3054"/>
                  </a:cubicBezTo>
                  <a:lnTo>
                    <a:pt x="2552" y="3054"/>
                  </a:lnTo>
                  <a:cubicBezTo>
                    <a:pt x="2829" y="2610"/>
                    <a:pt x="4049" y="1224"/>
                    <a:pt x="6600" y="1224"/>
                  </a:cubicBezTo>
                  <a:close/>
                  <a:moveTo>
                    <a:pt x="10814" y="3997"/>
                  </a:moveTo>
                  <a:cubicBezTo>
                    <a:pt x="10426" y="4551"/>
                    <a:pt x="9206" y="5716"/>
                    <a:pt x="6877" y="5716"/>
                  </a:cubicBezTo>
                  <a:cubicBezTo>
                    <a:pt x="4603" y="5716"/>
                    <a:pt x="3051" y="4551"/>
                    <a:pt x="2496" y="3997"/>
                  </a:cubicBezTo>
                  <a:close/>
                  <a:moveTo>
                    <a:pt x="6814" y="1"/>
                  </a:moveTo>
                  <a:cubicBezTo>
                    <a:pt x="6743" y="1"/>
                    <a:pt x="6672" y="2"/>
                    <a:pt x="6600" y="4"/>
                  </a:cubicBezTo>
                  <a:cubicBezTo>
                    <a:pt x="3273" y="60"/>
                    <a:pt x="1609" y="2389"/>
                    <a:pt x="1165" y="2998"/>
                  </a:cubicBezTo>
                  <a:lnTo>
                    <a:pt x="1" y="2998"/>
                  </a:lnTo>
                  <a:lnTo>
                    <a:pt x="1" y="3997"/>
                  </a:lnTo>
                  <a:lnTo>
                    <a:pt x="1276" y="3997"/>
                  </a:lnTo>
                  <a:cubicBezTo>
                    <a:pt x="1824" y="4709"/>
                    <a:pt x="3724" y="6881"/>
                    <a:pt x="6763" y="6881"/>
                  </a:cubicBezTo>
                  <a:cubicBezTo>
                    <a:pt x="6800" y="6881"/>
                    <a:pt x="6839" y="6881"/>
                    <a:pt x="6877" y="6880"/>
                  </a:cubicBezTo>
                  <a:cubicBezTo>
                    <a:pt x="9982" y="6825"/>
                    <a:pt x="11646" y="4717"/>
                    <a:pt x="12200" y="3997"/>
                  </a:cubicBezTo>
                  <a:lnTo>
                    <a:pt x="13365" y="3997"/>
                  </a:lnTo>
                  <a:lnTo>
                    <a:pt x="13365" y="2998"/>
                  </a:lnTo>
                  <a:lnTo>
                    <a:pt x="12256" y="2998"/>
                  </a:lnTo>
                  <a:cubicBezTo>
                    <a:pt x="11876" y="2402"/>
                    <a:pt x="10010" y="1"/>
                    <a:pt x="6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8"/>
            <p:cNvSpPr/>
            <p:nvPr/>
          </p:nvSpPr>
          <p:spPr>
            <a:xfrm>
              <a:off x="205100" y="1889600"/>
              <a:ext cx="285600" cy="34675"/>
            </a:xfrm>
            <a:custGeom>
              <a:avLst/>
              <a:gdLst/>
              <a:ahLst/>
              <a:cxnLst/>
              <a:rect l="l" t="t" r="r" b="b"/>
              <a:pathLst>
                <a:path w="11424" h="1387" extrusionOk="0">
                  <a:moveTo>
                    <a:pt x="1" y="0"/>
                  </a:moveTo>
                  <a:lnTo>
                    <a:pt x="1" y="1386"/>
                  </a:lnTo>
                  <a:lnTo>
                    <a:pt x="11424" y="1386"/>
                  </a:lnTo>
                  <a:lnTo>
                    <a:pt x="114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8"/>
            <p:cNvSpPr/>
            <p:nvPr/>
          </p:nvSpPr>
          <p:spPr>
            <a:xfrm>
              <a:off x="205100" y="2344300"/>
              <a:ext cx="285600" cy="34675"/>
            </a:xfrm>
            <a:custGeom>
              <a:avLst/>
              <a:gdLst/>
              <a:ahLst/>
              <a:cxnLst/>
              <a:rect l="l" t="t" r="r" b="b"/>
              <a:pathLst>
                <a:path w="11424" h="1387" extrusionOk="0">
                  <a:moveTo>
                    <a:pt x="1" y="0"/>
                  </a:moveTo>
                  <a:lnTo>
                    <a:pt x="1" y="1386"/>
                  </a:lnTo>
                  <a:lnTo>
                    <a:pt x="11424" y="1386"/>
                  </a:lnTo>
                  <a:lnTo>
                    <a:pt x="114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8"/>
            <p:cNvSpPr/>
            <p:nvPr/>
          </p:nvSpPr>
          <p:spPr>
            <a:xfrm>
              <a:off x="257775" y="2129425"/>
              <a:ext cx="120650" cy="34675"/>
            </a:xfrm>
            <a:custGeom>
              <a:avLst/>
              <a:gdLst/>
              <a:ahLst/>
              <a:cxnLst/>
              <a:rect l="l" t="t" r="r" b="b"/>
              <a:pathLst>
                <a:path w="4826" h="1387" extrusionOk="0">
                  <a:moveTo>
                    <a:pt x="1" y="0"/>
                  </a:moveTo>
                  <a:lnTo>
                    <a:pt x="1" y="1386"/>
                  </a:lnTo>
                  <a:lnTo>
                    <a:pt x="4825" y="1386"/>
                  </a:lnTo>
                  <a:lnTo>
                    <a:pt x="48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8"/>
            <p:cNvSpPr/>
            <p:nvPr/>
          </p:nvSpPr>
          <p:spPr>
            <a:xfrm>
              <a:off x="257775" y="2261100"/>
              <a:ext cx="188575" cy="34700"/>
            </a:xfrm>
            <a:custGeom>
              <a:avLst/>
              <a:gdLst/>
              <a:ahLst/>
              <a:cxnLst/>
              <a:rect l="l" t="t" r="r" b="b"/>
              <a:pathLst>
                <a:path w="7543" h="1388" extrusionOk="0">
                  <a:moveTo>
                    <a:pt x="1" y="1"/>
                  </a:moveTo>
                  <a:lnTo>
                    <a:pt x="1" y="1387"/>
                  </a:lnTo>
                  <a:lnTo>
                    <a:pt x="7542" y="1387"/>
                  </a:lnTo>
                  <a:lnTo>
                    <a:pt x="75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8"/>
            <p:cNvSpPr/>
            <p:nvPr/>
          </p:nvSpPr>
          <p:spPr>
            <a:xfrm>
              <a:off x="413050" y="2129425"/>
              <a:ext cx="34675" cy="162200"/>
            </a:xfrm>
            <a:custGeom>
              <a:avLst/>
              <a:gdLst/>
              <a:ahLst/>
              <a:cxnLst/>
              <a:rect l="l" t="t" r="r" b="b"/>
              <a:pathLst>
                <a:path w="1387" h="6488" extrusionOk="0">
                  <a:moveTo>
                    <a:pt x="0" y="0"/>
                  </a:moveTo>
                  <a:lnTo>
                    <a:pt x="0" y="6488"/>
                  </a:lnTo>
                  <a:lnTo>
                    <a:pt x="1387" y="6488"/>
                  </a:lnTo>
                  <a:lnTo>
                    <a:pt x="13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8"/>
            <p:cNvSpPr/>
            <p:nvPr/>
          </p:nvSpPr>
          <p:spPr>
            <a:xfrm>
              <a:off x="257775" y="2144675"/>
              <a:ext cx="34700" cy="146950"/>
            </a:xfrm>
            <a:custGeom>
              <a:avLst/>
              <a:gdLst/>
              <a:ahLst/>
              <a:cxnLst/>
              <a:rect l="l" t="t" r="r" b="b"/>
              <a:pathLst>
                <a:path w="1388" h="5878" extrusionOk="0">
                  <a:moveTo>
                    <a:pt x="1" y="0"/>
                  </a:moveTo>
                  <a:lnTo>
                    <a:pt x="1" y="5878"/>
                  </a:lnTo>
                  <a:lnTo>
                    <a:pt x="1387" y="5878"/>
                  </a:lnTo>
                  <a:lnTo>
                    <a:pt x="13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8"/>
            <p:cNvSpPr/>
            <p:nvPr/>
          </p:nvSpPr>
          <p:spPr>
            <a:xfrm>
              <a:off x="345125" y="2146050"/>
              <a:ext cx="34675" cy="55475"/>
            </a:xfrm>
            <a:custGeom>
              <a:avLst/>
              <a:gdLst/>
              <a:ahLst/>
              <a:cxnLst/>
              <a:rect l="l" t="t" r="r" b="b"/>
              <a:pathLst>
                <a:path w="1387" h="2219" extrusionOk="0">
                  <a:moveTo>
                    <a:pt x="0" y="1"/>
                  </a:moveTo>
                  <a:lnTo>
                    <a:pt x="0" y="2219"/>
                  </a:lnTo>
                  <a:lnTo>
                    <a:pt x="1387" y="2219"/>
                  </a:lnTo>
                  <a:lnTo>
                    <a:pt x="1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8"/>
            <p:cNvSpPr/>
            <p:nvPr/>
          </p:nvSpPr>
          <p:spPr>
            <a:xfrm>
              <a:off x="207875" y="1967225"/>
              <a:ext cx="289750" cy="90125"/>
            </a:xfrm>
            <a:custGeom>
              <a:avLst/>
              <a:gdLst/>
              <a:ahLst/>
              <a:cxnLst/>
              <a:rect l="l" t="t" r="r" b="b"/>
              <a:pathLst>
                <a:path w="11590" h="3605" extrusionOk="0">
                  <a:moveTo>
                    <a:pt x="10924" y="0"/>
                  </a:moveTo>
                  <a:cubicBezTo>
                    <a:pt x="10924" y="0"/>
                    <a:pt x="8984" y="2717"/>
                    <a:pt x="7320" y="2717"/>
                  </a:cubicBezTo>
                  <a:cubicBezTo>
                    <a:pt x="5657" y="2717"/>
                    <a:pt x="5934" y="278"/>
                    <a:pt x="3827" y="278"/>
                  </a:cubicBezTo>
                  <a:cubicBezTo>
                    <a:pt x="2052" y="278"/>
                    <a:pt x="1" y="2995"/>
                    <a:pt x="1" y="2995"/>
                  </a:cubicBezTo>
                  <a:lnTo>
                    <a:pt x="832" y="3549"/>
                  </a:lnTo>
                  <a:cubicBezTo>
                    <a:pt x="832" y="3549"/>
                    <a:pt x="2440" y="1276"/>
                    <a:pt x="3827" y="1276"/>
                  </a:cubicBezTo>
                  <a:cubicBezTo>
                    <a:pt x="5213" y="1276"/>
                    <a:pt x="5435" y="3605"/>
                    <a:pt x="7209" y="3605"/>
                  </a:cubicBezTo>
                  <a:cubicBezTo>
                    <a:pt x="9871" y="3605"/>
                    <a:pt x="11590" y="777"/>
                    <a:pt x="11590" y="777"/>
                  </a:cubicBezTo>
                  <a:lnTo>
                    <a:pt x="109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 name="Google Shape;728;p28"/>
          <p:cNvGrpSpPr/>
          <p:nvPr/>
        </p:nvGrpSpPr>
        <p:grpSpPr>
          <a:xfrm>
            <a:off x="201550" y="1796288"/>
            <a:ext cx="365150" cy="1550925"/>
            <a:chOff x="916850" y="790075"/>
            <a:chExt cx="365150" cy="1550925"/>
          </a:xfrm>
        </p:grpSpPr>
        <p:sp>
          <p:nvSpPr>
            <p:cNvPr id="729" name="Google Shape;729;p28"/>
            <p:cNvSpPr/>
            <p:nvPr/>
          </p:nvSpPr>
          <p:spPr>
            <a:xfrm>
              <a:off x="932775" y="2106100"/>
              <a:ext cx="342425" cy="234900"/>
            </a:xfrm>
            <a:custGeom>
              <a:avLst/>
              <a:gdLst/>
              <a:ahLst/>
              <a:cxnLst/>
              <a:rect l="l" t="t" r="r" b="b"/>
              <a:pathLst>
                <a:path w="13697" h="9396" extrusionOk="0">
                  <a:moveTo>
                    <a:pt x="3438" y="639"/>
                  </a:moveTo>
                  <a:cubicBezTo>
                    <a:pt x="2994" y="972"/>
                    <a:pt x="2828" y="1471"/>
                    <a:pt x="2828" y="2025"/>
                  </a:cubicBezTo>
                  <a:cubicBezTo>
                    <a:pt x="2828" y="2580"/>
                    <a:pt x="2994" y="3079"/>
                    <a:pt x="3438" y="3356"/>
                  </a:cubicBezTo>
                  <a:cubicBezTo>
                    <a:pt x="2828" y="3190"/>
                    <a:pt x="2385" y="2968"/>
                    <a:pt x="2107" y="2913"/>
                  </a:cubicBezTo>
                  <a:cubicBezTo>
                    <a:pt x="1442" y="2691"/>
                    <a:pt x="832" y="2857"/>
                    <a:pt x="832" y="2524"/>
                  </a:cubicBezTo>
                  <a:cubicBezTo>
                    <a:pt x="832" y="2247"/>
                    <a:pt x="1165" y="2303"/>
                    <a:pt x="1497" y="2081"/>
                  </a:cubicBezTo>
                  <a:cubicBezTo>
                    <a:pt x="2052" y="1748"/>
                    <a:pt x="2662" y="972"/>
                    <a:pt x="3216" y="695"/>
                  </a:cubicBezTo>
                  <a:cubicBezTo>
                    <a:pt x="3327" y="695"/>
                    <a:pt x="3383" y="639"/>
                    <a:pt x="3438" y="639"/>
                  </a:cubicBezTo>
                  <a:close/>
                  <a:moveTo>
                    <a:pt x="5712" y="750"/>
                  </a:moveTo>
                  <a:cubicBezTo>
                    <a:pt x="7819" y="1526"/>
                    <a:pt x="8706" y="2635"/>
                    <a:pt x="8706" y="2635"/>
                  </a:cubicBezTo>
                  <a:cubicBezTo>
                    <a:pt x="8706" y="2635"/>
                    <a:pt x="7375" y="3689"/>
                    <a:pt x="5601" y="3689"/>
                  </a:cubicBezTo>
                  <a:lnTo>
                    <a:pt x="5323" y="3689"/>
                  </a:lnTo>
                  <a:cubicBezTo>
                    <a:pt x="5933" y="3412"/>
                    <a:pt x="6266" y="2802"/>
                    <a:pt x="6266" y="2081"/>
                  </a:cubicBezTo>
                  <a:cubicBezTo>
                    <a:pt x="6266" y="1526"/>
                    <a:pt x="6100" y="1138"/>
                    <a:pt x="5656" y="750"/>
                  </a:cubicBezTo>
                  <a:close/>
                  <a:moveTo>
                    <a:pt x="4500" y="0"/>
                  </a:moveTo>
                  <a:cubicBezTo>
                    <a:pt x="3573" y="0"/>
                    <a:pt x="2695" y="340"/>
                    <a:pt x="1996" y="1138"/>
                  </a:cubicBezTo>
                  <a:cubicBezTo>
                    <a:pt x="1165" y="2025"/>
                    <a:pt x="0" y="1970"/>
                    <a:pt x="0" y="2635"/>
                  </a:cubicBezTo>
                  <a:cubicBezTo>
                    <a:pt x="0" y="3190"/>
                    <a:pt x="887" y="3134"/>
                    <a:pt x="1442" y="3245"/>
                  </a:cubicBezTo>
                  <a:cubicBezTo>
                    <a:pt x="1719" y="3356"/>
                    <a:pt x="2274" y="3634"/>
                    <a:pt x="3161" y="3911"/>
                  </a:cubicBezTo>
                  <a:cubicBezTo>
                    <a:pt x="3161" y="4077"/>
                    <a:pt x="3161" y="4465"/>
                    <a:pt x="3050" y="4798"/>
                  </a:cubicBezTo>
                  <a:cubicBezTo>
                    <a:pt x="2773" y="5297"/>
                    <a:pt x="1775" y="5408"/>
                    <a:pt x="1775" y="5408"/>
                  </a:cubicBezTo>
                  <a:cubicBezTo>
                    <a:pt x="1775" y="5408"/>
                    <a:pt x="2773" y="5741"/>
                    <a:pt x="2773" y="6572"/>
                  </a:cubicBezTo>
                  <a:lnTo>
                    <a:pt x="2773" y="8680"/>
                  </a:lnTo>
                  <a:cubicBezTo>
                    <a:pt x="2773" y="9177"/>
                    <a:pt x="2940" y="9395"/>
                    <a:pt x="3124" y="9395"/>
                  </a:cubicBezTo>
                  <a:cubicBezTo>
                    <a:pt x="3351" y="9395"/>
                    <a:pt x="3604" y="9064"/>
                    <a:pt x="3604" y="8513"/>
                  </a:cubicBezTo>
                  <a:cubicBezTo>
                    <a:pt x="3604" y="7515"/>
                    <a:pt x="3937" y="4909"/>
                    <a:pt x="3993" y="4188"/>
                  </a:cubicBezTo>
                  <a:cubicBezTo>
                    <a:pt x="4048" y="4188"/>
                    <a:pt x="4214" y="4243"/>
                    <a:pt x="4270" y="4243"/>
                  </a:cubicBezTo>
                  <a:cubicBezTo>
                    <a:pt x="4547" y="4909"/>
                    <a:pt x="5712" y="7016"/>
                    <a:pt x="8373" y="8458"/>
                  </a:cubicBezTo>
                  <a:cubicBezTo>
                    <a:pt x="9538" y="9103"/>
                    <a:pt x="10430" y="9342"/>
                    <a:pt x="11102" y="9342"/>
                  </a:cubicBezTo>
                  <a:cubicBezTo>
                    <a:pt x="12220" y="9342"/>
                    <a:pt x="12726" y="8679"/>
                    <a:pt x="12865" y="8125"/>
                  </a:cubicBezTo>
                  <a:cubicBezTo>
                    <a:pt x="13109" y="7345"/>
                    <a:pt x="12881" y="6051"/>
                    <a:pt x="11767" y="6051"/>
                  </a:cubicBezTo>
                  <a:cubicBezTo>
                    <a:pt x="11614" y="6051"/>
                    <a:pt x="11444" y="6075"/>
                    <a:pt x="11257" y="6129"/>
                  </a:cubicBezTo>
                  <a:cubicBezTo>
                    <a:pt x="9981" y="6462"/>
                    <a:pt x="10536" y="7903"/>
                    <a:pt x="10536" y="7903"/>
                  </a:cubicBezTo>
                  <a:cubicBezTo>
                    <a:pt x="10536" y="7903"/>
                    <a:pt x="10585" y="6724"/>
                    <a:pt x="11469" y="6724"/>
                  </a:cubicBezTo>
                  <a:cubicBezTo>
                    <a:pt x="11524" y="6724"/>
                    <a:pt x="11583" y="6729"/>
                    <a:pt x="11645" y="6739"/>
                  </a:cubicBezTo>
                  <a:cubicBezTo>
                    <a:pt x="12665" y="6841"/>
                    <a:pt x="12325" y="8725"/>
                    <a:pt x="10969" y="8725"/>
                  </a:cubicBezTo>
                  <a:cubicBezTo>
                    <a:pt x="10851" y="8725"/>
                    <a:pt x="10725" y="8711"/>
                    <a:pt x="10591" y="8680"/>
                  </a:cubicBezTo>
                  <a:cubicBezTo>
                    <a:pt x="8928" y="8236"/>
                    <a:pt x="7541" y="7571"/>
                    <a:pt x="5989" y="5685"/>
                  </a:cubicBezTo>
                  <a:cubicBezTo>
                    <a:pt x="5545" y="5131"/>
                    <a:pt x="5323" y="4632"/>
                    <a:pt x="5157" y="4354"/>
                  </a:cubicBezTo>
                  <a:lnTo>
                    <a:pt x="5878" y="4354"/>
                  </a:lnTo>
                  <a:cubicBezTo>
                    <a:pt x="8318" y="4243"/>
                    <a:pt x="9150" y="3245"/>
                    <a:pt x="9150" y="3245"/>
                  </a:cubicBezTo>
                  <a:lnTo>
                    <a:pt x="13697" y="3245"/>
                  </a:lnTo>
                  <a:lnTo>
                    <a:pt x="13697" y="2136"/>
                  </a:lnTo>
                  <a:lnTo>
                    <a:pt x="9205" y="2136"/>
                  </a:lnTo>
                  <a:cubicBezTo>
                    <a:pt x="9205" y="1970"/>
                    <a:pt x="7874" y="1027"/>
                    <a:pt x="6377" y="417"/>
                  </a:cubicBezTo>
                  <a:cubicBezTo>
                    <a:pt x="5756" y="151"/>
                    <a:pt x="5117" y="0"/>
                    <a:pt x="4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8"/>
            <p:cNvSpPr/>
            <p:nvPr/>
          </p:nvSpPr>
          <p:spPr>
            <a:xfrm>
              <a:off x="916850" y="2040225"/>
              <a:ext cx="358350" cy="59675"/>
            </a:xfrm>
            <a:custGeom>
              <a:avLst/>
              <a:gdLst/>
              <a:ahLst/>
              <a:cxnLst/>
              <a:rect l="l" t="t" r="r" b="b"/>
              <a:pathLst>
                <a:path w="14334" h="2387" extrusionOk="0">
                  <a:moveTo>
                    <a:pt x="5012" y="0"/>
                  </a:moveTo>
                  <a:cubicBezTo>
                    <a:pt x="4958" y="0"/>
                    <a:pt x="4905" y="1"/>
                    <a:pt x="4851" y="3"/>
                  </a:cubicBezTo>
                  <a:cubicBezTo>
                    <a:pt x="3022" y="169"/>
                    <a:pt x="1081" y="1001"/>
                    <a:pt x="526" y="1389"/>
                  </a:cubicBezTo>
                  <a:cubicBezTo>
                    <a:pt x="107" y="1622"/>
                    <a:pt x="1" y="2050"/>
                    <a:pt x="404" y="2050"/>
                  </a:cubicBezTo>
                  <a:cubicBezTo>
                    <a:pt x="481" y="2050"/>
                    <a:pt x="577" y="2034"/>
                    <a:pt x="693" y="1999"/>
                  </a:cubicBezTo>
                  <a:cubicBezTo>
                    <a:pt x="1358" y="1832"/>
                    <a:pt x="2966" y="834"/>
                    <a:pt x="4907" y="779"/>
                  </a:cubicBezTo>
                  <a:cubicBezTo>
                    <a:pt x="4965" y="777"/>
                    <a:pt x="5023" y="776"/>
                    <a:pt x="5080" y="776"/>
                  </a:cubicBezTo>
                  <a:cubicBezTo>
                    <a:pt x="6928" y="776"/>
                    <a:pt x="8220" y="1622"/>
                    <a:pt x="9565" y="1999"/>
                  </a:cubicBezTo>
                  <a:cubicBezTo>
                    <a:pt x="10729" y="2387"/>
                    <a:pt x="13668" y="2387"/>
                    <a:pt x="14334" y="2387"/>
                  </a:cubicBezTo>
                  <a:lnTo>
                    <a:pt x="14334" y="1666"/>
                  </a:lnTo>
                  <a:cubicBezTo>
                    <a:pt x="13557" y="1666"/>
                    <a:pt x="10452" y="1555"/>
                    <a:pt x="9676" y="1278"/>
                  </a:cubicBezTo>
                  <a:cubicBezTo>
                    <a:pt x="8600" y="848"/>
                    <a:pt x="6742" y="0"/>
                    <a:pt x="5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8"/>
            <p:cNvSpPr/>
            <p:nvPr/>
          </p:nvSpPr>
          <p:spPr>
            <a:xfrm>
              <a:off x="932775" y="1212675"/>
              <a:ext cx="349225" cy="252325"/>
            </a:xfrm>
            <a:custGeom>
              <a:avLst/>
              <a:gdLst/>
              <a:ahLst/>
              <a:cxnLst/>
              <a:rect l="l" t="t" r="r" b="b"/>
              <a:pathLst>
                <a:path w="13969" h="10093" extrusionOk="0">
                  <a:moveTo>
                    <a:pt x="6377" y="1775"/>
                  </a:moveTo>
                  <a:cubicBezTo>
                    <a:pt x="8151" y="1775"/>
                    <a:pt x="9593" y="3216"/>
                    <a:pt x="9593" y="5046"/>
                  </a:cubicBezTo>
                  <a:cubicBezTo>
                    <a:pt x="9704" y="6821"/>
                    <a:pt x="8207" y="8318"/>
                    <a:pt x="6377" y="8318"/>
                  </a:cubicBezTo>
                  <a:cubicBezTo>
                    <a:pt x="4547" y="8318"/>
                    <a:pt x="3105" y="6821"/>
                    <a:pt x="3105" y="5046"/>
                  </a:cubicBezTo>
                  <a:cubicBezTo>
                    <a:pt x="3105" y="3216"/>
                    <a:pt x="4547" y="1775"/>
                    <a:pt x="6377" y="1775"/>
                  </a:cubicBezTo>
                  <a:close/>
                  <a:moveTo>
                    <a:pt x="6377" y="0"/>
                  </a:moveTo>
                  <a:cubicBezTo>
                    <a:pt x="3494" y="0"/>
                    <a:pt x="1220" y="2218"/>
                    <a:pt x="1220" y="5046"/>
                  </a:cubicBezTo>
                  <a:cubicBezTo>
                    <a:pt x="1220" y="5046"/>
                    <a:pt x="1220" y="6377"/>
                    <a:pt x="998" y="7597"/>
                  </a:cubicBezTo>
                  <a:cubicBezTo>
                    <a:pt x="832" y="8872"/>
                    <a:pt x="0" y="10092"/>
                    <a:pt x="0" y="10092"/>
                  </a:cubicBezTo>
                  <a:cubicBezTo>
                    <a:pt x="0" y="10092"/>
                    <a:pt x="1109" y="9261"/>
                    <a:pt x="1719" y="7098"/>
                  </a:cubicBezTo>
                  <a:cubicBezTo>
                    <a:pt x="2551" y="8872"/>
                    <a:pt x="4270" y="10092"/>
                    <a:pt x="6377" y="10092"/>
                  </a:cubicBezTo>
                  <a:cubicBezTo>
                    <a:pt x="8041" y="10092"/>
                    <a:pt x="9538" y="9261"/>
                    <a:pt x="10425" y="8041"/>
                  </a:cubicBezTo>
                  <a:cubicBezTo>
                    <a:pt x="10591" y="8429"/>
                    <a:pt x="10813" y="8928"/>
                    <a:pt x="11478" y="9094"/>
                  </a:cubicBezTo>
                  <a:cubicBezTo>
                    <a:pt x="11660" y="9157"/>
                    <a:pt x="11819" y="9186"/>
                    <a:pt x="11959" y="9186"/>
                  </a:cubicBezTo>
                  <a:cubicBezTo>
                    <a:pt x="12800" y="9186"/>
                    <a:pt x="12936" y="8160"/>
                    <a:pt x="13031" y="7542"/>
                  </a:cubicBezTo>
                  <a:cubicBezTo>
                    <a:pt x="13087" y="6765"/>
                    <a:pt x="12366" y="6488"/>
                    <a:pt x="12588" y="6322"/>
                  </a:cubicBezTo>
                  <a:cubicBezTo>
                    <a:pt x="12615" y="6303"/>
                    <a:pt x="12646" y="6295"/>
                    <a:pt x="12680" y="6295"/>
                  </a:cubicBezTo>
                  <a:cubicBezTo>
                    <a:pt x="12849" y="6295"/>
                    <a:pt x="13096" y="6488"/>
                    <a:pt x="13419" y="6488"/>
                  </a:cubicBezTo>
                  <a:cubicBezTo>
                    <a:pt x="13443" y="6491"/>
                    <a:pt x="13466" y="6492"/>
                    <a:pt x="13488" y="6492"/>
                  </a:cubicBezTo>
                  <a:cubicBezTo>
                    <a:pt x="13923" y="6492"/>
                    <a:pt x="13969" y="5989"/>
                    <a:pt x="13863" y="5989"/>
                  </a:cubicBezTo>
                  <a:lnTo>
                    <a:pt x="12643" y="5989"/>
                  </a:lnTo>
                  <a:cubicBezTo>
                    <a:pt x="12088" y="5989"/>
                    <a:pt x="11700" y="6765"/>
                    <a:pt x="11811" y="7375"/>
                  </a:cubicBezTo>
                  <a:cubicBezTo>
                    <a:pt x="11956" y="7955"/>
                    <a:pt x="12227" y="8703"/>
                    <a:pt x="11745" y="8703"/>
                  </a:cubicBezTo>
                  <a:cubicBezTo>
                    <a:pt x="11674" y="8703"/>
                    <a:pt x="11586" y="8686"/>
                    <a:pt x="11478" y="8651"/>
                  </a:cubicBezTo>
                  <a:cubicBezTo>
                    <a:pt x="10979" y="8429"/>
                    <a:pt x="10979" y="7763"/>
                    <a:pt x="10979" y="7209"/>
                  </a:cubicBezTo>
                  <a:cubicBezTo>
                    <a:pt x="11257" y="6543"/>
                    <a:pt x="11478" y="5823"/>
                    <a:pt x="11478" y="5102"/>
                  </a:cubicBezTo>
                  <a:cubicBezTo>
                    <a:pt x="11478" y="2274"/>
                    <a:pt x="9205" y="0"/>
                    <a:pt x="6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8"/>
            <p:cNvSpPr/>
            <p:nvPr/>
          </p:nvSpPr>
          <p:spPr>
            <a:xfrm>
              <a:off x="966025" y="790075"/>
              <a:ext cx="270350" cy="328600"/>
            </a:xfrm>
            <a:custGeom>
              <a:avLst/>
              <a:gdLst/>
              <a:ahLst/>
              <a:cxnLst/>
              <a:rect l="l" t="t" r="r" b="b"/>
              <a:pathLst>
                <a:path w="10814" h="13144" extrusionOk="0">
                  <a:moveTo>
                    <a:pt x="8327" y="0"/>
                  </a:moveTo>
                  <a:cubicBezTo>
                    <a:pt x="7919" y="0"/>
                    <a:pt x="7498" y="105"/>
                    <a:pt x="7099" y="324"/>
                  </a:cubicBezTo>
                  <a:cubicBezTo>
                    <a:pt x="5768" y="1101"/>
                    <a:pt x="5657" y="2930"/>
                    <a:pt x="5324" y="4261"/>
                  </a:cubicBezTo>
                  <a:cubicBezTo>
                    <a:pt x="5102" y="5093"/>
                    <a:pt x="4881" y="5980"/>
                    <a:pt x="4603" y="6757"/>
                  </a:cubicBezTo>
                  <a:cubicBezTo>
                    <a:pt x="4215" y="7866"/>
                    <a:pt x="3439" y="8753"/>
                    <a:pt x="2607" y="9585"/>
                  </a:cubicBezTo>
                  <a:cubicBezTo>
                    <a:pt x="1997" y="10250"/>
                    <a:pt x="1" y="11636"/>
                    <a:pt x="500" y="12246"/>
                  </a:cubicBezTo>
                  <a:cubicBezTo>
                    <a:pt x="610" y="12401"/>
                    <a:pt x="755" y="12467"/>
                    <a:pt x="925" y="12467"/>
                  </a:cubicBezTo>
                  <a:cubicBezTo>
                    <a:pt x="1183" y="12467"/>
                    <a:pt x="1497" y="12314"/>
                    <a:pt x="1831" y="12080"/>
                  </a:cubicBezTo>
                  <a:cubicBezTo>
                    <a:pt x="2330" y="11747"/>
                    <a:pt x="2718" y="11415"/>
                    <a:pt x="3162" y="10971"/>
                  </a:cubicBezTo>
                  <a:cubicBezTo>
                    <a:pt x="3399" y="10734"/>
                    <a:pt x="3823" y="10476"/>
                    <a:pt x="4294" y="10476"/>
                  </a:cubicBezTo>
                  <a:cubicBezTo>
                    <a:pt x="4593" y="10476"/>
                    <a:pt x="4912" y="10580"/>
                    <a:pt x="5213" y="10860"/>
                  </a:cubicBezTo>
                  <a:cubicBezTo>
                    <a:pt x="5657" y="11248"/>
                    <a:pt x="5657" y="12357"/>
                    <a:pt x="5712" y="12912"/>
                  </a:cubicBezTo>
                  <a:cubicBezTo>
                    <a:pt x="5712" y="13003"/>
                    <a:pt x="5812" y="13143"/>
                    <a:pt x="5938" y="13143"/>
                  </a:cubicBezTo>
                  <a:cubicBezTo>
                    <a:pt x="6043" y="13143"/>
                    <a:pt x="6166" y="13047"/>
                    <a:pt x="6267" y="12745"/>
                  </a:cubicBezTo>
                  <a:cubicBezTo>
                    <a:pt x="6433" y="12302"/>
                    <a:pt x="6544" y="11137"/>
                    <a:pt x="6600" y="11137"/>
                  </a:cubicBezTo>
                  <a:cubicBezTo>
                    <a:pt x="6706" y="10959"/>
                    <a:pt x="6768" y="10804"/>
                    <a:pt x="6871" y="10804"/>
                  </a:cubicBezTo>
                  <a:cubicBezTo>
                    <a:pt x="6929" y="10804"/>
                    <a:pt x="7000" y="10852"/>
                    <a:pt x="7099" y="10971"/>
                  </a:cubicBezTo>
                  <a:cubicBezTo>
                    <a:pt x="7099" y="11137"/>
                    <a:pt x="7653" y="12524"/>
                    <a:pt x="7875" y="12912"/>
                  </a:cubicBezTo>
                  <a:cubicBezTo>
                    <a:pt x="7899" y="13009"/>
                    <a:pt x="8030" y="13053"/>
                    <a:pt x="8165" y="13053"/>
                  </a:cubicBezTo>
                  <a:cubicBezTo>
                    <a:pt x="8337" y="13053"/>
                    <a:pt x="8516" y="12981"/>
                    <a:pt x="8485" y="12856"/>
                  </a:cubicBezTo>
                  <a:cubicBezTo>
                    <a:pt x="8208" y="12246"/>
                    <a:pt x="7930" y="11415"/>
                    <a:pt x="7875" y="10805"/>
                  </a:cubicBezTo>
                  <a:lnTo>
                    <a:pt x="7875" y="10694"/>
                  </a:lnTo>
                  <a:cubicBezTo>
                    <a:pt x="7875" y="10583"/>
                    <a:pt x="7875" y="10361"/>
                    <a:pt x="7820" y="10195"/>
                  </a:cubicBezTo>
                  <a:cubicBezTo>
                    <a:pt x="8818" y="9529"/>
                    <a:pt x="9483" y="8420"/>
                    <a:pt x="9594" y="7200"/>
                  </a:cubicBezTo>
                  <a:cubicBezTo>
                    <a:pt x="9649" y="6258"/>
                    <a:pt x="9539" y="5370"/>
                    <a:pt x="9317" y="4539"/>
                  </a:cubicBezTo>
                  <a:cubicBezTo>
                    <a:pt x="9206" y="4095"/>
                    <a:pt x="8818" y="3485"/>
                    <a:pt x="8818" y="2986"/>
                  </a:cubicBezTo>
                  <a:cubicBezTo>
                    <a:pt x="8818" y="2321"/>
                    <a:pt x="9372" y="2043"/>
                    <a:pt x="9760" y="1600"/>
                  </a:cubicBezTo>
                  <a:cubicBezTo>
                    <a:pt x="9927" y="1711"/>
                    <a:pt x="10148" y="1711"/>
                    <a:pt x="10259" y="1821"/>
                  </a:cubicBezTo>
                  <a:cubicBezTo>
                    <a:pt x="10648" y="2043"/>
                    <a:pt x="10814" y="2265"/>
                    <a:pt x="10814" y="2265"/>
                  </a:cubicBezTo>
                  <a:cubicBezTo>
                    <a:pt x="10814" y="2265"/>
                    <a:pt x="10758" y="1489"/>
                    <a:pt x="10204" y="934"/>
                  </a:cubicBezTo>
                  <a:cubicBezTo>
                    <a:pt x="9743" y="331"/>
                    <a:pt x="9054" y="0"/>
                    <a:pt x="8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8"/>
            <p:cNvSpPr/>
            <p:nvPr/>
          </p:nvSpPr>
          <p:spPr>
            <a:xfrm>
              <a:off x="971575" y="1583125"/>
              <a:ext cx="258350" cy="310225"/>
            </a:xfrm>
            <a:custGeom>
              <a:avLst/>
              <a:gdLst/>
              <a:ahLst/>
              <a:cxnLst/>
              <a:rect l="l" t="t" r="r" b="b"/>
              <a:pathLst>
                <a:path w="10334" h="12409" extrusionOk="0">
                  <a:moveTo>
                    <a:pt x="5505" y="1"/>
                  </a:moveTo>
                  <a:cubicBezTo>
                    <a:pt x="5251" y="1"/>
                    <a:pt x="4987" y="15"/>
                    <a:pt x="4714" y="43"/>
                  </a:cubicBezTo>
                  <a:cubicBezTo>
                    <a:pt x="2441" y="320"/>
                    <a:pt x="1" y="2705"/>
                    <a:pt x="1165" y="5588"/>
                  </a:cubicBezTo>
                  <a:cubicBezTo>
                    <a:pt x="2219" y="8084"/>
                    <a:pt x="4437" y="7529"/>
                    <a:pt x="4437" y="8915"/>
                  </a:cubicBezTo>
                  <a:lnTo>
                    <a:pt x="4437" y="11300"/>
                  </a:lnTo>
                  <a:lnTo>
                    <a:pt x="3771" y="11300"/>
                  </a:lnTo>
                  <a:lnTo>
                    <a:pt x="3771" y="12409"/>
                  </a:lnTo>
                  <a:lnTo>
                    <a:pt x="6378" y="12409"/>
                  </a:lnTo>
                  <a:lnTo>
                    <a:pt x="6378" y="11355"/>
                  </a:lnTo>
                  <a:lnTo>
                    <a:pt x="5712" y="11355"/>
                  </a:lnTo>
                  <a:lnTo>
                    <a:pt x="5712" y="7973"/>
                  </a:lnTo>
                  <a:cubicBezTo>
                    <a:pt x="5712" y="6642"/>
                    <a:pt x="3605" y="6974"/>
                    <a:pt x="2773" y="5311"/>
                  </a:cubicBezTo>
                  <a:cubicBezTo>
                    <a:pt x="2242" y="4142"/>
                    <a:pt x="2983" y="1804"/>
                    <a:pt x="4996" y="1804"/>
                  </a:cubicBezTo>
                  <a:cubicBezTo>
                    <a:pt x="5084" y="1804"/>
                    <a:pt x="5175" y="1808"/>
                    <a:pt x="5269" y="1818"/>
                  </a:cubicBezTo>
                  <a:cubicBezTo>
                    <a:pt x="6378" y="1873"/>
                    <a:pt x="7764" y="1707"/>
                    <a:pt x="8374" y="3647"/>
                  </a:cubicBezTo>
                  <a:cubicBezTo>
                    <a:pt x="9039" y="5588"/>
                    <a:pt x="6932" y="7474"/>
                    <a:pt x="6932" y="7474"/>
                  </a:cubicBezTo>
                  <a:cubicBezTo>
                    <a:pt x="6932" y="7474"/>
                    <a:pt x="6998" y="7481"/>
                    <a:pt x="7110" y="7481"/>
                  </a:cubicBezTo>
                  <a:cubicBezTo>
                    <a:pt x="7680" y="7481"/>
                    <a:pt x="9454" y="7287"/>
                    <a:pt x="9871" y="4923"/>
                  </a:cubicBezTo>
                  <a:cubicBezTo>
                    <a:pt x="10333" y="2200"/>
                    <a:pt x="8702" y="1"/>
                    <a:pt x="55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wo columns 3">
  <p:cSld name="CUSTOM_22">
    <p:spTree>
      <p:nvGrpSpPr>
        <p:cNvPr id="1" name="Shape 734"/>
        <p:cNvGrpSpPr/>
        <p:nvPr/>
      </p:nvGrpSpPr>
      <p:grpSpPr>
        <a:xfrm>
          <a:off x="0" y="0"/>
          <a:ext cx="0" cy="0"/>
          <a:chOff x="0" y="0"/>
          <a:chExt cx="0" cy="0"/>
        </a:xfrm>
      </p:grpSpPr>
      <p:sp>
        <p:nvSpPr>
          <p:cNvPr id="735" name="Google Shape;735;p29"/>
          <p:cNvSpPr txBox="1">
            <a:spLocks noGrp="1"/>
          </p:cNvSpPr>
          <p:nvPr>
            <p:ph type="title"/>
          </p:nvPr>
        </p:nvSpPr>
        <p:spPr>
          <a:xfrm>
            <a:off x="713225" y="521225"/>
            <a:ext cx="7717500" cy="600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b="0">
                <a:latin typeface="Manrope ExtraBold"/>
                <a:ea typeface="Manrope ExtraBold"/>
                <a:cs typeface="Manrope ExtraBold"/>
                <a:sym typeface="Manrope ExtraBold"/>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736" name="Google Shape;736;p29"/>
          <p:cNvGrpSpPr/>
          <p:nvPr/>
        </p:nvGrpSpPr>
        <p:grpSpPr>
          <a:xfrm>
            <a:off x="-30" y="4806925"/>
            <a:ext cx="9143908" cy="336587"/>
            <a:chOff x="339450" y="5100100"/>
            <a:chExt cx="6931404" cy="336587"/>
          </a:xfrm>
        </p:grpSpPr>
        <p:sp>
          <p:nvSpPr>
            <p:cNvPr id="737" name="Google Shape;737;p29"/>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9"/>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9"/>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9"/>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 name="Google Shape;741;p29"/>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9"/>
          <p:cNvSpPr txBox="1">
            <a:spLocks noGrp="1"/>
          </p:cNvSpPr>
          <p:nvPr>
            <p:ph type="subTitle" idx="1"/>
          </p:nvPr>
        </p:nvSpPr>
        <p:spPr>
          <a:xfrm>
            <a:off x="1100075" y="2456925"/>
            <a:ext cx="2364600" cy="485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2200">
                <a:solidFill>
                  <a:schemeClr val="accent1"/>
                </a:solidFill>
                <a:latin typeface="Manrope ExtraBold"/>
                <a:ea typeface="Manrope ExtraBold"/>
                <a:cs typeface="Manrope ExtraBold"/>
                <a:sym typeface="Manrope Extra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743" name="Google Shape;743;p29"/>
          <p:cNvSpPr txBox="1">
            <a:spLocks noGrp="1"/>
          </p:cNvSpPr>
          <p:nvPr>
            <p:ph type="subTitle" idx="2"/>
          </p:nvPr>
        </p:nvSpPr>
        <p:spPr>
          <a:xfrm>
            <a:off x="1100075" y="2850900"/>
            <a:ext cx="2364600" cy="826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15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744" name="Google Shape;744;p29"/>
          <p:cNvSpPr txBox="1">
            <a:spLocks noGrp="1"/>
          </p:cNvSpPr>
          <p:nvPr>
            <p:ph type="subTitle" idx="3"/>
          </p:nvPr>
        </p:nvSpPr>
        <p:spPr>
          <a:xfrm>
            <a:off x="5679325" y="2456925"/>
            <a:ext cx="2364600" cy="485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2200">
                <a:solidFill>
                  <a:schemeClr val="accent1"/>
                </a:solidFill>
                <a:latin typeface="Manrope ExtraBold"/>
                <a:ea typeface="Manrope ExtraBold"/>
                <a:cs typeface="Manrope ExtraBold"/>
                <a:sym typeface="Manrope Extra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745" name="Google Shape;745;p29"/>
          <p:cNvSpPr txBox="1">
            <a:spLocks noGrp="1"/>
          </p:cNvSpPr>
          <p:nvPr>
            <p:ph type="subTitle" idx="4"/>
          </p:nvPr>
        </p:nvSpPr>
        <p:spPr>
          <a:xfrm>
            <a:off x="5679325" y="2850900"/>
            <a:ext cx="2364600" cy="826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15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grpSp>
        <p:nvGrpSpPr>
          <p:cNvPr id="746" name="Google Shape;746;p29"/>
          <p:cNvGrpSpPr/>
          <p:nvPr/>
        </p:nvGrpSpPr>
        <p:grpSpPr>
          <a:xfrm>
            <a:off x="223738" y="2030388"/>
            <a:ext cx="289750" cy="1082725"/>
            <a:chOff x="194025" y="490825"/>
            <a:chExt cx="289750" cy="1082725"/>
          </a:xfrm>
        </p:grpSpPr>
        <p:sp>
          <p:nvSpPr>
            <p:cNvPr id="747" name="Google Shape;747;p29"/>
            <p:cNvSpPr/>
            <p:nvPr/>
          </p:nvSpPr>
          <p:spPr>
            <a:xfrm>
              <a:off x="230050" y="490825"/>
              <a:ext cx="219075" cy="320275"/>
            </a:xfrm>
            <a:custGeom>
              <a:avLst/>
              <a:gdLst/>
              <a:ahLst/>
              <a:cxnLst/>
              <a:rect l="l" t="t" r="r" b="b"/>
              <a:pathLst>
                <a:path w="8763" h="12811" extrusionOk="0">
                  <a:moveTo>
                    <a:pt x="2053" y="1"/>
                  </a:moveTo>
                  <a:lnTo>
                    <a:pt x="2053" y="1110"/>
                  </a:lnTo>
                  <a:lnTo>
                    <a:pt x="2773" y="1110"/>
                  </a:lnTo>
                  <a:cubicBezTo>
                    <a:pt x="2773" y="1110"/>
                    <a:pt x="2995" y="1387"/>
                    <a:pt x="2995" y="2496"/>
                  </a:cubicBezTo>
                  <a:cubicBezTo>
                    <a:pt x="2995" y="3051"/>
                    <a:pt x="2773" y="3550"/>
                    <a:pt x="2607" y="3882"/>
                  </a:cubicBezTo>
                  <a:cubicBezTo>
                    <a:pt x="2385" y="4271"/>
                    <a:pt x="1942" y="4603"/>
                    <a:pt x="1831" y="4659"/>
                  </a:cubicBezTo>
                  <a:cubicBezTo>
                    <a:pt x="722" y="5435"/>
                    <a:pt x="1" y="6766"/>
                    <a:pt x="1" y="8208"/>
                  </a:cubicBezTo>
                  <a:cubicBezTo>
                    <a:pt x="1" y="10093"/>
                    <a:pt x="1110" y="11590"/>
                    <a:pt x="2773" y="12256"/>
                  </a:cubicBezTo>
                  <a:lnTo>
                    <a:pt x="2053" y="12256"/>
                  </a:lnTo>
                  <a:lnTo>
                    <a:pt x="2053" y="12810"/>
                  </a:lnTo>
                  <a:lnTo>
                    <a:pt x="6766" y="12810"/>
                  </a:lnTo>
                  <a:lnTo>
                    <a:pt x="6766" y="12256"/>
                  </a:lnTo>
                  <a:lnTo>
                    <a:pt x="5990" y="12256"/>
                  </a:lnTo>
                  <a:cubicBezTo>
                    <a:pt x="7598" y="11756"/>
                    <a:pt x="8762" y="10148"/>
                    <a:pt x="8762" y="8263"/>
                  </a:cubicBezTo>
                  <a:cubicBezTo>
                    <a:pt x="8762" y="6821"/>
                    <a:pt x="8097" y="5601"/>
                    <a:pt x="6988" y="4714"/>
                  </a:cubicBezTo>
                  <a:cubicBezTo>
                    <a:pt x="6821" y="4659"/>
                    <a:pt x="6378" y="4271"/>
                    <a:pt x="6211" y="3993"/>
                  </a:cubicBezTo>
                  <a:cubicBezTo>
                    <a:pt x="5990" y="3605"/>
                    <a:pt x="5768" y="3162"/>
                    <a:pt x="5768" y="2607"/>
                  </a:cubicBezTo>
                  <a:cubicBezTo>
                    <a:pt x="5768" y="1498"/>
                    <a:pt x="5990" y="1221"/>
                    <a:pt x="5990" y="1221"/>
                  </a:cubicBezTo>
                  <a:lnTo>
                    <a:pt x="5990" y="1110"/>
                  </a:lnTo>
                  <a:lnTo>
                    <a:pt x="6655" y="1110"/>
                  </a:lnTo>
                  <a:lnTo>
                    <a:pt x="66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9"/>
            <p:cNvSpPr/>
            <p:nvPr/>
          </p:nvSpPr>
          <p:spPr>
            <a:xfrm>
              <a:off x="212025" y="889675"/>
              <a:ext cx="257875" cy="388600"/>
            </a:xfrm>
            <a:custGeom>
              <a:avLst/>
              <a:gdLst/>
              <a:ahLst/>
              <a:cxnLst/>
              <a:rect l="l" t="t" r="r" b="b"/>
              <a:pathLst>
                <a:path w="10315" h="15544" extrusionOk="0">
                  <a:moveTo>
                    <a:pt x="5157" y="1513"/>
                  </a:moveTo>
                  <a:cubicBezTo>
                    <a:pt x="8139" y="1513"/>
                    <a:pt x="7033" y="6017"/>
                    <a:pt x="5269" y="7946"/>
                  </a:cubicBezTo>
                  <a:cubicBezTo>
                    <a:pt x="3383" y="6006"/>
                    <a:pt x="2219" y="1514"/>
                    <a:pt x="5102" y="1514"/>
                  </a:cubicBezTo>
                  <a:cubicBezTo>
                    <a:pt x="5121" y="1514"/>
                    <a:pt x="5139" y="1513"/>
                    <a:pt x="5157" y="1513"/>
                  </a:cubicBezTo>
                  <a:close/>
                  <a:moveTo>
                    <a:pt x="5177" y="1"/>
                  </a:moveTo>
                  <a:cubicBezTo>
                    <a:pt x="4689" y="1"/>
                    <a:pt x="4202" y="58"/>
                    <a:pt x="3827" y="183"/>
                  </a:cubicBezTo>
                  <a:cubicBezTo>
                    <a:pt x="2330" y="738"/>
                    <a:pt x="1886" y="2013"/>
                    <a:pt x="2053" y="3566"/>
                  </a:cubicBezTo>
                  <a:cubicBezTo>
                    <a:pt x="2274" y="5229"/>
                    <a:pt x="3273" y="7004"/>
                    <a:pt x="4271" y="8334"/>
                  </a:cubicBezTo>
                  <a:cubicBezTo>
                    <a:pt x="2995" y="8113"/>
                    <a:pt x="1" y="7724"/>
                    <a:pt x="1" y="7724"/>
                  </a:cubicBezTo>
                  <a:lnTo>
                    <a:pt x="1" y="9610"/>
                  </a:lnTo>
                  <a:lnTo>
                    <a:pt x="4714" y="9111"/>
                  </a:lnTo>
                  <a:lnTo>
                    <a:pt x="4714" y="9111"/>
                  </a:lnTo>
                  <a:lnTo>
                    <a:pt x="4215" y="15543"/>
                  </a:lnTo>
                  <a:lnTo>
                    <a:pt x="6212" y="15543"/>
                  </a:lnTo>
                  <a:lnTo>
                    <a:pt x="5879" y="9111"/>
                  </a:lnTo>
                  <a:lnTo>
                    <a:pt x="10315" y="9610"/>
                  </a:lnTo>
                  <a:lnTo>
                    <a:pt x="10315" y="7724"/>
                  </a:lnTo>
                  <a:cubicBezTo>
                    <a:pt x="10259" y="7724"/>
                    <a:pt x="7709" y="8057"/>
                    <a:pt x="6322" y="8279"/>
                  </a:cubicBezTo>
                  <a:cubicBezTo>
                    <a:pt x="7265" y="7004"/>
                    <a:pt x="8263" y="5174"/>
                    <a:pt x="8430" y="3566"/>
                  </a:cubicBezTo>
                  <a:cubicBezTo>
                    <a:pt x="8651" y="2124"/>
                    <a:pt x="8152" y="793"/>
                    <a:pt x="6766" y="239"/>
                  </a:cubicBezTo>
                  <a:cubicBezTo>
                    <a:pt x="6370" y="86"/>
                    <a:pt x="5773" y="1"/>
                    <a:pt x="5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9"/>
            <p:cNvSpPr/>
            <p:nvPr/>
          </p:nvSpPr>
          <p:spPr>
            <a:xfrm>
              <a:off x="194025" y="1423800"/>
              <a:ext cx="289750" cy="149750"/>
            </a:xfrm>
            <a:custGeom>
              <a:avLst/>
              <a:gdLst/>
              <a:ahLst/>
              <a:cxnLst/>
              <a:rect l="l" t="t" r="r" b="b"/>
              <a:pathLst>
                <a:path w="11590" h="5990" extrusionOk="0">
                  <a:moveTo>
                    <a:pt x="0" y="0"/>
                  </a:moveTo>
                  <a:cubicBezTo>
                    <a:pt x="0" y="0"/>
                    <a:pt x="1054" y="3050"/>
                    <a:pt x="5157" y="3328"/>
                  </a:cubicBezTo>
                  <a:lnTo>
                    <a:pt x="5157" y="3827"/>
                  </a:lnTo>
                  <a:cubicBezTo>
                    <a:pt x="5046" y="4658"/>
                    <a:pt x="4103" y="4880"/>
                    <a:pt x="3604" y="5157"/>
                  </a:cubicBezTo>
                  <a:cubicBezTo>
                    <a:pt x="3161" y="5490"/>
                    <a:pt x="2994" y="5989"/>
                    <a:pt x="2994" y="5989"/>
                  </a:cubicBezTo>
                  <a:lnTo>
                    <a:pt x="8595" y="5989"/>
                  </a:lnTo>
                  <a:cubicBezTo>
                    <a:pt x="8595" y="5989"/>
                    <a:pt x="8484" y="5435"/>
                    <a:pt x="7985" y="5213"/>
                  </a:cubicBezTo>
                  <a:cubicBezTo>
                    <a:pt x="7597" y="4936"/>
                    <a:pt x="6543" y="4714"/>
                    <a:pt x="6488" y="3882"/>
                  </a:cubicBezTo>
                  <a:lnTo>
                    <a:pt x="6488" y="3383"/>
                  </a:lnTo>
                  <a:cubicBezTo>
                    <a:pt x="10647" y="3050"/>
                    <a:pt x="11589" y="0"/>
                    <a:pt x="11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9"/>
            <p:cNvSpPr/>
            <p:nvPr/>
          </p:nvSpPr>
          <p:spPr>
            <a:xfrm>
              <a:off x="194025" y="1368350"/>
              <a:ext cx="289750" cy="22200"/>
            </a:xfrm>
            <a:custGeom>
              <a:avLst/>
              <a:gdLst/>
              <a:ahLst/>
              <a:cxnLst/>
              <a:rect l="l" t="t" r="r" b="b"/>
              <a:pathLst>
                <a:path w="11590" h="888" extrusionOk="0">
                  <a:moveTo>
                    <a:pt x="0" y="0"/>
                  </a:moveTo>
                  <a:lnTo>
                    <a:pt x="0" y="888"/>
                  </a:lnTo>
                  <a:lnTo>
                    <a:pt x="11589" y="888"/>
                  </a:lnTo>
                  <a:lnTo>
                    <a:pt x="115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 name="Google Shape;751;p29"/>
          <p:cNvGrpSpPr/>
          <p:nvPr/>
        </p:nvGrpSpPr>
        <p:grpSpPr>
          <a:xfrm>
            <a:off x="8600725" y="2047725"/>
            <a:ext cx="350575" cy="1048050"/>
            <a:chOff x="1803350" y="874425"/>
            <a:chExt cx="350575" cy="1048050"/>
          </a:xfrm>
        </p:grpSpPr>
        <p:sp>
          <p:nvSpPr>
            <p:cNvPr id="752" name="Google Shape;752;p29"/>
            <p:cNvSpPr/>
            <p:nvPr/>
          </p:nvSpPr>
          <p:spPr>
            <a:xfrm>
              <a:off x="1803350" y="874425"/>
              <a:ext cx="350575" cy="255100"/>
            </a:xfrm>
            <a:custGeom>
              <a:avLst/>
              <a:gdLst/>
              <a:ahLst/>
              <a:cxnLst/>
              <a:rect l="l" t="t" r="r" b="b"/>
              <a:pathLst>
                <a:path w="14023" h="10204" extrusionOk="0">
                  <a:moveTo>
                    <a:pt x="6377" y="1830"/>
                  </a:moveTo>
                  <a:cubicBezTo>
                    <a:pt x="8207" y="1830"/>
                    <a:pt x="9649" y="3327"/>
                    <a:pt x="9649" y="5102"/>
                  </a:cubicBezTo>
                  <a:cubicBezTo>
                    <a:pt x="9704" y="6931"/>
                    <a:pt x="8263" y="8373"/>
                    <a:pt x="6377" y="8373"/>
                  </a:cubicBezTo>
                  <a:cubicBezTo>
                    <a:pt x="4603" y="8373"/>
                    <a:pt x="3161" y="6931"/>
                    <a:pt x="3161" y="5102"/>
                  </a:cubicBezTo>
                  <a:cubicBezTo>
                    <a:pt x="3161" y="3327"/>
                    <a:pt x="4603" y="1830"/>
                    <a:pt x="6377" y="1830"/>
                  </a:cubicBezTo>
                  <a:close/>
                  <a:moveTo>
                    <a:pt x="6377" y="0"/>
                  </a:moveTo>
                  <a:cubicBezTo>
                    <a:pt x="3549" y="0"/>
                    <a:pt x="1276" y="2274"/>
                    <a:pt x="1276" y="5102"/>
                  </a:cubicBezTo>
                  <a:cubicBezTo>
                    <a:pt x="1276" y="5102"/>
                    <a:pt x="1276" y="6432"/>
                    <a:pt x="1054" y="7708"/>
                  </a:cubicBezTo>
                  <a:cubicBezTo>
                    <a:pt x="832" y="8928"/>
                    <a:pt x="0" y="10203"/>
                    <a:pt x="0" y="10203"/>
                  </a:cubicBezTo>
                  <a:cubicBezTo>
                    <a:pt x="0" y="10203"/>
                    <a:pt x="1109" y="9371"/>
                    <a:pt x="1719" y="7209"/>
                  </a:cubicBezTo>
                  <a:cubicBezTo>
                    <a:pt x="2551" y="8928"/>
                    <a:pt x="4326" y="10203"/>
                    <a:pt x="6377" y="10203"/>
                  </a:cubicBezTo>
                  <a:cubicBezTo>
                    <a:pt x="8041" y="10203"/>
                    <a:pt x="9593" y="9371"/>
                    <a:pt x="10481" y="8096"/>
                  </a:cubicBezTo>
                  <a:cubicBezTo>
                    <a:pt x="10647" y="8540"/>
                    <a:pt x="10813" y="8983"/>
                    <a:pt x="11534" y="9205"/>
                  </a:cubicBezTo>
                  <a:cubicBezTo>
                    <a:pt x="11708" y="9268"/>
                    <a:pt x="11861" y="9296"/>
                    <a:pt x="11996" y="9296"/>
                  </a:cubicBezTo>
                  <a:cubicBezTo>
                    <a:pt x="12814" y="9296"/>
                    <a:pt x="12984" y="8263"/>
                    <a:pt x="13031" y="7597"/>
                  </a:cubicBezTo>
                  <a:cubicBezTo>
                    <a:pt x="13142" y="6876"/>
                    <a:pt x="12421" y="6599"/>
                    <a:pt x="12643" y="6432"/>
                  </a:cubicBezTo>
                  <a:cubicBezTo>
                    <a:pt x="12662" y="6414"/>
                    <a:pt x="12685" y="6406"/>
                    <a:pt x="12713" y="6406"/>
                  </a:cubicBezTo>
                  <a:cubicBezTo>
                    <a:pt x="12851" y="6406"/>
                    <a:pt x="13105" y="6599"/>
                    <a:pt x="13475" y="6599"/>
                  </a:cubicBezTo>
                  <a:cubicBezTo>
                    <a:pt x="13497" y="6601"/>
                    <a:pt x="13518" y="6602"/>
                    <a:pt x="13538" y="6602"/>
                  </a:cubicBezTo>
                  <a:cubicBezTo>
                    <a:pt x="13979" y="6602"/>
                    <a:pt x="14022" y="6044"/>
                    <a:pt x="13863" y="6044"/>
                  </a:cubicBezTo>
                  <a:lnTo>
                    <a:pt x="12699" y="6044"/>
                  </a:lnTo>
                  <a:cubicBezTo>
                    <a:pt x="12144" y="6044"/>
                    <a:pt x="11756" y="6765"/>
                    <a:pt x="11867" y="7431"/>
                  </a:cubicBezTo>
                  <a:cubicBezTo>
                    <a:pt x="12012" y="7962"/>
                    <a:pt x="12283" y="8703"/>
                    <a:pt x="11802" y="8703"/>
                  </a:cubicBezTo>
                  <a:cubicBezTo>
                    <a:pt x="11730" y="8703"/>
                    <a:pt x="11642" y="8686"/>
                    <a:pt x="11534" y="8650"/>
                  </a:cubicBezTo>
                  <a:cubicBezTo>
                    <a:pt x="11035" y="8429"/>
                    <a:pt x="11035" y="7763"/>
                    <a:pt x="11035" y="7209"/>
                  </a:cubicBezTo>
                  <a:cubicBezTo>
                    <a:pt x="11312" y="6599"/>
                    <a:pt x="11534" y="5822"/>
                    <a:pt x="11534" y="5102"/>
                  </a:cubicBezTo>
                  <a:cubicBezTo>
                    <a:pt x="11534" y="2274"/>
                    <a:pt x="9261" y="0"/>
                    <a:pt x="6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9"/>
            <p:cNvSpPr/>
            <p:nvPr/>
          </p:nvSpPr>
          <p:spPr>
            <a:xfrm>
              <a:off x="1849100" y="1240525"/>
              <a:ext cx="257875" cy="390825"/>
            </a:xfrm>
            <a:custGeom>
              <a:avLst/>
              <a:gdLst/>
              <a:ahLst/>
              <a:cxnLst/>
              <a:rect l="l" t="t" r="r" b="b"/>
              <a:pathLst>
                <a:path w="10315" h="15633" extrusionOk="0">
                  <a:moveTo>
                    <a:pt x="5159" y="1547"/>
                  </a:moveTo>
                  <a:cubicBezTo>
                    <a:pt x="8249" y="1547"/>
                    <a:pt x="7142" y="5996"/>
                    <a:pt x="5268" y="7925"/>
                  </a:cubicBezTo>
                  <a:cubicBezTo>
                    <a:pt x="3383" y="5984"/>
                    <a:pt x="2218" y="1548"/>
                    <a:pt x="5102" y="1548"/>
                  </a:cubicBezTo>
                  <a:cubicBezTo>
                    <a:pt x="5121" y="1547"/>
                    <a:pt x="5140" y="1547"/>
                    <a:pt x="5159" y="1547"/>
                  </a:cubicBezTo>
                  <a:close/>
                  <a:moveTo>
                    <a:pt x="5025" y="1"/>
                  </a:moveTo>
                  <a:cubicBezTo>
                    <a:pt x="4588" y="1"/>
                    <a:pt x="4162" y="50"/>
                    <a:pt x="3826" y="162"/>
                  </a:cubicBezTo>
                  <a:cubicBezTo>
                    <a:pt x="2329" y="716"/>
                    <a:pt x="1886" y="2047"/>
                    <a:pt x="2052" y="3600"/>
                  </a:cubicBezTo>
                  <a:cubicBezTo>
                    <a:pt x="2274" y="5263"/>
                    <a:pt x="3272" y="7038"/>
                    <a:pt x="4270" y="8368"/>
                  </a:cubicBezTo>
                  <a:cubicBezTo>
                    <a:pt x="2995" y="8147"/>
                    <a:pt x="0" y="7758"/>
                    <a:pt x="0" y="7758"/>
                  </a:cubicBezTo>
                  <a:lnTo>
                    <a:pt x="0" y="9588"/>
                  </a:lnTo>
                  <a:lnTo>
                    <a:pt x="4714" y="9145"/>
                  </a:lnTo>
                  <a:lnTo>
                    <a:pt x="4381" y="15632"/>
                  </a:lnTo>
                  <a:lnTo>
                    <a:pt x="6377" y="15632"/>
                  </a:lnTo>
                  <a:lnTo>
                    <a:pt x="5878" y="9145"/>
                  </a:lnTo>
                  <a:lnTo>
                    <a:pt x="10314" y="9588"/>
                  </a:lnTo>
                  <a:lnTo>
                    <a:pt x="10314" y="7758"/>
                  </a:lnTo>
                  <a:cubicBezTo>
                    <a:pt x="10314" y="7758"/>
                    <a:pt x="7763" y="8091"/>
                    <a:pt x="6322" y="8313"/>
                  </a:cubicBezTo>
                  <a:cubicBezTo>
                    <a:pt x="7264" y="7038"/>
                    <a:pt x="8263" y="5152"/>
                    <a:pt x="8429" y="3600"/>
                  </a:cubicBezTo>
                  <a:cubicBezTo>
                    <a:pt x="8651" y="2102"/>
                    <a:pt x="8152" y="827"/>
                    <a:pt x="6765" y="272"/>
                  </a:cubicBezTo>
                  <a:cubicBezTo>
                    <a:pt x="6336" y="107"/>
                    <a:pt x="5669"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9"/>
            <p:cNvSpPr/>
            <p:nvPr/>
          </p:nvSpPr>
          <p:spPr>
            <a:xfrm>
              <a:off x="1833850" y="1775500"/>
              <a:ext cx="288375" cy="146975"/>
            </a:xfrm>
            <a:custGeom>
              <a:avLst/>
              <a:gdLst/>
              <a:ahLst/>
              <a:cxnLst/>
              <a:rect l="l" t="t" r="r" b="b"/>
              <a:pathLst>
                <a:path w="11535" h="5879" extrusionOk="0">
                  <a:moveTo>
                    <a:pt x="0" y="0"/>
                  </a:moveTo>
                  <a:cubicBezTo>
                    <a:pt x="0" y="0"/>
                    <a:pt x="998" y="3050"/>
                    <a:pt x="5102" y="3327"/>
                  </a:cubicBezTo>
                  <a:lnTo>
                    <a:pt x="5102" y="3826"/>
                  </a:lnTo>
                  <a:cubicBezTo>
                    <a:pt x="5046" y="4658"/>
                    <a:pt x="4048" y="4825"/>
                    <a:pt x="3605" y="5102"/>
                  </a:cubicBezTo>
                  <a:cubicBezTo>
                    <a:pt x="3161" y="5379"/>
                    <a:pt x="2939" y="5878"/>
                    <a:pt x="2939" y="5878"/>
                  </a:cubicBezTo>
                  <a:lnTo>
                    <a:pt x="8595" y="5878"/>
                  </a:lnTo>
                  <a:cubicBezTo>
                    <a:pt x="8595" y="5878"/>
                    <a:pt x="8429" y="5324"/>
                    <a:pt x="7930" y="5102"/>
                  </a:cubicBezTo>
                  <a:cubicBezTo>
                    <a:pt x="7542" y="4825"/>
                    <a:pt x="6488" y="4658"/>
                    <a:pt x="6433" y="3826"/>
                  </a:cubicBezTo>
                  <a:lnTo>
                    <a:pt x="6433" y="3327"/>
                  </a:lnTo>
                  <a:cubicBezTo>
                    <a:pt x="10592" y="3050"/>
                    <a:pt x="11534" y="0"/>
                    <a:pt x="11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9"/>
            <p:cNvSpPr/>
            <p:nvPr/>
          </p:nvSpPr>
          <p:spPr>
            <a:xfrm>
              <a:off x="1832450" y="1720050"/>
              <a:ext cx="289775" cy="22200"/>
            </a:xfrm>
            <a:custGeom>
              <a:avLst/>
              <a:gdLst/>
              <a:ahLst/>
              <a:cxnLst/>
              <a:rect l="l" t="t" r="r" b="b"/>
              <a:pathLst>
                <a:path w="11591" h="888" extrusionOk="0">
                  <a:moveTo>
                    <a:pt x="1" y="0"/>
                  </a:moveTo>
                  <a:lnTo>
                    <a:pt x="1" y="888"/>
                  </a:lnTo>
                  <a:lnTo>
                    <a:pt x="11590" y="888"/>
                  </a:lnTo>
                  <a:lnTo>
                    <a:pt x="115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wo columns 4">
  <p:cSld name="CUSTOM_23">
    <p:spTree>
      <p:nvGrpSpPr>
        <p:cNvPr id="1" name="Shape 756"/>
        <p:cNvGrpSpPr/>
        <p:nvPr/>
      </p:nvGrpSpPr>
      <p:grpSpPr>
        <a:xfrm>
          <a:off x="0" y="0"/>
          <a:ext cx="0" cy="0"/>
          <a:chOff x="0" y="0"/>
          <a:chExt cx="0" cy="0"/>
        </a:xfrm>
      </p:grpSpPr>
      <p:sp>
        <p:nvSpPr>
          <p:cNvPr id="757" name="Google Shape;757;p30"/>
          <p:cNvSpPr txBox="1">
            <a:spLocks noGrp="1"/>
          </p:cNvSpPr>
          <p:nvPr>
            <p:ph type="title"/>
          </p:nvPr>
        </p:nvSpPr>
        <p:spPr>
          <a:xfrm>
            <a:off x="713225" y="521225"/>
            <a:ext cx="7717500" cy="600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b="0">
                <a:latin typeface="Manrope ExtraBold"/>
                <a:ea typeface="Manrope ExtraBold"/>
                <a:cs typeface="Manrope ExtraBold"/>
                <a:sym typeface="Manrope ExtraBold"/>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758" name="Google Shape;758;p30"/>
          <p:cNvGrpSpPr/>
          <p:nvPr/>
        </p:nvGrpSpPr>
        <p:grpSpPr>
          <a:xfrm>
            <a:off x="-30" y="4806925"/>
            <a:ext cx="9143908" cy="336587"/>
            <a:chOff x="339450" y="5100100"/>
            <a:chExt cx="6931404" cy="336587"/>
          </a:xfrm>
        </p:grpSpPr>
        <p:sp>
          <p:nvSpPr>
            <p:cNvPr id="759" name="Google Shape;759;p30"/>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0"/>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0"/>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0"/>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 name="Google Shape;763;p30"/>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0"/>
          <p:cNvSpPr txBox="1">
            <a:spLocks noGrp="1"/>
          </p:cNvSpPr>
          <p:nvPr>
            <p:ph type="subTitle" idx="1"/>
          </p:nvPr>
        </p:nvSpPr>
        <p:spPr>
          <a:xfrm>
            <a:off x="833350" y="3423950"/>
            <a:ext cx="2364600" cy="485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2200">
                <a:solidFill>
                  <a:schemeClr val="accent1"/>
                </a:solidFill>
                <a:latin typeface="Manrope ExtraBold"/>
                <a:ea typeface="Manrope ExtraBold"/>
                <a:cs typeface="Manrope ExtraBold"/>
                <a:sym typeface="Manrope Extra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765" name="Google Shape;765;p30"/>
          <p:cNvSpPr txBox="1">
            <a:spLocks noGrp="1"/>
          </p:cNvSpPr>
          <p:nvPr>
            <p:ph type="subTitle" idx="2"/>
          </p:nvPr>
        </p:nvSpPr>
        <p:spPr>
          <a:xfrm>
            <a:off x="833350" y="3817925"/>
            <a:ext cx="2364600" cy="6399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15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766" name="Google Shape;766;p30"/>
          <p:cNvSpPr txBox="1">
            <a:spLocks noGrp="1"/>
          </p:cNvSpPr>
          <p:nvPr>
            <p:ph type="subTitle" idx="3"/>
          </p:nvPr>
        </p:nvSpPr>
        <p:spPr>
          <a:xfrm>
            <a:off x="5946000" y="3423950"/>
            <a:ext cx="2364600" cy="485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2200">
                <a:solidFill>
                  <a:schemeClr val="accent1"/>
                </a:solidFill>
                <a:latin typeface="Manrope ExtraBold"/>
                <a:ea typeface="Manrope ExtraBold"/>
                <a:cs typeface="Manrope ExtraBold"/>
                <a:sym typeface="Manrope Extra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767" name="Google Shape;767;p30"/>
          <p:cNvSpPr txBox="1">
            <a:spLocks noGrp="1"/>
          </p:cNvSpPr>
          <p:nvPr>
            <p:ph type="subTitle" idx="4"/>
          </p:nvPr>
        </p:nvSpPr>
        <p:spPr>
          <a:xfrm>
            <a:off x="5946000" y="3817925"/>
            <a:ext cx="2364600" cy="6399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15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grpSp>
        <p:nvGrpSpPr>
          <p:cNvPr id="768" name="Google Shape;768;p30"/>
          <p:cNvGrpSpPr/>
          <p:nvPr/>
        </p:nvGrpSpPr>
        <p:grpSpPr>
          <a:xfrm>
            <a:off x="189450" y="1885413"/>
            <a:ext cx="358350" cy="1372650"/>
            <a:chOff x="5731400" y="456925"/>
            <a:chExt cx="358350" cy="1372650"/>
          </a:xfrm>
        </p:grpSpPr>
        <p:sp>
          <p:nvSpPr>
            <p:cNvPr id="769" name="Google Shape;769;p30"/>
            <p:cNvSpPr/>
            <p:nvPr/>
          </p:nvSpPr>
          <p:spPr>
            <a:xfrm>
              <a:off x="5744550" y="521875"/>
              <a:ext cx="339650" cy="234725"/>
            </a:xfrm>
            <a:custGeom>
              <a:avLst/>
              <a:gdLst/>
              <a:ahLst/>
              <a:cxnLst/>
              <a:rect l="l" t="t" r="r" b="b"/>
              <a:pathLst>
                <a:path w="13586" h="9389" extrusionOk="0">
                  <a:moveTo>
                    <a:pt x="3549" y="683"/>
                  </a:moveTo>
                  <a:cubicBezTo>
                    <a:pt x="3105" y="1071"/>
                    <a:pt x="2884" y="1515"/>
                    <a:pt x="2884" y="2069"/>
                  </a:cubicBezTo>
                  <a:cubicBezTo>
                    <a:pt x="2884" y="2679"/>
                    <a:pt x="3105" y="3123"/>
                    <a:pt x="3549" y="3400"/>
                  </a:cubicBezTo>
                  <a:cubicBezTo>
                    <a:pt x="2884" y="3289"/>
                    <a:pt x="2495" y="3067"/>
                    <a:pt x="2218" y="3012"/>
                  </a:cubicBezTo>
                  <a:cubicBezTo>
                    <a:pt x="1497" y="2735"/>
                    <a:pt x="887" y="2846"/>
                    <a:pt x="887" y="2568"/>
                  </a:cubicBezTo>
                  <a:cubicBezTo>
                    <a:pt x="887" y="2291"/>
                    <a:pt x="1220" y="2402"/>
                    <a:pt x="1608" y="2180"/>
                  </a:cubicBezTo>
                  <a:cubicBezTo>
                    <a:pt x="2163" y="1847"/>
                    <a:pt x="2773" y="1071"/>
                    <a:pt x="3327" y="794"/>
                  </a:cubicBezTo>
                  <a:cubicBezTo>
                    <a:pt x="3383" y="794"/>
                    <a:pt x="3438" y="683"/>
                    <a:pt x="3549" y="683"/>
                  </a:cubicBezTo>
                  <a:close/>
                  <a:moveTo>
                    <a:pt x="5822" y="794"/>
                  </a:moveTo>
                  <a:cubicBezTo>
                    <a:pt x="7874" y="1570"/>
                    <a:pt x="8817" y="2679"/>
                    <a:pt x="8817" y="2679"/>
                  </a:cubicBezTo>
                  <a:cubicBezTo>
                    <a:pt x="8817" y="2679"/>
                    <a:pt x="7486" y="3677"/>
                    <a:pt x="5656" y="3677"/>
                  </a:cubicBezTo>
                  <a:lnTo>
                    <a:pt x="5379" y="3677"/>
                  </a:lnTo>
                  <a:cubicBezTo>
                    <a:pt x="6044" y="3400"/>
                    <a:pt x="6377" y="2790"/>
                    <a:pt x="6377" y="2069"/>
                  </a:cubicBezTo>
                  <a:cubicBezTo>
                    <a:pt x="6377" y="1515"/>
                    <a:pt x="6155" y="1127"/>
                    <a:pt x="5767" y="794"/>
                  </a:cubicBezTo>
                  <a:close/>
                  <a:moveTo>
                    <a:pt x="4452" y="0"/>
                  </a:moveTo>
                  <a:cubicBezTo>
                    <a:pt x="3544" y="0"/>
                    <a:pt x="2683" y="342"/>
                    <a:pt x="1996" y="1127"/>
                  </a:cubicBezTo>
                  <a:cubicBezTo>
                    <a:pt x="1165" y="2014"/>
                    <a:pt x="0" y="1958"/>
                    <a:pt x="0" y="2679"/>
                  </a:cubicBezTo>
                  <a:cubicBezTo>
                    <a:pt x="0" y="3234"/>
                    <a:pt x="887" y="3123"/>
                    <a:pt x="1442" y="3289"/>
                  </a:cubicBezTo>
                  <a:cubicBezTo>
                    <a:pt x="1719" y="3345"/>
                    <a:pt x="2274" y="3622"/>
                    <a:pt x="3161" y="3899"/>
                  </a:cubicBezTo>
                  <a:cubicBezTo>
                    <a:pt x="3161" y="4121"/>
                    <a:pt x="3161" y="4454"/>
                    <a:pt x="3050" y="4786"/>
                  </a:cubicBezTo>
                  <a:cubicBezTo>
                    <a:pt x="2773" y="5285"/>
                    <a:pt x="1775" y="5396"/>
                    <a:pt x="1775" y="5396"/>
                  </a:cubicBezTo>
                  <a:cubicBezTo>
                    <a:pt x="1775" y="5396"/>
                    <a:pt x="2773" y="5784"/>
                    <a:pt x="2773" y="6616"/>
                  </a:cubicBezTo>
                  <a:lnTo>
                    <a:pt x="2773" y="8668"/>
                  </a:lnTo>
                  <a:cubicBezTo>
                    <a:pt x="2773" y="9171"/>
                    <a:pt x="2944" y="9389"/>
                    <a:pt x="3131" y="9389"/>
                  </a:cubicBezTo>
                  <a:cubicBezTo>
                    <a:pt x="3356" y="9389"/>
                    <a:pt x="3604" y="9072"/>
                    <a:pt x="3604" y="8557"/>
                  </a:cubicBezTo>
                  <a:cubicBezTo>
                    <a:pt x="3604" y="7503"/>
                    <a:pt x="3937" y="4953"/>
                    <a:pt x="3993" y="4176"/>
                  </a:cubicBezTo>
                  <a:cubicBezTo>
                    <a:pt x="4103" y="4176"/>
                    <a:pt x="4214" y="4232"/>
                    <a:pt x="4270" y="4232"/>
                  </a:cubicBezTo>
                  <a:cubicBezTo>
                    <a:pt x="4547" y="4953"/>
                    <a:pt x="5767" y="7004"/>
                    <a:pt x="8373" y="8446"/>
                  </a:cubicBezTo>
                  <a:cubicBezTo>
                    <a:pt x="9535" y="9110"/>
                    <a:pt x="10432" y="9355"/>
                    <a:pt x="11110" y="9355"/>
                  </a:cubicBezTo>
                  <a:cubicBezTo>
                    <a:pt x="12244" y="9355"/>
                    <a:pt x="12761" y="8669"/>
                    <a:pt x="12865" y="8113"/>
                  </a:cubicBezTo>
                  <a:cubicBezTo>
                    <a:pt x="13109" y="7333"/>
                    <a:pt x="12881" y="6039"/>
                    <a:pt x="11805" y="6039"/>
                  </a:cubicBezTo>
                  <a:cubicBezTo>
                    <a:pt x="11657" y="6039"/>
                    <a:pt x="11493" y="6064"/>
                    <a:pt x="11312" y="6117"/>
                  </a:cubicBezTo>
                  <a:cubicBezTo>
                    <a:pt x="9981" y="6450"/>
                    <a:pt x="10536" y="7892"/>
                    <a:pt x="10536" y="7892"/>
                  </a:cubicBezTo>
                  <a:cubicBezTo>
                    <a:pt x="10536" y="7892"/>
                    <a:pt x="10587" y="6720"/>
                    <a:pt x="11518" y="6720"/>
                  </a:cubicBezTo>
                  <a:cubicBezTo>
                    <a:pt x="11559" y="6720"/>
                    <a:pt x="11601" y="6722"/>
                    <a:pt x="11645" y="6727"/>
                  </a:cubicBezTo>
                  <a:cubicBezTo>
                    <a:pt x="12653" y="6878"/>
                    <a:pt x="12332" y="8726"/>
                    <a:pt x="11014" y="8726"/>
                  </a:cubicBezTo>
                  <a:cubicBezTo>
                    <a:pt x="10883" y="8726"/>
                    <a:pt x="10742" y="8708"/>
                    <a:pt x="10591" y="8668"/>
                  </a:cubicBezTo>
                  <a:cubicBezTo>
                    <a:pt x="8928" y="8280"/>
                    <a:pt x="7541" y="7559"/>
                    <a:pt x="5989" y="5729"/>
                  </a:cubicBezTo>
                  <a:cubicBezTo>
                    <a:pt x="5545" y="5119"/>
                    <a:pt x="5323" y="4675"/>
                    <a:pt x="5157" y="4398"/>
                  </a:cubicBezTo>
                  <a:lnTo>
                    <a:pt x="5878" y="4398"/>
                  </a:lnTo>
                  <a:cubicBezTo>
                    <a:pt x="8318" y="4232"/>
                    <a:pt x="9150" y="3289"/>
                    <a:pt x="9150" y="3289"/>
                  </a:cubicBezTo>
                  <a:lnTo>
                    <a:pt x="13586" y="3289"/>
                  </a:lnTo>
                  <a:lnTo>
                    <a:pt x="13586" y="2180"/>
                  </a:lnTo>
                  <a:lnTo>
                    <a:pt x="9039" y="2180"/>
                  </a:lnTo>
                  <a:cubicBezTo>
                    <a:pt x="9260" y="2014"/>
                    <a:pt x="7930" y="1127"/>
                    <a:pt x="6377" y="461"/>
                  </a:cubicBezTo>
                  <a:cubicBezTo>
                    <a:pt x="5740" y="165"/>
                    <a:pt x="5085" y="0"/>
                    <a:pt x="4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0"/>
            <p:cNvSpPr/>
            <p:nvPr/>
          </p:nvSpPr>
          <p:spPr>
            <a:xfrm>
              <a:off x="5731400" y="456925"/>
              <a:ext cx="358350" cy="58475"/>
            </a:xfrm>
            <a:custGeom>
              <a:avLst/>
              <a:gdLst/>
              <a:ahLst/>
              <a:cxnLst/>
              <a:rect l="l" t="t" r="r" b="b"/>
              <a:pathLst>
                <a:path w="14334" h="2339" extrusionOk="0">
                  <a:moveTo>
                    <a:pt x="5098" y="0"/>
                  </a:moveTo>
                  <a:cubicBezTo>
                    <a:pt x="4997" y="0"/>
                    <a:pt x="4896" y="3"/>
                    <a:pt x="4796" y="9"/>
                  </a:cubicBezTo>
                  <a:cubicBezTo>
                    <a:pt x="3021" y="120"/>
                    <a:pt x="1081" y="952"/>
                    <a:pt x="526" y="1396"/>
                  </a:cubicBezTo>
                  <a:cubicBezTo>
                    <a:pt x="107" y="1628"/>
                    <a:pt x="1" y="2057"/>
                    <a:pt x="371" y="2057"/>
                  </a:cubicBezTo>
                  <a:cubicBezTo>
                    <a:pt x="442" y="2057"/>
                    <a:pt x="530" y="2041"/>
                    <a:pt x="637" y="2006"/>
                  </a:cubicBezTo>
                  <a:cubicBezTo>
                    <a:pt x="1358" y="1839"/>
                    <a:pt x="2966" y="841"/>
                    <a:pt x="4907" y="730"/>
                  </a:cubicBezTo>
                  <a:cubicBezTo>
                    <a:pt x="4965" y="728"/>
                    <a:pt x="5023" y="728"/>
                    <a:pt x="5080" y="728"/>
                  </a:cubicBezTo>
                  <a:cubicBezTo>
                    <a:pt x="6924" y="728"/>
                    <a:pt x="8165" y="1575"/>
                    <a:pt x="9509" y="2006"/>
                  </a:cubicBezTo>
                  <a:cubicBezTo>
                    <a:pt x="10729" y="2338"/>
                    <a:pt x="13613" y="2338"/>
                    <a:pt x="14333" y="2338"/>
                  </a:cubicBezTo>
                  <a:lnTo>
                    <a:pt x="14333" y="1673"/>
                  </a:lnTo>
                  <a:cubicBezTo>
                    <a:pt x="14252" y="1679"/>
                    <a:pt x="14145" y="1681"/>
                    <a:pt x="14016" y="1681"/>
                  </a:cubicBezTo>
                  <a:cubicBezTo>
                    <a:pt x="12914" y="1681"/>
                    <a:pt x="10272" y="1478"/>
                    <a:pt x="9676" y="1229"/>
                  </a:cubicBezTo>
                  <a:cubicBezTo>
                    <a:pt x="8627" y="862"/>
                    <a:pt x="6836" y="0"/>
                    <a:pt x="5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0"/>
            <p:cNvSpPr/>
            <p:nvPr/>
          </p:nvSpPr>
          <p:spPr>
            <a:xfrm>
              <a:off x="5806925" y="813275"/>
              <a:ext cx="203800" cy="334250"/>
            </a:xfrm>
            <a:custGeom>
              <a:avLst/>
              <a:gdLst/>
              <a:ahLst/>
              <a:cxnLst/>
              <a:rect l="l" t="t" r="r" b="b"/>
              <a:pathLst>
                <a:path w="8152" h="13370" extrusionOk="0">
                  <a:moveTo>
                    <a:pt x="5817" y="1"/>
                  </a:moveTo>
                  <a:cubicBezTo>
                    <a:pt x="5257" y="1"/>
                    <a:pt x="5102" y="1448"/>
                    <a:pt x="5102" y="1448"/>
                  </a:cubicBezTo>
                  <a:cubicBezTo>
                    <a:pt x="4880" y="1947"/>
                    <a:pt x="4825" y="2557"/>
                    <a:pt x="4769" y="3056"/>
                  </a:cubicBezTo>
                  <a:cubicBezTo>
                    <a:pt x="4769" y="3278"/>
                    <a:pt x="4714" y="3500"/>
                    <a:pt x="4658" y="3777"/>
                  </a:cubicBezTo>
                  <a:cubicBezTo>
                    <a:pt x="4658" y="3888"/>
                    <a:pt x="4547" y="4054"/>
                    <a:pt x="4492" y="4165"/>
                  </a:cubicBezTo>
                  <a:cubicBezTo>
                    <a:pt x="4437" y="4221"/>
                    <a:pt x="4437" y="4387"/>
                    <a:pt x="4381" y="4442"/>
                  </a:cubicBezTo>
                  <a:cubicBezTo>
                    <a:pt x="4381" y="4498"/>
                    <a:pt x="4270" y="4609"/>
                    <a:pt x="4270" y="4609"/>
                  </a:cubicBezTo>
                  <a:cubicBezTo>
                    <a:pt x="4215" y="4664"/>
                    <a:pt x="4215" y="4720"/>
                    <a:pt x="4159" y="4775"/>
                  </a:cubicBezTo>
                  <a:cubicBezTo>
                    <a:pt x="4048" y="4886"/>
                    <a:pt x="4048" y="4997"/>
                    <a:pt x="3993" y="5052"/>
                  </a:cubicBezTo>
                  <a:cubicBezTo>
                    <a:pt x="3937" y="5163"/>
                    <a:pt x="3937" y="5219"/>
                    <a:pt x="3937" y="5274"/>
                  </a:cubicBezTo>
                  <a:cubicBezTo>
                    <a:pt x="3827" y="5496"/>
                    <a:pt x="3716" y="5607"/>
                    <a:pt x="3494" y="5773"/>
                  </a:cubicBezTo>
                  <a:cubicBezTo>
                    <a:pt x="2607" y="6106"/>
                    <a:pt x="1886" y="6272"/>
                    <a:pt x="1276" y="8823"/>
                  </a:cubicBezTo>
                  <a:cubicBezTo>
                    <a:pt x="1165" y="9322"/>
                    <a:pt x="555" y="9655"/>
                    <a:pt x="610" y="11041"/>
                  </a:cubicBezTo>
                  <a:cubicBezTo>
                    <a:pt x="610" y="11540"/>
                    <a:pt x="610" y="12150"/>
                    <a:pt x="666" y="12649"/>
                  </a:cubicBezTo>
                  <a:cubicBezTo>
                    <a:pt x="0" y="12649"/>
                    <a:pt x="56" y="13370"/>
                    <a:pt x="666" y="13370"/>
                  </a:cubicBezTo>
                  <a:lnTo>
                    <a:pt x="7708" y="13370"/>
                  </a:lnTo>
                  <a:cubicBezTo>
                    <a:pt x="7708" y="13370"/>
                    <a:pt x="7874" y="13093"/>
                    <a:pt x="7708" y="12760"/>
                  </a:cubicBezTo>
                  <a:cubicBezTo>
                    <a:pt x="7611" y="12614"/>
                    <a:pt x="7459" y="12585"/>
                    <a:pt x="7311" y="12585"/>
                  </a:cubicBezTo>
                  <a:cubicBezTo>
                    <a:pt x="7217" y="12585"/>
                    <a:pt x="7125" y="12597"/>
                    <a:pt x="7048" y="12597"/>
                  </a:cubicBezTo>
                  <a:cubicBezTo>
                    <a:pt x="6970" y="12597"/>
                    <a:pt x="6908" y="12585"/>
                    <a:pt x="6876" y="12538"/>
                  </a:cubicBezTo>
                  <a:cubicBezTo>
                    <a:pt x="6655" y="12372"/>
                    <a:pt x="6710" y="11984"/>
                    <a:pt x="6765" y="11152"/>
                  </a:cubicBezTo>
                  <a:cubicBezTo>
                    <a:pt x="6876" y="10320"/>
                    <a:pt x="6932" y="7825"/>
                    <a:pt x="7043" y="7492"/>
                  </a:cubicBezTo>
                  <a:cubicBezTo>
                    <a:pt x="7154" y="7381"/>
                    <a:pt x="7265" y="7159"/>
                    <a:pt x="7320" y="6827"/>
                  </a:cubicBezTo>
                  <a:cubicBezTo>
                    <a:pt x="7320" y="6716"/>
                    <a:pt x="7320" y="6716"/>
                    <a:pt x="7431" y="6660"/>
                  </a:cubicBezTo>
                  <a:cubicBezTo>
                    <a:pt x="7486" y="6383"/>
                    <a:pt x="7597" y="5995"/>
                    <a:pt x="7597" y="5551"/>
                  </a:cubicBezTo>
                  <a:lnTo>
                    <a:pt x="7597" y="5274"/>
                  </a:lnTo>
                  <a:lnTo>
                    <a:pt x="7597" y="5163"/>
                  </a:lnTo>
                  <a:lnTo>
                    <a:pt x="7597" y="4941"/>
                  </a:lnTo>
                  <a:cubicBezTo>
                    <a:pt x="7597" y="4775"/>
                    <a:pt x="7542" y="4664"/>
                    <a:pt x="7542" y="4498"/>
                  </a:cubicBezTo>
                  <a:cubicBezTo>
                    <a:pt x="7542" y="4387"/>
                    <a:pt x="7486" y="4331"/>
                    <a:pt x="7486" y="4165"/>
                  </a:cubicBezTo>
                  <a:cubicBezTo>
                    <a:pt x="7375" y="4054"/>
                    <a:pt x="7375" y="3888"/>
                    <a:pt x="7320" y="3832"/>
                  </a:cubicBezTo>
                  <a:cubicBezTo>
                    <a:pt x="7265" y="3611"/>
                    <a:pt x="7209" y="3500"/>
                    <a:pt x="7098" y="3278"/>
                  </a:cubicBezTo>
                  <a:cubicBezTo>
                    <a:pt x="7043" y="2834"/>
                    <a:pt x="7819" y="2668"/>
                    <a:pt x="7930" y="2502"/>
                  </a:cubicBezTo>
                  <a:cubicBezTo>
                    <a:pt x="8152" y="2391"/>
                    <a:pt x="8152" y="1892"/>
                    <a:pt x="8152" y="1892"/>
                  </a:cubicBezTo>
                  <a:cubicBezTo>
                    <a:pt x="8152" y="1892"/>
                    <a:pt x="7708" y="1892"/>
                    <a:pt x="7486" y="1393"/>
                  </a:cubicBezTo>
                  <a:cubicBezTo>
                    <a:pt x="7265" y="838"/>
                    <a:pt x="6932" y="616"/>
                    <a:pt x="6211" y="616"/>
                  </a:cubicBezTo>
                  <a:lnTo>
                    <a:pt x="5934" y="616"/>
                  </a:lnTo>
                  <a:lnTo>
                    <a:pt x="5878" y="6"/>
                  </a:lnTo>
                  <a:cubicBezTo>
                    <a:pt x="5857" y="2"/>
                    <a:pt x="5837" y="1"/>
                    <a:pt x="5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0"/>
            <p:cNvSpPr/>
            <p:nvPr/>
          </p:nvSpPr>
          <p:spPr>
            <a:xfrm>
              <a:off x="5766725" y="1331875"/>
              <a:ext cx="289750" cy="146975"/>
            </a:xfrm>
            <a:custGeom>
              <a:avLst/>
              <a:gdLst/>
              <a:ahLst/>
              <a:cxnLst/>
              <a:rect l="l" t="t" r="r" b="b"/>
              <a:pathLst>
                <a:path w="11590" h="5879" extrusionOk="0">
                  <a:moveTo>
                    <a:pt x="0" y="1"/>
                  </a:moveTo>
                  <a:cubicBezTo>
                    <a:pt x="0" y="1"/>
                    <a:pt x="1054" y="3051"/>
                    <a:pt x="5102" y="3328"/>
                  </a:cubicBezTo>
                  <a:lnTo>
                    <a:pt x="5102" y="3827"/>
                  </a:lnTo>
                  <a:cubicBezTo>
                    <a:pt x="5046" y="4659"/>
                    <a:pt x="4104" y="4825"/>
                    <a:pt x="3605" y="5102"/>
                  </a:cubicBezTo>
                  <a:cubicBezTo>
                    <a:pt x="3161" y="5380"/>
                    <a:pt x="2995" y="5879"/>
                    <a:pt x="2995" y="5879"/>
                  </a:cubicBezTo>
                  <a:lnTo>
                    <a:pt x="8595" y="5879"/>
                  </a:lnTo>
                  <a:cubicBezTo>
                    <a:pt x="8595" y="5879"/>
                    <a:pt x="8429" y="5324"/>
                    <a:pt x="7985" y="5102"/>
                  </a:cubicBezTo>
                  <a:cubicBezTo>
                    <a:pt x="7542" y="4825"/>
                    <a:pt x="6488" y="4659"/>
                    <a:pt x="6433" y="3827"/>
                  </a:cubicBezTo>
                  <a:lnTo>
                    <a:pt x="6433" y="3328"/>
                  </a:lnTo>
                  <a:cubicBezTo>
                    <a:pt x="10536" y="3051"/>
                    <a:pt x="11590" y="1"/>
                    <a:pt x="11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0"/>
            <p:cNvSpPr/>
            <p:nvPr/>
          </p:nvSpPr>
          <p:spPr>
            <a:xfrm>
              <a:off x="5766725" y="1276425"/>
              <a:ext cx="289750" cy="22225"/>
            </a:xfrm>
            <a:custGeom>
              <a:avLst/>
              <a:gdLst/>
              <a:ahLst/>
              <a:cxnLst/>
              <a:rect l="l" t="t" r="r" b="b"/>
              <a:pathLst>
                <a:path w="11590" h="889" extrusionOk="0">
                  <a:moveTo>
                    <a:pt x="0" y="1"/>
                  </a:moveTo>
                  <a:lnTo>
                    <a:pt x="0" y="888"/>
                  </a:lnTo>
                  <a:lnTo>
                    <a:pt x="11590" y="888"/>
                  </a:lnTo>
                  <a:lnTo>
                    <a:pt x="115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0"/>
            <p:cNvSpPr/>
            <p:nvPr/>
          </p:nvSpPr>
          <p:spPr>
            <a:xfrm>
              <a:off x="5768100" y="1577250"/>
              <a:ext cx="285600" cy="34700"/>
            </a:xfrm>
            <a:custGeom>
              <a:avLst/>
              <a:gdLst/>
              <a:ahLst/>
              <a:cxnLst/>
              <a:rect l="l" t="t" r="r" b="b"/>
              <a:pathLst>
                <a:path w="11424" h="1388" extrusionOk="0">
                  <a:moveTo>
                    <a:pt x="1" y="1"/>
                  </a:moveTo>
                  <a:lnTo>
                    <a:pt x="1" y="1387"/>
                  </a:lnTo>
                  <a:lnTo>
                    <a:pt x="11424" y="1387"/>
                  </a:lnTo>
                  <a:lnTo>
                    <a:pt x="114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0"/>
            <p:cNvSpPr/>
            <p:nvPr/>
          </p:nvSpPr>
          <p:spPr>
            <a:xfrm>
              <a:off x="5816625" y="1660425"/>
              <a:ext cx="120625" cy="34700"/>
            </a:xfrm>
            <a:custGeom>
              <a:avLst/>
              <a:gdLst/>
              <a:ahLst/>
              <a:cxnLst/>
              <a:rect l="l" t="t" r="r" b="b"/>
              <a:pathLst>
                <a:path w="4825" h="1388" extrusionOk="0">
                  <a:moveTo>
                    <a:pt x="1" y="1"/>
                  </a:moveTo>
                  <a:lnTo>
                    <a:pt x="1" y="1387"/>
                  </a:lnTo>
                  <a:lnTo>
                    <a:pt x="4825" y="1387"/>
                  </a:lnTo>
                  <a:lnTo>
                    <a:pt x="48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0"/>
            <p:cNvSpPr/>
            <p:nvPr/>
          </p:nvSpPr>
          <p:spPr>
            <a:xfrm>
              <a:off x="5816625" y="1794900"/>
              <a:ext cx="187175" cy="34675"/>
            </a:xfrm>
            <a:custGeom>
              <a:avLst/>
              <a:gdLst/>
              <a:ahLst/>
              <a:cxnLst/>
              <a:rect l="l" t="t" r="r" b="b"/>
              <a:pathLst>
                <a:path w="7487" h="1387" extrusionOk="0">
                  <a:moveTo>
                    <a:pt x="1" y="1"/>
                  </a:moveTo>
                  <a:lnTo>
                    <a:pt x="1" y="1387"/>
                  </a:lnTo>
                  <a:lnTo>
                    <a:pt x="7486" y="1387"/>
                  </a:lnTo>
                  <a:lnTo>
                    <a:pt x="74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0"/>
            <p:cNvSpPr/>
            <p:nvPr/>
          </p:nvSpPr>
          <p:spPr>
            <a:xfrm>
              <a:off x="5969125" y="1660425"/>
              <a:ext cx="34675" cy="163625"/>
            </a:xfrm>
            <a:custGeom>
              <a:avLst/>
              <a:gdLst/>
              <a:ahLst/>
              <a:cxnLst/>
              <a:rect l="l" t="t" r="r" b="b"/>
              <a:pathLst>
                <a:path w="1387" h="6545" extrusionOk="0">
                  <a:moveTo>
                    <a:pt x="0" y="1"/>
                  </a:moveTo>
                  <a:lnTo>
                    <a:pt x="0" y="6544"/>
                  </a:lnTo>
                  <a:lnTo>
                    <a:pt x="1386" y="6544"/>
                  </a:lnTo>
                  <a:lnTo>
                    <a:pt x="13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0"/>
            <p:cNvSpPr/>
            <p:nvPr/>
          </p:nvSpPr>
          <p:spPr>
            <a:xfrm>
              <a:off x="5816625" y="1677075"/>
              <a:ext cx="34675" cy="146975"/>
            </a:xfrm>
            <a:custGeom>
              <a:avLst/>
              <a:gdLst/>
              <a:ahLst/>
              <a:cxnLst/>
              <a:rect l="l" t="t" r="r" b="b"/>
              <a:pathLst>
                <a:path w="1387" h="5879" extrusionOk="0">
                  <a:moveTo>
                    <a:pt x="1" y="0"/>
                  </a:moveTo>
                  <a:lnTo>
                    <a:pt x="1" y="5878"/>
                  </a:lnTo>
                  <a:lnTo>
                    <a:pt x="1387" y="5878"/>
                  </a:lnTo>
                  <a:lnTo>
                    <a:pt x="13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0"/>
            <p:cNvSpPr/>
            <p:nvPr/>
          </p:nvSpPr>
          <p:spPr>
            <a:xfrm>
              <a:off x="5903950" y="1678450"/>
              <a:ext cx="34700" cy="55475"/>
            </a:xfrm>
            <a:custGeom>
              <a:avLst/>
              <a:gdLst/>
              <a:ahLst/>
              <a:cxnLst/>
              <a:rect l="l" t="t" r="r" b="b"/>
              <a:pathLst>
                <a:path w="1388" h="2219" extrusionOk="0">
                  <a:moveTo>
                    <a:pt x="1" y="1"/>
                  </a:moveTo>
                  <a:lnTo>
                    <a:pt x="1" y="2219"/>
                  </a:lnTo>
                  <a:lnTo>
                    <a:pt x="1387" y="2219"/>
                  </a:lnTo>
                  <a:lnTo>
                    <a:pt x="1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 name="Google Shape;780;p30"/>
          <p:cNvGrpSpPr/>
          <p:nvPr/>
        </p:nvGrpSpPr>
        <p:grpSpPr>
          <a:xfrm>
            <a:off x="8629063" y="1830613"/>
            <a:ext cx="293925" cy="1482275"/>
            <a:chOff x="1388850" y="437425"/>
            <a:chExt cx="293925" cy="1482275"/>
          </a:xfrm>
        </p:grpSpPr>
        <p:sp>
          <p:nvSpPr>
            <p:cNvPr id="781" name="Google Shape;781;p30"/>
            <p:cNvSpPr/>
            <p:nvPr/>
          </p:nvSpPr>
          <p:spPr>
            <a:xfrm>
              <a:off x="1420725" y="1596675"/>
              <a:ext cx="219075" cy="323025"/>
            </a:xfrm>
            <a:custGeom>
              <a:avLst/>
              <a:gdLst/>
              <a:ahLst/>
              <a:cxnLst/>
              <a:rect l="l" t="t" r="r" b="b"/>
              <a:pathLst>
                <a:path w="8763" h="12921" extrusionOk="0">
                  <a:moveTo>
                    <a:pt x="1997" y="0"/>
                  </a:moveTo>
                  <a:lnTo>
                    <a:pt x="1997" y="1109"/>
                  </a:lnTo>
                  <a:lnTo>
                    <a:pt x="2773" y="1109"/>
                  </a:lnTo>
                  <a:cubicBezTo>
                    <a:pt x="2773" y="1109"/>
                    <a:pt x="2995" y="1386"/>
                    <a:pt x="2995" y="2495"/>
                  </a:cubicBezTo>
                  <a:cubicBezTo>
                    <a:pt x="2995" y="3050"/>
                    <a:pt x="2773" y="3549"/>
                    <a:pt x="2552" y="3882"/>
                  </a:cubicBezTo>
                  <a:cubicBezTo>
                    <a:pt x="2385" y="4214"/>
                    <a:pt x="1942" y="4603"/>
                    <a:pt x="1831" y="4658"/>
                  </a:cubicBezTo>
                  <a:cubicBezTo>
                    <a:pt x="722" y="5434"/>
                    <a:pt x="1" y="6710"/>
                    <a:pt x="1" y="8207"/>
                  </a:cubicBezTo>
                  <a:cubicBezTo>
                    <a:pt x="1" y="10037"/>
                    <a:pt x="1110" y="11589"/>
                    <a:pt x="2773" y="12199"/>
                  </a:cubicBezTo>
                  <a:lnTo>
                    <a:pt x="1997" y="12199"/>
                  </a:lnTo>
                  <a:lnTo>
                    <a:pt x="1997" y="12920"/>
                  </a:lnTo>
                  <a:lnTo>
                    <a:pt x="6711" y="12920"/>
                  </a:lnTo>
                  <a:lnTo>
                    <a:pt x="6711" y="12366"/>
                  </a:lnTo>
                  <a:lnTo>
                    <a:pt x="5990" y="12366"/>
                  </a:lnTo>
                  <a:cubicBezTo>
                    <a:pt x="7653" y="11700"/>
                    <a:pt x="8762" y="10148"/>
                    <a:pt x="8762" y="8262"/>
                  </a:cubicBezTo>
                  <a:cubicBezTo>
                    <a:pt x="8762" y="6821"/>
                    <a:pt x="8041" y="5545"/>
                    <a:pt x="6932" y="4714"/>
                  </a:cubicBezTo>
                  <a:cubicBezTo>
                    <a:pt x="6821" y="4658"/>
                    <a:pt x="6378" y="4214"/>
                    <a:pt x="6156" y="3937"/>
                  </a:cubicBezTo>
                  <a:cubicBezTo>
                    <a:pt x="5990" y="3604"/>
                    <a:pt x="5768" y="3105"/>
                    <a:pt x="5768" y="2551"/>
                  </a:cubicBezTo>
                  <a:cubicBezTo>
                    <a:pt x="5768" y="1442"/>
                    <a:pt x="5990" y="1165"/>
                    <a:pt x="5990" y="1165"/>
                  </a:cubicBezTo>
                  <a:lnTo>
                    <a:pt x="5990" y="1109"/>
                  </a:lnTo>
                  <a:lnTo>
                    <a:pt x="6655" y="1109"/>
                  </a:lnTo>
                  <a:lnTo>
                    <a:pt x="66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0"/>
            <p:cNvSpPr/>
            <p:nvPr/>
          </p:nvSpPr>
          <p:spPr>
            <a:xfrm>
              <a:off x="1422125" y="437425"/>
              <a:ext cx="205200" cy="334425"/>
            </a:xfrm>
            <a:custGeom>
              <a:avLst/>
              <a:gdLst/>
              <a:ahLst/>
              <a:cxnLst/>
              <a:rect l="l" t="t" r="r" b="b"/>
              <a:pathLst>
                <a:path w="8208" h="13377" extrusionOk="0">
                  <a:moveTo>
                    <a:pt x="5839" y="1"/>
                  </a:moveTo>
                  <a:cubicBezTo>
                    <a:pt x="5258" y="1"/>
                    <a:pt x="5157" y="1455"/>
                    <a:pt x="5157" y="1455"/>
                  </a:cubicBezTo>
                  <a:cubicBezTo>
                    <a:pt x="4936" y="1954"/>
                    <a:pt x="4880" y="2564"/>
                    <a:pt x="4825" y="3063"/>
                  </a:cubicBezTo>
                  <a:cubicBezTo>
                    <a:pt x="4825" y="3285"/>
                    <a:pt x="4714" y="3451"/>
                    <a:pt x="4658" y="3728"/>
                  </a:cubicBezTo>
                  <a:cubicBezTo>
                    <a:pt x="4658" y="3895"/>
                    <a:pt x="4603" y="4005"/>
                    <a:pt x="4547" y="4172"/>
                  </a:cubicBezTo>
                  <a:cubicBezTo>
                    <a:pt x="4436" y="4227"/>
                    <a:pt x="4436" y="4394"/>
                    <a:pt x="4381" y="4449"/>
                  </a:cubicBezTo>
                  <a:cubicBezTo>
                    <a:pt x="4381" y="4505"/>
                    <a:pt x="4326" y="4560"/>
                    <a:pt x="4326" y="4560"/>
                  </a:cubicBezTo>
                  <a:cubicBezTo>
                    <a:pt x="4270" y="4671"/>
                    <a:pt x="4270" y="4726"/>
                    <a:pt x="4159" y="4782"/>
                  </a:cubicBezTo>
                  <a:cubicBezTo>
                    <a:pt x="4104" y="4837"/>
                    <a:pt x="4104" y="5004"/>
                    <a:pt x="4048" y="5059"/>
                  </a:cubicBezTo>
                  <a:cubicBezTo>
                    <a:pt x="3993" y="5114"/>
                    <a:pt x="3993" y="5170"/>
                    <a:pt x="3993" y="5281"/>
                  </a:cubicBezTo>
                  <a:cubicBezTo>
                    <a:pt x="3826" y="5447"/>
                    <a:pt x="3771" y="5614"/>
                    <a:pt x="3549" y="5724"/>
                  </a:cubicBezTo>
                  <a:cubicBezTo>
                    <a:pt x="2662" y="6113"/>
                    <a:pt x="1886" y="6224"/>
                    <a:pt x="1331" y="8774"/>
                  </a:cubicBezTo>
                  <a:cubicBezTo>
                    <a:pt x="1220" y="9273"/>
                    <a:pt x="555" y="9606"/>
                    <a:pt x="666" y="10992"/>
                  </a:cubicBezTo>
                  <a:cubicBezTo>
                    <a:pt x="666" y="11491"/>
                    <a:pt x="666" y="12101"/>
                    <a:pt x="721" y="12600"/>
                  </a:cubicBezTo>
                  <a:cubicBezTo>
                    <a:pt x="0" y="12600"/>
                    <a:pt x="111" y="13377"/>
                    <a:pt x="721" y="13377"/>
                  </a:cubicBezTo>
                  <a:lnTo>
                    <a:pt x="7708" y="13377"/>
                  </a:lnTo>
                  <a:cubicBezTo>
                    <a:pt x="7708" y="13377"/>
                    <a:pt x="7930" y="13099"/>
                    <a:pt x="7708" y="12767"/>
                  </a:cubicBezTo>
                  <a:cubicBezTo>
                    <a:pt x="7597" y="12600"/>
                    <a:pt x="7417" y="12573"/>
                    <a:pt x="7251" y="12573"/>
                  </a:cubicBezTo>
                  <a:cubicBezTo>
                    <a:pt x="7167" y="12573"/>
                    <a:pt x="7088" y="12580"/>
                    <a:pt x="7022" y="12580"/>
                  </a:cubicBezTo>
                  <a:cubicBezTo>
                    <a:pt x="6956" y="12580"/>
                    <a:pt x="6904" y="12573"/>
                    <a:pt x="6876" y="12545"/>
                  </a:cubicBezTo>
                  <a:cubicBezTo>
                    <a:pt x="6655" y="12323"/>
                    <a:pt x="6710" y="11990"/>
                    <a:pt x="6821" y="11159"/>
                  </a:cubicBezTo>
                  <a:cubicBezTo>
                    <a:pt x="6876" y="10327"/>
                    <a:pt x="6932" y="7832"/>
                    <a:pt x="7098" y="7499"/>
                  </a:cubicBezTo>
                  <a:cubicBezTo>
                    <a:pt x="7154" y="7333"/>
                    <a:pt x="7320" y="7111"/>
                    <a:pt x="7375" y="6778"/>
                  </a:cubicBezTo>
                  <a:cubicBezTo>
                    <a:pt x="7375" y="6723"/>
                    <a:pt x="7375" y="6723"/>
                    <a:pt x="7431" y="6667"/>
                  </a:cubicBezTo>
                  <a:cubicBezTo>
                    <a:pt x="7486" y="6390"/>
                    <a:pt x="7653" y="5946"/>
                    <a:pt x="7653" y="5558"/>
                  </a:cubicBezTo>
                  <a:lnTo>
                    <a:pt x="7653" y="5281"/>
                  </a:lnTo>
                  <a:lnTo>
                    <a:pt x="7653" y="5114"/>
                  </a:lnTo>
                  <a:lnTo>
                    <a:pt x="7653" y="4893"/>
                  </a:lnTo>
                  <a:cubicBezTo>
                    <a:pt x="7653" y="4782"/>
                    <a:pt x="7597" y="4671"/>
                    <a:pt x="7597" y="4505"/>
                  </a:cubicBezTo>
                  <a:cubicBezTo>
                    <a:pt x="7597" y="4338"/>
                    <a:pt x="7486" y="4283"/>
                    <a:pt x="7486" y="4172"/>
                  </a:cubicBezTo>
                  <a:cubicBezTo>
                    <a:pt x="7431" y="4005"/>
                    <a:pt x="7431" y="3895"/>
                    <a:pt x="7375" y="3784"/>
                  </a:cubicBezTo>
                  <a:cubicBezTo>
                    <a:pt x="7320" y="3617"/>
                    <a:pt x="7209" y="3451"/>
                    <a:pt x="7154" y="3229"/>
                  </a:cubicBezTo>
                  <a:cubicBezTo>
                    <a:pt x="7098" y="2841"/>
                    <a:pt x="7874" y="2619"/>
                    <a:pt x="7985" y="2508"/>
                  </a:cubicBezTo>
                  <a:cubicBezTo>
                    <a:pt x="8207" y="2342"/>
                    <a:pt x="8207" y="1843"/>
                    <a:pt x="8207" y="1843"/>
                  </a:cubicBezTo>
                  <a:lnTo>
                    <a:pt x="8207" y="1843"/>
                  </a:lnTo>
                  <a:cubicBezTo>
                    <a:pt x="8207" y="1843"/>
                    <a:pt x="8166" y="1852"/>
                    <a:pt x="8103" y="1852"/>
                  </a:cubicBezTo>
                  <a:cubicBezTo>
                    <a:pt x="7945" y="1852"/>
                    <a:pt x="7645" y="1795"/>
                    <a:pt x="7486" y="1399"/>
                  </a:cubicBezTo>
                  <a:cubicBezTo>
                    <a:pt x="7320" y="845"/>
                    <a:pt x="6932" y="623"/>
                    <a:pt x="6266" y="623"/>
                  </a:cubicBezTo>
                  <a:lnTo>
                    <a:pt x="5989" y="623"/>
                  </a:lnTo>
                  <a:lnTo>
                    <a:pt x="5934" y="13"/>
                  </a:lnTo>
                  <a:cubicBezTo>
                    <a:pt x="5901" y="5"/>
                    <a:pt x="5870" y="1"/>
                    <a:pt x="5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783" name="Google Shape;783;p30"/>
            <p:cNvSpPr/>
            <p:nvPr/>
          </p:nvSpPr>
          <p:spPr>
            <a:xfrm>
              <a:off x="1390225" y="956200"/>
              <a:ext cx="288375" cy="146975"/>
            </a:xfrm>
            <a:custGeom>
              <a:avLst/>
              <a:gdLst/>
              <a:ahLst/>
              <a:cxnLst/>
              <a:rect l="l" t="t" r="r" b="b"/>
              <a:pathLst>
                <a:path w="11535" h="5879" extrusionOk="0">
                  <a:moveTo>
                    <a:pt x="1" y="1"/>
                  </a:moveTo>
                  <a:cubicBezTo>
                    <a:pt x="1" y="1"/>
                    <a:pt x="999" y="3051"/>
                    <a:pt x="5102" y="3328"/>
                  </a:cubicBezTo>
                  <a:lnTo>
                    <a:pt x="5102" y="3771"/>
                  </a:lnTo>
                  <a:cubicBezTo>
                    <a:pt x="5047" y="4603"/>
                    <a:pt x="4049" y="4825"/>
                    <a:pt x="3605" y="5102"/>
                  </a:cubicBezTo>
                  <a:cubicBezTo>
                    <a:pt x="3162" y="5379"/>
                    <a:pt x="2940" y="5879"/>
                    <a:pt x="2940" y="5879"/>
                  </a:cubicBezTo>
                  <a:lnTo>
                    <a:pt x="8596" y="5879"/>
                  </a:lnTo>
                  <a:cubicBezTo>
                    <a:pt x="8596" y="5879"/>
                    <a:pt x="8430" y="5324"/>
                    <a:pt x="7931" y="5102"/>
                  </a:cubicBezTo>
                  <a:cubicBezTo>
                    <a:pt x="7542" y="4880"/>
                    <a:pt x="6489" y="4714"/>
                    <a:pt x="6489" y="3882"/>
                  </a:cubicBezTo>
                  <a:lnTo>
                    <a:pt x="6489" y="3383"/>
                  </a:lnTo>
                  <a:cubicBezTo>
                    <a:pt x="10592" y="3051"/>
                    <a:pt x="11535" y="1"/>
                    <a:pt x="1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0"/>
            <p:cNvSpPr/>
            <p:nvPr/>
          </p:nvSpPr>
          <p:spPr>
            <a:xfrm>
              <a:off x="1388850" y="900750"/>
              <a:ext cx="289750" cy="22200"/>
            </a:xfrm>
            <a:custGeom>
              <a:avLst/>
              <a:gdLst/>
              <a:ahLst/>
              <a:cxnLst/>
              <a:rect l="l" t="t" r="r" b="b"/>
              <a:pathLst>
                <a:path w="11590" h="888" extrusionOk="0">
                  <a:moveTo>
                    <a:pt x="1" y="1"/>
                  </a:moveTo>
                  <a:lnTo>
                    <a:pt x="1" y="888"/>
                  </a:lnTo>
                  <a:lnTo>
                    <a:pt x="11590" y="888"/>
                  </a:lnTo>
                  <a:lnTo>
                    <a:pt x="115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0"/>
            <p:cNvSpPr/>
            <p:nvPr/>
          </p:nvSpPr>
          <p:spPr>
            <a:xfrm>
              <a:off x="1397175" y="1201575"/>
              <a:ext cx="285600" cy="34675"/>
            </a:xfrm>
            <a:custGeom>
              <a:avLst/>
              <a:gdLst/>
              <a:ahLst/>
              <a:cxnLst/>
              <a:rect l="l" t="t" r="r" b="b"/>
              <a:pathLst>
                <a:path w="11424" h="1387" extrusionOk="0">
                  <a:moveTo>
                    <a:pt x="0" y="1"/>
                  </a:moveTo>
                  <a:lnTo>
                    <a:pt x="0" y="1387"/>
                  </a:lnTo>
                  <a:lnTo>
                    <a:pt x="11423" y="1387"/>
                  </a:lnTo>
                  <a:lnTo>
                    <a:pt x="114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0"/>
            <p:cNvSpPr/>
            <p:nvPr/>
          </p:nvSpPr>
          <p:spPr>
            <a:xfrm>
              <a:off x="1455400" y="1284750"/>
              <a:ext cx="119225" cy="34675"/>
            </a:xfrm>
            <a:custGeom>
              <a:avLst/>
              <a:gdLst/>
              <a:ahLst/>
              <a:cxnLst/>
              <a:rect l="l" t="t" r="r" b="b"/>
              <a:pathLst>
                <a:path w="4769" h="1387" extrusionOk="0">
                  <a:moveTo>
                    <a:pt x="0" y="1"/>
                  </a:moveTo>
                  <a:lnTo>
                    <a:pt x="0" y="1387"/>
                  </a:lnTo>
                  <a:lnTo>
                    <a:pt x="4769" y="1387"/>
                  </a:lnTo>
                  <a:lnTo>
                    <a:pt x="47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0"/>
            <p:cNvSpPr/>
            <p:nvPr/>
          </p:nvSpPr>
          <p:spPr>
            <a:xfrm>
              <a:off x="1455400" y="1417825"/>
              <a:ext cx="187175" cy="34700"/>
            </a:xfrm>
            <a:custGeom>
              <a:avLst/>
              <a:gdLst/>
              <a:ahLst/>
              <a:cxnLst/>
              <a:rect l="l" t="t" r="r" b="b"/>
              <a:pathLst>
                <a:path w="7487" h="1388" extrusionOk="0">
                  <a:moveTo>
                    <a:pt x="0" y="1"/>
                  </a:moveTo>
                  <a:lnTo>
                    <a:pt x="0" y="1387"/>
                  </a:lnTo>
                  <a:lnTo>
                    <a:pt x="7486" y="1387"/>
                  </a:lnTo>
                  <a:lnTo>
                    <a:pt x="74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0"/>
            <p:cNvSpPr/>
            <p:nvPr/>
          </p:nvSpPr>
          <p:spPr>
            <a:xfrm>
              <a:off x="1539950" y="1302775"/>
              <a:ext cx="34675" cy="55475"/>
            </a:xfrm>
            <a:custGeom>
              <a:avLst/>
              <a:gdLst/>
              <a:ahLst/>
              <a:cxnLst/>
              <a:rect l="l" t="t" r="r" b="b"/>
              <a:pathLst>
                <a:path w="1387" h="2219" extrusionOk="0">
                  <a:moveTo>
                    <a:pt x="1" y="1"/>
                  </a:moveTo>
                  <a:lnTo>
                    <a:pt x="1" y="2219"/>
                  </a:lnTo>
                  <a:lnTo>
                    <a:pt x="1387" y="2219"/>
                  </a:lnTo>
                  <a:lnTo>
                    <a:pt x="1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73"/>
        <p:cNvGrpSpPr/>
        <p:nvPr/>
      </p:nvGrpSpPr>
      <p:grpSpPr>
        <a:xfrm>
          <a:off x="0" y="0"/>
          <a:ext cx="0" cy="0"/>
          <a:chOff x="0" y="0"/>
          <a:chExt cx="0" cy="0"/>
        </a:xfrm>
      </p:grpSpPr>
      <p:grpSp>
        <p:nvGrpSpPr>
          <p:cNvPr id="74" name="Google Shape;74;p4"/>
          <p:cNvGrpSpPr/>
          <p:nvPr/>
        </p:nvGrpSpPr>
        <p:grpSpPr>
          <a:xfrm>
            <a:off x="-30" y="4806925"/>
            <a:ext cx="9143908" cy="336587"/>
            <a:chOff x="339450" y="5100100"/>
            <a:chExt cx="6931404" cy="336587"/>
          </a:xfrm>
        </p:grpSpPr>
        <p:sp>
          <p:nvSpPr>
            <p:cNvPr id="75" name="Google Shape;75;p4"/>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4"/>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4"/>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4"/>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 name="Google Shape;79;p4"/>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4"/>
          <p:cNvSpPr txBox="1">
            <a:spLocks noGrp="1"/>
          </p:cNvSpPr>
          <p:nvPr>
            <p:ph type="title"/>
          </p:nvPr>
        </p:nvSpPr>
        <p:spPr>
          <a:xfrm>
            <a:off x="713225" y="521225"/>
            <a:ext cx="7717500" cy="600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Font typeface="Manrope ExtraBold"/>
              <a:buNone/>
              <a:defRPr b="0">
                <a:latin typeface="Manrope ExtraBold"/>
                <a:ea typeface="Manrope ExtraBold"/>
                <a:cs typeface="Manrope ExtraBold"/>
                <a:sym typeface="Manrope ExtraBold"/>
              </a:defRPr>
            </a:lvl1pPr>
            <a:lvl2pPr lvl="1" rtl="0">
              <a:spcBef>
                <a:spcPts val="0"/>
              </a:spcBef>
              <a:spcAft>
                <a:spcPts val="0"/>
              </a:spcAft>
              <a:buSzPts val="3200"/>
              <a:buFont typeface="Manrope ExtraBold"/>
              <a:buNone/>
              <a:defRPr b="0">
                <a:latin typeface="Manrope ExtraBold"/>
                <a:ea typeface="Manrope ExtraBold"/>
                <a:cs typeface="Manrope ExtraBold"/>
                <a:sym typeface="Manrope ExtraBold"/>
              </a:defRPr>
            </a:lvl2pPr>
            <a:lvl3pPr lvl="2" rtl="0">
              <a:spcBef>
                <a:spcPts val="0"/>
              </a:spcBef>
              <a:spcAft>
                <a:spcPts val="0"/>
              </a:spcAft>
              <a:buSzPts val="3200"/>
              <a:buFont typeface="Manrope ExtraBold"/>
              <a:buNone/>
              <a:defRPr b="0">
                <a:latin typeface="Manrope ExtraBold"/>
                <a:ea typeface="Manrope ExtraBold"/>
                <a:cs typeface="Manrope ExtraBold"/>
                <a:sym typeface="Manrope ExtraBold"/>
              </a:defRPr>
            </a:lvl3pPr>
            <a:lvl4pPr lvl="3" rtl="0">
              <a:spcBef>
                <a:spcPts val="0"/>
              </a:spcBef>
              <a:spcAft>
                <a:spcPts val="0"/>
              </a:spcAft>
              <a:buSzPts val="3200"/>
              <a:buFont typeface="Manrope ExtraBold"/>
              <a:buNone/>
              <a:defRPr b="0">
                <a:latin typeface="Manrope ExtraBold"/>
                <a:ea typeface="Manrope ExtraBold"/>
                <a:cs typeface="Manrope ExtraBold"/>
                <a:sym typeface="Manrope ExtraBold"/>
              </a:defRPr>
            </a:lvl4pPr>
            <a:lvl5pPr lvl="4" rtl="0">
              <a:spcBef>
                <a:spcPts val="0"/>
              </a:spcBef>
              <a:spcAft>
                <a:spcPts val="0"/>
              </a:spcAft>
              <a:buSzPts val="3200"/>
              <a:buFont typeface="Manrope ExtraBold"/>
              <a:buNone/>
              <a:defRPr b="0">
                <a:latin typeface="Manrope ExtraBold"/>
                <a:ea typeface="Manrope ExtraBold"/>
                <a:cs typeface="Manrope ExtraBold"/>
                <a:sym typeface="Manrope ExtraBold"/>
              </a:defRPr>
            </a:lvl5pPr>
            <a:lvl6pPr lvl="5" rtl="0">
              <a:spcBef>
                <a:spcPts val="0"/>
              </a:spcBef>
              <a:spcAft>
                <a:spcPts val="0"/>
              </a:spcAft>
              <a:buSzPts val="3200"/>
              <a:buFont typeface="Manrope ExtraBold"/>
              <a:buNone/>
              <a:defRPr b="0">
                <a:latin typeface="Manrope ExtraBold"/>
                <a:ea typeface="Manrope ExtraBold"/>
                <a:cs typeface="Manrope ExtraBold"/>
                <a:sym typeface="Manrope ExtraBold"/>
              </a:defRPr>
            </a:lvl6pPr>
            <a:lvl7pPr lvl="6" rtl="0">
              <a:spcBef>
                <a:spcPts val="0"/>
              </a:spcBef>
              <a:spcAft>
                <a:spcPts val="0"/>
              </a:spcAft>
              <a:buSzPts val="3200"/>
              <a:buFont typeface="Manrope ExtraBold"/>
              <a:buNone/>
              <a:defRPr b="0">
                <a:latin typeface="Manrope ExtraBold"/>
                <a:ea typeface="Manrope ExtraBold"/>
                <a:cs typeface="Manrope ExtraBold"/>
                <a:sym typeface="Manrope ExtraBold"/>
              </a:defRPr>
            </a:lvl7pPr>
            <a:lvl8pPr lvl="7" rtl="0">
              <a:spcBef>
                <a:spcPts val="0"/>
              </a:spcBef>
              <a:spcAft>
                <a:spcPts val="0"/>
              </a:spcAft>
              <a:buSzPts val="3200"/>
              <a:buFont typeface="Manrope ExtraBold"/>
              <a:buNone/>
              <a:defRPr b="0">
                <a:latin typeface="Manrope ExtraBold"/>
                <a:ea typeface="Manrope ExtraBold"/>
                <a:cs typeface="Manrope ExtraBold"/>
                <a:sym typeface="Manrope ExtraBold"/>
              </a:defRPr>
            </a:lvl8pPr>
            <a:lvl9pPr lvl="8" rtl="0">
              <a:spcBef>
                <a:spcPts val="0"/>
              </a:spcBef>
              <a:spcAft>
                <a:spcPts val="0"/>
              </a:spcAft>
              <a:buSzPts val="3200"/>
              <a:buFont typeface="Manrope ExtraBold"/>
              <a:buNone/>
              <a:defRPr b="0">
                <a:latin typeface="Manrope ExtraBold"/>
                <a:ea typeface="Manrope ExtraBold"/>
                <a:cs typeface="Manrope ExtraBold"/>
                <a:sym typeface="Manrope ExtraBold"/>
              </a:defRPr>
            </a:lvl9pPr>
          </a:lstStyle>
          <a:p>
            <a:endParaRPr/>
          </a:p>
        </p:txBody>
      </p:sp>
      <p:sp>
        <p:nvSpPr>
          <p:cNvPr id="81" name="Google Shape;81;p4"/>
          <p:cNvSpPr txBox="1">
            <a:spLocks noGrp="1"/>
          </p:cNvSpPr>
          <p:nvPr>
            <p:ph type="body" idx="1"/>
          </p:nvPr>
        </p:nvSpPr>
        <p:spPr>
          <a:xfrm>
            <a:off x="713225" y="1190825"/>
            <a:ext cx="7717500" cy="1336500"/>
          </a:xfrm>
          <a:prstGeom prst="rect">
            <a:avLst/>
          </a:prstGeom>
        </p:spPr>
        <p:txBody>
          <a:bodyPr spcFirstLastPara="1" wrap="square" lIns="91425" tIns="91425" rIns="91425" bIns="91425" anchor="t" anchorCtr="0">
            <a:noAutofit/>
          </a:bodyPr>
          <a:lstStyle>
            <a:lvl1pPr marL="457200" lvl="0" indent="-311150" rtl="0">
              <a:spcBef>
                <a:spcPts val="0"/>
              </a:spcBef>
              <a:spcAft>
                <a:spcPts val="0"/>
              </a:spcAft>
              <a:buSzPts val="1300"/>
              <a:buChar char="●"/>
              <a:defRPr sz="1400"/>
            </a:lvl1pPr>
            <a:lvl2pPr marL="914400" lvl="1" indent="-317500" rtl="0">
              <a:spcBef>
                <a:spcPts val="0"/>
              </a:spcBef>
              <a:spcAft>
                <a:spcPts val="0"/>
              </a:spcAft>
              <a:buSzPts val="1400"/>
              <a:buChar char="○"/>
              <a:defRPr/>
            </a:lvl2pPr>
            <a:lvl3pPr marL="1371600" lvl="2" indent="-317500" rtl="0">
              <a:spcBef>
                <a:spcPts val="0"/>
              </a:spcBef>
              <a:spcAft>
                <a:spcPts val="0"/>
              </a:spcAft>
              <a:buSzPts val="1400"/>
              <a:buChar char="■"/>
              <a:defRPr/>
            </a:lvl3pPr>
            <a:lvl4pPr marL="1828800" lvl="3" indent="-317500" rtl="0">
              <a:spcBef>
                <a:spcPts val="0"/>
              </a:spcBef>
              <a:spcAft>
                <a:spcPts val="0"/>
              </a:spcAft>
              <a:buSzPts val="1400"/>
              <a:buChar char="●"/>
              <a:defRPr/>
            </a:lvl4pPr>
            <a:lvl5pPr marL="2286000" lvl="4" indent="-317500" rtl="0">
              <a:spcBef>
                <a:spcPts val="0"/>
              </a:spcBef>
              <a:spcAft>
                <a:spcPts val="0"/>
              </a:spcAft>
              <a:buSzPts val="1400"/>
              <a:buChar char="○"/>
              <a:defRPr/>
            </a:lvl5pPr>
            <a:lvl6pPr marL="2743200" lvl="5" indent="-317500" rtl="0">
              <a:spcBef>
                <a:spcPts val="0"/>
              </a:spcBef>
              <a:spcAft>
                <a:spcPts val="0"/>
              </a:spcAft>
              <a:buSzPts val="1400"/>
              <a:buChar char="■"/>
              <a:defRPr/>
            </a:lvl6pPr>
            <a:lvl7pPr marL="3200400" lvl="6" indent="-317500" rtl="0">
              <a:spcBef>
                <a:spcPts val="0"/>
              </a:spcBef>
              <a:spcAft>
                <a:spcPts val="0"/>
              </a:spcAft>
              <a:buSzPts val="1400"/>
              <a:buChar char="●"/>
              <a:defRPr/>
            </a:lvl7pPr>
            <a:lvl8pPr marL="3657600" lvl="7" indent="-317500" rtl="0">
              <a:spcBef>
                <a:spcPts val="0"/>
              </a:spcBef>
              <a:spcAft>
                <a:spcPts val="0"/>
              </a:spcAft>
              <a:buSzPts val="1400"/>
              <a:buChar char="○"/>
              <a:defRPr/>
            </a:lvl8pPr>
            <a:lvl9pPr marL="4114800" lvl="8" indent="-317500" rtl="0">
              <a:spcBef>
                <a:spcPts val="0"/>
              </a:spcBef>
              <a:spcAft>
                <a:spcPts val="0"/>
              </a:spcAft>
              <a:buSzPts val="1400"/>
              <a:buChar char="■"/>
              <a:defRPr/>
            </a:lvl9pPr>
          </a:lstStyle>
          <a:p>
            <a:endParaRPr/>
          </a:p>
        </p:txBody>
      </p:sp>
      <p:grpSp>
        <p:nvGrpSpPr>
          <p:cNvPr id="82" name="Google Shape;82;p4"/>
          <p:cNvGrpSpPr/>
          <p:nvPr/>
        </p:nvGrpSpPr>
        <p:grpSpPr>
          <a:xfrm>
            <a:off x="8609375" y="2020125"/>
            <a:ext cx="349225" cy="1103275"/>
            <a:chOff x="932775" y="790075"/>
            <a:chExt cx="349225" cy="1103275"/>
          </a:xfrm>
        </p:grpSpPr>
        <p:sp>
          <p:nvSpPr>
            <p:cNvPr id="83" name="Google Shape;83;p4"/>
            <p:cNvSpPr/>
            <p:nvPr/>
          </p:nvSpPr>
          <p:spPr>
            <a:xfrm>
              <a:off x="932775" y="1212675"/>
              <a:ext cx="349225" cy="252325"/>
            </a:xfrm>
            <a:custGeom>
              <a:avLst/>
              <a:gdLst/>
              <a:ahLst/>
              <a:cxnLst/>
              <a:rect l="l" t="t" r="r" b="b"/>
              <a:pathLst>
                <a:path w="13969" h="10093" extrusionOk="0">
                  <a:moveTo>
                    <a:pt x="6377" y="1775"/>
                  </a:moveTo>
                  <a:cubicBezTo>
                    <a:pt x="8151" y="1775"/>
                    <a:pt x="9593" y="3216"/>
                    <a:pt x="9593" y="5046"/>
                  </a:cubicBezTo>
                  <a:cubicBezTo>
                    <a:pt x="9704" y="6821"/>
                    <a:pt x="8207" y="8318"/>
                    <a:pt x="6377" y="8318"/>
                  </a:cubicBezTo>
                  <a:cubicBezTo>
                    <a:pt x="4547" y="8318"/>
                    <a:pt x="3105" y="6821"/>
                    <a:pt x="3105" y="5046"/>
                  </a:cubicBezTo>
                  <a:cubicBezTo>
                    <a:pt x="3105" y="3216"/>
                    <a:pt x="4547" y="1775"/>
                    <a:pt x="6377" y="1775"/>
                  </a:cubicBezTo>
                  <a:close/>
                  <a:moveTo>
                    <a:pt x="6377" y="0"/>
                  </a:moveTo>
                  <a:cubicBezTo>
                    <a:pt x="3494" y="0"/>
                    <a:pt x="1220" y="2218"/>
                    <a:pt x="1220" y="5046"/>
                  </a:cubicBezTo>
                  <a:cubicBezTo>
                    <a:pt x="1220" y="5046"/>
                    <a:pt x="1220" y="6377"/>
                    <a:pt x="998" y="7597"/>
                  </a:cubicBezTo>
                  <a:cubicBezTo>
                    <a:pt x="832" y="8872"/>
                    <a:pt x="0" y="10092"/>
                    <a:pt x="0" y="10092"/>
                  </a:cubicBezTo>
                  <a:cubicBezTo>
                    <a:pt x="0" y="10092"/>
                    <a:pt x="1109" y="9261"/>
                    <a:pt x="1719" y="7098"/>
                  </a:cubicBezTo>
                  <a:cubicBezTo>
                    <a:pt x="2551" y="8872"/>
                    <a:pt x="4270" y="10092"/>
                    <a:pt x="6377" y="10092"/>
                  </a:cubicBezTo>
                  <a:cubicBezTo>
                    <a:pt x="8041" y="10092"/>
                    <a:pt x="9538" y="9261"/>
                    <a:pt x="10425" y="8041"/>
                  </a:cubicBezTo>
                  <a:cubicBezTo>
                    <a:pt x="10591" y="8429"/>
                    <a:pt x="10813" y="8928"/>
                    <a:pt x="11478" y="9094"/>
                  </a:cubicBezTo>
                  <a:cubicBezTo>
                    <a:pt x="11660" y="9157"/>
                    <a:pt x="11819" y="9186"/>
                    <a:pt x="11959" y="9186"/>
                  </a:cubicBezTo>
                  <a:cubicBezTo>
                    <a:pt x="12800" y="9186"/>
                    <a:pt x="12936" y="8160"/>
                    <a:pt x="13031" y="7542"/>
                  </a:cubicBezTo>
                  <a:cubicBezTo>
                    <a:pt x="13087" y="6765"/>
                    <a:pt x="12366" y="6488"/>
                    <a:pt x="12588" y="6322"/>
                  </a:cubicBezTo>
                  <a:cubicBezTo>
                    <a:pt x="12615" y="6303"/>
                    <a:pt x="12646" y="6295"/>
                    <a:pt x="12680" y="6295"/>
                  </a:cubicBezTo>
                  <a:cubicBezTo>
                    <a:pt x="12849" y="6295"/>
                    <a:pt x="13096" y="6488"/>
                    <a:pt x="13419" y="6488"/>
                  </a:cubicBezTo>
                  <a:cubicBezTo>
                    <a:pt x="13443" y="6491"/>
                    <a:pt x="13466" y="6492"/>
                    <a:pt x="13488" y="6492"/>
                  </a:cubicBezTo>
                  <a:cubicBezTo>
                    <a:pt x="13923" y="6492"/>
                    <a:pt x="13969" y="5989"/>
                    <a:pt x="13863" y="5989"/>
                  </a:cubicBezTo>
                  <a:lnTo>
                    <a:pt x="12643" y="5989"/>
                  </a:lnTo>
                  <a:cubicBezTo>
                    <a:pt x="12088" y="5989"/>
                    <a:pt x="11700" y="6765"/>
                    <a:pt x="11811" y="7375"/>
                  </a:cubicBezTo>
                  <a:cubicBezTo>
                    <a:pt x="11956" y="7955"/>
                    <a:pt x="12227" y="8703"/>
                    <a:pt x="11745" y="8703"/>
                  </a:cubicBezTo>
                  <a:cubicBezTo>
                    <a:pt x="11674" y="8703"/>
                    <a:pt x="11586" y="8686"/>
                    <a:pt x="11478" y="8651"/>
                  </a:cubicBezTo>
                  <a:cubicBezTo>
                    <a:pt x="10979" y="8429"/>
                    <a:pt x="10979" y="7763"/>
                    <a:pt x="10979" y="7209"/>
                  </a:cubicBezTo>
                  <a:cubicBezTo>
                    <a:pt x="11257" y="6543"/>
                    <a:pt x="11478" y="5823"/>
                    <a:pt x="11478" y="5102"/>
                  </a:cubicBezTo>
                  <a:cubicBezTo>
                    <a:pt x="11478" y="2274"/>
                    <a:pt x="9205" y="0"/>
                    <a:pt x="6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4"/>
            <p:cNvSpPr/>
            <p:nvPr/>
          </p:nvSpPr>
          <p:spPr>
            <a:xfrm>
              <a:off x="966025" y="790075"/>
              <a:ext cx="270350" cy="328600"/>
            </a:xfrm>
            <a:custGeom>
              <a:avLst/>
              <a:gdLst/>
              <a:ahLst/>
              <a:cxnLst/>
              <a:rect l="l" t="t" r="r" b="b"/>
              <a:pathLst>
                <a:path w="10814" h="13144" extrusionOk="0">
                  <a:moveTo>
                    <a:pt x="8327" y="0"/>
                  </a:moveTo>
                  <a:cubicBezTo>
                    <a:pt x="7919" y="0"/>
                    <a:pt x="7498" y="105"/>
                    <a:pt x="7099" y="324"/>
                  </a:cubicBezTo>
                  <a:cubicBezTo>
                    <a:pt x="5768" y="1101"/>
                    <a:pt x="5657" y="2930"/>
                    <a:pt x="5324" y="4261"/>
                  </a:cubicBezTo>
                  <a:cubicBezTo>
                    <a:pt x="5102" y="5093"/>
                    <a:pt x="4881" y="5980"/>
                    <a:pt x="4603" y="6757"/>
                  </a:cubicBezTo>
                  <a:cubicBezTo>
                    <a:pt x="4215" y="7866"/>
                    <a:pt x="3439" y="8753"/>
                    <a:pt x="2607" y="9585"/>
                  </a:cubicBezTo>
                  <a:cubicBezTo>
                    <a:pt x="1997" y="10250"/>
                    <a:pt x="1" y="11636"/>
                    <a:pt x="500" y="12246"/>
                  </a:cubicBezTo>
                  <a:cubicBezTo>
                    <a:pt x="610" y="12401"/>
                    <a:pt x="755" y="12467"/>
                    <a:pt x="925" y="12467"/>
                  </a:cubicBezTo>
                  <a:cubicBezTo>
                    <a:pt x="1183" y="12467"/>
                    <a:pt x="1497" y="12314"/>
                    <a:pt x="1831" y="12080"/>
                  </a:cubicBezTo>
                  <a:cubicBezTo>
                    <a:pt x="2330" y="11747"/>
                    <a:pt x="2718" y="11415"/>
                    <a:pt x="3162" y="10971"/>
                  </a:cubicBezTo>
                  <a:cubicBezTo>
                    <a:pt x="3399" y="10734"/>
                    <a:pt x="3823" y="10476"/>
                    <a:pt x="4294" y="10476"/>
                  </a:cubicBezTo>
                  <a:cubicBezTo>
                    <a:pt x="4593" y="10476"/>
                    <a:pt x="4912" y="10580"/>
                    <a:pt x="5213" y="10860"/>
                  </a:cubicBezTo>
                  <a:cubicBezTo>
                    <a:pt x="5657" y="11248"/>
                    <a:pt x="5657" y="12357"/>
                    <a:pt x="5712" y="12912"/>
                  </a:cubicBezTo>
                  <a:cubicBezTo>
                    <a:pt x="5712" y="13003"/>
                    <a:pt x="5812" y="13143"/>
                    <a:pt x="5938" y="13143"/>
                  </a:cubicBezTo>
                  <a:cubicBezTo>
                    <a:pt x="6043" y="13143"/>
                    <a:pt x="6166" y="13047"/>
                    <a:pt x="6267" y="12745"/>
                  </a:cubicBezTo>
                  <a:cubicBezTo>
                    <a:pt x="6433" y="12302"/>
                    <a:pt x="6544" y="11137"/>
                    <a:pt x="6600" y="11137"/>
                  </a:cubicBezTo>
                  <a:cubicBezTo>
                    <a:pt x="6706" y="10959"/>
                    <a:pt x="6768" y="10804"/>
                    <a:pt x="6871" y="10804"/>
                  </a:cubicBezTo>
                  <a:cubicBezTo>
                    <a:pt x="6929" y="10804"/>
                    <a:pt x="7000" y="10852"/>
                    <a:pt x="7099" y="10971"/>
                  </a:cubicBezTo>
                  <a:cubicBezTo>
                    <a:pt x="7099" y="11137"/>
                    <a:pt x="7653" y="12524"/>
                    <a:pt x="7875" y="12912"/>
                  </a:cubicBezTo>
                  <a:cubicBezTo>
                    <a:pt x="7899" y="13009"/>
                    <a:pt x="8030" y="13053"/>
                    <a:pt x="8165" y="13053"/>
                  </a:cubicBezTo>
                  <a:cubicBezTo>
                    <a:pt x="8337" y="13053"/>
                    <a:pt x="8516" y="12981"/>
                    <a:pt x="8485" y="12856"/>
                  </a:cubicBezTo>
                  <a:cubicBezTo>
                    <a:pt x="8208" y="12246"/>
                    <a:pt x="7930" y="11415"/>
                    <a:pt x="7875" y="10805"/>
                  </a:cubicBezTo>
                  <a:lnTo>
                    <a:pt x="7875" y="10694"/>
                  </a:lnTo>
                  <a:cubicBezTo>
                    <a:pt x="7875" y="10583"/>
                    <a:pt x="7875" y="10361"/>
                    <a:pt x="7820" y="10195"/>
                  </a:cubicBezTo>
                  <a:cubicBezTo>
                    <a:pt x="8818" y="9529"/>
                    <a:pt x="9483" y="8420"/>
                    <a:pt x="9594" y="7200"/>
                  </a:cubicBezTo>
                  <a:cubicBezTo>
                    <a:pt x="9649" y="6258"/>
                    <a:pt x="9539" y="5370"/>
                    <a:pt x="9317" y="4539"/>
                  </a:cubicBezTo>
                  <a:cubicBezTo>
                    <a:pt x="9206" y="4095"/>
                    <a:pt x="8818" y="3485"/>
                    <a:pt x="8818" y="2986"/>
                  </a:cubicBezTo>
                  <a:cubicBezTo>
                    <a:pt x="8818" y="2321"/>
                    <a:pt x="9372" y="2043"/>
                    <a:pt x="9760" y="1600"/>
                  </a:cubicBezTo>
                  <a:cubicBezTo>
                    <a:pt x="9927" y="1711"/>
                    <a:pt x="10148" y="1711"/>
                    <a:pt x="10259" y="1821"/>
                  </a:cubicBezTo>
                  <a:cubicBezTo>
                    <a:pt x="10648" y="2043"/>
                    <a:pt x="10814" y="2265"/>
                    <a:pt x="10814" y="2265"/>
                  </a:cubicBezTo>
                  <a:cubicBezTo>
                    <a:pt x="10814" y="2265"/>
                    <a:pt x="10758" y="1489"/>
                    <a:pt x="10204" y="934"/>
                  </a:cubicBezTo>
                  <a:cubicBezTo>
                    <a:pt x="9743" y="331"/>
                    <a:pt x="9054" y="0"/>
                    <a:pt x="8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4"/>
            <p:cNvSpPr/>
            <p:nvPr/>
          </p:nvSpPr>
          <p:spPr>
            <a:xfrm>
              <a:off x="971575" y="1583125"/>
              <a:ext cx="258350" cy="310225"/>
            </a:xfrm>
            <a:custGeom>
              <a:avLst/>
              <a:gdLst/>
              <a:ahLst/>
              <a:cxnLst/>
              <a:rect l="l" t="t" r="r" b="b"/>
              <a:pathLst>
                <a:path w="10334" h="12409" extrusionOk="0">
                  <a:moveTo>
                    <a:pt x="5505" y="1"/>
                  </a:moveTo>
                  <a:cubicBezTo>
                    <a:pt x="5251" y="1"/>
                    <a:pt x="4987" y="15"/>
                    <a:pt x="4714" y="43"/>
                  </a:cubicBezTo>
                  <a:cubicBezTo>
                    <a:pt x="2441" y="320"/>
                    <a:pt x="1" y="2705"/>
                    <a:pt x="1165" y="5588"/>
                  </a:cubicBezTo>
                  <a:cubicBezTo>
                    <a:pt x="2219" y="8084"/>
                    <a:pt x="4437" y="7529"/>
                    <a:pt x="4437" y="8915"/>
                  </a:cubicBezTo>
                  <a:lnTo>
                    <a:pt x="4437" y="11300"/>
                  </a:lnTo>
                  <a:lnTo>
                    <a:pt x="3771" y="11300"/>
                  </a:lnTo>
                  <a:lnTo>
                    <a:pt x="3771" y="12409"/>
                  </a:lnTo>
                  <a:lnTo>
                    <a:pt x="6378" y="12409"/>
                  </a:lnTo>
                  <a:lnTo>
                    <a:pt x="6378" y="11355"/>
                  </a:lnTo>
                  <a:lnTo>
                    <a:pt x="5712" y="11355"/>
                  </a:lnTo>
                  <a:lnTo>
                    <a:pt x="5712" y="7973"/>
                  </a:lnTo>
                  <a:cubicBezTo>
                    <a:pt x="5712" y="6642"/>
                    <a:pt x="3605" y="6974"/>
                    <a:pt x="2773" y="5311"/>
                  </a:cubicBezTo>
                  <a:cubicBezTo>
                    <a:pt x="2242" y="4142"/>
                    <a:pt x="2983" y="1804"/>
                    <a:pt x="4996" y="1804"/>
                  </a:cubicBezTo>
                  <a:cubicBezTo>
                    <a:pt x="5084" y="1804"/>
                    <a:pt x="5175" y="1808"/>
                    <a:pt x="5269" y="1818"/>
                  </a:cubicBezTo>
                  <a:cubicBezTo>
                    <a:pt x="6378" y="1873"/>
                    <a:pt x="7764" y="1707"/>
                    <a:pt x="8374" y="3647"/>
                  </a:cubicBezTo>
                  <a:cubicBezTo>
                    <a:pt x="9039" y="5588"/>
                    <a:pt x="6932" y="7474"/>
                    <a:pt x="6932" y="7474"/>
                  </a:cubicBezTo>
                  <a:cubicBezTo>
                    <a:pt x="6932" y="7474"/>
                    <a:pt x="6998" y="7481"/>
                    <a:pt x="7110" y="7481"/>
                  </a:cubicBezTo>
                  <a:cubicBezTo>
                    <a:pt x="7680" y="7481"/>
                    <a:pt x="9454" y="7287"/>
                    <a:pt x="9871" y="4923"/>
                  </a:cubicBezTo>
                  <a:cubicBezTo>
                    <a:pt x="10333" y="2200"/>
                    <a:pt x="8702" y="1"/>
                    <a:pt x="55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86;p4"/>
          <p:cNvGrpSpPr/>
          <p:nvPr/>
        </p:nvGrpSpPr>
        <p:grpSpPr>
          <a:xfrm>
            <a:off x="201550" y="1987913"/>
            <a:ext cx="334125" cy="1167675"/>
            <a:chOff x="171825" y="889675"/>
            <a:chExt cx="334125" cy="1167675"/>
          </a:xfrm>
        </p:grpSpPr>
        <p:sp>
          <p:nvSpPr>
            <p:cNvPr id="87" name="Google Shape;87;p4"/>
            <p:cNvSpPr/>
            <p:nvPr/>
          </p:nvSpPr>
          <p:spPr>
            <a:xfrm>
              <a:off x="212025" y="889675"/>
              <a:ext cx="257875" cy="388600"/>
            </a:xfrm>
            <a:custGeom>
              <a:avLst/>
              <a:gdLst/>
              <a:ahLst/>
              <a:cxnLst/>
              <a:rect l="l" t="t" r="r" b="b"/>
              <a:pathLst>
                <a:path w="10315" h="15544" extrusionOk="0">
                  <a:moveTo>
                    <a:pt x="5157" y="1513"/>
                  </a:moveTo>
                  <a:cubicBezTo>
                    <a:pt x="8139" y="1513"/>
                    <a:pt x="7033" y="6017"/>
                    <a:pt x="5269" y="7946"/>
                  </a:cubicBezTo>
                  <a:cubicBezTo>
                    <a:pt x="3383" y="6006"/>
                    <a:pt x="2219" y="1514"/>
                    <a:pt x="5102" y="1514"/>
                  </a:cubicBezTo>
                  <a:cubicBezTo>
                    <a:pt x="5121" y="1514"/>
                    <a:pt x="5139" y="1513"/>
                    <a:pt x="5157" y="1513"/>
                  </a:cubicBezTo>
                  <a:close/>
                  <a:moveTo>
                    <a:pt x="5177" y="1"/>
                  </a:moveTo>
                  <a:cubicBezTo>
                    <a:pt x="4689" y="1"/>
                    <a:pt x="4202" y="58"/>
                    <a:pt x="3827" y="183"/>
                  </a:cubicBezTo>
                  <a:cubicBezTo>
                    <a:pt x="2330" y="738"/>
                    <a:pt x="1886" y="2013"/>
                    <a:pt x="2053" y="3566"/>
                  </a:cubicBezTo>
                  <a:cubicBezTo>
                    <a:pt x="2274" y="5229"/>
                    <a:pt x="3273" y="7004"/>
                    <a:pt x="4271" y="8334"/>
                  </a:cubicBezTo>
                  <a:cubicBezTo>
                    <a:pt x="2995" y="8113"/>
                    <a:pt x="1" y="7724"/>
                    <a:pt x="1" y="7724"/>
                  </a:cubicBezTo>
                  <a:lnTo>
                    <a:pt x="1" y="9610"/>
                  </a:lnTo>
                  <a:lnTo>
                    <a:pt x="4714" y="9111"/>
                  </a:lnTo>
                  <a:lnTo>
                    <a:pt x="4714" y="9111"/>
                  </a:lnTo>
                  <a:lnTo>
                    <a:pt x="4215" y="15543"/>
                  </a:lnTo>
                  <a:lnTo>
                    <a:pt x="6212" y="15543"/>
                  </a:lnTo>
                  <a:lnTo>
                    <a:pt x="5879" y="9111"/>
                  </a:lnTo>
                  <a:lnTo>
                    <a:pt x="10315" y="9610"/>
                  </a:lnTo>
                  <a:lnTo>
                    <a:pt x="10315" y="7724"/>
                  </a:lnTo>
                  <a:cubicBezTo>
                    <a:pt x="10259" y="7724"/>
                    <a:pt x="7709" y="8057"/>
                    <a:pt x="6322" y="8279"/>
                  </a:cubicBezTo>
                  <a:cubicBezTo>
                    <a:pt x="7265" y="7004"/>
                    <a:pt x="8263" y="5174"/>
                    <a:pt x="8430" y="3566"/>
                  </a:cubicBezTo>
                  <a:cubicBezTo>
                    <a:pt x="8651" y="2124"/>
                    <a:pt x="8152" y="793"/>
                    <a:pt x="6766" y="239"/>
                  </a:cubicBezTo>
                  <a:cubicBezTo>
                    <a:pt x="6370" y="86"/>
                    <a:pt x="5773" y="1"/>
                    <a:pt x="5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4"/>
            <p:cNvSpPr/>
            <p:nvPr/>
          </p:nvSpPr>
          <p:spPr>
            <a:xfrm>
              <a:off x="194025" y="1423800"/>
              <a:ext cx="289750" cy="149750"/>
            </a:xfrm>
            <a:custGeom>
              <a:avLst/>
              <a:gdLst/>
              <a:ahLst/>
              <a:cxnLst/>
              <a:rect l="l" t="t" r="r" b="b"/>
              <a:pathLst>
                <a:path w="11590" h="5990" extrusionOk="0">
                  <a:moveTo>
                    <a:pt x="0" y="0"/>
                  </a:moveTo>
                  <a:cubicBezTo>
                    <a:pt x="0" y="0"/>
                    <a:pt x="1054" y="3050"/>
                    <a:pt x="5157" y="3328"/>
                  </a:cubicBezTo>
                  <a:lnTo>
                    <a:pt x="5157" y="3827"/>
                  </a:lnTo>
                  <a:cubicBezTo>
                    <a:pt x="5046" y="4658"/>
                    <a:pt x="4103" y="4880"/>
                    <a:pt x="3604" y="5157"/>
                  </a:cubicBezTo>
                  <a:cubicBezTo>
                    <a:pt x="3161" y="5490"/>
                    <a:pt x="2994" y="5989"/>
                    <a:pt x="2994" y="5989"/>
                  </a:cubicBezTo>
                  <a:lnTo>
                    <a:pt x="8595" y="5989"/>
                  </a:lnTo>
                  <a:cubicBezTo>
                    <a:pt x="8595" y="5989"/>
                    <a:pt x="8484" y="5435"/>
                    <a:pt x="7985" y="5213"/>
                  </a:cubicBezTo>
                  <a:cubicBezTo>
                    <a:pt x="7597" y="4936"/>
                    <a:pt x="6543" y="4714"/>
                    <a:pt x="6488" y="3882"/>
                  </a:cubicBezTo>
                  <a:lnTo>
                    <a:pt x="6488" y="3383"/>
                  </a:lnTo>
                  <a:cubicBezTo>
                    <a:pt x="10647" y="3050"/>
                    <a:pt x="11589" y="0"/>
                    <a:pt x="11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4"/>
            <p:cNvSpPr/>
            <p:nvPr/>
          </p:nvSpPr>
          <p:spPr>
            <a:xfrm>
              <a:off x="194025" y="1368350"/>
              <a:ext cx="289750" cy="22200"/>
            </a:xfrm>
            <a:custGeom>
              <a:avLst/>
              <a:gdLst/>
              <a:ahLst/>
              <a:cxnLst/>
              <a:rect l="l" t="t" r="r" b="b"/>
              <a:pathLst>
                <a:path w="11590" h="888" extrusionOk="0">
                  <a:moveTo>
                    <a:pt x="0" y="0"/>
                  </a:moveTo>
                  <a:lnTo>
                    <a:pt x="0" y="888"/>
                  </a:lnTo>
                  <a:lnTo>
                    <a:pt x="11589" y="888"/>
                  </a:lnTo>
                  <a:lnTo>
                    <a:pt x="115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4"/>
            <p:cNvSpPr/>
            <p:nvPr/>
          </p:nvSpPr>
          <p:spPr>
            <a:xfrm>
              <a:off x="171825" y="1646900"/>
              <a:ext cx="334125" cy="172050"/>
            </a:xfrm>
            <a:custGeom>
              <a:avLst/>
              <a:gdLst/>
              <a:ahLst/>
              <a:cxnLst/>
              <a:rect l="l" t="t" r="r" b="b"/>
              <a:pathLst>
                <a:path w="13365" h="6882" extrusionOk="0">
                  <a:moveTo>
                    <a:pt x="6600" y="1224"/>
                  </a:moveTo>
                  <a:cubicBezTo>
                    <a:pt x="9095" y="1224"/>
                    <a:pt x="10703" y="2610"/>
                    <a:pt x="11091" y="3054"/>
                  </a:cubicBezTo>
                  <a:lnTo>
                    <a:pt x="2552" y="3054"/>
                  </a:lnTo>
                  <a:cubicBezTo>
                    <a:pt x="2829" y="2610"/>
                    <a:pt x="4049" y="1224"/>
                    <a:pt x="6600" y="1224"/>
                  </a:cubicBezTo>
                  <a:close/>
                  <a:moveTo>
                    <a:pt x="10814" y="3997"/>
                  </a:moveTo>
                  <a:cubicBezTo>
                    <a:pt x="10426" y="4551"/>
                    <a:pt x="9206" y="5716"/>
                    <a:pt x="6877" y="5716"/>
                  </a:cubicBezTo>
                  <a:cubicBezTo>
                    <a:pt x="4603" y="5716"/>
                    <a:pt x="3051" y="4551"/>
                    <a:pt x="2496" y="3997"/>
                  </a:cubicBezTo>
                  <a:close/>
                  <a:moveTo>
                    <a:pt x="6814" y="1"/>
                  </a:moveTo>
                  <a:cubicBezTo>
                    <a:pt x="6743" y="1"/>
                    <a:pt x="6672" y="2"/>
                    <a:pt x="6600" y="4"/>
                  </a:cubicBezTo>
                  <a:cubicBezTo>
                    <a:pt x="3273" y="60"/>
                    <a:pt x="1609" y="2389"/>
                    <a:pt x="1165" y="2998"/>
                  </a:cubicBezTo>
                  <a:lnTo>
                    <a:pt x="1" y="2998"/>
                  </a:lnTo>
                  <a:lnTo>
                    <a:pt x="1" y="3997"/>
                  </a:lnTo>
                  <a:lnTo>
                    <a:pt x="1276" y="3997"/>
                  </a:lnTo>
                  <a:cubicBezTo>
                    <a:pt x="1824" y="4709"/>
                    <a:pt x="3724" y="6881"/>
                    <a:pt x="6763" y="6881"/>
                  </a:cubicBezTo>
                  <a:cubicBezTo>
                    <a:pt x="6800" y="6881"/>
                    <a:pt x="6839" y="6881"/>
                    <a:pt x="6877" y="6880"/>
                  </a:cubicBezTo>
                  <a:cubicBezTo>
                    <a:pt x="9982" y="6825"/>
                    <a:pt x="11646" y="4717"/>
                    <a:pt x="12200" y="3997"/>
                  </a:cubicBezTo>
                  <a:lnTo>
                    <a:pt x="13365" y="3997"/>
                  </a:lnTo>
                  <a:lnTo>
                    <a:pt x="13365" y="2998"/>
                  </a:lnTo>
                  <a:lnTo>
                    <a:pt x="12256" y="2998"/>
                  </a:lnTo>
                  <a:cubicBezTo>
                    <a:pt x="11876" y="2402"/>
                    <a:pt x="10010" y="1"/>
                    <a:pt x="6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4"/>
            <p:cNvSpPr/>
            <p:nvPr/>
          </p:nvSpPr>
          <p:spPr>
            <a:xfrm>
              <a:off x="205100" y="1889600"/>
              <a:ext cx="285600" cy="34675"/>
            </a:xfrm>
            <a:custGeom>
              <a:avLst/>
              <a:gdLst/>
              <a:ahLst/>
              <a:cxnLst/>
              <a:rect l="l" t="t" r="r" b="b"/>
              <a:pathLst>
                <a:path w="11424" h="1387" extrusionOk="0">
                  <a:moveTo>
                    <a:pt x="1" y="0"/>
                  </a:moveTo>
                  <a:lnTo>
                    <a:pt x="1" y="1386"/>
                  </a:lnTo>
                  <a:lnTo>
                    <a:pt x="11424" y="1386"/>
                  </a:lnTo>
                  <a:lnTo>
                    <a:pt x="114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4"/>
            <p:cNvSpPr/>
            <p:nvPr/>
          </p:nvSpPr>
          <p:spPr>
            <a:xfrm>
              <a:off x="207875" y="1967225"/>
              <a:ext cx="289750" cy="90125"/>
            </a:xfrm>
            <a:custGeom>
              <a:avLst/>
              <a:gdLst/>
              <a:ahLst/>
              <a:cxnLst/>
              <a:rect l="l" t="t" r="r" b="b"/>
              <a:pathLst>
                <a:path w="11590" h="3605" extrusionOk="0">
                  <a:moveTo>
                    <a:pt x="10924" y="0"/>
                  </a:moveTo>
                  <a:cubicBezTo>
                    <a:pt x="10924" y="0"/>
                    <a:pt x="8984" y="2717"/>
                    <a:pt x="7320" y="2717"/>
                  </a:cubicBezTo>
                  <a:cubicBezTo>
                    <a:pt x="5657" y="2717"/>
                    <a:pt x="5934" y="278"/>
                    <a:pt x="3827" y="278"/>
                  </a:cubicBezTo>
                  <a:cubicBezTo>
                    <a:pt x="2052" y="278"/>
                    <a:pt x="1" y="2995"/>
                    <a:pt x="1" y="2995"/>
                  </a:cubicBezTo>
                  <a:lnTo>
                    <a:pt x="832" y="3549"/>
                  </a:lnTo>
                  <a:cubicBezTo>
                    <a:pt x="832" y="3549"/>
                    <a:pt x="2440" y="1276"/>
                    <a:pt x="3827" y="1276"/>
                  </a:cubicBezTo>
                  <a:cubicBezTo>
                    <a:pt x="5213" y="1276"/>
                    <a:pt x="5435" y="3605"/>
                    <a:pt x="7209" y="3605"/>
                  </a:cubicBezTo>
                  <a:cubicBezTo>
                    <a:pt x="9871" y="3605"/>
                    <a:pt x="11590" y="777"/>
                    <a:pt x="11590" y="777"/>
                  </a:cubicBezTo>
                  <a:lnTo>
                    <a:pt x="109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hree columns ">
  <p:cSld name="CUSTOM_6">
    <p:spTree>
      <p:nvGrpSpPr>
        <p:cNvPr id="1" name="Shape 789"/>
        <p:cNvGrpSpPr/>
        <p:nvPr/>
      </p:nvGrpSpPr>
      <p:grpSpPr>
        <a:xfrm>
          <a:off x="0" y="0"/>
          <a:ext cx="0" cy="0"/>
          <a:chOff x="0" y="0"/>
          <a:chExt cx="0" cy="0"/>
        </a:xfrm>
      </p:grpSpPr>
      <p:grpSp>
        <p:nvGrpSpPr>
          <p:cNvPr id="790" name="Google Shape;790;p31"/>
          <p:cNvGrpSpPr/>
          <p:nvPr/>
        </p:nvGrpSpPr>
        <p:grpSpPr>
          <a:xfrm>
            <a:off x="-30" y="4806925"/>
            <a:ext cx="9143908" cy="336587"/>
            <a:chOff x="339450" y="5100100"/>
            <a:chExt cx="6931404" cy="336587"/>
          </a:xfrm>
        </p:grpSpPr>
        <p:sp>
          <p:nvSpPr>
            <p:cNvPr id="791" name="Google Shape;791;p31"/>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1"/>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1"/>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1"/>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 name="Google Shape;795;p31"/>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 name="Google Shape;796;p31"/>
          <p:cNvGrpSpPr/>
          <p:nvPr/>
        </p:nvGrpSpPr>
        <p:grpSpPr>
          <a:xfrm>
            <a:off x="223738" y="2030388"/>
            <a:ext cx="289750" cy="1082725"/>
            <a:chOff x="194025" y="490825"/>
            <a:chExt cx="289750" cy="1082725"/>
          </a:xfrm>
        </p:grpSpPr>
        <p:sp>
          <p:nvSpPr>
            <p:cNvPr id="797" name="Google Shape;797;p31"/>
            <p:cNvSpPr/>
            <p:nvPr/>
          </p:nvSpPr>
          <p:spPr>
            <a:xfrm>
              <a:off x="230050" y="490825"/>
              <a:ext cx="219075" cy="320275"/>
            </a:xfrm>
            <a:custGeom>
              <a:avLst/>
              <a:gdLst/>
              <a:ahLst/>
              <a:cxnLst/>
              <a:rect l="l" t="t" r="r" b="b"/>
              <a:pathLst>
                <a:path w="8763" h="12811" extrusionOk="0">
                  <a:moveTo>
                    <a:pt x="2053" y="1"/>
                  </a:moveTo>
                  <a:lnTo>
                    <a:pt x="2053" y="1110"/>
                  </a:lnTo>
                  <a:lnTo>
                    <a:pt x="2773" y="1110"/>
                  </a:lnTo>
                  <a:cubicBezTo>
                    <a:pt x="2773" y="1110"/>
                    <a:pt x="2995" y="1387"/>
                    <a:pt x="2995" y="2496"/>
                  </a:cubicBezTo>
                  <a:cubicBezTo>
                    <a:pt x="2995" y="3051"/>
                    <a:pt x="2773" y="3550"/>
                    <a:pt x="2607" y="3882"/>
                  </a:cubicBezTo>
                  <a:cubicBezTo>
                    <a:pt x="2385" y="4271"/>
                    <a:pt x="1942" y="4603"/>
                    <a:pt x="1831" y="4659"/>
                  </a:cubicBezTo>
                  <a:cubicBezTo>
                    <a:pt x="722" y="5435"/>
                    <a:pt x="1" y="6766"/>
                    <a:pt x="1" y="8208"/>
                  </a:cubicBezTo>
                  <a:cubicBezTo>
                    <a:pt x="1" y="10093"/>
                    <a:pt x="1110" y="11590"/>
                    <a:pt x="2773" y="12256"/>
                  </a:cubicBezTo>
                  <a:lnTo>
                    <a:pt x="2053" y="12256"/>
                  </a:lnTo>
                  <a:lnTo>
                    <a:pt x="2053" y="12810"/>
                  </a:lnTo>
                  <a:lnTo>
                    <a:pt x="6766" y="12810"/>
                  </a:lnTo>
                  <a:lnTo>
                    <a:pt x="6766" y="12256"/>
                  </a:lnTo>
                  <a:lnTo>
                    <a:pt x="5990" y="12256"/>
                  </a:lnTo>
                  <a:cubicBezTo>
                    <a:pt x="7598" y="11756"/>
                    <a:pt x="8762" y="10148"/>
                    <a:pt x="8762" y="8263"/>
                  </a:cubicBezTo>
                  <a:cubicBezTo>
                    <a:pt x="8762" y="6821"/>
                    <a:pt x="8097" y="5601"/>
                    <a:pt x="6988" y="4714"/>
                  </a:cubicBezTo>
                  <a:cubicBezTo>
                    <a:pt x="6821" y="4659"/>
                    <a:pt x="6378" y="4271"/>
                    <a:pt x="6211" y="3993"/>
                  </a:cubicBezTo>
                  <a:cubicBezTo>
                    <a:pt x="5990" y="3605"/>
                    <a:pt x="5768" y="3162"/>
                    <a:pt x="5768" y="2607"/>
                  </a:cubicBezTo>
                  <a:cubicBezTo>
                    <a:pt x="5768" y="1498"/>
                    <a:pt x="5990" y="1221"/>
                    <a:pt x="5990" y="1221"/>
                  </a:cubicBezTo>
                  <a:lnTo>
                    <a:pt x="5990" y="1110"/>
                  </a:lnTo>
                  <a:lnTo>
                    <a:pt x="6655" y="1110"/>
                  </a:lnTo>
                  <a:lnTo>
                    <a:pt x="66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1"/>
            <p:cNvSpPr/>
            <p:nvPr/>
          </p:nvSpPr>
          <p:spPr>
            <a:xfrm>
              <a:off x="212025" y="889675"/>
              <a:ext cx="257875" cy="388600"/>
            </a:xfrm>
            <a:custGeom>
              <a:avLst/>
              <a:gdLst/>
              <a:ahLst/>
              <a:cxnLst/>
              <a:rect l="l" t="t" r="r" b="b"/>
              <a:pathLst>
                <a:path w="10315" h="15544" extrusionOk="0">
                  <a:moveTo>
                    <a:pt x="5157" y="1513"/>
                  </a:moveTo>
                  <a:cubicBezTo>
                    <a:pt x="8139" y="1513"/>
                    <a:pt x="7033" y="6017"/>
                    <a:pt x="5269" y="7946"/>
                  </a:cubicBezTo>
                  <a:cubicBezTo>
                    <a:pt x="3383" y="6006"/>
                    <a:pt x="2219" y="1514"/>
                    <a:pt x="5102" y="1514"/>
                  </a:cubicBezTo>
                  <a:cubicBezTo>
                    <a:pt x="5121" y="1514"/>
                    <a:pt x="5139" y="1513"/>
                    <a:pt x="5157" y="1513"/>
                  </a:cubicBezTo>
                  <a:close/>
                  <a:moveTo>
                    <a:pt x="5177" y="1"/>
                  </a:moveTo>
                  <a:cubicBezTo>
                    <a:pt x="4689" y="1"/>
                    <a:pt x="4202" y="58"/>
                    <a:pt x="3827" y="183"/>
                  </a:cubicBezTo>
                  <a:cubicBezTo>
                    <a:pt x="2330" y="738"/>
                    <a:pt x="1886" y="2013"/>
                    <a:pt x="2053" y="3566"/>
                  </a:cubicBezTo>
                  <a:cubicBezTo>
                    <a:pt x="2274" y="5229"/>
                    <a:pt x="3273" y="7004"/>
                    <a:pt x="4271" y="8334"/>
                  </a:cubicBezTo>
                  <a:cubicBezTo>
                    <a:pt x="2995" y="8113"/>
                    <a:pt x="1" y="7724"/>
                    <a:pt x="1" y="7724"/>
                  </a:cubicBezTo>
                  <a:lnTo>
                    <a:pt x="1" y="9610"/>
                  </a:lnTo>
                  <a:lnTo>
                    <a:pt x="4714" y="9111"/>
                  </a:lnTo>
                  <a:lnTo>
                    <a:pt x="4714" y="9111"/>
                  </a:lnTo>
                  <a:lnTo>
                    <a:pt x="4215" y="15543"/>
                  </a:lnTo>
                  <a:lnTo>
                    <a:pt x="6212" y="15543"/>
                  </a:lnTo>
                  <a:lnTo>
                    <a:pt x="5879" y="9111"/>
                  </a:lnTo>
                  <a:lnTo>
                    <a:pt x="10315" y="9610"/>
                  </a:lnTo>
                  <a:lnTo>
                    <a:pt x="10315" y="7724"/>
                  </a:lnTo>
                  <a:cubicBezTo>
                    <a:pt x="10259" y="7724"/>
                    <a:pt x="7709" y="8057"/>
                    <a:pt x="6322" y="8279"/>
                  </a:cubicBezTo>
                  <a:cubicBezTo>
                    <a:pt x="7265" y="7004"/>
                    <a:pt x="8263" y="5174"/>
                    <a:pt x="8430" y="3566"/>
                  </a:cubicBezTo>
                  <a:cubicBezTo>
                    <a:pt x="8651" y="2124"/>
                    <a:pt x="8152" y="793"/>
                    <a:pt x="6766" y="239"/>
                  </a:cubicBezTo>
                  <a:cubicBezTo>
                    <a:pt x="6370" y="86"/>
                    <a:pt x="5773" y="1"/>
                    <a:pt x="5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1"/>
            <p:cNvSpPr/>
            <p:nvPr/>
          </p:nvSpPr>
          <p:spPr>
            <a:xfrm>
              <a:off x="194025" y="1423800"/>
              <a:ext cx="289750" cy="149750"/>
            </a:xfrm>
            <a:custGeom>
              <a:avLst/>
              <a:gdLst/>
              <a:ahLst/>
              <a:cxnLst/>
              <a:rect l="l" t="t" r="r" b="b"/>
              <a:pathLst>
                <a:path w="11590" h="5990" extrusionOk="0">
                  <a:moveTo>
                    <a:pt x="0" y="0"/>
                  </a:moveTo>
                  <a:cubicBezTo>
                    <a:pt x="0" y="0"/>
                    <a:pt x="1054" y="3050"/>
                    <a:pt x="5157" y="3328"/>
                  </a:cubicBezTo>
                  <a:lnTo>
                    <a:pt x="5157" y="3827"/>
                  </a:lnTo>
                  <a:cubicBezTo>
                    <a:pt x="5046" y="4658"/>
                    <a:pt x="4103" y="4880"/>
                    <a:pt x="3604" y="5157"/>
                  </a:cubicBezTo>
                  <a:cubicBezTo>
                    <a:pt x="3161" y="5490"/>
                    <a:pt x="2994" y="5989"/>
                    <a:pt x="2994" y="5989"/>
                  </a:cubicBezTo>
                  <a:lnTo>
                    <a:pt x="8595" y="5989"/>
                  </a:lnTo>
                  <a:cubicBezTo>
                    <a:pt x="8595" y="5989"/>
                    <a:pt x="8484" y="5435"/>
                    <a:pt x="7985" y="5213"/>
                  </a:cubicBezTo>
                  <a:cubicBezTo>
                    <a:pt x="7597" y="4936"/>
                    <a:pt x="6543" y="4714"/>
                    <a:pt x="6488" y="3882"/>
                  </a:cubicBezTo>
                  <a:lnTo>
                    <a:pt x="6488" y="3383"/>
                  </a:lnTo>
                  <a:cubicBezTo>
                    <a:pt x="10647" y="3050"/>
                    <a:pt x="11589" y="0"/>
                    <a:pt x="11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1"/>
            <p:cNvSpPr/>
            <p:nvPr/>
          </p:nvSpPr>
          <p:spPr>
            <a:xfrm>
              <a:off x="194025" y="1368350"/>
              <a:ext cx="289750" cy="22200"/>
            </a:xfrm>
            <a:custGeom>
              <a:avLst/>
              <a:gdLst/>
              <a:ahLst/>
              <a:cxnLst/>
              <a:rect l="l" t="t" r="r" b="b"/>
              <a:pathLst>
                <a:path w="11590" h="888" extrusionOk="0">
                  <a:moveTo>
                    <a:pt x="0" y="0"/>
                  </a:moveTo>
                  <a:lnTo>
                    <a:pt x="0" y="888"/>
                  </a:lnTo>
                  <a:lnTo>
                    <a:pt x="11589" y="888"/>
                  </a:lnTo>
                  <a:lnTo>
                    <a:pt x="115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 name="Google Shape;801;p31"/>
          <p:cNvGrpSpPr/>
          <p:nvPr/>
        </p:nvGrpSpPr>
        <p:grpSpPr>
          <a:xfrm>
            <a:off x="8600725" y="2047725"/>
            <a:ext cx="350575" cy="1048050"/>
            <a:chOff x="1803350" y="874425"/>
            <a:chExt cx="350575" cy="1048050"/>
          </a:xfrm>
        </p:grpSpPr>
        <p:sp>
          <p:nvSpPr>
            <p:cNvPr id="802" name="Google Shape;802;p31"/>
            <p:cNvSpPr/>
            <p:nvPr/>
          </p:nvSpPr>
          <p:spPr>
            <a:xfrm>
              <a:off x="1803350" y="874425"/>
              <a:ext cx="350575" cy="255100"/>
            </a:xfrm>
            <a:custGeom>
              <a:avLst/>
              <a:gdLst/>
              <a:ahLst/>
              <a:cxnLst/>
              <a:rect l="l" t="t" r="r" b="b"/>
              <a:pathLst>
                <a:path w="14023" h="10204" extrusionOk="0">
                  <a:moveTo>
                    <a:pt x="6377" y="1830"/>
                  </a:moveTo>
                  <a:cubicBezTo>
                    <a:pt x="8207" y="1830"/>
                    <a:pt x="9649" y="3327"/>
                    <a:pt x="9649" y="5102"/>
                  </a:cubicBezTo>
                  <a:cubicBezTo>
                    <a:pt x="9704" y="6931"/>
                    <a:pt x="8263" y="8373"/>
                    <a:pt x="6377" y="8373"/>
                  </a:cubicBezTo>
                  <a:cubicBezTo>
                    <a:pt x="4603" y="8373"/>
                    <a:pt x="3161" y="6931"/>
                    <a:pt x="3161" y="5102"/>
                  </a:cubicBezTo>
                  <a:cubicBezTo>
                    <a:pt x="3161" y="3327"/>
                    <a:pt x="4603" y="1830"/>
                    <a:pt x="6377" y="1830"/>
                  </a:cubicBezTo>
                  <a:close/>
                  <a:moveTo>
                    <a:pt x="6377" y="0"/>
                  </a:moveTo>
                  <a:cubicBezTo>
                    <a:pt x="3549" y="0"/>
                    <a:pt x="1276" y="2274"/>
                    <a:pt x="1276" y="5102"/>
                  </a:cubicBezTo>
                  <a:cubicBezTo>
                    <a:pt x="1276" y="5102"/>
                    <a:pt x="1276" y="6432"/>
                    <a:pt x="1054" y="7708"/>
                  </a:cubicBezTo>
                  <a:cubicBezTo>
                    <a:pt x="832" y="8928"/>
                    <a:pt x="0" y="10203"/>
                    <a:pt x="0" y="10203"/>
                  </a:cubicBezTo>
                  <a:cubicBezTo>
                    <a:pt x="0" y="10203"/>
                    <a:pt x="1109" y="9371"/>
                    <a:pt x="1719" y="7209"/>
                  </a:cubicBezTo>
                  <a:cubicBezTo>
                    <a:pt x="2551" y="8928"/>
                    <a:pt x="4326" y="10203"/>
                    <a:pt x="6377" y="10203"/>
                  </a:cubicBezTo>
                  <a:cubicBezTo>
                    <a:pt x="8041" y="10203"/>
                    <a:pt x="9593" y="9371"/>
                    <a:pt x="10481" y="8096"/>
                  </a:cubicBezTo>
                  <a:cubicBezTo>
                    <a:pt x="10647" y="8540"/>
                    <a:pt x="10813" y="8983"/>
                    <a:pt x="11534" y="9205"/>
                  </a:cubicBezTo>
                  <a:cubicBezTo>
                    <a:pt x="11708" y="9268"/>
                    <a:pt x="11861" y="9296"/>
                    <a:pt x="11996" y="9296"/>
                  </a:cubicBezTo>
                  <a:cubicBezTo>
                    <a:pt x="12814" y="9296"/>
                    <a:pt x="12984" y="8263"/>
                    <a:pt x="13031" y="7597"/>
                  </a:cubicBezTo>
                  <a:cubicBezTo>
                    <a:pt x="13142" y="6876"/>
                    <a:pt x="12421" y="6599"/>
                    <a:pt x="12643" y="6432"/>
                  </a:cubicBezTo>
                  <a:cubicBezTo>
                    <a:pt x="12662" y="6414"/>
                    <a:pt x="12685" y="6406"/>
                    <a:pt x="12713" y="6406"/>
                  </a:cubicBezTo>
                  <a:cubicBezTo>
                    <a:pt x="12851" y="6406"/>
                    <a:pt x="13105" y="6599"/>
                    <a:pt x="13475" y="6599"/>
                  </a:cubicBezTo>
                  <a:cubicBezTo>
                    <a:pt x="13497" y="6601"/>
                    <a:pt x="13518" y="6602"/>
                    <a:pt x="13538" y="6602"/>
                  </a:cubicBezTo>
                  <a:cubicBezTo>
                    <a:pt x="13979" y="6602"/>
                    <a:pt x="14022" y="6044"/>
                    <a:pt x="13863" y="6044"/>
                  </a:cubicBezTo>
                  <a:lnTo>
                    <a:pt x="12699" y="6044"/>
                  </a:lnTo>
                  <a:cubicBezTo>
                    <a:pt x="12144" y="6044"/>
                    <a:pt x="11756" y="6765"/>
                    <a:pt x="11867" y="7431"/>
                  </a:cubicBezTo>
                  <a:cubicBezTo>
                    <a:pt x="12012" y="7962"/>
                    <a:pt x="12283" y="8703"/>
                    <a:pt x="11802" y="8703"/>
                  </a:cubicBezTo>
                  <a:cubicBezTo>
                    <a:pt x="11730" y="8703"/>
                    <a:pt x="11642" y="8686"/>
                    <a:pt x="11534" y="8650"/>
                  </a:cubicBezTo>
                  <a:cubicBezTo>
                    <a:pt x="11035" y="8429"/>
                    <a:pt x="11035" y="7763"/>
                    <a:pt x="11035" y="7209"/>
                  </a:cubicBezTo>
                  <a:cubicBezTo>
                    <a:pt x="11312" y="6599"/>
                    <a:pt x="11534" y="5822"/>
                    <a:pt x="11534" y="5102"/>
                  </a:cubicBezTo>
                  <a:cubicBezTo>
                    <a:pt x="11534" y="2274"/>
                    <a:pt x="9261" y="0"/>
                    <a:pt x="6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1"/>
            <p:cNvSpPr/>
            <p:nvPr/>
          </p:nvSpPr>
          <p:spPr>
            <a:xfrm>
              <a:off x="1849100" y="1240525"/>
              <a:ext cx="257875" cy="390825"/>
            </a:xfrm>
            <a:custGeom>
              <a:avLst/>
              <a:gdLst/>
              <a:ahLst/>
              <a:cxnLst/>
              <a:rect l="l" t="t" r="r" b="b"/>
              <a:pathLst>
                <a:path w="10315" h="15633" extrusionOk="0">
                  <a:moveTo>
                    <a:pt x="5159" y="1547"/>
                  </a:moveTo>
                  <a:cubicBezTo>
                    <a:pt x="8249" y="1547"/>
                    <a:pt x="7142" y="5996"/>
                    <a:pt x="5268" y="7925"/>
                  </a:cubicBezTo>
                  <a:cubicBezTo>
                    <a:pt x="3383" y="5984"/>
                    <a:pt x="2218" y="1548"/>
                    <a:pt x="5102" y="1548"/>
                  </a:cubicBezTo>
                  <a:cubicBezTo>
                    <a:pt x="5121" y="1547"/>
                    <a:pt x="5140" y="1547"/>
                    <a:pt x="5159" y="1547"/>
                  </a:cubicBezTo>
                  <a:close/>
                  <a:moveTo>
                    <a:pt x="5025" y="1"/>
                  </a:moveTo>
                  <a:cubicBezTo>
                    <a:pt x="4588" y="1"/>
                    <a:pt x="4162" y="50"/>
                    <a:pt x="3826" y="162"/>
                  </a:cubicBezTo>
                  <a:cubicBezTo>
                    <a:pt x="2329" y="716"/>
                    <a:pt x="1886" y="2047"/>
                    <a:pt x="2052" y="3600"/>
                  </a:cubicBezTo>
                  <a:cubicBezTo>
                    <a:pt x="2274" y="5263"/>
                    <a:pt x="3272" y="7038"/>
                    <a:pt x="4270" y="8368"/>
                  </a:cubicBezTo>
                  <a:cubicBezTo>
                    <a:pt x="2995" y="8147"/>
                    <a:pt x="0" y="7758"/>
                    <a:pt x="0" y="7758"/>
                  </a:cubicBezTo>
                  <a:lnTo>
                    <a:pt x="0" y="9588"/>
                  </a:lnTo>
                  <a:lnTo>
                    <a:pt x="4714" y="9145"/>
                  </a:lnTo>
                  <a:lnTo>
                    <a:pt x="4381" y="15632"/>
                  </a:lnTo>
                  <a:lnTo>
                    <a:pt x="6377" y="15632"/>
                  </a:lnTo>
                  <a:lnTo>
                    <a:pt x="5878" y="9145"/>
                  </a:lnTo>
                  <a:lnTo>
                    <a:pt x="10314" y="9588"/>
                  </a:lnTo>
                  <a:lnTo>
                    <a:pt x="10314" y="7758"/>
                  </a:lnTo>
                  <a:cubicBezTo>
                    <a:pt x="10314" y="7758"/>
                    <a:pt x="7763" y="8091"/>
                    <a:pt x="6322" y="8313"/>
                  </a:cubicBezTo>
                  <a:cubicBezTo>
                    <a:pt x="7264" y="7038"/>
                    <a:pt x="8263" y="5152"/>
                    <a:pt x="8429" y="3600"/>
                  </a:cubicBezTo>
                  <a:cubicBezTo>
                    <a:pt x="8651" y="2102"/>
                    <a:pt x="8152" y="827"/>
                    <a:pt x="6765" y="272"/>
                  </a:cubicBezTo>
                  <a:cubicBezTo>
                    <a:pt x="6336" y="107"/>
                    <a:pt x="5669"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1"/>
            <p:cNvSpPr/>
            <p:nvPr/>
          </p:nvSpPr>
          <p:spPr>
            <a:xfrm>
              <a:off x="1833850" y="1775500"/>
              <a:ext cx="288375" cy="146975"/>
            </a:xfrm>
            <a:custGeom>
              <a:avLst/>
              <a:gdLst/>
              <a:ahLst/>
              <a:cxnLst/>
              <a:rect l="l" t="t" r="r" b="b"/>
              <a:pathLst>
                <a:path w="11535" h="5879" extrusionOk="0">
                  <a:moveTo>
                    <a:pt x="0" y="0"/>
                  </a:moveTo>
                  <a:cubicBezTo>
                    <a:pt x="0" y="0"/>
                    <a:pt x="998" y="3050"/>
                    <a:pt x="5102" y="3327"/>
                  </a:cubicBezTo>
                  <a:lnTo>
                    <a:pt x="5102" y="3826"/>
                  </a:lnTo>
                  <a:cubicBezTo>
                    <a:pt x="5046" y="4658"/>
                    <a:pt x="4048" y="4825"/>
                    <a:pt x="3605" y="5102"/>
                  </a:cubicBezTo>
                  <a:cubicBezTo>
                    <a:pt x="3161" y="5379"/>
                    <a:pt x="2939" y="5878"/>
                    <a:pt x="2939" y="5878"/>
                  </a:cubicBezTo>
                  <a:lnTo>
                    <a:pt x="8595" y="5878"/>
                  </a:lnTo>
                  <a:cubicBezTo>
                    <a:pt x="8595" y="5878"/>
                    <a:pt x="8429" y="5324"/>
                    <a:pt x="7930" y="5102"/>
                  </a:cubicBezTo>
                  <a:cubicBezTo>
                    <a:pt x="7542" y="4825"/>
                    <a:pt x="6488" y="4658"/>
                    <a:pt x="6433" y="3826"/>
                  </a:cubicBezTo>
                  <a:lnTo>
                    <a:pt x="6433" y="3327"/>
                  </a:lnTo>
                  <a:cubicBezTo>
                    <a:pt x="10592" y="3050"/>
                    <a:pt x="11534" y="0"/>
                    <a:pt x="11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1"/>
            <p:cNvSpPr/>
            <p:nvPr/>
          </p:nvSpPr>
          <p:spPr>
            <a:xfrm>
              <a:off x="1832450" y="1720050"/>
              <a:ext cx="289775" cy="22200"/>
            </a:xfrm>
            <a:custGeom>
              <a:avLst/>
              <a:gdLst/>
              <a:ahLst/>
              <a:cxnLst/>
              <a:rect l="l" t="t" r="r" b="b"/>
              <a:pathLst>
                <a:path w="11591" h="888" extrusionOk="0">
                  <a:moveTo>
                    <a:pt x="1" y="0"/>
                  </a:moveTo>
                  <a:lnTo>
                    <a:pt x="1" y="888"/>
                  </a:lnTo>
                  <a:lnTo>
                    <a:pt x="11590" y="888"/>
                  </a:lnTo>
                  <a:lnTo>
                    <a:pt x="115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6" name="Google Shape;806;p31"/>
          <p:cNvSpPr txBox="1">
            <a:spLocks noGrp="1"/>
          </p:cNvSpPr>
          <p:nvPr>
            <p:ph type="subTitle" idx="1"/>
          </p:nvPr>
        </p:nvSpPr>
        <p:spPr>
          <a:xfrm>
            <a:off x="3245600" y="1351575"/>
            <a:ext cx="4865100" cy="429600"/>
          </a:xfrm>
          <a:prstGeom prst="rect">
            <a:avLst/>
          </a:prstGeom>
          <a:ln>
            <a:noFill/>
          </a:ln>
        </p:spPr>
        <p:txBody>
          <a:bodyPr spcFirstLastPara="1" wrap="square" lIns="91425" tIns="91425" rIns="91425" bIns="91425" anchor="t" anchorCtr="0">
            <a:noAutofit/>
          </a:bodyPr>
          <a:lstStyle>
            <a:lvl1pPr lvl="0" algn="r" rtl="0">
              <a:spcBef>
                <a:spcPts val="0"/>
              </a:spcBef>
              <a:spcAft>
                <a:spcPts val="0"/>
              </a:spcAft>
              <a:buSzPts val="1800"/>
              <a:buNone/>
              <a:defRPr sz="2200">
                <a:solidFill>
                  <a:schemeClr val="accent1"/>
                </a:solidFill>
                <a:latin typeface="Manrope ExtraBold"/>
                <a:ea typeface="Manrope ExtraBold"/>
                <a:cs typeface="Manrope ExtraBold"/>
                <a:sym typeface="Manrope Extra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807" name="Google Shape;807;p31"/>
          <p:cNvSpPr txBox="1">
            <a:spLocks noGrp="1"/>
          </p:cNvSpPr>
          <p:nvPr>
            <p:ph type="subTitle" idx="2"/>
          </p:nvPr>
        </p:nvSpPr>
        <p:spPr>
          <a:xfrm>
            <a:off x="3245600" y="1741501"/>
            <a:ext cx="4865100" cy="612900"/>
          </a:xfrm>
          <a:prstGeom prst="rect">
            <a:avLst/>
          </a:prstGeom>
          <a:ln>
            <a:noFill/>
          </a:ln>
        </p:spPr>
        <p:txBody>
          <a:bodyPr spcFirstLastPara="1" wrap="square" lIns="91425" tIns="91425" rIns="91425" bIns="91425" anchor="t" anchorCtr="0">
            <a:noAutofit/>
          </a:bodyPr>
          <a:lstStyle>
            <a:lvl1pPr lvl="0" algn="r" rtl="0">
              <a:spcBef>
                <a:spcPts val="0"/>
              </a:spcBef>
              <a:spcAft>
                <a:spcPts val="0"/>
              </a:spcAft>
              <a:buSzPts val="1800"/>
              <a:buNone/>
              <a:defRPr sz="15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808" name="Google Shape;808;p31"/>
          <p:cNvSpPr txBox="1">
            <a:spLocks noGrp="1"/>
          </p:cNvSpPr>
          <p:nvPr>
            <p:ph type="title"/>
          </p:nvPr>
        </p:nvSpPr>
        <p:spPr>
          <a:xfrm>
            <a:off x="713225" y="521225"/>
            <a:ext cx="7717500" cy="600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b="0">
                <a:latin typeface="Manrope ExtraBold"/>
                <a:ea typeface="Manrope ExtraBold"/>
                <a:cs typeface="Manrope ExtraBold"/>
                <a:sym typeface="Manrope ExtraBold"/>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809" name="Google Shape;809;p31"/>
          <p:cNvSpPr txBox="1">
            <a:spLocks noGrp="1"/>
          </p:cNvSpPr>
          <p:nvPr>
            <p:ph type="subTitle" idx="3"/>
          </p:nvPr>
        </p:nvSpPr>
        <p:spPr>
          <a:xfrm>
            <a:off x="3245600" y="2394125"/>
            <a:ext cx="4865100" cy="429600"/>
          </a:xfrm>
          <a:prstGeom prst="rect">
            <a:avLst/>
          </a:prstGeom>
          <a:ln>
            <a:noFill/>
          </a:ln>
        </p:spPr>
        <p:txBody>
          <a:bodyPr spcFirstLastPara="1" wrap="square" lIns="91425" tIns="91425" rIns="91425" bIns="91425" anchor="t" anchorCtr="0">
            <a:noAutofit/>
          </a:bodyPr>
          <a:lstStyle>
            <a:lvl1pPr lvl="0" algn="r" rtl="0">
              <a:spcBef>
                <a:spcPts val="0"/>
              </a:spcBef>
              <a:spcAft>
                <a:spcPts val="0"/>
              </a:spcAft>
              <a:buSzPts val="1800"/>
              <a:buNone/>
              <a:defRPr sz="2200">
                <a:solidFill>
                  <a:schemeClr val="accent1"/>
                </a:solidFill>
                <a:latin typeface="Manrope ExtraBold"/>
                <a:ea typeface="Manrope ExtraBold"/>
                <a:cs typeface="Manrope ExtraBold"/>
                <a:sym typeface="Manrope Extra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810" name="Google Shape;810;p31"/>
          <p:cNvSpPr txBox="1">
            <a:spLocks noGrp="1"/>
          </p:cNvSpPr>
          <p:nvPr>
            <p:ph type="subTitle" idx="4"/>
          </p:nvPr>
        </p:nvSpPr>
        <p:spPr>
          <a:xfrm>
            <a:off x="3245600" y="2784050"/>
            <a:ext cx="4865100" cy="612900"/>
          </a:xfrm>
          <a:prstGeom prst="rect">
            <a:avLst/>
          </a:prstGeom>
          <a:ln>
            <a:noFill/>
          </a:ln>
        </p:spPr>
        <p:txBody>
          <a:bodyPr spcFirstLastPara="1" wrap="square" lIns="91425" tIns="91425" rIns="91425" bIns="91425" anchor="t" anchorCtr="0">
            <a:noAutofit/>
          </a:bodyPr>
          <a:lstStyle>
            <a:lvl1pPr lvl="0" algn="r" rtl="0">
              <a:spcBef>
                <a:spcPts val="0"/>
              </a:spcBef>
              <a:spcAft>
                <a:spcPts val="0"/>
              </a:spcAft>
              <a:buSzPts val="1800"/>
              <a:buNone/>
              <a:defRPr sz="15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811" name="Google Shape;811;p31"/>
          <p:cNvSpPr txBox="1">
            <a:spLocks noGrp="1"/>
          </p:cNvSpPr>
          <p:nvPr>
            <p:ph type="subTitle" idx="5"/>
          </p:nvPr>
        </p:nvSpPr>
        <p:spPr>
          <a:xfrm>
            <a:off x="3245600" y="3436675"/>
            <a:ext cx="4865100" cy="429600"/>
          </a:xfrm>
          <a:prstGeom prst="rect">
            <a:avLst/>
          </a:prstGeom>
          <a:ln>
            <a:noFill/>
          </a:ln>
        </p:spPr>
        <p:txBody>
          <a:bodyPr spcFirstLastPara="1" wrap="square" lIns="91425" tIns="91425" rIns="91425" bIns="91425" anchor="t" anchorCtr="0">
            <a:noAutofit/>
          </a:bodyPr>
          <a:lstStyle>
            <a:lvl1pPr lvl="0" algn="r" rtl="0">
              <a:spcBef>
                <a:spcPts val="0"/>
              </a:spcBef>
              <a:spcAft>
                <a:spcPts val="0"/>
              </a:spcAft>
              <a:buSzPts val="1800"/>
              <a:buNone/>
              <a:defRPr sz="2200">
                <a:solidFill>
                  <a:schemeClr val="accent1"/>
                </a:solidFill>
                <a:latin typeface="Manrope ExtraBold"/>
                <a:ea typeface="Manrope ExtraBold"/>
                <a:cs typeface="Manrope ExtraBold"/>
                <a:sym typeface="Manrope Extra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812" name="Google Shape;812;p31"/>
          <p:cNvSpPr txBox="1">
            <a:spLocks noGrp="1"/>
          </p:cNvSpPr>
          <p:nvPr>
            <p:ph type="subTitle" idx="6"/>
          </p:nvPr>
        </p:nvSpPr>
        <p:spPr>
          <a:xfrm>
            <a:off x="3245600" y="3833588"/>
            <a:ext cx="4865100" cy="612900"/>
          </a:xfrm>
          <a:prstGeom prst="rect">
            <a:avLst/>
          </a:prstGeom>
          <a:ln>
            <a:noFill/>
          </a:ln>
        </p:spPr>
        <p:txBody>
          <a:bodyPr spcFirstLastPara="1" wrap="square" lIns="91425" tIns="91425" rIns="91425" bIns="91425" anchor="t" anchorCtr="0">
            <a:noAutofit/>
          </a:bodyPr>
          <a:lstStyle>
            <a:lvl1pPr lvl="0" algn="r" rtl="0">
              <a:spcBef>
                <a:spcPts val="0"/>
              </a:spcBef>
              <a:spcAft>
                <a:spcPts val="0"/>
              </a:spcAft>
              <a:buSzPts val="1800"/>
              <a:buNone/>
              <a:defRPr sz="15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four columns ">
  <p:cSld name="CUSTOM_9">
    <p:spTree>
      <p:nvGrpSpPr>
        <p:cNvPr id="1" name="Shape 813"/>
        <p:cNvGrpSpPr/>
        <p:nvPr/>
      </p:nvGrpSpPr>
      <p:grpSpPr>
        <a:xfrm>
          <a:off x="0" y="0"/>
          <a:ext cx="0" cy="0"/>
          <a:chOff x="0" y="0"/>
          <a:chExt cx="0" cy="0"/>
        </a:xfrm>
      </p:grpSpPr>
      <p:sp>
        <p:nvSpPr>
          <p:cNvPr id="814" name="Google Shape;814;p32"/>
          <p:cNvSpPr txBox="1">
            <a:spLocks noGrp="1"/>
          </p:cNvSpPr>
          <p:nvPr>
            <p:ph type="title"/>
          </p:nvPr>
        </p:nvSpPr>
        <p:spPr>
          <a:xfrm>
            <a:off x="713225" y="521225"/>
            <a:ext cx="7717500" cy="600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b="0">
                <a:latin typeface="Manrope ExtraBold"/>
                <a:ea typeface="Manrope ExtraBold"/>
                <a:cs typeface="Manrope ExtraBold"/>
                <a:sym typeface="Manrope ExtraBold"/>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815" name="Google Shape;815;p32"/>
          <p:cNvSpPr txBox="1">
            <a:spLocks noGrp="1"/>
          </p:cNvSpPr>
          <p:nvPr>
            <p:ph type="subTitle" idx="1"/>
          </p:nvPr>
        </p:nvSpPr>
        <p:spPr>
          <a:xfrm>
            <a:off x="1582838" y="1635400"/>
            <a:ext cx="2799300" cy="485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2200">
                <a:solidFill>
                  <a:schemeClr val="accent1"/>
                </a:solidFill>
                <a:latin typeface="Manrope ExtraBold"/>
                <a:ea typeface="Manrope ExtraBold"/>
                <a:cs typeface="Manrope ExtraBold"/>
                <a:sym typeface="Manrope ExtraBol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16" name="Google Shape;816;p32"/>
          <p:cNvSpPr txBox="1">
            <a:spLocks noGrp="1"/>
          </p:cNvSpPr>
          <p:nvPr>
            <p:ph type="subTitle" idx="2"/>
          </p:nvPr>
        </p:nvSpPr>
        <p:spPr>
          <a:xfrm>
            <a:off x="4761689" y="1635400"/>
            <a:ext cx="2799300" cy="485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2200">
                <a:solidFill>
                  <a:schemeClr val="accent1"/>
                </a:solidFill>
                <a:latin typeface="Manrope ExtraBold"/>
                <a:ea typeface="Manrope ExtraBold"/>
                <a:cs typeface="Manrope ExtraBold"/>
                <a:sym typeface="Manrope ExtraBol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17" name="Google Shape;817;p32"/>
          <p:cNvSpPr txBox="1">
            <a:spLocks noGrp="1"/>
          </p:cNvSpPr>
          <p:nvPr>
            <p:ph type="subTitle" idx="3"/>
          </p:nvPr>
        </p:nvSpPr>
        <p:spPr>
          <a:xfrm>
            <a:off x="1582838" y="3024856"/>
            <a:ext cx="2799300" cy="485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2200">
                <a:solidFill>
                  <a:schemeClr val="accent1"/>
                </a:solidFill>
                <a:latin typeface="Manrope ExtraBold"/>
                <a:ea typeface="Manrope ExtraBold"/>
                <a:cs typeface="Manrope ExtraBold"/>
                <a:sym typeface="Manrope ExtraBol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18" name="Google Shape;818;p32"/>
          <p:cNvSpPr txBox="1">
            <a:spLocks noGrp="1"/>
          </p:cNvSpPr>
          <p:nvPr>
            <p:ph type="subTitle" idx="4"/>
          </p:nvPr>
        </p:nvSpPr>
        <p:spPr>
          <a:xfrm>
            <a:off x="4761663" y="3024854"/>
            <a:ext cx="2799300" cy="485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2200">
                <a:solidFill>
                  <a:schemeClr val="accent1"/>
                </a:solidFill>
                <a:latin typeface="Manrope ExtraBold"/>
                <a:ea typeface="Manrope ExtraBold"/>
                <a:cs typeface="Manrope ExtraBold"/>
                <a:sym typeface="Manrope ExtraBol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819" name="Google Shape;819;p32"/>
          <p:cNvSpPr txBox="1">
            <a:spLocks noGrp="1"/>
          </p:cNvSpPr>
          <p:nvPr>
            <p:ph type="subTitle" idx="5"/>
          </p:nvPr>
        </p:nvSpPr>
        <p:spPr>
          <a:xfrm>
            <a:off x="1582838" y="2065051"/>
            <a:ext cx="2799300" cy="6129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15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820" name="Google Shape;820;p32"/>
          <p:cNvSpPr txBox="1">
            <a:spLocks noGrp="1"/>
          </p:cNvSpPr>
          <p:nvPr>
            <p:ph type="subTitle" idx="6"/>
          </p:nvPr>
        </p:nvSpPr>
        <p:spPr>
          <a:xfrm>
            <a:off x="4761663" y="2065051"/>
            <a:ext cx="2799300" cy="6129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15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821" name="Google Shape;821;p32"/>
          <p:cNvSpPr txBox="1">
            <a:spLocks noGrp="1"/>
          </p:cNvSpPr>
          <p:nvPr>
            <p:ph type="subTitle" idx="7"/>
          </p:nvPr>
        </p:nvSpPr>
        <p:spPr>
          <a:xfrm>
            <a:off x="1582838" y="3457000"/>
            <a:ext cx="2799300" cy="6129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15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822" name="Google Shape;822;p32"/>
          <p:cNvSpPr txBox="1">
            <a:spLocks noGrp="1"/>
          </p:cNvSpPr>
          <p:nvPr>
            <p:ph type="subTitle" idx="8"/>
          </p:nvPr>
        </p:nvSpPr>
        <p:spPr>
          <a:xfrm>
            <a:off x="4761663" y="3457000"/>
            <a:ext cx="2799300" cy="6129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15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grpSp>
        <p:nvGrpSpPr>
          <p:cNvPr id="823" name="Google Shape;823;p32"/>
          <p:cNvGrpSpPr/>
          <p:nvPr/>
        </p:nvGrpSpPr>
        <p:grpSpPr>
          <a:xfrm>
            <a:off x="-30" y="4806925"/>
            <a:ext cx="9143908" cy="336587"/>
            <a:chOff x="339450" y="5100100"/>
            <a:chExt cx="6931404" cy="336587"/>
          </a:xfrm>
        </p:grpSpPr>
        <p:sp>
          <p:nvSpPr>
            <p:cNvPr id="824" name="Google Shape;824;p32"/>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2"/>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2"/>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2"/>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8" name="Google Shape;828;p32"/>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 name="Google Shape;829;p32"/>
          <p:cNvGrpSpPr/>
          <p:nvPr/>
        </p:nvGrpSpPr>
        <p:grpSpPr>
          <a:xfrm>
            <a:off x="189450" y="1885413"/>
            <a:ext cx="358350" cy="1372650"/>
            <a:chOff x="5731400" y="456925"/>
            <a:chExt cx="358350" cy="1372650"/>
          </a:xfrm>
        </p:grpSpPr>
        <p:sp>
          <p:nvSpPr>
            <p:cNvPr id="830" name="Google Shape;830;p32"/>
            <p:cNvSpPr/>
            <p:nvPr/>
          </p:nvSpPr>
          <p:spPr>
            <a:xfrm>
              <a:off x="5744550" y="521875"/>
              <a:ext cx="339650" cy="234725"/>
            </a:xfrm>
            <a:custGeom>
              <a:avLst/>
              <a:gdLst/>
              <a:ahLst/>
              <a:cxnLst/>
              <a:rect l="l" t="t" r="r" b="b"/>
              <a:pathLst>
                <a:path w="13586" h="9389" extrusionOk="0">
                  <a:moveTo>
                    <a:pt x="3549" y="683"/>
                  </a:moveTo>
                  <a:cubicBezTo>
                    <a:pt x="3105" y="1071"/>
                    <a:pt x="2884" y="1515"/>
                    <a:pt x="2884" y="2069"/>
                  </a:cubicBezTo>
                  <a:cubicBezTo>
                    <a:pt x="2884" y="2679"/>
                    <a:pt x="3105" y="3123"/>
                    <a:pt x="3549" y="3400"/>
                  </a:cubicBezTo>
                  <a:cubicBezTo>
                    <a:pt x="2884" y="3289"/>
                    <a:pt x="2495" y="3067"/>
                    <a:pt x="2218" y="3012"/>
                  </a:cubicBezTo>
                  <a:cubicBezTo>
                    <a:pt x="1497" y="2735"/>
                    <a:pt x="887" y="2846"/>
                    <a:pt x="887" y="2568"/>
                  </a:cubicBezTo>
                  <a:cubicBezTo>
                    <a:pt x="887" y="2291"/>
                    <a:pt x="1220" y="2402"/>
                    <a:pt x="1608" y="2180"/>
                  </a:cubicBezTo>
                  <a:cubicBezTo>
                    <a:pt x="2163" y="1847"/>
                    <a:pt x="2773" y="1071"/>
                    <a:pt x="3327" y="794"/>
                  </a:cubicBezTo>
                  <a:cubicBezTo>
                    <a:pt x="3383" y="794"/>
                    <a:pt x="3438" y="683"/>
                    <a:pt x="3549" y="683"/>
                  </a:cubicBezTo>
                  <a:close/>
                  <a:moveTo>
                    <a:pt x="5822" y="794"/>
                  </a:moveTo>
                  <a:cubicBezTo>
                    <a:pt x="7874" y="1570"/>
                    <a:pt x="8817" y="2679"/>
                    <a:pt x="8817" y="2679"/>
                  </a:cubicBezTo>
                  <a:cubicBezTo>
                    <a:pt x="8817" y="2679"/>
                    <a:pt x="7486" y="3677"/>
                    <a:pt x="5656" y="3677"/>
                  </a:cubicBezTo>
                  <a:lnTo>
                    <a:pt x="5379" y="3677"/>
                  </a:lnTo>
                  <a:cubicBezTo>
                    <a:pt x="6044" y="3400"/>
                    <a:pt x="6377" y="2790"/>
                    <a:pt x="6377" y="2069"/>
                  </a:cubicBezTo>
                  <a:cubicBezTo>
                    <a:pt x="6377" y="1515"/>
                    <a:pt x="6155" y="1127"/>
                    <a:pt x="5767" y="794"/>
                  </a:cubicBezTo>
                  <a:close/>
                  <a:moveTo>
                    <a:pt x="4452" y="0"/>
                  </a:moveTo>
                  <a:cubicBezTo>
                    <a:pt x="3544" y="0"/>
                    <a:pt x="2683" y="342"/>
                    <a:pt x="1996" y="1127"/>
                  </a:cubicBezTo>
                  <a:cubicBezTo>
                    <a:pt x="1165" y="2014"/>
                    <a:pt x="0" y="1958"/>
                    <a:pt x="0" y="2679"/>
                  </a:cubicBezTo>
                  <a:cubicBezTo>
                    <a:pt x="0" y="3234"/>
                    <a:pt x="887" y="3123"/>
                    <a:pt x="1442" y="3289"/>
                  </a:cubicBezTo>
                  <a:cubicBezTo>
                    <a:pt x="1719" y="3345"/>
                    <a:pt x="2274" y="3622"/>
                    <a:pt x="3161" y="3899"/>
                  </a:cubicBezTo>
                  <a:cubicBezTo>
                    <a:pt x="3161" y="4121"/>
                    <a:pt x="3161" y="4454"/>
                    <a:pt x="3050" y="4786"/>
                  </a:cubicBezTo>
                  <a:cubicBezTo>
                    <a:pt x="2773" y="5285"/>
                    <a:pt x="1775" y="5396"/>
                    <a:pt x="1775" y="5396"/>
                  </a:cubicBezTo>
                  <a:cubicBezTo>
                    <a:pt x="1775" y="5396"/>
                    <a:pt x="2773" y="5784"/>
                    <a:pt x="2773" y="6616"/>
                  </a:cubicBezTo>
                  <a:lnTo>
                    <a:pt x="2773" y="8668"/>
                  </a:lnTo>
                  <a:cubicBezTo>
                    <a:pt x="2773" y="9171"/>
                    <a:pt x="2944" y="9389"/>
                    <a:pt x="3131" y="9389"/>
                  </a:cubicBezTo>
                  <a:cubicBezTo>
                    <a:pt x="3356" y="9389"/>
                    <a:pt x="3604" y="9072"/>
                    <a:pt x="3604" y="8557"/>
                  </a:cubicBezTo>
                  <a:cubicBezTo>
                    <a:pt x="3604" y="7503"/>
                    <a:pt x="3937" y="4953"/>
                    <a:pt x="3993" y="4176"/>
                  </a:cubicBezTo>
                  <a:cubicBezTo>
                    <a:pt x="4103" y="4176"/>
                    <a:pt x="4214" y="4232"/>
                    <a:pt x="4270" y="4232"/>
                  </a:cubicBezTo>
                  <a:cubicBezTo>
                    <a:pt x="4547" y="4953"/>
                    <a:pt x="5767" y="7004"/>
                    <a:pt x="8373" y="8446"/>
                  </a:cubicBezTo>
                  <a:cubicBezTo>
                    <a:pt x="9535" y="9110"/>
                    <a:pt x="10432" y="9355"/>
                    <a:pt x="11110" y="9355"/>
                  </a:cubicBezTo>
                  <a:cubicBezTo>
                    <a:pt x="12244" y="9355"/>
                    <a:pt x="12761" y="8669"/>
                    <a:pt x="12865" y="8113"/>
                  </a:cubicBezTo>
                  <a:cubicBezTo>
                    <a:pt x="13109" y="7333"/>
                    <a:pt x="12881" y="6039"/>
                    <a:pt x="11805" y="6039"/>
                  </a:cubicBezTo>
                  <a:cubicBezTo>
                    <a:pt x="11657" y="6039"/>
                    <a:pt x="11493" y="6064"/>
                    <a:pt x="11312" y="6117"/>
                  </a:cubicBezTo>
                  <a:cubicBezTo>
                    <a:pt x="9981" y="6450"/>
                    <a:pt x="10536" y="7892"/>
                    <a:pt x="10536" y="7892"/>
                  </a:cubicBezTo>
                  <a:cubicBezTo>
                    <a:pt x="10536" y="7892"/>
                    <a:pt x="10587" y="6720"/>
                    <a:pt x="11518" y="6720"/>
                  </a:cubicBezTo>
                  <a:cubicBezTo>
                    <a:pt x="11559" y="6720"/>
                    <a:pt x="11601" y="6722"/>
                    <a:pt x="11645" y="6727"/>
                  </a:cubicBezTo>
                  <a:cubicBezTo>
                    <a:pt x="12653" y="6878"/>
                    <a:pt x="12332" y="8726"/>
                    <a:pt x="11014" y="8726"/>
                  </a:cubicBezTo>
                  <a:cubicBezTo>
                    <a:pt x="10883" y="8726"/>
                    <a:pt x="10742" y="8708"/>
                    <a:pt x="10591" y="8668"/>
                  </a:cubicBezTo>
                  <a:cubicBezTo>
                    <a:pt x="8928" y="8280"/>
                    <a:pt x="7541" y="7559"/>
                    <a:pt x="5989" y="5729"/>
                  </a:cubicBezTo>
                  <a:cubicBezTo>
                    <a:pt x="5545" y="5119"/>
                    <a:pt x="5323" y="4675"/>
                    <a:pt x="5157" y="4398"/>
                  </a:cubicBezTo>
                  <a:lnTo>
                    <a:pt x="5878" y="4398"/>
                  </a:lnTo>
                  <a:cubicBezTo>
                    <a:pt x="8318" y="4232"/>
                    <a:pt x="9150" y="3289"/>
                    <a:pt x="9150" y="3289"/>
                  </a:cubicBezTo>
                  <a:lnTo>
                    <a:pt x="13586" y="3289"/>
                  </a:lnTo>
                  <a:lnTo>
                    <a:pt x="13586" y="2180"/>
                  </a:lnTo>
                  <a:lnTo>
                    <a:pt x="9039" y="2180"/>
                  </a:lnTo>
                  <a:cubicBezTo>
                    <a:pt x="9260" y="2014"/>
                    <a:pt x="7930" y="1127"/>
                    <a:pt x="6377" y="461"/>
                  </a:cubicBezTo>
                  <a:cubicBezTo>
                    <a:pt x="5740" y="165"/>
                    <a:pt x="5085" y="0"/>
                    <a:pt x="4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2"/>
            <p:cNvSpPr/>
            <p:nvPr/>
          </p:nvSpPr>
          <p:spPr>
            <a:xfrm>
              <a:off x="5731400" y="456925"/>
              <a:ext cx="358350" cy="58475"/>
            </a:xfrm>
            <a:custGeom>
              <a:avLst/>
              <a:gdLst/>
              <a:ahLst/>
              <a:cxnLst/>
              <a:rect l="l" t="t" r="r" b="b"/>
              <a:pathLst>
                <a:path w="14334" h="2339" extrusionOk="0">
                  <a:moveTo>
                    <a:pt x="5098" y="0"/>
                  </a:moveTo>
                  <a:cubicBezTo>
                    <a:pt x="4997" y="0"/>
                    <a:pt x="4896" y="3"/>
                    <a:pt x="4796" y="9"/>
                  </a:cubicBezTo>
                  <a:cubicBezTo>
                    <a:pt x="3021" y="120"/>
                    <a:pt x="1081" y="952"/>
                    <a:pt x="526" y="1396"/>
                  </a:cubicBezTo>
                  <a:cubicBezTo>
                    <a:pt x="107" y="1628"/>
                    <a:pt x="1" y="2057"/>
                    <a:pt x="371" y="2057"/>
                  </a:cubicBezTo>
                  <a:cubicBezTo>
                    <a:pt x="442" y="2057"/>
                    <a:pt x="530" y="2041"/>
                    <a:pt x="637" y="2006"/>
                  </a:cubicBezTo>
                  <a:cubicBezTo>
                    <a:pt x="1358" y="1839"/>
                    <a:pt x="2966" y="841"/>
                    <a:pt x="4907" y="730"/>
                  </a:cubicBezTo>
                  <a:cubicBezTo>
                    <a:pt x="4965" y="728"/>
                    <a:pt x="5023" y="728"/>
                    <a:pt x="5080" y="728"/>
                  </a:cubicBezTo>
                  <a:cubicBezTo>
                    <a:pt x="6924" y="728"/>
                    <a:pt x="8165" y="1575"/>
                    <a:pt x="9509" y="2006"/>
                  </a:cubicBezTo>
                  <a:cubicBezTo>
                    <a:pt x="10729" y="2338"/>
                    <a:pt x="13613" y="2338"/>
                    <a:pt x="14333" y="2338"/>
                  </a:cubicBezTo>
                  <a:lnTo>
                    <a:pt x="14333" y="1673"/>
                  </a:lnTo>
                  <a:cubicBezTo>
                    <a:pt x="14252" y="1679"/>
                    <a:pt x="14145" y="1681"/>
                    <a:pt x="14016" y="1681"/>
                  </a:cubicBezTo>
                  <a:cubicBezTo>
                    <a:pt x="12914" y="1681"/>
                    <a:pt x="10272" y="1478"/>
                    <a:pt x="9676" y="1229"/>
                  </a:cubicBezTo>
                  <a:cubicBezTo>
                    <a:pt x="8627" y="862"/>
                    <a:pt x="6836" y="0"/>
                    <a:pt x="5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2"/>
            <p:cNvSpPr/>
            <p:nvPr/>
          </p:nvSpPr>
          <p:spPr>
            <a:xfrm>
              <a:off x="5806925" y="813275"/>
              <a:ext cx="203800" cy="334250"/>
            </a:xfrm>
            <a:custGeom>
              <a:avLst/>
              <a:gdLst/>
              <a:ahLst/>
              <a:cxnLst/>
              <a:rect l="l" t="t" r="r" b="b"/>
              <a:pathLst>
                <a:path w="8152" h="13370" extrusionOk="0">
                  <a:moveTo>
                    <a:pt x="5817" y="1"/>
                  </a:moveTo>
                  <a:cubicBezTo>
                    <a:pt x="5257" y="1"/>
                    <a:pt x="5102" y="1448"/>
                    <a:pt x="5102" y="1448"/>
                  </a:cubicBezTo>
                  <a:cubicBezTo>
                    <a:pt x="4880" y="1947"/>
                    <a:pt x="4825" y="2557"/>
                    <a:pt x="4769" y="3056"/>
                  </a:cubicBezTo>
                  <a:cubicBezTo>
                    <a:pt x="4769" y="3278"/>
                    <a:pt x="4714" y="3500"/>
                    <a:pt x="4658" y="3777"/>
                  </a:cubicBezTo>
                  <a:cubicBezTo>
                    <a:pt x="4658" y="3888"/>
                    <a:pt x="4547" y="4054"/>
                    <a:pt x="4492" y="4165"/>
                  </a:cubicBezTo>
                  <a:cubicBezTo>
                    <a:pt x="4437" y="4221"/>
                    <a:pt x="4437" y="4387"/>
                    <a:pt x="4381" y="4442"/>
                  </a:cubicBezTo>
                  <a:cubicBezTo>
                    <a:pt x="4381" y="4498"/>
                    <a:pt x="4270" y="4609"/>
                    <a:pt x="4270" y="4609"/>
                  </a:cubicBezTo>
                  <a:cubicBezTo>
                    <a:pt x="4215" y="4664"/>
                    <a:pt x="4215" y="4720"/>
                    <a:pt x="4159" y="4775"/>
                  </a:cubicBezTo>
                  <a:cubicBezTo>
                    <a:pt x="4048" y="4886"/>
                    <a:pt x="4048" y="4997"/>
                    <a:pt x="3993" y="5052"/>
                  </a:cubicBezTo>
                  <a:cubicBezTo>
                    <a:pt x="3937" y="5163"/>
                    <a:pt x="3937" y="5219"/>
                    <a:pt x="3937" y="5274"/>
                  </a:cubicBezTo>
                  <a:cubicBezTo>
                    <a:pt x="3827" y="5496"/>
                    <a:pt x="3716" y="5607"/>
                    <a:pt x="3494" y="5773"/>
                  </a:cubicBezTo>
                  <a:cubicBezTo>
                    <a:pt x="2607" y="6106"/>
                    <a:pt x="1886" y="6272"/>
                    <a:pt x="1276" y="8823"/>
                  </a:cubicBezTo>
                  <a:cubicBezTo>
                    <a:pt x="1165" y="9322"/>
                    <a:pt x="555" y="9655"/>
                    <a:pt x="610" y="11041"/>
                  </a:cubicBezTo>
                  <a:cubicBezTo>
                    <a:pt x="610" y="11540"/>
                    <a:pt x="610" y="12150"/>
                    <a:pt x="666" y="12649"/>
                  </a:cubicBezTo>
                  <a:cubicBezTo>
                    <a:pt x="0" y="12649"/>
                    <a:pt x="56" y="13370"/>
                    <a:pt x="666" y="13370"/>
                  </a:cubicBezTo>
                  <a:lnTo>
                    <a:pt x="7708" y="13370"/>
                  </a:lnTo>
                  <a:cubicBezTo>
                    <a:pt x="7708" y="13370"/>
                    <a:pt x="7874" y="13093"/>
                    <a:pt x="7708" y="12760"/>
                  </a:cubicBezTo>
                  <a:cubicBezTo>
                    <a:pt x="7611" y="12614"/>
                    <a:pt x="7459" y="12585"/>
                    <a:pt x="7311" y="12585"/>
                  </a:cubicBezTo>
                  <a:cubicBezTo>
                    <a:pt x="7217" y="12585"/>
                    <a:pt x="7125" y="12597"/>
                    <a:pt x="7048" y="12597"/>
                  </a:cubicBezTo>
                  <a:cubicBezTo>
                    <a:pt x="6970" y="12597"/>
                    <a:pt x="6908" y="12585"/>
                    <a:pt x="6876" y="12538"/>
                  </a:cubicBezTo>
                  <a:cubicBezTo>
                    <a:pt x="6655" y="12372"/>
                    <a:pt x="6710" y="11984"/>
                    <a:pt x="6765" y="11152"/>
                  </a:cubicBezTo>
                  <a:cubicBezTo>
                    <a:pt x="6876" y="10320"/>
                    <a:pt x="6932" y="7825"/>
                    <a:pt x="7043" y="7492"/>
                  </a:cubicBezTo>
                  <a:cubicBezTo>
                    <a:pt x="7154" y="7381"/>
                    <a:pt x="7265" y="7159"/>
                    <a:pt x="7320" y="6827"/>
                  </a:cubicBezTo>
                  <a:cubicBezTo>
                    <a:pt x="7320" y="6716"/>
                    <a:pt x="7320" y="6716"/>
                    <a:pt x="7431" y="6660"/>
                  </a:cubicBezTo>
                  <a:cubicBezTo>
                    <a:pt x="7486" y="6383"/>
                    <a:pt x="7597" y="5995"/>
                    <a:pt x="7597" y="5551"/>
                  </a:cubicBezTo>
                  <a:lnTo>
                    <a:pt x="7597" y="5274"/>
                  </a:lnTo>
                  <a:lnTo>
                    <a:pt x="7597" y="5163"/>
                  </a:lnTo>
                  <a:lnTo>
                    <a:pt x="7597" y="4941"/>
                  </a:lnTo>
                  <a:cubicBezTo>
                    <a:pt x="7597" y="4775"/>
                    <a:pt x="7542" y="4664"/>
                    <a:pt x="7542" y="4498"/>
                  </a:cubicBezTo>
                  <a:cubicBezTo>
                    <a:pt x="7542" y="4387"/>
                    <a:pt x="7486" y="4331"/>
                    <a:pt x="7486" y="4165"/>
                  </a:cubicBezTo>
                  <a:cubicBezTo>
                    <a:pt x="7375" y="4054"/>
                    <a:pt x="7375" y="3888"/>
                    <a:pt x="7320" y="3832"/>
                  </a:cubicBezTo>
                  <a:cubicBezTo>
                    <a:pt x="7265" y="3611"/>
                    <a:pt x="7209" y="3500"/>
                    <a:pt x="7098" y="3278"/>
                  </a:cubicBezTo>
                  <a:cubicBezTo>
                    <a:pt x="7043" y="2834"/>
                    <a:pt x="7819" y="2668"/>
                    <a:pt x="7930" y="2502"/>
                  </a:cubicBezTo>
                  <a:cubicBezTo>
                    <a:pt x="8152" y="2391"/>
                    <a:pt x="8152" y="1892"/>
                    <a:pt x="8152" y="1892"/>
                  </a:cubicBezTo>
                  <a:cubicBezTo>
                    <a:pt x="8152" y="1892"/>
                    <a:pt x="7708" y="1892"/>
                    <a:pt x="7486" y="1393"/>
                  </a:cubicBezTo>
                  <a:cubicBezTo>
                    <a:pt x="7265" y="838"/>
                    <a:pt x="6932" y="616"/>
                    <a:pt x="6211" y="616"/>
                  </a:cubicBezTo>
                  <a:lnTo>
                    <a:pt x="5934" y="616"/>
                  </a:lnTo>
                  <a:lnTo>
                    <a:pt x="5878" y="6"/>
                  </a:lnTo>
                  <a:cubicBezTo>
                    <a:pt x="5857" y="2"/>
                    <a:pt x="5837" y="1"/>
                    <a:pt x="5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2"/>
            <p:cNvSpPr/>
            <p:nvPr/>
          </p:nvSpPr>
          <p:spPr>
            <a:xfrm>
              <a:off x="5766725" y="1331875"/>
              <a:ext cx="289750" cy="146975"/>
            </a:xfrm>
            <a:custGeom>
              <a:avLst/>
              <a:gdLst/>
              <a:ahLst/>
              <a:cxnLst/>
              <a:rect l="l" t="t" r="r" b="b"/>
              <a:pathLst>
                <a:path w="11590" h="5879" extrusionOk="0">
                  <a:moveTo>
                    <a:pt x="0" y="1"/>
                  </a:moveTo>
                  <a:cubicBezTo>
                    <a:pt x="0" y="1"/>
                    <a:pt x="1054" y="3051"/>
                    <a:pt x="5102" y="3328"/>
                  </a:cubicBezTo>
                  <a:lnTo>
                    <a:pt x="5102" y="3827"/>
                  </a:lnTo>
                  <a:cubicBezTo>
                    <a:pt x="5046" y="4659"/>
                    <a:pt x="4104" y="4825"/>
                    <a:pt x="3605" y="5102"/>
                  </a:cubicBezTo>
                  <a:cubicBezTo>
                    <a:pt x="3161" y="5380"/>
                    <a:pt x="2995" y="5879"/>
                    <a:pt x="2995" y="5879"/>
                  </a:cubicBezTo>
                  <a:lnTo>
                    <a:pt x="8595" y="5879"/>
                  </a:lnTo>
                  <a:cubicBezTo>
                    <a:pt x="8595" y="5879"/>
                    <a:pt x="8429" y="5324"/>
                    <a:pt x="7985" y="5102"/>
                  </a:cubicBezTo>
                  <a:cubicBezTo>
                    <a:pt x="7542" y="4825"/>
                    <a:pt x="6488" y="4659"/>
                    <a:pt x="6433" y="3827"/>
                  </a:cubicBezTo>
                  <a:lnTo>
                    <a:pt x="6433" y="3328"/>
                  </a:lnTo>
                  <a:cubicBezTo>
                    <a:pt x="10536" y="3051"/>
                    <a:pt x="11590" y="1"/>
                    <a:pt x="11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2"/>
            <p:cNvSpPr/>
            <p:nvPr/>
          </p:nvSpPr>
          <p:spPr>
            <a:xfrm>
              <a:off x="5766725" y="1276425"/>
              <a:ext cx="289750" cy="22225"/>
            </a:xfrm>
            <a:custGeom>
              <a:avLst/>
              <a:gdLst/>
              <a:ahLst/>
              <a:cxnLst/>
              <a:rect l="l" t="t" r="r" b="b"/>
              <a:pathLst>
                <a:path w="11590" h="889" extrusionOk="0">
                  <a:moveTo>
                    <a:pt x="0" y="1"/>
                  </a:moveTo>
                  <a:lnTo>
                    <a:pt x="0" y="888"/>
                  </a:lnTo>
                  <a:lnTo>
                    <a:pt x="11590" y="888"/>
                  </a:lnTo>
                  <a:lnTo>
                    <a:pt x="115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2"/>
            <p:cNvSpPr/>
            <p:nvPr/>
          </p:nvSpPr>
          <p:spPr>
            <a:xfrm>
              <a:off x="5768100" y="1577250"/>
              <a:ext cx="285600" cy="34700"/>
            </a:xfrm>
            <a:custGeom>
              <a:avLst/>
              <a:gdLst/>
              <a:ahLst/>
              <a:cxnLst/>
              <a:rect l="l" t="t" r="r" b="b"/>
              <a:pathLst>
                <a:path w="11424" h="1388" extrusionOk="0">
                  <a:moveTo>
                    <a:pt x="1" y="1"/>
                  </a:moveTo>
                  <a:lnTo>
                    <a:pt x="1" y="1387"/>
                  </a:lnTo>
                  <a:lnTo>
                    <a:pt x="11424" y="1387"/>
                  </a:lnTo>
                  <a:lnTo>
                    <a:pt x="114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2"/>
            <p:cNvSpPr/>
            <p:nvPr/>
          </p:nvSpPr>
          <p:spPr>
            <a:xfrm>
              <a:off x="5816625" y="1660425"/>
              <a:ext cx="120625" cy="34700"/>
            </a:xfrm>
            <a:custGeom>
              <a:avLst/>
              <a:gdLst/>
              <a:ahLst/>
              <a:cxnLst/>
              <a:rect l="l" t="t" r="r" b="b"/>
              <a:pathLst>
                <a:path w="4825" h="1388" extrusionOk="0">
                  <a:moveTo>
                    <a:pt x="1" y="1"/>
                  </a:moveTo>
                  <a:lnTo>
                    <a:pt x="1" y="1387"/>
                  </a:lnTo>
                  <a:lnTo>
                    <a:pt x="4825" y="1387"/>
                  </a:lnTo>
                  <a:lnTo>
                    <a:pt x="48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2"/>
            <p:cNvSpPr/>
            <p:nvPr/>
          </p:nvSpPr>
          <p:spPr>
            <a:xfrm>
              <a:off x="5816625" y="1794900"/>
              <a:ext cx="187175" cy="34675"/>
            </a:xfrm>
            <a:custGeom>
              <a:avLst/>
              <a:gdLst/>
              <a:ahLst/>
              <a:cxnLst/>
              <a:rect l="l" t="t" r="r" b="b"/>
              <a:pathLst>
                <a:path w="7487" h="1387" extrusionOk="0">
                  <a:moveTo>
                    <a:pt x="1" y="1"/>
                  </a:moveTo>
                  <a:lnTo>
                    <a:pt x="1" y="1387"/>
                  </a:lnTo>
                  <a:lnTo>
                    <a:pt x="7486" y="1387"/>
                  </a:lnTo>
                  <a:lnTo>
                    <a:pt x="74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2"/>
            <p:cNvSpPr/>
            <p:nvPr/>
          </p:nvSpPr>
          <p:spPr>
            <a:xfrm>
              <a:off x="5969125" y="1660425"/>
              <a:ext cx="34675" cy="163625"/>
            </a:xfrm>
            <a:custGeom>
              <a:avLst/>
              <a:gdLst/>
              <a:ahLst/>
              <a:cxnLst/>
              <a:rect l="l" t="t" r="r" b="b"/>
              <a:pathLst>
                <a:path w="1387" h="6545" extrusionOk="0">
                  <a:moveTo>
                    <a:pt x="0" y="1"/>
                  </a:moveTo>
                  <a:lnTo>
                    <a:pt x="0" y="6544"/>
                  </a:lnTo>
                  <a:lnTo>
                    <a:pt x="1386" y="6544"/>
                  </a:lnTo>
                  <a:lnTo>
                    <a:pt x="13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2"/>
            <p:cNvSpPr/>
            <p:nvPr/>
          </p:nvSpPr>
          <p:spPr>
            <a:xfrm>
              <a:off x="5816625" y="1677075"/>
              <a:ext cx="34675" cy="146975"/>
            </a:xfrm>
            <a:custGeom>
              <a:avLst/>
              <a:gdLst/>
              <a:ahLst/>
              <a:cxnLst/>
              <a:rect l="l" t="t" r="r" b="b"/>
              <a:pathLst>
                <a:path w="1387" h="5879" extrusionOk="0">
                  <a:moveTo>
                    <a:pt x="1" y="0"/>
                  </a:moveTo>
                  <a:lnTo>
                    <a:pt x="1" y="5878"/>
                  </a:lnTo>
                  <a:lnTo>
                    <a:pt x="1387" y="5878"/>
                  </a:lnTo>
                  <a:lnTo>
                    <a:pt x="13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2"/>
            <p:cNvSpPr/>
            <p:nvPr/>
          </p:nvSpPr>
          <p:spPr>
            <a:xfrm>
              <a:off x="5903950" y="1678450"/>
              <a:ext cx="34700" cy="55475"/>
            </a:xfrm>
            <a:custGeom>
              <a:avLst/>
              <a:gdLst/>
              <a:ahLst/>
              <a:cxnLst/>
              <a:rect l="l" t="t" r="r" b="b"/>
              <a:pathLst>
                <a:path w="1388" h="2219" extrusionOk="0">
                  <a:moveTo>
                    <a:pt x="1" y="1"/>
                  </a:moveTo>
                  <a:lnTo>
                    <a:pt x="1" y="2219"/>
                  </a:lnTo>
                  <a:lnTo>
                    <a:pt x="1387" y="2219"/>
                  </a:lnTo>
                  <a:lnTo>
                    <a:pt x="1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 name="Google Shape;841;p32"/>
          <p:cNvGrpSpPr/>
          <p:nvPr/>
        </p:nvGrpSpPr>
        <p:grpSpPr>
          <a:xfrm>
            <a:off x="8629063" y="1830613"/>
            <a:ext cx="293925" cy="1482275"/>
            <a:chOff x="1388850" y="437425"/>
            <a:chExt cx="293925" cy="1482275"/>
          </a:xfrm>
        </p:grpSpPr>
        <p:sp>
          <p:nvSpPr>
            <p:cNvPr id="842" name="Google Shape;842;p32"/>
            <p:cNvSpPr/>
            <p:nvPr/>
          </p:nvSpPr>
          <p:spPr>
            <a:xfrm>
              <a:off x="1420725" y="1596675"/>
              <a:ext cx="219075" cy="323025"/>
            </a:xfrm>
            <a:custGeom>
              <a:avLst/>
              <a:gdLst/>
              <a:ahLst/>
              <a:cxnLst/>
              <a:rect l="l" t="t" r="r" b="b"/>
              <a:pathLst>
                <a:path w="8763" h="12921" extrusionOk="0">
                  <a:moveTo>
                    <a:pt x="1997" y="0"/>
                  </a:moveTo>
                  <a:lnTo>
                    <a:pt x="1997" y="1109"/>
                  </a:lnTo>
                  <a:lnTo>
                    <a:pt x="2773" y="1109"/>
                  </a:lnTo>
                  <a:cubicBezTo>
                    <a:pt x="2773" y="1109"/>
                    <a:pt x="2995" y="1386"/>
                    <a:pt x="2995" y="2495"/>
                  </a:cubicBezTo>
                  <a:cubicBezTo>
                    <a:pt x="2995" y="3050"/>
                    <a:pt x="2773" y="3549"/>
                    <a:pt x="2552" y="3882"/>
                  </a:cubicBezTo>
                  <a:cubicBezTo>
                    <a:pt x="2385" y="4214"/>
                    <a:pt x="1942" y="4603"/>
                    <a:pt x="1831" y="4658"/>
                  </a:cubicBezTo>
                  <a:cubicBezTo>
                    <a:pt x="722" y="5434"/>
                    <a:pt x="1" y="6710"/>
                    <a:pt x="1" y="8207"/>
                  </a:cubicBezTo>
                  <a:cubicBezTo>
                    <a:pt x="1" y="10037"/>
                    <a:pt x="1110" y="11589"/>
                    <a:pt x="2773" y="12199"/>
                  </a:cubicBezTo>
                  <a:lnTo>
                    <a:pt x="1997" y="12199"/>
                  </a:lnTo>
                  <a:lnTo>
                    <a:pt x="1997" y="12920"/>
                  </a:lnTo>
                  <a:lnTo>
                    <a:pt x="6711" y="12920"/>
                  </a:lnTo>
                  <a:lnTo>
                    <a:pt x="6711" y="12366"/>
                  </a:lnTo>
                  <a:lnTo>
                    <a:pt x="5990" y="12366"/>
                  </a:lnTo>
                  <a:cubicBezTo>
                    <a:pt x="7653" y="11700"/>
                    <a:pt x="8762" y="10148"/>
                    <a:pt x="8762" y="8262"/>
                  </a:cubicBezTo>
                  <a:cubicBezTo>
                    <a:pt x="8762" y="6821"/>
                    <a:pt x="8041" y="5545"/>
                    <a:pt x="6932" y="4714"/>
                  </a:cubicBezTo>
                  <a:cubicBezTo>
                    <a:pt x="6821" y="4658"/>
                    <a:pt x="6378" y="4214"/>
                    <a:pt x="6156" y="3937"/>
                  </a:cubicBezTo>
                  <a:cubicBezTo>
                    <a:pt x="5990" y="3604"/>
                    <a:pt x="5768" y="3105"/>
                    <a:pt x="5768" y="2551"/>
                  </a:cubicBezTo>
                  <a:cubicBezTo>
                    <a:pt x="5768" y="1442"/>
                    <a:pt x="5990" y="1165"/>
                    <a:pt x="5990" y="1165"/>
                  </a:cubicBezTo>
                  <a:lnTo>
                    <a:pt x="5990" y="1109"/>
                  </a:lnTo>
                  <a:lnTo>
                    <a:pt x="6655" y="1109"/>
                  </a:lnTo>
                  <a:lnTo>
                    <a:pt x="66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2"/>
            <p:cNvSpPr/>
            <p:nvPr/>
          </p:nvSpPr>
          <p:spPr>
            <a:xfrm>
              <a:off x="1422125" y="437425"/>
              <a:ext cx="205200" cy="334425"/>
            </a:xfrm>
            <a:custGeom>
              <a:avLst/>
              <a:gdLst/>
              <a:ahLst/>
              <a:cxnLst/>
              <a:rect l="l" t="t" r="r" b="b"/>
              <a:pathLst>
                <a:path w="8208" h="13377" extrusionOk="0">
                  <a:moveTo>
                    <a:pt x="5839" y="1"/>
                  </a:moveTo>
                  <a:cubicBezTo>
                    <a:pt x="5258" y="1"/>
                    <a:pt x="5157" y="1455"/>
                    <a:pt x="5157" y="1455"/>
                  </a:cubicBezTo>
                  <a:cubicBezTo>
                    <a:pt x="4936" y="1954"/>
                    <a:pt x="4880" y="2564"/>
                    <a:pt x="4825" y="3063"/>
                  </a:cubicBezTo>
                  <a:cubicBezTo>
                    <a:pt x="4825" y="3285"/>
                    <a:pt x="4714" y="3451"/>
                    <a:pt x="4658" y="3728"/>
                  </a:cubicBezTo>
                  <a:cubicBezTo>
                    <a:pt x="4658" y="3895"/>
                    <a:pt x="4603" y="4005"/>
                    <a:pt x="4547" y="4172"/>
                  </a:cubicBezTo>
                  <a:cubicBezTo>
                    <a:pt x="4436" y="4227"/>
                    <a:pt x="4436" y="4394"/>
                    <a:pt x="4381" y="4449"/>
                  </a:cubicBezTo>
                  <a:cubicBezTo>
                    <a:pt x="4381" y="4505"/>
                    <a:pt x="4326" y="4560"/>
                    <a:pt x="4326" y="4560"/>
                  </a:cubicBezTo>
                  <a:cubicBezTo>
                    <a:pt x="4270" y="4671"/>
                    <a:pt x="4270" y="4726"/>
                    <a:pt x="4159" y="4782"/>
                  </a:cubicBezTo>
                  <a:cubicBezTo>
                    <a:pt x="4104" y="4837"/>
                    <a:pt x="4104" y="5004"/>
                    <a:pt x="4048" y="5059"/>
                  </a:cubicBezTo>
                  <a:cubicBezTo>
                    <a:pt x="3993" y="5114"/>
                    <a:pt x="3993" y="5170"/>
                    <a:pt x="3993" y="5281"/>
                  </a:cubicBezTo>
                  <a:cubicBezTo>
                    <a:pt x="3826" y="5447"/>
                    <a:pt x="3771" y="5614"/>
                    <a:pt x="3549" y="5724"/>
                  </a:cubicBezTo>
                  <a:cubicBezTo>
                    <a:pt x="2662" y="6113"/>
                    <a:pt x="1886" y="6224"/>
                    <a:pt x="1331" y="8774"/>
                  </a:cubicBezTo>
                  <a:cubicBezTo>
                    <a:pt x="1220" y="9273"/>
                    <a:pt x="555" y="9606"/>
                    <a:pt x="666" y="10992"/>
                  </a:cubicBezTo>
                  <a:cubicBezTo>
                    <a:pt x="666" y="11491"/>
                    <a:pt x="666" y="12101"/>
                    <a:pt x="721" y="12600"/>
                  </a:cubicBezTo>
                  <a:cubicBezTo>
                    <a:pt x="0" y="12600"/>
                    <a:pt x="111" y="13377"/>
                    <a:pt x="721" y="13377"/>
                  </a:cubicBezTo>
                  <a:lnTo>
                    <a:pt x="7708" y="13377"/>
                  </a:lnTo>
                  <a:cubicBezTo>
                    <a:pt x="7708" y="13377"/>
                    <a:pt x="7930" y="13099"/>
                    <a:pt x="7708" y="12767"/>
                  </a:cubicBezTo>
                  <a:cubicBezTo>
                    <a:pt x="7597" y="12600"/>
                    <a:pt x="7417" y="12573"/>
                    <a:pt x="7251" y="12573"/>
                  </a:cubicBezTo>
                  <a:cubicBezTo>
                    <a:pt x="7167" y="12573"/>
                    <a:pt x="7088" y="12580"/>
                    <a:pt x="7022" y="12580"/>
                  </a:cubicBezTo>
                  <a:cubicBezTo>
                    <a:pt x="6956" y="12580"/>
                    <a:pt x="6904" y="12573"/>
                    <a:pt x="6876" y="12545"/>
                  </a:cubicBezTo>
                  <a:cubicBezTo>
                    <a:pt x="6655" y="12323"/>
                    <a:pt x="6710" y="11990"/>
                    <a:pt x="6821" y="11159"/>
                  </a:cubicBezTo>
                  <a:cubicBezTo>
                    <a:pt x="6876" y="10327"/>
                    <a:pt x="6932" y="7832"/>
                    <a:pt x="7098" y="7499"/>
                  </a:cubicBezTo>
                  <a:cubicBezTo>
                    <a:pt x="7154" y="7333"/>
                    <a:pt x="7320" y="7111"/>
                    <a:pt x="7375" y="6778"/>
                  </a:cubicBezTo>
                  <a:cubicBezTo>
                    <a:pt x="7375" y="6723"/>
                    <a:pt x="7375" y="6723"/>
                    <a:pt x="7431" y="6667"/>
                  </a:cubicBezTo>
                  <a:cubicBezTo>
                    <a:pt x="7486" y="6390"/>
                    <a:pt x="7653" y="5946"/>
                    <a:pt x="7653" y="5558"/>
                  </a:cubicBezTo>
                  <a:lnTo>
                    <a:pt x="7653" y="5281"/>
                  </a:lnTo>
                  <a:lnTo>
                    <a:pt x="7653" y="5114"/>
                  </a:lnTo>
                  <a:lnTo>
                    <a:pt x="7653" y="4893"/>
                  </a:lnTo>
                  <a:cubicBezTo>
                    <a:pt x="7653" y="4782"/>
                    <a:pt x="7597" y="4671"/>
                    <a:pt x="7597" y="4505"/>
                  </a:cubicBezTo>
                  <a:cubicBezTo>
                    <a:pt x="7597" y="4338"/>
                    <a:pt x="7486" y="4283"/>
                    <a:pt x="7486" y="4172"/>
                  </a:cubicBezTo>
                  <a:cubicBezTo>
                    <a:pt x="7431" y="4005"/>
                    <a:pt x="7431" y="3895"/>
                    <a:pt x="7375" y="3784"/>
                  </a:cubicBezTo>
                  <a:cubicBezTo>
                    <a:pt x="7320" y="3617"/>
                    <a:pt x="7209" y="3451"/>
                    <a:pt x="7154" y="3229"/>
                  </a:cubicBezTo>
                  <a:cubicBezTo>
                    <a:pt x="7098" y="2841"/>
                    <a:pt x="7874" y="2619"/>
                    <a:pt x="7985" y="2508"/>
                  </a:cubicBezTo>
                  <a:cubicBezTo>
                    <a:pt x="8207" y="2342"/>
                    <a:pt x="8207" y="1843"/>
                    <a:pt x="8207" y="1843"/>
                  </a:cubicBezTo>
                  <a:lnTo>
                    <a:pt x="8207" y="1843"/>
                  </a:lnTo>
                  <a:cubicBezTo>
                    <a:pt x="8207" y="1843"/>
                    <a:pt x="8166" y="1852"/>
                    <a:pt x="8103" y="1852"/>
                  </a:cubicBezTo>
                  <a:cubicBezTo>
                    <a:pt x="7945" y="1852"/>
                    <a:pt x="7645" y="1795"/>
                    <a:pt x="7486" y="1399"/>
                  </a:cubicBezTo>
                  <a:cubicBezTo>
                    <a:pt x="7320" y="845"/>
                    <a:pt x="6932" y="623"/>
                    <a:pt x="6266" y="623"/>
                  </a:cubicBezTo>
                  <a:lnTo>
                    <a:pt x="5989" y="623"/>
                  </a:lnTo>
                  <a:lnTo>
                    <a:pt x="5934" y="13"/>
                  </a:lnTo>
                  <a:cubicBezTo>
                    <a:pt x="5901" y="5"/>
                    <a:pt x="5870" y="1"/>
                    <a:pt x="5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844" name="Google Shape;844;p32"/>
            <p:cNvSpPr/>
            <p:nvPr/>
          </p:nvSpPr>
          <p:spPr>
            <a:xfrm>
              <a:off x="1390225" y="956200"/>
              <a:ext cx="288375" cy="146975"/>
            </a:xfrm>
            <a:custGeom>
              <a:avLst/>
              <a:gdLst/>
              <a:ahLst/>
              <a:cxnLst/>
              <a:rect l="l" t="t" r="r" b="b"/>
              <a:pathLst>
                <a:path w="11535" h="5879" extrusionOk="0">
                  <a:moveTo>
                    <a:pt x="1" y="1"/>
                  </a:moveTo>
                  <a:cubicBezTo>
                    <a:pt x="1" y="1"/>
                    <a:pt x="999" y="3051"/>
                    <a:pt x="5102" y="3328"/>
                  </a:cubicBezTo>
                  <a:lnTo>
                    <a:pt x="5102" y="3771"/>
                  </a:lnTo>
                  <a:cubicBezTo>
                    <a:pt x="5047" y="4603"/>
                    <a:pt x="4049" y="4825"/>
                    <a:pt x="3605" y="5102"/>
                  </a:cubicBezTo>
                  <a:cubicBezTo>
                    <a:pt x="3162" y="5379"/>
                    <a:pt x="2940" y="5879"/>
                    <a:pt x="2940" y="5879"/>
                  </a:cubicBezTo>
                  <a:lnTo>
                    <a:pt x="8596" y="5879"/>
                  </a:lnTo>
                  <a:cubicBezTo>
                    <a:pt x="8596" y="5879"/>
                    <a:pt x="8430" y="5324"/>
                    <a:pt x="7931" y="5102"/>
                  </a:cubicBezTo>
                  <a:cubicBezTo>
                    <a:pt x="7542" y="4880"/>
                    <a:pt x="6489" y="4714"/>
                    <a:pt x="6489" y="3882"/>
                  </a:cubicBezTo>
                  <a:lnTo>
                    <a:pt x="6489" y="3383"/>
                  </a:lnTo>
                  <a:cubicBezTo>
                    <a:pt x="10592" y="3051"/>
                    <a:pt x="11535" y="1"/>
                    <a:pt x="1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2"/>
            <p:cNvSpPr/>
            <p:nvPr/>
          </p:nvSpPr>
          <p:spPr>
            <a:xfrm>
              <a:off x="1388850" y="900750"/>
              <a:ext cx="289750" cy="22200"/>
            </a:xfrm>
            <a:custGeom>
              <a:avLst/>
              <a:gdLst/>
              <a:ahLst/>
              <a:cxnLst/>
              <a:rect l="l" t="t" r="r" b="b"/>
              <a:pathLst>
                <a:path w="11590" h="888" extrusionOk="0">
                  <a:moveTo>
                    <a:pt x="1" y="1"/>
                  </a:moveTo>
                  <a:lnTo>
                    <a:pt x="1" y="888"/>
                  </a:lnTo>
                  <a:lnTo>
                    <a:pt x="11590" y="888"/>
                  </a:lnTo>
                  <a:lnTo>
                    <a:pt x="115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2"/>
            <p:cNvSpPr/>
            <p:nvPr/>
          </p:nvSpPr>
          <p:spPr>
            <a:xfrm>
              <a:off x="1397175" y="1201575"/>
              <a:ext cx="285600" cy="34675"/>
            </a:xfrm>
            <a:custGeom>
              <a:avLst/>
              <a:gdLst/>
              <a:ahLst/>
              <a:cxnLst/>
              <a:rect l="l" t="t" r="r" b="b"/>
              <a:pathLst>
                <a:path w="11424" h="1387" extrusionOk="0">
                  <a:moveTo>
                    <a:pt x="0" y="1"/>
                  </a:moveTo>
                  <a:lnTo>
                    <a:pt x="0" y="1387"/>
                  </a:lnTo>
                  <a:lnTo>
                    <a:pt x="11423" y="1387"/>
                  </a:lnTo>
                  <a:lnTo>
                    <a:pt x="114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2"/>
            <p:cNvSpPr/>
            <p:nvPr/>
          </p:nvSpPr>
          <p:spPr>
            <a:xfrm>
              <a:off x="1455400" y="1284750"/>
              <a:ext cx="119225" cy="34675"/>
            </a:xfrm>
            <a:custGeom>
              <a:avLst/>
              <a:gdLst/>
              <a:ahLst/>
              <a:cxnLst/>
              <a:rect l="l" t="t" r="r" b="b"/>
              <a:pathLst>
                <a:path w="4769" h="1387" extrusionOk="0">
                  <a:moveTo>
                    <a:pt x="0" y="1"/>
                  </a:moveTo>
                  <a:lnTo>
                    <a:pt x="0" y="1387"/>
                  </a:lnTo>
                  <a:lnTo>
                    <a:pt x="4769" y="1387"/>
                  </a:lnTo>
                  <a:lnTo>
                    <a:pt x="47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2"/>
            <p:cNvSpPr/>
            <p:nvPr/>
          </p:nvSpPr>
          <p:spPr>
            <a:xfrm>
              <a:off x="1455400" y="1417825"/>
              <a:ext cx="187175" cy="34700"/>
            </a:xfrm>
            <a:custGeom>
              <a:avLst/>
              <a:gdLst/>
              <a:ahLst/>
              <a:cxnLst/>
              <a:rect l="l" t="t" r="r" b="b"/>
              <a:pathLst>
                <a:path w="7487" h="1388" extrusionOk="0">
                  <a:moveTo>
                    <a:pt x="0" y="1"/>
                  </a:moveTo>
                  <a:lnTo>
                    <a:pt x="0" y="1387"/>
                  </a:lnTo>
                  <a:lnTo>
                    <a:pt x="7486" y="1387"/>
                  </a:lnTo>
                  <a:lnTo>
                    <a:pt x="74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2"/>
            <p:cNvSpPr/>
            <p:nvPr/>
          </p:nvSpPr>
          <p:spPr>
            <a:xfrm>
              <a:off x="1539950" y="1302775"/>
              <a:ext cx="34675" cy="55475"/>
            </a:xfrm>
            <a:custGeom>
              <a:avLst/>
              <a:gdLst/>
              <a:ahLst/>
              <a:cxnLst/>
              <a:rect l="l" t="t" r="r" b="b"/>
              <a:pathLst>
                <a:path w="1387" h="2219" extrusionOk="0">
                  <a:moveTo>
                    <a:pt x="1" y="1"/>
                  </a:moveTo>
                  <a:lnTo>
                    <a:pt x="1" y="2219"/>
                  </a:lnTo>
                  <a:lnTo>
                    <a:pt x="1387" y="2219"/>
                  </a:lnTo>
                  <a:lnTo>
                    <a:pt x="1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six columns">
  <p:cSld name="CUSTOM_13">
    <p:spTree>
      <p:nvGrpSpPr>
        <p:cNvPr id="1" name="Shape 850"/>
        <p:cNvGrpSpPr/>
        <p:nvPr/>
      </p:nvGrpSpPr>
      <p:grpSpPr>
        <a:xfrm>
          <a:off x="0" y="0"/>
          <a:ext cx="0" cy="0"/>
          <a:chOff x="0" y="0"/>
          <a:chExt cx="0" cy="0"/>
        </a:xfrm>
      </p:grpSpPr>
      <p:sp>
        <p:nvSpPr>
          <p:cNvPr id="851" name="Google Shape;851;p33"/>
          <p:cNvSpPr txBox="1">
            <a:spLocks noGrp="1"/>
          </p:cNvSpPr>
          <p:nvPr>
            <p:ph type="title"/>
          </p:nvPr>
        </p:nvSpPr>
        <p:spPr>
          <a:xfrm>
            <a:off x="713225" y="521225"/>
            <a:ext cx="7717500" cy="600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b="0">
                <a:latin typeface="Manrope ExtraBold"/>
                <a:ea typeface="Manrope ExtraBold"/>
                <a:cs typeface="Manrope ExtraBold"/>
                <a:sym typeface="Manrope ExtraBold"/>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852" name="Google Shape;852;p33"/>
          <p:cNvGrpSpPr/>
          <p:nvPr/>
        </p:nvGrpSpPr>
        <p:grpSpPr>
          <a:xfrm>
            <a:off x="-30" y="4806925"/>
            <a:ext cx="9143908" cy="336587"/>
            <a:chOff x="339450" y="5100100"/>
            <a:chExt cx="6931404" cy="336587"/>
          </a:xfrm>
        </p:grpSpPr>
        <p:sp>
          <p:nvSpPr>
            <p:cNvPr id="853" name="Google Shape;853;p33"/>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3"/>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3"/>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3"/>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7" name="Google Shape;857;p33"/>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3"/>
          <p:cNvSpPr txBox="1">
            <a:spLocks noGrp="1"/>
          </p:cNvSpPr>
          <p:nvPr>
            <p:ph type="subTitle" idx="1"/>
          </p:nvPr>
        </p:nvSpPr>
        <p:spPr>
          <a:xfrm>
            <a:off x="916675" y="1603975"/>
            <a:ext cx="2364600" cy="485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2200">
                <a:solidFill>
                  <a:schemeClr val="accent1"/>
                </a:solidFill>
                <a:latin typeface="Manrope ExtraBold"/>
                <a:ea typeface="Manrope ExtraBold"/>
                <a:cs typeface="Manrope ExtraBold"/>
                <a:sym typeface="Manrope Extra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859" name="Google Shape;859;p33"/>
          <p:cNvSpPr txBox="1">
            <a:spLocks noGrp="1"/>
          </p:cNvSpPr>
          <p:nvPr>
            <p:ph type="subTitle" idx="2"/>
          </p:nvPr>
        </p:nvSpPr>
        <p:spPr>
          <a:xfrm>
            <a:off x="916675" y="2033625"/>
            <a:ext cx="2364600" cy="6129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15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860" name="Google Shape;860;p33"/>
          <p:cNvSpPr txBox="1">
            <a:spLocks noGrp="1"/>
          </p:cNvSpPr>
          <p:nvPr>
            <p:ph type="subTitle" idx="3"/>
          </p:nvPr>
        </p:nvSpPr>
        <p:spPr>
          <a:xfrm>
            <a:off x="3389625" y="1603975"/>
            <a:ext cx="2364600" cy="485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2200">
                <a:solidFill>
                  <a:schemeClr val="accent1"/>
                </a:solidFill>
                <a:latin typeface="Manrope ExtraBold"/>
                <a:ea typeface="Manrope ExtraBold"/>
                <a:cs typeface="Manrope ExtraBold"/>
                <a:sym typeface="Manrope Extra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861" name="Google Shape;861;p33"/>
          <p:cNvSpPr txBox="1">
            <a:spLocks noGrp="1"/>
          </p:cNvSpPr>
          <p:nvPr>
            <p:ph type="subTitle" idx="4"/>
          </p:nvPr>
        </p:nvSpPr>
        <p:spPr>
          <a:xfrm>
            <a:off x="3389625" y="2033625"/>
            <a:ext cx="2364600" cy="6129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15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862" name="Google Shape;862;p33"/>
          <p:cNvSpPr txBox="1">
            <a:spLocks noGrp="1"/>
          </p:cNvSpPr>
          <p:nvPr>
            <p:ph type="subTitle" idx="5"/>
          </p:nvPr>
        </p:nvSpPr>
        <p:spPr>
          <a:xfrm>
            <a:off x="5862575" y="1603975"/>
            <a:ext cx="2364600" cy="485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2200">
                <a:solidFill>
                  <a:schemeClr val="accent1"/>
                </a:solidFill>
                <a:latin typeface="Manrope ExtraBold"/>
                <a:ea typeface="Manrope ExtraBold"/>
                <a:cs typeface="Manrope ExtraBold"/>
                <a:sym typeface="Manrope Extra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863" name="Google Shape;863;p33"/>
          <p:cNvSpPr txBox="1">
            <a:spLocks noGrp="1"/>
          </p:cNvSpPr>
          <p:nvPr>
            <p:ph type="subTitle" idx="6"/>
          </p:nvPr>
        </p:nvSpPr>
        <p:spPr>
          <a:xfrm>
            <a:off x="5862575" y="2033625"/>
            <a:ext cx="2364600" cy="6129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15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864" name="Google Shape;864;p33"/>
          <p:cNvSpPr txBox="1">
            <a:spLocks noGrp="1"/>
          </p:cNvSpPr>
          <p:nvPr>
            <p:ph type="subTitle" idx="7"/>
          </p:nvPr>
        </p:nvSpPr>
        <p:spPr>
          <a:xfrm>
            <a:off x="916675" y="2956250"/>
            <a:ext cx="2364600" cy="485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2200">
                <a:solidFill>
                  <a:schemeClr val="accent1"/>
                </a:solidFill>
                <a:latin typeface="Manrope ExtraBold"/>
                <a:ea typeface="Manrope ExtraBold"/>
                <a:cs typeface="Manrope ExtraBold"/>
                <a:sym typeface="Manrope Extra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865" name="Google Shape;865;p33"/>
          <p:cNvSpPr txBox="1">
            <a:spLocks noGrp="1"/>
          </p:cNvSpPr>
          <p:nvPr>
            <p:ph type="subTitle" idx="8"/>
          </p:nvPr>
        </p:nvSpPr>
        <p:spPr>
          <a:xfrm>
            <a:off x="916675" y="3385900"/>
            <a:ext cx="2364600" cy="6129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15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866" name="Google Shape;866;p33"/>
          <p:cNvSpPr txBox="1">
            <a:spLocks noGrp="1"/>
          </p:cNvSpPr>
          <p:nvPr>
            <p:ph type="subTitle" idx="9"/>
          </p:nvPr>
        </p:nvSpPr>
        <p:spPr>
          <a:xfrm>
            <a:off x="3389625" y="2956250"/>
            <a:ext cx="2364600" cy="485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2200">
                <a:solidFill>
                  <a:schemeClr val="accent1"/>
                </a:solidFill>
                <a:latin typeface="Manrope ExtraBold"/>
                <a:ea typeface="Manrope ExtraBold"/>
                <a:cs typeface="Manrope ExtraBold"/>
                <a:sym typeface="Manrope Extra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867" name="Google Shape;867;p33"/>
          <p:cNvSpPr txBox="1">
            <a:spLocks noGrp="1"/>
          </p:cNvSpPr>
          <p:nvPr>
            <p:ph type="subTitle" idx="13"/>
          </p:nvPr>
        </p:nvSpPr>
        <p:spPr>
          <a:xfrm>
            <a:off x="3389625" y="3385900"/>
            <a:ext cx="2364600" cy="6129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15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868" name="Google Shape;868;p33"/>
          <p:cNvSpPr txBox="1">
            <a:spLocks noGrp="1"/>
          </p:cNvSpPr>
          <p:nvPr>
            <p:ph type="subTitle" idx="14"/>
          </p:nvPr>
        </p:nvSpPr>
        <p:spPr>
          <a:xfrm>
            <a:off x="5862575" y="2956250"/>
            <a:ext cx="2364600" cy="4857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2200">
                <a:solidFill>
                  <a:schemeClr val="accent1"/>
                </a:solidFill>
                <a:latin typeface="Manrope ExtraBold"/>
                <a:ea typeface="Manrope ExtraBold"/>
                <a:cs typeface="Manrope ExtraBold"/>
                <a:sym typeface="Manrope ExtraBold"/>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869" name="Google Shape;869;p33"/>
          <p:cNvSpPr txBox="1">
            <a:spLocks noGrp="1"/>
          </p:cNvSpPr>
          <p:nvPr>
            <p:ph type="subTitle" idx="15"/>
          </p:nvPr>
        </p:nvSpPr>
        <p:spPr>
          <a:xfrm>
            <a:off x="5862575" y="3385900"/>
            <a:ext cx="2364600" cy="6129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800"/>
              <a:buNone/>
              <a:defRPr sz="15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870" name="Google Shape;870;p33"/>
          <p:cNvSpPr/>
          <p:nvPr/>
        </p:nvSpPr>
        <p:spPr>
          <a:xfrm>
            <a:off x="-1263300" y="3657151"/>
            <a:ext cx="2451687" cy="1149703"/>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1" name="Google Shape;871;p33"/>
          <p:cNvGrpSpPr/>
          <p:nvPr/>
        </p:nvGrpSpPr>
        <p:grpSpPr>
          <a:xfrm>
            <a:off x="8140176" y="3804914"/>
            <a:ext cx="814498" cy="1002016"/>
            <a:chOff x="6671950" y="4370550"/>
            <a:chExt cx="506025" cy="622525"/>
          </a:xfrm>
        </p:grpSpPr>
        <p:sp>
          <p:nvSpPr>
            <p:cNvPr id="872" name="Google Shape;872;p33"/>
            <p:cNvSpPr/>
            <p:nvPr/>
          </p:nvSpPr>
          <p:spPr>
            <a:xfrm>
              <a:off x="7090625" y="4498150"/>
              <a:ext cx="24975" cy="110925"/>
            </a:xfrm>
            <a:custGeom>
              <a:avLst/>
              <a:gdLst/>
              <a:ahLst/>
              <a:cxnLst/>
              <a:rect l="l" t="t" r="r" b="b"/>
              <a:pathLst>
                <a:path w="999" h="4437" extrusionOk="0">
                  <a:moveTo>
                    <a:pt x="499" y="0"/>
                  </a:moveTo>
                  <a:lnTo>
                    <a:pt x="0" y="56"/>
                  </a:lnTo>
                  <a:cubicBezTo>
                    <a:pt x="444" y="1941"/>
                    <a:pt x="499" y="4437"/>
                    <a:pt x="499" y="4437"/>
                  </a:cubicBezTo>
                  <a:lnTo>
                    <a:pt x="998" y="4437"/>
                  </a:lnTo>
                  <a:cubicBezTo>
                    <a:pt x="998" y="4437"/>
                    <a:pt x="832" y="183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3"/>
            <p:cNvSpPr/>
            <p:nvPr/>
          </p:nvSpPr>
          <p:spPr>
            <a:xfrm>
              <a:off x="7001900" y="4370550"/>
              <a:ext cx="149750" cy="111000"/>
            </a:xfrm>
            <a:custGeom>
              <a:avLst/>
              <a:gdLst/>
              <a:ahLst/>
              <a:cxnLst/>
              <a:rect l="l" t="t" r="r" b="b"/>
              <a:pathLst>
                <a:path w="5990" h="4440" extrusionOk="0">
                  <a:moveTo>
                    <a:pt x="3552" y="0"/>
                  </a:moveTo>
                  <a:cubicBezTo>
                    <a:pt x="3033" y="0"/>
                    <a:pt x="2773" y="779"/>
                    <a:pt x="2773" y="779"/>
                  </a:cubicBezTo>
                  <a:cubicBezTo>
                    <a:pt x="2773" y="779"/>
                    <a:pt x="2535" y="343"/>
                    <a:pt x="2058" y="343"/>
                  </a:cubicBezTo>
                  <a:cubicBezTo>
                    <a:pt x="1972" y="343"/>
                    <a:pt x="1877" y="357"/>
                    <a:pt x="1775" y="391"/>
                  </a:cubicBezTo>
                  <a:cubicBezTo>
                    <a:pt x="1220" y="557"/>
                    <a:pt x="1387" y="1334"/>
                    <a:pt x="1387" y="1334"/>
                  </a:cubicBezTo>
                  <a:cubicBezTo>
                    <a:pt x="1387" y="1334"/>
                    <a:pt x="1165" y="1201"/>
                    <a:pt x="905" y="1201"/>
                  </a:cubicBezTo>
                  <a:cubicBezTo>
                    <a:pt x="753" y="1201"/>
                    <a:pt x="587" y="1246"/>
                    <a:pt x="444" y="1389"/>
                  </a:cubicBezTo>
                  <a:cubicBezTo>
                    <a:pt x="0" y="1777"/>
                    <a:pt x="278" y="2166"/>
                    <a:pt x="777" y="2776"/>
                  </a:cubicBezTo>
                  <a:cubicBezTo>
                    <a:pt x="1276" y="3441"/>
                    <a:pt x="2662" y="4439"/>
                    <a:pt x="2662" y="4439"/>
                  </a:cubicBezTo>
                  <a:lnTo>
                    <a:pt x="4326" y="4328"/>
                  </a:lnTo>
                  <a:cubicBezTo>
                    <a:pt x="4326" y="4328"/>
                    <a:pt x="5989" y="1667"/>
                    <a:pt x="5379" y="946"/>
                  </a:cubicBezTo>
                  <a:cubicBezTo>
                    <a:pt x="5185" y="719"/>
                    <a:pt x="5019" y="639"/>
                    <a:pt x="4882" y="639"/>
                  </a:cubicBezTo>
                  <a:cubicBezTo>
                    <a:pt x="4548" y="639"/>
                    <a:pt x="4381" y="1112"/>
                    <a:pt x="4381" y="1112"/>
                  </a:cubicBezTo>
                  <a:cubicBezTo>
                    <a:pt x="4381" y="1112"/>
                    <a:pt x="4547" y="169"/>
                    <a:pt x="3605" y="3"/>
                  </a:cubicBezTo>
                  <a:cubicBezTo>
                    <a:pt x="3587" y="1"/>
                    <a:pt x="3569" y="0"/>
                    <a:pt x="3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3"/>
            <p:cNvSpPr/>
            <p:nvPr/>
          </p:nvSpPr>
          <p:spPr>
            <a:xfrm>
              <a:off x="7053200" y="4451025"/>
              <a:ext cx="72100" cy="54400"/>
            </a:xfrm>
            <a:custGeom>
              <a:avLst/>
              <a:gdLst/>
              <a:ahLst/>
              <a:cxnLst/>
              <a:rect l="l" t="t" r="r" b="b"/>
              <a:pathLst>
                <a:path w="2884" h="2176" extrusionOk="0">
                  <a:moveTo>
                    <a:pt x="2828" y="0"/>
                  </a:moveTo>
                  <a:cubicBezTo>
                    <a:pt x="2828" y="0"/>
                    <a:pt x="2273" y="499"/>
                    <a:pt x="1497" y="1054"/>
                  </a:cubicBezTo>
                  <a:cubicBezTo>
                    <a:pt x="943" y="856"/>
                    <a:pt x="416" y="827"/>
                    <a:pt x="161" y="827"/>
                  </a:cubicBezTo>
                  <a:cubicBezTo>
                    <a:pt x="59" y="827"/>
                    <a:pt x="0" y="832"/>
                    <a:pt x="0" y="832"/>
                  </a:cubicBezTo>
                  <a:cubicBezTo>
                    <a:pt x="0" y="832"/>
                    <a:pt x="597" y="2176"/>
                    <a:pt x="1745" y="2176"/>
                  </a:cubicBezTo>
                  <a:cubicBezTo>
                    <a:pt x="1808" y="2176"/>
                    <a:pt x="1874" y="2171"/>
                    <a:pt x="1941" y="2163"/>
                  </a:cubicBezTo>
                  <a:cubicBezTo>
                    <a:pt x="2883" y="1996"/>
                    <a:pt x="2828" y="0"/>
                    <a:pt x="28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3"/>
            <p:cNvSpPr/>
            <p:nvPr/>
          </p:nvSpPr>
          <p:spPr>
            <a:xfrm>
              <a:off x="6976950" y="4536975"/>
              <a:ext cx="52700" cy="106750"/>
            </a:xfrm>
            <a:custGeom>
              <a:avLst/>
              <a:gdLst/>
              <a:ahLst/>
              <a:cxnLst/>
              <a:rect l="l" t="t" r="r" b="b"/>
              <a:pathLst>
                <a:path w="2108" h="4270" extrusionOk="0">
                  <a:moveTo>
                    <a:pt x="388" y="0"/>
                  </a:moveTo>
                  <a:lnTo>
                    <a:pt x="0" y="222"/>
                  </a:lnTo>
                  <a:cubicBezTo>
                    <a:pt x="887" y="1885"/>
                    <a:pt x="1719" y="4270"/>
                    <a:pt x="1719" y="4270"/>
                  </a:cubicBezTo>
                  <a:lnTo>
                    <a:pt x="2107" y="4103"/>
                  </a:lnTo>
                  <a:cubicBezTo>
                    <a:pt x="2107" y="4103"/>
                    <a:pt x="1276" y="1664"/>
                    <a:pt x="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3"/>
            <p:cNvSpPr/>
            <p:nvPr/>
          </p:nvSpPr>
          <p:spPr>
            <a:xfrm>
              <a:off x="6868825" y="4421425"/>
              <a:ext cx="140025" cy="112800"/>
            </a:xfrm>
            <a:custGeom>
              <a:avLst/>
              <a:gdLst/>
              <a:ahLst/>
              <a:cxnLst/>
              <a:rect l="l" t="t" r="r" b="b"/>
              <a:pathLst>
                <a:path w="5601" h="4512" extrusionOk="0">
                  <a:moveTo>
                    <a:pt x="3130" y="1"/>
                  </a:moveTo>
                  <a:cubicBezTo>
                    <a:pt x="3071" y="1"/>
                    <a:pt x="3007" y="7"/>
                    <a:pt x="2939" y="20"/>
                  </a:cubicBezTo>
                  <a:cubicBezTo>
                    <a:pt x="2384" y="75"/>
                    <a:pt x="2384" y="962"/>
                    <a:pt x="2384" y="962"/>
                  </a:cubicBezTo>
                  <a:cubicBezTo>
                    <a:pt x="2384" y="962"/>
                    <a:pt x="2147" y="699"/>
                    <a:pt x="1800" y="699"/>
                  </a:cubicBezTo>
                  <a:cubicBezTo>
                    <a:pt x="1643" y="699"/>
                    <a:pt x="1465" y="752"/>
                    <a:pt x="1275" y="907"/>
                  </a:cubicBezTo>
                  <a:cubicBezTo>
                    <a:pt x="776" y="1240"/>
                    <a:pt x="1164" y="1960"/>
                    <a:pt x="1164" y="1960"/>
                  </a:cubicBezTo>
                  <a:cubicBezTo>
                    <a:pt x="1164" y="1960"/>
                    <a:pt x="1044" y="1917"/>
                    <a:pt x="886" y="1917"/>
                  </a:cubicBezTo>
                  <a:cubicBezTo>
                    <a:pt x="688" y="1917"/>
                    <a:pt x="431" y="1985"/>
                    <a:pt x="277" y="2293"/>
                  </a:cubicBezTo>
                  <a:cubicBezTo>
                    <a:pt x="0" y="2792"/>
                    <a:pt x="333" y="3125"/>
                    <a:pt x="1054" y="3458"/>
                  </a:cubicBezTo>
                  <a:cubicBezTo>
                    <a:pt x="1719" y="3901"/>
                    <a:pt x="3327" y="4511"/>
                    <a:pt x="3327" y="4511"/>
                  </a:cubicBezTo>
                  <a:lnTo>
                    <a:pt x="4769" y="3901"/>
                  </a:lnTo>
                  <a:cubicBezTo>
                    <a:pt x="4769" y="3901"/>
                    <a:pt x="5601" y="907"/>
                    <a:pt x="4769" y="352"/>
                  </a:cubicBezTo>
                  <a:cubicBezTo>
                    <a:pt x="4596" y="237"/>
                    <a:pt x="4458" y="191"/>
                    <a:pt x="4350" y="191"/>
                  </a:cubicBezTo>
                  <a:cubicBezTo>
                    <a:pt x="3937" y="191"/>
                    <a:pt x="3937" y="851"/>
                    <a:pt x="3937" y="851"/>
                  </a:cubicBezTo>
                  <a:cubicBezTo>
                    <a:pt x="3937" y="851"/>
                    <a:pt x="3843" y="1"/>
                    <a:pt x="3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3"/>
            <p:cNvSpPr/>
            <p:nvPr/>
          </p:nvSpPr>
          <p:spPr>
            <a:xfrm>
              <a:off x="6931200" y="4487050"/>
              <a:ext cx="77650" cy="63125"/>
            </a:xfrm>
            <a:custGeom>
              <a:avLst/>
              <a:gdLst/>
              <a:ahLst/>
              <a:cxnLst/>
              <a:rect l="l" t="t" r="r" b="b"/>
              <a:pathLst>
                <a:path w="3106" h="2525" extrusionOk="0">
                  <a:moveTo>
                    <a:pt x="2496" y="1"/>
                  </a:moveTo>
                  <a:lnTo>
                    <a:pt x="2496" y="1"/>
                  </a:lnTo>
                  <a:cubicBezTo>
                    <a:pt x="2496" y="1"/>
                    <a:pt x="2163" y="555"/>
                    <a:pt x="1553" y="1443"/>
                  </a:cubicBezTo>
                  <a:cubicBezTo>
                    <a:pt x="1477" y="1438"/>
                    <a:pt x="1403" y="1435"/>
                    <a:pt x="1329" y="1435"/>
                  </a:cubicBezTo>
                  <a:cubicBezTo>
                    <a:pt x="596" y="1435"/>
                    <a:pt x="0" y="1664"/>
                    <a:pt x="0" y="1664"/>
                  </a:cubicBezTo>
                  <a:cubicBezTo>
                    <a:pt x="0" y="1664"/>
                    <a:pt x="749" y="2525"/>
                    <a:pt x="1631" y="2525"/>
                  </a:cubicBezTo>
                  <a:cubicBezTo>
                    <a:pt x="1822" y="2525"/>
                    <a:pt x="2020" y="2484"/>
                    <a:pt x="2218" y="2385"/>
                  </a:cubicBezTo>
                  <a:cubicBezTo>
                    <a:pt x="3106" y="1886"/>
                    <a:pt x="2496" y="1"/>
                    <a:pt x="24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3"/>
            <p:cNvSpPr/>
            <p:nvPr/>
          </p:nvSpPr>
          <p:spPr>
            <a:xfrm>
              <a:off x="6881300" y="4602125"/>
              <a:ext cx="76250" cy="94275"/>
            </a:xfrm>
            <a:custGeom>
              <a:avLst/>
              <a:gdLst/>
              <a:ahLst/>
              <a:cxnLst/>
              <a:rect l="l" t="t" r="r" b="b"/>
              <a:pathLst>
                <a:path w="3050" h="3771" extrusionOk="0">
                  <a:moveTo>
                    <a:pt x="333" y="0"/>
                  </a:moveTo>
                  <a:lnTo>
                    <a:pt x="0" y="278"/>
                  </a:lnTo>
                  <a:cubicBezTo>
                    <a:pt x="1220" y="1664"/>
                    <a:pt x="2551" y="3716"/>
                    <a:pt x="2606" y="3771"/>
                  </a:cubicBezTo>
                  <a:lnTo>
                    <a:pt x="3050" y="3494"/>
                  </a:lnTo>
                  <a:cubicBezTo>
                    <a:pt x="3050" y="3494"/>
                    <a:pt x="1664" y="1387"/>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3"/>
            <p:cNvSpPr/>
            <p:nvPr/>
          </p:nvSpPr>
          <p:spPr>
            <a:xfrm>
              <a:off x="6759300" y="4493750"/>
              <a:ext cx="127550" cy="115325"/>
            </a:xfrm>
            <a:custGeom>
              <a:avLst/>
              <a:gdLst/>
              <a:ahLst/>
              <a:cxnLst/>
              <a:rect l="l" t="t" r="r" b="b"/>
              <a:pathLst>
                <a:path w="5102" h="4613" extrusionOk="0">
                  <a:moveTo>
                    <a:pt x="3799" y="1"/>
                  </a:moveTo>
                  <a:cubicBezTo>
                    <a:pt x="3273" y="1"/>
                    <a:pt x="3438" y="786"/>
                    <a:pt x="3438" y="786"/>
                  </a:cubicBezTo>
                  <a:cubicBezTo>
                    <a:pt x="3438" y="786"/>
                    <a:pt x="3171" y="138"/>
                    <a:pt x="2574" y="138"/>
                  </a:cubicBezTo>
                  <a:cubicBezTo>
                    <a:pt x="2451" y="138"/>
                    <a:pt x="2314" y="166"/>
                    <a:pt x="2163" y="232"/>
                  </a:cubicBezTo>
                  <a:cubicBezTo>
                    <a:pt x="1664" y="454"/>
                    <a:pt x="1830" y="1341"/>
                    <a:pt x="1830" y="1341"/>
                  </a:cubicBezTo>
                  <a:cubicBezTo>
                    <a:pt x="1830" y="1341"/>
                    <a:pt x="1631" y="1196"/>
                    <a:pt x="1378" y="1196"/>
                  </a:cubicBezTo>
                  <a:cubicBezTo>
                    <a:pt x="1187" y="1196"/>
                    <a:pt x="967" y="1278"/>
                    <a:pt x="777" y="1563"/>
                  </a:cubicBezTo>
                  <a:cubicBezTo>
                    <a:pt x="444" y="2006"/>
                    <a:pt x="998" y="2561"/>
                    <a:pt x="998" y="2561"/>
                  </a:cubicBezTo>
                  <a:cubicBezTo>
                    <a:pt x="998" y="2561"/>
                    <a:pt x="278" y="2561"/>
                    <a:pt x="167" y="3115"/>
                  </a:cubicBezTo>
                  <a:cubicBezTo>
                    <a:pt x="0" y="3614"/>
                    <a:pt x="444" y="3892"/>
                    <a:pt x="1220" y="4114"/>
                  </a:cubicBezTo>
                  <a:cubicBezTo>
                    <a:pt x="1941" y="4335"/>
                    <a:pt x="3605" y="4613"/>
                    <a:pt x="3605" y="4613"/>
                  </a:cubicBezTo>
                  <a:lnTo>
                    <a:pt x="4991" y="3559"/>
                  </a:lnTo>
                  <a:cubicBezTo>
                    <a:pt x="4991" y="3559"/>
                    <a:pt x="5102" y="454"/>
                    <a:pt x="4104" y="66"/>
                  </a:cubicBezTo>
                  <a:cubicBezTo>
                    <a:pt x="3983" y="20"/>
                    <a:pt x="3882" y="1"/>
                    <a:pt x="3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3"/>
            <p:cNvSpPr/>
            <p:nvPr/>
          </p:nvSpPr>
          <p:spPr>
            <a:xfrm>
              <a:off x="6834150" y="4550825"/>
              <a:ext cx="76275" cy="67900"/>
            </a:xfrm>
            <a:custGeom>
              <a:avLst/>
              <a:gdLst/>
              <a:ahLst/>
              <a:cxnLst/>
              <a:rect l="l" t="t" r="r" b="b"/>
              <a:pathLst>
                <a:path w="3051" h="2716" extrusionOk="0">
                  <a:moveTo>
                    <a:pt x="1942" y="1"/>
                  </a:moveTo>
                  <a:cubicBezTo>
                    <a:pt x="1942" y="1"/>
                    <a:pt x="1664" y="666"/>
                    <a:pt x="1442" y="1609"/>
                  </a:cubicBezTo>
                  <a:cubicBezTo>
                    <a:pt x="611" y="1831"/>
                    <a:pt x="1" y="2219"/>
                    <a:pt x="1" y="2219"/>
                  </a:cubicBezTo>
                  <a:cubicBezTo>
                    <a:pt x="1" y="2219"/>
                    <a:pt x="691" y="2716"/>
                    <a:pt x="1410" y="2716"/>
                  </a:cubicBezTo>
                  <a:cubicBezTo>
                    <a:pt x="1709" y="2716"/>
                    <a:pt x="2013" y="2630"/>
                    <a:pt x="2274" y="2385"/>
                  </a:cubicBezTo>
                  <a:cubicBezTo>
                    <a:pt x="3051" y="1664"/>
                    <a:pt x="1942" y="1"/>
                    <a:pt x="19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3"/>
            <p:cNvSpPr/>
            <p:nvPr/>
          </p:nvSpPr>
          <p:spPr>
            <a:xfrm>
              <a:off x="6799500" y="4692225"/>
              <a:ext cx="97075" cy="72125"/>
            </a:xfrm>
            <a:custGeom>
              <a:avLst/>
              <a:gdLst/>
              <a:ahLst/>
              <a:cxnLst/>
              <a:rect l="l" t="t" r="r" b="b"/>
              <a:pathLst>
                <a:path w="3883" h="2885" extrusionOk="0">
                  <a:moveTo>
                    <a:pt x="222" y="1"/>
                  </a:moveTo>
                  <a:lnTo>
                    <a:pt x="0" y="389"/>
                  </a:lnTo>
                  <a:cubicBezTo>
                    <a:pt x="1664" y="1276"/>
                    <a:pt x="3605" y="2884"/>
                    <a:pt x="3605" y="2884"/>
                  </a:cubicBezTo>
                  <a:lnTo>
                    <a:pt x="3882" y="2551"/>
                  </a:lnTo>
                  <a:cubicBezTo>
                    <a:pt x="3882" y="2551"/>
                    <a:pt x="1886" y="943"/>
                    <a:pt x="2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3"/>
            <p:cNvSpPr/>
            <p:nvPr/>
          </p:nvSpPr>
          <p:spPr>
            <a:xfrm>
              <a:off x="6671950" y="4601900"/>
              <a:ext cx="122025" cy="116700"/>
            </a:xfrm>
            <a:custGeom>
              <a:avLst/>
              <a:gdLst/>
              <a:ahLst/>
              <a:cxnLst/>
              <a:rect l="l" t="t" r="r" b="b"/>
              <a:pathLst>
                <a:path w="4881" h="4668" extrusionOk="0">
                  <a:moveTo>
                    <a:pt x="2803" y="1"/>
                  </a:moveTo>
                  <a:cubicBezTo>
                    <a:pt x="2048" y="1"/>
                    <a:pt x="2496" y="897"/>
                    <a:pt x="2496" y="897"/>
                  </a:cubicBezTo>
                  <a:cubicBezTo>
                    <a:pt x="2496" y="897"/>
                    <a:pt x="2149" y="521"/>
                    <a:pt x="1706" y="521"/>
                  </a:cubicBezTo>
                  <a:cubicBezTo>
                    <a:pt x="1535" y="521"/>
                    <a:pt x="1350" y="576"/>
                    <a:pt x="1165" y="730"/>
                  </a:cubicBezTo>
                  <a:cubicBezTo>
                    <a:pt x="722" y="1118"/>
                    <a:pt x="1165" y="1839"/>
                    <a:pt x="1165" y="1839"/>
                  </a:cubicBezTo>
                  <a:cubicBezTo>
                    <a:pt x="1165" y="1839"/>
                    <a:pt x="1085" y="1821"/>
                    <a:pt x="968" y="1821"/>
                  </a:cubicBezTo>
                  <a:cubicBezTo>
                    <a:pt x="734" y="1821"/>
                    <a:pt x="352" y="1895"/>
                    <a:pt x="167" y="2338"/>
                  </a:cubicBezTo>
                  <a:cubicBezTo>
                    <a:pt x="1" y="2893"/>
                    <a:pt x="722" y="3225"/>
                    <a:pt x="722" y="3225"/>
                  </a:cubicBezTo>
                  <a:cubicBezTo>
                    <a:pt x="722" y="3225"/>
                    <a:pt x="112" y="3447"/>
                    <a:pt x="112" y="4057"/>
                  </a:cubicBezTo>
                  <a:cubicBezTo>
                    <a:pt x="112" y="4612"/>
                    <a:pt x="611" y="4667"/>
                    <a:pt x="1443" y="4667"/>
                  </a:cubicBezTo>
                  <a:cubicBezTo>
                    <a:pt x="2219" y="4667"/>
                    <a:pt x="3938" y="4335"/>
                    <a:pt x="3938" y="4335"/>
                  </a:cubicBezTo>
                  <a:lnTo>
                    <a:pt x="4881" y="2948"/>
                  </a:lnTo>
                  <a:cubicBezTo>
                    <a:pt x="4881" y="2948"/>
                    <a:pt x="3938" y="9"/>
                    <a:pt x="2940" y="9"/>
                  </a:cubicBezTo>
                  <a:cubicBezTo>
                    <a:pt x="2890" y="3"/>
                    <a:pt x="2845" y="1"/>
                    <a:pt x="28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3"/>
            <p:cNvSpPr/>
            <p:nvPr/>
          </p:nvSpPr>
          <p:spPr>
            <a:xfrm>
              <a:off x="6752375" y="4645100"/>
              <a:ext cx="72100" cy="70400"/>
            </a:xfrm>
            <a:custGeom>
              <a:avLst/>
              <a:gdLst/>
              <a:ahLst/>
              <a:cxnLst/>
              <a:rect l="l" t="t" r="r" b="b"/>
              <a:pathLst>
                <a:path w="2884" h="2816" extrusionOk="0">
                  <a:moveTo>
                    <a:pt x="1275" y="0"/>
                  </a:moveTo>
                  <a:cubicBezTo>
                    <a:pt x="1275" y="0"/>
                    <a:pt x="1275" y="777"/>
                    <a:pt x="1165" y="1664"/>
                  </a:cubicBezTo>
                  <a:cubicBezTo>
                    <a:pt x="444" y="2052"/>
                    <a:pt x="0" y="2717"/>
                    <a:pt x="0" y="2717"/>
                  </a:cubicBezTo>
                  <a:cubicBezTo>
                    <a:pt x="0" y="2717"/>
                    <a:pt x="369" y="2816"/>
                    <a:pt x="828" y="2816"/>
                  </a:cubicBezTo>
                  <a:cubicBezTo>
                    <a:pt x="1345" y="2816"/>
                    <a:pt x="1977" y="2691"/>
                    <a:pt x="2329" y="2163"/>
                  </a:cubicBezTo>
                  <a:cubicBezTo>
                    <a:pt x="2884" y="1220"/>
                    <a:pt x="1275" y="0"/>
                    <a:pt x="1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3"/>
            <p:cNvSpPr/>
            <p:nvPr/>
          </p:nvSpPr>
          <p:spPr>
            <a:xfrm>
              <a:off x="6986800" y="4624475"/>
              <a:ext cx="130175" cy="368600"/>
            </a:xfrm>
            <a:custGeom>
              <a:avLst/>
              <a:gdLst/>
              <a:ahLst/>
              <a:cxnLst/>
              <a:rect l="l" t="t" r="r" b="b"/>
              <a:pathLst>
                <a:path w="5207" h="14744" extrusionOk="0">
                  <a:moveTo>
                    <a:pt x="1846" y="0"/>
                  </a:moveTo>
                  <a:cubicBezTo>
                    <a:pt x="871" y="0"/>
                    <a:pt x="1" y="1160"/>
                    <a:pt x="493" y="3099"/>
                  </a:cubicBezTo>
                  <a:cubicBezTo>
                    <a:pt x="1159" y="5816"/>
                    <a:pt x="3266" y="13025"/>
                    <a:pt x="3599" y="14744"/>
                  </a:cubicBezTo>
                  <a:lnTo>
                    <a:pt x="5151" y="14744"/>
                  </a:lnTo>
                  <a:cubicBezTo>
                    <a:pt x="5207" y="13025"/>
                    <a:pt x="4375" y="4152"/>
                    <a:pt x="3599" y="1768"/>
                  </a:cubicBezTo>
                  <a:cubicBezTo>
                    <a:pt x="3237" y="548"/>
                    <a:pt x="2517" y="0"/>
                    <a:pt x="18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3"/>
            <p:cNvSpPr/>
            <p:nvPr/>
          </p:nvSpPr>
          <p:spPr>
            <a:xfrm>
              <a:off x="6909500" y="4664150"/>
              <a:ext cx="167275" cy="328925"/>
            </a:xfrm>
            <a:custGeom>
              <a:avLst/>
              <a:gdLst/>
              <a:ahLst/>
              <a:cxnLst/>
              <a:rect l="l" t="t" r="r" b="b"/>
              <a:pathLst>
                <a:path w="6691" h="13157" extrusionOk="0">
                  <a:moveTo>
                    <a:pt x="1918" y="0"/>
                  </a:moveTo>
                  <a:cubicBezTo>
                    <a:pt x="835" y="0"/>
                    <a:pt x="0" y="1661"/>
                    <a:pt x="591" y="2954"/>
                  </a:cubicBezTo>
                  <a:cubicBezTo>
                    <a:pt x="1312" y="4617"/>
                    <a:pt x="4362" y="11770"/>
                    <a:pt x="4972" y="13157"/>
                  </a:cubicBezTo>
                  <a:lnTo>
                    <a:pt x="6691" y="13157"/>
                  </a:lnTo>
                  <a:cubicBezTo>
                    <a:pt x="6303" y="11493"/>
                    <a:pt x="4972" y="4506"/>
                    <a:pt x="3585" y="1512"/>
                  </a:cubicBezTo>
                  <a:cubicBezTo>
                    <a:pt x="3067" y="419"/>
                    <a:pt x="2461" y="0"/>
                    <a:pt x="19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3"/>
            <p:cNvSpPr/>
            <p:nvPr/>
          </p:nvSpPr>
          <p:spPr>
            <a:xfrm>
              <a:off x="7060625" y="4584850"/>
              <a:ext cx="117350" cy="408225"/>
            </a:xfrm>
            <a:custGeom>
              <a:avLst/>
              <a:gdLst/>
              <a:ahLst/>
              <a:cxnLst/>
              <a:rect l="l" t="t" r="r" b="b"/>
              <a:pathLst>
                <a:path w="4694" h="16329" extrusionOk="0">
                  <a:moveTo>
                    <a:pt x="2067" y="1"/>
                  </a:moveTo>
                  <a:cubicBezTo>
                    <a:pt x="1013" y="1"/>
                    <a:pt x="0" y="1368"/>
                    <a:pt x="424" y="2965"/>
                  </a:cubicBezTo>
                  <a:cubicBezTo>
                    <a:pt x="978" y="5238"/>
                    <a:pt x="2198" y="16329"/>
                    <a:pt x="2198" y="16329"/>
                  </a:cubicBezTo>
                  <a:lnTo>
                    <a:pt x="4139" y="16329"/>
                  </a:lnTo>
                  <a:cubicBezTo>
                    <a:pt x="4139" y="16329"/>
                    <a:pt x="4694" y="7124"/>
                    <a:pt x="3862" y="2410"/>
                  </a:cubicBezTo>
                  <a:cubicBezTo>
                    <a:pt x="3565" y="673"/>
                    <a:pt x="2806" y="1"/>
                    <a:pt x="2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3"/>
            <p:cNvSpPr/>
            <p:nvPr/>
          </p:nvSpPr>
          <p:spPr>
            <a:xfrm>
              <a:off x="6851300" y="4726800"/>
              <a:ext cx="182500" cy="266275"/>
            </a:xfrm>
            <a:custGeom>
              <a:avLst/>
              <a:gdLst/>
              <a:ahLst/>
              <a:cxnLst/>
              <a:rect l="l" t="t" r="r" b="b"/>
              <a:pathLst>
                <a:path w="7300" h="10651" extrusionOk="0">
                  <a:moveTo>
                    <a:pt x="1849" y="1"/>
                  </a:moveTo>
                  <a:cubicBezTo>
                    <a:pt x="850" y="1"/>
                    <a:pt x="1" y="1211"/>
                    <a:pt x="867" y="2832"/>
                  </a:cubicBezTo>
                  <a:cubicBezTo>
                    <a:pt x="2143" y="5161"/>
                    <a:pt x="5470" y="10651"/>
                    <a:pt x="5470" y="10651"/>
                  </a:cubicBezTo>
                  <a:lnTo>
                    <a:pt x="7300" y="10651"/>
                  </a:lnTo>
                  <a:cubicBezTo>
                    <a:pt x="7300" y="10651"/>
                    <a:pt x="4472" y="2776"/>
                    <a:pt x="3196" y="891"/>
                  </a:cubicBezTo>
                  <a:cubicBezTo>
                    <a:pt x="2823" y="269"/>
                    <a:pt x="2319" y="1"/>
                    <a:pt x="18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3"/>
            <p:cNvSpPr/>
            <p:nvPr/>
          </p:nvSpPr>
          <p:spPr>
            <a:xfrm>
              <a:off x="7071200" y="4658950"/>
              <a:ext cx="44400" cy="334125"/>
            </a:xfrm>
            <a:custGeom>
              <a:avLst/>
              <a:gdLst/>
              <a:ahLst/>
              <a:cxnLst/>
              <a:rect l="l" t="t" r="r" b="b"/>
              <a:pathLst>
                <a:path w="1776" h="13365" extrusionOk="0">
                  <a:moveTo>
                    <a:pt x="1" y="1"/>
                  </a:moveTo>
                  <a:lnTo>
                    <a:pt x="1" y="1"/>
                  </a:lnTo>
                  <a:cubicBezTo>
                    <a:pt x="167" y="2773"/>
                    <a:pt x="1221" y="13365"/>
                    <a:pt x="1221" y="13365"/>
                  </a:cubicBezTo>
                  <a:lnTo>
                    <a:pt x="1775" y="13365"/>
                  </a:lnTo>
                  <a:cubicBezTo>
                    <a:pt x="1775" y="13365"/>
                    <a:pt x="1221" y="6655"/>
                    <a:pt x="944" y="4271"/>
                  </a:cubicBezTo>
                  <a:cubicBezTo>
                    <a:pt x="555" y="1942"/>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3"/>
            <p:cNvSpPr/>
            <p:nvPr/>
          </p:nvSpPr>
          <p:spPr>
            <a:xfrm>
              <a:off x="6999125" y="4701925"/>
              <a:ext cx="77650" cy="291150"/>
            </a:xfrm>
            <a:custGeom>
              <a:avLst/>
              <a:gdLst/>
              <a:ahLst/>
              <a:cxnLst/>
              <a:rect l="l" t="t" r="r" b="b"/>
              <a:pathLst>
                <a:path w="3106" h="11646" extrusionOk="0">
                  <a:moveTo>
                    <a:pt x="0" y="1"/>
                  </a:moveTo>
                  <a:cubicBezTo>
                    <a:pt x="777" y="3882"/>
                    <a:pt x="2607" y="11646"/>
                    <a:pt x="2607" y="11646"/>
                  </a:cubicBezTo>
                  <a:lnTo>
                    <a:pt x="3106" y="11646"/>
                  </a:lnTo>
                  <a:cubicBezTo>
                    <a:pt x="3106" y="11646"/>
                    <a:pt x="1941" y="6322"/>
                    <a:pt x="1498" y="4659"/>
                  </a:cubicBezTo>
                  <a:cubicBezTo>
                    <a:pt x="1110" y="2995"/>
                    <a:pt x="1" y="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3"/>
            <p:cNvSpPr/>
            <p:nvPr/>
          </p:nvSpPr>
          <p:spPr>
            <a:xfrm>
              <a:off x="6924275" y="4737975"/>
              <a:ext cx="109525" cy="255100"/>
            </a:xfrm>
            <a:custGeom>
              <a:avLst/>
              <a:gdLst/>
              <a:ahLst/>
              <a:cxnLst/>
              <a:rect l="l" t="t" r="r" b="b"/>
              <a:pathLst>
                <a:path w="4381" h="10204" extrusionOk="0">
                  <a:moveTo>
                    <a:pt x="0" y="1"/>
                  </a:moveTo>
                  <a:cubicBezTo>
                    <a:pt x="0" y="1775"/>
                    <a:pt x="3937" y="10204"/>
                    <a:pt x="3937" y="10204"/>
                  </a:cubicBezTo>
                  <a:lnTo>
                    <a:pt x="4381" y="10204"/>
                  </a:lnTo>
                  <a:cubicBezTo>
                    <a:pt x="4381" y="10204"/>
                    <a:pt x="3937" y="9039"/>
                    <a:pt x="3383" y="7542"/>
                  </a:cubicBezTo>
                  <a:cubicBezTo>
                    <a:pt x="2828" y="6100"/>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 name="Google Shape;891;p33"/>
          <p:cNvGrpSpPr/>
          <p:nvPr/>
        </p:nvGrpSpPr>
        <p:grpSpPr>
          <a:xfrm>
            <a:off x="8609375" y="2020125"/>
            <a:ext cx="349225" cy="1103275"/>
            <a:chOff x="932775" y="790075"/>
            <a:chExt cx="349225" cy="1103275"/>
          </a:xfrm>
        </p:grpSpPr>
        <p:sp>
          <p:nvSpPr>
            <p:cNvPr id="892" name="Google Shape;892;p33"/>
            <p:cNvSpPr/>
            <p:nvPr/>
          </p:nvSpPr>
          <p:spPr>
            <a:xfrm>
              <a:off x="932775" y="1212675"/>
              <a:ext cx="349225" cy="252325"/>
            </a:xfrm>
            <a:custGeom>
              <a:avLst/>
              <a:gdLst/>
              <a:ahLst/>
              <a:cxnLst/>
              <a:rect l="l" t="t" r="r" b="b"/>
              <a:pathLst>
                <a:path w="13969" h="10093" extrusionOk="0">
                  <a:moveTo>
                    <a:pt x="6377" y="1775"/>
                  </a:moveTo>
                  <a:cubicBezTo>
                    <a:pt x="8151" y="1775"/>
                    <a:pt x="9593" y="3216"/>
                    <a:pt x="9593" y="5046"/>
                  </a:cubicBezTo>
                  <a:cubicBezTo>
                    <a:pt x="9704" y="6821"/>
                    <a:pt x="8207" y="8318"/>
                    <a:pt x="6377" y="8318"/>
                  </a:cubicBezTo>
                  <a:cubicBezTo>
                    <a:pt x="4547" y="8318"/>
                    <a:pt x="3105" y="6821"/>
                    <a:pt x="3105" y="5046"/>
                  </a:cubicBezTo>
                  <a:cubicBezTo>
                    <a:pt x="3105" y="3216"/>
                    <a:pt x="4547" y="1775"/>
                    <a:pt x="6377" y="1775"/>
                  </a:cubicBezTo>
                  <a:close/>
                  <a:moveTo>
                    <a:pt x="6377" y="0"/>
                  </a:moveTo>
                  <a:cubicBezTo>
                    <a:pt x="3494" y="0"/>
                    <a:pt x="1220" y="2218"/>
                    <a:pt x="1220" y="5046"/>
                  </a:cubicBezTo>
                  <a:cubicBezTo>
                    <a:pt x="1220" y="5046"/>
                    <a:pt x="1220" y="6377"/>
                    <a:pt x="998" y="7597"/>
                  </a:cubicBezTo>
                  <a:cubicBezTo>
                    <a:pt x="832" y="8872"/>
                    <a:pt x="0" y="10092"/>
                    <a:pt x="0" y="10092"/>
                  </a:cubicBezTo>
                  <a:cubicBezTo>
                    <a:pt x="0" y="10092"/>
                    <a:pt x="1109" y="9261"/>
                    <a:pt x="1719" y="7098"/>
                  </a:cubicBezTo>
                  <a:cubicBezTo>
                    <a:pt x="2551" y="8872"/>
                    <a:pt x="4270" y="10092"/>
                    <a:pt x="6377" y="10092"/>
                  </a:cubicBezTo>
                  <a:cubicBezTo>
                    <a:pt x="8041" y="10092"/>
                    <a:pt x="9538" y="9261"/>
                    <a:pt x="10425" y="8041"/>
                  </a:cubicBezTo>
                  <a:cubicBezTo>
                    <a:pt x="10591" y="8429"/>
                    <a:pt x="10813" y="8928"/>
                    <a:pt x="11478" y="9094"/>
                  </a:cubicBezTo>
                  <a:cubicBezTo>
                    <a:pt x="11660" y="9157"/>
                    <a:pt x="11819" y="9186"/>
                    <a:pt x="11959" y="9186"/>
                  </a:cubicBezTo>
                  <a:cubicBezTo>
                    <a:pt x="12800" y="9186"/>
                    <a:pt x="12936" y="8160"/>
                    <a:pt x="13031" y="7542"/>
                  </a:cubicBezTo>
                  <a:cubicBezTo>
                    <a:pt x="13087" y="6765"/>
                    <a:pt x="12366" y="6488"/>
                    <a:pt x="12588" y="6322"/>
                  </a:cubicBezTo>
                  <a:cubicBezTo>
                    <a:pt x="12615" y="6303"/>
                    <a:pt x="12646" y="6295"/>
                    <a:pt x="12680" y="6295"/>
                  </a:cubicBezTo>
                  <a:cubicBezTo>
                    <a:pt x="12849" y="6295"/>
                    <a:pt x="13096" y="6488"/>
                    <a:pt x="13419" y="6488"/>
                  </a:cubicBezTo>
                  <a:cubicBezTo>
                    <a:pt x="13443" y="6491"/>
                    <a:pt x="13466" y="6492"/>
                    <a:pt x="13488" y="6492"/>
                  </a:cubicBezTo>
                  <a:cubicBezTo>
                    <a:pt x="13923" y="6492"/>
                    <a:pt x="13969" y="5989"/>
                    <a:pt x="13863" y="5989"/>
                  </a:cubicBezTo>
                  <a:lnTo>
                    <a:pt x="12643" y="5989"/>
                  </a:lnTo>
                  <a:cubicBezTo>
                    <a:pt x="12088" y="5989"/>
                    <a:pt x="11700" y="6765"/>
                    <a:pt x="11811" y="7375"/>
                  </a:cubicBezTo>
                  <a:cubicBezTo>
                    <a:pt x="11956" y="7955"/>
                    <a:pt x="12227" y="8703"/>
                    <a:pt x="11745" y="8703"/>
                  </a:cubicBezTo>
                  <a:cubicBezTo>
                    <a:pt x="11674" y="8703"/>
                    <a:pt x="11586" y="8686"/>
                    <a:pt x="11478" y="8651"/>
                  </a:cubicBezTo>
                  <a:cubicBezTo>
                    <a:pt x="10979" y="8429"/>
                    <a:pt x="10979" y="7763"/>
                    <a:pt x="10979" y="7209"/>
                  </a:cubicBezTo>
                  <a:cubicBezTo>
                    <a:pt x="11257" y="6543"/>
                    <a:pt x="11478" y="5823"/>
                    <a:pt x="11478" y="5102"/>
                  </a:cubicBezTo>
                  <a:cubicBezTo>
                    <a:pt x="11478" y="2274"/>
                    <a:pt x="9205" y="0"/>
                    <a:pt x="6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3"/>
            <p:cNvSpPr/>
            <p:nvPr/>
          </p:nvSpPr>
          <p:spPr>
            <a:xfrm>
              <a:off x="966025" y="790075"/>
              <a:ext cx="270350" cy="328600"/>
            </a:xfrm>
            <a:custGeom>
              <a:avLst/>
              <a:gdLst/>
              <a:ahLst/>
              <a:cxnLst/>
              <a:rect l="l" t="t" r="r" b="b"/>
              <a:pathLst>
                <a:path w="10814" h="13144" extrusionOk="0">
                  <a:moveTo>
                    <a:pt x="8327" y="0"/>
                  </a:moveTo>
                  <a:cubicBezTo>
                    <a:pt x="7919" y="0"/>
                    <a:pt x="7498" y="105"/>
                    <a:pt x="7099" y="324"/>
                  </a:cubicBezTo>
                  <a:cubicBezTo>
                    <a:pt x="5768" y="1101"/>
                    <a:pt x="5657" y="2930"/>
                    <a:pt x="5324" y="4261"/>
                  </a:cubicBezTo>
                  <a:cubicBezTo>
                    <a:pt x="5102" y="5093"/>
                    <a:pt x="4881" y="5980"/>
                    <a:pt x="4603" y="6757"/>
                  </a:cubicBezTo>
                  <a:cubicBezTo>
                    <a:pt x="4215" y="7866"/>
                    <a:pt x="3439" y="8753"/>
                    <a:pt x="2607" y="9585"/>
                  </a:cubicBezTo>
                  <a:cubicBezTo>
                    <a:pt x="1997" y="10250"/>
                    <a:pt x="1" y="11636"/>
                    <a:pt x="500" y="12246"/>
                  </a:cubicBezTo>
                  <a:cubicBezTo>
                    <a:pt x="610" y="12401"/>
                    <a:pt x="755" y="12467"/>
                    <a:pt x="925" y="12467"/>
                  </a:cubicBezTo>
                  <a:cubicBezTo>
                    <a:pt x="1183" y="12467"/>
                    <a:pt x="1497" y="12314"/>
                    <a:pt x="1831" y="12080"/>
                  </a:cubicBezTo>
                  <a:cubicBezTo>
                    <a:pt x="2330" y="11747"/>
                    <a:pt x="2718" y="11415"/>
                    <a:pt x="3162" y="10971"/>
                  </a:cubicBezTo>
                  <a:cubicBezTo>
                    <a:pt x="3399" y="10734"/>
                    <a:pt x="3823" y="10476"/>
                    <a:pt x="4294" y="10476"/>
                  </a:cubicBezTo>
                  <a:cubicBezTo>
                    <a:pt x="4593" y="10476"/>
                    <a:pt x="4912" y="10580"/>
                    <a:pt x="5213" y="10860"/>
                  </a:cubicBezTo>
                  <a:cubicBezTo>
                    <a:pt x="5657" y="11248"/>
                    <a:pt x="5657" y="12357"/>
                    <a:pt x="5712" y="12912"/>
                  </a:cubicBezTo>
                  <a:cubicBezTo>
                    <a:pt x="5712" y="13003"/>
                    <a:pt x="5812" y="13143"/>
                    <a:pt x="5938" y="13143"/>
                  </a:cubicBezTo>
                  <a:cubicBezTo>
                    <a:pt x="6043" y="13143"/>
                    <a:pt x="6166" y="13047"/>
                    <a:pt x="6267" y="12745"/>
                  </a:cubicBezTo>
                  <a:cubicBezTo>
                    <a:pt x="6433" y="12302"/>
                    <a:pt x="6544" y="11137"/>
                    <a:pt x="6600" y="11137"/>
                  </a:cubicBezTo>
                  <a:cubicBezTo>
                    <a:pt x="6706" y="10959"/>
                    <a:pt x="6768" y="10804"/>
                    <a:pt x="6871" y="10804"/>
                  </a:cubicBezTo>
                  <a:cubicBezTo>
                    <a:pt x="6929" y="10804"/>
                    <a:pt x="7000" y="10852"/>
                    <a:pt x="7099" y="10971"/>
                  </a:cubicBezTo>
                  <a:cubicBezTo>
                    <a:pt x="7099" y="11137"/>
                    <a:pt x="7653" y="12524"/>
                    <a:pt x="7875" y="12912"/>
                  </a:cubicBezTo>
                  <a:cubicBezTo>
                    <a:pt x="7899" y="13009"/>
                    <a:pt x="8030" y="13053"/>
                    <a:pt x="8165" y="13053"/>
                  </a:cubicBezTo>
                  <a:cubicBezTo>
                    <a:pt x="8337" y="13053"/>
                    <a:pt x="8516" y="12981"/>
                    <a:pt x="8485" y="12856"/>
                  </a:cubicBezTo>
                  <a:cubicBezTo>
                    <a:pt x="8208" y="12246"/>
                    <a:pt x="7930" y="11415"/>
                    <a:pt x="7875" y="10805"/>
                  </a:cubicBezTo>
                  <a:lnTo>
                    <a:pt x="7875" y="10694"/>
                  </a:lnTo>
                  <a:cubicBezTo>
                    <a:pt x="7875" y="10583"/>
                    <a:pt x="7875" y="10361"/>
                    <a:pt x="7820" y="10195"/>
                  </a:cubicBezTo>
                  <a:cubicBezTo>
                    <a:pt x="8818" y="9529"/>
                    <a:pt x="9483" y="8420"/>
                    <a:pt x="9594" y="7200"/>
                  </a:cubicBezTo>
                  <a:cubicBezTo>
                    <a:pt x="9649" y="6258"/>
                    <a:pt x="9539" y="5370"/>
                    <a:pt x="9317" y="4539"/>
                  </a:cubicBezTo>
                  <a:cubicBezTo>
                    <a:pt x="9206" y="4095"/>
                    <a:pt x="8818" y="3485"/>
                    <a:pt x="8818" y="2986"/>
                  </a:cubicBezTo>
                  <a:cubicBezTo>
                    <a:pt x="8818" y="2321"/>
                    <a:pt x="9372" y="2043"/>
                    <a:pt x="9760" y="1600"/>
                  </a:cubicBezTo>
                  <a:cubicBezTo>
                    <a:pt x="9927" y="1711"/>
                    <a:pt x="10148" y="1711"/>
                    <a:pt x="10259" y="1821"/>
                  </a:cubicBezTo>
                  <a:cubicBezTo>
                    <a:pt x="10648" y="2043"/>
                    <a:pt x="10814" y="2265"/>
                    <a:pt x="10814" y="2265"/>
                  </a:cubicBezTo>
                  <a:cubicBezTo>
                    <a:pt x="10814" y="2265"/>
                    <a:pt x="10758" y="1489"/>
                    <a:pt x="10204" y="934"/>
                  </a:cubicBezTo>
                  <a:cubicBezTo>
                    <a:pt x="9743" y="331"/>
                    <a:pt x="9054" y="0"/>
                    <a:pt x="8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3"/>
            <p:cNvSpPr/>
            <p:nvPr/>
          </p:nvSpPr>
          <p:spPr>
            <a:xfrm>
              <a:off x="971575" y="1583125"/>
              <a:ext cx="258350" cy="310225"/>
            </a:xfrm>
            <a:custGeom>
              <a:avLst/>
              <a:gdLst/>
              <a:ahLst/>
              <a:cxnLst/>
              <a:rect l="l" t="t" r="r" b="b"/>
              <a:pathLst>
                <a:path w="10334" h="12409" extrusionOk="0">
                  <a:moveTo>
                    <a:pt x="5505" y="1"/>
                  </a:moveTo>
                  <a:cubicBezTo>
                    <a:pt x="5251" y="1"/>
                    <a:pt x="4987" y="15"/>
                    <a:pt x="4714" y="43"/>
                  </a:cubicBezTo>
                  <a:cubicBezTo>
                    <a:pt x="2441" y="320"/>
                    <a:pt x="1" y="2705"/>
                    <a:pt x="1165" y="5588"/>
                  </a:cubicBezTo>
                  <a:cubicBezTo>
                    <a:pt x="2219" y="8084"/>
                    <a:pt x="4437" y="7529"/>
                    <a:pt x="4437" y="8915"/>
                  </a:cubicBezTo>
                  <a:lnTo>
                    <a:pt x="4437" y="11300"/>
                  </a:lnTo>
                  <a:lnTo>
                    <a:pt x="3771" y="11300"/>
                  </a:lnTo>
                  <a:lnTo>
                    <a:pt x="3771" y="12409"/>
                  </a:lnTo>
                  <a:lnTo>
                    <a:pt x="6378" y="12409"/>
                  </a:lnTo>
                  <a:lnTo>
                    <a:pt x="6378" y="11355"/>
                  </a:lnTo>
                  <a:lnTo>
                    <a:pt x="5712" y="11355"/>
                  </a:lnTo>
                  <a:lnTo>
                    <a:pt x="5712" y="7973"/>
                  </a:lnTo>
                  <a:cubicBezTo>
                    <a:pt x="5712" y="6642"/>
                    <a:pt x="3605" y="6974"/>
                    <a:pt x="2773" y="5311"/>
                  </a:cubicBezTo>
                  <a:cubicBezTo>
                    <a:pt x="2242" y="4142"/>
                    <a:pt x="2983" y="1804"/>
                    <a:pt x="4996" y="1804"/>
                  </a:cubicBezTo>
                  <a:cubicBezTo>
                    <a:pt x="5084" y="1804"/>
                    <a:pt x="5175" y="1808"/>
                    <a:pt x="5269" y="1818"/>
                  </a:cubicBezTo>
                  <a:cubicBezTo>
                    <a:pt x="6378" y="1873"/>
                    <a:pt x="7764" y="1707"/>
                    <a:pt x="8374" y="3647"/>
                  </a:cubicBezTo>
                  <a:cubicBezTo>
                    <a:pt x="9039" y="5588"/>
                    <a:pt x="6932" y="7474"/>
                    <a:pt x="6932" y="7474"/>
                  </a:cubicBezTo>
                  <a:cubicBezTo>
                    <a:pt x="6932" y="7474"/>
                    <a:pt x="6998" y="7481"/>
                    <a:pt x="7110" y="7481"/>
                  </a:cubicBezTo>
                  <a:cubicBezTo>
                    <a:pt x="7680" y="7481"/>
                    <a:pt x="9454" y="7287"/>
                    <a:pt x="9871" y="4923"/>
                  </a:cubicBezTo>
                  <a:cubicBezTo>
                    <a:pt x="10333" y="2200"/>
                    <a:pt x="8702" y="1"/>
                    <a:pt x="55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 name="Google Shape;895;p33"/>
          <p:cNvGrpSpPr/>
          <p:nvPr/>
        </p:nvGrpSpPr>
        <p:grpSpPr>
          <a:xfrm>
            <a:off x="201550" y="1987913"/>
            <a:ext cx="334125" cy="1167675"/>
            <a:chOff x="171825" y="889675"/>
            <a:chExt cx="334125" cy="1167675"/>
          </a:xfrm>
        </p:grpSpPr>
        <p:sp>
          <p:nvSpPr>
            <p:cNvPr id="896" name="Google Shape;896;p33"/>
            <p:cNvSpPr/>
            <p:nvPr/>
          </p:nvSpPr>
          <p:spPr>
            <a:xfrm>
              <a:off x="212025" y="889675"/>
              <a:ext cx="257875" cy="388600"/>
            </a:xfrm>
            <a:custGeom>
              <a:avLst/>
              <a:gdLst/>
              <a:ahLst/>
              <a:cxnLst/>
              <a:rect l="l" t="t" r="r" b="b"/>
              <a:pathLst>
                <a:path w="10315" h="15544" extrusionOk="0">
                  <a:moveTo>
                    <a:pt x="5157" y="1513"/>
                  </a:moveTo>
                  <a:cubicBezTo>
                    <a:pt x="8139" y="1513"/>
                    <a:pt x="7033" y="6017"/>
                    <a:pt x="5269" y="7946"/>
                  </a:cubicBezTo>
                  <a:cubicBezTo>
                    <a:pt x="3383" y="6006"/>
                    <a:pt x="2219" y="1514"/>
                    <a:pt x="5102" y="1514"/>
                  </a:cubicBezTo>
                  <a:cubicBezTo>
                    <a:pt x="5121" y="1514"/>
                    <a:pt x="5139" y="1513"/>
                    <a:pt x="5157" y="1513"/>
                  </a:cubicBezTo>
                  <a:close/>
                  <a:moveTo>
                    <a:pt x="5177" y="1"/>
                  </a:moveTo>
                  <a:cubicBezTo>
                    <a:pt x="4689" y="1"/>
                    <a:pt x="4202" y="58"/>
                    <a:pt x="3827" y="183"/>
                  </a:cubicBezTo>
                  <a:cubicBezTo>
                    <a:pt x="2330" y="738"/>
                    <a:pt x="1886" y="2013"/>
                    <a:pt x="2053" y="3566"/>
                  </a:cubicBezTo>
                  <a:cubicBezTo>
                    <a:pt x="2274" y="5229"/>
                    <a:pt x="3273" y="7004"/>
                    <a:pt x="4271" y="8334"/>
                  </a:cubicBezTo>
                  <a:cubicBezTo>
                    <a:pt x="2995" y="8113"/>
                    <a:pt x="1" y="7724"/>
                    <a:pt x="1" y="7724"/>
                  </a:cubicBezTo>
                  <a:lnTo>
                    <a:pt x="1" y="9610"/>
                  </a:lnTo>
                  <a:lnTo>
                    <a:pt x="4714" y="9111"/>
                  </a:lnTo>
                  <a:lnTo>
                    <a:pt x="4714" y="9111"/>
                  </a:lnTo>
                  <a:lnTo>
                    <a:pt x="4215" y="15543"/>
                  </a:lnTo>
                  <a:lnTo>
                    <a:pt x="6212" y="15543"/>
                  </a:lnTo>
                  <a:lnTo>
                    <a:pt x="5879" y="9111"/>
                  </a:lnTo>
                  <a:lnTo>
                    <a:pt x="10315" y="9610"/>
                  </a:lnTo>
                  <a:lnTo>
                    <a:pt x="10315" y="7724"/>
                  </a:lnTo>
                  <a:cubicBezTo>
                    <a:pt x="10259" y="7724"/>
                    <a:pt x="7709" y="8057"/>
                    <a:pt x="6322" y="8279"/>
                  </a:cubicBezTo>
                  <a:cubicBezTo>
                    <a:pt x="7265" y="7004"/>
                    <a:pt x="8263" y="5174"/>
                    <a:pt x="8430" y="3566"/>
                  </a:cubicBezTo>
                  <a:cubicBezTo>
                    <a:pt x="8651" y="2124"/>
                    <a:pt x="8152" y="793"/>
                    <a:pt x="6766" y="239"/>
                  </a:cubicBezTo>
                  <a:cubicBezTo>
                    <a:pt x="6370" y="86"/>
                    <a:pt x="5773" y="1"/>
                    <a:pt x="5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3"/>
            <p:cNvSpPr/>
            <p:nvPr/>
          </p:nvSpPr>
          <p:spPr>
            <a:xfrm>
              <a:off x="194025" y="1423800"/>
              <a:ext cx="289750" cy="149750"/>
            </a:xfrm>
            <a:custGeom>
              <a:avLst/>
              <a:gdLst/>
              <a:ahLst/>
              <a:cxnLst/>
              <a:rect l="l" t="t" r="r" b="b"/>
              <a:pathLst>
                <a:path w="11590" h="5990" extrusionOk="0">
                  <a:moveTo>
                    <a:pt x="0" y="0"/>
                  </a:moveTo>
                  <a:cubicBezTo>
                    <a:pt x="0" y="0"/>
                    <a:pt x="1054" y="3050"/>
                    <a:pt x="5157" y="3328"/>
                  </a:cubicBezTo>
                  <a:lnTo>
                    <a:pt x="5157" y="3827"/>
                  </a:lnTo>
                  <a:cubicBezTo>
                    <a:pt x="5046" y="4658"/>
                    <a:pt x="4103" y="4880"/>
                    <a:pt x="3604" y="5157"/>
                  </a:cubicBezTo>
                  <a:cubicBezTo>
                    <a:pt x="3161" y="5490"/>
                    <a:pt x="2994" y="5989"/>
                    <a:pt x="2994" y="5989"/>
                  </a:cubicBezTo>
                  <a:lnTo>
                    <a:pt x="8595" y="5989"/>
                  </a:lnTo>
                  <a:cubicBezTo>
                    <a:pt x="8595" y="5989"/>
                    <a:pt x="8484" y="5435"/>
                    <a:pt x="7985" y="5213"/>
                  </a:cubicBezTo>
                  <a:cubicBezTo>
                    <a:pt x="7597" y="4936"/>
                    <a:pt x="6543" y="4714"/>
                    <a:pt x="6488" y="3882"/>
                  </a:cubicBezTo>
                  <a:lnTo>
                    <a:pt x="6488" y="3383"/>
                  </a:lnTo>
                  <a:cubicBezTo>
                    <a:pt x="10647" y="3050"/>
                    <a:pt x="11589" y="0"/>
                    <a:pt x="11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3"/>
            <p:cNvSpPr/>
            <p:nvPr/>
          </p:nvSpPr>
          <p:spPr>
            <a:xfrm>
              <a:off x="194025" y="1368350"/>
              <a:ext cx="289750" cy="22200"/>
            </a:xfrm>
            <a:custGeom>
              <a:avLst/>
              <a:gdLst/>
              <a:ahLst/>
              <a:cxnLst/>
              <a:rect l="l" t="t" r="r" b="b"/>
              <a:pathLst>
                <a:path w="11590" h="888" extrusionOk="0">
                  <a:moveTo>
                    <a:pt x="0" y="0"/>
                  </a:moveTo>
                  <a:lnTo>
                    <a:pt x="0" y="888"/>
                  </a:lnTo>
                  <a:lnTo>
                    <a:pt x="11589" y="888"/>
                  </a:lnTo>
                  <a:lnTo>
                    <a:pt x="115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3"/>
            <p:cNvSpPr/>
            <p:nvPr/>
          </p:nvSpPr>
          <p:spPr>
            <a:xfrm>
              <a:off x="171825" y="1646900"/>
              <a:ext cx="334125" cy="172050"/>
            </a:xfrm>
            <a:custGeom>
              <a:avLst/>
              <a:gdLst/>
              <a:ahLst/>
              <a:cxnLst/>
              <a:rect l="l" t="t" r="r" b="b"/>
              <a:pathLst>
                <a:path w="13365" h="6882" extrusionOk="0">
                  <a:moveTo>
                    <a:pt x="6600" y="1224"/>
                  </a:moveTo>
                  <a:cubicBezTo>
                    <a:pt x="9095" y="1224"/>
                    <a:pt x="10703" y="2610"/>
                    <a:pt x="11091" y="3054"/>
                  </a:cubicBezTo>
                  <a:lnTo>
                    <a:pt x="2552" y="3054"/>
                  </a:lnTo>
                  <a:cubicBezTo>
                    <a:pt x="2829" y="2610"/>
                    <a:pt x="4049" y="1224"/>
                    <a:pt x="6600" y="1224"/>
                  </a:cubicBezTo>
                  <a:close/>
                  <a:moveTo>
                    <a:pt x="10814" y="3997"/>
                  </a:moveTo>
                  <a:cubicBezTo>
                    <a:pt x="10426" y="4551"/>
                    <a:pt x="9206" y="5716"/>
                    <a:pt x="6877" y="5716"/>
                  </a:cubicBezTo>
                  <a:cubicBezTo>
                    <a:pt x="4603" y="5716"/>
                    <a:pt x="3051" y="4551"/>
                    <a:pt x="2496" y="3997"/>
                  </a:cubicBezTo>
                  <a:close/>
                  <a:moveTo>
                    <a:pt x="6814" y="1"/>
                  </a:moveTo>
                  <a:cubicBezTo>
                    <a:pt x="6743" y="1"/>
                    <a:pt x="6672" y="2"/>
                    <a:pt x="6600" y="4"/>
                  </a:cubicBezTo>
                  <a:cubicBezTo>
                    <a:pt x="3273" y="60"/>
                    <a:pt x="1609" y="2389"/>
                    <a:pt x="1165" y="2998"/>
                  </a:cubicBezTo>
                  <a:lnTo>
                    <a:pt x="1" y="2998"/>
                  </a:lnTo>
                  <a:lnTo>
                    <a:pt x="1" y="3997"/>
                  </a:lnTo>
                  <a:lnTo>
                    <a:pt x="1276" y="3997"/>
                  </a:lnTo>
                  <a:cubicBezTo>
                    <a:pt x="1824" y="4709"/>
                    <a:pt x="3724" y="6881"/>
                    <a:pt x="6763" y="6881"/>
                  </a:cubicBezTo>
                  <a:cubicBezTo>
                    <a:pt x="6800" y="6881"/>
                    <a:pt x="6839" y="6881"/>
                    <a:pt x="6877" y="6880"/>
                  </a:cubicBezTo>
                  <a:cubicBezTo>
                    <a:pt x="9982" y="6825"/>
                    <a:pt x="11646" y="4717"/>
                    <a:pt x="12200" y="3997"/>
                  </a:cubicBezTo>
                  <a:lnTo>
                    <a:pt x="13365" y="3997"/>
                  </a:lnTo>
                  <a:lnTo>
                    <a:pt x="13365" y="2998"/>
                  </a:lnTo>
                  <a:lnTo>
                    <a:pt x="12256" y="2998"/>
                  </a:lnTo>
                  <a:cubicBezTo>
                    <a:pt x="11876" y="2402"/>
                    <a:pt x="10010" y="1"/>
                    <a:pt x="6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3"/>
            <p:cNvSpPr/>
            <p:nvPr/>
          </p:nvSpPr>
          <p:spPr>
            <a:xfrm>
              <a:off x="205100" y="1889600"/>
              <a:ext cx="285600" cy="34675"/>
            </a:xfrm>
            <a:custGeom>
              <a:avLst/>
              <a:gdLst/>
              <a:ahLst/>
              <a:cxnLst/>
              <a:rect l="l" t="t" r="r" b="b"/>
              <a:pathLst>
                <a:path w="11424" h="1387" extrusionOk="0">
                  <a:moveTo>
                    <a:pt x="1" y="0"/>
                  </a:moveTo>
                  <a:lnTo>
                    <a:pt x="1" y="1386"/>
                  </a:lnTo>
                  <a:lnTo>
                    <a:pt x="11424" y="1386"/>
                  </a:lnTo>
                  <a:lnTo>
                    <a:pt x="114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3"/>
            <p:cNvSpPr/>
            <p:nvPr/>
          </p:nvSpPr>
          <p:spPr>
            <a:xfrm>
              <a:off x="207875" y="1967225"/>
              <a:ext cx="289750" cy="90125"/>
            </a:xfrm>
            <a:custGeom>
              <a:avLst/>
              <a:gdLst/>
              <a:ahLst/>
              <a:cxnLst/>
              <a:rect l="l" t="t" r="r" b="b"/>
              <a:pathLst>
                <a:path w="11590" h="3605" extrusionOk="0">
                  <a:moveTo>
                    <a:pt x="10924" y="0"/>
                  </a:moveTo>
                  <a:cubicBezTo>
                    <a:pt x="10924" y="0"/>
                    <a:pt x="8984" y="2717"/>
                    <a:pt x="7320" y="2717"/>
                  </a:cubicBezTo>
                  <a:cubicBezTo>
                    <a:pt x="5657" y="2717"/>
                    <a:pt x="5934" y="278"/>
                    <a:pt x="3827" y="278"/>
                  </a:cubicBezTo>
                  <a:cubicBezTo>
                    <a:pt x="2052" y="278"/>
                    <a:pt x="1" y="2995"/>
                    <a:pt x="1" y="2995"/>
                  </a:cubicBezTo>
                  <a:lnTo>
                    <a:pt x="832" y="3549"/>
                  </a:lnTo>
                  <a:cubicBezTo>
                    <a:pt x="832" y="3549"/>
                    <a:pt x="2440" y="1276"/>
                    <a:pt x="3827" y="1276"/>
                  </a:cubicBezTo>
                  <a:cubicBezTo>
                    <a:pt x="5213" y="1276"/>
                    <a:pt x="5435" y="3605"/>
                    <a:pt x="7209" y="3605"/>
                  </a:cubicBezTo>
                  <a:cubicBezTo>
                    <a:pt x="9871" y="3605"/>
                    <a:pt x="11590" y="777"/>
                    <a:pt x="11590" y="777"/>
                  </a:cubicBezTo>
                  <a:lnTo>
                    <a:pt x="109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hanks">
  <p:cSld name="CUSTOM_20">
    <p:spTree>
      <p:nvGrpSpPr>
        <p:cNvPr id="1" name="Shape 902"/>
        <p:cNvGrpSpPr/>
        <p:nvPr/>
      </p:nvGrpSpPr>
      <p:grpSpPr>
        <a:xfrm>
          <a:off x="0" y="0"/>
          <a:ext cx="0" cy="0"/>
          <a:chOff x="0" y="0"/>
          <a:chExt cx="0" cy="0"/>
        </a:xfrm>
      </p:grpSpPr>
      <p:sp>
        <p:nvSpPr>
          <p:cNvPr id="903" name="Google Shape;903;p34"/>
          <p:cNvSpPr txBox="1">
            <a:spLocks noGrp="1"/>
          </p:cNvSpPr>
          <p:nvPr>
            <p:ph type="title"/>
          </p:nvPr>
        </p:nvSpPr>
        <p:spPr>
          <a:xfrm>
            <a:off x="789425" y="701525"/>
            <a:ext cx="3585300" cy="8700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5600" b="0">
                <a:latin typeface="Manrope ExtraBold"/>
                <a:ea typeface="Manrope ExtraBold"/>
                <a:cs typeface="Manrope ExtraBold"/>
                <a:sym typeface="Manrope ExtraBold"/>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904" name="Google Shape;904;p34"/>
          <p:cNvGrpSpPr/>
          <p:nvPr/>
        </p:nvGrpSpPr>
        <p:grpSpPr>
          <a:xfrm>
            <a:off x="-30" y="4806925"/>
            <a:ext cx="9143908" cy="336587"/>
            <a:chOff x="339450" y="5100100"/>
            <a:chExt cx="6931404" cy="336587"/>
          </a:xfrm>
        </p:grpSpPr>
        <p:sp>
          <p:nvSpPr>
            <p:cNvPr id="905" name="Google Shape;905;p34"/>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4"/>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4"/>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4"/>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9" name="Google Shape;909;p34"/>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4"/>
          <p:cNvSpPr txBox="1">
            <a:spLocks noGrp="1"/>
          </p:cNvSpPr>
          <p:nvPr>
            <p:ph type="subTitle" idx="1"/>
          </p:nvPr>
        </p:nvSpPr>
        <p:spPr>
          <a:xfrm>
            <a:off x="789425" y="1571425"/>
            <a:ext cx="4291800" cy="9048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800"/>
              <a:buNone/>
              <a:defRPr sz="15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grpSp>
        <p:nvGrpSpPr>
          <p:cNvPr id="911" name="Google Shape;911;p34"/>
          <p:cNvGrpSpPr/>
          <p:nvPr/>
        </p:nvGrpSpPr>
        <p:grpSpPr>
          <a:xfrm flipH="1">
            <a:off x="223738" y="2047725"/>
            <a:ext cx="350575" cy="1048050"/>
            <a:chOff x="1803350" y="874425"/>
            <a:chExt cx="350575" cy="1048050"/>
          </a:xfrm>
        </p:grpSpPr>
        <p:sp>
          <p:nvSpPr>
            <p:cNvPr id="912" name="Google Shape;912;p34"/>
            <p:cNvSpPr/>
            <p:nvPr/>
          </p:nvSpPr>
          <p:spPr>
            <a:xfrm>
              <a:off x="1803350" y="874425"/>
              <a:ext cx="350575" cy="255100"/>
            </a:xfrm>
            <a:custGeom>
              <a:avLst/>
              <a:gdLst/>
              <a:ahLst/>
              <a:cxnLst/>
              <a:rect l="l" t="t" r="r" b="b"/>
              <a:pathLst>
                <a:path w="14023" h="10204" extrusionOk="0">
                  <a:moveTo>
                    <a:pt x="6377" y="1830"/>
                  </a:moveTo>
                  <a:cubicBezTo>
                    <a:pt x="8207" y="1830"/>
                    <a:pt x="9649" y="3327"/>
                    <a:pt x="9649" y="5102"/>
                  </a:cubicBezTo>
                  <a:cubicBezTo>
                    <a:pt x="9704" y="6931"/>
                    <a:pt x="8263" y="8373"/>
                    <a:pt x="6377" y="8373"/>
                  </a:cubicBezTo>
                  <a:cubicBezTo>
                    <a:pt x="4603" y="8373"/>
                    <a:pt x="3161" y="6931"/>
                    <a:pt x="3161" y="5102"/>
                  </a:cubicBezTo>
                  <a:cubicBezTo>
                    <a:pt x="3161" y="3327"/>
                    <a:pt x="4603" y="1830"/>
                    <a:pt x="6377" y="1830"/>
                  </a:cubicBezTo>
                  <a:close/>
                  <a:moveTo>
                    <a:pt x="6377" y="0"/>
                  </a:moveTo>
                  <a:cubicBezTo>
                    <a:pt x="3549" y="0"/>
                    <a:pt x="1276" y="2274"/>
                    <a:pt x="1276" y="5102"/>
                  </a:cubicBezTo>
                  <a:cubicBezTo>
                    <a:pt x="1276" y="5102"/>
                    <a:pt x="1276" y="6432"/>
                    <a:pt x="1054" y="7708"/>
                  </a:cubicBezTo>
                  <a:cubicBezTo>
                    <a:pt x="832" y="8928"/>
                    <a:pt x="0" y="10203"/>
                    <a:pt x="0" y="10203"/>
                  </a:cubicBezTo>
                  <a:cubicBezTo>
                    <a:pt x="0" y="10203"/>
                    <a:pt x="1109" y="9371"/>
                    <a:pt x="1719" y="7209"/>
                  </a:cubicBezTo>
                  <a:cubicBezTo>
                    <a:pt x="2551" y="8928"/>
                    <a:pt x="4326" y="10203"/>
                    <a:pt x="6377" y="10203"/>
                  </a:cubicBezTo>
                  <a:cubicBezTo>
                    <a:pt x="8041" y="10203"/>
                    <a:pt x="9593" y="9371"/>
                    <a:pt x="10481" y="8096"/>
                  </a:cubicBezTo>
                  <a:cubicBezTo>
                    <a:pt x="10647" y="8540"/>
                    <a:pt x="10813" y="8983"/>
                    <a:pt x="11534" y="9205"/>
                  </a:cubicBezTo>
                  <a:cubicBezTo>
                    <a:pt x="11708" y="9268"/>
                    <a:pt x="11861" y="9296"/>
                    <a:pt x="11996" y="9296"/>
                  </a:cubicBezTo>
                  <a:cubicBezTo>
                    <a:pt x="12814" y="9296"/>
                    <a:pt x="12984" y="8263"/>
                    <a:pt x="13031" y="7597"/>
                  </a:cubicBezTo>
                  <a:cubicBezTo>
                    <a:pt x="13142" y="6876"/>
                    <a:pt x="12421" y="6599"/>
                    <a:pt x="12643" y="6432"/>
                  </a:cubicBezTo>
                  <a:cubicBezTo>
                    <a:pt x="12662" y="6414"/>
                    <a:pt x="12685" y="6406"/>
                    <a:pt x="12713" y="6406"/>
                  </a:cubicBezTo>
                  <a:cubicBezTo>
                    <a:pt x="12851" y="6406"/>
                    <a:pt x="13105" y="6599"/>
                    <a:pt x="13475" y="6599"/>
                  </a:cubicBezTo>
                  <a:cubicBezTo>
                    <a:pt x="13497" y="6601"/>
                    <a:pt x="13518" y="6602"/>
                    <a:pt x="13538" y="6602"/>
                  </a:cubicBezTo>
                  <a:cubicBezTo>
                    <a:pt x="13979" y="6602"/>
                    <a:pt x="14022" y="6044"/>
                    <a:pt x="13863" y="6044"/>
                  </a:cubicBezTo>
                  <a:lnTo>
                    <a:pt x="12699" y="6044"/>
                  </a:lnTo>
                  <a:cubicBezTo>
                    <a:pt x="12144" y="6044"/>
                    <a:pt x="11756" y="6765"/>
                    <a:pt x="11867" y="7431"/>
                  </a:cubicBezTo>
                  <a:cubicBezTo>
                    <a:pt x="12012" y="7962"/>
                    <a:pt x="12283" y="8703"/>
                    <a:pt x="11802" y="8703"/>
                  </a:cubicBezTo>
                  <a:cubicBezTo>
                    <a:pt x="11730" y="8703"/>
                    <a:pt x="11642" y="8686"/>
                    <a:pt x="11534" y="8650"/>
                  </a:cubicBezTo>
                  <a:cubicBezTo>
                    <a:pt x="11035" y="8429"/>
                    <a:pt x="11035" y="7763"/>
                    <a:pt x="11035" y="7209"/>
                  </a:cubicBezTo>
                  <a:cubicBezTo>
                    <a:pt x="11312" y="6599"/>
                    <a:pt x="11534" y="5822"/>
                    <a:pt x="11534" y="5102"/>
                  </a:cubicBezTo>
                  <a:cubicBezTo>
                    <a:pt x="11534" y="2274"/>
                    <a:pt x="9261" y="0"/>
                    <a:pt x="6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4"/>
            <p:cNvSpPr/>
            <p:nvPr/>
          </p:nvSpPr>
          <p:spPr>
            <a:xfrm>
              <a:off x="1849100" y="1240525"/>
              <a:ext cx="257875" cy="390825"/>
            </a:xfrm>
            <a:custGeom>
              <a:avLst/>
              <a:gdLst/>
              <a:ahLst/>
              <a:cxnLst/>
              <a:rect l="l" t="t" r="r" b="b"/>
              <a:pathLst>
                <a:path w="10315" h="15633" extrusionOk="0">
                  <a:moveTo>
                    <a:pt x="5159" y="1547"/>
                  </a:moveTo>
                  <a:cubicBezTo>
                    <a:pt x="8249" y="1547"/>
                    <a:pt x="7142" y="5996"/>
                    <a:pt x="5268" y="7925"/>
                  </a:cubicBezTo>
                  <a:cubicBezTo>
                    <a:pt x="3383" y="5984"/>
                    <a:pt x="2218" y="1548"/>
                    <a:pt x="5102" y="1548"/>
                  </a:cubicBezTo>
                  <a:cubicBezTo>
                    <a:pt x="5121" y="1547"/>
                    <a:pt x="5140" y="1547"/>
                    <a:pt x="5159" y="1547"/>
                  </a:cubicBezTo>
                  <a:close/>
                  <a:moveTo>
                    <a:pt x="5025" y="1"/>
                  </a:moveTo>
                  <a:cubicBezTo>
                    <a:pt x="4588" y="1"/>
                    <a:pt x="4162" y="50"/>
                    <a:pt x="3826" y="162"/>
                  </a:cubicBezTo>
                  <a:cubicBezTo>
                    <a:pt x="2329" y="716"/>
                    <a:pt x="1886" y="2047"/>
                    <a:pt x="2052" y="3600"/>
                  </a:cubicBezTo>
                  <a:cubicBezTo>
                    <a:pt x="2274" y="5263"/>
                    <a:pt x="3272" y="7038"/>
                    <a:pt x="4270" y="8368"/>
                  </a:cubicBezTo>
                  <a:cubicBezTo>
                    <a:pt x="2995" y="8147"/>
                    <a:pt x="0" y="7758"/>
                    <a:pt x="0" y="7758"/>
                  </a:cubicBezTo>
                  <a:lnTo>
                    <a:pt x="0" y="9588"/>
                  </a:lnTo>
                  <a:lnTo>
                    <a:pt x="4714" y="9145"/>
                  </a:lnTo>
                  <a:lnTo>
                    <a:pt x="4381" y="15632"/>
                  </a:lnTo>
                  <a:lnTo>
                    <a:pt x="6377" y="15632"/>
                  </a:lnTo>
                  <a:lnTo>
                    <a:pt x="5878" y="9145"/>
                  </a:lnTo>
                  <a:lnTo>
                    <a:pt x="10314" y="9588"/>
                  </a:lnTo>
                  <a:lnTo>
                    <a:pt x="10314" y="7758"/>
                  </a:lnTo>
                  <a:cubicBezTo>
                    <a:pt x="10314" y="7758"/>
                    <a:pt x="7763" y="8091"/>
                    <a:pt x="6322" y="8313"/>
                  </a:cubicBezTo>
                  <a:cubicBezTo>
                    <a:pt x="7264" y="7038"/>
                    <a:pt x="8263" y="5152"/>
                    <a:pt x="8429" y="3600"/>
                  </a:cubicBezTo>
                  <a:cubicBezTo>
                    <a:pt x="8651" y="2102"/>
                    <a:pt x="8152" y="827"/>
                    <a:pt x="6765" y="272"/>
                  </a:cubicBezTo>
                  <a:cubicBezTo>
                    <a:pt x="6336" y="107"/>
                    <a:pt x="5669"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4"/>
            <p:cNvSpPr/>
            <p:nvPr/>
          </p:nvSpPr>
          <p:spPr>
            <a:xfrm>
              <a:off x="1833850" y="1775500"/>
              <a:ext cx="288375" cy="146975"/>
            </a:xfrm>
            <a:custGeom>
              <a:avLst/>
              <a:gdLst/>
              <a:ahLst/>
              <a:cxnLst/>
              <a:rect l="l" t="t" r="r" b="b"/>
              <a:pathLst>
                <a:path w="11535" h="5879" extrusionOk="0">
                  <a:moveTo>
                    <a:pt x="0" y="0"/>
                  </a:moveTo>
                  <a:cubicBezTo>
                    <a:pt x="0" y="0"/>
                    <a:pt x="998" y="3050"/>
                    <a:pt x="5102" y="3327"/>
                  </a:cubicBezTo>
                  <a:lnTo>
                    <a:pt x="5102" y="3826"/>
                  </a:lnTo>
                  <a:cubicBezTo>
                    <a:pt x="5046" y="4658"/>
                    <a:pt x="4048" y="4825"/>
                    <a:pt x="3605" y="5102"/>
                  </a:cubicBezTo>
                  <a:cubicBezTo>
                    <a:pt x="3161" y="5379"/>
                    <a:pt x="2939" y="5878"/>
                    <a:pt x="2939" y="5878"/>
                  </a:cubicBezTo>
                  <a:lnTo>
                    <a:pt x="8595" y="5878"/>
                  </a:lnTo>
                  <a:cubicBezTo>
                    <a:pt x="8595" y="5878"/>
                    <a:pt x="8429" y="5324"/>
                    <a:pt x="7930" y="5102"/>
                  </a:cubicBezTo>
                  <a:cubicBezTo>
                    <a:pt x="7542" y="4825"/>
                    <a:pt x="6488" y="4658"/>
                    <a:pt x="6433" y="3826"/>
                  </a:cubicBezTo>
                  <a:lnTo>
                    <a:pt x="6433" y="3327"/>
                  </a:lnTo>
                  <a:cubicBezTo>
                    <a:pt x="10592" y="3050"/>
                    <a:pt x="11534" y="0"/>
                    <a:pt x="11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4"/>
            <p:cNvSpPr/>
            <p:nvPr/>
          </p:nvSpPr>
          <p:spPr>
            <a:xfrm>
              <a:off x="1832450" y="1720050"/>
              <a:ext cx="289775" cy="22200"/>
            </a:xfrm>
            <a:custGeom>
              <a:avLst/>
              <a:gdLst/>
              <a:ahLst/>
              <a:cxnLst/>
              <a:rect l="l" t="t" r="r" b="b"/>
              <a:pathLst>
                <a:path w="11591" h="888" extrusionOk="0">
                  <a:moveTo>
                    <a:pt x="1" y="0"/>
                  </a:moveTo>
                  <a:lnTo>
                    <a:pt x="1" y="888"/>
                  </a:lnTo>
                  <a:lnTo>
                    <a:pt x="11590" y="888"/>
                  </a:lnTo>
                  <a:lnTo>
                    <a:pt x="115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 name="Google Shape;916;p34"/>
          <p:cNvGrpSpPr/>
          <p:nvPr/>
        </p:nvGrpSpPr>
        <p:grpSpPr>
          <a:xfrm flipH="1">
            <a:off x="8661550" y="2030388"/>
            <a:ext cx="289750" cy="1082725"/>
            <a:chOff x="194025" y="490825"/>
            <a:chExt cx="289750" cy="1082725"/>
          </a:xfrm>
        </p:grpSpPr>
        <p:sp>
          <p:nvSpPr>
            <p:cNvPr id="917" name="Google Shape;917;p34"/>
            <p:cNvSpPr/>
            <p:nvPr/>
          </p:nvSpPr>
          <p:spPr>
            <a:xfrm>
              <a:off x="230050" y="490825"/>
              <a:ext cx="219075" cy="320275"/>
            </a:xfrm>
            <a:custGeom>
              <a:avLst/>
              <a:gdLst/>
              <a:ahLst/>
              <a:cxnLst/>
              <a:rect l="l" t="t" r="r" b="b"/>
              <a:pathLst>
                <a:path w="8763" h="12811" extrusionOk="0">
                  <a:moveTo>
                    <a:pt x="2053" y="1"/>
                  </a:moveTo>
                  <a:lnTo>
                    <a:pt x="2053" y="1110"/>
                  </a:lnTo>
                  <a:lnTo>
                    <a:pt x="2773" y="1110"/>
                  </a:lnTo>
                  <a:cubicBezTo>
                    <a:pt x="2773" y="1110"/>
                    <a:pt x="2995" y="1387"/>
                    <a:pt x="2995" y="2496"/>
                  </a:cubicBezTo>
                  <a:cubicBezTo>
                    <a:pt x="2995" y="3051"/>
                    <a:pt x="2773" y="3550"/>
                    <a:pt x="2607" y="3882"/>
                  </a:cubicBezTo>
                  <a:cubicBezTo>
                    <a:pt x="2385" y="4271"/>
                    <a:pt x="1942" y="4603"/>
                    <a:pt x="1831" y="4659"/>
                  </a:cubicBezTo>
                  <a:cubicBezTo>
                    <a:pt x="722" y="5435"/>
                    <a:pt x="1" y="6766"/>
                    <a:pt x="1" y="8208"/>
                  </a:cubicBezTo>
                  <a:cubicBezTo>
                    <a:pt x="1" y="10093"/>
                    <a:pt x="1110" y="11590"/>
                    <a:pt x="2773" y="12256"/>
                  </a:cubicBezTo>
                  <a:lnTo>
                    <a:pt x="2053" y="12256"/>
                  </a:lnTo>
                  <a:lnTo>
                    <a:pt x="2053" y="12810"/>
                  </a:lnTo>
                  <a:lnTo>
                    <a:pt x="6766" y="12810"/>
                  </a:lnTo>
                  <a:lnTo>
                    <a:pt x="6766" y="12256"/>
                  </a:lnTo>
                  <a:lnTo>
                    <a:pt x="5990" y="12256"/>
                  </a:lnTo>
                  <a:cubicBezTo>
                    <a:pt x="7598" y="11756"/>
                    <a:pt x="8762" y="10148"/>
                    <a:pt x="8762" y="8263"/>
                  </a:cubicBezTo>
                  <a:cubicBezTo>
                    <a:pt x="8762" y="6821"/>
                    <a:pt x="8097" y="5601"/>
                    <a:pt x="6988" y="4714"/>
                  </a:cubicBezTo>
                  <a:cubicBezTo>
                    <a:pt x="6821" y="4659"/>
                    <a:pt x="6378" y="4271"/>
                    <a:pt x="6211" y="3993"/>
                  </a:cubicBezTo>
                  <a:cubicBezTo>
                    <a:pt x="5990" y="3605"/>
                    <a:pt x="5768" y="3162"/>
                    <a:pt x="5768" y="2607"/>
                  </a:cubicBezTo>
                  <a:cubicBezTo>
                    <a:pt x="5768" y="1498"/>
                    <a:pt x="5990" y="1221"/>
                    <a:pt x="5990" y="1221"/>
                  </a:cubicBezTo>
                  <a:lnTo>
                    <a:pt x="5990" y="1110"/>
                  </a:lnTo>
                  <a:lnTo>
                    <a:pt x="6655" y="1110"/>
                  </a:lnTo>
                  <a:lnTo>
                    <a:pt x="66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4"/>
            <p:cNvSpPr/>
            <p:nvPr/>
          </p:nvSpPr>
          <p:spPr>
            <a:xfrm>
              <a:off x="212025" y="889675"/>
              <a:ext cx="257875" cy="388600"/>
            </a:xfrm>
            <a:custGeom>
              <a:avLst/>
              <a:gdLst/>
              <a:ahLst/>
              <a:cxnLst/>
              <a:rect l="l" t="t" r="r" b="b"/>
              <a:pathLst>
                <a:path w="10315" h="15544" extrusionOk="0">
                  <a:moveTo>
                    <a:pt x="5157" y="1513"/>
                  </a:moveTo>
                  <a:cubicBezTo>
                    <a:pt x="8139" y="1513"/>
                    <a:pt x="7033" y="6017"/>
                    <a:pt x="5269" y="7946"/>
                  </a:cubicBezTo>
                  <a:cubicBezTo>
                    <a:pt x="3383" y="6006"/>
                    <a:pt x="2219" y="1514"/>
                    <a:pt x="5102" y="1514"/>
                  </a:cubicBezTo>
                  <a:cubicBezTo>
                    <a:pt x="5121" y="1514"/>
                    <a:pt x="5139" y="1513"/>
                    <a:pt x="5157" y="1513"/>
                  </a:cubicBezTo>
                  <a:close/>
                  <a:moveTo>
                    <a:pt x="5177" y="1"/>
                  </a:moveTo>
                  <a:cubicBezTo>
                    <a:pt x="4689" y="1"/>
                    <a:pt x="4202" y="58"/>
                    <a:pt x="3827" y="183"/>
                  </a:cubicBezTo>
                  <a:cubicBezTo>
                    <a:pt x="2330" y="738"/>
                    <a:pt x="1886" y="2013"/>
                    <a:pt x="2053" y="3566"/>
                  </a:cubicBezTo>
                  <a:cubicBezTo>
                    <a:pt x="2274" y="5229"/>
                    <a:pt x="3273" y="7004"/>
                    <a:pt x="4271" y="8334"/>
                  </a:cubicBezTo>
                  <a:cubicBezTo>
                    <a:pt x="2995" y="8113"/>
                    <a:pt x="1" y="7724"/>
                    <a:pt x="1" y="7724"/>
                  </a:cubicBezTo>
                  <a:lnTo>
                    <a:pt x="1" y="9610"/>
                  </a:lnTo>
                  <a:lnTo>
                    <a:pt x="4714" y="9111"/>
                  </a:lnTo>
                  <a:lnTo>
                    <a:pt x="4714" y="9111"/>
                  </a:lnTo>
                  <a:lnTo>
                    <a:pt x="4215" y="15543"/>
                  </a:lnTo>
                  <a:lnTo>
                    <a:pt x="6212" y="15543"/>
                  </a:lnTo>
                  <a:lnTo>
                    <a:pt x="5879" y="9111"/>
                  </a:lnTo>
                  <a:lnTo>
                    <a:pt x="10315" y="9610"/>
                  </a:lnTo>
                  <a:lnTo>
                    <a:pt x="10315" y="7724"/>
                  </a:lnTo>
                  <a:cubicBezTo>
                    <a:pt x="10259" y="7724"/>
                    <a:pt x="7709" y="8057"/>
                    <a:pt x="6322" y="8279"/>
                  </a:cubicBezTo>
                  <a:cubicBezTo>
                    <a:pt x="7265" y="7004"/>
                    <a:pt x="8263" y="5174"/>
                    <a:pt x="8430" y="3566"/>
                  </a:cubicBezTo>
                  <a:cubicBezTo>
                    <a:pt x="8651" y="2124"/>
                    <a:pt x="8152" y="793"/>
                    <a:pt x="6766" y="239"/>
                  </a:cubicBezTo>
                  <a:cubicBezTo>
                    <a:pt x="6370" y="86"/>
                    <a:pt x="5773" y="1"/>
                    <a:pt x="5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4"/>
            <p:cNvSpPr/>
            <p:nvPr/>
          </p:nvSpPr>
          <p:spPr>
            <a:xfrm>
              <a:off x="194025" y="1423800"/>
              <a:ext cx="289750" cy="149750"/>
            </a:xfrm>
            <a:custGeom>
              <a:avLst/>
              <a:gdLst/>
              <a:ahLst/>
              <a:cxnLst/>
              <a:rect l="l" t="t" r="r" b="b"/>
              <a:pathLst>
                <a:path w="11590" h="5990" extrusionOk="0">
                  <a:moveTo>
                    <a:pt x="0" y="0"/>
                  </a:moveTo>
                  <a:cubicBezTo>
                    <a:pt x="0" y="0"/>
                    <a:pt x="1054" y="3050"/>
                    <a:pt x="5157" y="3328"/>
                  </a:cubicBezTo>
                  <a:lnTo>
                    <a:pt x="5157" y="3827"/>
                  </a:lnTo>
                  <a:cubicBezTo>
                    <a:pt x="5046" y="4658"/>
                    <a:pt x="4103" y="4880"/>
                    <a:pt x="3604" y="5157"/>
                  </a:cubicBezTo>
                  <a:cubicBezTo>
                    <a:pt x="3161" y="5490"/>
                    <a:pt x="2994" y="5989"/>
                    <a:pt x="2994" y="5989"/>
                  </a:cubicBezTo>
                  <a:lnTo>
                    <a:pt x="8595" y="5989"/>
                  </a:lnTo>
                  <a:cubicBezTo>
                    <a:pt x="8595" y="5989"/>
                    <a:pt x="8484" y="5435"/>
                    <a:pt x="7985" y="5213"/>
                  </a:cubicBezTo>
                  <a:cubicBezTo>
                    <a:pt x="7597" y="4936"/>
                    <a:pt x="6543" y="4714"/>
                    <a:pt x="6488" y="3882"/>
                  </a:cubicBezTo>
                  <a:lnTo>
                    <a:pt x="6488" y="3383"/>
                  </a:lnTo>
                  <a:cubicBezTo>
                    <a:pt x="10647" y="3050"/>
                    <a:pt x="11589" y="0"/>
                    <a:pt x="11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4"/>
            <p:cNvSpPr/>
            <p:nvPr/>
          </p:nvSpPr>
          <p:spPr>
            <a:xfrm>
              <a:off x="194025" y="1368350"/>
              <a:ext cx="289750" cy="22200"/>
            </a:xfrm>
            <a:custGeom>
              <a:avLst/>
              <a:gdLst/>
              <a:ahLst/>
              <a:cxnLst/>
              <a:rect l="l" t="t" r="r" b="b"/>
              <a:pathLst>
                <a:path w="11590" h="888" extrusionOk="0">
                  <a:moveTo>
                    <a:pt x="0" y="0"/>
                  </a:moveTo>
                  <a:lnTo>
                    <a:pt x="0" y="888"/>
                  </a:lnTo>
                  <a:lnTo>
                    <a:pt x="11589" y="888"/>
                  </a:lnTo>
                  <a:lnTo>
                    <a:pt x="115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1" name="Google Shape;921;p34"/>
          <p:cNvSpPr txBox="1"/>
          <p:nvPr/>
        </p:nvSpPr>
        <p:spPr>
          <a:xfrm>
            <a:off x="789425" y="3075225"/>
            <a:ext cx="4176900" cy="68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b="1">
                <a:solidFill>
                  <a:schemeClr val="dk1"/>
                </a:solidFill>
                <a:latin typeface="ABeeZee"/>
                <a:ea typeface="ABeeZee"/>
                <a:cs typeface="ABeeZee"/>
                <a:sym typeface="ABeeZee"/>
              </a:rPr>
              <a:t>CREDITS:</a:t>
            </a:r>
            <a:r>
              <a:rPr lang="en" sz="1200">
                <a:solidFill>
                  <a:schemeClr val="dk1"/>
                </a:solidFill>
                <a:latin typeface="ABeeZee"/>
                <a:ea typeface="ABeeZee"/>
                <a:cs typeface="ABeeZee"/>
                <a:sym typeface="ABeeZee"/>
              </a:rPr>
              <a:t> This presentation template was created by </a:t>
            </a:r>
            <a:r>
              <a:rPr lang="en" sz="1200" b="1">
                <a:solidFill>
                  <a:schemeClr val="dk1"/>
                </a:solidFill>
                <a:uFill>
                  <a:noFill/>
                </a:uFill>
                <a:latin typeface="ABeeZee"/>
                <a:ea typeface="ABeeZee"/>
                <a:cs typeface="ABeeZee"/>
                <a:sym typeface="ABeeZee"/>
                <a:hlinkClick r:id="rId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200">
                <a:solidFill>
                  <a:schemeClr val="dk1"/>
                </a:solidFill>
                <a:latin typeface="ABeeZee"/>
                <a:ea typeface="ABeeZee"/>
                <a:cs typeface="ABeeZee"/>
                <a:sym typeface="ABeeZee"/>
              </a:rPr>
              <a:t>, including icons by </a:t>
            </a:r>
            <a:r>
              <a:rPr lang="en" sz="1200" b="1">
                <a:solidFill>
                  <a:schemeClr val="dk1"/>
                </a:solidFill>
                <a:uFill>
                  <a:noFill/>
                </a:uFill>
                <a:latin typeface="ABeeZee"/>
                <a:ea typeface="ABeeZee"/>
                <a:cs typeface="ABeeZee"/>
                <a:sym typeface="ABeeZee"/>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a:t>
            </a:r>
            <a:r>
              <a:rPr lang="en" sz="1200">
                <a:solidFill>
                  <a:schemeClr val="dk1"/>
                </a:solidFill>
                <a:latin typeface="ABeeZee"/>
                <a:ea typeface="ABeeZee"/>
                <a:cs typeface="ABeeZee"/>
                <a:sym typeface="ABeeZee"/>
              </a:rPr>
              <a:t>, infographics &amp; images by </a:t>
            </a:r>
            <a:r>
              <a:rPr lang="en" sz="1200" b="1">
                <a:solidFill>
                  <a:schemeClr val="dk1"/>
                </a:solidFill>
                <a:uFill>
                  <a:noFill/>
                </a:uFill>
                <a:latin typeface="ABeeZee"/>
                <a:ea typeface="ABeeZee"/>
                <a:cs typeface="ABeeZee"/>
                <a:sym typeface="ABeeZee"/>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Freepik</a:t>
            </a:r>
            <a:r>
              <a:rPr lang="en" sz="1200">
                <a:solidFill>
                  <a:schemeClr val="dk1"/>
                </a:solidFill>
                <a:latin typeface="ABeeZee"/>
                <a:ea typeface="ABeeZee"/>
                <a:cs typeface="ABeeZee"/>
                <a:sym typeface="ABeeZee"/>
              </a:rPr>
              <a:t> </a:t>
            </a:r>
            <a:endParaRPr sz="1200">
              <a:solidFill>
                <a:schemeClr val="dk1"/>
              </a:solidFill>
              <a:latin typeface="ABeeZee"/>
              <a:ea typeface="ABeeZee"/>
              <a:cs typeface="ABeeZee"/>
              <a:sym typeface="ABeeZee"/>
            </a:endParaRPr>
          </a:p>
        </p:txBody>
      </p:sp>
      <p:cxnSp>
        <p:nvCxnSpPr>
          <p:cNvPr id="922" name="Google Shape;922;p34"/>
          <p:cNvCxnSpPr/>
          <p:nvPr/>
        </p:nvCxnSpPr>
        <p:spPr>
          <a:xfrm>
            <a:off x="717874" y="1719288"/>
            <a:ext cx="0" cy="230850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p:cSld name="CUSTOM_16">
    <p:spTree>
      <p:nvGrpSpPr>
        <p:cNvPr id="1" name="Shape 923"/>
        <p:cNvGrpSpPr/>
        <p:nvPr/>
      </p:nvGrpSpPr>
      <p:grpSpPr>
        <a:xfrm>
          <a:off x="0" y="0"/>
          <a:ext cx="0" cy="0"/>
          <a:chOff x="0" y="0"/>
          <a:chExt cx="0" cy="0"/>
        </a:xfrm>
      </p:grpSpPr>
      <p:grpSp>
        <p:nvGrpSpPr>
          <p:cNvPr id="924" name="Google Shape;924;p35"/>
          <p:cNvGrpSpPr/>
          <p:nvPr/>
        </p:nvGrpSpPr>
        <p:grpSpPr>
          <a:xfrm>
            <a:off x="-30" y="4806925"/>
            <a:ext cx="9143908" cy="336587"/>
            <a:chOff x="339450" y="5100100"/>
            <a:chExt cx="6931404" cy="336587"/>
          </a:xfrm>
        </p:grpSpPr>
        <p:sp>
          <p:nvSpPr>
            <p:cNvPr id="925" name="Google Shape;925;p35"/>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5"/>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5"/>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5"/>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 name="Google Shape;929;p35"/>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5"/>
          <p:cNvSpPr/>
          <p:nvPr/>
        </p:nvSpPr>
        <p:spPr>
          <a:xfrm>
            <a:off x="7742025" y="3657151"/>
            <a:ext cx="2451687" cy="1149703"/>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 name="Google Shape;931;p35"/>
          <p:cNvGrpSpPr/>
          <p:nvPr/>
        </p:nvGrpSpPr>
        <p:grpSpPr>
          <a:xfrm>
            <a:off x="8624475" y="1827100"/>
            <a:ext cx="334125" cy="1489300"/>
            <a:chOff x="171825" y="889675"/>
            <a:chExt cx="334125" cy="1489300"/>
          </a:xfrm>
        </p:grpSpPr>
        <p:sp>
          <p:nvSpPr>
            <p:cNvPr id="932" name="Google Shape;932;p35"/>
            <p:cNvSpPr/>
            <p:nvPr/>
          </p:nvSpPr>
          <p:spPr>
            <a:xfrm>
              <a:off x="212025" y="889675"/>
              <a:ext cx="257875" cy="388600"/>
            </a:xfrm>
            <a:custGeom>
              <a:avLst/>
              <a:gdLst/>
              <a:ahLst/>
              <a:cxnLst/>
              <a:rect l="l" t="t" r="r" b="b"/>
              <a:pathLst>
                <a:path w="10315" h="15544" extrusionOk="0">
                  <a:moveTo>
                    <a:pt x="5157" y="1513"/>
                  </a:moveTo>
                  <a:cubicBezTo>
                    <a:pt x="8139" y="1513"/>
                    <a:pt x="7033" y="6017"/>
                    <a:pt x="5269" y="7946"/>
                  </a:cubicBezTo>
                  <a:cubicBezTo>
                    <a:pt x="3383" y="6006"/>
                    <a:pt x="2219" y="1514"/>
                    <a:pt x="5102" y="1514"/>
                  </a:cubicBezTo>
                  <a:cubicBezTo>
                    <a:pt x="5121" y="1514"/>
                    <a:pt x="5139" y="1513"/>
                    <a:pt x="5157" y="1513"/>
                  </a:cubicBezTo>
                  <a:close/>
                  <a:moveTo>
                    <a:pt x="5177" y="1"/>
                  </a:moveTo>
                  <a:cubicBezTo>
                    <a:pt x="4689" y="1"/>
                    <a:pt x="4202" y="58"/>
                    <a:pt x="3827" y="183"/>
                  </a:cubicBezTo>
                  <a:cubicBezTo>
                    <a:pt x="2330" y="738"/>
                    <a:pt x="1886" y="2013"/>
                    <a:pt x="2053" y="3566"/>
                  </a:cubicBezTo>
                  <a:cubicBezTo>
                    <a:pt x="2274" y="5229"/>
                    <a:pt x="3273" y="7004"/>
                    <a:pt x="4271" y="8334"/>
                  </a:cubicBezTo>
                  <a:cubicBezTo>
                    <a:pt x="2995" y="8113"/>
                    <a:pt x="1" y="7724"/>
                    <a:pt x="1" y="7724"/>
                  </a:cubicBezTo>
                  <a:lnTo>
                    <a:pt x="1" y="9610"/>
                  </a:lnTo>
                  <a:lnTo>
                    <a:pt x="4714" y="9111"/>
                  </a:lnTo>
                  <a:lnTo>
                    <a:pt x="4714" y="9111"/>
                  </a:lnTo>
                  <a:lnTo>
                    <a:pt x="4215" y="15543"/>
                  </a:lnTo>
                  <a:lnTo>
                    <a:pt x="6212" y="15543"/>
                  </a:lnTo>
                  <a:lnTo>
                    <a:pt x="5879" y="9111"/>
                  </a:lnTo>
                  <a:lnTo>
                    <a:pt x="10315" y="9610"/>
                  </a:lnTo>
                  <a:lnTo>
                    <a:pt x="10315" y="7724"/>
                  </a:lnTo>
                  <a:cubicBezTo>
                    <a:pt x="10259" y="7724"/>
                    <a:pt x="7709" y="8057"/>
                    <a:pt x="6322" y="8279"/>
                  </a:cubicBezTo>
                  <a:cubicBezTo>
                    <a:pt x="7265" y="7004"/>
                    <a:pt x="8263" y="5174"/>
                    <a:pt x="8430" y="3566"/>
                  </a:cubicBezTo>
                  <a:cubicBezTo>
                    <a:pt x="8651" y="2124"/>
                    <a:pt x="8152" y="793"/>
                    <a:pt x="6766" y="239"/>
                  </a:cubicBezTo>
                  <a:cubicBezTo>
                    <a:pt x="6370" y="86"/>
                    <a:pt x="5773" y="1"/>
                    <a:pt x="5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5"/>
            <p:cNvSpPr/>
            <p:nvPr/>
          </p:nvSpPr>
          <p:spPr>
            <a:xfrm>
              <a:off x="194025" y="1423800"/>
              <a:ext cx="289750" cy="149750"/>
            </a:xfrm>
            <a:custGeom>
              <a:avLst/>
              <a:gdLst/>
              <a:ahLst/>
              <a:cxnLst/>
              <a:rect l="l" t="t" r="r" b="b"/>
              <a:pathLst>
                <a:path w="11590" h="5990" extrusionOk="0">
                  <a:moveTo>
                    <a:pt x="0" y="0"/>
                  </a:moveTo>
                  <a:cubicBezTo>
                    <a:pt x="0" y="0"/>
                    <a:pt x="1054" y="3050"/>
                    <a:pt x="5157" y="3328"/>
                  </a:cubicBezTo>
                  <a:lnTo>
                    <a:pt x="5157" y="3827"/>
                  </a:lnTo>
                  <a:cubicBezTo>
                    <a:pt x="5046" y="4658"/>
                    <a:pt x="4103" y="4880"/>
                    <a:pt x="3604" y="5157"/>
                  </a:cubicBezTo>
                  <a:cubicBezTo>
                    <a:pt x="3161" y="5490"/>
                    <a:pt x="2994" y="5989"/>
                    <a:pt x="2994" y="5989"/>
                  </a:cubicBezTo>
                  <a:lnTo>
                    <a:pt x="8595" y="5989"/>
                  </a:lnTo>
                  <a:cubicBezTo>
                    <a:pt x="8595" y="5989"/>
                    <a:pt x="8484" y="5435"/>
                    <a:pt x="7985" y="5213"/>
                  </a:cubicBezTo>
                  <a:cubicBezTo>
                    <a:pt x="7597" y="4936"/>
                    <a:pt x="6543" y="4714"/>
                    <a:pt x="6488" y="3882"/>
                  </a:cubicBezTo>
                  <a:lnTo>
                    <a:pt x="6488" y="3383"/>
                  </a:lnTo>
                  <a:cubicBezTo>
                    <a:pt x="10647" y="3050"/>
                    <a:pt x="11589" y="0"/>
                    <a:pt x="11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5"/>
            <p:cNvSpPr/>
            <p:nvPr/>
          </p:nvSpPr>
          <p:spPr>
            <a:xfrm>
              <a:off x="194025" y="1368350"/>
              <a:ext cx="289750" cy="22200"/>
            </a:xfrm>
            <a:custGeom>
              <a:avLst/>
              <a:gdLst/>
              <a:ahLst/>
              <a:cxnLst/>
              <a:rect l="l" t="t" r="r" b="b"/>
              <a:pathLst>
                <a:path w="11590" h="888" extrusionOk="0">
                  <a:moveTo>
                    <a:pt x="0" y="0"/>
                  </a:moveTo>
                  <a:lnTo>
                    <a:pt x="0" y="888"/>
                  </a:lnTo>
                  <a:lnTo>
                    <a:pt x="11589" y="888"/>
                  </a:lnTo>
                  <a:lnTo>
                    <a:pt x="115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5"/>
            <p:cNvSpPr/>
            <p:nvPr/>
          </p:nvSpPr>
          <p:spPr>
            <a:xfrm>
              <a:off x="171825" y="1646900"/>
              <a:ext cx="334125" cy="172050"/>
            </a:xfrm>
            <a:custGeom>
              <a:avLst/>
              <a:gdLst/>
              <a:ahLst/>
              <a:cxnLst/>
              <a:rect l="l" t="t" r="r" b="b"/>
              <a:pathLst>
                <a:path w="13365" h="6882" extrusionOk="0">
                  <a:moveTo>
                    <a:pt x="6600" y="1224"/>
                  </a:moveTo>
                  <a:cubicBezTo>
                    <a:pt x="9095" y="1224"/>
                    <a:pt x="10703" y="2610"/>
                    <a:pt x="11091" y="3054"/>
                  </a:cubicBezTo>
                  <a:lnTo>
                    <a:pt x="2552" y="3054"/>
                  </a:lnTo>
                  <a:cubicBezTo>
                    <a:pt x="2829" y="2610"/>
                    <a:pt x="4049" y="1224"/>
                    <a:pt x="6600" y="1224"/>
                  </a:cubicBezTo>
                  <a:close/>
                  <a:moveTo>
                    <a:pt x="10814" y="3997"/>
                  </a:moveTo>
                  <a:cubicBezTo>
                    <a:pt x="10426" y="4551"/>
                    <a:pt x="9206" y="5716"/>
                    <a:pt x="6877" y="5716"/>
                  </a:cubicBezTo>
                  <a:cubicBezTo>
                    <a:pt x="4603" y="5716"/>
                    <a:pt x="3051" y="4551"/>
                    <a:pt x="2496" y="3997"/>
                  </a:cubicBezTo>
                  <a:close/>
                  <a:moveTo>
                    <a:pt x="6814" y="1"/>
                  </a:moveTo>
                  <a:cubicBezTo>
                    <a:pt x="6743" y="1"/>
                    <a:pt x="6672" y="2"/>
                    <a:pt x="6600" y="4"/>
                  </a:cubicBezTo>
                  <a:cubicBezTo>
                    <a:pt x="3273" y="60"/>
                    <a:pt x="1609" y="2389"/>
                    <a:pt x="1165" y="2998"/>
                  </a:cubicBezTo>
                  <a:lnTo>
                    <a:pt x="1" y="2998"/>
                  </a:lnTo>
                  <a:lnTo>
                    <a:pt x="1" y="3997"/>
                  </a:lnTo>
                  <a:lnTo>
                    <a:pt x="1276" y="3997"/>
                  </a:lnTo>
                  <a:cubicBezTo>
                    <a:pt x="1824" y="4709"/>
                    <a:pt x="3724" y="6881"/>
                    <a:pt x="6763" y="6881"/>
                  </a:cubicBezTo>
                  <a:cubicBezTo>
                    <a:pt x="6800" y="6881"/>
                    <a:pt x="6839" y="6881"/>
                    <a:pt x="6877" y="6880"/>
                  </a:cubicBezTo>
                  <a:cubicBezTo>
                    <a:pt x="9982" y="6825"/>
                    <a:pt x="11646" y="4717"/>
                    <a:pt x="12200" y="3997"/>
                  </a:cubicBezTo>
                  <a:lnTo>
                    <a:pt x="13365" y="3997"/>
                  </a:lnTo>
                  <a:lnTo>
                    <a:pt x="13365" y="2998"/>
                  </a:lnTo>
                  <a:lnTo>
                    <a:pt x="12256" y="2998"/>
                  </a:lnTo>
                  <a:cubicBezTo>
                    <a:pt x="11876" y="2402"/>
                    <a:pt x="10010" y="1"/>
                    <a:pt x="6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5"/>
            <p:cNvSpPr/>
            <p:nvPr/>
          </p:nvSpPr>
          <p:spPr>
            <a:xfrm>
              <a:off x="205100" y="1889600"/>
              <a:ext cx="285600" cy="34675"/>
            </a:xfrm>
            <a:custGeom>
              <a:avLst/>
              <a:gdLst/>
              <a:ahLst/>
              <a:cxnLst/>
              <a:rect l="l" t="t" r="r" b="b"/>
              <a:pathLst>
                <a:path w="11424" h="1387" extrusionOk="0">
                  <a:moveTo>
                    <a:pt x="1" y="0"/>
                  </a:moveTo>
                  <a:lnTo>
                    <a:pt x="1" y="1386"/>
                  </a:lnTo>
                  <a:lnTo>
                    <a:pt x="11424" y="1386"/>
                  </a:lnTo>
                  <a:lnTo>
                    <a:pt x="114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5"/>
            <p:cNvSpPr/>
            <p:nvPr/>
          </p:nvSpPr>
          <p:spPr>
            <a:xfrm>
              <a:off x="205100" y="2344300"/>
              <a:ext cx="285600" cy="34675"/>
            </a:xfrm>
            <a:custGeom>
              <a:avLst/>
              <a:gdLst/>
              <a:ahLst/>
              <a:cxnLst/>
              <a:rect l="l" t="t" r="r" b="b"/>
              <a:pathLst>
                <a:path w="11424" h="1387" extrusionOk="0">
                  <a:moveTo>
                    <a:pt x="1" y="0"/>
                  </a:moveTo>
                  <a:lnTo>
                    <a:pt x="1" y="1386"/>
                  </a:lnTo>
                  <a:lnTo>
                    <a:pt x="11424" y="1386"/>
                  </a:lnTo>
                  <a:lnTo>
                    <a:pt x="114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5"/>
            <p:cNvSpPr/>
            <p:nvPr/>
          </p:nvSpPr>
          <p:spPr>
            <a:xfrm>
              <a:off x="257775" y="2129425"/>
              <a:ext cx="120650" cy="34675"/>
            </a:xfrm>
            <a:custGeom>
              <a:avLst/>
              <a:gdLst/>
              <a:ahLst/>
              <a:cxnLst/>
              <a:rect l="l" t="t" r="r" b="b"/>
              <a:pathLst>
                <a:path w="4826" h="1387" extrusionOk="0">
                  <a:moveTo>
                    <a:pt x="1" y="0"/>
                  </a:moveTo>
                  <a:lnTo>
                    <a:pt x="1" y="1386"/>
                  </a:lnTo>
                  <a:lnTo>
                    <a:pt x="4825" y="1386"/>
                  </a:lnTo>
                  <a:lnTo>
                    <a:pt x="48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5"/>
            <p:cNvSpPr/>
            <p:nvPr/>
          </p:nvSpPr>
          <p:spPr>
            <a:xfrm>
              <a:off x="257775" y="2261100"/>
              <a:ext cx="188575" cy="34700"/>
            </a:xfrm>
            <a:custGeom>
              <a:avLst/>
              <a:gdLst/>
              <a:ahLst/>
              <a:cxnLst/>
              <a:rect l="l" t="t" r="r" b="b"/>
              <a:pathLst>
                <a:path w="7543" h="1388" extrusionOk="0">
                  <a:moveTo>
                    <a:pt x="1" y="1"/>
                  </a:moveTo>
                  <a:lnTo>
                    <a:pt x="1" y="1387"/>
                  </a:lnTo>
                  <a:lnTo>
                    <a:pt x="7542" y="1387"/>
                  </a:lnTo>
                  <a:lnTo>
                    <a:pt x="75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5"/>
            <p:cNvSpPr/>
            <p:nvPr/>
          </p:nvSpPr>
          <p:spPr>
            <a:xfrm>
              <a:off x="413050" y="2129425"/>
              <a:ext cx="34675" cy="162200"/>
            </a:xfrm>
            <a:custGeom>
              <a:avLst/>
              <a:gdLst/>
              <a:ahLst/>
              <a:cxnLst/>
              <a:rect l="l" t="t" r="r" b="b"/>
              <a:pathLst>
                <a:path w="1387" h="6488" extrusionOk="0">
                  <a:moveTo>
                    <a:pt x="0" y="0"/>
                  </a:moveTo>
                  <a:lnTo>
                    <a:pt x="0" y="6488"/>
                  </a:lnTo>
                  <a:lnTo>
                    <a:pt x="1387" y="6488"/>
                  </a:lnTo>
                  <a:lnTo>
                    <a:pt x="13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5"/>
            <p:cNvSpPr/>
            <p:nvPr/>
          </p:nvSpPr>
          <p:spPr>
            <a:xfrm>
              <a:off x="257775" y="2144675"/>
              <a:ext cx="34700" cy="146950"/>
            </a:xfrm>
            <a:custGeom>
              <a:avLst/>
              <a:gdLst/>
              <a:ahLst/>
              <a:cxnLst/>
              <a:rect l="l" t="t" r="r" b="b"/>
              <a:pathLst>
                <a:path w="1388" h="5878" extrusionOk="0">
                  <a:moveTo>
                    <a:pt x="1" y="0"/>
                  </a:moveTo>
                  <a:lnTo>
                    <a:pt x="1" y="5878"/>
                  </a:lnTo>
                  <a:lnTo>
                    <a:pt x="1387" y="5878"/>
                  </a:lnTo>
                  <a:lnTo>
                    <a:pt x="13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5"/>
            <p:cNvSpPr/>
            <p:nvPr/>
          </p:nvSpPr>
          <p:spPr>
            <a:xfrm>
              <a:off x="345125" y="2146050"/>
              <a:ext cx="34675" cy="55475"/>
            </a:xfrm>
            <a:custGeom>
              <a:avLst/>
              <a:gdLst/>
              <a:ahLst/>
              <a:cxnLst/>
              <a:rect l="l" t="t" r="r" b="b"/>
              <a:pathLst>
                <a:path w="1387" h="2219" extrusionOk="0">
                  <a:moveTo>
                    <a:pt x="0" y="1"/>
                  </a:moveTo>
                  <a:lnTo>
                    <a:pt x="0" y="2219"/>
                  </a:lnTo>
                  <a:lnTo>
                    <a:pt x="1387" y="2219"/>
                  </a:lnTo>
                  <a:lnTo>
                    <a:pt x="1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5"/>
            <p:cNvSpPr/>
            <p:nvPr/>
          </p:nvSpPr>
          <p:spPr>
            <a:xfrm>
              <a:off x="207875" y="1967225"/>
              <a:ext cx="289750" cy="90125"/>
            </a:xfrm>
            <a:custGeom>
              <a:avLst/>
              <a:gdLst/>
              <a:ahLst/>
              <a:cxnLst/>
              <a:rect l="l" t="t" r="r" b="b"/>
              <a:pathLst>
                <a:path w="11590" h="3605" extrusionOk="0">
                  <a:moveTo>
                    <a:pt x="10924" y="0"/>
                  </a:moveTo>
                  <a:cubicBezTo>
                    <a:pt x="10924" y="0"/>
                    <a:pt x="8984" y="2717"/>
                    <a:pt x="7320" y="2717"/>
                  </a:cubicBezTo>
                  <a:cubicBezTo>
                    <a:pt x="5657" y="2717"/>
                    <a:pt x="5934" y="278"/>
                    <a:pt x="3827" y="278"/>
                  </a:cubicBezTo>
                  <a:cubicBezTo>
                    <a:pt x="2052" y="278"/>
                    <a:pt x="1" y="2995"/>
                    <a:pt x="1" y="2995"/>
                  </a:cubicBezTo>
                  <a:lnTo>
                    <a:pt x="832" y="3549"/>
                  </a:lnTo>
                  <a:cubicBezTo>
                    <a:pt x="832" y="3549"/>
                    <a:pt x="2440" y="1276"/>
                    <a:pt x="3827" y="1276"/>
                  </a:cubicBezTo>
                  <a:cubicBezTo>
                    <a:pt x="5213" y="1276"/>
                    <a:pt x="5435" y="3605"/>
                    <a:pt x="7209" y="3605"/>
                  </a:cubicBezTo>
                  <a:cubicBezTo>
                    <a:pt x="9871" y="3605"/>
                    <a:pt x="11590" y="777"/>
                    <a:pt x="11590" y="777"/>
                  </a:cubicBezTo>
                  <a:lnTo>
                    <a:pt x="109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 name="Google Shape;944;p35"/>
          <p:cNvGrpSpPr/>
          <p:nvPr/>
        </p:nvGrpSpPr>
        <p:grpSpPr>
          <a:xfrm>
            <a:off x="201550" y="1796288"/>
            <a:ext cx="365150" cy="1550925"/>
            <a:chOff x="916850" y="790075"/>
            <a:chExt cx="365150" cy="1550925"/>
          </a:xfrm>
        </p:grpSpPr>
        <p:sp>
          <p:nvSpPr>
            <p:cNvPr id="945" name="Google Shape;945;p35"/>
            <p:cNvSpPr/>
            <p:nvPr/>
          </p:nvSpPr>
          <p:spPr>
            <a:xfrm>
              <a:off x="932775" y="2106100"/>
              <a:ext cx="342425" cy="234900"/>
            </a:xfrm>
            <a:custGeom>
              <a:avLst/>
              <a:gdLst/>
              <a:ahLst/>
              <a:cxnLst/>
              <a:rect l="l" t="t" r="r" b="b"/>
              <a:pathLst>
                <a:path w="13697" h="9396" extrusionOk="0">
                  <a:moveTo>
                    <a:pt x="3438" y="639"/>
                  </a:moveTo>
                  <a:cubicBezTo>
                    <a:pt x="2994" y="972"/>
                    <a:pt x="2828" y="1471"/>
                    <a:pt x="2828" y="2025"/>
                  </a:cubicBezTo>
                  <a:cubicBezTo>
                    <a:pt x="2828" y="2580"/>
                    <a:pt x="2994" y="3079"/>
                    <a:pt x="3438" y="3356"/>
                  </a:cubicBezTo>
                  <a:cubicBezTo>
                    <a:pt x="2828" y="3190"/>
                    <a:pt x="2385" y="2968"/>
                    <a:pt x="2107" y="2913"/>
                  </a:cubicBezTo>
                  <a:cubicBezTo>
                    <a:pt x="1442" y="2691"/>
                    <a:pt x="832" y="2857"/>
                    <a:pt x="832" y="2524"/>
                  </a:cubicBezTo>
                  <a:cubicBezTo>
                    <a:pt x="832" y="2247"/>
                    <a:pt x="1165" y="2303"/>
                    <a:pt x="1497" y="2081"/>
                  </a:cubicBezTo>
                  <a:cubicBezTo>
                    <a:pt x="2052" y="1748"/>
                    <a:pt x="2662" y="972"/>
                    <a:pt x="3216" y="695"/>
                  </a:cubicBezTo>
                  <a:cubicBezTo>
                    <a:pt x="3327" y="695"/>
                    <a:pt x="3383" y="639"/>
                    <a:pt x="3438" y="639"/>
                  </a:cubicBezTo>
                  <a:close/>
                  <a:moveTo>
                    <a:pt x="5712" y="750"/>
                  </a:moveTo>
                  <a:cubicBezTo>
                    <a:pt x="7819" y="1526"/>
                    <a:pt x="8706" y="2635"/>
                    <a:pt x="8706" y="2635"/>
                  </a:cubicBezTo>
                  <a:cubicBezTo>
                    <a:pt x="8706" y="2635"/>
                    <a:pt x="7375" y="3689"/>
                    <a:pt x="5601" y="3689"/>
                  </a:cubicBezTo>
                  <a:lnTo>
                    <a:pt x="5323" y="3689"/>
                  </a:lnTo>
                  <a:cubicBezTo>
                    <a:pt x="5933" y="3412"/>
                    <a:pt x="6266" y="2802"/>
                    <a:pt x="6266" y="2081"/>
                  </a:cubicBezTo>
                  <a:cubicBezTo>
                    <a:pt x="6266" y="1526"/>
                    <a:pt x="6100" y="1138"/>
                    <a:pt x="5656" y="750"/>
                  </a:cubicBezTo>
                  <a:close/>
                  <a:moveTo>
                    <a:pt x="4500" y="0"/>
                  </a:moveTo>
                  <a:cubicBezTo>
                    <a:pt x="3573" y="0"/>
                    <a:pt x="2695" y="340"/>
                    <a:pt x="1996" y="1138"/>
                  </a:cubicBezTo>
                  <a:cubicBezTo>
                    <a:pt x="1165" y="2025"/>
                    <a:pt x="0" y="1970"/>
                    <a:pt x="0" y="2635"/>
                  </a:cubicBezTo>
                  <a:cubicBezTo>
                    <a:pt x="0" y="3190"/>
                    <a:pt x="887" y="3134"/>
                    <a:pt x="1442" y="3245"/>
                  </a:cubicBezTo>
                  <a:cubicBezTo>
                    <a:pt x="1719" y="3356"/>
                    <a:pt x="2274" y="3634"/>
                    <a:pt x="3161" y="3911"/>
                  </a:cubicBezTo>
                  <a:cubicBezTo>
                    <a:pt x="3161" y="4077"/>
                    <a:pt x="3161" y="4465"/>
                    <a:pt x="3050" y="4798"/>
                  </a:cubicBezTo>
                  <a:cubicBezTo>
                    <a:pt x="2773" y="5297"/>
                    <a:pt x="1775" y="5408"/>
                    <a:pt x="1775" y="5408"/>
                  </a:cubicBezTo>
                  <a:cubicBezTo>
                    <a:pt x="1775" y="5408"/>
                    <a:pt x="2773" y="5741"/>
                    <a:pt x="2773" y="6572"/>
                  </a:cubicBezTo>
                  <a:lnTo>
                    <a:pt x="2773" y="8680"/>
                  </a:lnTo>
                  <a:cubicBezTo>
                    <a:pt x="2773" y="9177"/>
                    <a:pt x="2940" y="9395"/>
                    <a:pt x="3124" y="9395"/>
                  </a:cubicBezTo>
                  <a:cubicBezTo>
                    <a:pt x="3351" y="9395"/>
                    <a:pt x="3604" y="9064"/>
                    <a:pt x="3604" y="8513"/>
                  </a:cubicBezTo>
                  <a:cubicBezTo>
                    <a:pt x="3604" y="7515"/>
                    <a:pt x="3937" y="4909"/>
                    <a:pt x="3993" y="4188"/>
                  </a:cubicBezTo>
                  <a:cubicBezTo>
                    <a:pt x="4048" y="4188"/>
                    <a:pt x="4214" y="4243"/>
                    <a:pt x="4270" y="4243"/>
                  </a:cubicBezTo>
                  <a:cubicBezTo>
                    <a:pt x="4547" y="4909"/>
                    <a:pt x="5712" y="7016"/>
                    <a:pt x="8373" y="8458"/>
                  </a:cubicBezTo>
                  <a:cubicBezTo>
                    <a:pt x="9538" y="9103"/>
                    <a:pt x="10430" y="9342"/>
                    <a:pt x="11102" y="9342"/>
                  </a:cubicBezTo>
                  <a:cubicBezTo>
                    <a:pt x="12220" y="9342"/>
                    <a:pt x="12726" y="8679"/>
                    <a:pt x="12865" y="8125"/>
                  </a:cubicBezTo>
                  <a:cubicBezTo>
                    <a:pt x="13109" y="7345"/>
                    <a:pt x="12881" y="6051"/>
                    <a:pt x="11767" y="6051"/>
                  </a:cubicBezTo>
                  <a:cubicBezTo>
                    <a:pt x="11614" y="6051"/>
                    <a:pt x="11444" y="6075"/>
                    <a:pt x="11257" y="6129"/>
                  </a:cubicBezTo>
                  <a:cubicBezTo>
                    <a:pt x="9981" y="6462"/>
                    <a:pt x="10536" y="7903"/>
                    <a:pt x="10536" y="7903"/>
                  </a:cubicBezTo>
                  <a:cubicBezTo>
                    <a:pt x="10536" y="7903"/>
                    <a:pt x="10585" y="6724"/>
                    <a:pt x="11469" y="6724"/>
                  </a:cubicBezTo>
                  <a:cubicBezTo>
                    <a:pt x="11524" y="6724"/>
                    <a:pt x="11583" y="6729"/>
                    <a:pt x="11645" y="6739"/>
                  </a:cubicBezTo>
                  <a:cubicBezTo>
                    <a:pt x="12665" y="6841"/>
                    <a:pt x="12325" y="8725"/>
                    <a:pt x="10969" y="8725"/>
                  </a:cubicBezTo>
                  <a:cubicBezTo>
                    <a:pt x="10851" y="8725"/>
                    <a:pt x="10725" y="8711"/>
                    <a:pt x="10591" y="8680"/>
                  </a:cubicBezTo>
                  <a:cubicBezTo>
                    <a:pt x="8928" y="8236"/>
                    <a:pt x="7541" y="7571"/>
                    <a:pt x="5989" y="5685"/>
                  </a:cubicBezTo>
                  <a:cubicBezTo>
                    <a:pt x="5545" y="5131"/>
                    <a:pt x="5323" y="4632"/>
                    <a:pt x="5157" y="4354"/>
                  </a:cubicBezTo>
                  <a:lnTo>
                    <a:pt x="5878" y="4354"/>
                  </a:lnTo>
                  <a:cubicBezTo>
                    <a:pt x="8318" y="4243"/>
                    <a:pt x="9150" y="3245"/>
                    <a:pt x="9150" y="3245"/>
                  </a:cubicBezTo>
                  <a:lnTo>
                    <a:pt x="13697" y="3245"/>
                  </a:lnTo>
                  <a:lnTo>
                    <a:pt x="13697" y="2136"/>
                  </a:lnTo>
                  <a:lnTo>
                    <a:pt x="9205" y="2136"/>
                  </a:lnTo>
                  <a:cubicBezTo>
                    <a:pt x="9205" y="1970"/>
                    <a:pt x="7874" y="1027"/>
                    <a:pt x="6377" y="417"/>
                  </a:cubicBezTo>
                  <a:cubicBezTo>
                    <a:pt x="5756" y="151"/>
                    <a:pt x="5117" y="0"/>
                    <a:pt x="4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5"/>
            <p:cNvSpPr/>
            <p:nvPr/>
          </p:nvSpPr>
          <p:spPr>
            <a:xfrm>
              <a:off x="916850" y="2040225"/>
              <a:ext cx="358350" cy="59675"/>
            </a:xfrm>
            <a:custGeom>
              <a:avLst/>
              <a:gdLst/>
              <a:ahLst/>
              <a:cxnLst/>
              <a:rect l="l" t="t" r="r" b="b"/>
              <a:pathLst>
                <a:path w="14334" h="2387" extrusionOk="0">
                  <a:moveTo>
                    <a:pt x="5012" y="0"/>
                  </a:moveTo>
                  <a:cubicBezTo>
                    <a:pt x="4958" y="0"/>
                    <a:pt x="4905" y="1"/>
                    <a:pt x="4851" y="3"/>
                  </a:cubicBezTo>
                  <a:cubicBezTo>
                    <a:pt x="3022" y="169"/>
                    <a:pt x="1081" y="1001"/>
                    <a:pt x="526" y="1389"/>
                  </a:cubicBezTo>
                  <a:cubicBezTo>
                    <a:pt x="107" y="1622"/>
                    <a:pt x="1" y="2050"/>
                    <a:pt x="404" y="2050"/>
                  </a:cubicBezTo>
                  <a:cubicBezTo>
                    <a:pt x="481" y="2050"/>
                    <a:pt x="577" y="2034"/>
                    <a:pt x="693" y="1999"/>
                  </a:cubicBezTo>
                  <a:cubicBezTo>
                    <a:pt x="1358" y="1832"/>
                    <a:pt x="2966" y="834"/>
                    <a:pt x="4907" y="779"/>
                  </a:cubicBezTo>
                  <a:cubicBezTo>
                    <a:pt x="4965" y="777"/>
                    <a:pt x="5023" y="776"/>
                    <a:pt x="5080" y="776"/>
                  </a:cubicBezTo>
                  <a:cubicBezTo>
                    <a:pt x="6928" y="776"/>
                    <a:pt x="8220" y="1622"/>
                    <a:pt x="9565" y="1999"/>
                  </a:cubicBezTo>
                  <a:cubicBezTo>
                    <a:pt x="10729" y="2387"/>
                    <a:pt x="13668" y="2387"/>
                    <a:pt x="14334" y="2387"/>
                  </a:cubicBezTo>
                  <a:lnTo>
                    <a:pt x="14334" y="1666"/>
                  </a:lnTo>
                  <a:cubicBezTo>
                    <a:pt x="13557" y="1666"/>
                    <a:pt x="10452" y="1555"/>
                    <a:pt x="9676" y="1278"/>
                  </a:cubicBezTo>
                  <a:cubicBezTo>
                    <a:pt x="8600" y="848"/>
                    <a:pt x="6742" y="0"/>
                    <a:pt x="5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5"/>
            <p:cNvSpPr/>
            <p:nvPr/>
          </p:nvSpPr>
          <p:spPr>
            <a:xfrm>
              <a:off x="932775" y="1212675"/>
              <a:ext cx="349225" cy="252325"/>
            </a:xfrm>
            <a:custGeom>
              <a:avLst/>
              <a:gdLst/>
              <a:ahLst/>
              <a:cxnLst/>
              <a:rect l="l" t="t" r="r" b="b"/>
              <a:pathLst>
                <a:path w="13969" h="10093" extrusionOk="0">
                  <a:moveTo>
                    <a:pt x="6377" y="1775"/>
                  </a:moveTo>
                  <a:cubicBezTo>
                    <a:pt x="8151" y="1775"/>
                    <a:pt x="9593" y="3216"/>
                    <a:pt x="9593" y="5046"/>
                  </a:cubicBezTo>
                  <a:cubicBezTo>
                    <a:pt x="9704" y="6821"/>
                    <a:pt x="8207" y="8318"/>
                    <a:pt x="6377" y="8318"/>
                  </a:cubicBezTo>
                  <a:cubicBezTo>
                    <a:pt x="4547" y="8318"/>
                    <a:pt x="3105" y="6821"/>
                    <a:pt x="3105" y="5046"/>
                  </a:cubicBezTo>
                  <a:cubicBezTo>
                    <a:pt x="3105" y="3216"/>
                    <a:pt x="4547" y="1775"/>
                    <a:pt x="6377" y="1775"/>
                  </a:cubicBezTo>
                  <a:close/>
                  <a:moveTo>
                    <a:pt x="6377" y="0"/>
                  </a:moveTo>
                  <a:cubicBezTo>
                    <a:pt x="3494" y="0"/>
                    <a:pt x="1220" y="2218"/>
                    <a:pt x="1220" y="5046"/>
                  </a:cubicBezTo>
                  <a:cubicBezTo>
                    <a:pt x="1220" y="5046"/>
                    <a:pt x="1220" y="6377"/>
                    <a:pt x="998" y="7597"/>
                  </a:cubicBezTo>
                  <a:cubicBezTo>
                    <a:pt x="832" y="8872"/>
                    <a:pt x="0" y="10092"/>
                    <a:pt x="0" y="10092"/>
                  </a:cubicBezTo>
                  <a:cubicBezTo>
                    <a:pt x="0" y="10092"/>
                    <a:pt x="1109" y="9261"/>
                    <a:pt x="1719" y="7098"/>
                  </a:cubicBezTo>
                  <a:cubicBezTo>
                    <a:pt x="2551" y="8872"/>
                    <a:pt x="4270" y="10092"/>
                    <a:pt x="6377" y="10092"/>
                  </a:cubicBezTo>
                  <a:cubicBezTo>
                    <a:pt x="8041" y="10092"/>
                    <a:pt x="9538" y="9261"/>
                    <a:pt x="10425" y="8041"/>
                  </a:cubicBezTo>
                  <a:cubicBezTo>
                    <a:pt x="10591" y="8429"/>
                    <a:pt x="10813" y="8928"/>
                    <a:pt x="11478" y="9094"/>
                  </a:cubicBezTo>
                  <a:cubicBezTo>
                    <a:pt x="11660" y="9157"/>
                    <a:pt x="11819" y="9186"/>
                    <a:pt x="11959" y="9186"/>
                  </a:cubicBezTo>
                  <a:cubicBezTo>
                    <a:pt x="12800" y="9186"/>
                    <a:pt x="12936" y="8160"/>
                    <a:pt x="13031" y="7542"/>
                  </a:cubicBezTo>
                  <a:cubicBezTo>
                    <a:pt x="13087" y="6765"/>
                    <a:pt x="12366" y="6488"/>
                    <a:pt x="12588" y="6322"/>
                  </a:cubicBezTo>
                  <a:cubicBezTo>
                    <a:pt x="12615" y="6303"/>
                    <a:pt x="12646" y="6295"/>
                    <a:pt x="12680" y="6295"/>
                  </a:cubicBezTo>
                  <a:cubicBezTo>
                    <a:pt x="12849" y="6295"/>
                    <a:pt x="13096" y="6488"/>
                    <a:pt x="13419" y="6488"/>
                  </a:cubicBezTo>
                  <a:cubicBezTo>
                    <a:pt x="13443" y="6491"/>
                    <a:pt x="13466" y="6492"/>
                    <a:pt x="13488" y="6492"/>
                  </a:cubicBezTo>
                  <a:cubicBezTo>
                    <a:pt x="13923" y="6492"/>
                    <a:pt x="13969" y="5989"/>
                    <a:pt x="13863" y="5989"/>
                  </a:cubicBezTo>
                  <a:lnTo>
                    <a:pt x="12643" y="5989"/>
                  </a:lnTo>
                  <a:cubicBezTo>
                    <a:pt x="12088" y="5989"/>
                    <a:pt x="11700" y="6765"/>
                    <a:pt x="11811" y="7375"/>
                  </a:cubicBezTo>
                  <a:cubicBezTo>
                    <a:pt x="11956" y="7955"/>
                    <a:pt x="12227" y="8703"/>
                    <a:pt x="11745" y="8703"/>
                  </a:cubicBezTo>
                  <a:cubicBezTo>
                    <a:pt x="11674" y="8703"/>
                    <a:pt x="11586" y="8686"/>
                    <a:pt x="11478" y="8651"/>
                  </a:cubicBezTo>
                  <a:cubicBezTo>
                    <a:pt x="10979" y="8429"/>
                    <a:pt x="10979" y="7763"/>
                    <a:pt x="10979" y="7209"/>
                  </a:cubicBezTo>
                  <a:cubicBezTo>
                    <a:pt x="11257" y="6543"/>
                    <a:pt x="11478" y="5823"/>
                    <a:pt x="11478" y="5102"/>
                  </a:cubicBezTo>
                  <a:cubicBezTo>
                    <a:pt x="11478" y="2274"/>
                    <a:pt x="9205" y="0"/>
                    <a:pt x="6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5"/>
            <p:cNvSpPr/>
            <p:nvPr/>
          </p:nvSpPr>
          <p:spPr>
            <a:xfrm>
              <a:off x="966025" y="790075"/>
              <a:ext cx="270350" cy="328600"/>
            </a:xfrm>
            <a:custGeom>
              <a:avLst/>
              <a:gdLst/>
              <a:ahLst/>
              <a:cxnLst/>
              <a:rect l="l" t="t" r="r" b="b"/>
              <a:pathLst>
                <a:path w="10814" h="13144" extrusionOk="0">
                  <a:moveTo>
                    <a:pt x="8327" y="0"/>
                  </a:moveTo>
                  <a:cubicBezTo>
                    <a:pt x="7919" y="0"/>
                    <a:pt x="7498" y="105"/>
                    <a:pt x="7099" y="324"/>
                  </a:cubicBezTo>
                  <a:cubicBezTo>
                    <a:pt x="5768" y="1101"/>
                    <a:pt x="5657" y="2930"/>
                    <a:pt x="5324" y="4261"/>
                  </a:cubicBezTo>
                  <a:cubicBezTo>
                    <a:pt x="5102" y="5093"/>
                    <a:pt x="4881" y="5980"/>
                    <a:pt x="4603" y="6757"/>
                  </a:cubicBezTo>
                  <a:cubicBezTo>
                    <a:pt x="4215" y="7866"/>
                    <a:pt x="3439" y="8753"/>
                    <a:pt x="2607" y="9585"/>
                  </a:cubicBezTo>
                  <a:cubicBezTo>
                    <a:pt x="1997" y="10250"/>
                    <a:pt x="1" y="11636"/>
                    <a:pt x="500" y="12246"/>
                  </a:cubicBezTo>
                  <a:cubicBezTo>
                    <a:pt x="610" y="12401"/>
                    <a:pt x="755" y="12467"/>
                    <a:pt x="925" y="12467"/>
                  </a:cubicBezTo>
                  <a:cubicBezTo>
                    <a:pt x="1183" y="12467"/>
                    <a:pt x="1497" y="12314"/>
                    <a:pt x="1831" y="12080"/>
                  </a:cubicBezTo>
                  <a:cubicBezTo>
                    <a:pt x="2330" y="11747"/>
                    <a:pt x="2718" y="11415"/>
                    <a:pt x="3162" y="10971"/>
                  </a:cubicBezTo>
                  <a:cubicBezTo>
                    <a:pt x="3399" y="10734"/>
                    <a:pt x="3823" y="10476"/>
                    <a:pt x="4294" y="10476"/>
                  </a:cubicBezTo>
                  <a:cubicBezTo>
                    <a:pt x="4593" y="10476"/>
                    <a:pt x="4912" y="10580"/>
                    <a:pt x="5213" y="10860"/>
                  </a:cubicBezTo>
                  <a:cubicBezTo>
                    <a:pt x="5657" y="11248"/>
                    <a:pt x="5657" y="12357"/>
                    <a:pt x="5712" y="12912"/>
                  </a:cubicBezTo>
                  <a:cubicBezTo>
                    <a:pt x="5712" y="13003"/>
                    <a:pt x="5812" y="13143"/>
                    <a:pt x="5938" y="13143"/>
                  </a:cubicBezTo>
                  <a:cubicBezTo>
                    <a:pt x="6043" y="13143"/>
                    <a:pt x="6166" y="13047"/>
                    <a:pt x="6267" y="12745"/>
                  </a:cubicBezTo>
                  <a:cubicBezTo>
                    <a:pt x="6433" y="12302"/>
                    <a:pt x="6544" y="11137"/>
                    <a:pt x="6600" y="11137"/>
                  </a:cubicBezTo>
                  <a:cubicBezTo>
                    <a:pt x="6706" y="10959"/>
                    <a:pt x="6768" y="10804"/>
                    <a:pt x="6871" y="10804"/>
                  </a:cubicBezTo>
                  <a:cubicBezTo>
                    <a:pt x="6929" y="10804"/>
                    <a:pt x="7000" y="10852"/>
                    <a:pt x="7099" y="10971"/>
                  </a:cubicBezTo>
                  <a:cubicBezTo>
                    <a:pt x="7099" y="11137"/>
                    <a:pt x="7653" y="12524"/>
                    <a:pt x="7875" y="12912"/>
                  </a:cubicBezTo>
                  <a:cubicBezTo>
                    <a:pt x="7899" y="13009"/>
                    <a:pt x="8030" y="13053"/>
                    <a:pt x="8165" y="13053"/>
                  </a:cubicBezTo>
                  <a:cubicBezTo>
                    <a:pt x="8337" y="13053"/>
                    <a:pt x="8516" y="12981"/>
                    <a:pt x="8485" y="12856"/>
                  </a:cubicBezTo>
                  <a:cubicBezTo>
                    <a:pt x="8208" y="12246"/>
                    <a:pt x="7930" y="11415"/>
                    <a:pt x="7875" y="10805"/>
                  </a:cubicBezTo>
                  <a:lnTo>
                    <a:pt x="7875" y="10694"/>
                  </a:lnTo>
                  <a:cubicBezTo>
                    <a:pt x="7875" y="10583"/>
                    <a:pt x="7875" y="10361"/>
                    <a:pt x="7820" y="10195"/>
                  </a:cubicBezTo>
                  <a:cubicBezTo>
                    <a:pt x="8818" y="9529"/>
                    <a:pt x="9483" y="8420"/>
                    <a:pt x="9594" y="7200"/>
                  </a:cubicBezTo>
                  <a:cubicBezTo>
                    <a:pt x="9649" y="6258"/>
                    <a:pt x="9539" y="5370"/>
                    <a:pt x="9317" y="4539"/>
                  </a:cubicBezTo>
                  <a:cubicBezTo>
                    <a:pt x="9206" y="4095"/>
                    <a:pt x="8818" y="3485"/>
                    <a:pt x="8818" y="2986"/>
                  </a:cubicBezTo>
                  <a:cubicBezTo>
                    <a:pt x="8818" y="2321"/>
                    <a:pt x="9372" y="2043"/>
                    <a:pt x="9760" y="1600"/>
                  </a:cubicBezTo>
                  <a:cubicBezTo>
                    <a:pt x="9927" y="1711"/>
                    <a:pt x="10148" y="1711"/>
                    <a:pt x="10259" y="1821"/>
                  </a:cubicBezTo>
                  <a:cubicBezTo>
                    <a:pt x="10648" y="2043"/>
                    <a:pt x="10814" y="2265"/>
                    <a:pt x="10814" y="2265"/>
                  </a:cubicBezTo>
                  <a:cubicBezTo>
                    <a:pt x="10814" y="2265"/>
                    <a:pt x="10758" y="1489"/>
                    <a:pt x="10204" y="934"/>
                  </a:cubicBezTo>
                  <a:cubicBezTo>
                    <a:pt x="9743" y="331"/>
                    <a:pt x="9054" y="0"/>
                    <a:pt x="8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5"/>
            <p:cNvSpPr/>
            <p:nvPr/>
          </p:nvSpPr>
          <p:spPr>
            <a:xfrm>
              <a:off x="971575" y="1583125"/>
              <a:ext cx="258350" cy="310225"/>
            </a:xfrm>
            <a:custGeom>
              <a:avLst/>
              <a:gdLst/>
              <a:ahLst/>
              <a:cxnLst/>
              <a:rect l="l" t="t" r="r" b="b"/>
              <a:pathLst>
                <a:path w="10334" h="12409" extrusionOk="0">
                  <a:moveTo>
                    <a:pt x="5505" y="1"/>
                  </a:moveTo>
                  <a:cubicBezTo>
                    <a:pt x="5251" y="1"/>
                    <a:pt x="4987" y="15"/>
                    <a:pt x="4714" y="43"/>
                  </a:cubicBezTo>
                  <a:cubicBezTo>
                    <a:pt x="2441" y="320"/>
                    <a:pt x="1" y="2705"/>
                    <a:pt x="1165" y="5588"/>
                  </a:cubicBezTo>
                  <a:cubicBezTo>
                    <a:pt x="2219" y="8084"/>
                    <a:pt x="4437" y="7529"/>
                    <a:pt x="4437" y="8915"/>
                  </a:cubicBezTo>
                  <a:lnTo>
                    <a:pt x="4437" y="11300"/>
                  </a:lnTo>
                  <a:lnTo>
                    <a:pt x="3771" y="11300"/>
                  </a:lnTo>
                  <a:lnTo>
                    <a:pt x="3771" y="12409"/>
                  </a:lnTo>
                  <a:lnTo>
                    <a:pt x="6378" y="12409"/>
                  </a:lnTo>
                  <a:lnTo>
                    <a:pt x="6378" y="11355"/>
                  </a:lnTo>
                  <a:lnTo>
                    <a:pt x="5712" y="11355"/>
                  </a:lnTo>
                  <a:lnTo>
                    <a:pt x="5712" y="7973"/>
                  </a:lnTo>
                  <a:cubicBezTo>
                    <a:pt x="5712" y="6642"/>
                    <a:pt x="3605" y="6974"/>
                    <a:pt x="2773" y="5311"/>
                  </a:cubicBezTo>
                  <a:cubicBezTo>
                    <a:pt x="2242" y="4142"/>
                    <a:pt x="2983" y="1804"/>
                    <a:pt x="4996" y="1804"/>
                  </a:cubicBezTo>
                  <a:cubicBezTo>
                    <a:pt x="5084" y="1804"/>
                    <a:pt x="5175" y="1808"/>
                    <a:pt x="5269" y="1818"/>
                  </a:cubicBezTo>
                  <a:cubicBezTo>
                    <a:pt x="6378" y="1873"/>
                    <a:pt x="7764" y="1707"/>
                    <a:pt x="8374" y="3647"/>
                  </a:cubicBezTo>
                  <a:cubicBezTo>
                    <a:pt x="9039" y="5588"/>
                    <a:pt x="6932" y="7474"/>
                    <a:pt x="6932" y="7474"/>
                  </a:cubicBezTo>
                  <a:cubicBezTo>
                    <a:pt x="6932" y="7474"/>
                    <a:pt x="6998" y="7481"/>
                    <a:pt x="7110" y="7481"/>
                  </a:cubicBezTo>
                  <a:cubicBezTo>
                    <a:pt x="7680" y="7481"/>
                    <a:pt x="9454" y="7287"/>
                    <a:pt x="9871" y="4923"/>
                  </a:cubicBezTo>
                  <a:cubicBezTo>
                    <a:pt x="10333" y="2200"/>
                    <a:pt x="8702" y="1"/>
                    <a:pt x="55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ackground 1">
  <p:cSld name="CUSTOM_16_1">
    <p:spTree>
      <p:nvGrpSpPr>
        <p:cNvPr id="1" name="Shape 950"/>
        <p:cNvGrpSpPr/>
        <p:nvPr/>
      </p:nvGrpSpPr>
      <p:grpSpPr>
        <a:xfrm>
          <a:off x="0" y="0"/>
          <a:ext cx="0" cy="0"/>
          <a:chOff x="0" y="0"/>
          <a:chExt cx="0" cy="0"/>
        </a:xfrm>
      </p:grpSpPr>
      <p:sp>
        <p:nvSpPr>
          <p:cNvPr id="951" name="Google Shape;951;p36"/>
          <p:cNvSpPr/>
          <p:nvPr/>
        </p:nvSpPr>
        <p:spPr>
          <a:xfrm>
            <a:off x="-899500" y="3657151"/>
            <a:ext cx="2451687" cy="1149703"/>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 name="Google Shape;952;p36"/>
          <p:cNvGrpSpPr/>
          <p:nvPr/>
        </p:nvGrpSpPr>
        <p:grpSpPr>
          <a:xfrm>
            <a:off x="-30" y="4806925"/>
            <a:ext cx="9143908" cy="336587"/>
            <a:chOff x="339450" y="5100100"/>
            <a:chExt cx="6931404" cy="336587"/>
          </a:xfrm>
        </p:grpSpPr>
        <p:sp>
          <p:nvSpPr>
            <p:cNvPr id="953" name="Google Shape;953;p36"/>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6"/>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6"/>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6"/>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 name="Google Shape;957;p36"/>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 name="Google Shape;958;p36"/>
          <p:cNvGrpSpPr/>
          <p:nvPr/>
        </p:nvGrpSpPr>
        <p:grpSpPr>
          <a:xfrm flipH="1">
            <a:off x="1183301" y="3794839"/>
            <a:ext cx="814498" cy="1002016"/>
            <a:chOff x="6671950" y="4370550"/>
            <a:chExt cx="506025" cy="622525"/>
          </a:xfrm>
        </p:grpSpPr>
        <p:sp>
          <p:nvSpPr>
            <p:cNvPr id="959" name="Google Shape;959;p36"/>
            <p:cNvSpPr/>
            <p:nvPr/>
          </p:nvSpPr>
          <p:spPr>
            <a:xfrm>
              <a:off x="7090625" y="4498150"/>
              <a:ext cx="24975" cy="110925"/>
            </a:xfrm>
            <a:custGeom>
              <a:avLst/>
              <a:gdLst/>
              <a:ahLst/>
              <a:cxnLst/>
              <a:rect l="l" t="t" r="r" b="b"/>
              <a:pathLst>
                <a:path w="999" h="4437" extrusionOk="0">
                  <a:moveTo>
                    <a:pt x="499" y="0"/>
                  </a:moveTo>
                  <a:lnTo>
                    <a:pt x="0" y="56"/>
                  </a:lnTo>
                  <a:cubicBezTo>
                    <a:pt x="444" y="1941"/>
                    <a:pt x="499" y="4437"/>
                    <a:pt x="499" y="4437"/>
                  </a:cubicBezTo>
                  <a:lnTo>
                    <a:pt x="998" y="4437"/>
                  </a:lnTo>
                  <a:cubicBezTo>
                    <a:pt x="998" y="4437"/>
                    <a:pt x="832" y="183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6"/>
            <p:cNvSpPr/>
            <p:nvPr/>
          </p:nvSpPr>
          <p:spPr>
            <a:xfrm>
              <a:off x="7001900" y="4370550"/>
              <a:ext cx="149750" cy="111000"/>
            </a:xfrm>
            <a:custGeom>
              <a:avLst/>
              <a:gdLst/>
              <a:ahLst/>
              <a:cxnLst/>
              <a:rect l="l" t="t" r="r" b="b"/>
              <a:pathLst>
                <a:path w="5990" h="4440" extrusionOk="0">
                  <a:moveTo>
                    <a:pt x="3552" y="0"/>
                  </a:moveTo>
                  <a:cubicBezTo>
                    <a:pt x="3033" y="0"/>
                    <a:pt x="2773" y="779"/>
                    <a:pt x="2773" y="779"/>
                  </a:cubicBezTo>
                  <a:cubicBezTo>
                    <a:pt x="2773" y="779"/>
                    <a:pt x="2535" y="343"/>
                    <a:pt x="2058" y="343"/>
                  </a:cubicBezTo>
                  <a:cubicBezTo>
                    <a:pt x="1972" y="343"/>
                    <a:pt x="1877" y="357"/>
                    <a:pt x="1775" y="391"/>
                  </a:cubicBezTo>
                  <a:cubicBezTo>
                    <a:pt x="1220" y="557"/>
                    <a:pt x="1387" y="1334"/>
                    <a:pt x="1387" y="1334"/>
                  </a:cubicBezTo>
                  <a:cubicBezTo>
                    <a:pt x="1387" y="1334"/>
                    <a:pt x="1165" y="1201"/>
                    <a:pt x="905" y="1201"/>
                  </a:cubicBezTo>
                  <a:cubicBezTo>
                    <a:pt x="753" y="1201"/>
                    <a:pt x="587" y="1246"/>
                    <a:pt x="444" y="1389"/>
                  </a:cubicBezTo>
                  <a:cubicBezTo>
                    <a:pt x="0" y="1777"/>
                    <a:pt x="278" y="2166"/>
                    <a:pt x="777" y="2776"/>
                  </a:cubicBezTo>
                  <a:cubicBezTo>
                    <a:pt x="1276" y="3441"/>
                    <a:pt x="2662" y="4439"/>
                    <a:pt x="2662" y="4439"/>
                  </a:cubicBezTo>
                  <a:lnTo>
                    <a:pt x="4326" y="4328"/>
                  </a:lnTo>
                  <a:cubicBezTo>
                    <a:pt x="4326" y="4328"/>
                    <a:pt x="5989" y="1667"/>
                    <a:pt x="5379" y="946"/>
                  </a:cubicBezTo>
                  <a:cubicBezTo>
                    <a:pt x="5185" y="719"/>
                    <a:pt x="5019" y="639"/>
                    <a:pt x="4882" y="639"/>
                  </a:cubicBezTo>
                  <a:cubicBezTo>
                    <a:pt x="4548" y="639"/>
                    <a:pt x="4381" y="1112"/>
                    <a:pt x="4381" y="1112"/>
                  </a:cubicBezTo>
                  <a:cubicBezTo>
                    <a:pt x="4381" y="1112"/>
                    <a:pt x="4547" y="169"/>
                    <a:pt x="3605" y="3"/>
                  </a:cubicBezTo>
                  <a:cubicBezTo>
                    <a:pt x="3587" y="1"/>
                    <a:pt x="3569" y="0"/>
                    <a:pt x="3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6"/>
            <p:cNvSpPr/>
            <p:nvPr/>
          </p:nvSpPr>
          <p:spPr>
            <a:xfrm>
              <a:off x="7053200" y="4451025"/>
              <a:ext cx="72100" cy="54400"/>
            </a:xfrm>
            <a:custGeom>
              <a:avLst/>
              <a:gdLst/>
              <a:ahLst/>
              <a:cxnLst/>
              <a:rect l="l" t="t" r="r" b="b"/>
              <a:pathLst>
                <a:path w="2884" h="2176" extrusionOk="0">
                  <a:moveTo>
                    <a:pt x="2828" y="0"/>
                  </a:moveTo>
                  <a:cubicBezTo>
                    <a:pt x="2828" y="0"/>
                    <a:pt x="2273" y="499"/>
                    <a:pt x="1497" y="1054"/>
                  </a:cubicBezTo>
                  <a:cubicBezTo>
                    <a:pt x="943" y="856"/>
                    <a:pt x="416" y="827"/>
                    <a:pt x="161" y="827"/>
                  </a:cubicBezTo>
                  <a:cubicBezTo>
                    <a:pt x="59" y="827"/>
                    <a:pt x="0" y="832"/>
                    <a:pt x="0" y="832"/>
                  </a:cubicBezTo>
                  <a:cubicBezTo>
                    <a:pt x="0" y="832"/>
                    <a:pt x="597" y="2176"/>
                    <a:pt x="1745" y="2176"/>
                  </a:cubicBezTo>
                  <a:cubicBezTo>
                    <a:pt x="1808" y="2176"/>
                    <a:pt x="1874" y="2171"/>
                    <a:pt x="1941" y="2163"/>
                  </a:cubicBezTo>
                  <a:cubicBezTo>
                    <a:pt x="2883" y="1996"/>
                    <a:pt x="2828" y="0"/>
                    <a:pt x="28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6"/>
            <p:cNvSpPr/>
            <p:nvPr/>
          </p:nvSpPr>
          <p:spPr>
            <a:xfrm>
              <a:off x="6976950" y="4536975"/>
              <a:ext cx="52700" cy="106750"/>
            </a:xfrm>
            <a:custGeom>
              <a:avLst/>
              <a:gdLst/>
              <a:ahLst/>
              <a:cxnLst/>
              <a:rect l="l" t="t" r="r" b="b"/>
              <a:pathLst>
                <a:path w="2108" h="4270" extrusionOk="0">
                  <a:moveTo>
                    <a:pt x="388" y="0"/>
                  </a:moveTo>
                  <a:lnTo>
                    <a:pt x="0" y="222"/>
                  </a:lnTo>
                  <a:cubicBezTo>
                    <a:pt x="887" y="1885"/>
                    <a:pt x="1719" y="4270"/>
                    <a:pt x="1719" y="4270"/>
                  </a:cubicBezTo>
                  <a:lnTo>
                    <a:pt x="2107" y="4103"/>
                  </a:lnTo>
                  <a:cubicBezTo>
                    <a:pt x="2107" y="4103"/>
                    <a:pt x="1276" y="1664"/>
                    <a:pt x="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6"/>
            <p:cNvSpPr/>
            <p:nvPr/>
          </p:nvSpPr>
          <p:spPr>
            <a:xfrm>
              <a:off x="6868825" y="4421425"/>
              <a:ext cx="140025" cy="112800"/>
            </a:xfrm>
            <a:custGeom>
              <a:avLst/>
              <a:gdLst/>
              <a:ahLst/>
              <a:cxnLst/>
              <a:rect l="l" t="t" r="r" b="b"/>
              <a:pathLst>
                <a:path w="5601" h="4512" extrusionOk="0">
                  <a:moveTo>
                    <a:pt x="3130" y="1"/>
                  </a:moveTo>
                  <a:cubicBezTo>
                    <a:pt x="3071" y="1"/>
                    <a:pt x="3007" y="7"/>
                    <a:pt x="2939" y="20"/>
                  </a:cubicBezTo>
                  <a:cubicBezTo>
                    <a:pt x="2384" y="75"/>
                    <a:pt x="2384" y="962"/>
                    <a:pt x="2384" y="962"/>
                  </a:cubicBezTo>
                  <a:cubicBezTo>
                    <a:pt x="2384" y="962"/>
                    <a:pt x="2147" y="699"/>
                    <a:pt x="1800" y="699"/>
                  </a:cubicBezTo>
                  <a:cubicBezTo>
                    <a:pt x="1643" y="699"/>
                    <a:pt x="1465" y="752"/>
                    <a:pt x="1275" y="907"/>
                  </a:cubicBezTo>
                  <a:cubicBezTo>
                    <a:pt x="776" y="1240"/>
                    <a:pt x="1164" y="1960"/>
                    <a:pt x="1164" y="1960"/>
                  </a:cubicBezTo>
                  <a:cubicBezTo>
                    <a:pt x="1164" y="1960"/>
                    <a:pt x="1044" y="1917"/>
                    <a:pt x="886" y="1917"/>
                  </a:cubicBezTo>
                  <a:cubicBezTo>
                    <a:pt x="688" y="1917"/>
                    <a:pt x="431" y="1985"/>
                    <a:pt x="277" y="2293"/>
                  </a:cubicBezTo>
                  <a:cubicBezTo>
                    <a:pt x="0" y="2792"/>
                    <a:pt x="333" y="3125"/>
                    <a:pt x="1054" y="3458"/>
                  </a:cubicBezTo>
                  <a:cubicBezTo>
                    <a:pt x="1719" y="3901"/>
                    <a:pt x="3327" y="4511"/>
                    <a:pt x="3327" y="4511"/>
                  </a:cubicBezTo>
                  <a:lnTo>
                    <a:pt x="4769" y="3901"/>
                  </a:lnTo>
                  <a:cubicBezTo>
                    <a:pt x="4769" y="3901"/>
                    <a:pt x="5601" y="907"/>
                    <a:pt x="4769" y="352"/>
                  </a:cubicBezTo>
                  <a:cubicBezTo>
                    <a:pt x="4596" y="237"/>
                    <a:pt x="4458" y="191"/>
                    <a:pt x="4350" y="191"/>
                  </a:cubicBezTo>
                  <a:cubicBezTo>
                    <a:pt x="3937" y="191"/>
                    <a:pt x="3937" y="851"/>
                    <a:pt x="3937" y="851"/>
                  </a:cubicBezTo>
                  <a:cubicBezTo>
                    <a:pt x="3937" y="851"/>
                    <a:pt x="3843" y="1"/>
                    <a:pt x="3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6"/>
            <p:cNvSpPr/>
            <p:nvPr/>
          </p:nvSpPr>
          <p:spPr>
            <a:xfrm>
              <a:off x="6931200" y="4487050"/>
              <a:ext cx="77650" cy="63125"/>
            </a:xfrm>
            <a:custGeom>
              <a:avLst/>
              <a:gdLst/>
              <a:ahLst/>
              <a:cxnLst/>
              <a:rect l="l" t="t" r="r" b="b"/>
              <a:pathLst>
                <a:path w="3106" h="2525" extrusionOk="0">
                  <a:moveTo>
                    <a:pt x="2496" y="1"/>
                  </a:moveTo>
                  <a:lnTo>
                    <a:pt x="2496" y="1"/>
                  </a:lnTo>
                  <a:cubicBezTo>
                    <a:pt x="2496" y="1"/>
                    <a:pt x="2163" y="555"/>
                    <a:pt x="1553" y="1443"/>
                  </a:cubicBezTo>
                  <a:cubicBezTo>
                    <a:pt x="1477" y="1438"/>
                    <a:pt x="1403" y="1435"/>
                    <a:pt x="1329" y="1435"/>
                  </a:cubicBezTo>
                  <a:cubicBezTo>
                    <a:pt x="596" y="1435"/>
                    <a:pt x="0" y="1664"/>
                    <a:pt x="0" y="1664"/>
                  </a:cubicBezTo>
                  <a:cubicBezTo>
                    <a:pt x="0" y="1664"/>
                    <a:pt x="749" y="2525"/>
                    <a:pt x="1631" y="2525"/>
                  </a:cubicBezTo>
                  <a:cubicBezTo>
                    <a:pt x="1822" y="2525"/>
                    <a:pt x="2020" y="2484"/>
                    <a:pt x="2218" y="2385"/>
                  </a:cubicBezTo>
                  <a:cubicBezTo>
                    <a:pt x="3106" y="1886"/>
                    <a:pt x="2496" y="1"/>
                    <a:pt x="24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6"/>
            <p:cNvSpPr/>
            <p:nvPr/>
          </p:nvSpPr>
          <p:spPr>
            <a:xfrm>
              <a:off x="6881300" y="4602125"/>
              <a:ext cx="76250" cy="94275"/>
            </a:xfrm>
            <a:custGeom>
              <a:avLst/>
              <a:gdLst/>
              <a:ahLst/>
              <a:cxnLst/>
              <a:rect l="l" t="t" r="r" b="b"/>
              <a:pathLst>
                <a:path w="3050" h="3771" extrusionOk="0">
                  <a:moveTo>
                    <a:pt x="333" y="0"/>
                  </a:moveTo>
                  <a:lnTo>
                    <a:pt x="0" y="278"/>
                  </a:lnTo>
                  <a:cubicBezTo>
                    <a:pt x="1220" y="1664"/>
                    <a:pt x="2551" y="3716"/>
                    <a:pt x="2606" y="3771"/>
                  </a:cubicBezTo>
                  <a:lnTo>
                    <a:pt x="3050" y="3494"/>
                  </a:lnTo>
                  <a:cubicBezTo>
                    <a:pt x="3050" y="3494"/>
                    <a:pt x="1664" y="1387"/>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6"/>
            <p:cNvSpPr/>
            <p:nvPr/>
          </p:nvSpPr>
          <p:spPr>
            <a:xfrm>
              <a:off x="6759300" y="4493750"/>
              <a:ext cx="127550" cy="115325"/>
            </a:xfrm>
            <a:custGeom>
              <a:avLst/>
              <a:gdLst/>
              <a:ahLst/>
              <a:cxnLst/>
              <a:rect l="l" t="t" r="r" b="b"/>
              <a:pathLst>
                <a:path w="5102" h="4613" extrusionOk="0">
                  <a:moveTo>
                    <a:pt x="3799" y="1"/>
                  </a:moveTo>
                  <a:cubicBezTo>
                    <a:pt x="3273" y="1"/>
                    <a:pt x="3438" y="786"/>
                    <a:pt x="3438" y="786"/>
                  </a:cubicBezTo>
                  <a:cubicBezTo>
                    <a:pt x="3438" y="786"/>
                    <a:pt x="3171" y="138"/>
                    <a:pt x="2574" y="138"/>
                  </a:cubicBezTo>
                  <a:cubicBezTo>
                    <a:pt x="2451" y="138"/>
                    <a:pt x="2314" y="166"/>
                    <a:pt x="2163" y="232"/>
                  </a:cubicBezTo>
                  <a:cubicBezTo>
                    <a:pt x="1664" y="454"/>
                    <a:pt x="1830" y="1341"/>
                    <a:pt x="1830" y="1341"/>
                  </a:cubicBezTo>
                  <a:cubicBezTo>
                    <a:pt x="1830" y="1341"/>
                    <a:pt x="1631" y="1196"/>
                    <a:pt x="1378" y="1196"/>
                  </a:cubicBezTo>
                  <a:cubicBezTo>
                    <a:pt x="1187" y="1196"/>
                    <a:pt x="967" y="1278"/>
                    <a:pt x="777" y="1563"/>
                  </a:cubicBezTo>
                  <a:cubicBezTo>
                    <a:pt x="444" y="2006"/>
                    <a:pt x="998" y="2561"/>
                    <a:pt x="998" y="2561"/>
                  </a:cubicBezTo>
                  <a:cubicBezTo>
                    <a:pt x="998" y="2561"/>
                    <a:pt x="278" y="2561"/>
                    <a:pt x="167" y="3115"/>
                  </a:cubicBezTo>
                  <a:cubicBezTo>
                    <a:pt x="0" y="3614"/>
                    <a:pt x="444" y="3892"/>
                    <a:pt x="1220" y="4114"/>
                  </a:cubicBezTo>
                  <a:cubicBezTo>
                    <a:pt x="1941" y="4335"/>
                    <a:pt x="3605" y="4613"/>
                    <a:pt x="3605" y="4613"/>
                  </a:cubicBezTo>
                  <a:lnTo>
                    <a:pt x="4991" y="3559"/>
                  </a:lnTo>
                  <a:cubicBezTo>
                    <a:pt x="4991" y="3559"/>
                    <a:pt x="5102" y="454"/>
                    <a:pt x="4104" y="66"/>
                  </a:cubicBezTo>
                  <a:cubicBezTo>
                    <a:pt x="3983" y="20"/>
                    <a:pt x="3882" y="1"/>
                    <a:pt x="3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6"/>
            <p:cNvSpPr/>
            <p:nvPr/>
          </p:nvSpPr>
          <p:spPr>
            <a:xfrm>
              <a:off x="6834150" y="4550825"/>
              <a:ext cx="76275" cy="67900"/>
            </a:xfrm>
            <a:custGeom>
              <a:avLst/>
              <a:gdLst/>
              <a:ahLst/>
              <a:cxnLst/>
              <a:rect l="l" t="t" r="r" b="b"/>
              <a:pathLst>
                <a:path w="3051" h="2716" extrusionOk="0">
                  <a:moveTo>
                    <a:pt x="1942" y="1"/>
                  </a:moveTo>
                  <a:cubicBezTo>
                    <a:pt x="1942" y="1"/>
                    <a:pt x="1664" y="666"/>
                    <a:pt x="1442" y="1609"/>
                  </a:cubicBezTo>
                  <a:cubicBezTo>
                    <a:pt x="611" y="1831"/>
                    <a:pt x="1" y="2219"/>
                    <a:pt x="1" y="2219"/>
                  </a:cubicBezTo>
                  <a:cubicBezTo>
                    <a:pt x="1" y="2219"/>
                    <a:pt x="691" y="2716"/>
                    <a:pt x="1410" y="2716"/>
                  </a:cubicBezTo>
                  <a:cubicBezTo>
                    <a:pt x="1709" y="2716"/>
                    <a:pt x="2013" y="2630"/>
                    <a:pt x="2274" y="2385"/>
                  </a:cubicBezTo>
                  <a:cubicBezTo>
                    <a:pt x="3051" y="1664"/>
                    <a:pt x="1942" y="1"/>
                    <a:pt x="19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6"/>
            <p:cNvSpPr/>
            <p:nvPr/>
          </p:nvSpPr>
          <p:spPr>
            <a:xfrm>
              <a:off x="6799500" y="4692225"/>
              <a:ext cx="97075" cy="72125"/>
            </a:xfrm>
            <a:custGeom>
              <a:avLst/>
              <a:gdLst/>
              <a:ahLst/>
              <a:cxnLst/>
              <a:rect l="l" t="t" r="r" b="b"/>
              <a:pathLst>
                <a:path w="3883" h="2885" extrusionOk="0">
                  <a:moveTo>
                    <a:pt x="222" y="1"/>
                  </a:moveTo>
                  <a:lnTo>
                    <a:pt x="0" y="389"/>
                  </a:lnTo>
                  <a:cubicBezTo>
                    <a:pt x="1664" y="1276"/>
                    <a:pt x="3605" y="2884"/>
                    <a:pt x="3605" y="2884"/>
                  </a:cubicBezTo>
                  <a:lnTo>
                    <a:pt x="3882" y="2551"/>
                  </a:lnTo>
                  <a:cubicBezTo>
                    <a:pt x="3882" y="2551"/>
                    <a:pt x="1886" y="943"/>
                    <a:pt x="2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6"/>
            <p:cNvSpPr/>
            <p:nvPr/>
          </p:nvSpPr>
          <p:spPr>
            <a:xfrm>
              <a:off x="6671950" y="4601900"/>
              <a:ext cx="122025" cy="116700"/>
            </a:xfrm>
            <a:custGeom>
              <a:avLst/>
              <a:gdLst/>
              <a:ahLst/>
              <a:cxnLst/>
              <a:rect l="l" t="t" r="r" b="b"/>
              <a:pathLst>
                <a:path w="4881" h="4668" extrusionOk="0">
                  <a:moveTo>
                    <a:pt x="2803" y="1"/>
                  </a:moveTo>
                  <a:cubicBezTo>
                    <a:pt x="2048" y="1"/>
                    <a:pt x="2496" y="897"/>
                    <a:pt x="2496" y="897"/>
                  </a:cubicBezTo>
                  <a:cubicBezTo>
                    <a:pt x="2496" y="897"/>
                    <a:pt x="2149" y="521"/>
                    <a:pt x="1706" y="521"/>
                  </a:cubicBezTo>
                  <a:cubicBezTo>
                    <a:pt x="1535" y="521"/>
                    <a:pt x="1350" y="576"/>
                    <a:pt x="1165" y="730"/>
                  </a:cubicBezTo>
                  <a:cubicBezTo>
                    <a:pt x="722" y="1118"/>
                    <a:pt x="1165" y="1839"/>
                    <a:pt x="1165" y="1839"/>
                  </a:cubicBezTo>
                  <a:cubicBezTo>
                    <a:pt x="1165" y="1839"/>
                    <a:pt x="1085" y="1821"/>
                    <a:pt x="968" y="1821"/>
                  </a:cubicBezTo>
                  <a:cubicBezTo>
                    <a:pt x="734" y="1821"/>
                    <a:pt x="352" y="1895"/>
                    <a:pt x="167" y="2338"/>
                  </a:cubicBezTo>
                  <a:cubicBezTo>
                    <a:pt x="1" y="2893"/>
                    <a:pt x="722" y="3225"/>
                    <a:pt x="722" y="3225"/>
                  </a:cubicBezTo>
                  <a:cubicBezTo>
                    <a:pt x="722" y="3225"/>
                    <a:pt x="112" y="3447"/>
                    <a:pt x="112" y="4057"/>
                  </a:cubicBezTo>
                  <a:cubicBezTo>
                    <a:pt x="112" y="4612"/>
                    <a:pt x="611" y="4667"/>
                    <a:pt x="1443" y="4667"/>
                  </a:cubicBezTo>
                  <a:cubicBezTo>
                    <a:pt x="2219" y="4667"/>
                    <a:pt x="3938" y="4335"/>
                    <a:pt x="3938" y="4335"/>
                  </a:cubicBezTo>
                  <a:lnTo>
                    <a:pt x="4881" y="2948"/>
                  </a:lnTo>
                  <a:cubicBezTo>
                    <a:pt x="4881" y="2948"/>
                    <a:pt x="3938" y="9"/>
                    <a:pt x="2940" y="9"/>
                  </a:cubicBezTo>
                  <a:cubicBezTo>
                    <a:pt x="2890" y="3"/>
                    <a:pt x="2845" y="1"/>
                    <a:pt x="28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6"/>
            <p:cNvSpPr/>
            <p:nvPr/>
          </p:nvSpPr>
          <p:spPr>
            <a:xfrm>
              <a:off x="6752375" y="4645100"/>
              <a:ext cx="72100" cy="70400"/>
            </a:xfrm>
            <a:custGeom>
              <a:avLst/>
              <a:gdLst/>
              <a:ahLst/>
              <a:cxnLst/>
              <a:rect l="l" t="t" r="r" b="b"/>
              <a:pathLst>
                <a:path w="2884" h="2816" extrusionOk="0">
                  <a:moveTo>
                    <a:pt x="1275" y="0"/>
                  </a:moveTo>
                  <a:cubicBezTo>
                    <a:pt x="1275" y="0"/>
                    <a:pt x="1275" y="777"/>
                    <a:pt x="1165" y="1664"/>
                  </a:cubicBezTo>
                  <a:cubicBezTo>
                    <a:pt x="444" y="2052"/>
                    <a:pt x="0" y="2717"/>
                    <a:pt x="0" y="2717"/>
                  </a:cubicBezTo>
                  <a:cubicBezTo>
                    <a:pt x="0" y="2717"/>
                    <a:pt x="369" y="2816"/>
                    <a:pt x="828" y="2816"/>
                  </a:cubicBezTo>
                  <a:cubicBezTo>
                    <a:pt x="1345" y="2816"/>
                    <a:pt x="1977" y="2691"/>
                    <a:pt x="2329" y="2163"/>
                  </a:cubicBezTo>
                  <a:cubicBezTo>
                    <a:pt x="2884" y="1220"/>
                    <a:pt x="1275" y="0"/>
                    <a:pt x="1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6"/>
            <p:cNvSpPr/>
            <p:nvPr/>
          </p:nvSpPr>
          <p:spPr>
            <a:xfrm>
              <a:off x="6986800" y="4624475"/>
              <a:ext cx="130175" cy="368600"/>
            </a:xfrm>
            <a:custGeom>
              <a:avLst/>
              <a:gdLst/>
              <a:ahLst/>
              <a:cxnLst/>
              <a:rect l="l" t="t" r="r" b="b"/>
              <a:pathLst>
                <a:path w="5207" h="14744" extrusionOk="0">
                  <a:moveTo>
                    <a:pt x="1846" y="0"/>
                  </a:moveTo>
                  <a:cubicBezTo>
                    <a:pt x="871" y="0"/>
                    <a:pt x="1" y="1160"/>
                    <a:pt x="493" y="3099"/>
                  </a:cubicBezTo>
                  <a:cubicBezTo>
                    <a:pt x="1159" y="5816"/>
                    <a:pt x="3266" y="13025"/>
                    <a:pt x="3599" y="14744"/>
                  </a:cubicBezTo>
                  <a:lnTo>
                    <a:pt x="5151" y="14744"/>
                  </a:lnTo>
                  <a:cubicBezTo>
                    <a:pt x="5207" y="13025"/>
                    <a:pt x="4375" y="4152"/>
                    <a:pt x="3599" y="1768"/>
                  </a:cubicBezTo>
                  <a:cubicBezTo>
                    <a:pt x="3237" y="548"/>
                    <a:pt x="2517" y="0"/>
                    <a:pt x="1846" y="0"/>
                  </a:cubicBezTo>
                  <a:close/>
                </a:path>
              </a:pathLst>
            </a:custGeom>
            <a:solidFill>
              <a:srgbClr val="0C7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6"/>
            <p:cNvSpPr/>
            <p:nvPr/>
          </p:nvSpPr>
          <p:spPr>
            <a:xfrm>
              <a:off x="6909500" y="4664150"/>
              <a:ext cx="167275" cy="328925"/>
            </a:xfrm>
            <a:custGeom>
              <a:avLst/>
              <a:gdLst/>
              <a:ahLst/>
              <a:cxnLst/>
              <a:rect l="l" t="t" r="r" b="b"/>
              <a:pathLst>
                <a:path w="6691" h="13157" extrusionOk="0">
                  <a:moveTo>
                    <a:pt x="1918" y="0"/>
                  </a:moveTo>
                  <a:cubicBezTo>
                    <a:pt x="835" y="0"/>
                    <a:pt x="0" y="1661"/>
                    <a:pt x="591" y="2954"/>
                  </a:cubicBezTo>
                  <a:cubicBezTo>
                    <a:pt x="1312" y="4617"/>
                    <a:pt x="4362" y="11770"/>
                    <a:pt x="4972" y="13157"/>
                  </a:cubicBezTo>
                  <a:lnTo>
                    <a:pt x="6691" y="13157"/>
                  </a:lnTo>
                  <a:cubicBezTo>
                    <a:pt x="6303" y="11493"/>
                    <a:pt x="4972" y="4506"/>
                    <a:pt x="3585" y="1512"/>
                  </a:cubicBezTo>
                  <a:cubicBezTo>
                    <a:pt x="3067" y="419"/>
                    <a:pt x="2461" y="0"/>
                    <a:pt x="1918" y="0"/>
                  </a:cubicBezTo>
                  <a:close/>
                </a:path>
              </a:pathLst>
            </a:custGeom>
            <a:solidFill>
              <a:srgbClr val="0C7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6"/>
            <p:cNvSpPr/>
            <p:nvPr/>
          </p:nvSpPr>
          <p:spPr>
            <a:xfrm>
              <a:off x="7060625" y="4584850"/>
              <a:ext cx="117350" cy="408225"/>
            </a:xfrm>
            <a:custGeom>
              <a:avLst/>
              <a:gdLst/>
              <a:ahLst/>
              <a:cxnLst/>
              <a:rect l="l" t="t" r="r" b="b"/>
              <a:pathLst>
                <a:path w="4694" h="16329" extrusionOk="0">
                  <a:moveTo>
                    <a:pt x="2067" y="1"/>
                  </a:moveTo>
                  <a:cubicBezTo>
                    <a:pt x="1013" y="1"/>
                    <a:pt x="0" y="1368"/>
                    <a:pt x="424" y="2965"/>
                  </a:cubicBezTo>
                  <a:cubicBezTo>
                    <a:pt x="978" y="5238"/>
                    <a:pt x="2198" y="16329"/>
                    <a:pt x="2198" y="16329"/>
                  </a:cubicBezTo>
                  <a:lnTo>
                    <a:pt x="4139" y="16329"/>
                  </a:lnTo>
                  <a:cubicBezTo>
                    <a:pt x="4139" y="16329"/>
                    <a:pt x="4694" y="7124"/>
                    <a:pt x="3862" y="2410"/>
                  </a:cubicBezTo>
                  <a:cubicBezTo>
                    <a:pt x="3565" y="673"/>
                    <a:pt x="2806" y="1"/>
                    <a:pt x="2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6"/>
            <p:cNvSpPr/>
            <p:nvPr/>
          </p:nvSpPr>
          <p:spPr>
            <a:xfrm>
              <a:off x="6851300" y="4726800"/>
              <a:ext cx="182500" cy="266275"/>
            </a:xfrm>
            <a:custGeom>
              <a:avLst/>
              <a:gdLst/>
              <a:ahLst/>
              <a:cxnLst/>
              <a:rect l="l" t="t" r="r" b="b"/>
              <a:pathLst>
                <a:path w="7300" h="10651" extrusionOk="0">
                  <a:moveTo>
                    <a:pt x="1849" y="1"/>
                  </a:moveTo>
                  <a:cubicBezTo>
                    <a:pt x="850" y="1"/>
                    <a:pt x="1" y="1211"/>
                    <a:pt x="867" y="2832"/>
                  </a:cubicBezTo>
                  <a:cubicBezTo>
                    <a:pt x="2143" y="5161"/>
                    <a:pt x="5470" y="10651"/>
                    <a:pt x="5470" y="10651"/>
                  </a:cubicBezTo>
                  <a:lnTo>
                    <a:pt x="7300" y="10651"/>
                  </a:lnTo>
                  <a:cubicBezTo>
                    <a:pt x="7300" y="10651"/>
                    <a:pt x="4472" y="2776"/>
                    <a:pt x="3196" y="891"/>
                  </a:cubicBezTo>
                  <a:cubicBezTo>
                    <a:pt x="2823" y="269"/>
                    <a:pt x="2319" y="1"/>
                    <a:pt x="1849" y="1"/>
                  </a:cubicBezTo>
                  <a:close/>
                </a:path>
              </a:pathLst>
            </a:custGeom>
            <a:solidFill>
              <a:srgbClr val="0C7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6"/>
            <p:cNvSpPr/>
            <p:nvPr/>
          </p:nvSpPr>
          <p:spPr>
            <a:xfrm>
              <a:off x="7071200" y="4658950"/>
              <a:ext cx="44400" cy="334125"/>
            </a:xfrm>
            <a:custGeom>
              <a:avLst/>
              <a:gdLst/>
              <a:ahLst/>
              <a:cxnLst/>
              <a:rect l="l" t="t" r="r" b="b"/>
              <a:pathLst>
                <a:path w="1776" h="13365" extrusionOk="0">
                  <a:moveTo>
                    <a:pt x="1" y="1"/>
                  </a:moveTo>
                  <a:lnTo>
                    <a:pt x="1" y="1"/>
                  </a:lnTo>
                  <a:cubicBezTo>
                    <a:pt x="167" y="2773"/>
                    <a:pt x="1221" y="13365"/>
                    <a:pt x="1221" y="13365"/>
                  </a:cubicBezTo>
                  <a:lnTo>
                    <a:pt x="1775" y="13365"/>
                  </a:lnTo>
                  <a:cubicBezTo>
                    <a:pt x="1775" y="13365"/>
                    <a:pt x="1221" y="6655"/>
                    <a:pt x="944" y="4271"/>
                  </a:cubicBezTo>
                  <a:cubicBezTo>
                    <a:pt x="555" y="1942"/>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6"/>
            <p:cNvSpPr/>
            <p:nvPr/>
          </p:nvSpPr>
          <p:spPr>
            <a:xfrm>
              <a:off x="6999125" y="4701925"/>
              <a:ext cx="77650" cy="291150"/>
            </a:xfrm>
            <a:custGeom>
              <a:avLst/>
              <a:gdLst/>
              <a:ahLst/>
              <a:cxnLst/>
              <a:rect l="l" t="t" r="r" b="b"/>
              <a:pathLst>
                <a:path w="3106" h="11646" extrusionOk="0">
                  <a:moveTo>
                    <a:pt x="0" y="1"/>
                  </a:moveTo>
                  <a:cubicBezTo>
                    <a:pt x="777" y="3882"/>
                    <a:pt x="2607" y="11646"/>
                    <a:pt x="2607" y="11646"/>
                  </a:cubicBezTo>
                  <a:lnTo>
                    <a:pt x="3106" y="11646"/>
                  </a:lnTo>
                  <a:cubicBezTo>
                    <a:pt x="3106" y="11646"/>
                    <a:pt x="1941" y="6322"/>
                    <a:pt x="1498" y="4659"/>
                  </a:cubicBezTo>
                  <a:cubicBezTo>
                    <a:pt x="1110" y="2995"/>
                    <a:pt x="1" y="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6"/>
            <p:cNvSpPr/>
            <p:nvPr/>
          </p:nvSpPr>
          <p:spPr>
            <a:xfrm>
              <a:off x="6924275" y="4737975"/>
              <a:ext cx="109525" cy="255100"/>
            </a:xfrm>
            <a:custGeom>
              <a:avLst/>
              <a:gdLst/>
              <a:ahLst/>
              <a:cxnLst/>
              <a:rect l="l" t="t" r="r" b="b"/>
              <a:pathLst>
                <a:path w="4381" h="10204" extrusionOk="0">
                  <a:moveTo>
                    <a:pt x="0" y="1"/>
                  </a:moveTo>
                  <a:cubicBezTo>
                    <a:pt x="0" y="1775"/>
                    <a:pt x="3937" y="10204"/>
                    <a:pt x="3937" y="10204"/>
                  </a:cubicBezTo>
                  <a:lnTo>
                    <a:pt x="4381" y="10204"/>
                  </a:lnTo>
                  <a:cubicBezTo>
                    <a:pt x="4381" y="10204"/>
                    <a:pt x="3937" y="9039"/>
                    <a:pt x="3383" y="7542"/>
                  </a:cubicBezTo>
                  <a:cubicBezTo>
                    <a:pt x="2828" y="6100"/>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 name="Google Shape;978;p36"/>
          <p:cNvGrpSpPr/>
          <p:nvPr/>
        </p:nvGrpSpPr>
        <p:grpSpPr>
          <a:xfrm>
            <a:off x="189450" y="1885413"/>
            <a:ext cx="358350" cy="1372650"/>
            <a:chOff x="5731400" y="456925"/>
            <a:chExt cx="358350" cy="1372650"/>
          </a:xfrm>
        </p:grpSpPr>
        <p:sp>
          <p:nvSpPr>
            <p:cNvPr id="979" name="Google Shape;979;p36"/>
            <p:cNvSpPr/>
            <p:nvPr/>
          </p:nvSpPr>
          <p:spPr>
            <a:xfrm>
              <a:off x="5744550" y="521875"/>
              <a:ext cx="339650" cy="234725"/>
            </a:xfrm>
            <a:custGeom>
              <a:avLst/>
              <a:gdLst/>
              <a:ahLst/>
              <a:cxnLst/>
              <a:rect l="l" t="t" r="r" b="b"/>
              <a:pathLst>
                <a:path w="13586" h="9389" extrusionOk="0">
                  <a:moveTo>
                    <a:pt x="3549" y="683"/>
                  </a:moveTo>
                  <a:cubicBezTo>
                    <a:pt x="3105" y="1071"/>
                    <a:pt x="2884" y="1515"/>
                    <a:pt x="2884" y="2069"/>
                  </a:cubicBezTo>
                  <a:cubicBezTo>
                    <a:pt x="2884" y="2679"/>
                    <a:pt x="3105" y="3123"/>
                    <a:pt x="3549" y="3400"/>
                  </a:cubicBezTo>
                  <a:cubicBezTo>
                    <a:pt x="2884" y="3289"/>
                    <a:pt x="2495" y="3067"/>
                    <a:pt x="2218" y="3012"/>
                  </a:cubicBezTo>
                  <a:cubicBezTo>
                    <a:pt x="1497" y="2735"/>
                    <a:pt x="887" y="2846"/>
                    <a:pt x="887" y="2568"/>
                  </a:cubicBezTo>
                  <a:cubicBezTo>
                    <a:pt x="887" y="2291"/>
                    <a:pt x="1220" y="2402"/>
                    <a:pt x="1608" y="2180"/>
                  </a:cubicBezTo>
                  <a:cubicBezTo>
                    <a:pt x="2163" y="1847"/>
                    <a:pt x="2773" y="1071"/>
                    <a:pt x="3327" y="794"/>
                  </a:cubicBezTo>
                  <a:cubicBezTo>
                    <a:pt x="3383" y="794"/>
                    <a:pt x="3438" y="683"/>
                    <a:pt x="3549" y="683"/>
                  </a:cubicBezTo>
                  <a:close/>
                  <a:moveTo>
                    <a:pt x="5822" y="794"/>
                  </a:moveTo>
                  <a:cubicBezTo>
                    <a:pt x="7874" y="1570"/>
                    <a:pt x="8817" y="2679"/>
                    <a:pt x="8817" y="2679"/>
                  </a:cubicBezTo>
                  <a:cubicBezTo>
                    <a:pt x="8817" y="2679"/>
                    <a:pt x="7486" y="3677"/>
                    <a:pt x="5656" y="3677"/>
                  </a:cubicBezTo>
                  <a:lnTo>
                    <a:pt x="5379" y="3677"/>
                  </a:lnTo>
                  <a:cubicBezTo>
                    <a:pt x="6044" y="3400"/>
                    <a:pt x="6377" y="2790"/>
                    <a:pt x="6377" y="2069"/>
                  </a:cubicBezTo>
                  <a:cubicBezTo>
                    <a:pt x="6377" y="1515"/>
                    <a:pt x="6155" y="1127"/>
                    <a:pt x="5767" y="794"/>
                  </a:cubicBezTo>
                  <a:close/>
                  <a:moveTo>
                    <a:pt x="4452" y="0"/>
                  </a:moveTo>
                  <a:cubicBezTo>
                    <a:pt x="3544" y="0"/>
                    <a:pt x="2683" y="342"/>
                    <a:pt x="1996" y="1127"/>
                  </a:cubicBezTo>
                  <a:cubicBezTo>
                    <a:pt x="1165" y="2014"/>
                    <a:pt x="0" y="1958"/>
                    <a:pt x="0" y="2679"/>
                  </a:cubicBezTo>
                  <a:cubicBezTo>
                    <a:pt x="0" y="3234"/>
                    <a:pt x="887" y="3123"/>
                    <a:pt x="1442" y="3289"/>
                  </a:cubicBezTo>
                  <a:cubicBezTo>
                    <a:pt x="1719" y="3345"/>
                    <a:pt x="2274" y="3622"/>
                    <a:pt x="3161" y="3899"/>
                  </a:cubicBezTo>
                  <a:cubicBezTo>
                    <a:pt x="3161" y="4121"/>
                    <a:pt x="3161" y="4454"/>
                    <a:pt x="3050" y="4786"/>
                  </a:cubicBezTo>
                  <a:cubicBezTo>
                    <a:pt x="2773" y="5285"/>
                    <a:pt x="1775" y="5396"/>
                    <a:pt x="1775" y="5396"/>
                  </a:cubicBezTo>
                  <a:cubicBezTo>
                    <a:pt x="1775" y="5396"/>
                    <a:pt x="2773" y="5784"/>
                    <a:pt x="2773" y="6616"/>
                  </a:cubicBezTo>
                  <a:lnTo>
                    <a:pt x="2773" y="8668"/>
                  </a:lnTo>
                  <a:cubicBezTo>
                    <a:pt x="2773" y="9171"/>
                    <a:pt x="2944" y="9389"/>
                    <a:pt x="3131" y="9389"/>
                  </a:cubicBezTo>
                  <a:cubicBezTo>
                    <a:pt x="3356" y="9389"/>
                    <a:pt x="3604" y="9072"/>
                    <a:pt x="3604" y="8557"/>
                  </a:cubicBezTo>
                  <a:cubicBezTo>
                    <a:pt x="3604" y="7503"/>
                    <a:pt x="3937" y="4953"/>
                    <a:pt x="3993" y="4176"/>
                  </a:cubicBezTo>
                  <a:cubicBezTo>
                    <a:pt x="4103" y="4176"/>
                    <a:pt x="4214" y="4232"/>
                    <a:pt x="4270" y="4232"/>
                  </a:cubicBezTo>
                  <a:cubicBezTo>
                    <a:pt x="4547" y="4953"/>
                    <a:pt x="5767" y="7004"/>
                    <a:pt x="8373" y="8446"/>
                  </a:cubicBezTo>
                  <a:cubicBezTo>
                    <a:pt x="9535" y="9110"/>
                    <a:pt x="10432" y="9355"/>
                    <a:pt x="11110" y="9355"/>
                  </a:cubicBezTo>
                  <a:cubicBezTo>
                    <a:pt x="12244" y="9355"/>
                    <a:pt x="12761" y="8669"/>
                    <a:pt x="12865" y="8113"/>
                  </a:cubicBezTo>
                  <a:cubicBezTo>
                    <a:pt x="13109" y="7333"/>
                    <a:pt x="12881" y="6039"/>
                    <a:pt x="11805" y="6039"/>
                  </a:cubicBezTo>
                  <a:cubicBezTo>
                    <a:pt x="11657" y="6039"/>
                    <a:pt x="11493" y="6064"/>
                    <a:pt x="11312" y="6117"/>
                  </a:cubicBezTo>
                  <a:cubicBezTo>
                    <a:pt x="9981" y="6450"/>
                    <a:pt x="10536" y="7892"/>
                    <a:pt x="10536" y="7892"/>
                  </a:cubicBezTo>
                  <a:cubicBezTo>
                    <a:pt x="10536" y="7892"/>
                    <a:pt x="10587" y="6720"/>
                    <a:pt x="11518" y="6720"/>
                  </a:cubicBezTo>
                  <a:cubicBezTo>
                    <a:pt x="11559" y="6720"/>
                    <a:pt x="11601" y="6722"/>
                    <a:pt x="11645" y="6727"/>
                  </a:cubicBezTo>
                  <a:cubicBezTo>
                    <a:pt x="12653" y="6878"/>
                    <a:pt x="12332" y="8726"/>
                    <a:pt x="11014" y="8726"/>
                  </a:cubicBezTo>
                  <a:cubicBezTo>
                    <a:pt x="10883" y="8726"/>
                    <a:pt x="10742" y="8708"/>
                    <a:pt x="10591" y="8668"/>
                  </a:cubicBezTo>
                  <a:cubicBezTo>
                    <a:pt x="8928" y="8280"/>
                    <a:pt x="7541" y="7559"/>
                    <a:pt x="5989" y="5729"/>
                  </a:cubicBezTo>
                  <a:cubicBezTo>
                    <a:pt x="5545" y="5119"/>
                    <a:pt x="5323" y="4675"/>
                    <a:pt x="5157" y="4398"/>
                  </a:cubicBezTo>
                  <a:lnTo>
                    <a:pt x="5878" y="4398"/>
                  </a:lnTo>
                  <a:cubicBezTo>
                    <a:pt x="8318" y="4232"/>
                    <a:pt x="9150" y="3289"/>
                    <a:pt x="9150" y="3289"/>
                  </a:cubicBezTo>
                  <a:lnTo>
                    <a:pt x="13586" y="3289"/>
                  </a:lnTo>
                  <a:lnTo>
                    <a:pt x="13586" y="2180"/>
                  </a:lnTo>
                  <a:lnTo>
                    <a:pt x="9039" y="2180"/>
                  </a:lnTo>
                  <a:cubicBezTo>
                    <a:pt x="9260" y="2014"/>
                    <a:pt x="7930" y="1127"/>
                    <a:pt x="6377" y="461"/>
                  </a:cubicBezTo>
                  <a:cubicBezTo>
                    <a:pt x="5740" y="165"/>
                    <a:pt x="5085" y="0"/>
                    <a:pt x="4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6"/>
            <p:cNvSpPr/>
            <p:nvPr/>
          </p:nvSpPr>
          <p:spPr>
            <a:xfrm>
              <a:off x="5731400" y="456925"/>
              <a:ext cx="358350" cy="58475"/>
            </a:xfrm>
            <a:custGeom>
              <a:avLst/>
              <a:gdLst/>
              <a:ahLst/>
              <a:cxnLst/>
              <a:rect l="l" t="t" r="r" b="b"/>
              <a:pathLst>
                <a:path w="14334" h="2339" extrusionOk="0">
                  <a:moveTo>
                    <a:pt x="5098" y="0"/>
                  </a:moveTo>
                  <a:cubicBezTo>
                    <a:pt x="4997" y="0"/>
                    <a:pt x="4896" y="3"/>
                    <a:pt x="4796" y="9"/>
                  </a:cubicBezTo>
                  <a:cubicBezTo>
                    <a:pt x="3021" y="120"/>
                    <a:pt x="1081" y="952"/>
                    <a:pt x="526" y="1396"/>
                  </a:cubicBezTo>
                  <a:cubicBezTo>
                    <a:pt x="107" y="1628"/>
                    <a:pt x="1" y="2057"/>
                    <a:pt x="371" y="2057"/>
                  </a:cubicBezTo>
                  <a:cubicBezTo>
                    <a:pt x="442" y="2057"/>
                    <a:pt x="530" y="2041"/>
                    <a:pt x="637" y="2006"/>
                  </a:cubicBezTo>
                  <a:cubicBezTo>
                    <a:pt x="1358" y="1839"/>
                    <a:pt x="2966" y="841"/>
                    <a:pt x="4907" y="730"/>
                  </a:cubicBezTo>
                  <a:cubicBezTo>
                    <a:pt x="4965" y="728"/>
                    <a:pt x="5023" y="728"/>
                    <a:pt x="5080" y="728"/>
                  </a:cubicBezTo>
                  <a:cubicBezTo>
                    <a:pt x="6924" y="728"/>
                    <a:pt x="8165" y="1575"/>
                    <a:pt x="9509" y="2006"/>
                  </a:cubicBezTo>
                  <a:cubicBezTo>
                    <a:pt x="10729" y="2338"/>
                    <a:pt x="13613" y="2338"/>
                    <a:pt x="14333" y="2338"/>
                  </a:cubicBezTo>
                  <a:lnTo>
                    <a:pt x="14333" y="1673"/>
                  </a:lnTo>
                  <a:cubicBezTo>
                    <a:pt x="14252" y="1679"/>
                    <a:pt x="14145" y="1681"/>
                    <a:pt x="14016" y="1681"/>
                  </a:cubicBezTo>
                  <a:cubicBezTo>
                    <a:pt x="12914" y="1681"/>
                    <a:pt x="10272" y="1478"/>
                    <a:pt x="9676" y="1229"/>
                  </a:cubicBezTo>
                  <a:cubicBezTo>
                    <a:pt x="8627" y="862"/>
                    <a:pt x="6836" y="0"/>
                    <a:pt x="5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6"/>
            <p:cNvSpPr/>
            <p:nvPr/>
          </p:nvSpPr>
          <p:spPr>
            <a:xfrm>
              <a:off x="5806925" y="813275"/>
              <a:ext cx="203800" cy="334250"/>
            </a:xfrm>
            <a:custGeom>
              <a:avLst/>
              <a:gdLst/>
              <a:ahLst/>
              <a:cxnLst/>
              <a:rect l="l" t="t" r="r" b="b"/>
              <a:pathLst>
                <a:path w="8152" h="13370" extrusionOk="0">
                  <a:moveTo>
                    <a:pt x="5817" y="1"/>
                  </a:moveTo>
                  <a:cubicBezTo>
                    <a:pt x="5257" y="1"/>
                    <a:pt x="5102" y="1448"/>
                    <a:pt x="5102" y="1448"/>
                  </a:cubicBezTo>
                  <a:cubicBezTo>
                    <a:pt x="4880" y="1947"/>
                    <a:pt x="4825" y="2557"/>
                    <a:pt x="4769" y="3056"/>
                  </a:cubicBezTo>
                  <a:cubicBezTo>
                    <a:pt x="4769" y="3278"/>
                    <a:pt x="4714" y="3500"/>
                    <a:pt x="4658" y="3777"/>
                  </a:cubicBezTo>
                  <a:cubicBezTo>
                    <a:pt x="4658" y="3888"/>
                    <a:pt x="4547" y="4054"/>
                    <a:pt x="4492" y="4165"/>
                  </a:cubicBezTo>
                  <a:cubicBezTo>
                    <a:pt x="4437" y="4221"/>
                    <a:pt x="4437" y="4387"/>
                    <a:pt x="4381" y="4442"/>
                  </a:cubicBezTo>
                  <a:cubicBezTo>
                    <a:pt x="4381" y="4498"/>
                    <a:pt x="4270" y="4609"/>
                    <a:pt x="4270" y="4609"/>
                  </a:cubicBezTo>
                  <a:cubicBezTo>
                    <a:pt x="4215" y="4664"/>
                    <a:pt x="4215" y="4720"/>
                    <a:pt x="4159" y="4775"/>
                  </a:cubicBezTo>
                  <a:cubicBezTo>
                    <a:pt x="4048" y="4886"/>
                    <a:pt x="4048" y="4997"/>
                    <a:pt x="3993" y="5052"/>
                  </a:cubicBezTo>
                  <a:cubicBezTo>
                    <a:pt x="3937" y="5163"/>
                    <a:pt x="3937" y="5219"/>
                    <a:pt x="3937" y="5274"/>
                  </a:cubicBezTo>
                  <a:cubicBezTo>
                    <a:pt x="3827" y="5496"/>
                    <a:pt x="3716" y="5607"/>
                    <a:pt x="3494" y="5773"/>
                  </a:cubicBezTo>
                  <a:cubicBezTo>
                    <a:pt x="2607" y="6106"/>
                    <a:pt x="1886" y="6272"/>
                    <a:pt x="1276" y="8823"/>
                  </a:cubicBezTo>
                  <a:cubicBezTo>
                    <a:pt x="1165" y="9322"/>
                    <a:pt x="555" y="9655"/>
                    <a:pt x="610" y="11041"/>
                  </a:cubicBezTo>
                  <a:cubicBezTo>
                    <a:pt x="610" y="11540"/>
                    <a:pt x="610" y="12150"/>
                    <a:pt x="666" y="12649"/>
                  </a:cubicBezTo>
                  <a:cubicBezTo>
                    <a:pt x="0" y="12649"/>
                    <a:pt x="56" y="13370"/>
                    <a:pt x="666" y="13370"/>
                  </a:cubicBezTo>
                  <a:lnTo>
                    <a:pt x="7708" y="13370"/>
                  </a:lnTo>
                  <a:cubicBezTo>
                    <a:pt x="7708" y="13370"/>
                    <a:pt x="7874" y="13093"/>
                    <a:pt x="7708" y="12760"/>
                  </a:cubicBezTo>
                  <a:cubicBezTo>
                    <a:pt x="7611" y="12614"/>
                    <a:pt x="7459" y="12585"/>
                    <a:pt x="7311" y="12585"/>
                  </a:cubicBezTo>
                  <a:cubicBezTo>
                    <a:pt x="7217" y="12585"/>
                    <a:pt x="7125" y="12597"/>
                    <a:pt x="7048" y="12597"/>
                  </a:cubicBezTo>
                  <a:cubicBezTo>
                    <a:pt x="6970" y="12597"/>
                    <a:pt x="6908" y="12585"/>
                    <a:pt x="6876" y="12538"/>
                  </a:cubicBezTo>
                  <a:cubicBezTo>
                    <a:pt x="6655" y="12372"/>
                    <a:pt x="6710" y="11984"/>
                    <a:pt x="6765" y="11152"/>
                  </a:cubicBezTo>
                  <a:cubicBezTo>
                    <a:pt x="6876" y="10320"/>
                    <a:pt x="6932" y="7825"/>
                    <a:pt x="7043" y="7492"/>
                  </a:cubicBezTo>
                  <a:cubicBezTo>
                    <a:pt x="7154" y="7381"/>
                    <a:pt x="7265" y="7159"/>
                    <a:pt x="7320" y="6827"/>
                  </a:cubicBezTo>
                  <a:cubicBezTo>
                    <a:pt x="7320" y="6716"/>
                    <a:pt x="7320" y="6716"/>
                    <a:pt x="7431" y="6660"/>
                  </a:cubicBezTo>
                  <a:cubicBezTo>
                    <a:pt x="7486" y="6383"/>
                    <a:pt x="7597" y="5995"/>
                    <a:pt x="7597" y="5551"/>
                  </a:cubicBezTo>
                  <a:lnTo>
                    <a:pt x="7597" y="5274"/>
                  </a:lnTo>
                  <a:lnTo>
                    <a:pt x="7597" y="5163"/>
                  </a:lnTo>
                  <a:lnTo>
                    <a:pt x="7597" y="4941"/>
                  </a:lnTo>
                  <a:cubicBezTo>
                    <a:pt x="7597" y="4775"/>
                    <a:pt x="7542" y="4664"/>
                    <a:pt x="7542" y="4498"/>
                  </a:cubicBezTo>
                  <a:cubicBezTo>
                    <a:pt x="7542" y="4387"/>
                    <a:pt x="7486" y="4331"/>
                    <a:pt x="7486" y="4165"/>
                  </a:cubicBezTo>
                  <a:cubicBezTo>
                    <a:pt x="7375" y="4054"/>
                    <a:pt x="7375" y="3888"/>
                    <a:pt x="7320" y="3832"/>
                  </a:cubicBezTo>
                  <a:cubicBezTo>
                    <a:pt x="7265" y="3611"/>
                    <a:pt x="7209" y="3500"/>
                    <a:pt x="7098" y="3278"/>
                  </a:cubicBezTo>
                  <a:cubicBezTo>
                    <a:pt x="7043" y="2834"/>
                    <a:pt x="7819" y="2668"/>
                    <a:pt x="7930" y="2502"/>
                  </a:cubicBezTo>
                  <a:cubicBezTo>
                    <a:pt x="8152" y="2391"/>
                    <a:pt x="8152" y="1892"/>
                    <a:pt x="8152" y="1892"/>
                  </a:cubicBezTo>
                  <a:cubicBezTo>
                    <a:pt x="8152" y="1892"/>
                    <a:pt x="7708" y="1892"/>
                    <a:pt x="7486" y="1393"/>
                  </a:cubicBezTo>
                  <a:cubicBezTo>
                    <a:pt x="7265" y="838"/>
                    <a:pt x="6932" y="616"/>
                    <a:pt x="6211" y="616"/>
                  </a:cubicBezTo>
                  <a:lnTo>
                    <a:pt x="5934" y="616"/>
                  </a:lnTo>
                  <a:lnTo>
                    <a:pt x="5878" y="6"/>
                  </a:lnTo>
                  <a:cubicBezTo>
                    <a:pt x="5857" y="2"/>
                    <a:pt x="5837" y="1"/>
                    <a:pt x="5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6"/>
            <p:cNvSpPr/>
            <p:nvPr/>
          </p:nvSpPr>
          <p:spPr>
            <a:xfrm>
              <a:off x="5766725" y="1331875"/>
              <a:ext cx="289750" cy="146975"/>
            </a:xfrm>
            <a:custGeom>
              <a:avLst/>
              <a:gdLst/>
              <a:ahLst/>
              <a:cxnLst/>
              <a:rect l="l" t="t" r="r" b="b"/>
              <a:pathLst>
                <a:path w="11590" h="5879" extrusionOk="0">
                  <a:moveTo>
                    <a:pt x="0" y="1"/>
                  </a:moveTo>
                  <a:cubicBezTo>
                    <a:pt x="0" y="1"/>
                    <a:pt x="1054" y="3051"/>
                    <a:pt x="5102" y="3328"/>
                  </a:cubicBezTo>
                  <a:lnTo>
                    <a:pt x="5102" y="3827"/>
                  </a:lnTo>
                  <a:cubicBezTo>
                    <a:pt x="5046" y="4659"/>
                    <a:pt x="4104" y="4825"/>
                    <a:pt x="3605" y="5102"/>
                  </a:cubicBezTo>
                  <a:cubicBezTo>
                    <a:pt x="3161" y="5380"/>
                    <a:pt x="2995" y="5879"/>
                    <a:pt x="2995" y="5879"/>
                  </a:cubicBezTo>
                  <a:lnTo>
                    <a:pt x="8595" y="5879"/>
                  </a:lnTo>
                  <a:cubicBezTo>
                    <a:pt x="8595" y="5879"/>
                    <a:pt x="8429" y="5324"/>
                    <a:pt x="7985" y="5102"/>
                  </a:cubicBezTo>
                  <a:cubicBezTo>
                    <a:pt x="7542" y="4825"/>
                    <a:pt x="6488" y="4659"/>
                    <a:pt x="6433" y="3827"/>
                  </a:cubicBezTo>
                  <a:lnTo>
                    <a:pt x="6433" y="3328"/>
                  </a:lnTo>
                  <a:cubicBezTo>
                    <a:pt x="10536" y="3051"/>
                    <a:pt x="11590" y="1"/>
                    <a:pt x="11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6"/>
            <p:cNvSpPr/>
            <p:nvPr/>
          </p:nvSpPr>
          <p:spPr>
            <a:xfrm>
              <a:off x="5766725" y="1276425"/>
              <a:ext cx="289750" cy="22225"/>
            </a:xfrm>
            <a:custGeom>
              <a:avLst/>
              <a:gdLst/>
              <a:ahLst/>
              <a:cxnLst/>
              <a:rect l="l" t="t" r="r" b="b"/>
              <a:pathLst>
                <a:path w="11590" h="889" extrusionOk="0">
                  <a:moveTo>
                    <a:pt x="0" y="1"/>
                  </a:moveTo>
                  <a:lnTo>
                    <a:pt x="0" y="888"/>
                  </a:lnTo>
                  <a:lnTo>
                    <a:pt x="11590" y="888"/>
                  </a:lnTo>
                  <a:lnTo>
                    <a:pt x="115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6"/>
            <p:cNvSpPr/>
            <p:nvPr/>
          </p:nvSpPr>
          <p:spPr>
            <a:xfrm>
              <a:off x="5768100" y="1577250"/>
              <a:ext cx="285600" cy="34700"/>
            </a:xfrm>
            <a:custGeom>
              <a:avLst/>
              <a:gdLst/>
              <a:ahLst/>
              <a:cxnLst/>
              <a:rect l="l" t="t" r="r" b="b"/>
              <a:pathLst>
                <a:path w="11424" h="1388" extrusionOk="0">
                  <a:moveTo>
                    <a:pt x="1" y="1"/>
                  </a:moveTo>
                  <a:lnTo>
                    <a:pt x="1" y="1387"/>
                  </a:lnTo>
                  <a:lnTo>
                    <a:pt x="11424" y="1387"/>
                  </a:lnTo>
                  <a:lnTo>
                    <a:pt x="114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6"/>
            <p:cNvSpPr/>
            <p:nvPr/>
          </p:nvSpPr>
          <p:spPr>
            <a:xfrm>
              <a:off x="5816625" y="1660425"/>
              <a:ext cx="120625" cy="34700"/>
            </a:xfrm>
            <a:custGeom>
              <a:avLst/>
              <a:gdLst/>
              <a:ahLst/>
              <a:cxnLst/>
              <a:rect l="l" t="t" r="r" b="b"/>
              <a:pathLst>
                <a:path w="4825" h="1388" extrusionOk="0">
                  <a:moveTo>
                    <a:pt x="1" y="1"/>
                  </a:moveTo>
                  <a:lnTo>
                    <a:pt x="1" y="1387"/>
                  </a:lnTo>
                  <a:lnTo>
                    <a:pt x="4825" y="1387"/>
                  </a:lnTo>
                  <a:lnTo>
                    <a:pt x="48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6"/>
            <p:cNvSpPr/>
            <p:nvPr/>
          </p:nvSpPr>
          <p:spPr>
            <a:xfrm>
              <a:off x="5816625" y="1794900"/>
              <a:ext cx="187175" cy="34675"/>
            </a:xfrm>
            <a:custGeom>
              <a:avLst/>
              <a:gdLst/>
              <a:ahLst/>
              <a:cxnLst/>
              <a:rect l="l" t="t" r="r" b="b"/>
              <a:pathLst>
                <a:path w="7487" h="1387" extrusionOk="0">
                  <a:moveTo>
                    <a:pt x="1" y="1"/>
                  </a:moveTo>
                  <a:lnTo>
                    <a:pt x="1" y="1387"/>
                  </a:lnTo>
                  <a:lnTo>
                    <a:pt x="7486" y="1387"/>
                  </a:lnTo>
                  <a:lnTo>
                    <a:pt x="74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6"/>
            <p:cNvSpPr/>
            <p:nvPr/>
          </p:nvSpPr>
          <p:spPr>
            <a:xfrm>
              <a:off x="5969125" y="1660425"/>
              <a:ext cx="34675" cy="163625"/>
            </a:xfrm>
            <a:custGeom>
              <a:avLst/>
              <a:gdLst/>
              <a:ahLst/>
              <a:cxnLst/>
              <a:rect l="l" t="t" r="r" b="b"/>
              <a:pathLst>
                <a:path w="1387" h="6545" extrusionOk="0">
                  <a:moveTo>
                    <a:pt x="0" y="1"/>
                  </a:moveTo>
                  <a:lnTo>
                    <a:pt x="0" y="6544"/>
                  </a:lnTo>
                  <a:lnTo>
                    <a:pt x="1386" y="6544"/>
                  </a:lnTo>
                  <a:lnTo>
                    <a:pt x="13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6"/>
            <p:cNvSpPr/>
            <p:nvPr/>
          </p:nvSpPr>
          <p:spPr>
            <a:xfrm>
              <a:off x="5816625" y="1677075"/>
              <a:ext cx="34675" cy="146975"/>
            </a:xfrm>
            <a:custGeom>
              <a:avLst/>
              <a:gdLst/>
              <a:ahLst/>
              <a:cxnLst/>
              <a:rect l="l" t="t" r="r" b="b"/>
              <a:pathLst>
                <a:path w="1387" h="5879" extrusionOk="0">
                  <a:moveTo>
                    <a:pt x="1" y="0"/>
                  </a:moveTo>
                  <a:lnTo>
                    <a:pt x="1" y="5878"/>
                  </a:lnTo>
                  <a:lnTo>
                    <a:pt x="1387" y="5878"/>
                  </a:lnTo>
                  <a:lnTo>
                    <a:pt x="13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6"/>
            <p:cNvSpPr/>
            <p:nvPr/>
          </p:nvSpPr>
          <p:spPr>
            <a:xfrm>
              <a:off x="5903950" y="1678450"/>
              <a:ext cx="34700" cy="55475"/>
            </a:xfrm>
            <a:custGeom>
              <a:avLst/>
              <a:gdLst/>
              <a:ahLst/>
              <a:cxnLst/>
              <a:rect l="l" t="t" r="r" b="b"/>
              <a:pathLst>
                <a:path w="1388" h="2219" extrusionOk="0">
                  <a:moveTo>
                    <a:pt x="1" y="1"/>
                  </a:moveTo>
                  <a:lnTo>
                    <a:pt x="1" y="2219"/>
                  </a:lnTo>
                  <a:lnTo>
                    <a:pt x="1387" y="2219"/>
                  </a:lnTo>
                  <a:lnTo>
                    <a:pt x="1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 name="Google Shape;990;p36"/>
          <p:cNvGrpSpPr/>
          <p:nvPr/>
        </p:nvGrpSpPr>
        <p:grpSpPr>
          <a:xfrm>
            <a:off x="8629063" y="1830613"/>
            <a:ext cx="293925" cy="1482275"/>
            <a:chOff x="1388850" y="437425"/>
            <a:chExt cx="293925" cy="1482275"/>
          </a:xfrm>
        </p:grpSpPr>
        <p:sp>
          <p:nvSpPr>
            <p:cNvPr id="991" name="Google Shape;991;p36"/>
            <p:cNvSpPr/>
            <p:nvPr/>
          </p:nvSpPr>
          <p:spPr>
            <a:xfrm>
              <a:off x="1420725" y="1596675"/>
              <a:ext cx="219075" cy="323025"/>
            </a:xfrm>
            <a:custGeom>
              <a:avLst/>
              <a:gdLst/>
              <a:ahLst/>
              <a:cxnLst/>
              <a:rect l="l" t="t" r="r" b="b"/>
              <a:pathLst>
                <a:path w="8763" h="12921" extrusionOk="0">
                  <a:moveTo>
                    <a:pt x="1997" y="0"/>
                  </a:moveTo>
                  <a:lnTo>
                    <a:pt x="1997" y="1109"/>
                  </a:lnTo>
                  <a:lnTo>
                    <a:pt x="2773" y="1109"/>
                  </a:lnTo>
                  <a:cubicBezTo>
                    <a:pt x="2773" y="1109"/>
                    <a:pt x="2995" y="1386"/>
                    <a:pt x="2995" y="2495"/>
                  </a:cubicBezTo>
                  <a:cubicBezTo>
                    <a:pt x="2995" y="3050"/>
                    <a:pt x="2773" y="3549"/>
                    <a:pt x="2552" y="3882"/>
                  </a:cubicBezTo>
                  <a:cubicBezTo>
                    <a:pt x="2385" y="4214"/>
                    <a:pt x="1942" y="4603"/>
                    <a:pt x="1831" y="4658"/>
                  </a:cubicBezTo>
                  <a:cubicBezTo>
                    <a:pt x="722" y="5434"/>
                    <a:pt x="1" y="6710"/>
                    <a:pt x="1" y="8207"/>
                  </a:cubicBezTo>
                  <a:cubicBezTo>
                    <a:pt x="1" y="10037"/>
                    <a:pt x="1110" y="11589"/>
                    <a:pt x="2773" y="12199"/>
                  </a:cubicBezTo>
                  <a:lnTo>
                    <a:pt x="1997" y="12199"/>
                  </a:lnTo>
                  <a:lnTo>
                    <a:pt x="1997" y="12920"/>
                  </a:lnTo>
                  <a:lnTo>
                    <a:pt x="6711" y="12920"/>
                  </a:lnTo>
                  <a:lnTo>
                    <a:pt x="6711" y="12366"/>
                  </a:lnTo>
                  <a:lnTo>
                    <a:pt x="5990" y="12366"/>
                  </a:lnTo>
                  <a:cubicBezTo>
                    <a:pt x="7653" y="11700"/>
                    <a:pt x="8762" y="10148"/>
                    <a:pt x="8762" y="8262"/>
                  </a:cubicBezTo>
                  <a:cubicBezTo>
                    <a:pt x="8762" y="6821"/>
                    <a:pt x="8041" y="5545"/>
                    <a:pt x="6932" y="4714"/>
                  </a:cubicBezTo>
                  <a:cubicBezTo>
                    <a:pt x="6821" y="4658"/>
                    <a:pt x="6378" y="4214"/>
                    <a:pt x="6156" y="3937"/>
                  </a:cubicBezTo>
                  <a:cubicBezTo>
                    <a:pt x="5990" y="3604"/>
                    <a:pt x="5768" y="3105"/>
                    <a:pt x="5768" y="2551"/>
                  </a:cubicBezTo>
                  <a:cubicBezTo>
                    <a:pt x="5768" y="1442"/>
                    <a:pt x="5990" y="1165"/>
                    <a:pt x="5990" y="1165"/>
                  </a:cubicBezTo>
                  <a:lnTo>
                    <a:pt x="5990" y="1109"/>
                  </a:lnTo>
                  <a:lnTo>
                    <a:pt x="6655" y="1109"/>
                  </a:lnTo>
                  <a:lnTo>
                    <a:pt x="66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6"/>
            <p:cNvSpPr/>
            <p:nvPr/>
          </p:nvSpPr>
          <p:spPr>
            <a:xfrm>
              <a:off x="1422125" y="437425"/>
              <a:ext cx="205200" cy="334425"/>
            </a:xfrm>
            <a:custGeom>
              <a:avLst/>
              <a:gdLst/>
              <a:ahLst/>
              <a:cxnLst/>
              <a:rect l="l" t="t" r="r" b="b"/>
              <a:pathLst>
                <a:path w="8208" h="13377" extrusionOk="0">
                  <a:moveTo>
                    <a:pt x="5839" y="1"/>
                  </a:moveTo>
                  <a:cubicBezTo>
                    <a:pt x="5258" y="1"/>
                    <a:pt x="5157" y="1455"/>
                    <a:pt x="5157" y="1455"/>
                  </a:cubicBezTo>
                  <a:cubicBezTo>
                    <a:pt x="4936" y="1954"/>
                    <a:pt x="4880" y="2564"/>
                    <a:pt x="4825" y="3063"/>
                  </a:cubicBezTo>
                  <a:cubicBezTo>
                    <a:pt x="4825" y="3285"/>
                    <a:pt x="4714" y="3451"/>
                    <a:pt x="4658" y="3728"/>
                  </a:cubicBezTo>
                  <a:cubicBezTo>
                    <a:pt x="4658" y="3895"/>
                    <a:pt x="4603" y="4005"/>
                    <a:pt x="4547" y="4172"/>
                  </a:cubicBezTo>
                  <a:cubicBezTo>
                    <a:pt x="4436" y="4227"/>
                    <a:pt x="4436" y="4394"/>
                    <a:pt x="4381" y="4449"/>
                  </a:cubicBezTo>
                  <a:cubicBezTo>
                    <a:pt x="4381" y="4505"/>
                    <a:pt x="4326" y="4560"/>
                    <a:pt x="4326" y="4560"/>
                  </a:cubicBezTo>
                  <a:cubicBezTo>
                    <a:pt x="4270" y="4671"/>
                    <a:pt x="4270" y="4726"/>
                    <a:pt x="4159" y="4782"/>
                  </a:cubicBezTo>
                  <a:cubicBezTo>
                    <a:pt x="4104" y="4837"/>
                    <a:pt x="4104" y="5004"/>
                    <a:pt x="4048" y="5059"/>
                  </a:cubicBezTo>
                  <a:cubicBezTo>
                    <a:pt x="3993" y="5114"/>
                    <a:pt x="3993" y="5170"/>
                    <a:pt x="3993" y="5281"/>
                  </a:cubicBezTo>
                  <a:cubicBezTo>
                    <a:pt x="3826" y="5447"/>
                    <a:pt x="3771" y="5614"/>
                    <a:pt x="3549" y="5724"/>
                  </a:cubicBezTo>
                  <a:cubicBezTo>
                    <a:pt x="2662" y="6113"/>
                    <a:pt x="1886" y="6224"/>
                    <a:pt x="1331" y="8774"/>
                  </a:cubicBezTo>
                  <a:cubicBezTo>
                    <a:pt x="1220" y="9273"/>
                    <a:pt x="555" y="9606"/>
                    <a:pt x="666" y="10992"/>
                  </a:cubicBezTo>
                  <a:cubicBezTo>
                    <a:pt x="666" y="11491"/>
                    <a:pt x="666" y="12101"/>
                    <a:pt x="721" y="12600"/>
                  </a:cubicBezTo>
                  <a:cubicBezTo>
                    <a:pt x="0" y="12600"/>
                    <a:pt x="111" y="13377"/>
                    <a:pt x="721" y="13377"/>
                  </a:cubicBezTo>
                  <a:lnTo>
                    <a:pt x="7708" y="13377"/>
                  </a:lnTo>
                  <a:cubicBezTo>
                    <a:pt x="7708" y="13377"/>
                    <a:pt x="7930" y="13099"/>
                    <a:pt x="7708" y="12767"/>
                  </a:cubicBezTo>
                  <a:cubicBezTo>
                    <a:pt x="7597" y="12600"/>
                    <a:pt x="7417" y="12573"/>
                    <a:pt x="7251" y="12573"/>
                  </a:cubicBezTo>
                  <a:cubicBezTo>
                    <a:pt x="7167" y="12573"/>
                    <a:pt x="7088" y="12580"/>
                    <a:pt x="7022" y="12580"/>
                  </a:cubicBezTo>
                  <a:cubicBezTo>
                    <a:pt x="6956" y="12580"/>
                    <a:pt x="6904" y="12573"/>
                    <a:pt x="6876" y="12545"/>
                  </a:cubicBezTo>
                  <a:cubicBezTo>
                    <a:pt x="6655" y="12323"/>
                    <a:pt x="6710" y="11990"/>
                    <a:pt x="6821" y="11159"/>
                  </a:cubicBezTo>
                  <a:cubicBezTo>
                    <a:pt x="6876" y="10327"/>
                    <a:pt x="6932" y="7832"/>
                    <a:pt x="7098" y="7499"/>
                  </a:cubicBezTo>
                  <a:cubicBezTo>
                    <a:pt x="7154" y="7333"/>
                    <a:pt x="7320" y="7111"/>
                    <a:pt x="7375" y="6778"/>
                  </a:cubicBezTo>
                  <a:cubicBezTo>
                    <a:pt x="7375" y="6723"/>
                    <a:pt x="7375" y="6723"/>
                    <a:pt x="7431" y="6667"/>
                  </a:cubicBezTo>
                  <a:cubicBezTo>
                    <a:pt x="7486" y="6390"/>
                    <a:pt x="7653" y="5946"/>
                    <a:pt x="7653" y="5558"/>
                  </a:cubicBezTo>
                  <a:lnTo>
                    <a:pt x="7653" y="5281"/>
                  </a:lnTo>
                  <a:lnTo>
                    <a:pt x="7653" y="5114"/>
                  </a:lnTo>
                  <a:lnTo>
                    <a:pt x="7653" y="4893"/>
                  </a:lnTo>
                  <a:cubicBezTo>
                    <a:pt x="7653" y="4782"/>
                    <a:pt x="7597" y="4671"/>
                    <a:pt x="7597" y="4505"/>
                  </a:cubicBezTo>
                  <a:cubicBezTo>
                    <a:pt x="7597" y="4338"/>
                    <a:pt x="7486" y="4283"/>
                    <a:pt x="7486" y="4172"/>
                  </a:cubicBezTo>
                  <a:cubicBezTo>
                    <a:pt x="7431" y="4005"/>
                    <a:pt x="7431" y="3895"/>
                    <a:pt x="7375" y="3784"/>
                  </a:cubicBezTo>
                  <a:cubicBezTo>
                    <a:pt x="7320" y="3617"/>
                    <a:pt x="7209" y="3451"/>
                    <a:pt x="7154" y="3229"/>
                  </a:cubicBezTo>
                  <a:cubicBezTo>
                    <a:pt x="7098" y="2841"/>
                    <a:pt x="7874" y="2619"/>
                    <a:pt x="7985" y="2508"/>
                  </a:cubicBezTo>
                  <a:cubicBezTo>
                    <a:pt x="8207" y="2342"/>
                    <a:pt x="8207" y="1843"/>
                    <a:pt x="8207" y="1843"/>
                  </a:cubicBezTo>
                  <a:lnTo>
                    <a:pt x="8207" y="1843"/>
                  </a:lnTo>
                  <a:cubicBezTo>
                    <a:pt x="8207" y="1843"/>
                    <a:pt x="8166" y="1852"/>
                    <a:pt x="8103" y="1852"/>
                  </a:cubicBezTo>
                  <a:cubicBezTo>
                    <a:pt x="7945" y="1852"/>
                    <a:pt x="7645" y="1795"/>
                    <a:pt x="7486" y="1399"/>
                  </a:cubicBezTo>
                  <a:cubicBezTo>
                    <a:pt x="7320" y="845"/>
                    <a:pt x="6932" y="623"/>
                    <a:pt x="6266" y="623"/>
                  </a:cubicBezTo>
                  <a:lnTo>
                    <a:pt x="5989" y="623"/>
                  </a:lnTo>
                  <a:lnTo>
                    <a:pt x="5934" y="13"/>
                  </a:lnTo>
                  <a:cubicBezTo>
                    <a:pt x="5901" y="5"/>
                    <a:pt x="5870" y="1"/>
                    <a:pt x="5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993" name="Google Shape;993;p36"/>
            <p:cNvSpPr/>
            <p:nvPr/>
          </p:nvSpPr>
          <p:spPr>
            <a:xfrm>
              <a:off x="1390225" y="956200"/>
              <a:ext cx="288375" cy="146975"/>
            </a:xfrm>
            <a:custGeom>
              <a:avLst/>
              <a:gdLst/>
              <a:ahLst/>
              <a:cxnLst/>
              <a:rect l="l" t="t" r="r" b="b"/>
              <a:pathLst>
                <a:path w="11535" h="5879" extrusionOk="0">
                  <a:moveTo>
                    <a:pt x="1" y="1"/>
                  </a:moveTo>
                  <a:cubicBezTo>
                    <a:pt x="1" y="1"/>
                    <a:pt x="999" y="3051"/>
                    <a:pt x="5102" y="3328"/>
                  </a:cubicBezTo>
                  <a:lnTo>
                    <a:pt x="5102" y="3771"/>
                  </a:lnTo>
                  <a:cubicBezTo>
                    <a:pt x="5047" y="4603"/>
                    <a:pt x="4049" y="4825"/>
                    <a:pt x="3605" y="5102"/>
                  </a:cubicBezTo>
                  <a:cubicBezTo>
                    <a:pt x="3162" y="5379"/>
                    <a:pt x="2940" y="5879"/>
                    <a:pt x="2940" y="5879"/>
                  </a:cubicBezTo>
                  <a:lnTo>
                    <a:pt x="8596" y="5879"/>
                  </a:lnTo>
                  <a:cubicBezTo>
                    <a:pt x="8596" y="5879"/>
                    <a:pt x="8430" y="5324"/>
                    <a:pt x="7931" y="5102"/>
                  </a:cubicBezTo>
                  <a:cubicBezTo>
                    <a:pt x="7542" y="4880"/>
                    <a:pt x="6489" y="4714"/>
                    <a:pt x="6489" y="3882"/>
                  </a:cubicBezTo>
                  <a:lnTo>
                    <a:pt x="6489" y="3383"/>
                  </a:lnTo>
                  <a:cubicBezTo>
                    <a:pt x="10592" y="3051"/>
                    <a:pt x="11535" y="1"/>
                    <a:pt x="1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6"/>
            <p:cNvSpPr/>
            <p:nvPr/>
          </p:nvSpPr>
          <p:spPr>
            <a:xfrm>
              <a:off x="1388850" y="900750"/>
              <a:ext cx="289750" cy="22200"/>
            </a:xfrm>
            <a:custGeom>
              <a:avLst/>
              <a:gdLst/>
              <a:ahLst/>
              <a:cxnLst/>
              <a:rect l="l" t="t" r="r" b="b"/>
              <a:pathLst>
                <a:path w="11590" h="888" extrusionOk="0">
                  <a:moveTo>
                    <a:pt x="1" y="1"/>
                  </a:moveTo>
                  <a:lnTo>
                    <a:pt x="1" y="888"/>
                  </a:lnTo>
                  <a:lnTo>
                    <a:pt x="11590" y="888"/>
                  </a:lnTo>
                  <a:lnTo>
                    <a:pt x="115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6"/>
            <p:cNvSpPr/>
            <p:nvPr/>
          </p:nvSpPr>
          <p:spPr>
            <a:xfrm>
              <a:off x="1397175" y="1201575"/>
              <a:ext cx="285600" cy="34675"/>
            </a:xfrm>
            <a:custGeom>
              <a:avLst/>
              <a:gdLst/>
              <a:ahLst/>
              <a:cxnLst/>
              <a:rect l="l" t="t" r="r" b="b"/>
              <a:pathLst>
                <a:path w="11424" h="1387" extrusionOk="0">
                  <a:moveTo>
                    <a:pt x="0" y="1"/>
                  </a:moveTo>
                  <a:lnTo>
                    <a:pt x="0" y="1387"/>
                  </a:lnTo>
                  <a:lnTo>
                    <a:pt x="11423" y="1387"/>
                  </a:lnTo>
                  <a:lnTo>
                    <a:pt x="114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6"/>
            <p:cNvSpPr/>
            <p:nvPr/>
          </p:nvSpPr>
          <p:spPr>
            <a:xfrm>
              <a:off x="1455400" y="1284750"/>
              <a:ext cx="119225" cy="34675"/>
            </a:xfrm>
            <a:custGeom>
              <a:avLst/>
              <a:gdLst/>
              <a:ahLst/>
              <a:cxnLst/>
              <a:rect l="l" t="t" r="r" b="b"/>
              <a:pathLst>
                <a:path w="4769" h="1387" extrusionOk="0">
                  <a:moveTo>
                    <a:pt x="0" y="1"/>
                  </a:moveTo>
                  <a:lnTo>
                    <a:pt x="0" y="1387"/>
                  </a:lnTo>
                  <a:lnTo>
                    <a:pt x="4769" y="1387"/>
                  </a:lnTo>
                  <a:lnTo>
                    <a:pt x="47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6"/>
            <p:cNvSpPr/>
            <p:nvPr/>
          </p:nvSpPr>
          <p:spPr>
            <a:xfrm>
              <a:off x="1455400" y="1417825"/>
              <a:ext cx="187175" cy="34700"/>
            </a:xfrm>
            <a:custGeom>
              <a:avLst/>
              <a:gdLst/>
              <a:ahLst/>
              <a:cxnLst/>
              <a:rect l="l" t="t" r="r" b="b"/>
              <a:pathLst>
                <a:path w="7487" h="1388" extrusionOk="0">
                  <a:moveTo>
                    <a:pt x="0" y="1"/>
                  </a:moveTo>
                  <a:lnTo>
                    <a:pt x="0" y="1387"/>
                  </a:lnTo>
                  <a:lnTo>
                    <a:pt x="7486" y="1387"/>
                  </a:lnTo>
                  <a:lnTo>
                    <a:pt x="74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6"/>
            <p:cNvSpPr/>
            <p:nvPr/>
          </p:nvSpPr>
          <p:spPr>
            <a:xfrm>
              <a:off x="1539950" y="1302775"/>
              <a:ext cx="34675" cy="55475"/>
            </a:xfrm>
            <a:custGeom>
              <a:avLst/>
              <a:gdLst/>
              <a:ahLst/>
              <a:cxnLst/>
              <a:rect l="l" t="t" r="r" b="b"/>
              <a:pathLst>
                <a:path w="1387" h="2219" extrusionOk="0">
                  <a:moveTo>
                    <a:pt x="1" y="1"/>
                  </a:moveTo>
                  <a:lnTo>
                    <a:pt x="1" y="2219"/>
                  </a:lnTo>
                  <a:lnTo>
                    <a:pt x="1387" y="2219"/>
                  </a:lnTo>
                  <a:lnTo>
                    <a:pt x="1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002"/>
        <p:cNvGrpSpPr/>
        <p:nvPr/>
      </p:nvGrpSpPr>
      <p:grpSpPr>
        <a:xfrm>
          <a:off x="0" y="0"/>
          <a:ext cx="0" cy="0"/>
          <a:chOff x="0" y="0"/>
          <a:chExt cx="0" cy="0"/>
        </a:xfrm>
      </p:grpSpPr>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003"/>
        <p:cNvGrpSpPr/>
        <p:nvPr/>
      </p:nvGrpSpPr>
      <p:grpSpPr>
        <a:xfrm>
          <a:off x="0" y="0"/>
          <a:ext cx="0" cy="0"/>
          <a:chOff x="0" y="0"/>
          <a:chExt cx="0" cy="0"/>
        </a:xfrm>
      </p:grpSpPr>
      <p:sp>
        <p:nvSpPr>
          <p:cNvPr id="1004" name="Google Shape;1004;p3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93"/>
        <p:cNvGrpSpPr/>
        <p:nvPr/>
      </p:nvGrpSpPr>
      <p:grpSpPr>
        <a:xfrm>
          <a:off x="0" y="0"/>
          <a:ext cx="0" cy="0"/>
          <a:chOff x="0" y="0"/>
          <a:chExt cx="0" cy="0"/>
        </a:xfrm>
      </p:grpSpPr>
      <p:grpSp>
        <p:nvGrpSpPr>
          <p:cNvPr id="94" name="Google Shape;94;p5"/>
          <p:cNvGrpSpPr/>
          <p:nvPr/>
        </p:nvGrpSpPr>
        <p:grpSpPr>
          <a:xfrm>
            <a:off x="-30" y="4806925"/>
            <a:ext cx="9143908" cy="336587"/>
            <a:chOff x="339450" y="5100100"/>
            <a:chExt cx="6931404" cy="336587"/>
          </a:xfrm>
        </p:grpSpPr>
        <p:sp>
          <p:nvSpPr>
            <p:cNvPr id="95" name="Google Shape;95;p5"/>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5"/>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5"/>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5"/>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 name="Google Shape;99;p5"/>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 name="Google Shape;100;p5"/>
          <p:cNvGrpSpPr/>
          <p:nvPr/>
        </p:nvGrpSpPr>
        <p:grpSpPr>
          <a:xfrm>
            <a:off x="193338" y="2047725"/>
            <a:ext cx="350575" cy="1048050"/>
            <a:chOff x="1803350" y="874425"/>
            <a:chExt cx="350575" cy="1048050"/>
          </a:xfrm>
        </p:grpSpPr>
        <p:sp>
          <p:nvSpPr>
            <p:cNvPr id="101" name="Google Shape;101;p5"/>
            <p:cNvSpPr/>
            <p:nvPr/>
          </p:nvSpPr>
          <p:spPr>
            <a:xfrm>
              <a:off x="1803350" y="874425"/>
              <a:ext cx="350575" cy="255100"/>
            </a:xfrm>
            <a:custGeom>
              <a:avLst/>
              <a:gdLst/>
              <a:ahLst/>
              <a:cxnLst/>
              <a:rect l="l" t="t" r="r" b="b"/>
              <a:pathLst>
                <a:path w="14023" h="10204" extrusionOk="0">
                  <a:moveTo>
                    <a:pt x="6377" y="1830"/>
                  </a:moveTo>
                  <a:cubicBezTo>
                    <a:pt x="8207" y="1830"/>
                    <a:pt x="9649" y="3327"/>
                    <a:pt x="9649" y="5102"/>
                  </a:cubicBezTo>
                  <a:cubicBezTo>
                    <a:pt x="9704" y="6931"/>
                    <a:pt x="8263" y="8373"/>
                    <a:pt x="6377" y="8373"/>
                  </a:cubicBezTo>
                  <a:cubicBezTo>
                    <a:pt x="4603" y="8373"/>
                    <a:pt x="3161" y="6931"/>
                    <a:pt x="3161" y="5102"/>
                  </a:cubicBezTo>
                  <a:cubicBezTo>
                    <a:pt x="3161" y="3327"/>
                    <a:pt x="4603" y="1830"/>
                    <a:pt x="6377" y="1830"/>
                  </a:cubicBezTo>
                  <a:close/>
                  <a:moveTo>
                    <a:pt x="6377" y="0"/>
                  </a:moveTo>
                  <a:cubicBezTo>
                    <a:pt x="3549" y="0"/>
                    <a:pt x="1276" y="2274"/>
                    <a:pt x="1276" y="5102"/>
                  </a:cubicBezTo>
                  <a:cubicBezTo>
                    <a:pt x="1276" y="5102"/>
                    <a:pt x="1276" y="6432"/>
                    <a:pt x="1054" y="7708"/>
                  </a:cubicBezTo>
                  <a:cubicBezTo>
                    <a:pt x="832" y="8928"/>
                    <a:pt x="0" y="10203"/>
                    <a:pt x="0" y="10203"/>
                  </a:cubicBezTo>
                  <a:cubicBezTo>
                    <a:pt x="0" y="10203"/>
                    <a:pt x="1109" y="9371"/>
                    <a:pt x="1719" y="7209"/>
                  </a:cubicBezTo>
                  <a:cubicBezTo>
                    <a:pt x="2551" y="8928"/>
                    <a:pt x="4326" y="10203"/>
                    <a:pt x="6377" y="10203"/>
                  </a:cubicBezTo>
                  <a:cubicBezTo>
                    <a:pt x="8041" y="10203"/>
                    <a:pt x="9593" y="9371"/>
                    <a:pt x="10481" y="8096"/>
                  </a:cubicBezTo>
                  <a:cubicBezTo>
                    <a:pt x="10647" y="8540"/>
                    <a:pt x="10813" y="8983"/>
                    <a:pt x="11534" y="9205"/>
                  </a:cubicBezTo>
                  <a:cubicBezTo>
                    <a:pt x="11708" y="9268"/>
                    <a:pt x="11861" y="9296"/>
                    <a:pt x="11996" y="9296"/>
                  </a:cubicBezTo>
                  <a:cubicBezTo>
                    <a:pt x="12814" y="9296"/>
                    <a:pt x="12984" y="8263"/>
                    <a:pt x="13031" y="7597"/>
                  </a:cubicBezTo>
                  <a:cubicBezTo>
                    <a:pt x="13142" y="6876"/>
                    <a:pt x="12421" y="6599"/>
                    <a:pt x="12643" y="6432"/>
                  </a:cubicBezTo>
                  <a:cubicBezTo>
                    <a:pt x="12662" y="6414"/>
                    <a:pt x="12685" y="6406"/>
                    <a:pt x="12713" y="6406"/>
                  </a:cubicBezTo>
                  <a:cubicBezTo>
                    <a:pt x="12851" y="6406"/>
                    <a:pt x="13105" y="6599"/>
                    <a:pt x="13475" y="6599"/>
                  </a:cubicBezTo>
                  <a:cubicBezTo>
                    <a:pt x="13497" y="6601"/>
                    <a:pt x="13518" y="6602"/>
                    <a:pt x="13538" y="6602"/>
                  </a:cubicBezTo>
                  <a:cubicBezTo>
                    <a:pt x="13979" y="6602"/>
                    <a:pt x="14022" y="6044"/>
                    <a:pt x="13863" y="6044"/>
                  </a:cubicBezTo>
                  <a:lnTo>
                    <a:pt x="12699" y="6044"/>
                  </a:lnTo>
                  <a:cubicBezTo>
                    <a:pt x="12144" y="6044"/>
                    <a:pt x="11756" y="6765"/>
                    <a:pt x="11867" y="7431"/>
                  </a:cubicBezTo>
                  <a:cubicBezTo>
                    <a:pt x="12012" y="7962"/>
                    <a:pt x="12283" y="8703"/>
                    <a:pt x="11802" y="8703"/>
                  </a:cubicBezTo>
                  <a:cubicBezTo>
                    <a:pt x="11730" y="8703"/>
                    <a:pt x="11642" y="8686"/>
                    <a:pt x="11534" y="8650"/>
                  </a:cubicBezTo>
                  <a:cubicBezTo>
                    <a:pt x="11035" y="8429"/>
                    <a:pt x="11035" y="7763"/>
                    <a:pt x="11035" y="7209"/>
                  </a:cubicBezTo>
                  <a:cubicBezTo>
                    <a:pt x="11312" y="6599"/>
                    <a:pt x="11534" y="5822"/>
                    <a:pt x="11534" y="5102"/>
                  </a:cubicBezTo>
                  <a:cubicBezTo>
                    <a:pt x="11534" y="2274"/>
                    <a:pt x="9261" y="0"/>
                    <a:pt x="6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5"/>
            <p:cNvSpPr/>
            <p:nvPr/>
          </p:nvSpPr>
          <p:spPr>
            <a:xfrm>
              <a:off x="1849100" y="1240525"/>
              <a:ext cx="257875" cy="390825"/>
            </a:xfrm>
            <a:custGeom>
              <a:avLst/>
              <a:gdLst/>
              <a:ahLst/>
              <a:cxnLst/>
              <a:rect l="l" t="t" r="r" b="b"/>
              <a:pathLst>
                <a:path w="10315" h="15633" extrusionOk="0">
                  <a:moveTo>
                    <a:pt x="5159" y="1547"/>
                  </a:moveTo>
                  <a:cubicBezTo>
                    <a:pt x="8249" y="1547"/>
                    <a:pt x="7142" y="5996"/>
                    <a:pt x="5268" y="7925"/>
                  </a:cubicBezTo>
                  <a:cubicBezTo>
                    <a:pt x="3383" y="5984"/>
                    <a:pt x="2218" y="1548"/>
                    <a:pt x="5102" y="1548"/>
                  </a:cubicBezTo>
                  <a:cubicBezTo>
                    <a:pt x="5121" y="1547"/>
                    <a:pt x="5140" y="1547"/>
                    <a:pt x="5159" y="1547"/>
                  </a:cubicBezTo>
                  <a:close/>
                  <a:moveTo>
                    <a:pt x="5025" y="1"/>
                  </a:moveTo>
                  <a:cubicBezTo>
                    <a:pt x="4588" y="1"/>
                    <a:pt x="4162" y="50"/>
                    <a:pt x="3826" y="162"/>
                  </a:cubicBezTo>
                  <a:cubicBezTo>
                    <a:pt x="2329" y="716"/>
                    <a:pt x="1886" y="2047"/>
                    <a:pt x="2052" y="3600"/>
                  </a:cubicBezTo>
                  <a:cubicBezTo>
                    <a:pt x="2274" y="5263"/>
                    <a:pt x="3272" y="7038"/>
                    <a:pt x="4270" y="8368"/>
                  </a:cubicBezTo>
                  <a:cubicBezTo>
                    <a:pt x="2995" y="8147"/>
                    <a:pt x="0" y="7758"/>
                    <a:pt x="0" y="7758"/>
                  </a:cubicBezTo>
                  <a:lnTo>
                    <a:pt x="0" y="9588"/>
                  </a:lnTo>
                  <a:lnTo>
                    <a:pt x="4714" y="9145"/>
                  </a:lnTo>
                  <a:lnTo>
                    <a:pt x="4381" y="15632"/>
                  </a:lnTo>
                  <a:lnTo>
                    <a:pt x="6377" y="15632"/>
                  </a:lnTo>
                  <a:lnTo>
                    <a:pt x="5878" y="9145"/>
                  </a:lnTo>
                  <a:lnTo>
                    <a:pt x="10314" y="9588"/>
                  </a:lnTo>
                  <a:lnTo>
                    <a:pt x="10314" y="7758"/>
                  </a:lnTo>
                  <a:cubicBezTo>
                    <a:pt x="10314" y="7758"/>
                    <a:pt x="7763" y="8091"/>
                    <a:pt x="6322" y="8313"/>
                  </a:cubicBezTo>
                  <a:cubicBezTo>
                    <a:pt x="7264" y="7038"/>
                    <a:pt x="8263" y="5152"/>
                    <a:pt x="8429" y="3600"/>
                  </a:cubicBezTo>
                  <a:cubicBezTo>
                    <a:pt x="8651" y="2102"/>
                    <a:pt x="8152" y="827"/>
                    <a:pt x="6765" y="272"/>
                  </a:cubicBezTo>
                  <a:cubicBezTo>
                    <a:pt x="6336" y="107"/>
                    <a:pt x="5669"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5"/>
            <p:cNvSpPr/>
            <p:nvPr/>
          </p:nvSpPr>
          <p:spPr>
            <a:xfrm>
              <a:off x="1833850" y="1775500"/>
              <a:ext cx="288375" cy="146975"/>
            </a:xfrm>
            <a:custGeom>
              <a:avLst/>
              <a:gdLst/>
              <a:ahLst/>
              <a:cxnLst/>
              <a:rect l="l" t="t" r="r" b="b"/>
              <a:pathLst>
                <a:path w="11535" h="5879" extrusionOk="0">
                  <a:moveTo>
                    <a:pt x="0" y="0"/>
                  </a:moveTo>
                  <a:cubicBezTo>
                    <a:pt x="0" y="0"/>
                    <a:pt x="998" y="3050"/>
                    <a:pt x="5102" y="3327"/>
                  </a:cubicBezTo>
                  <a:lnTo>
                    <a:pt x="5102" y="3826"/>
                  </a:lnTo>
                  <a:cubicBezTo>
                    <a:pt x="5046" y="4658"/>
                    <a:pt x="4048" y="4825"/>
                    <a:pt x="3605" y="5102"/>
                  </a:cubicBezTo>
                  <a:cubicBezTo>
                    <a:pt x="3161" y="5379"/>
                    <a:pt x="2939" y="5878"/>
                    <a:pt x="2939" y="5878"/>
                  </a:cubicBezTo>
                  <a:lnTo>
                    <a:pt x="8595" y="5878"/>
                  </a:lnTo>
                  <a:cubicBezTo>
                    <a:pt x="8595" y="5878"/>
                    <a:pt x="8429" y="5324"/>
                    <a:pt x="7930" y="5102"/>
                  </a:cubicBezTo>
                  <a:cubicBezTo>
                    <a:pt x="7542" y="4825"/>
                    <a:pt x="6488" y="4658"/>
                    <a:pt x="6433" y="3826"/>
                  </a:cubicBezTo>
                  <a:lnTo>
                    <a:pt x="6433" y="3327"/>
                  </a:lnTo>
                  <a:cubicBezTo>
                    <a:pt x="10592" y="3050"/>
                    <a:pt x="11534" y="0"/>
                    <a:pt x="11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5"/>
            <p:cNvSpPr/>
            <p:nvPr/>
          </p:nvSpPr>
          <p:spPr>
            <a:xfrm>
              <a:off x="1832450" y="1720050"/>
              <a:ext cx="289775" cy="22200"/>
            </a:xfrm>
            <a:custGeom>
              <a:avLst/>
              <a:gdLst/>
              <a:ahLst/>
              <a:cxnLst/>
              <a:rect l="l" t="t" r="r" b="b"/>
              <a:pathLst>
                <a:path w="11591" h="888" extrusionOk="0">
                  <a:moveTo>
                    <a:pt x="1" y="0"/>
                  </a:moveTo>
                  <a:lnTo>
                    <a:pt x="1" y="888"/>
                  </a:lnTo>
                  <a:lnTo>
                    <a:pt x="11590" y="888"/>
                  </a:lnTo>
                  <a:lnTo>
                    <a:pt x="115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 name="Google Shape;105;p5"/>
          <p:cNvGrpSpPr/>
          <p:nvPr/>
        </p:nvGrpSpPr>
        <p:grpSpPr>
          <a:xfrm>
            <a:off x="8629063" y="2062263"/>
            <a:ext cx="293925" cy="1018950"/>
            <a:chOff x="1388850" y="900750"/>
            <a:chExt cx="293925" cy="1018950"/>
          </a:xfrm>
        </p:grpSpPr>
        <p:sp>
          <p:nvSpPr>
            <p:cNvPr id="106" name="Google Shape;106;p5"/>
            <p:cNvSpPr/>
            <p:nvPr/>
          </p:nvSpPr>
          <p:spPr>
            <a:xfrm>
              <a:off x="1420725" y="1596675"/>
              <a:ext cx="219075" cy="323025"/>
            </a:xfrm>
            <a:custGeom>
              <a:avLst/>
              <a:gdLst/>
              <a:ahLst/>
              <a:cxnLst/>
              <a:rect l="l" t="t" r="r" b="b"/>
              <a:pathLst>
                <a:path w="8763" h="12921" extrusionOk="0">
                  <a:moveTo>
                    <a:pt x="1997" y="0"/>
                  </a:moveTo>
                  <a:lnTo>
                    <a:pt x="1997" y="1109"/>
                  </a:lnTo>
                  <a:lnTo>
                    <a:pt x="2773" y="1109"/>
                  </a:lnTo>
                  <a:cubicBezTo>
                    <a:pt x="2773" y="1109"/>
                    <a:pt x="2995" y="1386"/>
                    <a:pt x="2995" y="2495"/>
                  </a:cubicBezTo>
                  <a:cubicBezTo>
                    <a:pt x="2995" y="3050"/>
                    <a:pt x="2773" y="3549"/>
                    <a:pt x="2552" y="3882"/>
                  </a:cubicBezTo>
                  <a:cubicBezTo>
                    <a:pt x="2385" y="4214"/>
                    <a:pt x="1942" y="4603"/>
                    <a:pt x="1831" y="4658"/>
                  </a:cubicBezTo>
                  <a:cubicBezTo>
                    <a:pt x="722" y="5434"/>
                    <a:pt x="1" y="6710"/>
                    <a:pt x="1" y="8207"/>
                  </a:cubicBezTo>
                  <a:cubicBezTo>
                    <a:pt x="1" y="10037"/>
                    <a:pt x="1110" y="11589"/>
                    <a:pt x="2773" y="12199"/>
                  </a:cubicBezTo>
                  <a:lnTo>
                    <a:pt x="1997" y="12199"/>
                  </a:lnTo>
                  <a:lnTo>
                    <a:pt x="1997" y="12920"/>
                  </a:lnTo>
                  <a:lnTo>
                    <a:pt x="6711" y="12920"/>
                  </a:lnTo>
                  <a:lnTo>
                    <a:pt x="6711" y="12366"/>
                  </a:lnTo>
                  <a:lnTo>
                    <a:pt x="5990" y="12366"/>
                  </a:lnTo>
                  <a:cubicBezTo>
                    <a:pt x="7653" y="11700"/>
                    <a:pt x="8762" y="10148"/>
                    <a:pt x="8762" y="8262"/>
                  </a:cubicBezTo>
                  <a:cubicBezTo>
                    <a:pt x="8762" y="6821"/>
                    <a:pt x="8041" y="5545"/>
                    <a:pt x="6932" y="4714"/>
                  </a:cubicBezTo>
                  <a:cubicBezTo>
                    <a:pt x="6821" y="4658"/>
                    <a:pt x="6378" y="4214"/>
                    <a:pt x="6156" y="3937"/>
                  </a:cubicBezTo>
                  <a:cubicBezTo>
                    <a:pt x="5990" y="3604"/>
                    <a:pt x="5768" y="3105"/>
                    <a:pt x="5768" y="2551"/>
                  </a:cubicBezTo>
                  <a:cubicBezTo>
                    <a:pt x="5768" y="1442"/>
                    <a:pt x="5990" y="1165"/>
                    <a:pt x="5990" y="1165"/>
                  </a:cubicBezTo>
                  <a:lnTo>
                    <a:pt x="5990" y="1109"/>
                  </a:lnTo>
                  <a:lnTo>
                    <a:pt x="6655" y="1109"/>
                  </a:lnTo>
                  <a:lnTo>
                    <a:pt x="66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5"/>
            <p:cNvSpPr/>
            <p:nvPr/>
          </p:nvSpPr>
          <p:spPr>
            <a:xfrm>
              <a:off x="1390225" y="956200"/>
              <a:ext cx="288375" cy="146975"/>
            </a:xfrm>
            <a:custGeom>
              <a:avLst/>
              <a:gdLst/>
              <a:ahLst/>
              <a:cxnLst/>
              <a:rect l="l" t="t" r="r" b="b"/>
              <a:pathLst>
                <a:path w="11535" h="5879" extrusionOk="0">
                  <a:moveTo>
                    <a:pt x="1" y="1"/>
                  </a:moveTo>
                  <a:cubicBezTo>
                    <a:pt x="1" y="1"/>
                    <a:pt x="999" y="3051"/>
                    <a:pt x="5102" y="3328"/>
                  </a:cubicBezTo>
                  <a:lnTo>
                    <a:pt x="5102" y="3771"/>
                  </a:lnTo>
                  <a:cubicBezTo>
                    <a:pt x="5047" y="4603"/>
                    <a:pt x="4049" y="4825"/>
                    <a:pt x="3605" y="5102"/>
                  </a:cubicBezTo>
                  <a:cubicBezTo>
                    <a:pt x="3162" y="5379"/>
                    <a:pt x="2940" y="5879"/>
                    <a:pt x="2940" y="5879"/>
                  </a:cubicBezTo>
                  <a:lnTo>
                    <a:pt x="8596" y="5879"/>
                  </a:lnTo>
                  <a:cubicBezTo>
                    <a:pt x="8596" y="5879"/>
                    <a:pt x="8430" y="5324"/>
                    <a:pt x="7931" y="5102"/>
                  </a:cubicBezTo>
                  <a:cubicBezTo>
                    <a:pt x="7542" y="4880"/>
                    <a:pt x="6489" y="4714"/>
                    <a:pt x="6489" y="3882"/>
                  </a:cubicBezTo>
                  <a:lnTo>
                    <a:pt x="6489" y="3383"/>
                  </a:lnTo>
                  <a:cubicBezTo>
                    <a:pt x="10592" y="3051"/>
                    <a:pt x="11535" y="1"/>
                    <a:pt x="1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5"/>
            <p:cNvSpPr/>
            <p:nvPr/>
          </p:nvSpPr>
          <p:spPr>
            <a:xfrm>
              <a:off x="1388850" y="900750"/>
              <a:ext cx="289750" cy="22200"/>
            </a:xfrm>
            <a:custGeom>
              <a:avLst/>
              <a:gdLst/>
              <a:ahLst/>
              <a:cxnLst/>
              <a:rect l="l" t="t" r="r" b="b"/>
              <a:pathLst>
                <a:path w="11590" h="888" extrusionOk="0">
                  <a:moveTo>
                    <a:pt x="1" y="1"/>
                  </a:moveTo>
                  <a:lnTo>
                    <a:pt x="1" y="888"/>
                  </a:lnTo>
                  <a:lnTo>
                    <a:pt x="11590" y="888"/>
                  </a:lnTo>
                  <a:lnTo>
                    <a:pt x="115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5"/>
            <p:cNvSpPr/>
            <p:nvPr/>
          </p:nvSpPr>
          <p:spPr>
            <a:xfrm>
              <a:off x="1397175" y="1201575"/>
              <a:ext cx="285600" cy="34675"/>
            </a:xfrm>
            <a:custGeom>
              <a:avLst/>
              <a:gdLst/>
              <a:ahLst/>
              <a:cxnLst/>
              <a:rect l="l" t="t" r="r" b="b"/>
              <a:pathLst>
                <a:path w="11424" h="1387" extrusionOk="0">
                  <a:moveTo>
                    <a:pt x="0" y="1"/>
                  </a:moveTo>
                  <a:lnTo>
                    <a:pt x="0" y="1387"/>
                  </a:lnTo>
                  <a:lnTo>
                    <a:pt x="11423" y="1387"/>
                  </a:lnTo>
                  <a:lnTo>
                    <a:pt x="114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5"/>
            <p:cNvSpPr/>
            <p:nvPr/>
          </p:nvSpPr>
          <p:spPr>
            <a:xfrm>
              <a:off x="1455400" y="1284750"/>
              <a:ext cx="119225" cy="34675"/>
            </a:xfrm>
            <a:custGeom>
              <a:avLst/>
              <a:gdLst/>
              <a:ahLst/>
              <a:cxnLst/>
              <a:rect l="l" t="t" r="r" b="b"/>
              <a:pathLst>
                <a:path w="4769" h="1387" extrusionOk="0">
                  <a:moveTo>
                    <a:pt x="0" y="1"/>
                  </a:moveTo>
                  <a:lnTo>
                    <a:pt x="0" y="1387"/>
                  </a:lnTo>
                  <a:lnTo>
                    <a:pt x="4769" y="1387"/>
                  </a:lnTo>
                  <a:lnTo>
                    <a:pt x="47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5"/>
            <p:cNvSpPr/>
            <p:nvPr/>
          </p:nvSpPr>
          <p:spPr>
            <a:xfrm>
              <a:off x="1455400" y="1417825"/>
              <a:ext cx="187175" cy="34700"/>
            </a:xfrm>
            <a:custGeom>
              <a:avLst/>
              <a:gdLst/>
              <a:ahLst/>
              <a:cxnLst/>
              <a:rect l="l" t="t" r="r" b="b"/>
              <a:pathLst>
                <a:path w="7487" h="1388" extrusionOk="0">
                  <a:moveTo>
                    <a:pt x="0" y="1"/>
                  </a:moveTo>
                  <a:lnTo>
                    <a:pt x="0" y="1387"/>
                  </a:lnTo>
                  <a:lnTo>
                    <a:pt x="7486" y="1387"/>
                  </a:lnTo>
                  <a:lnTo>
                    <a:pt x="74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5"/>
            <p:cNvSpPr/>
            <p:nvPr/>
          </p:nvSpPr>
          <p:spPr>
            <a:xfrm>
              <a:off x="1539950" y="1302775"/>
              <a:ext cx="34675" cy="55475"/>
            </a:xfrm>
            <a:custGeom>
              <a:avLst/>
              <a:gdLst/>
              <a:ahLst/>
              <a:cxnLst/>
              <a:rect l="l" t="t" r="r" b="b"/>
              <a:pathLst>
                <a:path w="1387" h="2219" extrusionOk="0">
                  <a:moveTo>
                    <a:pt x="1" y="1"/>
                  </a:moveTo>
                  <a:lnTo>
                    <a:pt x="1" y="2219"/>
                  </a:lnTo>
                  <a:lnTo>
                    <a:pt x="1387" y="2219"/>
                  </a:lnTo>
                  <a:lnTo>
                    <a:pt x="1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 name="Google Shape;113;p5"/>
          <p:cNvSpPr txBox="1">
            <a:spLocks noGrp="1"/>
          </p:cNvSpPr>
          <p:nvPr>
            <p:ph type="subTitle" idx="1"/>
          </p:nvPr>
        </p:nvSpPr>
        <p:spPr>
          <a:xfrm>
            <a:off x="1412968" y="1605900"/>
            <a:ext cx="3540000" cy="4857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800"/>
              <a:buNone/>
              <a:defRPr sz="2200">
                <a:solidFill>
                  <a:schemeClr val="accent1"/>
                </a:solidFill>
                <a:latin typeface="Manrope ExtraBold"/>
                <a:ea typeface="Manrope ExtraBold"/>
                <a:cs typeface="Manrope ExtraBold"/>
                <a:sym typeface="Manrope ExtraBol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4" name="Google Shape;114;p5"/>
          <p:cNvSpPr txBox="1">
            <a:spLocks noGrp="1"/>
          </p:cNvSpPr>
          <p:nvPr>
            <p:ph type="subTitle" idx="2"/>
          </p:nvPr>
        </p:nvSpPr>
        <p:spPr>
          <a:xfrm>
            <a:off x="1412984" y="2943800"/>
            <a:ext cx="3540000" cy="4857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800"/>
              <a:buNone/>
              <a:defRPr sz="2200">
                <a:solidFill>
                  <a:schemeClr val="accent1"/>
                </a:solidFill>
                <a:latin typeface="Manrope ExtraBold"/>
                <a:ea typeface="Manrope ExtraBold"/>
                <a:cs typeface="Manrope ExtraBold"/>
                <a:sym typeface="Manrope ExtraBol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5" name="Google Shape;115;p5"/>
          <p:cNvSpPr txBox="1">
            <a:spLocks noGrp="1"/>
          </p:cNvSpPr>
          <p:nvPr>
            <p:ph type="subTitle" idx="3"/>
          </p:nvPr>
        </p:nvSpPr>
        <p:spPr>
          <a:xfrm>
            <a:off x="1412975" y="2035550"/>
            <a:ext cx="3540000" cy="6486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800"/>
              <a:buNone/>
              <a:defRPr sz="15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16" name="Google Shape;116;p5"/>
          <p:cNvSpPr txBox="1">
            <a:spLocks noGrp="1"/>
          </p:cNvSpPr>
          <p:nvPr>
            <p:ph type="subTitle" idx="4"/>
          </p:nvPr>
        </p:nvSpPr>
        <p:spPr>
          <a:xfrm>
            <a:off x="1412950" y="3373450"/>
            <a:ext cx="3540000" cy="6486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800"/>
              <a:buNone/>
              <a:defRPr sz="15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17" name="Google Shape;117;p5"/>
          <p:cNvSpPr txBox="1">
            <a:spLocks noGrp="1"/>
          </p:cNvSpPr>
          <p:nvPr>
            <p:ph type="title"/>
          </p:nvPr>
        </p:nvSpPr>
        <p:spPr>
          <a:xfrm>
            <a:off x="713225" y="521225"/>
            <a:ext cx="7717500" cy="600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b="0">
                <a:latin typeface="Manrope ExtraBold"/>
                <a:ea typeface="Manrope ExtraBold"/>
                <a:cs typeface="Manrope ExtraBold"/>
                <a:sym typeface="Manrope ExtraBold"/>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cxnSp>
        <p:nvCxnSpPr>
          <p:cNvPr id="118" name="Google Shape;118;p5"/>
          <p:cNvCxnSpPr/>
          <p:nvPr/>
        </p:nvCxnSpPr>
        <p:spPr>
          <a:xfrm>
            <a:off x="724775" y="1685650"/>
            <a:ext cx="0" cy="222930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19"/>
        <p:cNvGrpSpPr/>
        <p:nvPr/>
      </p:nvGrpSpPr>
      <p:grpSpPr>
        <a:xfrm>
          <a:off x="0" y="0"/>
          <a:ext cx="0" cy="0"/>
          <a:chOff x="0" y="0"/>
          <a:chExt cx="0" cy="0"/>
        </a:xfrm>
      </p:grpSpPr>
      <p:grpSp>
        <p:nvGrpSpPr>
          <p:cNvPr id="120" name="Google Shape;120;p6"/>
          <p:cNvGrpSpPr/>
          <p:nvPr/>
        </p:nvGrpSpPr>
        <p:grpSpPr>
          <a:xfrm>
            <a:off x="8600725" y="2047725"/>
            <a:ext cx="350575" cy="1048050"/>
            <a:chOff x="1803350" y="874425"/>
            <a:chExt cx="350575" cy="1048050"/>
          </a:xfrm>
        </p:grpSpPr>
        <p:sp>
          <p:nvSpPr>
            <p:cNvPr id="121" name="Google Shape;121;p6"/>
            <p:cNvSpPr/>
            <p:nvPr/>
          </p:nvSpPr>
          <p:spPr>
            <a:xfrm>
              <a:off x="1803350" y="874425"/>
              <a:ext cx="350575" cy="255100"/>
            </a:xfrm>
            <a:custGeom>
              <a:avLst/>
              <a:gdLst/>
              <a:ahLst/>
              <a:cxnLst/>
              <a:rect l="l" t="t" r="r" b="b"/>
              <a:pathLst>
                <a:path w="14023" h="10204" extrusionOk="0">
                  <a:moveTo>
                    <a:pt x="6377" y="1830"/>
                  </a:moveTo>
                  <a:cubicBezTo>
                    <a:pt x="8207" y="1830"/>
                    <a:pt x="9649" y="3327"/>
                    <a:pt x="9649" y="5102"/>
                  </a:cubicBezTo>
                  <a:cubicBezTo>
                    <a:pt x="9704" y="6931"/>
                    <a:pt x="8263" y="8373"/>
                    <a:pt x="6377" y="8373"/>
                  </a:cubicBezTo>
                  <a:cubicBezTo>
                    <a:pt x="4603" y="8373"/>
                    <a:pt x="3161" y="6931"/>
                    <a:pt x="3161" y="5102"/>
                  </a:cubicBezTo>
                  <a:cubicBezTo>
                    <a:pt x="3161" y="3327"/>
                    <a:pt x="4603" y="1830"/>
                    <a:pt x="6377" y="1830"/>
                  </a:cubicBezTo>
                  <a:close/>
                  <a:moveTo>
                    <a:pt x="6377" y="0"/>
                  </a:moveTo>
                  <a:cubicBezTo>
                    <a:pt x="3549" y="0"/>
                    <a:pt x="1276" y="2274"/>
                    <a:pt x="1276" y="5102"/>
                  </a:cubicBezTo>
                  <a:cubicBezTo>
                    <a:pt x="1276" y="5102"/>
                    <a:pt x="1276" y="6432"/>
                    <a:pt x="1054" y="7708"/>
                  </a:cubicBezTo>
                  <a:cubicBezTo>
                    <a:pt x="832" y="8928"/>
                    <a:pt x="0" y="10203"/>
                    <a:pt x="0" y="10203"/>
                  </a:cubicBezTo>
                  <a:cubicBezTo>
                    <a:pt x="0" y="10203"/>
                    <a:pt x="1109" y="9371"/>
                    <a:pt x="1719" y="7209"/>
                  </a:cubicBezTo>
                  <a:cubicBezTo>
                    <a:pt x="2551" y="8928"/>
                    <a:pt x="4326" y="10203"/>
                    <a:pt x="6377" y="10203"/>
                  </a:cubicBezTo>
                  <a:cubicBezTo>
                    <a:pt x="8041" y="10203"/>
                    <a:pt x="9593" y="9371"/>
                    <a:pt x="10481" y="8096"/>
                  </a:cubicBezTo>
                  <a:cubicBezTo>
                    <a:pt x="10647" y="8540"/>
                    <a:pt x="10813" y="8983"/>
                    <a:pt x="11534" y="9205"/>
                  </a:cubicBezTo>
                  <a:cubicBezTo>
                    <a:pt x="11708" y="9268"/>
                    <a:pt x="11861" y="9296"/>
                    <a:pt x="11996" y="9296"/>
                  </a:cubicBezTo>
                  <a:cubicBezTo>
                    <a:pt x="12814" y="9296"/>
                    <a:pt x="12984" y="8263"/>
                    <a:pt x="13031" y="7597"/>
                  </a:cubicBezTo>
                  <a:cubicBezTo>
                    <a:pt x="13142" y="6876"/>
                    <a:pt x="12421" y="6599"/>
                    <a:pt x="12643" y="6432"/>
                  </a:cubicBezTo>
                  <a:cubicBezTo>
                    <a:pt x="12662" y="6414"/>
                    <a:pt x="12685" y="6406"/>
                    <a:pt x="12713" y="6406"/>
                  </a:cubicBezTo>
                  <a:cubicBezTo>
                    <a:pt x="12851" y="6406"/>
                    <a:pt x="13105" y="6599"/>
                    <a:pt x="13475" y="6599"/>
                  </a:cubicBezTo>
                  <a:cubicBezTo>
                    <a:pt x="13497" y="6601"/>
                    <a:pt x="13518" y="6602"/>
                    <a:pt x="13538" y="6602"/>
                  </a:cubicBezTo>
                  <a:cubicBezTo>
                    <a:pt x="13979" y="6602"/>
                    <a:pt x="14022" y="6044"/>
                    <a:pt x="13863" y="6044"/>
                  </a:cubicBezTo>
                  <a:lnTo>
                    <a:pt x="12699" y="6044"/>
                  </a:lnTo>
                  <a:cubicBezTo>
                    <a:pt x="12144" y="6044"/>
                    <a:pt x="11756" y="6765"/>
                    <a:pt x="11867" y="7431"/>
                  </a:cubicBezTo>
                  <a:cubicBezTo>
                    <a:pt x="12012" y="7962"/>
                    <a:pt x="12283" y="8703"/>
                    <a:pt x="11802" y="8703"/>
                  </a:cubicBezTo>
                  <a:cubicBezTo>
                    <a:pt x="11730" y="8703"/>
                    <a:pt x="11642" y="8686"/>
                    <a:pt x="11534" y="8650"/>
                  </a:cubicBezTo>
                  <a:cubicBezTo>
                    <a:pt x="11035" y="8429"/>
                    <a:pt x="11035" y="7763"/>
                    <a:pt x="11035" y="7209"/>
                  </a:cubicBezTo>
                  <a:cubicBezTo>
                    <a:pt x="11312" y="6599"/>
                    <a:pt x="11534" y="5822"/>
                    <a:pt x="11534" y="5102"/>
                  </a:cubicBezTo>
                  <a:cubicBezTo>
                    <a:pt x="11534" y="2274"/>
                    <a:pt x="9261" y="0"/>
                    <a:pt x="6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6"/>
            <p:cNvSpPr/>
            <p:nvPr/>
          </p:nvSpPr>
          <p:spPr>
            <a:xfrm>
              <a:off x="1849100" y="1240525"/>
              <a:ext cx="257875" cy="390825"/>
            </a:xfrm>
            <a:custGeom>
              <a:avLst/>
              <a:gdLst/>
              <a:ahLst/>
              <a:cxnLst/>
              <a:rect l="l" t="t" r="r" b="b"/>
              <a:pathLst>
                <a:path w="10315" h="15633" extrusionOk="0">
                  <a:moveTo>
                    <a:pt x="5159" y="1547"/>
                  </a:moveTo>
                  <a:cubicBezTo>
                    <a:pt x="8249" y="1547"/>
                    <a:pt x="7142" y="5996"/>
                    <a:pt x="5268" y="7925"/>
                  </a:cubicBezTo>
                  <a:cubicBezTo>
                    <a:pt x="3383" y="5984"/>
                    <a:pt x="2218" y="1548"/>
                    <a:pt x="5102" y="1548"/>
                  </a:cubicBezTo>
                  <a:cubicBezTo>
                    <a:pt x="5121" y="1547"/>
                    <a:pt x="5140" y="1547"/>
                    <a:pt x="5159" y="1547"/>
                  </a:cubicBezTo>
                  <a:close/>
                  <a:moveTo>
                    <a:pt x="5025" y="1"/>
                  </a:moveTo>
                  <a:cubicBezTo>
                    <a:pt x="4588" y="1"/>
                    <a:pt x="4162" y="50"/>
                    <a:pt x="3826" y="162"/>
                  </a:cubicBezTo>
                  <a:cubicBezTo>
                    <a:pt x="2329" y="716"/>
                    <a:pt x="1886" y="2047"/>
                    <a:pt x="2052" y="3600"/>
                  </a:cubicBezTo>
                  <a:cubicBezTo>
                    <a:pt x="2274" y="5263"/>
                    <a:pt x="3272" y="7038"/>
                    <a:pt x="4270" y="8368"/>
                  </a:cubicBezTo>
                  <a:cubicBezTo>
                    <a:pt x="2995" y="8147"/>
                    <a:pt x="0" y="7758"/>
                    <a:pt x="0" y="7758"/>
                  </a:cubicBezTo>
                  <a:lnTo>
                    <a:pt x="0" y="9588"/>
                  </a:lnTo>
                  <a:lnTo>
                    <a:pt x="4714" y="9145"/>
                  </a:lnTo>
                  <a:lnTo>
                    <a:pt x="4381" y="15632"/>
                  </a:lnTo>
                  <a:lnTo>
                    <a:pt x="6377" y="15632"/>
                  </a:lnTo>
                  <a:lnTo>
                    <a:pt x="5878" y="9145"/>
                  </a:lnTo>
                  <a:lnTo>
                    <a:pt x="10314" y="9588"/>
                  </a:lnTo>
                  <a:lnTo>
                    <a:pt x="10314" y="7758"/>
                  </a:lnTo>
                  <a:cubicBezTo>
                    <a:pt x="10314" y="7758"/>
                    <a:pt x="7763" y="8091"/>
                    <a:pt x="6322" y="8313"/>
                  </a:cubicBezTo>
                  <a:cubicBezTo>
                    <a:pt x="7264" y="7038"/>
                    <a:pt x="8263" y="5152"/>
                    <a:pt x="8429" y="3600"/>
                  </a:cubicBezTo>
                  <a:cubicBezTo>
                    <a:pt x="8651" y="2102"/>
                    <a:pt x="8152" y="827"/>
                    <a:pt x="6765" y="272"/>
                  </a:cubicBezTo>
                  <a:cubicBezTo>
                    <a:pt x="6336" y="107"/>
                    <a:pt x="5669"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6"/>
            <p:cNvSpPr/>
            <p:nvPr/>
          </p:nvSpPr>
          <p:spPr>
            <a:xfrm>
              <a:off x="1833850" y="1775500"/>
              <a:ext cx="288375" cy="146975"/>
            </a:xfrm>
            <a:custGeom>
              <a:avLst/>
              <a:gdLst/>
              <a:ahLst/>
              <a:cxnLst/>
              <a:rect l="l" t="t" r="r" b="b"/>
              <a:pathLst>
                <a:path w="11535" h="5879" extrusionOk="0">
                  <a:moveTo>
                    <a:pt x="0" y="0"/>
                  </a:moveTo>
                  <a:cubicBezTo>
                    <a:pt x="0" y="0"/>
                    <a:pt x="998" y="3050"/>
                    <a:pt x="5102" y="3327"/>
                  </a:cubicBezTo>
                  <a:lnTo>
                    <a:pt x="5102" y="3826"/>
                  </a:lnTo>
                  <a:cubicBezTo>
                    <a:pt x="5046" y="4658"/>
                    <a:pt x="4048" y="4825"/>
                    <a:pt x="3605" y="5102"/>
                  </a:cubicBezTo>
                  <a:cubicBezTo>
                    <a:pt x="3161" y="5379"/>
                    <a:pt x="2939" y="5878"/>
                    <a:pt x="2939" y="5878"/>
                  </a:cubicBezTo>
                  <a:lnTo>
                    <a:pt x="8595" y="5878"/>
                  </a:lnTo>
                  <a:cubicBezTo>
                    <a:pt x="8595" y="5878"/>
                    <a:pt x="8429" y="5324"/>
                    <a:pt x="7930" y="5102"/>
                  </a:cubicBezTo>
                  <a:cubicBezTo>
                    <a:pt x="7542" y="4825"/>
                    <a:pt x="6488" y="4658"/>
                    <a:pt x="6433" y="3826"/>
                  </a:cubicBezTo>
                  <a:lnTo>
                    <a:pt x="6433" y="3327"/>
                  </a:lnTo>
                  <a:cubicBezTo>
                    <a:pt x="10592" y="3050"/>
                    <a:pt x="11534" y="0"/>
                    <a:pt x="11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6"/>
            <p:cNvSpPr/>
            <p:nvPr/>
          </p:nvSpPr>
          <p:spPr>
            <a:xfrm>
              <a:off x="1832450" y="1720050"/>
              <a:ext cx="289775" cy="22200"/>
            </a:xfrm>
            <a:custGeom>
              <a:avLst/>
              <a:gdLst/>
              <a:ahLst/>
              <a:cxnLst/>
              <a:rect l="l" t="t" r="r" b="b"/>
              <a:pathLst>
                <a:path w="11591" h="888" extrusionOk="0">
                  <a:moveTo>
                    <a:pt x="1" y="0"/>
                  </a:moveTo>
                  <a:lnTo>
                    <a:pt x="1" y="888"/>
                  </a:lnTo>
                  <a:lnTo>
                    <a:pt x="11590" y="888"/>
                  </a:lnTo>
                  <a:lnTo>
                    <a:pt x="115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 name="Google Shape;125;p6"/>
          <p:cNvSpPr/>
          <p:nvPr/>
        </p:nvSpPr>
        <p:spPr>
          <a:xfrm>
            <a:off x="8205875" y="3522874"/>
            <a:ext cx="2738303" cy="1284110"/>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 name="Google Shape;126;p6"/>
          <p:cNvGrpSpPr/>
          <p:nvPr/>
        </p:nvGrpSpPr>
        <p:grpSpPr>
          <a:xfrm>
            <a:off x="-30" y="4806925"/>
            <a:ext cx="9143908" cy="336587"/>
            <a:chOff x="339450" y="5100100"/>
            <a:chExt cx="6931404" cy="336587"/>
          </a:xfrm>
        </p:grpSpPr>
        <p:sp>
          <p:nvSpPr>
            <p:cNvPr id="127" name="Google Shape;127;p6"/>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6"/>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6"/>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6"/>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 name="Google Shape;131;p6"/>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 name="Google Shape;132;p6"/>
          <p:cNvGrpSpPr/>
          <p:nvPr/>
        </p:nvGrpSpPr>
        <p:grpSpPr>
          <a:xfrm flipH="1">
            <a:off x="-162024" y="3804964"/>
            <a:ext cx="814498" cy="1002016"/>
            <a:chOff x="6671950" y="4370550"/>
            <a:chExt cx="506025" cy="622525"/>
          </a:xfrm>
        </p:grpSpPr>
        <p:sp>
          <p:nvSpPr>
            <p:cNvPr id="133" name="Google Shape;133;p6"/>
            <p:cNvSpPr/>
            <p:nvPr/>
          </p:nvSpPr>
          <p:spPr>
            <a:xfrm>
              <a:off x="7090625" y="4498150"/>
              <a:ext cx="24975" cy="110925"/>
            </a:xfrm>
            <a:custGeom>
              <a:avLst/>
              <a:gdLst/>
              <a:ahLst/>
              <a:cxnLst/>
              <a:rect l="l" t="t" r="r" b="b"/>
              <a:pathLst>
                <a:path w="999" h="4437" extrusionOk="0">
                  <a:moveTo>
                    <a:pt x="499" y="0"/>
                  </a:moveTo>
                  <a:lnTo>
                    <a:pt x="0" y="56"/>
                  </a:lnTo>
                  <a:cubicBezTo>
                    <a:pt x="444" y="1941"/>
                    <a:pt x="499" y="4437"/>
                    <a:pt x="499" y="4437"/>
                  </a:cubicBezTo>
                  <a:lnTo>
                    <a:pt x="998" y="4437"/>
                  </a:lnTo>
                  <a:cubicBezTo>
                    <a:pt x="998" y="4437"/>
                    <a:pt x="832" y="183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6"/>
            <p:cNvSpPr/>
            <p:nvPr/>
          </p:nvSpPr>
          <p:spPr>
            <a:xfrm>
              <a:off x="7001900" y="4370550"/>
              <a:ext cx="149750" cy="111000"/>
            </a:xfrm>
            <a:custGeom>
              <a:avLst/>
              <a:gdLst/>
              <a:ahLst/>
              <a:cxnLst/>
              <a:rect l="l" t="t" r="r" b="b"/>
              <a:pathLst>
                <a:path w="5990" h="4440" extrusionOk="0">
                  <a:moveTo>
                    <a:pt x="3552" y="0"/>
                  </a:moveTo>
                  <a:cubicBezTo>
                    <a:pt x="3033" y="0"/>
                    <a:pt x="2773" y="779"/>
                    <a:pt x="2773" y="779"/>
                  </a:cubicBezTo>
                  <a:cubicBezTo>
                    <a:pt x="2773" y="779"/>
                    <a:pt x="2535" y="343"/>
                    <a:pt x="2058" y="343"/>
                  </a:cubicBezTo>
                  <a:cubicBezTo>
                    <a:pt x="1972" y="343"/>
                    <a:pt x="1877" y="357"/>
                    <a:pt x="1775" y="391"/>
                  </a:cubicBezTo>
                  <a:cubicBezTo>
                    <a:pt x="1220" y="557"/>
                    <a:pt x="1387" y="1334"/>
                    <a:pt x="1387" y="1334"/>
                  </a:cubicBezTo>
                  <a:cubicBezTo>
                    <a:pt x="1387" y="1334"/>
                    <a:pt x="1165" y="1201"/>
                    <a:pt x="905" y="1201"/>
                  </a:cubicBezTo>
                  <a:cubicBezTo>
                    <a:pt x="753" y="1201"/>
                    <a:pt x="587" y="1246"/>
                    <a:pt x="444" y="1389"/>
                  </a:cubicBezTo>
                  <a:cubicBezTo>
                    <a:pt x="0" y="1777"/>
                    <a:pt x="278" y="2166"/>
                    <a:pt x="777" y="2776"/>
                  </a:cubicBezTo>
                  <a:cubicBezTo>
                    <a:pt x="1276" y="3441"/>
                    <a:pt x="2662" y="4439"/>
                    <a:pt x="2662" y="4439"/>
                  </a:cubicBezTo>
                  <a:lnTo>
                    <a:pt x="4326" y="4328"/>
                  </a:lnTo>
                  <a:cubicBezTo>
                    <a:pt x="4326" y="4328"/>
                    <a:pt x="5989" y="1667"/>
                    <a:pt x="5379" y="946"/>
                  </a:cubicBezTo>
                  <a:cubicBezTo>
                    <a:pt x="5185" y="719"/>
                    <a:pt x="5019" y="639"/>
                    <a:pt x="4882" y="639"/>
                  </a:cubicBezTo>
                  <a:cubicBezTo>
                    <a:pt x="4548" y="639"/>
                    <a:pt x="4381" y="1112"/>
                    <a:pt x="4381" y="1112"/>
                  </a:cubicBezTo>
                  <a:cubicBezTo>
                    <a:pt x="4381" y="1112"/>
                    <a:pt x="4547" y="169"/>
                    <a:pt x="3605" y="3"/>
                  </a:cubicBezTo>
                  <a:cubicBezTo>
                    <a:pt x="3587" y="1"/>
                    <a:pt x="3569" y="0"/>
                    <a:pt x="3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6"/>
            <p:cNvSpPr/>
            <p:nvPr/>
          </p:nvSpPr>
          <p:spPr>
            <a:xfrm>
              <a:off x="7053200" y="4451025"/>
              <a:ext cx="72100" cy="54400"/>
            </a:xfrm>
            <a:custGeom>
              <a:avLst/>
              <a:gdLst/>
              <a:ahLst/>
              <a:cxnLst/>
              <a:rect l="l" t="t" r="r" b="b"/>
              <a:pathLst>
                <a:path w="2884" h="2176" extrusionOk="0">
                  <a:moveTo>
                    <a:pt x="2828" y="0"/>
                  </a:moveTo>
                  <a:cubicBezTo>
                    <a:pt x="2828" y="0"/>
                    <a:pt x="2273" y="499"/>
                    <a:pt x="1497" y="1054"/>
                  </a:cubicBezTo>
                  <a:cubicBezTo>
                    <a:pt x="943" y="856"/>
                    <a:pt x="416" y="827"/>
                    <a:pt x="161" y="827"/>
                  </a:cubicBezTo>
                  <a:cubicBezTo>
                    <a:pt x="59" y="827"/>
                    <a:pt x="0" y="832"/>
                    <a:pt x="0" y="832"/>
                  </a:cubicBezTo>
                  <a:cubicBezTo>
                    <a:pt x="0" y="832"/>
                    <a:pt x="597" y="2176"/>
                    <a:pt x="1745" y="2176"/>
                  </a:cubicBezTo>
                  <a:cubicBezTo>
                    <a:pt x="1808" y="2176"/>
                    <a:pt x="1874" y="2171"/>
                    <a:pt x="1941" y="2163"/>
                  </a:cubicBezTo>
                  <a:cubicBezTo>
                    <a:pt x="2883" y="1996"/>
                    <a:pt x="2828" y="0"/>
                    <a:pt x="28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6"/>
            <p:cNvSpPr/>
            <p:nvPr/>
          </p:nvSpPr>
          <p:spPr>
            <a:xfrm>
              <a:off x="6976950" y="4536975"/>
              <a:ext cx="52700" cy="106750"/>
            </a:xfrm>
            <a:custGeom>
              <a:avLst/>
              <a:gdLst/>
              <a:ahLst/>
              <a:cxnLst/>
              <a:rect l="l" t="t" r="r" b="b"/>
              <a:pathLst>
                <a:path w="2108" h="4270" extrusionOk="0">
                  <a:moveTo>
                    <a:pt x="388" y="0"/>
                  </a:moveTo>
                  <a:lnTo>
                    <a:pt x="0" y="222"/>
                  </a:lnTo>
                  <a:cubicBezTo>
                    <a:pt x="887" y="1885"/>
                    <a:pt x="1719" y="4270"/>
                    <a:pt x="1719" y="4270"/>
                  </a:cubicBezTo>
                  <a:lnTo>
                    <a:pt x="2107" y="4103"/>
                  </a:lnTo>
                  <a:cubicBezTo>
                    <a:pt x="2107" y="4103"/>
                    <a:pt x="1276" y="1664"/>
                    <a:pt x="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6"/>
            <p:cNvSpPr/>
            <p:nvPr/>
          </p:nvSpPr>
          <p:spPr>
            <a:xfrm>
              <a:off x="6868825" y="4421425"/>
              <a:ext cx="140025" cy="112800"/>
            </a:xfrm>
            <a:custGeom>
              <a:avLst/>
              <a:gdLst/>
              <a:ahLst/>
              <a:cxnLst/>
              <a:rect l="l" t="t" r="r" b="b"/>
              <a:pathLst>
                <a:path w="5601" h="4512" extrusionOk="0">
                  <a:moveTo>
                    <a:pt x="3130" y="1"/>
                  </a:moveTo>
                  <a:cubicBezTo>
                    <a:pt x="3071" y="1"/>
                    <a:pt x="3007" y="7"/>
                    <a:pt x="2939" y="20"/>
                  </a:cubicBezTo>
                  <a:cubicBezTo>
                    <a:pt x="2384" y="75"/>
                    <a:pt x="2384" y="962"/>
                    <a:pt x="2384" y="962"/>
                  </a:cubicBezTo>
                  <a:cubicBezTo>
                    <a:pt x="2384" y="962"/>
                    <a:pt x="2147" y="699"/>
                    <a:pt x="1800" y="699"/>
                  </a:cubicBezTo>
                  <a:cubicBezTo>
                    <a:pt x="1643" y="699"/>
                    <a:pt x="1465" y="752"/>
                    <a:pt x="1275" y="907"/>
                  </a:cubicBezTo>
                  <a:cubicBezTo>
                    <a:pt x="776" y="1240"/>
                    <a:pt x="1164" y="1960"/>
                    <a:pt x="1164" y="1960"/>
                  </a:cubicBezTo>
                  <a:cubicBezTo>
                    <a:pt x="1164" y="1960"/>
                    <a:pt x="1044" y="1917"/>
                    <a:pt x="886" y="1917"/>
                  </a:cubicBezTo>
                  <a:cubicBezTo>
                    <a:pt x="688" y="1917"/>
                    <a:pt x="431" y="1985"/>
                    <a:pt x="277" y="2293"/>
                  </a:cubicBezTo>
                  <a:cubicBezTo>
                    <a:pt x="0" y="2792"/>
                    <a:pt x="333" y="3125"/>
                    <a:pt x="1054" y="3458"/>
                  </a:cubicBezTo>
                  <a:cubicBezTo>
                    <a:pt x="1719" y="3901"/>
                    <a:pt x="3327" y="4511"/>
                    <a:pt x="3327" y="4511"/>
                  </a:cubicBezTo>
                  <a:lnTo>
                    <a:pt x="4769" y="3901"/>
                  </a:lnTo>
                  <a:cubicBezTo>
                    <a:pt x="4769" y="3901"/>
                    <a:pt x="5601" y="907"/>
                    <a:pt x="4769" y="352"/>
                  </a:cubicBezTo>
                  <a:cubicBezTo>
                    <a:pt x="4596" y="237"/>
                    <a:pt x="4458" y="191"/>
                    <a:pt x="4350" y="191"/>
                  </a:cubicBezTo>
                  <a:cubicBezTo>
                    <a:pt x="3937" y="191"/>
                    <a:pt x="3937" y="851"/>
                    <a:pt x="3937" y="851"/>
                  </a:cubicBezTo>
                  <a:cubicBezTo>
                    <a:pt x="3937" y="851"/>
                    <a:pt x="3843" y="1"/>
                    <a:pt x="3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6"/>
            <p:cNvSpPr/>
            <p:nvPr/>
          </p:nvSpPr>
          <p:spPr>
            <a:xfrm>
              <a:off x="6931200" y="4487050"/>
              <a:ext cx="77650" cy="63125"/>
            </a:xfrm>
            <a:custGeom>
              <a:avLst/>
              <a:gdLst/>
              <a:ahLst/>
              <a:cxnLst/>
              <a:rect l="l" t="t" r="r" b="b"/>
              <a:pathLst>
                <a:path w="3106" h="2525" extrusionOk="0">
                  <a:moveTo>
                    <a:pt x="2496" y="1"/>
                  </a:moveTo>
                  <a:lnTo>
                    <a:pt x="2496" y="1"/>
                  </a:lnTo>
                  <a:cubicBezTo>
                    <a:pt x="2496" y="1"/>
                    <a:pt x="2163" y="555"/>
                    <a:pt x="1553" y="1443"/>
                  </a:cubicBezTo>
                  <a:cubicBezTo>
                    <a:pt x="1477" y="1438"/>
                    <a:pt x="1403" y="1435"/>
                    <a:pt x="1329" y="1435"/>
                  </a:cubicBezTo>
                  <a:cubicBezTo>
                    <a:pt x="596" y="1435"/>
                    <a:pt x="0" y="1664"/>
                    <a:pt x="0" y="1664"/>
                  </a:cubicBezTo>
                  <a:cubicBezTo>
                    <a:pt x="0" y="1664"/>
                    <a:pt x="749" y="2525"/>
                    <a:pt x="1631" y="2525"/>
                  </a:cubicBezTo>
                  <a:cubicBezTo>
                    <a:pt x="1822" y="2525"/>
                    <a:pt x="2020" y="2484"/>
                    <a:pt x="2218" y="2385"/>
                  </a:cubicBezTo>
                  <a:cubicBezTo>
                    <a:pt x="3106" y="1886"/>
                    <a:pt x="2496" y="1"/>
                    <a:pt x="24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6"/>
            <p:cNvSpPr/>
            <p:nvPr/>
          </p:nvSpPr>
          <p:spPr>
            <a:xfrm>
              <a:off x="6881300" y="4602125"/>
              <a:ext cx="76250" cy="94275"/>
            </a:xfrm>
            <a:custGeom>
              <a:avLst/>
              <a:gdLst/>
              <a:ahLst/>
              <a:cxnLst/>
              <a:rect l="l" t="t" r="r" b="b"/>
              <a:pathLst>
                <a:path w="3050" h="3771" extrusionOk="0">
                  <a:moveTo>
                    <a:pt x="333" y="0"/>
                  </a:moveTo>
                  <a:lnTo>
                    <a:pt x="0" y="278"/>
                  </a:lnTo>
                  <a:cubicBezTo>
                    <a:pt x="1220" y="1664"/>
                    <a:pt x="2551" y="3716"/>
                    <a:pt x="2606" y="3771"/>
                  </a:cubicBezTo>
                  <a:lnTo>
                    <a:pt x="3050" y="3494"/>
                  </a:lnTo>
                  <a:cubicBezTo>
                    <a:pt x="3050" y="3494"/>
                    <a:pt x="1664" y="1387"/>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6"/>
            <p:cNvSpPr/>
            <p:nvPr/>
          </p:nvSpPr>
          <p:spPr>
            <a:xfrm>
              <a:off x="6759300" y="4493750"/>
              <a:ext cx="127550" cy="115325"/>
            </a:xfrm>
            <a:custGeom>
              <a:avLst/>
              <a:gdLst/>
              <a:ahLst/>
              <a:cxnLst/>
              <a:rect l="l" t="t" r="r" b="b"/>
              <a:pathLst>
                <a:path w="5102" h="4613" extrusionOk="0">
                  <a:moveTo>
                    <a:pt x="3799" y="1"/>
                  </a:moveTo>
                  <a:cubicBezTo>
                    <a:pt x="3273" y="1"/>
                    <a:pt x="3438" y="786"/>
                    <a:pt x="3438" y="786"/>
                  </a:cubicBezTo>
                  <a:cubicBezTo>
                    <a:pt x="3438" y="786"/>
                    <a:pt x="3171" y="138"/>
                    <a:pt x="2574" y="138"/>
                  </a:cubicBezTo>
                  <a:cubicBezTo>
                    <a:pt x="2451" y="138"/>
                    <a:pt x="2314" y="166"/>
                    <a:pt x="2163" y="232"/>
                  </a:cubicBezTo>
                  <a:cubicBezTo>
                    <a:pt x="1664" y="454"/>
                    <a:pt x="1830" y="1341"/>
                    <a:pt x="1830" y="1341"/>
                  </a:cubicBezTo>
                  <a:cubicBezTo>
                    <a:pt x="1830" y="1341"/>
                    <a:pt x="1631" y="1196"/>
                    <a:pt x="1378" y="1196"/>
                  </a:cubicBezTo>
                  <a:cubicBezTo>
                    <a:pt x="1187" y="1196"/>
                    <a:pt x="967" y="1278"/>
                    <a:pt x="777" y="1563"/>
                  </a:cubicBezTo>
                  <a:cubicBezTo>
                    <a:pt x="444" y="2006"/>
                    <a:pt x="998" y="2561"/>
                    <a:pt x="998" y="2561"/>
                  </a:cubicBezTo>
                  <a:cubicBezTo>
                    <a:pt x="998" y="2561"/>
                    <a:pt x="278" y="2561"/>
                    <a:pt x="167" y="3115"/>
                  </a:cubicBezTo>
                  <a:cubicBezTo>
                    <a:pt x="0" y="3614"/>
                    <a:pt x="444" y="3892"/>
                    <a:pt x="1220" y="4114"/>
                  </a:cubicBezTo>
                  <a:cubicBezTo>
                    <a:pt x="1941" y="4335"/>
                    <a:pt x="3605" y="4613"/>
                    <a:pt x="3605" y="4613"/>
                  </a:cubicBezTo>
                  <a:lnTo>
                    <a:pt x="4991" y="3559"/>
                  </a:lnTo>
                  <a:cubicBezTo>
                    <a:pt x="4991" y="3559"/>
                    <a:pt x="5102" y="454"/>
                    <a:pt x="4104" y="66"/>
                  </a:cubicBezTo>
                  <a:cubicBezTo>
                    <a:pt x="3983" y="20"/>
                    <a:pt x="3882" y="1"/>
                    <a:pt x="3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6"/>
            <p:cNvSpPr/>
            <p:nvPr/>
          </p:nvSpPr>
          <p:spPr>
            <a:xfrm>
              <a:off x="6834150" y="4550825"/>
              <a:ext cx="76275" cy="67900"/>
            </a:xfrm>
            <a:custGeom>
              <a:avLst/>
              <a:gdLst/>
              <a:ahLst/>
              <a:cxnLst/>
              <a:rect l="l" t="t" r="r" b="b"/>
              <a:pathLst>
                <a:path w="3051" h="2716" extrusionOk="0">
                  <a:moveTo>
                    <a:pt x="1942" y="1"/>
                  </a:moveTo>
                  <a:cubicBezTo>
                    <a:pt x="1942" y="1"/>
                    <a:pt x="1664" y="666"/>
                    <a:pt x="1442" y="1609"/>
                  </a:cubicBezTo>
                  <a:cubicBezTo>
                    <a:pt x="611" y="1831"/>
                    <a:pt x="1" y="2219"/>
                    <a:pt x="1" y="2219"/>
                  </a:cubicBezTo>
                  <a:cubicBezTo>
                    <a:pt x="1" y="2219"/>
                    <a:pt x="691" y="2716"/>
                    <a:pt x="1410" y="2716"/>
                  </a:cubicBezTo>
                  <a:cubicBezTo>
                    <a:pt x="1709" y="2716"/>
                    <a:pt x="2013" y="2630"/>
                    <a:pt x="2274" y="2385"/>
                  </a:cubicBezTo>
                  <a:cubicBezTo>
                    <a:pt x="3051" y="1664"/>
                    <a:pt x="1942" y="1"/>
                    <a:pt x="19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6"/>
            <p:cNvSpPr/>
            <p:nvPr/>
          </p:nvSpPr>
          <p:spPr>
            <a:xfrm>
              <a:off x="6799500" y="4692225"/>
              <a:ext cx="97075" cy="72125"/>
            </a:xfrm>
            <a:custGeom>
              <a:avLst/>
              <a:gdLst/>
              <a:ahLst/>
              <a:cxnLst/>
              <a:rect l="l" t="t" r="r" b="b"/>
              <a:pathLst>
                <a:path w="3883" h="2885" extrusionOk="0">
                  <a:moveTo>
                    <a:pt x="222" y="1"/>
                  </a:moveTo>
                  <a:lnTo>
                    <a:pt x="0" y="389"/>
                  </a:lnTo>
                  <a:cubicBezTo>
                    <a:pt x="1664" y="1276"/>
                    <a:pt x="3605" y="2884"/>
                    <a:pt x="3605" y="2884"/>
                  </a:cubicBezTo>
                  <a:lnTo>
                    <a:pt x="3882" y="2551"/>
                  </a:lnTo>
                  <a:cubicBezTo>
                    <a:pt x="3882" y="2551"/>
                    <a:pt x="1886" y="943"/>
                    <a:pt x="2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6"/>
            <p:cNvSpPr/>
            <p:nvPr/>
          </p:nvSpPr>
          <p:spPr>
            <a:xfrm>
              <a:off x="6671950" y="4601900"/>
              <a:ext cx="122025" cy="116700"/>
            </a:xfrm>
            <a:custGeom>
              <a:avLst/>
              <a:gdLst/>
              <a:ahLst/>
              <a:cxnLst/>
              <a:rect l="l" t="t" r="r" b="b"/>
              <a:pathLst>
                <a:path w="4881" h="4668" extrusionOk="0">
                  <a:moveTo>
                    <a:pt x="2803" y="1"/>
                  </a:moveTo>
                  <a:cubicBezTo>
                    <a:pt x="2048" y="1"/>
                    <a:pt x="2496" y="897"/>
                    <a:pt x="2496" y="897"/>
                  </a:cubicBezTo>
                  <a:cubicBezTo>
                    <a:pt x="2496" y="897"/>
                    <a:pt x="2149" y="521"/>
                    <a:pt x="1706" y="521"/>
                  </a:cubicBezTo>
                  <a:cubicBezTo>
                    <a:pt x="1535" y="521"/>
                    <a:pt x="1350" y="576"/>
                    <a:pt x="1165" y="730"/>
                  </a:cubicBezTo>
                  <a:cubicBezTo>
                    <a:pt x="722" y="1118"/>
                    <a:pt x="1165" y="1839"/>
                    <a:pt x="1165" y="1839"/>
                  </a:cubicBezTo>
                  <a:cubicBezTo>
                    <a:pt x="1165" y="1839"/>
                    <a:pt x="1085" y="1821"/>
                    <a:pt x="968" y="1821"/>
                  </a:cubicBezTo>
                  <a:cubicBezTo>
                    <a:pt x="734" y="1821"/>
                    <a:pt x="352" y="1895"/>
                    <a:pt x="167" y="2338"/>
                  </a:cubicBezTo>
                  <a:cubicBezTo>
                    <a:pt x="1" y="2893"/>
                    <a:pt x="722" y="3225"/>
                    <a:pt x="722" y="3225"/>
                  </a:cubicBezTo>
                  <a:cubicBezTo>
                    <a:pt x="722" y="3225"/>
                    <a:pt x="112" y="3447"/>
                    <a:pt x="112" y="4057"/>
                  </a:cubicBezTo>
                  <a:cubicBezTo>
                    <a:pt x="112" y="4612"/>
                    <a:pt x="611" y="4667"/>
                    <a:pt x="1443" y="4667"/>
                  </a:cubicBezTo>
                  <a:cubicBezTo>
                    <a:pt x="2219" y="4667"/>
                    <a:pt x="3938" y="4335"/>
                    <a:pt x="3938" y="4335"/>
                  </a:cubicBezTo>
                  <a:lnTo>
                    <a:pt x="4881" y="2948"/>
                  </a:lnTo>
                  <a:cubicBezTo>
                    <a:pt x="4881" y="2948"/>
                    <a:pt x="3938" y="9"/>
                    <a:pt x="2940" y="9"/>
                  </a:cubicBezTo>
                  <a:cubicBezTo>
                    <a:pt x="2890" y="3"/>
                    <a:pt x="2845" y="1"/>
                    <a:pt x="28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6"/>
            <p:cNvSpPr/>
            <p:nvPr/>
          </p:nvSpPr>
          <p:spPr>
            <a:xfrm>
              <a:off x="6752375" y="4645100"/>
              <a:ext cx="72100" cy="70400"/>
            </a:xfrm>
            <a:custGeom>
              <a:avLst/>
              <a:gdLst/>
              <a:ahLst/>
              <a:cxnLst/>
              <a:rect l="l" t="t" r="r" b="b"/>
              <a:pathLst>
                <a:path w="2884" h="2816" extrusionOk="0">
                  <a:moveTo>
                    <a:pt x="1275" y="0"/>
                  </a:moveTo>
                  <a:cubicBezTo>
                    <a:pt x="1275" y="0"/>
                    <a:pt x="1275" y="777"/>
                    <a:pt x="1165" y="1664"/>
                  </a:cubicBezTo>
                  <a:cubicBezTo>
                    <a:pt x="444" y="2052"/>
                    <a:pt x="0" y="2717"/>
                    <a:pt x="0" y="2717"/>
                  </a:cubicBezTo>
                  <a:cubicBezTo>
                    <a:pt x="0" y="2717"/>
                    <a:pt x="369" y="2816"/>
                    <a:pt x="828" y="2816"/>
                  </a:cubicBezTo>
                  <a:cubicBezTo>
                    <a:pt x="1345" y="2816"/>
                    <a:pt x="1977" y="2691"/>
                    <a:pt x="2329" y="2163"/>
                  </a:cubicBezTo>
                  <a:cubicBezTo>
                    <a:pt x="2884" y="1220"/>
                    <a:pt x="1275" y="0"/>
                    <a:pt x="1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6"/>
            <p:cNvSpPr/>
            <p:nvPr/>
          </p:nvSpPr>
          <p:spPr>
            <a:xfrm>
              <a:off x="6986800" y="4624475"/>
              <a:ext cx="130175" cy="368600"/>
            </a:xfrm>
            <a:custGeom>
              <a:avLst/>
              <a:gdLst/>
              <a:ahLst/>
              <a:cxnLst/>
              <a:rect l="l" t="t" r="r" b="b"/>
              <a:pathLst>
                <a:path w="5207" h="14744" extrusionOk="0">
                  <a:moveTo>
                    <a:pt x="1846" y="0"/>
                  </a:moveTo>
                  <a:cubicBezTo>
                    <a:pt x="871" y="0"/>
                    <a:pt x="1" y="1160"/>
                    <a:pt x="493" y="3099"/>
                  </a:cubicBezTo>
                  <a:cubicBezTo>
                    <a:pt x="1159" y="5816"/>
                    <a:pt x="3266" y="13025"/>
                    <a:pt x="3599" y="14744"/>
                  </a:cubicBezTo>
                  <a:lnTo>
                    <a:pt x="5151" y="14744"/>
                  </a:lnTo>
                  <a:cubicBezTo>
                    <a:pt x="5207" y="13025"/>
                    <a:pt x="4375" y="4152"/>
                    <a:pt x="3599" y="1768"/>
                  </a:cubicBezTo>
                  <a:cubicBezTo>
                    <a:pt x="3237" y="548"/>
                    <a:pt x="2517" y="0"/>
                    <a:pt x="18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6"/>
            <p:cNvSpPr/>
            <p:nvPr/>
          </p:nvSpPr>
          <p:spPr>
            <a:xfrm>
              <a:off x="6909500" y="4664150"/>
              <a:ext cx="167275" cy="328925"/>
            </a:xfrm>
            <a:custGeom>
              <a:avLst/>
              <a:gdLst/>
              <a:ahLst/>
              <a:cxnLst/>
              <a:rect l="l" t="t" r="r" b="b"/>
              <a:pathLst>
                <a:path w="6691" h="13157" extrusionOk="0">
                  <a:moveTo>
                    <a:pt x="1918" y="0"/>
                  </a:moveTo>
                  <a:cubicBezTo>
                    <a:pt x="835" y="0"/>
                    <a:pt x="0" y="1661"/>
                    <a:pt x="591" y="2954"/>
                  </a:cubicBezTo>
                  <a:cubicBezTo>
                    <a:pt x="1312" y="4617"/>
                    <a:pt x="4362" y="11770"/>
                    <a:pt x="4972" y="13157"/>
                  </a:cubicBezTo>
                  <a:lnTo>
                    <a:pt x="6691" y="13157"/>
                  </a:lnTo>
                  <a:cubicBezTo>
                    <a:pt x="6303" y="11493"/>
                    <a:pt x="4972" y="4506"/>
                    <a:pt x="3585" y="1512"/>
                  </a:cubicBezTo>
                  <a:cubicBezTo>
                    <a:pt x="3067" y="419"/>
                    <a:pt x="2461" y="0"/>
                    <a:pt x="19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6"/>
            <p:cNvSpPr/>
            <p:nvPr/>
          </p:nvSpPr>
          <p:spPr>
            <a:xfrm>
              <a:off x="7060625" y="4584850"/>
              <a:ext cx="117350" cy="408225"/>
            </a:xfrm>
            <a:custGeom>
              <a:avLst/>
              <a:gdLst/>
              <a:ahLst/>
              <a:cxnLst/>
              <a:rect l="l" t="t" r="r" b="b"/>
              <a:pathLst>
                <a:path w="4694" h="16329" extrusionOk="0">
                  <a:moveTo>
                    <a:pt x="2067" y="1"/>
                  </a:moveTo>
                  <a:cubicBezTo>
                    <a:pt x="1013" y="1"/>
                    <a:pt x="0" y="1368"/>
                    <a:pt x="424" y="2965"/>
                  </a:cubicBezTo>
                  <a:cubicBezTo>
                    <a:pt x="978" y="5238"/>
                    <a:pt x="2198" y="16329"/>
                    <a:pt x="2198" y="16329"/>
                  </a:cubicBezTo>
                  <a:lnTo>
                    <a:pt x="4139" y="16329"/>
                  </a:lnTo>
                  <a:cubicBezTo>
                    <a:pt x="4139" y="16329"/>
                    <a:pt x="4694" y="7124"/>
                    <a:pt x="3862" y="2410"/>
                  </a:cubicBezTo>
                  <a:cubicBezTo>
                    <a:pt x="3565" y="673"/>
                    <a:pt x="2806" y="1"/>
                    <a:pt x="2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6"/>
            <p:cNvSpPr/>
            <p:nvPr/>
          </p:nvSpPr>
          <p:spPr>
            <a:xfrm>
              <a:off x="6851300" y="4726800"/>
              <a:ext cx="182500" cy="266275"/>
            </a:xfrm>
            <a:custGeom>
              <a:avLst/>
              <a:gdLst/>
              <a:ahLst/>
              <a:cxnLst/>
              <a:rect l="l" t="t" r="r" b="b"/>
              <a:pathLst>
                <a:path w="7300" h="10651" extrusionOk="0">
                  <a:moveTo>
                    <a:pt x="1849" y="1"/>
                  </a:moveTo>
                  <a:cubicBezTo>
                    <a:pt x="850" y="1"/>
                    <a:pt x="1" y="1211"/>
                    <a:pt x="867" y="2832"/>
                  </a:cubicBezTo>
                  <a:cubicBezTo>
                    <a:pt x="2143" y="5161"/>
                    <a:pt x="5470" y="10651"/>
                    <a:pt x="5470" y="10651"/>
                  </a:cubicBezTo>
                  <a:lnTo>
                    <a:pt x="7300" y="10651"/>
                  </a:lnTo>
                  <a:cubicBezTo>
                    <a:pt x="7300" y="10651"/>
                    <a:pt x="4472" y="2776"/>
                    <a:pt x="3196" y="891"/>
                  </a:cubicBezTo>
                  <a:cubicBezTo>
                    <a:pt x="2823" y="269"/>
                    <a:pt x="2319" y="1"/>
                    <a:pt x="18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6"/>
            <p:cNvSpPr/>
            <p:nvPr/>
          </p:nvSpPr>
          <p:spPr>
            <a:xfrm>
              <a:off x="7071200" y="4658950"/>
              <a:ext cx="44400" cy="334125"/>
            </a:xfrm>
            <a:custGeom>
              <a:avLst/>
              <a:gdLst/>
              <a:ahLst/>
              <a:cxnLst/>
              <a:rect l="l" t="t" r="r" b="b"/>
              <a:pathLst>
                <a:path w="1776" h="13365" extrusionOk="0">
                  <a:moveTo>
                    <a:pt x="1" y="1"/>
                  </a:moveTo>
                  <a:lnTo>
                    <a:pt x="1" y="1"/>
                  </a:lnTo>
                  <a:cubicBezTo>
                    <a:pt x="167" y="2773"/>
                    <a:pt x="1221" y="13365"/>
                    <a:pt x="1221" y="13365"/>
                  </a:cubicBezTo>
                  <a:lnTo>
                    <a:pt x="1775" y="13365"/>
                  </a:lnTo>
                  <a:cubicBezTo>
                    <a:pt x="1775" y="13365"/>
                    <a:pt x="1221" y="6655"/>
                    <a:pt x="944" y="4271"/>
                  </a:cubicBezTo>
                  <a:cubicBezTo>
                    <a:pt x="555" y="1942"/>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6"/>
            <p:cNvSpPr/>
            <p:nvPr/>
          </p:nvSpPr>
          <p:spPr>
            <a:xfrm>
              <a:off x="6999125" y="4701925"/>
              <a:ext cx="77650" cy="291150"/>
            </a:xfrm>
            <a:custGeom>
              <a:avLst/>
              <a:gdLst/>
              <a:ahLst/>
              <a:cxnLst/>
              <a:rect l="l" t="t" r="r" b="b"/>
              <a:pathLst>
                <a:path w="3106" h="11646" extrusionOk="0">
                  <a:moveTo>
                    <a:pt x="0" y="1"/>
                  </a:moveTo>
                  <a:cubicBezTo>
                    <a:pt x="777" y="3882"/>
                    <a:pt x="2607" y="11646"/>
                    <a:pt x="2607" y="11646"/>
                  </a:cubicBezTo>
                  <a:lnTo>
                    <a:pt x="3106" y="11646"/>
                  </a:lnTo>
                  <a:cubicBezTo>
                    <a:pt x="3106" y="11646"/>
                    <a:pt x="1941" y="6322"/>
                    <a:pt x="1498" y="4659"/>
                  </a:cubicBezTo>
                  <a:cubicBezTo>
                    <a:pt x="1110" y="2995"/>
                    <a:pt x="1" y="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6"/>
            <p:cNvSpPr/>
            <p:nvPr/>
          </p:nvSpPr>
          <p:spPr>
            <a:xfrm>
              <a:off x="6924275" y="4737975"/>
              <a:ext cx="109525" cy="255100"/>
            </a:xfrm>
            <a:custGeom>
              <a:avLst/>
              <a:gdLst/>
              <a:ahLst/>
              <a:cxnLst/>
              <a:rect l="l" t="t" r="r" b="b"/>
              <a:pathLst>
                <a:path w="4381" h="10204" extrusionOk="0">
                  <a:moveTo>
                    <a:pt x="0" y="1"/>
                  </a:moveTo>
                  <a:cubicBezTo>
                    <a:pt x="0" y="1775"/>
                    <a:pt x="3937" y="10204"/>
                    <a:pt x="3937" y="10204"/>
                  </a:cubicBezTo>
                  <a:lnTo>
                    <a:pt x="4381" y="10204"/>
                  </a:lnTo>
                  <a:cubicBezTo>
                    <a:pt x="4381" y="10204"/>
                    <a:pt x="3937" y="9039"/>
                    <a:pt x="3383" y="7542"/>
                  </a:cubicBezTo>
                  <a:cubicBezTo>
                    <a:pt x="2828" y="6100"/>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 name="Google Shape;152;p6"/>
          <p:cNvGrpSpPr/>
          <p:nvPr/>
        </p:nvGrpSpPr>
        <p:grpSpPr>
          <a:xfrm>
            <a:off x="223738" y="2030388"/>
            <a:ext cx="289750" cy="1082725"/>
            <a:chOff x="194025" y="490825"/>
            <a:chExt cx="289750" cy="1082725"/>
          </a:xfrm>
        </p:grpSpPr>
        <p:sp>
          <p:nvSpPr>
            <p:cNvPr id="153" name="Google Shape;153;p6"/>
            <p:cNvSpPr/>
            <p:nvPr/>
          </p:nvSpPr>
          <p:spPr>
            <a:xfrm>
              <a:off x="230050" y="490825"/>
              <a:ext cx="219075" cy="320275"/>
            </a:xfrm>
            <a:custGeom>
              <a:avLst/>
              <a:gdLst/>
              <a:ahLst/>
              <a:cxnLst/>
              <a:rect l="l" t="t" r="r" b="b"/>
              <a:pathLst>
                <a:path w="8763" h="12811" extrusionOk="0">
                  <a:moveTo>
                    <a:pt x="2053" y="1"/>
                  </a:moveTo>
                  <a:lnTo>
                    <a:pt x="2053" y="1110"/>
                  </a:lnTo>
                  <a:lnTo>
                    <a:pt x="2773" y="1110"/>
                  </a:lnTo>
                  <a:cubicBezTo>
                    <a:pt x="2773" y="1110"/>
                    <a:pt x="2995" y="1387"/>
                    <a:pt x="2995" y="2496"/>
                  </a:cubicBezTo>
                  <a:cubicBezTo>
                    <a:pt x="2995" y="3051"/>
                    <a:pt x="2773" y="3550"/>
                    <a:pt x="2607" y="3882"/>
                  </a:cubicBezTo>
                  <a:cubicBezTo>
                    <a:pt x="2385" y="4271"/>
                    <a:pt x="1942" y="4603"/>
                    <a:pt x="1831" y="4659"/>
                  </a:cubicBezTo>
                  <a:cubicBezTo>
                    <a:pt x="722" y="5435"/>
                    <a:pt x="1" y="6766"/>
                    <a:pt x="1" y="8208"/>
                  </a:cubicBezTo>
                  <a:cubicBezTo>
                    <a:pt x="1" y="10093"/>
                    <a:pt x="1110" y="11590"/>
                    <a:pt x="2773" y="12256"/>
                  </a:cubicBezTo>
                  <a:lnTo>
                    <a:pt x="2053" y="12256"/>
                  </a:lnTo>
                  <a:lnTo>
                    <a:pt x="2053" y="12810"/>
                  </a:lnTo>
                  <a:lnTo>
                    <a:pt x="6766" y="12810"/>
                  </a:lnTo>
                  <a:lnTo>
                    <a:pt x="6766" y="12256"/>
                  </a:lnTo>
                  <a:lnTo>
                    <a:pt x="5990" y="12256"/>
                  </a:lnTo>
                  <a:cubicBezTo>
                    <a:pt x="7598" y="11756"/>
                    <a:pt x="8762" y="10148"/>
                    <a:pt x="8762" y="8263"/>
                  </a:cubicBezTo>
                  <a:cubicBezTo>
                    <a:pt x="8762" y="6821"/>
                    <a:pt x="8097" y="5601"/>
                    <a:pt x="6988" y="4714"/>
                  </a:cubicBezTo>
                  <a:cubicBezTo>
                    <a:pt x="6821" y="4659"/>
                    <a:pt x="6378" y="4271"/>
                    <a:pt x="6211" y="3993"/>
                  </a:cubicBezTo>
                  <a:cubicBezTo>
                    <a:pt x="5990" y="3605"/>
                    <a:pt x="5768" y="3162"/>
                    <a:pt x="5768" y="2607"/>
                  </a:cubicBezTo>
                  <a:cubicBezTo>
                    <a:pt x="5768" y="1498"/>
                    <a:pt x="5990" y="1221"/>
                    <a:pt x="5990" y="1221"/>
                  </a:cubicBezTo>
                  <a:lnTo>
                    <a:pt x="5990" y="1110"/>
                  </a:lnTo>
                  <a:lnTo>
                    <a:pt x="6655" y="1110"/>
                  </a:lnTo>
                  <a:lnTo>
                    <a:pt x="66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6"/>
            <p:cNvSpPr/>
            <p:nvPr/>
          </p:nvSpPr>
          <p:spPr>
            <a:xfrm>
              <a:off x="212025" y="889675"/>
              <a:ext cx="257875" cy="388600"/>
            </a:xfrm>
            <a:custGeom>
              <a:avLst/>
              <a:gdLst/>
              <a:ahLst/>
              <a:cxnLst/>
              <a:rect l="l" t="t" r="r" b="b"/>
              <a:pathLst>
                <a:path w="10315" h="15544" extrusionOk="0">
                  <a:moveTo>
                    <a:pt x="5157" y="1513"/>
                  </a:moveTo>
                  <a:cubicBezTo>
                    <a:pt x="8139" y="1513"/>
                    <a:pt x="7033" y="6017"/>
                    <a:pt x="5269" y="7946"/>
                  </a:cubicBezTo>
                  <a:cubicBezTo>
                    <a:pt x="3383" y="6006"/>
                    <a:pt x="2219" y="1514"/>
                    <a:pt x="5102" y="1514"/>
                  </a:cubicBezTo>
                  <a:cubicBezTo>
                    <a:pt x="5121" y="1514"/>
                    <a:pt x="5139" y="1513"/>
                    <a:pt x="5157" y="1513"/>
                  </a:cubicBezTo>
                  <a:close/>
                  <a:moveTo>
                    <a:pt x="5177" y="1"/>
                  </a:moveTo>
                  <a:cubicBezTo>
                    <a:pt x="4689" y="1"/>
                    <a:pt x="4202" y="58"/>
                    <a:pt x="3827" y="183"/>
                  </a:cubicBezTo>
                  <a:cubicBezTo>
                    <a:pt x="2330" y="738"/>
                    <a:pt x="1886" y="2013"/>
                    <a:pt x="2053" y="3566"/>
                  </a:cubicBezTo>
                  <a:cubicBezTo>
                    <a:pt x="2274" y="5229"/>
                    <a:pt x="3273" y="7004"/>
                    <a:pt x="4271" y="8334"/>
                  </a:cubicBezTo>
                  <a:cubicBezTo>
                    <a:pt x="2995" y="8113"/>
                    <a:pt x="1" y="7724"/>
                    <a:pt x="1" y="7724"/>
                  </a:cubicBezTo>
                  <a:lnTo>
                    <a:pt x="1" y="9610"/>
                  </a:lnTo>
                  <a:lnTo>
                    <a:pt x="4714" y="9111"/>
                  </a:lnTo>
                  <a:lnTo>
                    <a:pt x="4714" y="9111"/>
                  </a:lnTo>
                  <a:lnTo>
                    <a:pt x="4215" y="15543"/>
                  </a:lnTo>
                  <a:lnTo>
                    <a:pt x="6212" y="15543"/>
                  </a:lnTo>
                  <a:lnTo>
                    <a:pt x="5879" y="9111"/>
                  </a:lnTo>
                  <a:lnTo>
                    <a:pt x="10315" y="9610"/>
                  </a:lnTo>
                  <a:lnTo>
                    <a:pt x="10315" y="7724"/>
                  </a:lnTo>
                  <a:cubicBezTo>
                    <a:pt x="10259" y="7724"/>
                    <a:pt x="7709" y="8057"/>
                    <a:pt x="6322" y="8279"/>
                  </a:cubicBezTo>
                  <a:cubicBezTo>
                    <a:pt x="7265" y="7004"/>
                    <a:pt x="8263" y="5174"/>
                    <a:pt x="8430" y="3566"/>
                  </a:cubicBezTo>
                  <a:cubicBezTo>
                    <a:pt x="8651" y="2124"/>
                    <a:pt x="8152" y="793"/>
                    <a:pt x="6766" y="239"/>
                  </a:cubicBezTo>
                  <a:cubicBezTo>
                    <a:pt x="6370" y="86"/>
                    <a:pt x="5773" y="1"/>
                    <a:pt x="5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6"/>
            <p:cNvSpPr/>
            <p:nvPr/>
          </p:nvSpPr>
          <p:spPr>
            <a:xfrm>
              <a:off x="194025" y="1423800"/>
              <a:ext cx="289750" cy="149750"/>
            </a:xfrm>
            <a:custGeom>
              <a:avLst/>
              <a:gdLst/>
              <a:ahLst/>
              <a:cxnLst/>
              <a:rect l="l" t="t" r="r" b="b"/>
              <a:pathLst>
                <a:path w="11590" h="5990" extrusionOk="0">
                  <a:moveTo>
                    <a:pt x="0" y="0"/>
                  </a:moveTo>
                  <a:cubicBezTo>
                    <a:pt x="0" y="0"/>
                    <a:pt x="1054" y="3050"/>
                    <a:pt x="5157" y="3328"/>
                  </a:cubicBezTo>
                  <a:lnTo>
                    <a:pt x="5157" y="3827"/>
                  </a:lnTo>
                  <a:cubicBezTo>
                    <a:pt x="5046" y="4658"/>
                    <a:pt x="4103" y="4880"/>
                    <a:pt x="3604" y="5157"/>
                  </a:cubicBezTo>
                  <a:cubicBezTo>
                    <a:pt x="3161" y="5490"/>
                    <a:pt x="2994" y="5989"/>
                    <a:pt x="2994" y="5989"/>
                  </a:cubicBezTo>
                  <a:lnTo>
                    <a:pt x="8595" y="5989"/>
                  </a:lnTo>
                  <a:cubicBezTo>
                    <a:pt x="8595" y="5989"/>
                    <a:pt x="8484" y="5435"/>
                    <a:pt x="7985" y="5213"/>
                  </a:cubicBezTo>
                  <a:cubicBezTo>
                    <a:pt x="7597" y="4936"/>
                    <a:pt x="6543" y="4714"/>
                    <a:pt x="6488" y="3882"/>
                  </a:cubicBezTo>
                  <a:lnTo>
                    <a:pt x="6488" y="3383"/>
                  </a:lnTo>
                  <a:cubicBezTo>
                    <a:pt x="10647" y="3050"/>
                    <a:pt x="11589" y="0"/>
                    <a:pt x="11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6"/>
            <p:cNvSpPr/>
            <p:nvPr/>
          </p:nvSpPr>
          <p:spPr>
            <a:xfrm>
              <a:off x="194025" y="1368350"/>
              <a:ext cx="289750" cy="22200"/>
            </a:xfrm>
            <a:custGeom>
              <a:avLst/>
              <a:gdLst/>
              <a:ahLst/>
              <a:cxnLst/>
              <a:rect l="l" t="t" r="r" b="b"/>
              <a:pathLst>
                <a:path w="11590" h="888" extrusionOk="0">
                  <a:moveTo>
                    <a:pt x="0" y="0"/>
                  </a:moveTo>
                  <a:lnTo>
                    <a:pt x="0" y="888"/>
                  </a:lnTo>
                  <a:lnTo>
                    <a:pt x="11589" y="888"/>
                  </a:lnTo>
                  <a:lnTo>
                    <a:pt x="115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 name="Google Shape;157;p6"/>
          <p:cNvSpPr txBox="1">
            <a:spLocks noGrp="1"/>
          </p:cNvSpPr>
          <p:nvPr>
            <p:ph type="title"/>
          </p:nvPr>
        </p:nvSpPr>
        <p:spPr>
          <a:xfrm>
            <a:off x="713225" y="521225"/>
            <a:ext cx="7717500" cy="600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b="0">
                <a:latin typeface="Manrope ExtraBold"/>
                <a:ea typeface="Manrope ExtraBold"/>
                <a:cs typeface="Manrope ExtraBold"/>
                <a:sym typeface="Manrope ExtraBold"/>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58"/>
        <p:cNvGrpSpPr/>
        <p:nvPr/>
      </p:nvGrpSpPr>
      <p:grpSpPr>
        <a:xfrm>
          <a:off x="0" y="0"/>
          <a:ext cx="0" cy="0"/>
          <a:chOff x="0" y="0"/>
          <a:chExt cx="0" cy="0"/>
        </a:xfrm>
      </p:grpSpPr>
      <p:sp>
        <p:nvSpPr>
          <p:cNvPr id="159" name="Google Shape;159;p7"/>
          <p:cNvSpPr txBox="1">
            <a:spLocks noGrp="1"/>
          </p:cNvSpPr>
          <p:nvPr>
            <p:ph type="title"/>
          </p:nvPr>
        </p:nvSpPr>
        <p:spPr>
          <a:xfrm>
            <a:off x="878300" y="1312650"/>
            <a:ext cx="3288300" cy="1597800"/>
          </a:xfrm>
          <a:prstGeom prst="rect">
            <a:avLst/>
          </a:prstGeom>
        </p:spPr>
        <p:txBody>
          <a:bodyPr spcFirstLastPara="1" wrap="square" lIns="91425" tIns="91425" rIns="91425" bIns="91425" anchor="t" anchorCtr="0">
            <a:noAutofit/>
          </a:bodyPr>
          <a:lstStyle>
            <a:lvl1pPr lvl="0">
              <a:spcBef>
                <a:spcPts val="0"/>
              </a:spcBef>
              <a:spcAft>
                <a:spcPts val="0"/>
              </a:spcAft>
              <a:buSzPts val="2400"/>
              <a:buNone/>
              <a:defRPr b="0">
                <a:latin typeface="Manrope ExtraBold"/>
                <a:ea typeface="Manrope ExtraBold"/>
                <a:cs typeface="Manrope ExtraBold"/>
                <a:sym typeface="Manrope ExtraBold"/>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160" name="Google Shape;160;p7"/>
          <p:cNvSpPr txBox="1">
            <a:spLocks noGrp="1"/>
          </p:cNvSpPr>
          <p:nvPr>
            <p:ph type="subTitle" idx="1"/>
          </p:nvPr>
        </p:nvSpPr>
        <p:spPr>
          <a:xfrm>
            <a:off x="878300" y="2910450"/>
            <a:ext cx="3693600" cy="9204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sz="16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grpSp>
        <p:nvGrpSpPr>
          <p:cNvPr id="161" name="Google Shape;161;p7"/>
          <p:cNvGrpSpPr/>
          <p:nvPr/>
        </p:nvGrpSpPr>
        <p:grpSpPr>
          <a:xfrm>
            <a:off x="-30" y="4806925"/>
            <a:ext cx="9143908" cy="336587"/>
            <a:chOff x="339450" y="5100100"/>
            <a:chExt cx="6931404" cy="336587"/>
          </a:xfrm>
        </p:grpSpPr>
        <p:sp>
          <p:nvSpPr>
            <p:cNvPr id="162" name="Google Shape;162;p7"/>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7"/>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7"/>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7"/>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 name="Google Shape;166;p7"/>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 name="Google Shape;167;p7"/>
          <p:cNvGrpSpPr/>
          <p:nvPr/>
        </p:nvGrpSpPr>
        <p:grpSpPr>
          <a:xfrm>
            <a:off x="221650" y="1830613"/>
            <a:ext cx="293925" cy="1482275"/>
            <a:chOff x="1388850" y="437425"/>
            <a:chExt cx="293925" cy="1482275"/>
          </a:xfrm>
        </p:grpSpPr>
        <p:sp>
          <p:nvSpPr>
            <p:cNvPr id="168" name="Google Shape;168;p7"/>
            <p:cNvSpPr/>
            <p:nvPr/>
          </p:nvSpPr>
          <p:spPr>
            <a:xfrm>
              <a:off x="1420725" y="1596675"/>
              <a:ext cx="219075" cy="323025"/>
            </a:xfrm>
            <a:custGeom>
              <a:avLst/>
              <a:gdLst/>
              <a:ahLst/>
              <a:cxnLst/>
              <a:rect l="l" t="t" r="r" b="b"/>
              <a:pathLst>
                <a:path w="8763" h="12921" extrusionOk="0">
                  <a:moveTo>
                    <a:pt x="1997" y="0"/>
                  </a:moveTo>
                  <a:lnTo>
                    <a:pt x="1997" y="1109"/>
                  </a:lnTo>
                  <a:lnTo>
                    <a:pt x="2773" y="1109"/>
                  </a:lnTo>
                  <a:cubicBezTo>
                    <a:pt x="2773" y="1109"/>
                    <a:pt x="2995" y="1386"/>
                    <a:pt x="2995" y="2495"/>
                  </a:cubicBezTo>
                  <a:cubicBezTo>
                    <a:pt x="2995" y="3050"/>
                    <a:pt x="2773" y="3549"/>
                    <a:pt x="2552" y="3882"/>
                  </a:cubicBezTo>
                  <a:cubicBezTo>
                    <a:pt x="2385" y="4214"/>
                    <a:pt x="1942" y="4603"/>
                    <a:pt x="1831" y="4658"/>
                  </a:cubicBezTo>
                  <a:cubicBezTo>
                    <a:pt x="722" y="5434"/>
                    <a:pt x="1" y="6710"/>
                    <a:pt x="1" y="8207"/>
                  </a:cubicBezTo>
                  <a:cubicBezTo>
                    <a:pt x="1" y="10037"/>
                    <a:pt x="1110" y="11589"/>
                    <a:pt x="2773" y="12199"/>
                  </a:cubicBezTo>
                  <a:lnTo>
                    <a:pt x="1997" y="12199"/>
                  </a:lnTo>
                  <a:lnTo>
                    <a:pt x="1997" y="12920"/>
                  </a:lnTo>
                  <a:lnTo>
                    <a:pt x="6711" y="12920"/>
                  </a:lnTo>
                  <a:lnTo>
                    <a:pt x="6711" y="12366"/>
                  </a:lnTo>
                  <a:lnTo>
                    <a:pt x="5990" y="12366"/>
                  </a:lnTo>
                  <a:cubicBezTo>
                    <a:pt x="7653" y="11700"/>
                    <a:pt x="8762" y="10148"/>
                    <a:pt x="8762" y="8262"/>
                  </a:cubicBezTo>
                  <a:cubicBezTo>
                    <a:pt x="8762" y="6821"/>
                    <a:pt x="8041" y="5545"/>
                    <a:pt x="6932" y="4714"/>
                  </a:cubicBezTo>
                  <a:cubicBezTo>
                    <a:pt x="6821" y="4658"/>
                    <a:pt x="6378" y="4214"/>
                    <a:pt x="6156" y="3937"/>
                  </a:cubicBezTo>
                  <a:cubicBezTo>
                    <a:pt x="5990" y="3604"/>
                    <a:pt x="5768" y="3105"/>
                    <a:pt x="5768" y="2551"/>
                  </a:cubicBezTo>
                  <a:cubicBezTo>
                    <a:pt x="5768" y="1442"/>
                    <a:pt x="5990" y="1165"/>
                    <a:pt x="5990" y="1165"/>
                  </a:cubicBezTo>
                  <a:lnTo>
                    <a:pt x="5990" y="1109"/>
                  </a:lnTo>
                  <a:lnTo>
                    <a:pt x="6655" y="1109"/>
                  </a:lnTo>
                  <a:lnTo>
                    <a:pt x="66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7"/>
            <p:cNvSpPr/>
            <p:nvPr/>
          </p:nvSpPr>
          <p:spPr>
            <a:xfrm>
              <a:off x="1422125" y="437425"/>
              <a:ext cx="205200" cy="334425"/>
            </a:xfrm>
            <a:custGeom>
              <a:avLst/>
              <a:gdLst/>
              <a:ahLst/>
              <a:cxnLst/>
              <a:rect l="l" t="t" r="r" b="b"/>
              <a:pathLst>
                <a:path w="8208" h="13377" extrusionOk="0">
                  <a:moveTo>
                    <a:pt x="5839" y="1"/>
                  </a:moveTo>
                  <a:cubicBezTo>
                    <a:pt x="5258" y="1"/>
                    <a:pt x="5157" y="1455"/>
                    <a:pt x="5157" y="1455"/>
                  </a:cubicBezTo>
                  <a:cubicBezTo>
                    <a:pt x="4936" y="1954"/>
                    <a:pt x="4880" y="2564"/>
                    <a:pt x="4825" y="3063"/>
                  </a:cubicBezTo>
                  <a:cubicBezTo>
                    <a:pt x="4825" y="3285"/>
                    <a:pt x="4714" y="3451"/>
                    <a:pt x="4658" y="3728"/>
                  </a:cubicBezTo>
                  <a:cubicBezTo>
                    <a:pt x="4658" y="3895"/>
                    <a:pt x="4603" y="4005"/>
                    <a:pt x="4547" y="4172"/>
                  </a:cubicBezTo>
                  <a:cubicBezTo>
                    <a:pt x="4436" y="4227"/>
                    <a:pt x="4436" y="4394"/>
                    <a:pt x="4381" y="4449"/>
                  </a:cubicBezTo>
                  <a:cubicBezTo>
                    <a:pt x="4381" y="4505"/>
                    <a:pt x="4326" y="4560"/>
                    <a:pt x="4326" y="4560"/>
                  </a:cubicBezTo>
                  <a:cubicBezTo>
                    <a:pt x="4270" y="4671"/>
                    <a:pt x="4270" y="4726"/>
                    <a:pt x="4159" y="4782"/>
                  </a:cubicBezTo>
                  <a:cubicBezTo>
                    <a:pt x="4104" y="4837"/>
                    <a:pt x="4104" y="5004"/>
                    <a:pt x="4048" y="5059"/>
                  </a:cubicBezTo>
                  <a:cubicBezTo>
                    <a:pt x="3993" y="5114"/>
                    <a:pt x="3993" y="5170"/>
                    <a:pt x="3993" y="5281"/>
                  </a:cubicBezTo>
                  <a:cubicBezTo>
                    <a:pt x="3826" y="5447"/>
                    <a:pt x="3771" y="5614"/>
                    <a:pt x="3549" y="5724"/>
                  </a:cubicBezTo>
                  <a:cubicBezTo>
                    <a:pt x="2662" y="6113"/>
                    <a:pt x="1886" y="6224"/>
                    <a:pt x="1331" y="8774"/>
                  </a:cubicBezTo>
                  <a:cubicBezTo>
                    <a:pt x="1220" y="9273"/>
                    <a:pt x="555" y="9606"/>
                    <a:pt x="666" y="10992"/>
                  </a:cubicBezTo>
                  <a:cubicBezTo>
                    <a:pt x="666" y="11491"/>
                    <a:pt x="666" y="12101"/>
                    <a:pt x="721" y="12600"/>
                  </a:cubicBezTo>
                  <a:cubicBezTo>
                    <a:pt x="0" y="12600"/>
                    <a:pt x="111" y="13377"/>
                    <a:pt x="721" y="13377"/>
                  </a:cubicBezTo>
                  <a:lnTo>
                    <a:pt x="7708" y="13377"/>
                  </a:lnTo>
                  <a:cubicBezTo>
                    <a:pt x="7708" y="13377"/>
                    <a:pt x="7930" y="13099"/>
                    <a:pt x="7708" y="12767"/>
                  </a:cubicBezTo>
                  <a:cubicBezTo>
                    <a:pt x="7597" y="12600"/>
                    <a:pt x="7417" y="12573"/>
                    <a:pt x="7251" y="12573"/>
                  </a:cubicBezTo>
                  <a:cubicBezTo>
                    <a:pt x="7167" y="12573"/>
                    <a:pt x="7088" y="12580"/>
                    <a:pt x="7022" y="12580"/>
                  </a:cubicBezTo>
                  <a:cubicBezTo>
                    <a:pt x="6956" y="12580"/>
                    <a:pt x="6904" y="12573"/>
                    <a:pt x="6876" y="12545"/>
                  </a:cubicBezTo>
                  <a:cubicBezTo>
                    <a:pt x="6655" y="12323"/>
                    <a:pt x="6710" y="11990"/>
                    <a:pt x="6821" y="11159"/>
                  </a:cubicBezTo>
                  <a:cubicBezTo>
                    <a:pt x="6876" y="10327"/>
                    <a:pt x="6932" y="7832"/>
                    <a:pt x="7098" y="7499"/>
                  </a:cubicBezTo>
                  <a:cubicBezTo>
                    <a:pt x="7154" y="7333"/>
                    <a:pt x="7320" y="7111"/>
                    <a:pt x="7375" y="6778"/>
                  </a:cubicBezTo>
                  <a:cubicBezTo>
                    <a:pt x="7375" y="6723"/>
                    <a:pt x="7375" y="6723"/>
                    <a:pt x="7431" y="6667"/>
                  </a:cubicBezTo>
                  <a:cubicBezTo>
                    <a:pt x="7486" y="6390"/>
                    <a:pt x="7653" y="5946"/>
                    <a:pt x="7653" y="5558"/>
                  </a:cubicBezTo>
                  <a:lnTo>
                    <a:pt x="7653" y="5281"/>
                  </a:lnTo>
                  <a:lnTo>
                    <a:pt x="7653" y="5114"/>
                  </a:lnTo>
                  <a:lnTo>
                    <a:pt x="7653" y="4893"/>
                  </a:lnTo>
                  <a:cubicBezTo>
                    <a:pt x="7653" y="4782"/>
                    <a:pt x="7597" y="4671"/>
                    <a:pt x="7597" y="4505"/>
                  </a:cubicBezTo>
                  <a:cubicBezTo>
                    <a:pt x="7597" y="4338"/>
                    <a:pt x="7486" y="4283"/>
                    <a:pt x="7486" y="4172"/>
                  </a:cubicBezTo>
                  <a:cubicBezTo>
                    <a:pt x="7431" y="4005"/>
                    <a:pt x="7431" y="3895"/>
                    <a:pt x="7375" y="3784"/>
                  </a:cubicBezTo>
                  <a:cubicBezTo>
                    <a:pt x="7320" y="3617"/>
                    <a:pt x="7209" y="3451"/>
                    <a:pt x="7154" y="3229"/>
                  </a:cubicBezTo>
                  <a:cubicBezTo>
                    <a:pt x="7098" y="2841"/>
                    <a:pt x="7874" y="2619"/>
                    <a:pt x="7985" y="2508"/>
                  </a:cubicBezTo>
                  <a:cubicBezTo>
                    <a:pt x="8207" y="2342"/>
                    <a:pt x="8207" y="1843"/>
                    <a:pt x="8207" y="1843"/>
                  </a:cubicBezTo>
                  <a:lnTo>
                    <a:pt x="8207" y="1843"/>
                  </a:lnTo>
                  <a:cubicBezTo>
                    <a:pt x="8207" y="1843"/>
                    <a:pt x="8166" y="1852"/>
                    <a:pt x="8103" y="1852"/>
                  </a:cubicBezTo>
                  <a:cubicBezTo>
                    <a:pt x="7945" y="1852"/>
                    <a:pt x="7645" y="1795"/>
                    <a:pt x="7486" y="1399"/>
                  </a:cubicBezTo>
                  <a:cubicBezTo>
                    <a:pt x="7320" y="845"/>
                    <a:pt x="6932" y="623"/>
                    <a:pt x="6266" y="623"/>
                  </a:cubicBezTo>
                  <a:lnTo>
                    <a:pt x="5989" y="623"/>
                  </a:lnTo>
                  <a:lnTo>
                    <a:pt x="5934" y="13"/>
                  </a:lnTo>
                  <a:cubicBezTo>
                    <a:pt x="5901" y="5"/>
                    <a:pt x="5870" y="1"/>
                    <a:pt x="5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170" name="Google Shape;170;p7"/>
            <p:cNvSpPr/>
            <p:nvPr/>
          </p:nvSpPr>
          <p:spPr>
            <a:xfrm>
              <a:off x="1390225" y="956200"/>
              <a:ext cx="288375" cy="146975"/>
            </a:xfrm>
            <a:custGeom>
              <a:avLst/>
              <a:gdLst/>
              <a:ahLst/>
              <a:cxnLst/>
              <a:rect l="l" t="t" r="r" b="b"/>
              <a:pathLst>
                <a:path w="11535" h="5879" extrusionOk="0">
                  <a:moveTo>
                    <a:pt x="1" y="1"/>
                  </a:moveTo>
                  <a:cubicBezTo>
                    <a:pt x="1" y="1"/>
                    <a:pt x="999" y="3051"/>
                    <a:pt x="5102" y="3328"/>
                  </a:cubicBezTo>
                  <a:lnTo>
                    <a:pt x="5102" y="3771"/>
                  </a:lnTo>
                  <a:cubicBezTo>
                    <a:pt x="5047" y="4603"/>
                    <a:pt x="4049" y="4825"/>
                    <a:pt x="3605" y="5102"/>
                  </a:cubicBezTo>
                  <a:cubicBezTo>
                    <a:pt x="3162" y="5379"/>
                    <a:pt x="2940" y="5879"/>
                    <a:pt x="2940" y="5879"/>
                  </a:cubicBezTo>
                  <a:lnTo>
                    <a:pt x="8596" y="5879"/>
                  </a:lnTo>
                  <a:cubicBezTo>
                    <a:pt x="8596" y="5879"/>
                    <a:pt x="8430" y="5324"/>
                    <a:pt x="7931" y="5102"/>
                  </a:cubicBezTo>
                  <a:cubicBezTo>
                    <a:pt x="7542" y="4880"/>
                    <a:pt x="6489" y="4714"/>
                    <a:pt x="6489" y="3882"/>
                  </a:cubicBezTo>
                  <a:lnTo>
                    <a:pt x="6489" y="3383"/>
                  </a:lnTo>
                  <a:cubicBezTo>
                    <a:pt x="10592" y="3051"/>
                    <a:pt x="11535" y="1"/>
                    <a:pt x="1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7"/>
            <p:cNvSpPr/>
            <p:nvPr/>
          </p:nvSpPr>
          <p:spPr>
            <a:xfrm>
              <a:off x="1388850" y="900750"/>
              <a:ext cx="289750" cy="22200"/>
            </a:xfrm>
            <a:custGeom>
              <a:avLst/>
              <a:gdLst/>
              <a:ahLst/>
              <a:cxnLst/>
              <a:rect l="l" t="t" r="r" b="b"/>
              <a:pathLst>
                <a:path w="11590" h="888" extrusionOk="0">
                  <a:moveTo>
                    <a:pt x="1" y="1"/>
                  </a:moveTo>
                  <a:lnTo>
                    <a:pt x="1" y="888"/>
                  </a:lnTo>
                  <a:lnTo>
                    <a:pt x="11590" y="888"/>
                  </a:lnTo>
                  <a:lnTo>
                    <a:pt x="115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7"/>
            <p:cNvSpPr/>
            <p:nvPr/>
          </p:nvSpPr>
          <p:spPr>
            <a:xfrm>
              <a:off x="1397175" y="1201575"/>
              <a:ext cx="285600" cy="34675"/>
            </a:xfrm>
            <a:custGeom>
              <a:avLst/>
              <a:gdLst/>
              <a:ahLst/>
              <a:cxnLst/>
              <a:rect l="l" t="t" r="r" b="b"/>
              <a:pathLst>
                <a:path w="11424" h="1387" extrusionOk="0">
                  <a:moveTo>
                    <a:pt x="0" y="1"/>
                  </a:moveTo>
                  <a:lnTo>
                    <a:pt x="0" y="1387"/>
                  </a:lnTo>
                  <a:lnTo>
                    <a:pt x="11423" y="1387"/>
                  </a:lnTo>
                  <a:lnTo>
                    <a:pt x="114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7"/>
            <p:cNvSpPr/>
            <p:nvPr/>
          </p:nvSpPr>
          <p:spPr>
            <a:xfrm>
              <a:off x="1455400" y="1284750"/>
              <a:ext cx="119225" cy="34675"/>
            </a:xfrm>
            <a:custGeom>
              <a:avLst/>
              <a:gdLst/>
              <a:ahLst/>
              <a:cxnLst/>
              <a:rect l="l" t="t" r="r" b="b"/>
              <a:pathLst>
                <a:path w="4769" h="1387" extrusionOk="0">
                  <a:moveTo>
                    <a:pt x="0" y="1"/>
                  </a:moveTo>
                  <a:lnTo>
                    <a:pt x="0" y="1387"/>
                  </a:lnTo>
                  <a:lnTo>
                    <a:pt x="4769" y="1387"/>
                  </a:lnTo>
                  <a:lnTo>
                    <a:pt x="47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7"/>
            <p:cNvSpPr/>
            <p:nvPr/>
          </p:nvSpPr>
          <p:spPr>
            <a:xfrm>
              <a:off x="1455400" y="1417825"/>
              <a:ext cx="187175" cy="34700"/>
            </a:xfrm>
            <a:custGeom>
              <a:avLst/>
              <a:gdLst/>
              <a:ahLst/>
              <a:cxnLst/>
              <a:rect l="l" t="t" r="r" b="b"/>
              <a:pathLst>
                <a:path w="7487" h="1388" extrusionOk="0">
                  <a:moveTo>
                    <a:pt x="0" y="1"/>
                  </a:moveTo>
                  <a:lnTo>
                    <a:pt x="0" y="1387"/>
                  </a:lnTo>
                  <a:lnTo>
                    <a:pt x="7486" y="1387"/>
                  </a:lnTo>
                  <a:lnTo>
                    <a:pt x="74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7"/>
            <p:cNvSpPr/>
            <p:nvPr/>
          </p:nvSpPr>
          <p:spPr>
            <a:xfrm>
              <a:off x="1539950" y="1302775"/>
              <a:ext cx="34675" cy="55475"/>
            </a:xfrm>
            <a:custGeom>
              <a:avLst/>
              <a:gdLst/>
              <a:ahLst/>
              <a:cxnLst/>
              <a:rect l="l" t="t" r="r" b="b"/>
              <a:pathLst>
                <a:path w="1387" h="2219" extrusionOk="0">
                  <a:moveTo>
                    <a:pt x="1" y="1"/>
                  </a:moveTo>
                  <a:lnTo>
                    <a:pt x="1" y="2219"/>
                  </a:lnTo>
                  <a:lnTo>
                    <a:pt x="1387" y="2219"/>
                  </a:lnTo>
                  <a:lnTo>
                    <a:pt x="1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 name="Google Shape;176;p7"/>
          <p:cNvGrpSpPr/>
          <p:nvPr/>
        </p:nvGrpSpPr>
        <p:grpSpPr>
          <a:xfrm>
            <a:off x="8596850" y="1885413"/>
            <a:ext cx="358350" cy="1372650"/>
            <a:chOff x="5731400" y="456925"/>
            <a:chExt cx="358350" cy="1372650"/>
          </a:xfrm>
        </p:grpSpPr>
        <p:sp>
          <p:nvSpPr>
            <p:cNvPr id="177" name="Google Shape;177;p7"/>
            <p:cNvSpPr/>
            <p:nvPr/>
          </p:nvSpPr>
          <p:spPr>
            <a:xfrm>
              <a:off x="5744550" y="521875"/>
              <a:ext cx="339650" cy="234725"/>
            </a:xfrm>
            <a:custGeom>
              <a:avLst/>
              <a:gdLst/>
              <a:ahLst/>
              <a:cxnLst/>
              <a:rect l="l" t="t" r="r" b="b"/>
              <a:pathLst>
                <a:path w="13586" h="9389" extrusionOk="0">
                  <a:moveTo>
                    <a:pt x="3549" y="683"/>
                  </a:moveTo>
                  <a:cubicBezTo>
                    <a:pt x="3105" y="1071"/>
                    <a:pt x="2884" y="1515"/>
                    <a:pt x="2884" y="2069"/>
                  </a:cubicBezTo>
                  <a:cubicBezTo>
                    <a:pt x="2884" y="2679"/>
                    <a:pt x="3105" y="3123"/>
                    <a:pt x="3549" y="3400"/>
                  </a:cubicBezTo>
                  <a:cubicBezTo>
                    <a:pt x="2884" y="3289"/>
                    <a:pt x="2495" y="3067"/>
                    <a:pt x="2218" y="3012"/>
                  </a:cubicBezTo>
                  <a:cubicBezTo>
                    <a:pt x="1497" y="2735"/>
                    <a:pt x="887" y="2846"/>
                    <a:pt x="887" y="2568"/>
                  </a:cubicBezTo>
                  <a:cubicBezTo>
                    <a:pt x="887" y="2291"/>
                    <a:pt x="1220" y="2402"/>
                    <a:pt x="1608" y="2180"/>
                  </a:cubicBezTo>
                  <a:cubicBezTo>
                    <a:pt x="2163" y="1847"/>
                    <a:pt x="2773" y="1071"/>
                    <a:pt x="3327" y="794"/>
                  </a:cubicBezTo>
                  <a:cubicBezTo>
                    <a:pt x="3383" y="794"/>
                    <a:pt x="3438" y="683"/>
                    <a:pt x="3549" y="683"/>
                  </a:cubicBezTo>
                  <a:close/>
                  <a:moveTo>
                    <a:pt x="5822" y="794"/>
                  </a:moveTo>
                  <a:cubicBezTo>
                    <a:pt x="7874" y="1570"/>
                    <a:pt x="8817" y="2679"/>
                    <a:pt x="8817" y="2679"/>
                  </a:cubicBezTo>
                  <a:cubicBezTo>
                    <a:pt x="8817" y="2679"/>
                    <a:pt x="7486" y="3677"/>
                    <a:pt x="5656" y="3677"/>
                  </a:cubicBezTo>
                  <a:lnTo>
                    <a:pt x="5379" y="3677"/>
                  </a:lnTo>
                  <a:cubicBezTo>
                    <a:pt x="6044" y="3400"/>
                    <a:pt x="6377" y="2790"/>
                    <a:pt x="6377" y="2069"/>
                  </a:cubicBezTo>
                  <a:cubicBezTo>
                    <a:pt x="6377" y="1515"/>
                    <a:pt x="6155" y="1127"/>
                    <a:pt x="5767" y="794"/>
                  </a:cubicBezTo>
                  <a:close/>
                  <a:moveTo>
                    <a:pt x="4452" y="0"/>
                  </a:moveTo>
                  <a:cubicBezTo>
                    <a:pt x="3544" y="0"/>
                    <a:pt x="2683" y="342"/>
                    <a:pt x="1996" y="1127"/>
                  </a:cubicBezTo>
                  <a:cubicBezTo>
                    <a:pt x="1165" y="2014"/>
                    <a:pt x="0" y="1958"/>
                    <a:pt x="0" y="2679"/>
                  </a:cubicBezTo>
                  <a:cubicBezTo>
                    <a:pt x="0" y="3234"/>
                    <a:pt x="887" y="3123"/>
                    <a:pt x="1442" y="3289"/>
                  </a:cubicBezTo>
                  <a:cubicBezTo>
                    <a:pt x="1719" y="3345"/>
                    <a:pt x="2274" y="3622"/>
                    <a:pt x="3161" y="3899"/>
                  </a:cubicBezTo>
                  <a:cubicBezTo>
                    <a:pt x="3161" y="4121"/>
                    <a:pt x="3161" y="4454"/>
                    <a:pt x="3050" y="4786"/>
                  </a:cubicBezTo>
                  <a:cubicBezTo>
                    <a:pt x="2773" y="5285"/>
                    <a:pt x="1775" y="5396"/>
                    <a:pt x="1775" y="5396"/>
                  </a:cubicBezTo>
                  <a:cubicBezTo>
                    <a:pt x="1775" y="5396"/>
                    <a:pt x="2773" y="5784"/>
                    <a:pt x="2773" y="6616"/>
                  </a:cubicBezTo>
                  <a:lnTo>
                    <a:pt x="2773" y="8668"/>
                  </a:lnTo>
                  <a:cubicBezTo>
                    <a:pt x="2773" y="9171"/>
                    <a:pt x="2944" y="9389"/>
                    <a:pt x="3131" y="9389"/>
                  </a:cubicBezTo>
                  <a:cubicBezTo>
                    <a:pt x="3356" y="9389"/>
                    <a:pt x="3604" y="9072"/>
                    <a:pt x="3604" y="8557"/>
                  </a:cubicBezTo>
                  <a:cubicBezTo>
                    <a:pt x="3604" y="7503"/>
                    <a:pt x="3937" y="4953"/>
                    <a:pt x="3993" y="4176"/>
                  </a:cubicBezTo>
                  <a:cubicBezTo>
                    <a:pt x="4103" y="4176"/>
                    <a:pt x="4214" y="4232"/>
                    <a:pt x="4270" y="4232"/>
                  </a:cubicBezTo>
                  <a:cubicBezTo>
                    <a:pt x="4547" y="4953"/>
                    <a:pt x="5767" y="7004"/>
                    <a:pt x="8373" y="8446"/>
                  </a:cubicBezTo>
                  <a:cubicBezTo>
                    <a:pt x="9535" y="9110"/>
                    <a:pt x="10432" y="9355"/>
                    <a:pt x="11110" y="9355"/>
                  </a:cubicBezTo>
                  <a:cubicBezTo>
                    <a:pt x="12244" y="9355"/>
                    <a:pt x="12761" y="8669"/>
                    <a:pt x="12865" y="8113"/>
                  </a:cubicBezTo>
                  <a:cubicBezTo>
                    <a:pt x="13109" y="7333"/>
                    <a:pt x="12881" y="6039"/>
                    <a:pt x="11805" y="6039"/>
                  </a:cubicBezTo>
                  <a:cubicBezTo>
                    <a:pt x="11657" y="6039"/>
                    <a:pt x="11493" y="6064"/>
                    <a:pt x="11312" y="6117"/>
                  </a:cubicBezTo>
                  <a:cubicBezTo>
                    <a:pt x="9981" y="6450"/>
                    <a:pt x="10536" y="7892"/>
                    <a:pt x="10536" y="7892"/>
                  </a:cubicBezTo>
                  <a:cubicBezTo>
                    <a:pt x="10536" y="7892"/>
                    <a:pt x="10587" y="6720"/>
                    <a:pt x="11518" y="6720"/>
                  </a:cubicBezTo>
                  <a:cubicBezTo>
                    <a:pt x="11559" y="6720"/>
                    <a:pt x="11601" y="6722"/>
                    <a:pt x="11645" y="6727"/>
                  </a:cubicBezTo>
                  <a:cubicBezTo>
                    <a:pt x="12653" y="6878"/>
                    <a:pt x="12332" y="8726"/>
                    <a:pt x="11014" y="8726"/>
                  </a:cubicBezTo>
                  <a:cubicBezTo>
                    <a:pt x="10883" y="8726"/>
                    <a:pt x="10742" y="8708"/>
                    <a:pt x="10591" y="8668"/>
                  </a:cubicBezTo>
                  <a:cubicBezTo>
                    <a:pt x="8928" y="8280"/>
                    <a:pt x="7541" y="7559"/>
                    <a:pt x="5989" y="5729"/>
                  </a:cubicBezTo>
                  <a:cubicBezTo>
                    <a:pt x="5545" y="5119"/>
                    <a:pt x="5323" y="4675"/>
                    <a:pt x="5157" y="4398"/>
                  </a:cubicBezTo>
                  <a:lnTo>
                    <a:pt x="5878" y="4398"/>
                  </a:lnTo>
                  <a:cubicBezTo>
                    <a:pt x="8318" y="4232"/>
                    <a:pt x="9150" y="3289"/>
                    <a:pt x="9150" y="3289"/>
                  </a:cubicBezTo>
                  <a:lnTo>
                    <a:pt x="13586" y="3289"/>
                  </a:lnTo>
                  <a:lnTo>
                    <a:pt x="13586" y="2180"/>
                  </a:lnTo>
                  <a:lnTo>
                    <a:pt x="9039" y="2180"/>
                  </a:lnTo>
                  <a:cubicBezTo>
                    <a:pt x="9260" y="2014"/>
                    <a:pt x="7930" y="1127"/>
                    <a:pt x="6377" y="461"/>
                  </a:cubicBezTo>
                  <a:cubicBezTo>
                    <a:pt x="5740" y="165"/>
                    <a:pt x="5085" y="0"/>
                    <a:pt x="4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7"/>
            <p:cNvSpPr/>
            <p:nvPr/>
          </p:nvSpPr>
          <p:spPr>
            <a:xfrm>
              <a:off x="5731400" y="456925"/>
              <a:ext cx="358350" cy="58475"/>
            </a:xfrm>
            <a:custGeom>
              <a:avLst/>
              <a:gdLst/>
              <a:ahLst/>
              <a:cxnLst/>
              <a:rect l="l" t="t" r="r" b="b"/>
              <a:pathLst>
                <a:path w="14334" h="2339" extrusionOk="0">
                  <a:moveTo>
                    <a:pt x="5098" y="0"/>
                  </a:moveTo>
                  <a:cubicBezTo>
                    <a:pt x="4997" y="0"/>
                    <a:pt x="4896" y="3"/>
                    <a:pt x="4796" y="9"/>
                  </a:cubicBezTo>
                  <a:cubicBezTo>
                    <a:pt x="3021" y="120"/>
                    <a:pt x="1081" y="952"/>
                    <a:pt x="526" y="1396"/>
                  </a:cubicBezTo>
                  <a:cubicBezTo>
                    <a:pt x="107" y="1628"/>
                    <a:pt x="1" y="2057"/>
                    <a:pt x="371" y="2057"/>
                  </a:cubicBezTo>
                  <a:cubicBezTo>
                    <a:pt x="442" y="2057"/>
                    <a:pt x="530" y="2041"/>
                    <a:pt x="637" y="2006"/>
                  </a:cubicBezTo>
                  <a:cubicBezTo>
                    <a:pt x="1358" y="1839"/>
                    <a:pt x="2966" y="841"/>
                    <a:pt x="4907" y="730"/>
                  </a:cubicBezTo>
                  <a:cubicBezTo>
                    <a:pt x="4965" y="728"/>
                    <a:pt x="5023" y="728"/>
                    <a:pt x="5080" y="728"/>
                  </a:cubicBezTo>
                  <a:cubicBezTo>
                    <a:pt x="6924" y="728"/>
                    <a:pt x="8165" y="1575"/>
                    <a:pt x="9509" y="2006"/>
                  </a:cubicBezTo>
                  <a:cubicBezTo>
                    <a:pt x="10729" y="2338"/>
                    <a:pt x="13613" y="2338"/>
                    <a:pt x="14333" y="2338"/>
                  </a:cubicBezTo>
                  <a:lnTo>
                    <a:pt x="14333" y="1673"/>
                  </a:lnTo>
                  <a:cubicBezTo>
                    <a:pt x="14252" y="1679"/>
                    <a:pt x="14145" y="1681"/>
                    <a:pt x="14016" y="1681"/>
                  </a:cubicBezTo>
                  <a:cubicBezTo>
                    <a:pt x="12914" y="1681"/>
                    <a:pt x="10272" y="1478"/>
                    <a:pt x="9676" y="1229"/>
                  </a:cubicBezTo>
                  <a:cubicBezTo>
                    <a:pt x="8627" y="862"/>
                    <a:pt x="6836" y="0"/>
                    <a:pt x="5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7"/>
            <p:cNvSpPr/>
            <p:nvPr/>
          </p:nvSpPr>
          <p:spPr>
            <a:xfrm>
              <a:off x="5806925" y="813275"/>
              <a:ext cx="203800" cy="334250"/>
            </a:xfrm>
            <a:custGeom>
              <a:avLst/>
              <a:gdLst/>
              <a:ahLst/>
              <a:cxnLst/>
              <a:rect l="l" t="t" r="r" b="b"/>
              <a:pathLst>
                <a:path w="8152" h="13370" extrusionOk="0">
                  <a:moveTo>
                    <a:pt x="5817" y="1"/>
                  </a:moveTo>
                  <a:cubicBezTo>
                    <a:pt x="5257" y="1"/>
                    <a:pt x="5102" y="1448"/>
                    <a:pt x="5102" y="1448"/>
                  </a:cubicBezTo>
                  <a:cubicBezTo>
                    <a:pt x="4880" y="1947"/>
                    <a:pt x="4825" y="2557"/>
                    <a:pt x="4769" y="3056"/>
                  </a:cubicBezTo>
                  <a:cubicBezTo>
                    <a:pt x="4769" y="3278"/>
                    <a:pt x="4714" y="3500"/>
                    <a:pt x="4658" y="3777"/>
                  </a:cubicBezTo>
                  <a:cubicBezTo>
                    <a:pt x="4658" y="3888"/>
                    <a:pt x="4547" y="4054"/>
                    <a:pt x="4492" y="4165"/>
                  </a:cubicBezTo>
                  <a:cubicBezTo>
                    <a:pt x="4437" y="4221"/>
                    <a:pt x="4437" y="4387"/>
                    <a:pt x="4381" y="4442"/>
                  </a:cubicBezTo>
                  <a:cubicBezTo>
                    <a:pt x="4381" y="4498"/>
                    <a:pt x="4270" y="4609"/>
                    <a:pt x="4270" y="4609"/>
                  </a:cubicBezTo>
                  <a:cubicBezTo>
                    <a:pt x="4215" y="4664"/>
                    <a:pt x="4215" y="4720"/>
                    <a:pt x="4159" y="4775"/>
                  </a:cubicBezTo>
                  <a:cubicBezTo>
                    <a:pt x="4048" y="4886"/>
                    <a:pt x="4048" y="4997"/>
                    <a:pt x="3993" y="5052"/>
                  </a:cubicBezTo>
                  <a:cubicBezTo>
                    <a:pt x="3937" y="5163"/>
                    <a:pt x="3937" y="5219"/>
                    <a:pt x="3937" y="5274"/>
                  </a:cubicBezTo>
                  <a:cubicBezTo>
                    <a:pt x="3827" y="5496"/>
                    <a:pt x="3716" y="5607"/>
                    <a:pt x="3494" y="5773"/>
                  </a:cubicBezTo>
                  <a:cubicBezTo>
                    <a:pt x="2607" y="6106"/>
                    <a:pt x="1886" y="6272"/>
                    <a:pt x="1276" y="8823"/>
                  </a:cubicBezTo>
                  <a:cubicBezTo>
                    <a:pt x="1165" y="9322"/>
                    <a:pt x="555" y="9655"/>
                    <a:pt x="610" y="11041"/>
                  </a:cubicBezTo>
                  <a:cubicBezTo>
                    <a:pt x="610" y="11540"/>
                    <a:pt x="610" y="12150"/>
                    <a:pt x="666" y="12649"/>
                  </a:cubicBezTo>
                  <a:cubicBezTo>
                    <a:pt x="0" y="12649"/>
                    <a:pt x="56" y="13370"/>
                    <a:pt x="666" y="13370"/>
                  </a:cubicBezTo>
                  <a:lnTo>
                    <a:pt x="7708" y="13370"/>
                  </a:lnTo>
                  <a:cubicBezTo>
                    <a:pt x="7708" y="13370"/>
                    <a:pt x="7874" y="13093"/>
                    <a:pt x="7708" y="12760"/>
                  </a:cubicBezTo>
                  <a:cubicBezTo>
                    <a:pt x="7611" y="12614"/>
                    <a:pt x="7459" y="12585"/>
                    <a:pt x="7311" y="12585"/>
                  </a:cubicBezTo>
                  <a:cubicBezTo>
                    <a:pt x="7217" y="12585"/>
                    <a:pt x="7125" y="12597"/>
                    <a:pt x="7048" y="12597"/>
                  </a:cubicBezTo>
                  <a:cubicBezTo>
                    <a:pt x="6970" y="12597"/>
                    <a:pt x="6908" y="12585"/>
                    <a:pt x="6876" y="12538"/>
                  </a:cubicBezTo>
                  <a:cubicBezTo>
                    <a:pt x="6655" y="12372"/>
                    <a:pt x="6710" y="11984"/>
                    <a:pt x="6765" y="11152"/>
                  </a:cubicBezTo>
                  <a:cubicBezTo>
                    <a:pt x="6876" y="10320"/>
                    <a:pt x="6932" y="7825"/>
                    <a:pt x="7043" y="7492"/>
                  </a:cubicBezTo>
                  <a:cubicBezTo>
                    <a:pt x="7154" y="7381"/>
                    <a:pt x="7265" y="7159"/>
                    <a:pt x="7320" y="6827"/>
                  </a:cubicBezTo>
                  <a:cubicBezTo>
                    <a:pt x="7320" y="6716"/>
                    <a:pt x="7320" y="6716"/>
                    <a:pt x="7431" y="6660"/>
                  </a:cubicBezTo>
                  <a:cubicBezTo>
                    <a:pt x="7486" y="6383"/>
                    <a:pt x="7597" y="5995"/>
                    <a:pt x="7597" y="5551"/>
                  </a:cubicBezTo>
                  <a:lnTo>
                    <a:pt x="7597" y="5274"/>
                  </a:lnTo>
                  <a:lnTo>
                    <a:pt x="7597" y="5163"/>
                  </a:lnTo>
                  <a:lnTo>
                    <a:pt x="7597" y="4941"/>
                  </a:lnTo>
                  <a:cubicBezTo>
                    <a:pt x="7597" y="4775"/>
                    <a:pt x="7542" y="4664"/>
                    <a:pt x="7542" y="4498"/>
                  </a:cubicBezTo>
                  <a:cubicBezTo>
                    <a:pt x="7542" y="4387"/>
                    <a:pt x="7486" y="4331"/>
                    <a:pt x="7486" y="4165"/>
                  </a:cubicBezTo>
                  <a:cubicBezTo>
                    <a:pt x="7375" y="4054"/>
                    <a:pt x="7375" y="3888"/>
                    <a:pt x="7320" y="3832"/>
                  </a:cubicBezTo>
                  <a:cubicBezTo>
                    <a:pt x="7265" y="3611"/>
                    <a:pt x="7209" y="3500"/>
                    <a:pt x="7098" y="3278"/>
                  </a:cubicBezTo>
                  <a:cubicBezTo>
                    <a:pt x="7043" y="2834"/>
                    <a:pt x="7819" y="2668"/>
                    <a:pt x="7930" y="2502"/>
                  </a:cubicBezTo>
                  <a:cubicBezTo>
                    <a:pt x="8152" y="2391"/>
                    <a:pt x="8152" y="1892"/>
                    <a:pt x="8152" y="1892"/>
                  </a:cubicBezTo>
                  <a:cubicBezTo>
                    <a:pt x="8152" y="1892"/>
                    <a:pt x="7708" y="1892"/>
                    <a:pt x="7486" y="1393"/>
                  </a:cubicBezTo>
                  <a:cubicBezTo>
                    <a:pt x="7265" y="838"/>
                    <a:pt x="6932" y="616"/>
                    <a:pt x="6211" y="616"/>
                  </a:cubicBezTo>
                  <a:lnTo>
                    <a:pt x="5934" y="616"/>
                  </a:lnTo>
                  <a:lnTo>
                    <a:pt x="5878" y="6"/>
                  </a:lnTo>
                  <a:cubicBezTo>
                    <a:pt x="5857" y="2"/>
                    <a:pt x="5837" y="1"/>
                    <a:pt x="5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7"/>
            <p:cNvSpPr/>
            <p:nvPr/>
          </p:nvSpPr>
          <p:spPr>
            <a:xfrm>
              <a:off x="5766725" y="1331875"/>
              <a:ext cx="289750" cy="146975"/>
            </a:xfrm>
            <a:custGeom>
              <a:avLst/>
              <a:gdLst/>
              <a:ahLst/>
              <a:cxnLst/>
              <a:rect l="l" t="t" r="r" b="b"/>
              <a:pathLst>
                <a:path w="11590" h="5879" extrusionOk="0">
                  <a:moveTo>
                    <a:pt x="0" y="1"/>
                  </a:moveTo>
                  <a:cubicBezTo>
                    <a:pt x="0" y="1"/>
                    <a:pt x="1054" y="3051"/>
                    <a:pt x="5102" y="3328"/>
                  </a:cubicBezTo>
                  <a:lnTo>
                    <a:pt x="5102" y="3827"/>
                  </a:lnTo>
                  <a:cubicBezTo>
                    <a:pt x="5046" y="4659"/>
                    <a:pt x="4104" y="4825"/>
                    <a:pt x="3605" y="5102"/>
                  </a:cubicBezTo>
                  <a:cubicBezTo>
                    <a:pt x="3161" y="5380"/>
                    <a:pt x="2995" y="5879"/>
                    <a:pt x="2995" y="5879"/>
                  </a:cubicBezTo>
                  <a:lnTo>
                    <a:pt x="8595" y="5879"/>
                  </a:lnTo>
                  <a:cubicBezTo>
                    <a:pt x="8595" y="5879"/>
                    <a:pt x="8429" y="5324"/>
                    <a:pt x="7985" y="5102"/>
                  </a:cubicBezTo>
                  <a:cubicBezTo>
                    <a:pt x="7542" y="4825"/>
                    <a:pt x="6488" y="4659"/>
                    <a:pt x="6433" y="3827"/>
                  </a:cubicBezTo>
                  <a:lnTo>
                    <a:pt x="6433" y="3328"/>
                  </a:lnTo>
                  <a:cubicBezTo>
                    <a:pt x="10536" y="3051"/>
                    <a:pt x="11590" y="1"/>
                    <a:pt x="11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7"/>
            <p:cNvSpPr/>
            <p:nvPr/>
          </p:nvSpPr>
          <p:spPr>
            <a:xfrm>
              <a:off x="5766725" y="1276425"/>
              <a:ext cx="289750" cy="22225"/>
            </a:xfrm>
            <a:custGeom>
              <a:avLst/>
              <a:gdLst/>
              <a:ahLst/>
              <a:cxnLst/>
              <a:rect l="l" t="t" r="r" b="b"/>
              <a:pathLst>
                <a:path w="11590" h="889" extrusionOk="0">
                  <a:moveTo>
                    <a:pt x="0" y="1"/>
                  </a:moveTo>
                  <a:lnTo>
                    <a:pt x="0" y="888"/>
                  </a:lnTo>
                  <a:lnTo>
                    <a:pt x="11590" y="888"/>
                  </a:lnTo>
                  <a:lnTo>
                    <a:pt x="115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7"/>
            <p:cNvSpPr/>
            <p:nvPr/>
          </p:nvSpPr>
          <p:spPr>
            <a:xfrm>
              <a:off x="5768100" y="1577250"/>
              <a:ext cx="285600" cy="34700"/>
            </a:xfrm>
            <a:custGeom>
              <a:avLst/>
              <a:gdLst/>
              <a:ahLst/>
              <a:cxnLst/>
              <a:rect l="l" t="t" r="r" b="b"/>
              <a:pathLst>
                <a:path w="11424" h="1388" extrusionOk="0">
                  <a:moveTo>
                    <a:pt x="1" y="1"/>
                  </a:moveTo>
                  <a:lnTo>
                    <a:pt x="1" y="1387"/>
                  </a:lnTo>
                  <a:lnTo>
                    <a:pt x="11424" y="1387"/>
                  </a:lnTo>
                  <a:lnTo>
                    <a:pt x="114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7"/>
            <p:cNvSpPr/>
            <p:nvPr/>
          </p:nvSpPr>
          <p:spPr>
            <a:xfrm>
              <a:off x="5816625" y="1660425"/>
              <a:ext cx="120625" cy="34700"/>
            </a:xfrm>
            <a:custGeom>
              <a:avLst/>
              <a:gdLst/>
              <a:ahLst/>
              <a:cxnLst/>
              <a:rect l="l" t="t" r="r" b="b"/>
              <a:pathLst>
                <a:path w="4825" h="1388" extrusionOk="0">
                  <a:moveTo>
                    <a:pt x="1" y="1"/>
                  </a:moveTo>
                  <a:lnTo>
                    <a:pt x="1" y="1387"/>
                  </a:lnTo>
                  <a:lnTo>
                    <a:pt x="4825" y="1387"/>
                  </a:lnTo>
                  <a:lnTo>
                    <a:pt x="48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7"/>
            <p:cNvSpPr/>
            <p:nvPr/>
          </p:nvSpPr>
          <p:spPr>
            <a:xfrm>
              <a:off x="5816625" y="1794900"/>
              <a:ext cx="187175" cy="34675"/>
            </a:xfrm>
            <a:custGeom>
              <a:avLst/>
              <a:gdLst/>
              <a:ahLst/>
              <a:cxnLst/>
              <a:rect l="l" t="t" r="r" b="b"/>
              <a:pathLst>
                <a:path w="7487" h="1387" extrusionOk="0">
                  <a:moveTo>
                    <a:pt x="1" y="1"/>
                  </a:moveTo>
                  <a:lnTo>
                    <a:pt x="1" y="1387"/>
                  </a:lnTo>
                  <a:lnTo>
                    <a:pt x="7486" y="1387"/>
                  </a:lnTo>
                  <a:lnTo>
                    <a:pt x="74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7"/>
            <p:cNvSpPr/>
            <p:nvPr/>
          </p:nvSpPr>
          <p:spPr>
            <a:xfrm>
              <a:off x="5969125" y="1660425"/>
              <a:ext cx="34675" cy="163625"/>
            </a:xfrm>
            <a:custGeom>
              <a:avLst/>
              <a:gdLst/>
              <a:ahLst/>
              <a:cxnLst/>
              <a:rect l="l" t="t" r="r" b="b"/>
              <a:pathLst>
                <a:path w="1387" h="6545" extrusionOk="0">
                  <a:moveTo>
                    <a:pt x="0" y="1"/>
                  </a:moveTo>
                  <a:lnTo>
                    <a:pt x="0" y="6544"/>
                  </a:lnTo>
                  <a:lnTo>
                    <a:pt x="1386" y="6544"/>
                  </a:lnTo>
                  <a:lnTo>
                    <a:pt x="13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7"/>
            <p:cNvSpPr/>
            <p:nvPr/>
          </p:nvSpPr>
          <p:spPr>
            <a:xfrm>
              <a:off x="5816625" y="1677075"/>
              <a:ext cx="34675" cy="146975"/>
            </a:xfrm>
            <a:custGeom>
              <a:avLst/>
              <a:gdLst/>
              <a:ahLst/>
              <a:cxnLst/>
              <a:rect l="l" t="t" r="r" b="b"/>
              <a:pathLst>
                <a:path w="1387" h="5879" extrusionOk="0">
                  <a:moveTo>
                    <a:pt x="1" y="0"/>
                  </a:moveTo>
                  <a:lnTo>
                    <a:pt x="1" y="5878"/>
                  </a:lnTo>
                  <a:lnTo>
                    <a:pt x="1387" y="5878"/>
                  </a:lnTo>
                  <a:lnTo>
                    <a:pt x="13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7"/>
            <p:cNvSpPr/>
            <p:nvPr/>
          </p:nvSpPr>
          <p:spPr>
            <a:xfrm>
              <a:off x="5903950" y="1678450"/>
              <a:ext cx="34700" cy="55475"/>
            </a:xfrm>
            <a:custGeom>
              <a:avLst/>
              <a:gdLst/>
              <a:ahLst/>
              <a:cxnLst/>
              <a:rect l="l" t="t" r="r" b="b"/>
              <a:pathLst>
                <a:path w="1388" h="2219" extrusionOk="0">
                  <a:moveTo>
                    <a:pt x="1" y="1"/>
                  </a:moveTo>
                  <a:lnTo>
                    <a:pt x="1" y="2219"/>
                  </a:lnTo>
                  <a:lnTo>
                    <a:pt x="1387" y="2219"/>
                  </a:lnTo>
                  <a:lnTo>
                    <a:pt x="1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88" name="Google Shape;188;p7"/>
          <p:cNvCxnSpPr/>
          <p:nvPr/>
        </p:nvCxnSpPr>
        <p:spPr>
          <a:xfrm>
            <a:off x="717874" y="1480200"/>
            <a:ext cx="0" cy="218310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89"/>
        <p:cNvGrpSpPr/>
        <p:nvPr/>
      </p:nvGrpSpPr>
      <p:grpSpPr>
        <a:xfrm>
          <a:off x="0" y="0"/>
          <a:ext cx="0" cy="0"/>
          <a:chOff x="0" y="0"/>
          <a:chExt cx="0" cy="0"/>
        </a:xfrm>
      </p:grpSpPr>
      <p:grpSp>
        <p:nvGrpSpPr>
          <p:cNvPr id="190" name="Google Shape;190;p8"/>
          <p:cNvGrpSpPr/>
          <p:nvPr/>
        </p:nvGrpSpPr>
        <p:grpSpPr>
          <a:xfrm>
            <a:off x="-30" y="4806925"/>
            <a:ext cx="9143908" cy="336587"/>
            <a:chOff x="339450" y="5100100"/>
            <a:chExt cx="6931404" cy="336587"/>
          </a:xfrm>
        </p:grpSpPr>
        <p:sp>
          <p:nvSpPr>
            <p:cNvPr id="191" name="Google Shape;191;p8"/>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8"/>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8"/>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8"/>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 name="Google Shape;195;p8"/>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 name="Google Shape;196;p8"/>
          <p:cNvGrpSpPr/>
          <p:nvPr/>
        </p:nvGrpSpPr>
        <p:grpSpPr>
          <a:xfrm>
            <a:off x="201563" y="2302700"/>
            <a:ext cx="334125" cy="538100"/>
            <a:chOff x="184150" y="2302700"/>
            <a:chExt cx="334125" cy="538100"/>
          </a:xfrm>
        </p:grpSpPr>
        <p:sp>
          <p:nvSpPr>
            <p:cNvPr id="197" name="Google Shape;197;p8"/>
            <p:cNvSpPr/>
            <p:nvPr/>
          </p:nvSpPr>
          <p:spPr>
            <a:xfrm>
              <a:off x="184150" y="2302700"/>
              <a:ext cx="334125" cy="170775"/>
            </a:xfrm>
            <a:custGeom>
              <a:avLst/>
              <a:gdLst/>
              <a:ahLst/>
              <a:cxnLst/>
              <a:rect l="l" t="t" r="r" b="b"/>
              <a:pathLst>
                <a:path w="13365" h="6831" extrusionOk="0">
                  <a:moveTo>
                    <a:pt x="6544" y="1118"/>
                  </a:moveTo>
                  <a:cubicBezTo>
                    <a:pt x="8983" y="1118"/>
                    <a:pt x="10592" y="2504"/>
                    <a:pt x="11035" y="2948"/>
                  </a:cubicBezTo>
                  <a:lnTo>
                    <a:pt x="2496" y="2948"/>
                  </a:lnTo>
                  <a:cubicBezTo>
                    <a:pt x="2828" y="2504"/>
                    <a:pt x="4048" y="1118"/>
                    <a:pt x="6544" y="1118"/>
                  </a:cubicBezTo>
                  <a:close/>
                  <a:moveTo>
                    <a:pt x="10813" y="3946"/>
                  </a:moveTo>
                  <a:cubicBezTo>
                    <a:pt x="10314" y="4500"/>
                    <a:pt x="9150" y="5665"/>
                    <a:pt x="6876" y="5665"/>
                  </a:cubicBezTo>
                  <a:cubicBezTo>
                    <a:pt x="4603" y="5665"/>
                    <a:pt x="3050" y="4500"/>
                    <a:pt x="2496" y="3946"/>
                  </a:cubicBezTo>
                  <a:close/>
                  <a:moveTo>
                    <a:pt x="6916" y="1"/>
                  </a:moveTo>
                  <a:cubicBezTo>
                    <a:pt x="6811" y="1"/>
                    <a:pt x="6706" y="4"/>
                    <a:pt x="6599" y="9"/>
                  </a:cubicBezTo>
                  <a:cubicBezTo>
                    <a:pt x="3272" y="64"/>
                    <a:pt x="1608" y="2338"/>
                    <a:pt x="1165" y="2948"/>
                  </a:cubicBezTo>
                  <a:lnTo>
                    <a:pt x="0" y="2948"/>
                  </a:lnTo>
                  <a:lnTo>
                    <a:pt x="0" y="3946"/>
                  </a:lnTo>
                  <a:lnTo>
                    <a:pt x="1276" y="3946"/>
                  </a:lnTo>
                  <a:cubicBezTo>
                    <a:pt x="1823" y="4712"/>
                    <a:pt x="3722" y="6830"/>
                    <a:pt x="6759" y="6830"/>
                  </a:cubicBezTo>
                  <a:cubicBezTo>
                    <a:pt x="6798" y="6830"/>
                    <a:pt x="6837" y="6830"/>
                    <a:pt x="6876" y="6829"/>
                  </a:cubicBezTo>
                  <a:cubicBezTo>
                    <a:pt x="9982" y="6774"/>
                    <a:pt x="11645" y="4722"/>
                    <a:pt x="12200" y="3946"/>
                  </a:cubicBezTo>
                  <a:lnTo>
                    <a:pt x="13364" y="3946"/>
                  </a:lnTo>
                  <a:lnTo>
                    <a:pt x="13364" y="2948"/>
                  </a:lnTo>
                  <a:lnTo>
                    <a:pt x="12255" y="2948"/>
                  </a:lnTo>
                  <a:cubicBezTo>
                    <a:pt x="11879" y="2357"/>
                    <a:pt x="10049" y="1"/>
                    <a:pt x="6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8"/>
            <p:cNvSpPr/>
            <p:nvPr/>
          </p:nvSpPr>
          <p:spPr>
            <a:xfrm>
              <a:off x="207725" y="2782575"/>
              <a:ext cx="277275" cy="58225"/>
            </a:xfrm>
            <a:custGeom>
              <a:avLst/>
              <a:gdLst/>
              <a:ahLst/>
              <a:cxnLst/>
              <a:rect l="l" t="t" r="r" b="b"/>
              <a:pathLst>
                <a:path w="11091" h="2329" extrusionOk="0">
                  <a:moveTo>
                    <a:pt x="0" y="0"/>
                  </a:moveTo>
                  <a:lnTo>
                    <a:pt x="0" y="2329"/>
                  </a:lnTo>
                  <a:lnTo>
                    <a:pt x="11090" y="2329"/>
                  </a:lnTo>
                  <a:lnTo>
                    <a:pt x="110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8"/>
            <p:cNvSpPr/>
            <p:nvPr/>
          </p:nvSpPr>
          <p:spPr>
            <a:xfrm>
              <a:off x="390700" y="2684125"/>
              <a:ext cx="30525" cy="134500"/>
            </a:xfrm>
            <a:custGeom>
              <a:avLst/>
              <a:gdLst/>
              <a:ahLst/>
              <a:cxnLst/>
              <a:rect l="l" t="t" r="r" b="b"/>
              <a:pathLst>
                <a:path w="1221" h="5380" extrusionOk="0">
                  <a:moveTo>
                    <a:pt x="1" y="1"/>
                  </a:moveTo>
                  <a:lnTo>
                    <a:pt x="1" y="5380"/>
                  </a:lnTo>
                  <a:lnTo>
                    <a:pt x="1221" y="5380"/>
                  </a:lnTo>
                  <a:lnTo>
                    <a:pt x="12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8"/>
            <p:cNvSpPr/>
            <p:nvPr/>
          </p:nvSpPr>
          <p:spPr>
            <a:xfrm>
              <a:off x="203550" y="2588475"/>
              <a:ext cx="285600" cy="34700"/>
            </a:xfrm>
            <a:custGeom>
              <a:avLst/>
              <a:gdLst/>
              <a:ahLst/>
              <a:cxnLst/>
              <a:rect l="l" t="t" r="r" b="b"/>
              <a:pathLst>
                <a:path w="11424" h="1388" extrusionOk="0">
                  <a:moveTo>
                    <a:pt x="1" y="1"/>
                  </a:moveTo>
                  <a:lnTo>
                    <a:pt x="1" y="1387"/>
                  </a:lnTo>
                  <a:lnTo>
                    <a:pt x="11424" y="1387"/>
                  </a:lnTo>
                  <a:lnTo>
                    <a:pt x="114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 name="Google Shape;201;p8"/>
          <p:cNvGrpSpPr/>
          <p:nvPr/>
        </p:nvGrpSpPr>
        <p:grpSpPr>
          <a:xfrm>
            <a:off x="8608963" y="2302700"/>
            <a:ext cx="334125" cy="538100"/>
            <a:chOff x="184150" y="2302700"/>
            <a:chExt cx="334125" cy="538100"/>
          </a:xfrm>
        </p:grpSpPr>
        <p:sp>
          <p:nvSpPr>
            <p:cNvPr id="202" name="Google Shape;202;p8"/>
            <p:cNvSpPr/>
            <p:nvPr/>
          </p:nvSpPr>
          <p:spPr>
            <a:xfrm>
              <a:off x="184150" y="2302700"/>
              <a:ext cx="334125" cy="170775"/>
            </a:xfrm>
            <a:custGeom>
              <a:avLst/>
              <a:gdLst/>
              <a:ahLst/>
              <a:cxnLst/>
              <a:rect l="l" t="t" r="r" b="b"/>
              <a:pathLst>
                <a:path w="13365" h="6831" extrusionOk="0">
                  <a:moveTo>
                    <a:pt x="6544" y="1118"/>
                  </a:moveTo>
                  <a:cubicBezTo>
                    <a:pt x="8983" y="1118"/>
                    <a:pt x="10592" y="2504"/>
                    <a:pt x="11035" y="2948"/>
                  </a:cubicBezTo>
                  <a:lnTo>
                    <a:pt x="2496" y="2948"/>
                  </a:lnTo>
                  <a:cubicBezTo>
                    <a:pt x="2828" y="2504"/>
                    <a:pt x="4048" y="1118"/>
                    <a:pt x="6544" y="1118"/>
                  </a:cubicBezTo>
                  <a:close/>
                  <a:moveTo>
                    <a:pt x="10813" y="3946"/>
                  </a:moveTo>
                  <a:cubicBezTo>
                    <a:pt x="10314" y="4500"/>
                    <a:pt x="9150" y="5665"/>
                    <a:pt x="6876" y="5665"/>
                  </a:cubicBezTo>
                  <a:cubicBezTo>
                    <a:pt x="4603" y="5665"/>
                    <a:pt x="3050" y="4500"/>
                    <a:pt x="2496" y="3946"/>
                  </a:cubicBezTo>
                  <a:close/>
                  <a:moveTo>
                    <a:pt x="6916" y="1"/>
                  </a:moveTo>
                  <a:cubicBezTo>
                    <a:pt x="6811" y="1"/>
                    <a:pt x="6706" y="4"/>
                    <a:pt x="6599" y="9"/>
                  </a:cubicBezTo>
                  <a:cubicBezTo>
                    <a:pt x="3272" y="64"/>
                    <a:pt x="1608" y="2338"/>
                    <a:pt x="1165" y="2948"/>
                  </a:cubicBezTo>
                  <a:lnTo>
                    <a:pt x="0" y="2948"/>
                  </a:lnTo>
                  <a:lnTo>
                    <a:pt x="0" y="3946"/>
                  </a:lnTo>
                  <a:lnTo>
                    <a:pt x="1276" y="3946"/>
                  </a:lnTo>
                  <a:cubicBezTo>
                    <a:pt x="1823" y="4712"/>
                    <a:pt x="3722" y="6830"/>
                    <a:pt x="6759" y="6830"/>
                  </a:cubicBezTo>
                  <a:cubicBezTo>
                    <a:pt x="6798" y="6830"/>
                    <a:pt x="6837" y="6830"/>
                    <a:pt x="6876" y="6829"/>
                  </a:cubicBezTo>
                  <a:cubicBezTo>
                    <a:pt x="9982" y="6774"/>
                    <a:pt x="11645" y="4722"/>
                    <a:pt x="12200" y="3946"/>
                  </a:cubicBezTo>
                  <a:lnTo>
                    <a:pt x="13364" y="3946"/>
                  </a:lnTo>
                  <a:lnTo>
                    <a:pt x="13364" y="2948"/>
                  </a:lnTo>
                  <a:lnTo>
                    <a:pt x="12255" y="2948"/>
                  </a:lnTo>
                  <a:cubicBezTo>
                    <a:pt x="11879" y="2357"/>
                    <a:pt x="10049" y="1"/>
                    <a:pt x="6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8"/>
            <p:cNvSpPr/>
            <p:nvPr/>
          </p:nvSpPr>
          <p:spPr>
            <a:xfrm>
              <a:off x="207725" y="2782575"/>
              <a:ext cx="277275" cy="58225"/>
            </a:xfrm>
            <a:custGeom>
              <a:avLst/>
              <a:gdLst/>
              <a:ahLst/>
              <a:cxnLst/>
              <a:rect l="l" t="t" r="r" b="b"/>
              <a:pathLst>
                <a:path w="11091" h="2329" extrusionOk="0">
                  <a:moveTo>
                    <a:pt x="0" y="0"/>
                  </a:moveTo>
                  <a:lnTo>
                    <a:pt x="0" y="2329"/>
                  </a:lnTo>
                  <a:lnTo>
                    <a:pt x="11090" y="2329"/>
                  </a:lnTo>
                  <a:lnTo>
                    <a:pt x="110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8"/>
            <p:cNvSpPr/>
            <p:nvPr/>
          </p:nvSpPr>
          <p:spPr>
            <a:xfrm>
              <a:off x="390700" y="2684125"/>
              <a:ext cx="30525" cy="134500"/>
            </a:xfrm>
            <a:custGeom>
              <a:avLst/>
              <a:gdLst/>
              <a:ahLst/>
              <a:cxnLst/>
              <a:rect l="l" t="t" r="r" b="b"/>
              <a:pathLst>
                <a:path w="1221" h="5380" extrusionOk="0">
                  <a:moveTo>
                    <a:pt x="1" y="1"/>
                  </a:moveTo>
                  <a:lnTo>
                    <a:pt x="1" y="5380"/>
                  </a:lnTo>
                  <a:lnTo>
                    <a:pt x="1221" y="5380"/>
                  </a:lnTo>
                  <a:lnTo>
                    <a:pt x="12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8"/>
            <p:cNvSpPr/>
            <p:nvPr/>
          </p:nvSpPr>
          <p:spPr>
            <a:xfrm>
              <a:off x="203550" y="2588475"/>
              <a:ext cx="285600" cy="34700"/>
            </a:xfrm>
            <a:custGeom>
              <a:avLst/>
              <a:gdLst/>
              <a:ahLst/>
              <a:cxnLst/>
              <a:rect l="l" t="t" r="r" b="b"/>
              <a:pathLst>
                <a:path w="11424" h="1388" extrusionOk="0">
                  <a:moveTo>
                    <a:pt x="1" y="1"/>
                  </a:moveTo>
                  <a:lnTo>
                    <a:pt x="1" y="1387"/>
                  </a:lnTo>
                  <a:lnTo>
                    <a:pt x="11424" y="1387"/>
                  </a:lnTo>
                  <a:lnTo>
                    <a:pt x="114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6" name="Google Shape;206;p8"/>
          <p:cNvSpPr txBox="1">
            <a:spLocks noGrp="1"/>
          </p:cNvSpPr>
          <p:nvPr>
            <p:ph type="title"/>
          </p:nvPr>
        </p:nvSpPr>
        <p:spPr>
          <a:xfrm>
            <a:off x="1388100" y="1406550"/>
            <a:ext cx="6367800" cy="2330400"/>
          </a:xfrm>
          <a:prstGeom prst="rect">
            <a:avLst/>
          </a:prstGeom>
        </p:spPr>
        <p:txBody>
          <a:bodyPr spcFirstLastPara="1" wrap="square" lIns="91425" tIns="91425" rIns="91425" bIns="91425" anchor="t" anchorCtr="0">
            <a:noAutofit/>
          </a:bodyPr>
          <a:lstStyle>
            <a:lvl1pPr lvl="0" algn="ctr">
              <a:spcBef>
                <a:spcPts val="0"/>
              </a:spcBef>
              <a:spcAft>
                <a:spcPts val="0"/>
              </a:spcAft>
              <a:buSzPts val="4800"/>
              <a:buNone/>
              <a:defRPr sz="72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07"/>
        <p:cNvGrpSpPr/>
        <p:nvPr/>
      </p:nvGrpSpPr>
      <p:grpSpPr>
        <a:xfrm>
          <a:off x="0" y="0"/>
          <a:ext cx="0" cy="0"/>
          <a:chOff x="0" y="0"/>
          <a:chExt cx="0" cy="0"/>
        </a:xfrm>
      </p:grpSpPr>
      <p:grpSp>
        <p:nvGrpSpPr>
          <p:cNvPr id="208" name="Google Shape;208;p9"/>
          <p:cNvGrpSpPr/>
          <p:nvPr/>
        </p:nvGrpSpPr>
        <p:grpSpPr>
          <a:xfrm>
            <a:off x="-30" y="4806925"/>
            <a:ext cx="9143908" cy="336587"/>
            <a:chOff x="339450" y="5100100"/>
            <a:chExt cx="6931404" cy="336587"/>
          </a:xfrm>
        </p:grpSpPr>
        <p:sp>
          <p:nvSpPr>
            <p:cNvPr id="209" name="Google Shape;209;p9"/>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9"/>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9"/>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9"/>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 name="Google Shape;213;p9"/>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 name="Google Shape;214;p9"/>
          <p:cNvGrpSpPr/>
          <p:nvPr/>
        </p:nvGrpSpPr>
        <p:grpSpPr>
          <a:xfrm>
            <a:off x="8600725" y="2047725"/>
            <a:ext cx="350575" cy="1048050"/>
            <a:chOff x="1803350" y="874425"/>
            <a:chExt cx="350575" cy="1048050"/>
          </a:xfrm>
        </p:grpSpPr>
        <p:sp>
          <p:nvSpPr>
            <p:cNvPr id="215" name="Google Shape;215;p9"/>
            <p:cNvSpPr/>
            <p:nvPr/>
          </p:nvSpPr>
          <p:spPr>
            <a:xfrm>
              <a:off x="1803350" y="874425"/>
              <a:ext cx="350575" cy="255100"/>
            </a:xfrm>
            <a:custGeom>
              <a:avLst/>
              <a:gdLst/>
              <a:ahLst/>
              <a:cxnLst/>
              <a:rect l="l" t="t" r="r" b="b"/>
              <a:pathLst>
                <a:path w="14023" h="10204" extrusionOk="0">
                  <a:moveTo>
                    <a:pt x="6377" y="1830"/>
                  </a:moveTo>
                  <a:cubicBezTo>
                    <a:pt x="8207" y="1830"/>
                    <a:pt x="9649" y="3327"/>
                    <a:pt x="9649" y="5102"/>
                  </a:cubicBezTo>
                  <a:cubicBezTo>
                    <a:pt x="9704" y="6931"/>
                    <a:pt x="8263" y="8373"/>
                    <a:pt x="6377" y="8373"/>
                  </a:cubicBezTo>
                  <a:cubicBezTo>
                    <a:pt x="4603" y="8373"/>
                    <a:pt x="3161" y="6931"/>
                    <a:pt x="3161" y="5102"/>
                  </a:cubicBezTo>
                  <a:cubicBezTo>
                    <a:pt x="3161" y="3327"/>
                    <a:pt x="4603" y="1830"/>
                    <a:pt x="6377" y="1830"/>
                  </a:cubicBezTo>
                  <a:close/>
                  <a:moveTo>
                    <a:pt x="6377" y="0"/>
                  </a:moveTo>
                  <a:cubicBezTo>
                    <a:pt x="3549" y="0"/>
                    <a:pt x="1276" y="2274"/>
                    <a:pt x="1276" y="5102"/>
                  </a:cubicBezTo>
                  <a:cubicBezTo>
                    <a:pt x="1276" y="5102"/>
                    <a:pt x="1276" y="6432"/>
                    <a:pt x="1054" y="7708"/>
                  </a:cubicBezTo>
                  <a:cubicBezTo>
                    <a:pt x="832" y="8928"/>
                    <a:pt x="0" y="10203"/>
                    <a:pt x="0" y="10203"/>
                  </a:cubicBezTo>
                  <a:cubicBezTo>
                    <a:pt x="0" y="10203"/>
                    <a:pt x="1109" y="9371"/>
                    <a:pt x="1719" y="7209"/>
                  </a:cubicBezTo>
                  <a:cubicBezTo>
                    <a:pt x="2551" y="8928"/>
                    <a:pt x="4326" y="10203"/>
                    <a:pt x="6377" y="10203"/>
                  </a:cubicBezTo>
                  <a:cubicBezTo>
                    <a:pt x="8041" y="10203"/>
                    <a:pt x="9593" y="9371"/>
                    <a:pt x="10481" y="8096"/>
                  </a:cubicBezTo>
                  <a:cubicBezTo>
                    <a:pt x="10647" y="8540"/>
                    <a:pt x="10813" y="8983"/>
                    <a:pt x="11534" y="9205"/>
                  </a:cubicBezTo>
                  <a:cubicBezTo>
                    <a:pt x="11708" y="9268"/>
                    <a:pt x="11861" y="9296"/>
                    <a:pt x="11996" y="9296"/>
                  </a:cubicBezTo>
                  <a:cubicBezTo>
                    <a:pt x="12814" y="9296"/>
                    <a:pt x="12984" y="8263"/>
                    <a:pt x="13031" y="7597"/>
                  </a:cubicBezTo>
                  <a:cubicBezTo>
                    <a:pt x="13142" y="6876"/>
                    <a:pt x="12421" y="6599"/>
                    <a:pt x="12643" y="6432"/>
                  </a:cubicBezTo>
                  <a:cubicBezTo>
                    <a:pt x="12662" y="6414"/>
                    <a:pt x="12685" y="6406"/>
                    <a:pt x="12713" y="6406"/>
                  </a:cubicBezTo>
                  <a:cubicBezTo>
                    <a:pt x="12851" y="6406"/>
                    <a:pt x="13105" y="6599"/>
                    <a:pt x="13475" y="6599"/>
                  </a:cubicBezTo>
                  <a:cubicBezTo>
                    <a:pt x="13497" y="6601"/>
                    <a:pt x="13518" y="6602"/>
                    <a:pt x="13538" y="6602"/>
                  </a:cubicBezTo>
                  <a:cubicBezTo>
                    <a:pt x="13979" y="6602"/>
                    <a:pt x="14022" y="6044"/>
                    <a:pt x="13863" y="6044"/>
                  </a:cubicBezTo>
                  <a:lnTo>
                    <a:pt x="12699" y="6044"/>
                  </a:lnTo>
                  <a:cubicBezTo>
                    <a:pt x="12144" y="6044"/>
                    <a:pt x="11756" y="6765"/>
                    <a:pt x="11867" y="7431"/>
                  </a:cubicBezTo>
                  <a:cubicBezTo>
                    <a:pt x="12012" y="7962"/>
                    <a:pt x="12283" y="8703"/>
                    <a:pt x="11802" y="8703"/>
                  </a:cubicBezTo>
                  <a:cubicBezTo>
                    <a:pt x="11730" y="8703"/>
                    <a:pt x="11642" y="8686"/>
                    <a:pt x="11534" y="8650"/>
                  </a:cubicBezTo>
                  <a:cubicBezTo>
                    <a:pt x="11035" y="8429"/>
                    <a:pt x="11035" y="7763"/>
                    <a:pt x="11035" y="7209"/>
                  </a:cubicBezTo>
                  <a:cubicBezTo>
                    <a:pt x="11312" y="6599"/>
                    <a:pt x="11534" y="5822"/>
                    <a:pt x="11534" y="5102"/>
                  </a:cubicBezTo>
                  <a:cubicBezTo>
                    <a:pt x="11534" y="2274"/>
                    <a:pt x="9261" y="0"/>
                    <a:pt x="6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9"/>
            <p:cNvSpPr/>
            <p:nvPr/>
          </p:nvSpPr>
          <p:spPr>
            <a:xfrm>
              <a:off x="1849100" y="1240525"/>
              <a:ext cx="257875" cy="390825"/>
            </a:xfrm>
            <a:custGeom>
              <a:avLst/>
              <a:gdLst/>
              <a:ahLst/>
              <a:cxnLst/>
              <a:rect l="l" t="t" r="r" b="b"/>
              <a:pathLst>
                <a:path w="10315" h="15633" extrusionOk="0">
                  <a:moveTo>
                    <a:pt x="5159" y="1547"/>
                  </a:moveTo>
                  <a:cubicBezTo>
                    <a:pt x="8249" y="1547"/>
                    <a:pt x="7142" y="5996"/>
                    <a:pt x="5268" y="7925"/>
                  </a:cubicBezTo>
                  <a:cubicBezTo>
                    <a:pt x="3383" y="5984"/>
                    <a:pt x="2218" y="1548"/>
                    <a:pt x="5102" y="1548"/>
                  </a:cubicBezTo>
                  <a:cubicBezTo>
                    <a:pt x="5121" y="1547"/>
                    <a:pt x="5140" y="1547"/>
                    <a:pt x="5159" y="1547"/>
                  </a:cubicBezTo>
                  <a:close/>
                  <a:moveTo>
                    <a:pt x="5025" y="1"/>
                  </a:moveTo>
                  <a:cubicBezTo>
                    <a:pt x="4588" y="1"/>
                    <a:pt x="4162" y="50"/>
                    <a:pt x="3826" y="162"/>
                  </a:cubicBezTo>
                  <a:cubicBezTo>
                    <a:pt x="2329" y="716"/>
                    <a:pt x="1886" y="2047"/>
                    <a:pt x="2052" y="3600"/>
                  </a:cubicBezTo>
                  <a:cubicBezTo>
                    <a:pt x="2274" y="5263"/>
                    <a:pt x="3272" y="7038"/>
                    <a:pt x="4270" y="8368"/>
                  </a:cubicBezTo>
                  <a:cubicBezTo>
                    <a:pt x="2995" y="8147"/>
                    <a:pt x="0" y="7758"/>
                    <a:pt x="0" y="7758"/>
                  </a:cubicBezTo>
                  <a:lnTo>
                    <a:pt x="0" y="9588"/>
                  </a:lnTo>
                  <a:lnTo>
                    <a:pt x="4714" y="9145"/>
                  </a:lnTo>
                  <a:lnTo>
                    <a:pt x="4381" y="15632"/>
                  </a:lnTo>
                  <a:lnTo>
                    <a:pt x="6377" y="15632"/>
                  </a:lnTo>
                  <a:lnTo>
                    <a:pt x="5878" y="9145"/>
                  </a:lnTo>
                  <a:lnTo>
                    <a:pt x="10314" y="9588"/>
                  </a:lnTo>
                  <a:lnTo>
                    <a:pt x="10314" y="7758"/>
                  </a:lnTo>
                  <a:cubicBezTo>
                    <a:pt x="10314" y="7758"/>
                    <a:pt x="7763" y="8091"/>
                    <a:pt x="6322" y="8313"/>
                  </a:cubicBezTo>
                  <a:cubicBezTo>
                    <a:pt x="7264" y="7038"/>
                    <a:pt x="8263" y="5152"/>
                    <a:pt x="8429" y="3600"/>
                  </a:cubicBezTo>
                  <a:cubicBezTo>
                    <a:pt x="8651" y="2102"/>
                    <a:pt x="8152" y="827"/>
                    <a:pt x="6765" y="272"/>
                  </a:cubicBezTo>
                  <a:cubicBezTo>
                    <a:pt x="6336" y="107"/>
                    <a:pt x="5669"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9"/>
            <p:cNvSpPr/>
            <p:nvPr/>
          </p:nvSpPr>
          <p:spPr>
            <a:xfrm>
              <a:off x="1833850" y="1775500"/>
              <a:ext cx="288375" cy="146975"/>
            </a:xfrm>
            <a:custGeom>
              <a:avLst/>
              <a:gdLst/>
              <a:ahLst/>
              <a:cxnLst/>
              <a:rect l="l" t="t" r="r" b="b"/>
              <a:pathLst>
                <a:path w="11535" h="5879" extrusionOk="0">
                  <a:moveTo>
                    <a:pt x="0" y="0"/>
                  </a:moveTo>
                  <a:cubicBezTo>
                    <a:pt x="0" y="0"/>
                    <a:pt x="998" y="3050"/>
                    <a:pt x="5102" y="3327"/>
                  </a:cubicBezTo>
                  <a:lnTo>
                    <a:pt x="5102" y="3826"/>
                  </a:lnTo>
                  <a:cubicBezTo>
                    <a:pt x="5046" y="4658"/>
                    <a:pt x="4048" y="4825"/>
                    <a:pt x="3605" y="5102"/>
                  </a:cubicBezTo>
                  <a:cubicBezTo>
                    <a:pt x="3161" y="5379"/>
                    <a:pt x="2939" y="5878"/>
                    <a:pt x="2939" y="5878"/>
                  </a:cubicBezTo>
                  <a:lnTo>
                    <a:pt x="8595" y="5878"/>
                  </a:lnTo>
                  <a:cubicBezTo>
                    <a:pt x="8595" y="5878"/>
                    <a:pt x="8429" y="5324"/>
                    <a:pt x="7930" y="5102"/>
                  </a:cubicBezTo>
                  <a:cubicBezTo>
                    <a:pt x="7542" y="4825"/>
                    <a:pt x="6488" y="4658"/>
                    <a:pt x="6433" y="3826"/>
                  </a:cubicBezTo>
                  <a:lnTo>
                    <a:pt x="6433" y="3327"/>
                  </a:lnTo>
                  <a:cubicBezTo>
                    <a:pt x="10592" y="3050"/>
                    <a:pt x="11534" y="0"/>
                    <a:pt x="11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9"/>
            <p:cNvSpPr/>
            <p:nvPr/>
          </p:nvSpPr>
          <p:spPr>
            <a:xfrm>
              <a:off x="1832450" y="1720050"/>
              <a:ext cx="289775" cy="22200"/>
            </a:xfrm>
            <a:custGeom>
              <a:avLst/>
              <a:gdLst/>
              <a:ahLst/>
              <a:cxnLst/>
              <a:rect l="l" t="t" r="r" b="b"/>
              <a:pathLst>
                <a:path w="11591" h="888" extrusionOk="0">
                  <a:moveTo>
                    <a:pt x="1" y="0"/>
                  </a:moveTo>
                  <a:lnTo>
                    <a:pt x="1" y="888"/>
                  </a:lnTo>
                  <a:lnTo>
                    <a:pt x="11590" y="888"/>
                  </a:lnTo>
                  <a:lnTo>
                    <a:pt x="115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 name="Google Shape;219;p9"/>
          <p:cNvGrpSpPr/>
          <p:nvPr/>
        </p:nvGrpSpPr>
        <p:grpSpPr>
          <a:xfrm>
            <a:off x="223738" y="2030388"/>
            <a:ext cx="289750" cy="1082725"/>
            <a:chOff x="194025" y="490825"/>
            <a:chExt cx="289750" cy="1082725"/>
          </a:xfrm>
        </p:grpSpPr>
        <p:sp>
          <p:nvSpPr>
            <p:cNvPr id="220" name="Google Shape;220;p9"/>
            <p:cNvSpPr/>
            <p:nvPr/>
          </p:nvSpPr>
          <p:spPr>
            <a:xfrm>
              <a:off x="230050" y="490825"/>
              <a:ext cx="219075" cy="320275"/>
            </a:xfrm>
            <a:custGeom>
              <a:avLst/>
              <a:gdLst/>
              <a:ahLst/>
              <a:cxnLst/>
              <a:rect l="l" t="t" r="r" b="b"/>
              <a:pathLst>
                <a:path w="8763" h="12811" extrusionOk="0">
                  <a:moveTo>
                    <a:pt x="2053" y="1"/>
                  </a:moveTo>
                  <a:lnTo>
                    <a:pt x="2053" y="1110"/>
                  </a:lnTo>
                  <a:lnTo>
                    <a:pt x="2773" y="1110"/>
                  </a:lnTo>
                  <a:cubicBezTo>
                    <a:pt x="2773" y="1110"/>
                    <a:pt x="2995" y="1387"/>
                    <a:pt x="2995" y="2496"/>
                  </a:cubicBezTo>
                  <a:cubicBezTo>
                    <a:pt x="2995" y="3051"/>
                    <a:pt x="2773" y="3550"/>
                    <a:pt x="2607" y="3882"/>
                  </a:cubicBezTo>
                  <a:cubicBezTo>
                    <a:pt x="2385" y="4271"/>
                    <a:pt x="1942" y="4603"/>
                    <a:pt x="1831" y="4659"/>
                  </a:cubicBezTo>
                  <a:cubicBezTo>
                    <a:pt x="722" y="5435"/>
                    <a:pt x="1" y="6766"/>
                    <a:pt x="1" y="8208"/>
                  </a:cubicBezTo>
                  <a:cubicBezTo>
                    <a:pt x="1" y="10093"/>
                    <a:pt x="1110" y="11590"/>
                    <a:pt x="2773" y="12256"/>
                  </a:cubicBezTo>
                  <a:lnTo>
                    <a:pt x="2053" y="12256"/>
                  </a:lnTo>
                  <a:lnTo>
                    <a:pt x="2053" y="12810"/>
                  </a:lnTo>
                  <a:lnTo>
                    <a:pt x="6766" y="12810"/>
                  </a:lnTo>
                  <a:lnTo>
                    <a:pt x="6766" y="12256"/>
                  </a:lnTo>
                  <a:lnTo>
                    <a:pt x="5990" y="12256"/>
                  </a:lnTo>
                  <a:cubicBezTo>
                    <a:pt x="7598" y="11756"/>
                    <a:pt x="8762" y="10148"/>
                    <a:pt x="8762" y="8263"/>
                  </a:cubicBezTo>
                  <a:cubicBezTo>
                    <a:pt x="8762" y="6821"/>
                    <a:pt x="8097" y="5601"/>
                    <a:pt x="6988" y="4714"/>
                  </a:cubicBezTo>
                  <a:cubicBezTo>
                    <a:pt x="6821" y="4659"/>
                    <a:pt x="6378" y="4271"/>
                    <a:pt x="6211" y="3993"/>
                  </a:cubicBezTo>
                  <a:cubicBezTo>
                    <a:pt x="5990" y="3605"/>
                    <a:pt x="5768" y="3162"/>
                    <a:pt x="5768" y="2607"/>
                  </a:cubicBezTo>
                  <a:cubicBezTo>
                    <a:pt x="5768" y="1498"/>
                    <a:pt x="5990" y="1221"/>
                    <a:pt x="5990" y="1221"/>
                  </a:cubicBezTo>
                  <a:lnTo>
                    <a:pt x="5990" y="1110"/>
                  </a:lnTo>
                  <a:lnTo>
                    <a:pt x="6655" y="1110"/>
                  </a:lnTo>
                  <a:lnTo>
                    <a:pt x="66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9"/>
            <p:cNvSpPr/>
            <p:nvPr/>
          </p:nvSpPr>
          <p:spPr>
            <a:xfrm>
              <a:off x="212025" y="889675"/>
              <a:ext cx="257875" cy="388600"/>
            </a:xfrm>
            <a:custGeom>
              <a:avLst/>
              <a:gdLst/>
              <a:ahLst/>
              <a:cxnLst/>
              <a:rect l="l" t="t" r="r" b="b"/>
              <a:pathLst>
                <a:path w="10315" h="15544" extrusionOk="0">
                  <a:moveTo>
                    <a:pt x="5157" y="1513"/>
                  </a:moveTo>
                  <a:cubicBezTo>
                    <a:pt x="8139" y="1513"/>
                    <a:pt x="7033" y="6017"/>
                    <a:pt x="5269" y="7946"/>
                  </a:cubicBezTo>
                  <a:cubicBezTo>
                    <a:pt x="3383" y="6006"/>
                    <a:pt x="2219" y="1514"/>
                    <a:pt x="5102" y="1514"/>
                  </a:cubicBezTo>
                  <a:cubicBezTo>
                    <a:pt x="5121" y="1514"/>
                    <a:pt x="5139" y="1513"/>
                    <a:pt x="5157" y="1513"/>
                  </a:cubicBezTo>
                  <a:close/>
                  <a:moveTo>
                    <a:pt x="5177" y="1"/>
                  </a:moveTo>
                  <a:cubicBezTo>
                    <a:pt x="4689" y="1"/>
                    <a:pt x="4202" y="58"/>
                    <a:pt x="3827" y="183"/>
                  </a:cubicBezTo>
                  <a:cubicBezTo>
                    <a:pt x="2330" y="738"/>
                    <a:pt x="1886" y="2013"/>
                    <a:pt x="2053" y="3566"/>
                  </a:cubicBezTo>
                  <a:cubicBezTo>
                    <a:pt x="2274" y="5229"/>
                    <a:pt x="3273" y="7004"/>
                    <a:pt x="4271" y="8334"/>
                  </a:cubicBezTo>
                  <a:cubicBezTo>
                    <a:pt x="2995" y="8113"/>
                    <a:pt x="1" y="7724"/>
                    <a:pt x="1" y="7724"/>
                  </a:cubicBezTo>
                  <a:lnTo>
                    <a:pt x="1" y="9610"/>
                  </a:lnTo>
                  <a:lnTo>
                    <a:pt x="4714" y="9111"/>
                  </a:lnTo>
                  <a:lnTo>
                    <a:pt x="4714" y="9111"/>
                  </a:lnTo>
                  <a:lnTo>
                    <a:pt x="4215" y="15543"/>
                  </a:lnTo>
                  <a:lnTo>
                    <a:pt x="6212" y="15543"/>
                  </a:lnTo>
                  <a:lnTo>
                    <a:pt x="5879" y="9111"/>
                  </a:lnTo>
                  <a:lnTo>
                    <a:pt x="10315" y="9610"/>
                  </a:lnTo>
                  <a:lnTo>
                    <a:pt x="10315" y="7724"/>
                  </a:lnTo>
                  <a:cubicBezTo>
                    <a:pt x="10259" y="7724"/>
                    <a:pt x="7709" y="8057"/>
                    <a:pt x="6322" y="8279"/>
                  </a:cubicBezTo>
                  <a:cubicBezTo>
                    <a:pt x="7265" y="7004"/>
                    <a:pt x="8263" y="5174"/>
                    <a:pt x="8430" y="3566"/>
                  </a:cubicBezTo>
                  <a:cubicBezTo>
                    <a:pt x="8651" y="2124"/>
                    <a:pt x="8152" y="793"/>
                    <a:pt x="6766" y="239"/>
                  </a:cubicBezTo>
                  <a:cubicBezTo>
                    <a:pt x="6370" y="86"/>
                    <a:pt x="5773" y="1"/>
                    <a:pt x="5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9"/>
            <p:cNvSpPr/>
            <p:nvPr/>
          </p:nvSpPr>
          <p:spPr>
            <a:xfrm>
              <a:off x="194025" y="1423800"/>
              <a:ext cx="289750" cy="149750"/>
            </a:xfrm>
            <a:custGeom>
              <a:avLst/>
              <a:gdLst/>
              <a:ahLst/>
              <a:cxnLst/>
              <a:rect l="l" t="t" r="r" b="b"/>
              <a:pathLst>
                <a:path w="11590" h="5990" extrusionOk="0">
                  <a:moveTo>
                    <a:pt x="0" y="0"/>
                  </a:moveTo>
                  <a:cubicBezTo>
                    <a:pt x="0" y="0"/>
                    <a:pt x="1054" y="3050"/>
                    <a:pt x="5157" y="3328"/>
                  </a:cubicBezTo>
                  <a:lnTo>
                    <a:pt x="5157" y="3827"/>
                  </a:lnTo>
                  <a:cubicBezTo>
                    <a:pt x="5046" y="4658"/>
                    <a:pt x="4103" y="4880"/>
                    <a:pt x="3604" y="5157"/>
                  </a:cubicBezTo>
                  <a:cubicBezTo>
                    <a:pt x="3161" y="5490"/>
                    <a:pt x="2994" y="5989"/>
                    <a:pt x="2994" y="5989"/>
                  </a:cubicBezTo>
                  <a:lnTo>
                    <a:pt x="8595" y="5989"/>
                  </a:lnTo>
                  <a:cubicBezTo>
                    <a:pt x="8595" y="5989"/>
                    <a:pt x="8484" y="5435"/>
                    <a:pt x="7985" y="5213"/>
                  </a:cubicBezTo>
                  <a:cubicBezTo>
                    <a:pt x="7597" y="4936"/>
                    <a:pt x="6543" y="4714"/>
                    <a:pt x="6488" y="3882"/>
                  </a:cubicBezTo>
                  <a:lnTo>
                    <a:pt x="6488" y="3383"/>
                  </a:lnTo>
                  <a:cubicBezTo>
                    <a:pt x="10647" y="3050"/>
                    <a:pt x="11589" y="0"/>
                    <a:pt x="11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9"/>
            <p:cNvSpPr/>
            <p:nvPr/>
          </p:nvSpPr>
          <p:spPr>
            <a:xfrm>
              <a:off x="194025" y="1368350"/>
              <a:ext cx="289750" cy="22200"/>
            </a:xfrm>
            <a:custGeom>
              <a:avLst/>
              <a:gdLst/>
              <a:ahLst/>
              <a:cxnLst/>
              <a:rect l="l" t="t" r="r" b="b"/>
              <a:pathLst>
                <a:path w="11590" h="888" extrusionOk="0">
                  <a:moveTo>
                    <a:pt x="0" y="0"/>
                  </a:moveTo>
                  <a:lnTo>
                    <a:pt x="0" y="888"/>
                  </a:lnTo>
                  <a:lnTo>
                    <a:pt x="11589" y="888"/>
                  </a:lnTo>
                  <a:lnTo>
                    <a:pt x="115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 name="Google Shape;224;p9"/>
          <p:cNvSpPr txBox="1">
            <a:spLocks noGrp="1"/>
          </p:cNvSpPr>
          <p:nvPr>
            <p:ph type="title"/>
          </p:nvPr>
        </p:nvSpPr>
        <p:spPr>
          <a:xfrm>
            <a:off x="2403600" y="1530248"/>
            <a:ext cx="4336800" cy="747900"/>
          </a:xfrm>
          <a:prstGeom prst="rect">
            <a:avLst/>
          </a:prstGeom>
        </p:spPr>
        <p:txBody>
          <a:bodyPr spcFirstLastPara="1" wrap="square" lIns="91425" tIns="91425" rIns="91425" bIns="91425" anchor="t" anchorCtr="0">
            <a:noAutofit/>
          </a:bodyPr>
          <a:lstStyle>
            <a:lvl1pPr lvl="0" algn="ctr">
              <a:spcBef>
                <a:spcPts val="0"/>
              </a:spcBef>
              <a:spcAft>
                <a:spcPts val="0"/>
              </a:spcAft>
              <a:buSzPts val="4200"/>
              <a:buNone/>
              <a:defRPr sz="4000" b="0">
                <a:latin typeface="Manrope ExtraBold"/>
                <a:ea typeface="Manrope ExtraBold"/>
                <a:cs typeface="Manrope ExtraBold"/>
                <a:sym typeface="Manrope ExtraBold"/>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225" name="Google Shape;225;p9"/>
          <p:cNvSpPr txBox="1">
            <a:spLocks noGrp="1"/>
          </p:cNvSpPr>
          <p:nvPr>
            <p:ph type="subTitle" idx="1"/>
          </p:nvPr>
        </p:nvSpPr>
        <p:spPr>
          <a:xfrm>
            <a:off x="2403600" y="2245238"/>
            <a:ext cx="4336800" cy="1368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16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26"/>
        <p:cNvGrpSpPr/>
        <p:nvPr/>
      </p:nvGrpSpPr>
      <p:grpSpPr>
        <a:xfrm>
          <a:off x="0" y="0"/>
          <a:ext cx="0" cy="0"/>
          <a:chOff x="0" y="0"/>
          <a:chExt cx="0" cy="0"/>
        </a:xfrm>
      </p:grpSpPr>
      <p:sp>
        <p:nvSpPr>
          <p:cNvPr id="227" name="Google Shape;227;p10"/>
          <p:cNvSpPr/>
          <p:nvPr/>
        </p:nvSpPr>
        <p:spPr>
          <a:xfrm>
            <a:off x="18275" y="24000"/>
            <a:ext cx="9125700" cy="5119500"/>
          </a:xfrm>
          <a:prstGeom prst="rect">
            <a:avLst/>
          </a:prstGeom>
          <a:solidFill>
            <a:srgbClr val="FFFFFF">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0"/>
          <p:cNvSpPr txBox="1">
            <a:spLocks noGrp="1"/>
          </p:cNvSpPr>
          <p:nvPr>
            <p:ph type="title"/>
          </p:nvPr>
        </p:nvSpPr>
        <p:spPr>
          <a:xfrm>
            <a:off x="1348875" y="522700"/>
            <a:ext cx="6446100" cy="1096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b="0">
                <a:latin typeface="Manrope ExtraBold"/>
                <a:ea typeface="Manrope ExtraBold"/>
                <a:cs typeface="Manrope ExtraBold"/>
                <a:sym typeface="Manrope ExtraBold"/>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229" name="Google Shape;229;p10"/>
          <p:cNvGrpSpPr/>
          <p:nvPr/>
        </p:nvGrpSpPr>
        <p:grpSpPr>
          <a:xfrm>
            <a:off x="-30" y="4806925"/>
            <a:ext cx="9143908" cy="336587"/>
            <a:chOff x="339450" y="5100100"/>
            <a:chExt cx="6931404" cy="336587"/>
          </a:xfrm>
        </p:grpSpPr>
        <p:sp>
          <p:nvSpPr>
            <p:cNvPr id="230" name="Google Shape;230;p10"/>
            <p:cNvSpPr/>
            <p:nvPr/>
          </p:nvSpPr>
          <p:spPr>
            <a:xfrm>
              <a:off x="339454" y="5100100"/>
              <a:ext cx="6931400" cy="336587"/>
            </a:xfrm>
            <a:custGeom>
              <a:avLst/>
              <a:gdLst/>
              <a:ahLst/>
              <a:cxnLst/>
              <a:rect l="l" t="t" r="r" b="b"/>
              <a:pathLst>
                <a:path w="277256" h="18189" extrusionOk="0">
                  <a:moveTo>
                    <a:pt x="0" y="1"/>
                  </a:moveTo>
                  <a:lnTo>
                    <a:pt x="0" y="18189"/>
                  </a:lnTo>
                  <a:lnTo>
                    <a:pt x="277256" y="18189"/>
                  </a:lnTo>
                  <a:lnTo>
                    <a:pt x="277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0"/>
            <p:cNvSpPr/>
            <p:nvPr/>
          </p:nvSpPr>
          <p:spPr>
            <a:xfrm>
              <a:off x="339450" y="5146925"/>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10"/>
            <p:cNvSpPr/>
            <p:nvPr/>
          </p:nvSpPr>
          <p:spPr>
            <a:xfrm>
              <a:off x="339450" y="5249525"/>
              <a:ext cx="6931400" cy="33275"/>
            </a:xfrm>
            <a:custGeom>
              <a:avLst/>
              <a:gdLst/>
              <a:ahLst/>
              <a:cxnLst/>
              <a:rect l="l" t="t" r="r" b="b"/>
              <a:pathLst>
                <a:path w="277256" h="1331" extrusionOk="0">
                  <a:moveTo>
                    <a:pt x="0" y="0"/>
                  </a:moveTo>
                  <a:lnTo>
                    <a:pt x="0" y="1331"/>
                  </a:lnTo>
                  <a:lnTo>
                    <a:pt x="277256" y="1331"/>
                  </a:lnTo>
                  <a:lnTo>
                    <a:pt x="2772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10"/>
            <p:cNvSpPr/>
            <p:nvPr/>
          </p:nvSpPr>
          <p:spPr>
            <a:xfrm>
              <a:off x="339450" y="5352100"/>
              <a:ext cx="6931400" cy="33300"/>
            </a:xfrm>
            <a:custGeom>
              <a:avLst/>
              <a:gdLst/>
              <a:ahLst/>
              <a:cxnLst/>
              <a:rect l="l" t="t" r="r" b="b"/>
              <a:pathLst>
                <a:path w="277256" h="1332" extrusionOk="0">
                  <a:moveTo>
                    <a:pt x="0" y="1"/>
                  </a:moveTo>
                  <a:lnTo>
                    <a:pt x="0" y="1331"/>
                  </a:lnTo>
                  <a:lnTo>
                    <a:pt x="277256" y="1331"/>
                  </a:lnTo>
                  <a:lnTo>
                    <a:pt x="277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4" name="Google Shape;234;p10"/>
          <p:cNvSpPr/>
          <p:nvPr/>
        </p:nvSpPr>
        <p:spPr>
          <a:xfrm>
            <a:off x="-25" y="0"/>
            <a:ext cx="9144092" cy="336575"/>
          </a:xfrm>
          <a:custGeom>
            <a:avLst/>
            <a:gdLst/>
            <a:ahLst/>
            <a:cxnLst/>
            <a:rect l="l" t="t" r="r" b="b"/>
            <a:pathLst>
              <a:path w="283978" h="13463" extrusionOk="0">
                <a:moveTo>
                  <a:pt x="1" y="1"/>
                </a:moveTo>
                <a:lnTo>
                  <a:pt x="1" y="13463"/>
                </a:lnTo>
                <a:lnTo>
                  <a:pt x="283977" y="13463"/>
                </a:lnTo>
                <a:lnTo>
                  <a:pt x="2839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5" name="Google Shape;235;p10"/>
          <p:cNvGrpSpPr/>
          <p:nvPr/>
        </p:nvGrpSpPr>
        <p:grpSpPr>
          <a:xfrm>
            <a:off x="201563" y="2302700"/>
            <a:ext cx="334125" cy="538100"/>
            <a:chOff x="184150" y="2302700"/>
            <a:chExt cx="334125" cy="538100"/>
          </a:xfrm>
        </p:grpSpPr>
        <p:sp>
          <p:nvSpPr>
            <p:cNvPr id="236" name="Google Shape;236;p10"/>
            <p:cNvSpPr/>
            <p:nvPr/>
          </p:nvSpPr>
          <p:spPr>
            <a:xfrm>
              <a:off x="184150" y="2302700"/>
              <a:ext cx="334125" cy="170775"/>
            </a:xfrm>
            <a:custGeom>
              <a:avLst/>
              <a:gdLst/>
              <a:ahLst/>
              <a:cxnLst/>
              <a:rect l="l" t="t" r="r" b="b"/>
              <a:pathLst>
                <a:path w="13365" h="6831" extrusionOk="0">
                  <a:moveTo>
                    <a:pt x="6544" y="1118"/>
                  </a:moveTo>
                  <a:cubicBezTo>
                    <a:pt x="8983" y="1118"/>
                    <a:pt x="10592" y="2504"/>
                    <a:pt x="11035" y="2948"/>
                  </a:cubicBezTo>
                  <a:lnTo>
                    <a:pt x="2496" y="2948"/>
                  </a:lnTo>
                  <a:cubicBezTo>
                    <a:pt x="2828" y="2504"/>
                    <a:pt x="4048" y="1118"/>
                    <a:pt x="6544" y="1118"/>
                  </a:cubicBezTo>
                  <a:close/>
                  <a:moveTo>
                    <a:pt x="10813" y="3946"/>
                  </a:moveTo>
                  <a:cubicBezTo>
                    <a:pt x="10314" y="4500"/>
                    <a:pt x="9150" y="5665"/>
                    <a:pt x="6876" y="5665"/>
                  </a:cubicBezTo>
                  <a:cubicBezTo>
                    <a:pt x="4603" y="5665"/>
                    <a:pt x="3050" y="4500"/>
                    <a:pt x="2496" y="3946"/>
                  </a:cubicBezTo>
                  <a:close/>
                  <a:moveTo>
                    <a:pt x="6916" y="1"/>
                  </a:moveTo>
                  <a:cubicBezTo>
                    <a:pt x="6811" y="1"/>
                    <a:pt x="6706" y="4"/>
                    <a:pt x="6599" y="9"/>
                  </a:cubicBezTo>
                  <a:cubicBezTo>
                    <a:pt x="3272" y="64"/>
                    <a:pt x="1608" y="2338"/>
                    <a:pt x="1165" y="2948"/>
                  </a:cubicBezTo>
                  <a:lnTo>
                    <a:pt x="0" y="2948"/>
                  </a:lnTo>
                  <a:lnTo>
                    <a:pt x="0" y="3946"/>
                  </a:lnTo>
                  <a:lnTo>
                    <a:pt x="1276" y="3946"/>
                  </a:lnTo>
                  <a:cubicBezTo>
                    <a:pt x="1823" y="4712"/>
                    <a:pt x="3722" y="6830"/>
                    <a:pt x="6759" y="6830"/>
                  </a:cubicBezTo>
                  <a:cubicBezTo>
                    <a:pt x="6798" y="6830"/>
                    <a:pt x="6837" y="6830"/>
                    <a:pt x="6876" y="6829"/>
                  </a:cubicBezTo>
                  <a:cubicBezTo>
                    <a:pt x="9982" y="6774"/>
                    <a:pt x="11645" y="4722"/>
                    <a:pt x="12200" y="3946"/>
                  </a:cubicBezTo>
                  <a:lnTo>
                    <a:pt x="13364" y="3946"/>
                  </a:lnTo>
                  <a:lnTo>
                    <a:pt x="13364" y="2948"/>
                  </a:lnTo>
                  <a:lnTo>
                    <a:pt x="12255" y="2948"/>
                  </a:lnTo>
                  <a:cubicBezTo>
                    <a:pt x="11879" y="2357"/>
                    <a:pt x="10049" y="1"/>
                    <a:pt x="6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0"/>
            <p:cNvSpPr/>
            <p:nvPr/>
          </p:nvSpPr>
          <p:spPr>
            <a:xfrm>
              <a:off x="207725" y="2782575"/>
              <a:ext cx="277275" cy="58225"/>
            </a:xfrm>
            <a:custGeom>
              <a:avLst/>
              <a:gdLst/>
              <a:ahLst/>
              <a:cxnLst/>
              <a:rect l="l" t="t" r="r" b="b"/>
              <a:pathLst>
                <a:path w="11091" h="2329" extrusionOk="0">
                  <a:moveTo>
                    <a:pt x="0" y="0"/>
                  </a:moveTo>
                  <a:lnTo>
                    <a:pt x="0" y="2329"/>
                  </a:lnTo>
                  <a:lnTo>
                    <a:pt x="11090" y="2329"/>
                  </a:lnTo>
                  <a:lnTo>
                    <a:pt x="110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10"/>
            <p:cNvSpPr/>
            <p:nvPr/>
          </p:nvSpPr>
          <p:spPr>
            <a:xfrm>
              <a:off x="390700" y="2684125"/>
              <a:ext cx="30525" cy="134500"/>
            </a:xfrm>
            <a:custGeom>
              <a:avLst/>
              <a:gdLst/>
              <a:ahLst/>
              <a:cxnLst/>
              <a:rect l="l" t="t" r="r" b="b"/>
              <a:pathLst>
                <a:path w="1221" h="5380" extrusionOk="0">
                  <a:moveTo>
                    <a:pt x="1" y="1"/>
                  </a:moveTo>
                  <a:lnTo>
                    <a:pt x="1" y="5380"/>
                  </a:lnTo>
                  <a:lnTo>
                    <a:pt x="1221" y="5380"/>
                  </a:lnTo>
                  <a:lnTo>
                    <a:pt x="12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0"/>
            <p:cNvSpPr/>
            <p:nvPr/>
          </p:nvSpPr>
          <p:spPr>
            <a:xfrm>
              <a:off x="203550" y="2588475"/>
              <a:ext cx="285600" cy="34700"/>
            </a:xfrm>
            <a:custGeom>
              <a:avLst/>
              <a:gdLst/>
              <a:ahLst/>
              <a:cxnLst/>
              <a:rect l="l" t="t" r="r" b="b"/>
              <a:pathLst>
                <a:path w="11424" h="1388" extrusionOk="0">
                  <a:moveTo>
                    <a:pt x="1" y="1"/>
                  </a:moveTo>
                  <a:lnTo>
                    <a:pt x="1" y="1387"/>
                  </a:lnTo>
                  <a:lnTo>
                    <a:pt x="11424" y="1387"/>
                  </a:lnTo>
                  <a:lnTo>
                    <a:pt x="114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 name="Google Shape;240;p10"/>
          <p:cNvGrpSpPr/>
          <p:nvPr/>
        </p:nvGrpSpPr>
        <p:grpSpPr>
          <a:xfrm>
            <a:off x="8608963" y="2302700"/>
            <a:ext cx="334125" cy="538100"/>
            <a:chOff x="184150" y="2302700"/>
            <a:chExt cx="334125" cy="538100"/>
          </a:xfrm>
        </p:grpSpPr>
        <p:sp>
          <p:nvSpPr>
            <p:cNvPr id="241" name="Google Shape;241;p10"/>
            <p:cNvSpPr/>
            <p:nvPr/>
          </p:nvSpPr>
          <p:spPr>
            <a:xfrm>
              <a:off x="184150" y="2302700"/>
              <a:ext cx="334125" cy="170775"/>
            </a:xfrm>
            <a:custGeom>
              <a:avLst/>
              <a:gdLst/>
              <a:ahLst/>
              <a:cxnLst/>
              <a:rect l="l" t="t" r="r" b="b"/>
              <a:pathLst>
                <a:path w="13365" h="6831" extrusionOk="0">
                  <a:moveTo>
                    <a:pt x="6544" y="1118"/>
                  </a:moveTo>
                  <a:cubicBezTo>
                    <a:pt x="8983" y="1118"/>
                    <a:pt x="10592" y="2504"/>
                    <a:pt x="11035" y="2948"/>
                  </a:cubicBezTo>
                  <a:lnTo>
                    <a:pt x="2496" y="2948"/>
                  </a:lnTo>
                  <a:cubicBezTo>
                    <a:pt x="2828" y="2504"/>
                    <a:pt x="4048" y="1118"/>
                    <a:pt x="6544" y="1118"/>
                  </a:cubicBezTo>
                  <a:close/>
                  <a:moveTo>
                    <a:pt x="10813" y="3946"/>
                  </a:moveTo>
                  <a:cubicBezTo>
                    <a:pt x="10314" y="4500"/>
                    <a:pt x="9150" y="5665"/>
                    <a:pt x="6876" y="5665"/>
                  </a:cubicBezTo>
                  <a:cubicBezTo>
                    <a:pt x="4603" y="5665"/>
                    <a:pt x="3050" y="4500"/>
                    <a:pt x="2496" y="3946"/>
                  </a:cubicBezTo>
                  <a:close/>
                  <a:moveTo>
                    <a:pt x="6916" y="1"/>
                  </a:moveTo>
                  <a:cubicBezTo>
                    <a:pt x="6811" y="1"/>
                    <a:pt x="6706" y="4"/>
                    <a:pt x="6599" y="9"/>
                  </a:cubicBezTo>
                  <a:cubicBezTo>
                    <a:pt x="3272" y="64"/>
                    <a:pt x="1608" y="2338"/>
                    <a:pt x="1165" y="2948"/>
                  </a:cubicBezTo>
                  <a:lnTo>
                    <a:pt x="0" y="2948"/>
                  </a:lnTo>
                  <a:lnTo>
                    <a:pt x="0" y="3946"/>
                  </a:lnTo>
                  <a:lnTo>
                    <a:pt x="1276" y="3946"/>
                  </a:lnTo>
                  <a:cubicBezTo>
                    <a:pt x="1823" y="4712"/>
                    <a:pt x="3722" y="6830"/>
                    <a:pt x="6759" y="6830"/>
                  </a:cubicBezTo>
                  <a:cubicBezTo>
                    <a:pt x="6798" y="6830"/>
                    <a:pt x="6837" y="6830"/>
                    <a:pt x="6876" y="6829"/>
                  </a:cubicBezTo>
                  <a:cubicBezTo>
                    <a:pt x="9982" y="6774"/>
                    <a:pt x="11645" y="4722"/>
                    <a:pt x="12200" y="3946"/>
                  </a:cubicBezTo>
                  <a:lnTo>
                    <a:pt x="13364" y="3946"/>
                  </a:lnTo>
                  <a:lnTo>
                    <a:pt x="13364" y="2948"/>
                  </a:lnTo>
                  <a:lnTo>
                    <a:pt x="12255" y="2948"/>
                  </a:lnTo>
                  <a:cubicBezTo>
                    <a:pt x="11879" y="2357"/>
                    <a:pt x="10049" y="1"/>
                    <a:pt x="6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10"/>
            <p:cNvSpPr/>
            <p:nvPr/>
          </p:nvSpPr>
          <p:spPr>
            <a:xfrm>
              <a:off x="207725" y="2782575"/>
              <a:ext cx="277275" cy="58225"/>
            </a:xfrm>
            <a:custGeom>
              <a:avLst/>
              <a:gdLst/>
              <a:ahLst/>
              <a:cxnLst/>
              <a:rect l="l" t="t" r="r" b="b"/>
              <a:pathLst>
                <a:path w="11091" h="2329" extrusionOk="0">
                  <a:moveTo>
                    <a:pt x="0" y="0"/>
                  </a:moveTo>
                  <a:lnTo>
                    <a:pt x="0" y="2329"/>
                  </a:lnTo>
                  <a:lnTo>
                    <a:pt x="11090" y="2329"/>
                  </a:lnTo>
                  <a:lnTo>
                    <a:pt x="110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10"/>
            <p:cNvSpPr/>
            <p:nvPr/>
          </p:nvSpPr>
          <p:spPr>
            <a:xfrm>
              <a:off x="390700" y="2684125"/>
              <a:ext cx="30525" cy="134500"/>
            </a:xfrm>
            <a:custGeom>
              <a:avLst/>
              <a:gdLst/>
              <a:ahLst/>
              <a:cxnLst/>
              <a:rect l="l" t="t" r="r" b="b"/>
              <a:pathLst>
                <a:path w="1221" h="5380" extrusionOk="0">
                  <a:moveTo>
                    <a:pt x="1" y="1"/>
                  </a:moveTo>
                  <a:lnTo>
                    <a:pt x="1" y="5380"/>
                  </a:lnTo>
                  <a:lnTo>
                    <a:pt x="1221" y="5380"/>
                  </a:lnTo>
                  <a:lnTo>
                    <a:pt x="12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10"/>
            <p:cNvSpPr/>
            <p:nvPr/>
          </p:nvSpPr>
          <p:spPr>
            <a:xfrm>
              <a:off x="203550" y="2588475"/>
              <a:ext cx="285600" cy="34700"/>
            </a:xfrm>
            <a:custGeom>
              <a:avLst/>
              <a:gdLst/>
              <a:ahLst/>
              <a:cxnLst/>
              <a:rect l="l" t="t" r="r" b="b"/>
              <a:pathLst>
                <a:path w="11424" h="1388" extrusionOk="0">
                  <a:moveTo>
                    <a:pt x="1" y="1"/>
                  </a:moveTo>
                  <a:lnTo>
                    <a:pt x="1" y="1387"/>
                  </a:lnTo>
                  <a:lnTo>
                    <a:pt x="11424" y="1387"/>
                  </a:lnTo>
                  <a:lnTo>
                    <a:pt x="114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7.xml"/><Relationship Id="rId1" Type="http://schemas.openxmlformats.org/officeDocument/2006/relationships/slideLayout" Target="../slideLayouts/slideLayout3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5"/>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6375" y="523725"/>
            <a:ext cx="77112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200"/>
              <a:buFont typeface="Manrope ExtraBold"/>
              <a:buNone/>
              <a:defRPr sz="3200">
                <a:solidFill>
                  <a:schemeClr val="dk1"/>
                </a:solidFill>
                <a:latin typeface="Manrope ExtraBold"/>
                <a:ea typeface="Manrope ExtraBold"/>
                <a:cs typeface="Manrope ExtraBold"/>
                <a:sym typeface="Manrope ExtraBold"/>
              </a:defRPr>
            </a:lvl1pPr>
            <a:lvl2pPr lvl="1">
              <a:spcBef>
                <a:spcPts val="0"/>
              </a:spcBef>
              <a:spcAft>
                <a:spcPts val="0"/>
              </a:spcAft>
              <a:buClr>
                <a:schemeClr val="dk1"/>
              </a:buClr>
              <a:buSzPts val="3200"/>
              <a:buFont typeface="Manrope ExtraBold"/>
              <a:buNone/>
              <a:defRPr sz="3200">
                <a:solidFill>
                  <a:schemeClr val="dk1"/>
                </a:solidFill>
                <a:latin typeface="Manrope ExtraBold"/>
                <a:ea typeface="Manrope ExtraBold"/>
                <a:cs typeface="Manrope ExtraBold"/>
                <a:sym typeface="Manrope ExtraBold"/>
              </a:defRPr>
            </a:lvl2pPr>
            <a:lvl3pPr lvl="2">
              <a:spcBef>
                <a:spcPts val="0"/>
              </a:spcBef>
              <a:spcAft>
                <a:spcPts val="0"/>
              </a:spcAft>
              <a:buClr>
                <a:schemeClr val="dk1"/>
              </a:buClr>
              <a:buSzPts val="3200"/>
              <a:buFont typeface="Manrope ExtraBold"/>
              <a:buNone/>
              <a:defRPr sz="3200">
                <a:solidFill>
                  <a:schemeClr val="dk1"/>
                </a:solidFill>
                <a:latin typeface="Manrope ExtraBold"/>
                <a:ea typeface="Manrope ExtraBold"/>
                <a:cs typeface="Manrope ExtraBold"/>
                <a:sym typeface="Manrope ExtraBold"/>
              </a:defRPr>
            </a:lvl3pPr>
            <a:lvl4pPr lvl="3">
              <a:spcBef>
                <a:spcPts val="0"/>
              </a:spcBef>
              <a:spcAft>
                <a:spcPts val="0"/>
              </a:spcAft>
              <a:buClr>
                <a:schemeClr val="dk1"/>
              </a:buClr>
              <a:buSzPts val="3200"/>
              <a:buFont typeface="Manrope ExtraBold"/>
              <a:buNone/>
              <a:defRPr sz="3200">
                <a:solidFill>
                  <a:schemeClr val="dk1"/>
                </a:solidFill>
                <a:latin typeface="Manrope ExtraBold"/>
                <a:ea typeface="Manrope ExtraBold"/>
                <a:cs typeface="Manrope ExtraBold"/>
                <a:sym typeface="Manrope ExtraBold"/>
              </a:defRPr>
            </a:lvl4pPr>
            <a:lvl5pPr lvl="4">
              <a:spcBef>
                <a:spcPts val="0"/>
              </a:spcBef>
              <a:spcAft>
                <a:spcPts val="0"/>
              </a:spcAft>
              <a:buClr>
                <a:schemeClr val="dk1"/>
              </a:buClr>
              <a:buSzPts val="3200"/>
              <a:buFont typeface="Manrope ExtraBold"/>
              <a:buNone/>
              <a:defRPr sz="3200">
                <a:solidFill>
                  <a:schemeClr val="dk1"/>
                </a:solidFill>
                <a:latin typeface="Manrope ExtraBold"/>
                <a:ea typeface="Manrope ExtraBold"/>
                <a:cs typeface="Manrope ExtraBold"/>
                <a:sym typeface="Manrope ExtraBold"/>
              </a:defRPr>
            </a:lvl5pPr>
            <a:lvl6pPr lvl="5">
              <a:spcBef>
                <a:spcPts val="0"/>
              </a:spcBef>
              <a:spcAft>
                <a:spcPts val="0"/>
              </a:spcAft>
              <a:buClr>
                <a:schemeClr val="dk1"/>
              </a:buClr>
              <a:buSzPts val="3200"/>
              <a:buFont typeface="Manrope ExtraBold"/>
              <a:buNone/>
              <a:defRPr sz="3200">
                <a:solidFill>
                  <a:schemeClr val="dk1"/>
                </a:solidFill>
                <a:latin typeface="Manrope ExtraBold"/>
                <a:ea typeface="Manrope ExtraBold"/>
                <a:cs typeface="Manrope ExtraBold"/>
                <a:sym typeface="Manrope ExtraBold"/>
              </a:defRPr>
            </a:lvl6pPr>
            <a:lvl7pPr lvl="6">
              <a:spcBef>
                <a:spcPts val="0"/>
              </a:spcBef>
              <a:spcAft>
                <a:spcPts val="0"/>
              </a:spcAft>
              <a:buClr>
                <a:schemeClr val="dk1"/>
              </a:buClr>
              <a:buSzPts val="3200"/>
              <a:buFont typeface="Manrope ExtraBold"/>
              <a:buNone/>
              <a:defRPr sz="3200">
                <a:solidFill>
                  <a:schemeClr val="dk1"/>
                </a:solidFill>
                <a:latin typeface="Manrope ExtraBold"/>
                <a:ea typeface="Manrope ExtraBold"/>
                <a:cs typeface="Manrope ExtraBold"/>
                <a:sym typeface="Manrope ExtraBold"/>
              </a:defRPr>
            </a:lvl7pPr>
            <a:lvl8pPr lvl="7">
              <a:spcBef>
                <a:spcPts val="0"/>
              </a:spcBef>
              <a:spcAft>
                <a:spcPts val="0"/>
              </a:spcAft>
              <a:buClr>
                <a:schemeClr val="dk1"/>
              </a:buClr>
              <a:buSzPts val="3200"/>
              <a:buFont typeface="Manrope ExtraBold"/>
              <a:buNone/>
              <a:defRPr sz="3200">
                <a:solidFill>
                  <a:schemeClr val="dk1"/>
                </a:solidFill>
                <a:latin typeface="Manrope ExtraBold"/>
                <a:ea typeface="Manrope ExtraBold"/>
                <a:cs typeface="Manrope ExtraBold"/>
                <a:sym typeface="Manrope ExtraBold"/>
              </a:defRPr>
            </a:lvl8pPr>
            <a:lvl9pPr lvl="8">
              <a:spcBef>
                <a:spcPts val="0"/>
              </a:spcBef>
              <a:spcAft>
                <a:spcPts val="0"/>
              </a:spcAft>
              <a:buClr>
                <a:schemeClr val="dk1"/>
              </a:buClr>
              <a:buSzPts val="3200"/>
              <a:buFont typeface="Manrope ExtraBold"/>
              <a:buNone/>
              <a:defRPr sz="3200">
                <a:solidFill>
                  <a:schemeClr val="dk1"/>
                </a:solidFill>
                <a:latin typeface="Manrope ExtraBold"/>
                <a:ea typeface="Manrope ExtraBold"/>
                <a:cs typeface="Manrope ExtraBold"/>
                <a:sym typeface="Manrope ExtraBold"/>
              </a:defRPr>
            </a:lvl9pPr>
          </a:lstStyle>
          <a:p>
            <a:endParaRPr/>
          </a:p>
        </p:txBody>
      </p:sp>
      <p:sp>
        <p:nvSpPr>
          <p:cNvPr id="7" name="Google Shape;7;p1"/>
          <p:cNvSpPr txBox="1">
            <a:spLocks noGrp="1"/>
          </p:cNvSpPr>
          <p:nvPr>
            <p:ph type="body" idx="1"/>
          </p:nvPr>
        </p:nvSpPr>
        <p:spPr>
          <a:xfrm>
            <a:off x="716375" y="1152475"/>
            <a:ext cx="7711200" cy="3416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dk1"/>
              </a:buClr>
              <a:buSzPts val="1800"/>
              <a:buFont typeface="ABeeZee"/>
              <a:buChar char="●"/>
              <a:defRPr sz="1800">
                <a:solidFill>
                  <a:schemeClr val="dk1"/>
                </a:solidFill>
                <a:latin typeface="ABeeZee"/>
                <a:ea typeface="ABeeZee"/>
                <a:cs typeface="ABeeZee"/>
                <a:sym typeface="ABeeZee"/>
              </a:defRPr>
            </a:lvl1pPr>
            <a:lvl2pPr marL="914400" lvl="1" indent="-317500">
              <a:lnSpc>
                <a:spcPct val="100000"/>
              </a:lnSpc>
              <a:spcBef>
                <a:spcPts val="0"/>
              </a:spcBef>
              <a:spcAft>
                <a:spcPts val="0"/>
              </a:spcAft>
              <a:buClr>
                <a:schemeClr val="dk1"/>
              </a:buClr>
              <a:buSzPts val="1400"/>
              <a:buFont typeface="ABeeZee"/>
              <a:buChar char="○"/>
              <a:defRPr>
                <a:solidFill>
                  <a:schemeClr val="dk1"/>
                </a:solidFill>
                <a:latin typeface="ABeeZee"/>
                <a:ea typeface="ABeeZee"/>
                <a:cs typeface="ABeeZee"/>
                <a:sym typeface="ABeeZee"/>
              </a:defRPr>
            </a:lvl2pPr>
            <a:lvl3pPr marL="1371600" lvl="2" indent="-317500">
              <a:lnSpc>
                <a:spcPct val="100000"/>
              </a:lnSpc>
              <a:spcBef>
                <a:spcPts val="0"/>
              </a:spcBef>
              <a:spcAft>
                <a:spcPts val="0"/>
              </a:spcAft>
              <a:buClr>
                <a:schemeClr val="dk1"/>
              </a:buClr>
              <a:buSzPts val="1400"/>
              <a:buFont typeface="ABeeZee"/>
              <a:buChar char="■"/>
              <a:defRPr>
                <a:solidFill>
                  <a:schemeClr val="dk1"/>
                </a:solidFill>
                <a:latin typeface="ABeeZee"/>
                <a:ea typeface="ABeeZee"/>
                <a:cs typeface="ABeeZee"/>
                <a:sym typeface="ABeeZee"/>
              </a:defRPr>
            </a:lvl3pPr>
            <a:lvl4pPr marL="1828800" lvl="3" indent="-317500">
              <a:lnSpc>
                <a:spcPct val="100000"/>
              </a:lnSpc>
              <a:spcBef>
                <a:spcPts val="0"/>
              </a:spcBef>
              <a:spcAft>
                <a:spcPts val="0"/>
              </a:spcAft>
              <a:buClr>
                <a:schemeClr val="dk1"/>
              </a:buClr>
              <a:buSzPts val="1400"/>
              <a:buFont typeface="ABeeZee"/>
              <a:buChar char="●"/>
              <a:defRPr>
                <a:solidFill>
                  <a:schemeClr val="dk1"/>
                </a:solidFill>
                <a:latin typeface="ABeeZee"/>
                <a:ea typeface="ABeeZee"/>
                <a:cs typeface="ABeeZee"/>
                <a:sym typeface="ABeeZee"/>
              </a:defRPr>
            </a:lvl4pPr>
            <a:lvl5pPr marL="2286000" lvl="4" indent="-317500">
              <a:lnSpc>
                <a:spcPct val="100000"/>
              </a:lnSpc>
              <a:spcBef>
                <a:spcPts val="0"/>
              </a:spcBef>
              <a:spcAft>
                <a:spcPts val="0"/>
              </a:spcAft>
              <a:buClr>
                <a:schemeClr val="dk1"/>
              </a:buClr>
              <a:buSzPts val="1400"/>
              <a:buFont typeface="ABeeZee"/>
              <a:buChar char="○"/>
              <a:defRPr>
                <a:solidFill>
                  <a:schemeClr val="dk1"/>
                </a:solidFill>
                <a:latin typeface="ABeeZee"/>
                <a:ea typeface="ABeeZee"/>
                <a:cs typeface="ABeeZee"/>
                <a:sym typeface="ABeeZee"/>
              </a:defRPr>
            </a:lvl5pPr>
            <a:lvl6pPr marL="2743200" lvl="5" indent="-317500">
              <a:lnSpc>
                <a:spcPct val="100000"/>
              </a:lnSpc>
              <a:spcBef>
                <a:spcPts val="0"/>
              </a:spcBef>
              <a:spcAft>
                <a:spcPts val="0"/>
              </a:spcAft>
              <a:buClr>
                <a:schemeClr val="dk1"/>
              </a:buClr>
              <a:buSzPts val="1400"/>
              <a:buFont typeface="ABeeZee"/>
              <a:buChar char="■"/>
              <a:defRPr>
                <a:solidFill>
                  <a:schemeClr val="dk1"/>
                </a:solidFill>
                <a:latin typeface="ABeeZee"/>
                <a:ea typeface="ABeeZee"/>
                <a:cs typeface="ABeeZee"/>
                <a:sym typeface="ABeeZee"/>
              </a:defRPr>
            </a:lvl6pPr>
            <a:lvl7pPr marL="3200400" lvl="6" indent="-317500">
              <a:lnSpc>
                <a:spcPct val="100000"/>
              </a:lnSpc>
              <a:spcBef>
                <a:spcPts val="0"/>
              </a:spcBef>
              <a:spcAft>
                <a:spcPts val="0"/>
              </a:spcAft>
              <a:buClr>
                <a:schemeClr val="dk1"/>
              </a:buClr>
              <a:buSzPts val="1400"/>
              <a:buFont typeface="ABeeZee"/>
              <a:buChar char="●"/>
              <a:defRPr>
                <a:solidFill>
                  <a:schemeClr val="dk1"/>
                </a:solidFill>
                <a:latin typeface="ABeeZee"/>
                <a:ea typeface="ABeeZee"/>
                <a:cs typeface="ABeeZee"/>
                <a:sym typeface="ABeeZee"/>
              </a:defRPr>
            </a:lvl7pPr>
            <a:lvl8pPr marL="3657600" lvl="7" indent="-317500">
              <a:lnSpc>
                <a:spcPct val="100000"/>
              </a:lnSpc>
              <a:spcBef>
                <a:spcPts val="0"/>
              </a:spcBef>
              <a:spcAft>
                <a:spcPts val="0"/>
              </a:spcAft>
              <a:buClr>
                <a:schemeClr val="dk1"/>
              </a:buClr>
              <a:buSzPts val="1400"/>
              <a:buFont typeface="ABeeZee"/>
              <a:buChar char="○"/>
              <a:defRPr>
                <a:solidFill>
                  <a:schemeClr val="dk1"/>
                </a:solidFill>
                <a:latin typeface="ABeeZee"/>
                <a:ea typeface="ABeeZee"/>
                <a:cs typeface="ABeeZee"/>
                <a:sym typeface="ABeeZee"/>
              </a:defRPr>
            </a:lvl8pPr>
            <a:lvl9pPr marL="4114800" lvl="8" indent="-317500">
              <a:lnSpc>
                <a:spcPct val="100000"/>
              </a:lnSpc>
              <a:spcBef>
                <a:spcPts val="0"/>
              </a:spcBef>
              <a:spcAft>
                <a:spcPts val="0"/>
              </a:spcAft>
              <a:buClr>
                <a:schemeClr val="dk1"/>
              </a:buClr>
              <a:buSzPts val="1400"/>
              <a:buFont typeface="ABeeZee"/>
              <a:buChar char="■"/>
              <a:defRPr>
                <a:solidFill>
                  <a:schemeClr val="dk1"/>
                </a:solidFill>
                <a:latin typeface="ABeeZee"/>
                <a:ea typeface="ABeeZee"/>
                <a:cs typeface="ABeeZee"/>
                <a:sym typeface="ABeeZee"/>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999"/>
        <p:cNvGrpSpPr/>
        <p:nvPr/>
      </p:nvGrpSpPr>
      <p:grpSpPr>
        <a:xfrm>
          <a:off x="0" y="0"/>
          <a:ext cx="0" cy="0"/>
          <a:chOff x="0" y="0"/>
          <a:chExt cx="0" cy="0"/>
        </a:xfrm>
      </p:grpSpPr>
      <p:sp>
        <p:nvSpPr>
          <p:cNvPr id="1000" name="Google Shape;1000;p3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001" name="Google Shape;1001;p3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3" r:id="rId1"/>
    <p:sldLayoutId id="2147483684"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0.xml"/><Relationship Id="rId1" Type="http://schemas.openxmlformats.org/officeDocument/2006/relationships/slideLayout" Target="../slideLayouts/slideLayout7.xml"/><Relationship Id="rId4" Type="http://schemas.openxmlformats.org/officeDocument/2006/relationships/image" Target="../media/image12.jpg"/></Relationships>
</file>

<file path=ppt/slides/_rels/slide11.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11.xml"/><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2.xml"/><Relationship Id="rId1" Type="http://schemas.openxmlformats.org/officeDocument/2006/relationships/slideLayout" Target="../slideLayouts/slideLayout30.xml"/><Relationship Id="rId5" Type="http://schemas.openxmlformats.org/officeDocument/2006/relationships/image" Target="../media/image16.jpg"/><Relationship Id="rId4" Type="http://schemas.openxmlformats.org/officeDocument/2006/relationships/image" Target="../media/image15.gif"/></Relationships>
</file>

<file path=ppt/slides/_rels/slide1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13.xml"/><Relationship Id="rId1" Type="http://schemas.openxmlformats.org/officeDocument/2006/relationships/slideLayout" Target="../slideLayouts/slideLayout24.xml"/><Relationship Id="rId4" Type="http://schemas.openxmlformats.org/officeDocument/2006/relationships/image" Target="../media/image18.jpg"/></Relationships>
</file>

<file path=ppt/slides/_rels/slide14.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14.xml"/><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16.xml"/><Relationship Id="rId1" Type="http://schemas.openxmlformats.org/officeDocument/2006/relationships/slideLayout" Target="../slideLayouts/slideLayout25.xml"/></Relationships>
</file>

<file path=ppt/slides/_rels/slide17.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17.xml"/><Relationship Id="rId1" Type="http://schemas.openxmlformats.org/officeDocument/2006/relationships/slideLayout" Target="../slideLayouts/slideLayout28.xml"/></Relationships>
</file>

<file path=ppt/slides/_rels/slide18.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18.xml"/><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19.xml"/><Relationship Id="rId1" Type="http://schemas.openxmlformats.org/officeDocument/2006/relationships/slideLayout" Target="../slideLayouts/slideLayout6.xml"/><Relationship Id="rId4" Type="http://schemas.openxmlformats.org/officeDocument/2006/relationships/image" Target="../media/image25.jpg"/></Relationships>
</file>

<file path=ppt/slides/_rels/slide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2.xml"/><Relationship Id="rId1" Type="http://schemas.openxmlformats.org/officeDocument/2006/relationships/slideLayout" Target="../slideLayouts/slideLayout5.xml"/><Relationship Id="rId4" Type="http://schemas.openxmlformats.org/officeDocument/2006/relationships/image" Target="../media/image2.jpg"/></Relationships>
</file>

<file path=ppt/slides/_rels/slide20.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20.xml"/><Relationship Id="rId1" Type="http://schemas.openxmlformats.org/officeDocument/2006/relationships/slideLayout" Target="../slideLayouts/slideLayout31.xml"/></Relationships>
</file>

<file path=ppt/slides/_rels/slide21.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notesSlide" Target="../notesSlides/notesSlide21.xml"/><Relationship Id="rId1" Type="http://schemas.openxmlformats.org/officeDocument/2006/relationships/slideLayout" Target="../slideLayouts/slideLayout9.xml"/><Relationship Id="rId4" Type="http://schemas.openxmlformats.org/officeDocument/2006/relationships/image" Target="../media/image28.jpg"/></Relationships>
</file>

<file path=ppt/slides/_rels/slide22.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notesSlide" Target="../notesSlides/notesSlide22.xml"/><Relationship Id="rId1" Type="http://schemas.openxmlformats.org/officeDocument/2006/relationships/slideLayout" Target="../slideLayouts/slideLayout24.xml"/><Relationship Id="rId5" Type="http://schemas.openxmlformats.org/officeDocument/2006/relationships/image" Target="../media/image31.jpg"/><Relationship Id="rId4" Type="http://schemas.openxmlformats.org/officeDocument/2006/relationships/image" Target="../media/image30.jpg"/></Relationships>
</file>

<file path=ppt/slides/_rels/slide23.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23.xml"/><Relationship Id="rId1" Type="http://schemas.openxmlformats.org/officeDocument/2006/relationships/slideLayout" Target="../slideLayouts/slideLayout25.xml"/><Relationship Id="rId4" Type="http://schemas.openxmlformats.org/officeDocument/2006/relationships/image" Target="../media/image33.jpg"/></Relationships>
</file>

<file path=ppt/slides/_rels/slide24.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25.xml"/><Relationship Id="rId1" Type="http://schemas.openxmlformats.org/officeDocument/2006/relationships/slideLayout" Target="../slideLayouts/slideLayout16.xml"/></Relationships>
</file>

<file path=ppt/slides/_rels/slide26.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notesSlide" Target="../notesSlides/notesSlide26.xml"/><Relationship Id="rId1" Type="http://schemas.openxmlformats.org/officeDocument/2006/relationships/slideLayout" Target="../slideLayouts/slideLayout17.xml"/></Relationships>
</file>

<file path=ppt/slides/_rels/slide27.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notesSlide" Target="../notesSlides/notesSlide27.xml"/><Relationship Id="rId1" Type="http://schemas.openxmlformats.org/officeDocument/2006/relationships/slideLayout" Target="../slideLayouts/slideLayout32.xml"/><Relationship Id="rId6" Type="http://schemas.openxmlformats.org/officeDocument/2006/relationships/image" Target="../media/image40.jpg"/><Relationship Id="rId5" Type="http://schemas.openxmlformats.org/officeDocument/2006/relationships/image" Target="../media/image39.jpg"/><Relationship Id="rId4" Type="http://schemas.openxmlformats.org/officeDocument/2006/relationships/image" Target="../media/image38.jpg"/></Relationships>
</file>

<file path=ppt/slides/_rels/slide28.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notesSlide" Target="../notesSlides/notesSlide28.xml"/><Relationship Id="rId1" Type="http://schemas.openxmlformats.org/officeDocument/2006/relationships/slideLayout" Target="../slideLayouts/slideLayout2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4.xml"/></Relationships>
</file>

<file path=ppt/slides/_rels/slide3.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8.xml"/></Relationships>
</file>

<file path=ppt/slides/_rels/slide3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31.xml"/><Relationship Id="rId1" Type="http://schemas.openxmlformats.org/officeDocument/2006/relationships/slideLayout" Target="../slideLayouts/slideLayout29.xml"/><Relationship Id="rId4" Type="http://schemas.openxmlformats.org/officeDocument/2006/relationships/image" Target="../media/image43.jpg"/></Relationships>
</file>

<file path=ppt/slides/_rels/slide32.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notesSlide" Target="../notesSlides/notesSlide32.xml"/><Relationship Id="rId1" Type="http://schemas.openxmlformats.org/officeDocument/2006/relationships/slideLayout" Target="../slideLayouts/slideLayout21.xml"/></Relationships>
</file>

<file path=ppt/slides/_rels/slide33.xml.rels><?xml version="1.0" encoding="UTF-8" standalone="yes"?>
<Relationships xmlns="http://schemas.openxmlformats.org/package/2006/relationships"><Relationship Id="rId3" Type="http://schemas.openxmlformats.org/officeDocument/2006/relationships/image" Target="../media/image45.jpg"/><Relationship Id="rId2" Type="http://schemas.openxmlformats.org/officeDocument/2006/relationships/notesSlide" Target="../notesSlides/notesSlide33.xml"/><Relationship Id="rId1" Type="http://schemas.openxmlformats.org/officeDocument/2006/relationships/slideLayout" Target="../slideLayouts/slideLayout22.xml"/></Relationships>
</file>

<file path=ppt/slides/_rels/slide34.xml.rels><?xml version="1.0" encoding="UTF-8" standalone="yes"?>
<Relationships xmlns="http://schemas.openxmlformats.org/package/2006/relationships"><Relationship Id="rId3" Type="http://schemas.openxmlformats.org/officeDocument/2006/relationships/image" Target="../media/image46.jpg"/><Relationship Id="rId2" Type="http://schemas.openxmlformats.org/officeDocument/2006/relationships/notesSlide" Target="../notesSlides/notesSlide34.xml"/><Relationship Id="rId1" Type="http://schemas.openxmlformats.org/officeDocument/2006/relationships/slideLayout" Target="../slideLayouts/slideLayout2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3.xml"/></Relationships>
</file>

<file path=ppt/slides/_rels/slide36.xml.rels><?xml version="1.0" encoding="UTF-8" standalone="yes"?>
<Relationships xmlns="http://schemas.openxmlformats.org/package/2006/relationships"><Relationship Id="rId3" Type="http://schemas.openxmlformats.org/officeDocument/2006/relationships/hyperlink" Target="https://www.freepik.com/free-vector/egypt-symbols-decorative-icons-set_4330500.htm/?utm_source=slidesgo_template&amp;utm_medium=referral-link&amp;utm_campaign=sg_resources&amp;utm_content=freepik" TargetMode="External"/><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8" Type="http://schemas.openxmlformats.org/officeDocument/2006/relationships/hyperlink" Target="https://www.freepik.com/free-photo/beautiful-warm-desert-landscape_20823969.htm/?utm_source=slidesgo_template&amp;utm_medium=referral-link&amp;utm_campaign=sg_resources&amp;utm_content=freepik" TargetMode="External"/><Relationship Id="rId3" Type="http://schemas.openxmlformats.org/officeDocument/2006/relationships/hyperlink" Target="https://www.freepik.com/free-vector/colored-border-pattern-egypt-theme_4358616.htm/?utm_source=slidesgo_template&amp;utm_medium=referral-link&amp;utm_campaign=sg_resources&amp;utm_content=freepik" TargetMode="External"/><Relationship Id="rId7" Type="http://schemas.openxmlformats.org/officeDocument/2006/relationships/hyperlink" Target="https://www.freepik.com/free-photo/desert-landscape_4245212.htm/?utm_source=slidesgo_template&amp;utm_medium=referral-link&amp;utm_campaign=sg_resources&amp;utm_content=freepik" TargetMode="External"/><Relationship Id="rId2" Type="http://schemas.openxmlformats.org/officeDocument/2006/relationships/notesSlide" Target="../notesSlides/notesSlide37.xml"/><Relationship Id="rId1" Type="http://schemas.openxmlformats.org/officeDocument/2006/relationships/slideLayout" Target="../slideLayouts/slideLayout26.xml"/><Relationship Id="rId6" Type="http://schemas.openxmlformats.org/officeDocument/2006/relationships/hyperlink" Target="https://www.freepik.com/free-vector/egypt-symbols-decorative-icons-set_4330500.htm/?utm_source=slidesgo_template&amp;utm_medium=referral-link&amp;utm_campaign=sg_resources&amp;utm_content=freepik" TargetMode="External"/><Relationship Id="rId5" Type="http://schemas.openxmlformats.org/officeDocument/2006/relationships/hyperlink" Target="https://www.freepik.com/free-vector/elegant-egyptian-flag-with-flat-design_2742869.htm/?utm_source=slidesgo_template&amp;utm_medium=referral-link&amp;utm_campaign=sg_resources&amp;utm_content=freepik" TargetMode="External"/><Relationship Id="rId10" Type="http://schemas.openxmlformats.org/officeDocument/2006/relationships/hyperlink" Target="https://www.freepik.com/free-photo/smiley-pregnant-woman-holding-clipboard-pointing-up-with-copy-space_11260859.htm/?utm_source=slidesgo_template&amp;utm_medium=referral-link&amp;utm_campaign=sg_resources&amp;utm_content=freepik" TargetMode="External"/><Relationship Id="rId4" Type="http://schemas.openxmlformats.org/officeDocument/2006/relationships/hyperlink" Target="https://www.freepik.com/free-vector/egypt-flat-colorful-illustration_4358617.htm/?utm_source=slidesgo_template&amp;utm_medium=referral-link&amp;utm_campaign=sg_resources&amp;utm_content=freepik" TargetMode="External"/><Relationship Id="rId9" Type="http://schemas.openxmlformats.org/officeDocument/2006/relationships/hyperlink" Target="https://www.freepik.com/free-photo/portrait-african-american-model_17625348.htm/?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3" Type="http://schemas.openxmlformats.org/officeDocument/2006/relationships/hyperlink" Target="http://bit.ly/33VAFh3" TargetMode="External"/><Relationship Id="rId2" Type="http://schemas.openxmlformats.org/officeDocument/2006/relationships/notesSlide" Target="../notesSlides/notesSlide38.xml"/><Relationship Id="rId1" Type="http://schemas.openxmlformats.org/officeDocument/2006/relationships/slideLayout" Target="../slideLayouts/slideLayout37.xml"/><Relationship Id="rId6" Type="http://schemas.openxmlformats.org/officeDocument/2006/relationships/slide" Target="slide35.xml"/><Relationship Id="rId5" Type="http://schemas.openxmlformats.org/officeDocument/2006/relationships/hyperlink" Target="http://bit.ly/2PfT4lq" TargetMode="External"/><Relationship Id="rId4" Type="http://schemas.openxmlformats.org/officeDocument/2006/relationships/hyperlink" Target="http://bit.ly/30B07Gq" TargetMode="External"/></Relationships>
</file>

<file path=ppt/slides/_rels/slide39.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9.xml"/><Relationship Id="rId1" Type="http://schemas.openxmlformats.org/officeDocument/2006/relationships/slideLayout" Target="../slideLayouts/slideLayout37.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5.xml"/></Relationships>
</file>

<file path=ppt/slides/_rels/slide4.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4.xml"/><Relationship Id="rId1" Type="http://schemas.openxmlformats.org/officeDocument/2006/relationships/slideLayout" Target="../slideLayouts/slideLayout13.xml"/><Relationship Id="rId4" Type="http://schemas.openxmlformats.org/officeDocument/2006/relationships/image" Target="../media/image5.jpg"/></Relationships>
</file>

<file path=ppt/slides/_rels/slide40.xml.rels><?xml version="1.0" encoding="UTF-8" standalone="yes"?>
<Relationships xmlns="http://schemas.openxmlformats.org/package/2006/relationships"><Relationship Id="rId3" Type="http://schemas.openxmlformats.org/officeDocument/2006/relationships/hyperlink" Target="https://fonts.google.com/specimen/Manrope" TargetMode="External"/><Relationship Id="rId2" Type="http://schemas.openxmlformats.org/officeDocument/2006/relationships/notesSlide" Target="../notesSlides/notesSlide40.xml"/><Relationship Id="rId1" Type="http://schemas.openxmlformats.org/officeDocument/2006/relationships/slideLayout" Target="../slideLayouts/slideLayout37.xml"/><Relationship Id="rId4" Type="http://schemas.openxmlformats.org/officeDocument/2006/relationships/hyperlink" Target="https://fonts.google.com/specimen/ABeeZee" TargetMode="External"/></Relationships>
</file>

<file path=ppt/slides/_rels/slide41.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51.png"/><Relationship Id="rId2" Type="http://schemas.openxmlformats.org/officeDocument/2006/relationships/notesSlide" Target="../notesSlides/notesSlide41.xml"/><Relationship Id="rId1" Type="http://schemas.openxmlformats.org/officeDocument/2006/relationships/slideLayout" Target="../slideLayouts/slideLayout37.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50.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49.png"/><Relationship Id="rId4" Type="http://schemas.openxmlformats.org/officeDocument/2006/relationships/image" Target="../media/image47.png"/><Relationship Id="rId9" Type="http://schemas.openxmlformats.org/officeDocument/2006/relationships/image" Target="../media/image48.png"/></Relationships>
</file>

<file path=ppt/slides/_rels/slide42.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2.xml"/><Relationship Id="rId1" Type="http://schemas.openxmlformats.org/officeDocument/2006/relationships/slideLayout" Target="../slideLayouts/slideLayout3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6.xml"/></Relationships>
</file>

<file path=ppt/slides/_rels/slide48.xml.rels><?xml version="1.0" encoding="UTF-8" standalone="yes"?>
<Relationships xmlns="http://schemas.openxmlformats.org/package/2006/relationships"><Relationship Id="rId3" Type="http://schemas.openxmlformats.org/officeDocument/2006/relationships/hyperlink" Target="https://www.google.com/url?q=https://workspace.google.com/marketplace/app/icons_for_slides_docs/381578326502&amp;sa=D&amp;source=editors&amp;ust=1658299895735088&amp;usg=AOvVaw1rKFlopJQ56tuB1nsKeqao" TargetMode="External"/><Relationship Id="rId2" Type="http://schemas.openxmlformats.org/officeDocument/2006/relationships/notesSlide" Target="../notesSlides/notesSlide48.xml"/><Relationship Id="rId1" Type="http://schemas.openxmlformats.org/officeDocument/2006/relationships/slideLayout" Target="../slideLayouts/slideLayout37.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6.xml"/></Relationships>
</file>

<file path=ppt/slides/_rels/slide5.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5.xml"/><Relationship Id="rId1" Type="http://schemas.openxmlformats.org/officeDocument/2006/relationships/slideLayout" Target="../slideLayouts/slideLayout19.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6.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6.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6.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7.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7.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7.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7.xml"/></Relationships>
</file>

<file path=ppt/slides/_rels/slide6.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7.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7.xml"/></Relationships>
</file>

<file path=ppt/slides/_rels/slide62.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62.xml"/><Relationship Id="rId1" Type="http://schemas.openxmlformats.org/officeDocument/2006/relationships/slideLayout" Target="../slideLayouts/slideLayout36.xml"/><Relationship Id="rId4" Type="http://schemas.openxmlformats.org/officeDocument/2006/relationships/image" Target="../media/image52.png"/></Relationships>
</file>

<file path=ppt/slides/_rels/slide7.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7.xml"/><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8.xml"/><Relationship Id="rId1" Type="http://schemas.openxmlformats.org/officeDocument/2006/relationships/slideLayout" Target="../slideLayouts/slideLayout20.xml"/></Relationships>
</file>

<file path=ppt/slides/_rels/slide9.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Shape 1008"/>
        <p:cNvGrpSpPr/>
        <p:nvPr/>
      </p:nvGrpSpPr>
      <p:grpSpPr>
        <a:xfrm>
          <a:off x="0" y="0"/>
          <a:ext cx="0" cy="0"/>
          <a:chOff x="0" y="0"/>
          <a:chExt cx="0" cy="0"/>
        </a:xfrm>
      </p:grpSpPr>
      <p:sp>
        <p:nvSpPr>
          <p:cNvPr id="1009" name="Google Shape;1009;p40"/>
          <p:cNvSpPr/>
          <p:nvPr/>
        </p:nvSpPr>
        <p:spPr>
          <a:xfrm>
            <a:off x="4914076" y="3066550"/>
            <a:ext cx="3711116" cy="1740304"/>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 name="Google Shape;1012;p40"/>
          <p:cNvGrpSpPr/>
          <p:nvPr/>
        </p:nvGrpSpPr>
        <p:grpSpPr>
          <a:xfrm>
            <a:off x="6950357" y="2809119"/>
            <a:ext cx="1557739" cy="1997727"/>
            <a:chOff x="453100" y="3823025"/>
            <a:chExt cx="898350" cy="1152025"/>
          </a:xfrm>
        </p:grpSpPr>
        <p:sp>
          <p:nvSpPr>
            <p:cNvPr id="1013" name="Google Shape;1013;p40"/>
            <p:cNvSpPr/>
            <p:nvPr/>
          </p:nvSpPr>
          <p:spPr>
            <a:xfrm>
              <a:off x="686000" y="4291450"/>
              <a:ext cx="191350" cy="195625"/>
            </a:xfrm>
            <a:custGeom>
              <a:avLst/>
              <a:gdLst/>
              <a:ahLst/>
              <a:cxnLst/>
              <a:rect l="l" t="t" r="r" b="b"/>
              <a:pathLst>
                <a:path w="7654" h="7825" extrusionOk="0">
                  <a:moveTo>
                    <a:pt x="5755" y="0"/>
                  </a:moveTo>
                  <a:cubicBezTo>
                    <a:pt x="5139" y="0"/>
                    <a:pt x="4381" y="154"/>
                    <a:pt x="3494" y="616"/>
                  </a:cubicBezTo>
                  <a:cubicBezTo>
                    <a:pt x="1054" y="1892"/>
                    <a:pt x="611" y="2834"/>
                    <a:pt x="278" y="4442"/>
                  </a:cubicBezTo>
                  <a:cubicBezTo>
                    <a:pt x="1" y="5829"/>
                    <a:pt x="334" y="6938"/>
                    <a:pt x="334" y="6938"/>
                  </a:cubicBezTo>
                  <a:lnTo>
                    <a:pt x="1165" y="5773"/>
                  </a:lnTo>
                  <a:lnTo>
                    <a:pt x="1165" y="5773"/>
                  </a:lnTo>
                  <a:cubicBezTo>
                    <a:pt x="1165" y="5773"/>
                    <a:pt x="999" y="6605"/>
                    <a:pt x="1054" y="7049"/>
                  </a:cubicBezTo>
                  <a:cubicBezTo>
                    <a:pt x="1110" y="7492"/>
                    <a:pt x="1443" y="7825"/>
                    <a:pt x="1443" y="7825"/>
                  </a:cubicBezTo>
                  <a:cubicBezTo>
                    <a:pt x="1443" y="7825"/>
                    <a:pt x="1942" y="4110"/>
                    <a:pt x="3328" y="2723"/>
                  </a:cubicBezTo>
                  <a:cubicBezTo>
                    <a:pt x="5158" y="838"/>
                    <a:pt x="7265" y="838"/>
                    <a:pt x="7265" y="838"/>
                  </a:cubicBezTo>
                  <a:lnTo>
                    <a:pt x="7653" y="616"/>
                  </a:lnTo>
                  <a:cubicBezTo>
                    <a:pt x="7653" y="616"/>
                    <a:pt x="6988" y="0"/>
                    <a:pt x="5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0"/>
            <p:cNvSpPr/>
            <p:nvPr/>
          </p:nvSpPr>
          <p:spPr>
            <a:xfrm>
              <a:off x="939700" y="4291450"/>
              <a:ext cx="189950" cy="195625"/>
            </a:xfrm>
            <a:custGeom>
              <a:avLst/>
              <a:gdLst/>
              <a:ahLst/>
              <a:cxnLst/>
              <a:rect l="l" t="t" r="r" b="b"/>
              <a:pathLst>
                <a:path w="7598" h="7825" extrusionOk="0">
                  <a:moveTo>
                    <a:pt x="1873" y="0"/>
                  </a:moveTo>
                  <a:cubicBezTo>
                    <a:pt x="641" y="0"/>
                    <a:pt x="0" y="616"/>
                    <a:pt x="0" y="616"/>
                  </a:cubicBezTo>
                  <a:lnTo>
                    <a:pt x="333" y="838"/>
                  </a:lnTo>
                  <a:cubicBezTo>
                    <a:pt x="333" y="838"/>
                    <a:pt x="2440" y="838"/>
                    <a:pt x="4270" y="2723"/>
                  </a:cubicBezTo>
                  <a:cubicBezTo>
                    <a:pt x="5656" y="4110"/>
                    <a:pt x="6155" y="7825"/>
                    <a:pt x="6155" y="7825"/>
                  </a:cubicBezTo>
                  <a:cubicBezTo>
                    <a:pt x="6155" y="7825"/>
                    <a:pt x="6488" y="7492"/>
                    <a:pt x="6544" y="7049"/>
                  </a:cubicBezTo>
                  <a:cubicBezTo>
                    <a:pt x="6654" y="6605"/>
                    <a:pt x="6433" y="5773"/>
                    <a:pt x="6433" y="5773"/>
                  </a:cubicBezTo>
                  <a:lnTo>
                    <a:pt x="6433" y="5773"/>
                  </a:lnTo>
                  <a:lnTo>
                    <a:pt x="7264" y="6938"/>
                  </a:lnTo>
                  <a:cubicBezTo>
                    <a:pt x="7264" y="6938"/>
                    <a:pt x="7597" y="5829"/>
                    <a:pt x="7320" y="4442"/>
                  </a:cubicBezTo>
                  <a:cubicBezTo>
                    <a:pt x="6987" y="2834"/>
                    <a:pt x="6544" y="1892"/>
                    <a:pt x="4159" y="616"/>
                  </a:cubicBezTo>
                  <a:cubicBezTo>
                    <a:pt x="3253" y="154"/>
                    <a:pt x="2489" y="0"/>
                    <a:pt x="18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0"/>
            <p:cNvSpPr/>
            <p:nvPr/>
          </p:nvSpPr>
          <p:spPr>
            <a:xfrm>
              <a:off x="759475" y="4306850"/>
              <a:ext cx="129225" cy="230150"/>
            </a:xfrm>
            <a:custGeom>
              <a:avLst/>
              <a:gdLst/>
              <a:ahLst/>
              <a:cxnLst/>
              <a:rect l="l" t="t" r="r" b="b"/>
              <a:pathLst>
                <a:path w="5169" h="9206" extrusionOk="0">
                  <a:moveTo>
                    <a:pt x="3685" y="0"/>
                  </a:moveTo>
                  <a:cubicBezTo>
                    <a:pt x="3389" y="0"/>
                    <a:pt x="3069" y="56"/>
                    <a:pt x="2773" y="222"/>
                  </a:cubicBezTo>
                  <a:cubicBezTo>
                    <a:pt x="999" y="1054"/>
                    <a:pt x="278" y="2385"/>
                    <a:pt x="56" y="4048"/>
                  </a:cubicBezTo>
                  <a:cubicBezTo>
                    <a:pt x="1" y="4714"/>
                    <a:pt x="167" y="5767"/>
                    <a:pt x="444" y="6710"/>
                  </a:cubicBezTo>
                  <a:cubicBezTo>
                    <a:pt x="666" y="6100"/>
                    <a:pt x="1165" y="5601"/>
                    <a:pt x="1165" y="5601"/>
                  </a:cubicBezTo>
                  <a:lnTo>
                    <a:pt x="1165" y="5601"/>
                  </a:lnTo>
                  <a:cubicBezTo>
                    <a:pt x="1165" y="5601"/>
                    <a:pt x="555" y="6599"/>
                    <a:pt x="722" y="7652"/>
                  </a:cubicBezTo>
                  <a:cubicBezTo>
                    <a:pt x="943" y="8262"/>
                    <a:pt x="1221" y="8651"/>
                    <a:pt x="1831" y="9205"/>
                  </a:cubicBezTo>
                  <a:cubicBezTo>
                    <a:pt x="1831" y="9205"/>
                    <a:pt x="1387" y="6710"/>
                    <a:pt x="2330" y="3882"/>
                  </a:cubicBezTo>
                  <a:cubicBezTo>
                    <a:pt x="2999" y="1921"/>
                    <a:pt x="3793" y="620"/>
                    <a:pt x="4532" y="620"/>
                  </a:cubicBezTo>
                  <a:cubicBezTo>
                    <a:pt x="4650" y="620"/>
                    <a:pt x="4766" y="653"/>
                    <a:pt x="4880" y="721"/>
                  </a:cubicBezTo>
                  <a:cubicBezTo>
                    <a:pt x="4948" y="763"/>
                    <a:pt x="4992" y="781"/>
                    <a:pt x="5019" y="781"/>
                  </a:cubicBezTo>
                  <a:cubicBezTo>
                    <a:pt x="5169" y="781"/>
                    <a:pt x="4770" y="222"/>
                    <a:pt x="4770" y="222"/>
                  </a:cubicBezTo>
                  <a:cubicBezTo>
                    <a:pt x="4770" y="222"/>
                    <a:pt x="4277" y="0"/>
                    <a:pt x="3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0"/>
            <p:cNvSpPr/>
            <p:nvPr/>
          </p:nvSpPr>
          <p:spPr>
            <a:xfrm>
              <a:off x="926950" y="4306850"/>
              <a:ext cx="130600" cy="230150"/>
            </a:xfrm>
            <a:custGeom>
              <a:avLst/>
              <a:gdLst/>
              <a:ahLst/>
              <a:cxnLst/>
              <a:rect l="l" t="t" r="r" b="b"/>
              <a:pathLst>
                <a:path w="5224" h="9206" extrusionOk="0">
                  <a:moveTo>
                    <a:pt x="1500" y="0"/>
                  </a:moveTo>
                  <a:cubicBezTo>
                    <a:pt x="892" y="0"/>
                    <a:pt x="399" y="222"/>
                    <a:pt x="399" y="222"/>
                  </a:cubicBezTo>
                  <a:cubicBezTo>
                    <a:pt x="399" y="222"/>
                    <a:pt x="0" y="781"/>
                    <a:pt x="150" y="781"/>
                  </a:cubicBezTo>
                  <a:cubicBezTo>
                    <a:pt x="177" y="781"/>
                    <a:pt x="221" y="763"/>
                    <a:pt x="289" y="721"/>
                  </a:cubicBezTo>
                  <a:cubicBezTo>
                    <a:pt x="403" y="653"/>
                    <a:pt x="519" y="620"/>
                    <a:pt x="637" y="620"/>
                  </a:cubicBezTo>
                  <a:cubicBezTo>
                    <a:pt x="1376" y="620"/>
                    <a:pt x="2170" y="1921"/>
                    <a:pt x="2839" y="3882"/>
                  </a:cubicBezTo>
                  <a:cubicBezTo>
                    <a:pt x="3837" y="6710"/>
                    <a:pt x="3338" y="9205"/>
                    <a:pt x="3338" y="9205"/>
                  </a:cubicBezTo>
                  <a:cubicBezTo>
                    <a:pt x="3948" y="8651"/>
                    <a:pt x="4226" y="8262"/>
                    <a:pt x="4447" y="7652"/>
                  </a:cubicBezTo>
                  <a:cubicBezTo>
                    <a:pt x="4614" y="6599"/>
                    <a:pt x="4004" y="5601"/>
                    <a:pt x="4004" y="5601"/>
                  </a:cubicBezTo>
                  <a:lnTo>
                    <a:pt x="4004" y="5601"/>
                  </a:lnTo>
                  <a:cubicBezTo>
                    <a:pt x="4004" y="5601"/>
                    <a:pt x="4503" y="6100"/>
                    <a:pt x="4725" y="6710"/>
                  </a:cubicBezTo>
                  <a:cubicBezTo>
                    <a:pt x="5002" y="5767"/>
                    <a:pt x="5224" y="4714"/>
                    <a:pt x="5113" y="4048"/>
                  </a:cubicBezTo>
                  <a:cubicBezTo>
                    <a:pt x="4946" y="2385"/>
                    <a:pt x="4170" y="1054"/>
                    <a:pt x="2451" y="222"/>
                  </a:cubicBezTo>
                  <a:cubicBezTo>
                    <a:pt x="2137" y="56"/>
                    <a:pt x="1804" y="0"/>
                    <a:pt x="1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0"/>
            <p:cNvSpPr/>
            <p:nvPr/>
          </p:nvSpPr>
          <p:spPr>
            <a:xfrm>
              <a:off x="873150" y="4291600"/>
              <a:ext cx="58250" cy="683450"/>
            </a:xfrm>
            <a:custGeom>
              <a:avLst/>
              <a:gdLst/>
              <a:ahLst/>
              <a:cxnLst/>
              <a:rect l="l" t="t" r="r" b="b"/>
              <a:pathLst>
                <a:path w="2330" h="27338" extrusionOk="0">
                  <a:moveTo>
                    <a:pt x="1" y="0"/>
                  </a:moveTo>
                  <a:lnTo>
                    <a:pt x="1" y="27338"/>
                  </a:lnTo>
                  <a:lnTo>
                    <a:pt x="2330" y="27338"/>
                  </a:lnTo>
                  <a:lnTo>
                    <a:pt x="233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0"/>
            <p:cNvSpPr/>
            <p:nvPr/>
          </p:nvSpPr>
          <p:spPr>
            <a:xfrm>
              <a:off x="911977" y="4306853"/>
              <a:ext cx="20819" cy="668194"/>
            </a:xfrm>
            <a:custGeom>
              <a:avLst/>
              <a:gdLst/>
              <a:ahLst/>
              <a:cxnLst/>
              <a:rect l="l" t="t" r="r" b="b"/>
              <a:pathLst>
                <a:path w="833" h="26784" extrusionOk="0">
                  <a:moveTo>
                    <a:pt x="0" y="0"/>
                  </a:moveTo>
                  <a:lnTo>
                    <a:pt x="0" y="26783"/>
                  </a:lnTo>
                  <a:lnTo>
                    <a:pt x="832" y="26783"/>
                  </a:lnTo>
                  <a:lnTo>
                    <a:pt x="83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0"/>
            <p:cNvSpPr/>
            <p:nvPr/>
          </p:nvSpPr>
          <p:spPr>
            <a:xfrm>
              <a:off x="519650" y="4169025"/>
              <a:ext cx="353525" cy="151700"/>
            </a:xfrm>
            <a:custGeom>
              <a:avLst/>
              <a:gdLst/>
              <a:ahLst/>
              <a:cxnLst/>
              <a:rect l="l" t="t" r="r" b="b"/>
              <a:pathLst>
                <a:path w="14141" h="6068" extrusionOk="0">
                  <a:moveTo>
                    <a:pt x="5260" y="0"/>
                  </a:moveTo>
                  <a:cubicBezTo>
                    <a:pt x="4993" y="0"/>
                    <a:pt x="4719" y="8"/>
                    <a:pt x="4437" y="24"/>
                  </a:cubicBezTo>
                  <a:cubicBezTo>
                    <a:pt x="3771" y="134"/>
                    <a:pt x="2496" y="744"/>
                    <a:pt x="2108" y="1077"/>
                  </a:cubicBezTo>
                  <a:lnTo>
                    <a:pt x="2773" y="2463"/>
                  </a:lnTo>
                  <a:cubicBezTo>
                    <a:pt x="2773" y="2463"/>
                    <a:pt x="1886" y="2242"/>
                    <a:pt x="1054" y="2242"/>
                  </a:cubicBezTo>
                  <a:cubicBezTo>
                    <a:pt x="1" y="4127"/>
                    <a:pt x="278" y="6068"/>
                    <a:pt x="278" y="6068"/>
                  </a:cubicBezTo>
                  <a:cubicBezTo>
                    <a:pt x="278" y="6068"/>
                    <a:pt x="3081" y="2938"/>
                    <a:pt x="6799" y="2938"/>
                  </a:cubicBezTo>
                  <a:cubicBezTo>
                    <a:pt x="7133" y="2938"/>
                    <a:pt x="7473" y="2963"/>
                    <a:pt x="7819" y="3018"/>
                  </a:cubicBezTo>
                  <a:cubicBezTo>
                    <a:pt x="12089" y="3739"/>
                    <a:pt x="14141" y="5680"/>
                    <a:pt x="14141" y="5680"/>
                  </a:cubicBezTo>
                  <a:cubicBezTo>
                    <a:pt x="14141" y="5680"/>
                    <a:pt x="12592" y="0"/>
                    <a:pt x="5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0"/>
            <p:cNvSpPr/>
            <p:nvPr/>
          </p:nvSpPr>
          <p:spPr>
            <a:xfrm>
              <a:off x="939700" y="4169025"/>
              <a:ext cx="353525" cy="151700"/>
            </a:xfrm>
            <a:custGeom>
              <a:avLst/>
              <a:gdLst/>
              <a:ahLst/>
              <a:cxnLst/>
              <a:rect l="l" t="t" r="r" b="b"/>
              <a:pathLst>
                <a:path w="14141" h="6068" extrusionOk="0">
                  <a:moveTo>
                    <a:pt x="8881" y="0"/>
                  </a:moveTo>
                  <a:cubicBezTo>
                    <a:pt x="1549" y="0"/>
                    <a:pt x="0" y="5680"/>
                    <a:pt x="0" y="5680"/>
                  </a:cubicBezTo>
                  <a:cubicBezTo>
                    <a:pt x="0" y="5680"/>
                    <a:pt x="2052" y="3739"/>
                    <a:pt x="6266" y="3018"/>
                  </a:cubicBezTo>
                  <a:cubicBezTo>
                    <a:pt x="6617" y="2963"/>
                    <a:pt x="6962" y="2938"/>
                    <a:pt x="7299" y="2938"/>
                  </a:cubicBezTo>
                  <a:cubicBezTo>
                    <a:pt x="11061" y="2938"/>
                    <a:pt x="13863" y="6068"/>
                    <a:pt x="13863" y="6068"/>
                  </a:cubicBezTo>
                  <a:cubicBezTo>
                    <a:pt x="13863" y="6068"/>
                    <a:pt x="14140" y="4127"/>
                    <a:pt x="13087" y="2242"/>
                  </a:cubicBezTo>
                  <a:cubicBezTo>
                    <a:pt x="12255" y="2242"/>
                    <a:pt x="11368" y="2463"/>
                    <a:pt x="11368" y="2463"/>
                  </a:cubicBezTo>
                  <a:lnTo>
                    <a:pt x="12033" y="1077"/>
                  </a:lnTo>
                  <a:cubicBezTo>
                    <a:pt x="11645" y="744"/>
                    <a:pt x="10370" y="134"/>
                    <a:pt x="9704" y="24"/>
                  </a:cubicBezTo>
                  <a:cubicBezTo>
                    <a:pt x="9422" y="8"/>
                    <a:pt x="9148" y="0"/>
                    <a:pt x="88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40"/>
            <p:cNvSpPr/>
            <p:nvPr/>
          </p:nvSpPr>
          <p:spPr>
            <a:xfrm>
              <a:off x="453100" y="4058700"/>
              <a:ext cx="435325" cy="288375"/>
            </a:xfrm>
            <a:custGeom>
              <a:avLst/>
              <a:gdLst/>
              <a:ahLst/>
              <a:cxnLst/>
              <a:rect l="l" t="t" r="r" b="b"/>
              <a:pathLst>
                <a:path w="17413" h="11535" extrusionOk="0">
                  <a:moveTo>
                    <a:pt x="10093" y="0"/>
                  </a:moveTo>
                  <a:cubicBezTo>
                    <a:pt x="10093" y="0"/>
                    <a:pt x="9650" y="1109"/>
                    <a:pt x="9261" y="2496"/>
                  </a:cubicBezTo>
                  <a:cubicBezTo>
                    <a:pt x="8540" y="832"/>
                    <a:pt x="8041" y="278"/>
                    <a:pt x="8041" y="278"/>
                  </a:cubicBezTo>
                  <a:cubicBezTo>
                    <a:pt x="8041" y="278"/>
                    <a:pt x="7330" y="118"/>
                    <a:pt x="6242" y="118"/>
                  </a:cubicBezTo>
                  <a:cubicBezTo>
                    <a:pt x="5203" y="118"/>
                    <a:pt x="3821" y="264"/>
                    <a:pt x="2385" y="832"/>
                  </a:cubicBezTo>
                  <a:cubicBezTo>
                    <a:pt x="722" y="1553"/>
                    <a:pt x="1" y="3161"/>
                    <a:pt x="1" y="3161"/>
                  </a:cubicBezTo>
                  <a:cubicBezTo>
                    <a:pt x="1" y="3161"/>
                    <a:pt x="8818" y="3328"/>
                    <a:pt x="12699" y="6377"/>
                  </a:cubicBezTo>
                  <a:cubicBezTo>
                    <a:pt x="16581" y="9372"/>
                    <a:pt x="16803" y="11534"/>
                    <a:pt x="16803" y="11534"/>
                  </a:cubicBezTo>
                  <a:cubicBezTo>
                    <a:pt x="16803" y="11534"/>
                    <a:pt x="17413" y="9649"/>
                    <a:pt x="17080" y="8041"/>
                  </a:cubicBezTo>
                  <a:cubicBezTo>
                    <a:pt x="16470" y="5324"/>
                    <a:pt x="14973" y="3882"/>
                    <a:pt x="14973" y="3882"/>
                  </a:cubicBezTo>
                  <a:lnTo>
                    <a:pt x="13753" y="4991"/>
                  </a:lnTo>
                  <a:cubicBezTo>
                    <a:pt x="13476" y="1387"/>
                    <a:pt x="10093" y="0"/>
                    <a:pt x="10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0"/>
            <p:cNvSpPr/>
            <p:nvPr/>
          </p:nvSpPr>
          <p:spPr>
            <a:xfrm>
              <a:off x="914750" y="4058700"/>
              <a:ext cx="436700" cy="288375"/>
            </a:xfrm>
            <a:custGeom>
              <a:avLst/>
              <a:gdLst/>
              <a:ahLst/>
              <a:cxnLst/>
              <a:rect l="l" t="t" r="r" b="b"/>
              <a:pathLst>
                <a:path w="17468" h="11535" extrusionOk="0">
                  <a:moveTo>
                    <a:pt x="7431" y="0"/>
                  </a:moveTo>
                  <a:cubicBezTo>
                    <a:pt x="7431" y="0"/>
                    <a:pt x="4048" y="1387"/>
                    <a:pt x="3771" y="4991"/>
                  </a:cubicBezTo>
                  <a:lnTo>
                    <a:pt x="2496" y="3882"/>
                  </a:lnTo>
                  <a:cubicBezTo>
                    <a:pt x="2496" y="3882"/>
                    <a:pt x="1054" y="5324"/>
                    <a:pt x="444" y="8041"/>
                  </a:cubicBezTo>
                  <a:cubicBezTo>
                    <a:pt x="0" y="9649"/>
                    <a:pt x="721" y="11534"/>
                    <a:pt x="721" y="11534"/>
                  </a:cubicBezTo>
                  <a:cubicBezTo>
                    <a:pt x="721" y="11534"/>
                    <a:pt x="887" y="9372"/>
                    <a:pt x="4769" y="6377"/>
                  </a:cubicBezTo>
                  <a:cubicBezTo>
                    <a:pt x="8651" y="3328"/>
                    <a:pt x="17467" y="3161"/>
                    <a:pt x="17467" y="3161"/>
                  </a:cubicBezTo>
                  <a:cubicBezTo>
                    <a:pt x="17467" y="3161"/>
                    <a:pt x="16802" y="1553"/>
                    <a:pt x="15138" y="832"/>
                  </a:cubicBezTo>
                  <a:cubicBezTo>
                    <a:pt x="13703" y="264"/>
                    <a:pt x="12308" y="118"/>
                    <a:pt x="11255" y="118"/>
                  </a:cubicBezTo>
                  <a:cubicBezTo>
                    <a:pt x="10153" y="118"/>
                    <a:pt x="9427" y="278"/>
                    <a:pt x="9427" y="278"/>
                  </a:cubicBezTo>
                  <a:cubicBezTo>
                    <a:pt x="9427" y="278"/>
                    <a:pt x="8928" y="832"/>
                    <a:pt x="8262" y="2496"/>
                  </a:cubicBezTo>
                  <a:cubicBezTo>
                    <a:pt x="7819" y="1109"/>
                    <a:pt x="7431" y="0"/>
                    <a:pt x="74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0"/>
            <p:cNvSpPr/>
            <p:nvPr/>
          </p:nvSpPr>
          <p:spPr>
            <a:xfrm>
              <a:off x="554300" y="3900675"/>
              <a:ext cx="357700" cy="446400"/>
            </a:xfrm>
            <a:custGeom>
              <a:avLst/>
              <a:gdLst/>
              <a:ahLst/>
              <a:cxnLst/>
              <a:rect l="l" t="t" r="r" b="b"/>
              <a:pathLst>
                <a:path w="14308" h="17856" extrusionOk="0">
                  <a:moveTo>
                    <a:pt x="2829" y="0"/>
                  </a:moveTo>
                  <a:cubicBezTo>
                    <a:pt x="1387" y="111"/>
                    <a:pt x="1" y="610"/>
                    <a:pt x="1" y="610"/>
                  </a:cubicBezTo>
                  <a:cubicBezTo>
                    <a:pt x="1" y="610"/>
                    <a:pt x="3827" y="2384"/>
                    <a:pt x="6322" y="5157"/>
                  </a:cubicBezTo>
                  <a:cubicBezTo>
                    <a:pt x="12145" y="11534"/>
                    <a:pt x="13087" y="17855"/>
                    <a:pt x="13087" y="17855"/>
                  </a:cubicBezTo>
                  <a:cubicBezTo>
                    <a:pt x="13087" y="17855"/>
                    <a:pt x="14307" y="12698"/>
                    <a:pt x="11479" y="6044"/>
                  </a:cubicBezTo>
                  <a:cubicBezTo>
                    <a:pt x="10925" y="6543"/>
                    <a:pt x="10315" y="7153"/>
                    <a:pt x="10315" y="7153"/>
                  </a:cubicBezTo>
                  <a:cubicBezTo>
                    <a:pt x="10315" y="7153"/>
                    <a:pt x="10648" y="5767"/>
                    <a:pt x="10814" y="4824"/>
                  </a:cubicBezTo>
                  <a:cubicBezTo>
                    <a:pt x="10481" y="4103"/>
                    <a:pt x="10038" y="3438"/>
                    <a:pt x="9649" y="2717"/>
                  </a:cubicBezTo>
                  <a:cubicBezTo>
                    <a:pt x="8984" y="1774"/>
                    <a:pt x="8041" y="1220"/>
                    <a:pt x="7487" y="776"/>
                  </a:cubicBezTo>
                  <a:lnTo>
                    <a:pt x="7487" y="776"/>
                  </a:lnTo>
                  <a:cubicBezTo>
                    <a:pt x="7653" y="1275"/>
                    <a:pt x="7653" y="1553"/>
                    <a:pt x="7542" y="2329"/>
                  </a:cubicBezTo>
                  <a:cubicBezTo>
                    <a:pt x="6322" y="444"/>
                    <a:pt x="5435" y="222"/>
                    <a:pt x="4714" y="111"/>
                  </a:cubicBezTo>
                  <a:lnTo>
                    <a:pt x="4714" y="111"/>
                  </a:lnTo>
                  <a:cubicBezTo>
                    <a:pt x="4825" y="776"/>
                    <a:pt x="5047" y="1553"/>
                    <a:pt x="5047" y="1553"/>
                  </a:cubicBezTo>
                  <a:cubicBezTo>
                    <a:pt x="5047" y="1553"/>
                    <a:pt x="3827" y="388"/>
                    <a:pt x="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0"/>
            <p:cNvSpPr/>
            <p:nvPr/>
          </p:nvSpPr>
          <p:spPr>
            <a:xfrm>
              <a:off x="887025" y="3900675"/>
              <a:ext cx="357675" cy="446400"/>
            </a:xfrm>
            <a:custGeom>
              <a:avLst/>
              <a:gdLst/>
              <a:ahLst/>
              <a:cxnLst/>
              <a:rect l="l" t="t" r="r" b="b"/>
              <a:pathLst>
                <a:path w="14307" h="17856" extrusionOk="0">
                  <a:moveTo>
                    <a:pt x="11423" y="0"/>
                  </a:moveTo>
                  <a:cubicBezTo>
                    <a:pt x="10480" y="388"/>
                    <a:pt x="9205" y="1553"/>
                    <a:pt x="9205" y="1553"/>
                  </a:cubicBezTo>
                  <a:cubicBezTo>
                    <a:pt x="9205" y="1553"/>
                    <a:pt x="9427" y="776"/>
                    <a:pt x="9538" y="111"/>
                  </a:cubicBezTo>
                  <a:lnTo>
                    <a:pt x="9538" y="111"/>
                  </a:lnTo>
                  <a:cubicBezTo>
                    <a:pt x="8872" y="222"/>
                    <a:pt x="7985" y="444"/>
                    <a:pt x="6710" y="2329"/>
                  </a:cubicBezTo>
                  <a:cubicBezTo>
                    <a:pt x="6654" y="1553"/>
                    <a:pt x="6654" y="1275"/>
                    <a:pt x="6765" y="776"/>
                  </a:cubicBezTo>
                  <a:lnTo>
                    <a:pt x="6765" y="776"/>
                  </a:lnTo>
                  <a:cubicBezTo>
                    <a:pt x="6211" y="1220"/>
                    <a:pt x="5268" y="1774"/>
                    <a:pt x="4658" y="2717"/>
                  </a:cubicBezTo>
                  <a:cubicBezTo>
                    <a:pt x="4215" y="3438"/>
                    <a:pt x="3826" y="4103"/>
                    <a:pt x="3438" y="4824"/>
                  </a:cubicBezTo>
                  <a:cubicBezTo>
                    <a:pt x="3605" y="5767"/>
                    <a:pt x="3937" y="7153"/>
                    <a:pt x="3937" y="7153"/>
                  </a:cubicBezTo>
                  <a:cubicBezTo>
                    <a:pt x="3937" y="7153"/>
                    <a:pt x="3327" y="6543"/>
                    <a:pt x="2773" y="6044"/>
                  </a:cubicBezTo>
                  <a:cubicBezTo>
                    <a:pt x="0" y="12698"/>
                    <a:pt x="1165" y="17855"/>
                    <a:pt x="1165" y="17855"/>
                  </a:cubicBezTo>
                  <a:cubicBezTo>
                    <a:pt x="1165" y="17855"/>
                    <a:pt x="2163" y="11534"/>
                    <a:pt x="7985" y="5157"/>
                  </a:cubicBezTo>
                  <a:cubicBezTo>
                    <a:pt x="10480" y="2384"/>
                    <a:pt x="14307" y="610"/>
                    <a:pt x="14307" y="610"/>
                  </a:cubicBezTo>
                  <a:cubicBezTo>
                    <a:pt x="14307" y="610"/>
                    <a:pt x="12920" y="111"/>
                    <a:pt x="11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0"/>
            <p:cNvSpPr/>
            <p:nvPr/>
          </p:nvSpPr>
          <p:spPr>
            <a:xfrm>
              <a:off x="823250" y="3823025"/>
              <a:ext cx="153900" cy="524050"/>
            </a:xfrm>
            <a:custGeom>
              <a:avLst/>
              <a:gdLst/>
              <a:ahLst/>
              <a:cxnLst/>
              <a:rect l="l" t="t" r="r" b="b"/>
              <a:pathLst>
                <a:path w="6156" h="20962" extrusionOk="0">
                  <a:moveTo>
                    <a:pt x="3050" y="1"/>
                  </a:moveTo>
                  <a:cubicBezTo>
                    <a:pt x="3050" y="1"/>
                    <a:pt x="1387" y="2441"/>
                    <a:pt x="888" y="4548"/>
                  </a:cubicBezTo>
                  <a:cubicBezTo>
                    <a:pt x="2052" y="5490"/>
                    <a:pt x="2219" y="6267"/>
                    <a:pt x="2219" y="6267"/>
                  </a:cubicBezTo>
                  <a:cubicBezTo>
                    <a:pt x="2219" y="6267"/>
                    <a:pt x="999" y="5989"/>
                    <a:pt x="333" y="5823"/>
                  </a:cubicBezTo>
                  <a:cubicBezTo>
                    <a:pt x="0" y="6932"/>
                    <a:pt x="0" y="7986"/>
                    <a:pt x="0" y="8817"/>
                  </a:cubicBezTo>
                  <a:cubicBezTo>
                    <a:pt x="0" y="10093"/>
                    <a:pt x="167" y="11479"/>
                    <a:pt x="444" y="12921"/>
                  </a:cubicBezTo>
                  <a:cubicBezTo>
                    <a:pt x="1387" y="13420"/>
                    <a:pt x="1997" y="14418"/>
                    <a:pt x="1997" y="14418"/>
                  </a:cubicBezTo>
                  <a:cubicBezTo>
                    <a:pt x="1997" y="14418"/>
                    <a:pt x="1929" y="14412"/>
                    <a:pt x="1820" y="14412"/>
                  </a:cubicBezTo>
                  <a:cubicBezTo>
                    <a:pt x="1602" y="14412"/>
                    <a:pt x="1220" y="14437"/>
                    <a:pt x="888" y="14584"/>
                  </a:cubicBezTo>
                  <a:cubicBezTo>
                    <a:pt x="1830" y="17967"/>
                    <a:pt x="3161" y="20961"/>
                    <a:pt x="3161" y="20961"/>
                  </a:cubicBezTo>
                  <a:cubicBezTo>
                    <a:pt x="3161" y="20961"/>
                    <a:pt x="4880" y="16525"/>
                    <a:pt x="5712" y="12366"/>
                  </a:cubicBezTo>
                  <a:cubicBezTo>
                    <a:pt x="5565" y="12337"/>
                    <a:pt x="5422" y="12325"/>
                    <a:pt x="5285" y="12325"/>
                  </a:cubicBezTo>
                  <a:cubicBezTo>
                    <a:pt x="4648" y="12325"/>
                    <a:pt x="4159" y="12588"/>
                    <a:pt x="4159" y="12588"/>
                  </a:cubicBezTo>
                  <a:cubicBezTo>
                    <a:pt x="4159" y="12588"/>
                    <a:pt x="4936" y="11479"/>
                    <a:pt x="5878" y="11091"/>
                  </a:cubicBezTo>
                  <a:cubicBezTo>
                    <a:pt x="6045" y="10204"/>
                    <a:pt x="6100" y="9317"/>
                    <a:pt x="6156" y="8540"/>
                  </a:cubicBezTo>
                  <a:cubicBezTo>
                    <a:pt x="6156" y="7875"/>
                    <a:pt x="5823" y="5934"/>
                    <a:pt x="5213" y="4381"/>
                  </a:cubicBezTo>
                  <a:cubicBezTo>
                    <a:pt x="4936" y="4936"/>
                    <a:pt x="4159" y="5435"/>
                    <a:pt x="4159" y="5435"/>
                  </a:cubicBezTo>
                  <a:cubicBezTo>
                    <a:pt x="4159" y="5435"/>
                    <a:pt x="4326" y="3882"/>
                    <a:pt x="4547" y="3161"/>
                  </a:cubicBezTo>
                  <a:cubicBezTo>
                    <a:pt x="3716" y="1498"/>
                    <a:pt x="3050" y="1"/>
                    <a:pt x="3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 name="Google Shape;1026;p40"/>
          <p:cNvGrpSpPr/>
          <p:nvPr/>
        </p:nvGrpSpPr>
        <p:grpSpPr>
          <a:xfrm>
            <a:off x="5945910" y="1053930"/>
            <a:ext cx="1492859" cy="3752912"/>
            <a:chOff x="3001775" y="2246825"/>
            <a:chExt cx="739625" cy="1859350"/>
          </a:xfrm>
        </p:grpSpPr>
        <p:sp>
          <p:nvSpPr>
            <p:cNvPr id="1027" name="Google Shape;1027;p40"/>
            <p:cNvSpPr/>
            <p:nvPr/>
          </p:nvSpPr>
          <p:spPr>
            <a:xfrm>
              <a:off x="3326875" y="2637325"/>
              <a:ext cx="183000" cy="205625"/>
            </a:xfrm>
            <a:custGeom>
              <a:avLst/>
              <a:gdLst/>
              <a:ahLst/>
              <a:cxnLst/>
              <a:rect l="l" t="t" r="r" b="b"/>
              <a:pathLst>
                <a:path w="7320" h="8225" extrusionOk="0">
                  <a:moveTo>
                    <a:pt x="3622" y="1"/>
                  </a:moveTo>
                  <a:cubicBezTo>
                    <a:pt x="3438" y="1"/>
                    <a:pt x="3247" y="6"/>
                    <a:pt x="3050" y="18"/>
                  </a:cubicBezTo>
                  <a:cubicBezTo>
                    <a:pt x="1719" y="129"/>
                    <a:pt x="222" y="794"/>
                    <a:pt x="167" y="794"/>
                  </a:cubicBezTo>
                  <a:cubicBezTo>
                    <a:pt x="0" y="2347"/>
                    <a:pt x="222" y="4620"/>
                    <a:pt x="1442" y="5452"/>
                  </a:cubicBezTo>
                  <a:cubicBezTo>
                    <a:pt x="1553" y="5452"/>
                    <a:pt x="1830" y="5508"/>
                    <a:pt x="1719" y="5563"/>
                  </a:cubicBezTo>
                  <a:cubicBezTo>
                    <a:pt x="1886" y="5674"/>
                    <a:pt x="1997" y="5729"/>
                    <a:pt x="2052" y="5840"/>
                  </a:cubicBezTo>
                  <a:cubicBezTo>
                    <a:pt x="2440" y="6339"/>
                    <a:pt x="2884" y="8225"/>
                    <a:pt x="2884" y="8225"/>
                  </a:cubicBezTo>
                  <a:lnTo>
                    <a:pt x="7320" y="8225"/>
                  </a:lnTo>
                  <a:lnTo>
                    <a:pt x="7320" y="961"/>
                  </a:lnTo>
                  <a:cubicBezTo>
                    <a:pt x="7320" y="961"/>
                    <a:pt x="6072" y="1"/>
                    <a:pt x="36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0"/>
            <p:cNvSpPr/>
            <p:nvPr/>
          </p:nvSpPr>
          <p:spPr>
            <a:xfrm>
              <a:off x="3328250" y="2626375"/>
              <a:ext cx="408975" cy="342725"/>
            </a:xfrm>
            <a:custGeom>
              <a:avLst/>
              <a:gdLst/>
              <a:ahLst/>
              <a:cxnLst/>
              <a:rect l="l" t="t" r="r" b="b"/>
              <a:pathLst>
                <a:path w="16359" h="13709" extrusionOk="0">
                  <a:moveTo>
                    <a:pt x="5449" y="0"/>
                  </a:moveTo>
                  <a:cubicBezTo>
                    <a:pt x="2971" y="0"/>
                    <a:pt x="861" y="679"/>
                    <a:pt x="1" y="1288"/>
                  </a:cubicBezTo>
                  <a:cubicBezTo>
                    <a:pt x="1117" y="882"/>
                    <a:pt x="2418" y="615"/>
                    <a:pt x="3651" y="615"/>
                  </a:cubicBezTo>
                  <a:cubicBezTo>
                    <a:pt x="3766" y="615"/>
                    <a:pt x="3880" y="618"/>
                    <a:pt x="3993" y="622"/>
                  </a:cubicBezTo>
                  <a:cubicBezTo>
                    <a:pt x="6821" y="789"/>
                    <a:pt x="7376" y="2175"/>
                    <a:pt x="7209" y="3839"/>
                  </a:cubicBezTo>
                  <a:cubicBezTo>
                    <a:pt x="7154" y="5225"/>
                    <a:pt x="4991" y="5779"/>
                    <a:pt x="4991" y="5779"/>
                  </a:cubicBezTo>
                  <a:lnTo>
                    <a:pt x="4991" y="12156"/>
                  </a:lnTo>
                  <a:lnTo>
                    <a:pt x="7209" y="12156"/>
                  </a:lnTo>
                  <a:lnTo>
                    <a:pt x="7209" y="8663"/>
                  </a:lnTo>
                  <a:cubicBezTo>
                    <a:pt x="7209" y="8663"/>
                    <a:pt x="8023" y="8564"/>
                    <a:pt x="8762" y="8564"/>
                  </a:cubicBezTo>
                  <a:cubicBezTo>
                    <a:pt x="9132" y="8564"/>
                    <a:pt x="9483" y="8589"/>
                    <a:pt x="9705" y="8663"/>
                  </a:cubicBezTo>
                  <a:cubicBezTo>
                    <a:pt x="10426" y="8774"/>
                    <a:pt x="11867" y="13709"/>
                    <a:pt x="11867" y="13709"/>
                  </a:cubicBezTo>
                  <a:lnTo>
                    <a:pt x="16359" y="13709"/>
                  </a:lnTo>
                  <a:cubicBezTo>
                    <a:pt x="16359" y="13709"/>
                    <a:pt x="16359" y="2785"/>
                    <a:pt x="9705" y="733"/>
                  </a:cubicBezTo>
                  <a:cubicBezTo>
                    <a:pt x="8272" y="204"/>
                    <a:pt x="6805" y="0"/>
                    <a:pt x="54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0"/>
            <p:cNvSpPr/>
            <p:nvPr/>
          </p:nvSpPr>
          <p:spPr>
            <a:xfrm>
              <a:off x="3626300" y="2969075"/>
              <a:ext cx="115100" cy="18050"/>
            </a:xfrm>
            <a:custGeom>
              <a:avLst/>
              <a:gdLst/>
              <a:ahLst/>
              <a:cxnLst/>
              <a:rect l="l" t="t" r="r" b="b"/>
              <a:pathLst>
                <a:path w="4604" h="722" extrusionOk="0">
                  <a:moveTo>
                    <a:pt x="1" y="1"/>
                  </a:moveTo>
                  <a:lnTo>
                    <a:pt x="1" y="722"/>
                  </a:lnTo>
                  <a:lnTo>
                    <a:pt x="4603" y="722"/>
                  </a:lnTo>
                  <a:lnTo>
                    <a:pt x="46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0"/>
            <p:cNvSpPr/>
            <p:nvPr/>
          </p:nvSpPr>
          <p:spPr>
            <a:xfrm>
              <a:off x="3383700" y="2831850"/>
              <a:ext cx="145600" cy="38825"/>
            </a:xfrm>
            <a:custGeom>
              <a:avLst/>
              <a:gdLst/>
              <a:ahLst/>
              <a:cxnLst/>
              <a:rect l="l" t="t" r="r" b="b"/>
              <a:pathLst>
                <a:path w="5824" h="1553" extrusionOk="0">
                  <a:moveTo>
                    <a:pt x="1" y="0"/>
                  </a:moveTo>
                  <a:cubicBezTo>
                    <a:pt x="722" y="998"/>
                    <a:pt x="1775" y="1553"/>
                    <a:pt x="2940" y="1553"/>
                  </a:cubicBezTo>
                  <a:cubicBezTo>
                    <a:pt x="4104" y="1553"/>
                    <a:pt x="5158" y="943"/>
                    <a:pt x="5823"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0"/>
            <p:cNvSpPr/>
            <p:nvPr/>
          </p:nvSpPr>
          <p:spPr>
            <a:xfrm>
              <a:off x="3214575" y="2842925"/>
              <a:ext cx="467200" cy="191350"/>
            </a:xfrm>
            <a:custGeom>
              <a:avLst/>
              <a:gdLst/>
              <a:ahLst/>
              <a:cxnLst/>
              <a:rect l="l" t="t" r="r" b="b"/>
              <a:pathLst>
                <a:path w="18688" h="7654" extrusionOk="0">
                  <a:moveTo>
                    <a:pt x="2829" y="1"/>
                  </a:moveTo>
                  <a:cubicBezTo>
                    <a:pt x="1498" y="555"/>
                    <a:pt x="1" y="1886"/>
                    <a:pt x="1" y="3383"/>
                  </a:cubicBezTo>
                  <a:lnTo>
                    <a:pt x="1" y="6710"/>
                  </a:lnTo>
                  <a:lnTo>
                    <a:pt x="3605" y="6710"/>
                  </a:lnTo>
                  <a:cubicBezTo>
                    <a:pt x="3605" y="6710"/>
                    <a:pt x="3661" y="6988"/>
                    <a:pt x="3716" y="7487"/>
                  </a:cubicBezTo>
                  <a:lnTo>
                    <a:pt x="15230" y="7487"/>
                  </a:lnTo>
                  <a:cubicBezTo>
                    <a:pt x="15338" y="7022"/>
                    <a:pt x="15472" y="6710"/>
                    <a:pt x="15472" y="6710"/>
                  </a:cubicBezTo>
                  <a:lnTo>
                    <a:pt x="18688" y="6710"/>
                  </a:lnTo>
                  <a:lnTo>
                    <a:pt x="18688" y="3383"/>
                  </a:lnTo>
                  <a:cubicBezTo>
                    <a:pt x="18688" y="2052"/>
                    <a:pt x="17690" y="888"/>
                    <a:pt x="16636" y="167"/>
                  </a:cubicBezTo>
                  <a:cubicBezTo>
                    <a:pt x="15583" y="2940"/>
                    <a:pt x="12865" y="4991"/>
                    <a:pt x="9760" y="4991"/>
                  </a:cubicBezTo>
                  <a:cubicBezTo>
                    <a:pt x="6489" y="4991"/>
                    <a:pt x="3827" y="2884"/>
                    <a:pt x="2829" y="1"/>
                  </a:cubicBezTo>
                  <a:close/>
                  <a:moveTo>
                    <a:pt x="15230" y="7487"/>
                  </a:moveTo>
                  <a:cubicBezTo>
                    <a:pt x="15218" y="7540"/>
                    <a:pt x="15206" y="7596"/>
                    <a:pt x="15194" y="7653"/>
                  </a:cubicBezTo>
                  <a:lnTo>
                    <a:pt x="15250" y="7487"/>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0"/>
            <p:cNvSpPr/>
            <p:nvPr/>
          </p:nvSpPr>
          <p:spPr>
            <a:xfrm>
              <a:off x="3536200" y="2852625"/>
              <a:ext cx="83200" cy="191350"/>
            </a:xfrm>
            <a:custGeom>
              <a:avLst/>
              <a:gdLst/>
              <a:ahLst/>
              <a:cxnLst/>
              <a:rect l="l" t="t" r="r" b="b"/>
              <a:pathLst>
                <a:path w="3328" h="7654" extrusionOk="0">
                  <a:moveTo>
                    <a:pt x="2718" y="1"/>
                  </a:moveTo>
                  <a:lnTo>
                    <a:pt x="0" y="7653"/>
                  </a:lnTo>
                  <a:lnTo>
                    <a:pt x="832" y="7653"/>
                  </a:lnTo>
                  <a:cubicBezTo>
                    <a:pt x="832" y="7653"/>
                    <a:pt x="3161" y="389"/>
                    <a:pt x="3327" y="278"/>
                  </a:cubicBezTo>
                  <a:lnTo>
                    <a:pt x="27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0"/>
            <p:cNvSpPr/>
            <p:nvPr/>
          </p:nvSpPr>
          <p:spPr>
            <a:xfrm>
              <a:off x="3292200" y="2852625"/>
              <a:ext cx="83225" cy="191350"/>
            </a:xfrm>
            <a:custGeom>
              <a:avLst/>
              <a:gdLst/>
              <a:ahLst/>
              <a:cxnLst/>
              <a:rect l="l" t="t" r="r" b="b"/>
              <a:pathLst>
                <a:path w="3329" h="7654" extrusionOk="0">
                  <a:moveTo>
                    <a:pt x="611" y="1"/>
                  </a:moveTo>
                  <a:lnTo>
                    <a:pt x="1" y="278"/>
                  </a:lnTo>
                  <a:cubicBezTo>
                    <a:pt x="223" y="389"/>
                    <a:pt x="2496" y="7653"/>
                    <a:pt x="2496" y="7653"/>
                  </a:cubicBezTo>
                  <a:lnTo>
                    <a:pt x="3328" y="7653"/>
                  </a:lnTo>
                  <a:lnTo>
                    <a:pt x="61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0"/>
            <p:cNvSpPr/>
            <p:nvPr/>
          </p:nvSpPr>
          <p:spPr>
            <a:xfrm>
              <a:off x="3361525" y="3213075"/>
              <a:ext cx="181625" cy="62400"/>
            </a:xfrm>
            <a:custGeom>
              <a:avLst/>
              <a:gdLst/>
              <a:ahLst/>
              <a:cxnLst/>
              <a:rect l="l" t="t" r="r" b="b"/>
              <a:pathLst>
                <a:path w="7265" h="2496" extrusionOk="0">
                  <a:moveTo>
                    <a:pt x="7265" y="0"/>
                  </a:moveTo>
                  <a:lnTo>
                    <a:pt x="1" y="1664"/>
                  </a:lnTo>
                  <a:lnTo>
                    <a:pt x="222" y="2496"/>
                  </a:lnTo>
                  <a:lnTo>
                    <a:pt x="7209" y="2385"/>
                  </a:lnTo>
                  <a:cubicBezTo>
                    <a:pt x="7209" y="2385"/>
                    <a:pt x="7154" y="1109"/>
                    <a:pt x="7265"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0"/>
            <p:cNvSpPr/>
            <p:nvPr/>
          </p:nvSpPr>
          <p:spPr>
            <a:xfrm>
              <a:off x="3306075" y="3030075"/>
              <a:ext cx="288375" cy="224600"/>
            </a:xfrm>
            <a:custGeom>
              <a:avLst/>
              <a:gdLst/>
              <a:ahLst/>
              <a:cxnLst/>
              <a:rect l="l" t="t" r="r" b="b"/>
              <a:pathLst>
                <a:path w="11535" h="8984" extrusionOk="0">
                  <a:moveTo>
                    <a:pt x="1" y="1"/>
                  </a:moveTo>
                  <a:cubicBezTo>
                    <a:pt x="278" y="1110"/>
                    <a:pt x="721" y="3106"/>
                    <a:pt x="888" y="4104"/>
                  </a:cubicBezTo>
                  <a:cubicBezTo>
                    <a:pt x="1331" y="5768"/>
                    <a:pt x="1886" y="7875"/>
                    <a:pt x="2219" y="8984"/>
                  </a:cubicBezTo>
                  <a:lnTo>
                    <a:pt x="9483" y="7320"/>
                  </a:lnTo>
                  <a:cubicBezTo>
                    <a:pt x="9594" y="7043"/>
                    <a:pt x="9594" y="6766"/>
                    <a:pt x="9649" y="6599"/>
                  </a:cubicBezTo>
                  <a:cubicBezTo>
                    <a:pt x="9815" y="5601"/>
                    <a:pt x="10869" y="1941"/>
                    <a:pt x="11423" y="222"/>
                  </a:cubicBezTo>
                  <a:lnTo>
                    <a:pt x="1153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0"/>
            <p:cNvSpPr/>
            <p:nvPr/>
          </p:nvSpPr>
          <p:spPr>
            <a:xfrm>
              <a:off x="3286675" y="2836000"/>
              <a:ext cx="343825" cy="131725"/>
            </a:xfrm>
            <a:custGeom>
              <a:avLst/>
              <a:gdLst/>
              <a:ahLst/>
              <a:cxnLst/>
              <a:rect l="l" t="t" r="r" b="b"/>
              <a:pathLst>
                <a:path w="13753" h="5269" extrusionOk="0">
                  <a:moveTo>
                    <a:pt x="666" y="1"/>
                  </a:moveTo>
                  <a:lnTo>
                    <a:pt x="0" y="167"/>
                  </a:lnTo>
                  <a:cubicBezTo>
                    <a:pt x="943" y="3106"/>
                    <a:pt x="3605" y="5268"/>
                    <a:pt x="6876" y="5268"/>
                  </a:cubicBezTo>
                  <a:cubicBezTo>
                    <a:pt x="9981" y="5268"/>
                    <a:pt x="12699" y="3272"/>
                    <a:pt x="13752" y="500"/>
                  </a:cubicBezTo>
                  <a:cubicBezTo>
                    <a:pt x="13530" y="333"/>
                    <a:pt x="13308" y="278"/>
                    <a:pt x="13142" y="111"/>
                  </a:cubicBezTo>
                  <a:cubicBezTo>
                    <a:pt x="12144" y="2607"/>
                    <a:pt x="9704" y="4437"/>
                    <a:pt x="6876" y="4437"/>
                  </a:cubicBezTo>
                  <a:cubicBezTo>
                    <a:pt x="3993" y="4437"/>
                    <a:pt x="1553" y="2551"/>
                    <a:pt x="666"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0"/>
            <p:cNvSpPr/>
            <p:nvPr/>
          </p:nvSpPr>
          <p:spPr>
            <a:xfrm>
              <a:off x="3303300" y="2831850"/>
              <a:ext cx="311950" cy="115075"/>
            </a:xfrm>
            <a:custGeom>
              <a:avLst/>
              <a:gdLst/>
              <a:ahLst/>
              <a:cxnLst/>
              <a:rect l="l" t="t" r="r" b="b"/>
              <a:pathLst>
                <a:path w="12478" h="4603" extrusionOk="0">
                  <a:moveTo>
                    <a:pt x="888" y="0"/>
                  </a:moveTo>
                  <a:cubicBezTo>
                    <a:pt x="555" y="0"/>
                    <a:pt x="278" y="56"/>
                    <a:pt x="1" y="167"/>
                  </a:cubicBezTo>
                  <a:cubicBezTo>
                    <a:pt x="888" y="2717"/>
                    <a:pt x="3383" y="4603"/>
                    <a:pt x="6211" y="4603"/>
                  </a:cubicBezTo>
                  <a:cubicBezTo>
                    <a:pt x="9039" y="4603"/>
                    <a:pt x="11479" y="2773"/>
                    <a:pt x="12477" y="277"/>
                  </a:cubicBezTo>
                  <a:cubicBezTo>
                    <a:pt x="11978" y="167"/>
                    <a:pt x="11534" y="0"/>
                    <a:pt x="11091" y="0"/>
                  </a:cubicBezTo>
                  <a:lnTo>
                    <a:pt x="10536" y="0"/>
                  </a:lnTo>
                  <a:cubicBezTo>
                    <a:pt x="9871" y="1830"/>
                    <a:pt x="8207" y="3050"/>
                    <a:pt x="6211" y="3050"/>
                  </a:cubicBezTo>
                  <a:cubicBezTo>
                    <a:pt x="4215" y="3050"/>
                    <a:pt x="2551" y="1719"/>
                    <a:pt x="1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0"/>
            <p:cNvSpPr/>
            <p:nvPr/>
          </p:nvSpPr>
          <p:spPr>
            <a:xfrm>
              <a:off x="3351825" y="2834625"/>
              <a:ext cx="214900" cy="76250"/>
            </a:xfrm>
            <a:custGeom>
              <a:avLst/>
              <a:gdLst/>
              <a:ahLst/>
              <a:cxnLst/>
              <a:rect l="l" t="t" r="r" b="b"/>
              <a:pathLst>
                <a:path w="8596" h="3050" extrusionOk="0">
                  <a:moveTo>
                    <a:pt x="0" y="0"/>
                  </a:moveTo>
                  <a:cubicBezTo>
                    <a:pt x="610" y="1774"/>
                    <a:pt x="2274" y="3050"/>
                    <a:pt x="4270" y="3050"/>
                  </a:cubicBezTo>
                  <a:cubicBezTo>
                    <a:pt x="6266" y="3050"/>
                    <a:pt x="7930" y="1719"/>
                    <a:pt x="8595" y="0"/>
                  </a:cubicBezTo>
                  <a:lnTo>
                    <a:pt x="8096" y="0"/>
                  </a:lnTo>
                  <a:cubicBezTo>
                    <a:pt x="7320" y="1275"/>
                    <a:pt x="5878" y="2218"/>
                    <a:pt x="4270" y="2218"/>
                  </a:cubicBezTo>
                  <a:cubicBezTo>
                    <a:pt x="2607" y="2218"/>
                    <a:pt x="1220" y="1275"/>
                    <a:pt x="4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0"/>
            <p:cNvSpPr/>
            <p:nvPr/>
          </p:nvSpPr>
          <p:spPr>
            <a:xfrm>
              <a:off x="3361525" y="2834625"/>
              <a:ext cx="192725" cy="55475"/>
            </a:xfrm>
            <a:custGeom>
              <a:avLst/>
              <a:gdLst/>
              <a:ahLst/>
              <a:cxnLst/>
              <a:rect l="l" t="t" r="r" b="b"/>
              <a:pathLst>
                <a:path w="7709" h="2219" extrusionOk="0">
                  <a:moveTo>
                    <a:pt x="1" y="0"/>
                  </a:moveTo>
                  <a:cubicBezTo>
                    <a:pt x="777" y="1275"/>
                    <a:pt x="2219" y="2218"/>
                    <a:pt x="3882" y="2218"/>
                  </a:cubicBezTo>
                  <a:cubicBezTo>
                    <a:pt x="5546" y="2218"/>
                    <a:pt x="6932" y="1275"/>
                    <a:pt x="7708" y="0"/>
                  </a:cubicBezTo>
                  <a:lnTo>
                    <a:pt x="6710" y="0"/>
                  </a:lnTo>
                  <a:cubicBezTo>
                    <a:pt x="6100" y="887"/>
                    <a:pt x="4991" y="1497"/>
                    <a:pt x="3827" y="1497"/>
                  </a:cubicBezTo>
                  <a:cubicBezTo>
                    <a:pt x="2662" y="1497"/>
                    <a:pt x="1609" y="887"/>
                    <a:pt x="8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0"/>
            <p:cNvSpPr/>
            <p:nvPr/>
          </p:nvSpPr>
          <p:spPr>
            <a:xfrm>
              <a:off x="3457175" y="2770850"/>
              <a:ext cx="76275" cy="185775"/>
            </a:xfrm>
            <a:custGeom>
              <a:avLst/>
              <a:gdLst/>
              <a:ahLst/>
              <a:cxnLst/>
              <a:rect l="l" t="t" r="r" b="b"/>
              <a:pathLst>
                <a:path w="3051" h="7431" extrusionOk="0">
                  <a:moveTo>
                    <a:pt x="1" y="0"/>
                  </a:moveTo>
                  <a:lnTo>
                    <a:pt x="1" y="7431"/>
                  </a:lnTo>
                  <a:lnTo>
                    <a:pt x="3050" y="7431"/>
                  </a:lnTo>
                  <a:lnTo>
                    <a:pt x="305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0"/>
            <p:cNvSpPr/>
            <p:nvPr/>
          </p:nvSpPr>
          <p:spPr>
            <a:xfrm>
              <a:off x="3458575" y="2956600"/>
              <a:ext cx="76250" cy="24975"/>
            </a:xfrm>
            <a:custGeom>
              <a:avLst/>
              <a:gdLst/>
              <a:ahLst/>
              <a:cxnLst/>
              <a:rect l="l" t="t" r="r" b="b"/>
              <a:pathLst>
                <a:path w="3050" h="999" extrusionOk="0">
                  <a:moveTo>
                    <a:pt x="0" y="1"/>
                  </a:moveTo>
                  <a:lnTo>
                    <a:pt x="0" y="999"/>
                  </a:lnTo>
                  <a:lnTo>
                    <a:pt x="3050" y="999"/>
                  </a:lnTo>
                  <a:lnTo>
                    <a:pt x="30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0"/>
            <p:cNvSpPr/>
            <p:nvPr/>
          </p:nvSpPr>
          <p:spPr>
            <a:xfrm>
              <a:off x="3328250" y="2773625"/>
              <a:ext cx="79050" cy="183000"/>
            </a:xfrm>
            <a:custGeom>
              <a:avLst/>
              <a:gdLst/>
              <a:ahLst/>
              <a:cxnLst/>
              <a:rect l="l" t="t" r="r" b="b"/>
              <a:pathLst>
                <a:path w="3162" h="7320" extrusionOk="0">
                  <a:moveTo>
                    <a:pt x="1498" y="0"/>
                  </a:moveTo>
                  <a:cubicBezTo>
                    <a:pt x="1498" y="0"/>
                    <a:pt x="1" y="1165"/>
                    <a:pt x="1" y="2440"/>
                  </a:cubicBezTo>
                  <a:lnTo>
                    <a:pt x="1" y="7320"/>
                  </a:lnTo>
                  <a:lnTo>
                    <a:pt x="3051" y="7320"/>
                  </a:lnTo>
                  <a:cubicBezTo>
                    <a:pt x="3051" y="7320"/>
                    <a:pt x="3051" y="3605"/>
                    <a:pt x="3161" y="2773"/>
                  </a:cubicBezTo>
                  <a:cubicBezTo>
                    <a:pt x="3161" y="222"/>
                    <a:pt x="1498" y="0"/>
                    <a:pt x="1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0"/>
            <p:cNvSpPr/>
            <p:nvPr/>
          </p:nvSpPr>
          <p:spPr>
            <a:xfrm>
              <a:off x="3328250" y="2956600"/>
              <a:ext cx="76275" cy="24975"/>
            </a:xfrm>
            <a:custGeom>
              <a:avLst/>
              <a:gdLst/>
              <a:ahLst/>
              <a:cxnLst/>
              <a:rect l="l" t="t" r="r" b="b"/>
              <a:pathLst>
                <a:path w="3051" h="999" extrusionOk="0">
                  <a:moveTo>
                    <a:pt x="1" y="1"/>
                  </a:moveTo>
                  <a:lnTo>
                    <a:pt x="1" y="999"/>
                  </a:lnTo>
                  <a:lnTo>
                    <a:pt x="3051" y="999"/>
                  </a:lnTo>
                  <a:lnTo>
                    <a:pt x="30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0"/>
            <p:cNvSpPr/>
            <p:nvPr/>
          </p:nvSpPr>
          <p:spPr>
            <a:xfrm>
              <a:off x="3328250" y="2981550"/>
              <a:ext cx="76275" cy="12500"/>
            </a:xfrm>
            <a:custGeom>
              <a:avLst/>
              <a:gdLst/>
              <a:ahLst/>
              <a:cxnLst/>
              <a:rect l="l" t="t" r="r" b="b"/>
              <a:pathLst>
                <a:path w="3051" h="500" extrusionOk="0">
                  <a:moveTo>
                    <a:pt x="1" y="1"/>
                  </a:moveTo>
                  <a:lnTo>
                    <a:pt x="1" y="500"/>
                  </a:lnTo>
                  <a:lnTo>
                    <a:pt x="3051" y="500"/>
                  </a:lnTo>
                  <a:lnTo>
                    <a:pt x="3051" y="1"/>
                  </a:lnTo>
                  <a:close/>
                </a:path>
              </a:pathLst>
            </a:custGeom>
            <a:solidFill>
              <a:srgbClr val="086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0"/>
            <p:cNvSpPr/>
            <p:nvPr/>
          </p:nvSpPr>
          <p:spPr>
            <a:xfrm>
              <a:off x="3458575" y="2981550"/>
              <a:ext cx="76250" cy="12500"/>
            </a:xfrm>
            <a:custGeom>
              <a:avLst/>
              <a:gdLst/>
              <a:ahLst/>
              <a:cxnLst/>
              <a:rect l="l" t="t" r="r" b="b"/>
              <a:pathLst>
                <a:path w="3050" h="500" extrusionOk="0">
                  <a:moveTo>
                    <a:pt x="0" y="1"/>
                  </a:moveTo>
                  <a:lnTo>
                    <a:pt x="0" y="500"/>
                  </a:lnTo>
                  <a:lnTo>
                    <a:pt x="3050" y="500"/>
                  </a:lnTo>
                  <a:lnTo>
                    <a:pt x="3050" y="1"/>
                  </a:lnTo>
                  <a:close/>
                </a:path>
              </a:pathLst>
            </a:custGeom>
            <a:solidFill>
              <a:srgbClr val="0860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0"/>
            <p:cNvSpPr/>
            <p:nvPr/>
          </p:nvSpPr>
          <p:spPr>
            <a:xfrm>
              <a:off x="3085650" y="2954700"/>
              <a:ext cx="223225" cy="401175"/>
            </a:xfrm>
            <a:custGeom>
              <a:avLst/>
              <a:gdLst/>
              <a:ahLst/>
              <a:cxnLst/>
              <a:rect l="l" t="t" r="r" b="b"/>
              <a:pathLst>
                <a:path w="8929" h="16047" extrusionOk="0">
                  <a:moveTo>
                    <a:pt x="6849" y="0"/>
                  </a:moveTo>
                  <a:cubicBezTo>
                    <a:pt x="6022" y="0"/>
                    <a:pt x="5269" y="77"/>
                    <a:pt x="5269" y="77"/>
                  </a:cubicBezTo>
                  <a:cubicBezTo>
                    <a:pt x="5269" y="77"/>
                    <a:pt x="4714" y="1629"/>
                    <a:pt x="4381" y="3792"/>
                  </a:cubicBezTo>
                  <a:cubicBezTo>
                    <a:pt x="4049" y="5899"/>
                    <a:pt x="3827" y="7119"/>
                    <a:pt x="3827" y="7119"/>
                  </a:cubicBezTo>
                  <a:cubicBezTo>
                    <a:pt x="3827" y="7119"/>
                    <a:pt x="2662" y="8228"/>
                    <a:pt x="1609" y="10557"/>
                  </a:cubicBezTo>
                  <a:cubicBezTo>
                    <a:pt x="555" y="12941"/>
                    <a:pt x="1" y="15215"/>
                    <a:pt x="1" y="15215"/>
                  </a:cubicBezTo>
                  <a:lnTo>
                    <a:pt x="1609" y="16047"/>
                  </a:lnTo>
                  <a:cubicBezTo>
                    <a:pt x="1609" y="16047"/>
                    <a:pt x="5435" y="10779"/>
                    <a:pt x="6322" y="9060"/>
                  </a:cubicBezTo>
                  <a:cubicBezTo>
                    <a:pt x="6877" y="8006"/>
                    <a:pt x="7653" y="6121"/>
                    <a:pt x="8208" y="4180"/>
                  </a:cubicBezTo>
                  <a:cubicBezTo>
                    <a:pt x="8596" y="2849"/>
                    <a:pt x="8873" y="1574"/>
                    <a:pt x="8928" y="465"/>
                  </a:cubicBezTo>
                  <a:cubicBezTo>
                    <a:pt x="8727" y="90"/>
                    <a:pt x="7745" y="0"/>
                    <a:pt x="6849"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0"/>
            <p:cNvSpPr/>
            <p:nvPr/>
          </p:nvSpPr>
          <p:spPr>
            <a:xfrm>
              <a:off x="3584725" y="2966300"/>
              <a:ext cx="99825" cy="427000"/>
            </a:xfrm>
            <a:custGeom>
              <a:avLst/>
              <a:gdLst/>
              <a:ahLst/>
              <a:cxnLst/>
              <a:rect l="l" t="t" r="r" b="b"/>
              <a:pathLst>
                <a:path w="3993" h="17080" extrusionOk="0">
                  <a:moveTo>
                    <a:pt x="3826" y="1"/>
                  </a:moveTo>
                  <a:lnTo>
                    <a:pt x="0" y="833"/>
                  </a:lnTo>
                  <a:cubicBezTo>
                    <a:pt x="0" y="833"/>
                    <a:pt x="832" y="5269"/>
                    <a:pt x="1109" y="6766"/>
                  </a:cubicBezTo>
                  <a:cubicBezTo>
                    <a:pt x="1386" y="8263"/>
                    <a:pt x="832" y="10370"/>
                    <a:pt x="1109" y="13032"/>
                  </a:cubicBezTo>
                  <a:cubicBezTo>
                    <a:pt x="1386" y="15638"/>
                    <a:pt x="1664" y="17080"/>
                    <a:pt x="1664" y="17080"/>
                  </a:cubicBezTo>
                  <a:lnTo>
                    <a:pt x="3605" y="17080"/>
                  </a:lnTo>
                  <a:cubicBezTo>
                    <a:pt x="3605" y="17080"/>
                    <a:pt x="3993" y="12367"/>
                    <a:pt x="3993" y="11147"/>
                  </a:cubicBezTo>
                  <a:lnTo>
                    <a:pt x="3993" y="6211"/>
                  </a:lnTo>
                  <a:cubicBezTo>
                    <a:pt x="3993" y="5047"/>
                    <a:pt x="3826" y="1"/>
                    <a:pt x="3826" y="1"/>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0"/>
            <p:cNvSpPr/>
            <p:nvPr/>
          </p:nvSpPr>
          <p:spPr>
            <a:xfrm>
              <a:off x="3469650" y="2783325"/>
              <a:ext cx="6950" cy="171925"/>
            </a:xfrm>
            <a:custGeom>
              <a:avLst/>
              <a:gdLst/>
              <a:ahLst/>
              <a:cxnLst/>
              <a:rect l="l" t="t" r="r" b="b"/>
              <a:pathLst>
                <a:path w="278" h="6877" extrusionOk="0">
                  <a:moveTo>
                    <a:pt x="1" y="0"/>
                  </a:moveTo>
                  <a:lnTo>
                    <a:pt x="1" y="6876"/>
                  </a:lnTo>
                  <a:lnTo>
                    <a:pt x="278" y="6876"/>
                  </a:lnTo>
                  <a:lnTo>
                    <a:pt x="2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0"/>
            <p:cNvSpPr/>
            <p:nvPr/>
          </p:nvSpPr>
          <p:spPr>
            <a:xfrm>
              <a:off x="3491825" y="2783325"/>
              <a:ext cx="6975" cy="171925"/>
            </a:xfrm>
            <a:custGeom>
              <a:avLst/>
              <a:gdLst/>
              <a:ahLst/>
              <a:cxnLst/>
              <a:rect l="l" t="t" r="r" b="b"/>
              <a:pathLst>
                <a:path w="279" h="6877" extrusionOk="0">
                  <a:moveTo>
                    <a:pt x="1" y="0"/>
                  </a:moveTo>
                  <a:lnTo>
                    <a:pt x="1" y="6876"/>
                  </a:lnTo>
                  <a:lnTo>
                    <a:pt x="278" y="6876"/>
                  </a:lnTo>
                  <a:lnTo>
                    <a:pt x="2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0"/>
            <p:cNvSpPr/>
            <p:nvPr/>
          </p:nvSpPr>
          <p:spPr>
            <a:xfrm>
              <a:off x="3516800" y="2783325"/>
              <a:ext cx="6950" cy="171925"/>
            </a:xfrm>
            <a:custGeom>
              <a:avLst/>
              <a:gdLst/>
              <a:ahLst/>
              <a:cxnLst/>
              <a:rect l="l" t="t" r="r" b="b"/>
              <a:pathLst>
                <a:path w="278" h="6877" extrusionOk="0">
                  <a:moveTo>
                    <a:pt x="0" y="0"/>
                  </a:moveTo>
                  <a:lnTo>
                    <a:pt x="0" y="6876"/>
                  </a:lnTo>
                  <a:lnTo>
                    <a:pt x="277" y="6876"/>
                  </a:lnTo>
                  <a:lnTo>
                    <a:pt x="27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40"/>
            <p:cNvSpPr/>
            <p:nvPr/>
          </p:nvSpPr>
          <p:spPr>
            <a:xfrm>
              <a:off x="3337950" y="2831850"/>
              <a:ext cx="6975" cy="123400"/>
            </a:xfrm>
            <a:custGeom>
              <a:avLst/>
              <a:gdLst/>
              <a:ahLst/>
              <a:cxnLst/>
              <a:rect l="l" t="t" r="r" b="b"/>
              <a:pathLst>
                <a:path w="279" h="4936" extrusionOk="0">
                  <a:moveTo>
                    <a:pt x="1" y="0"/>
                  </a:moveTo>
                  <a:lnTo>
                    <a:pt x="1" y="4935"/>
                  </a:lnTo>
                  <a:lnTo>
                    <a:pt x="278" y="4935"/>
                  </a:lnTo>
                  <a:lnTo>
                    <a:pt x="2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0"/>
            <p:cNvSpPr/>
            <p:nvPr/>
          </p:nvSpPr>
          <p:spPr>
            <a:xfrm>
              <a:off x="3361525" y="2831850"/>
              <a:ext cx="6950" cy="123400"/>
            </a:xfrm>
            <a:custGeom>
              <a:avLst/>
              <a:gdLst/>
              <a:ahLst/>
              <a:cxnLst/>
              <a:rect l="l" t="t" r="r" b="b"/>
              <a:pathLst>
                <a:path w="278" h="4936" extrusionOk="0">
                  <a:moveTo>
                    <a:pt x="1" y="0"/>
                  </a:moveTo>
                  <a:lnTo>
                    <a:pt x="1" y="4935"/>
                  </a:lnTo>
                  <a:lnTo>
                    <a:pt x="278" y="4935"/>
                  </a:lnTo>
                  <a:lnTo>
                    <a:pt x="2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0"/>
            <p:cNvSpPr/>
            <p:nvPr/>
          </p:nvSpPr>
          <p:spPr>
            <a:xfrm>
              <a:off x="3387875" y="2831850"/>
              <a:ext cx="6950" cy="123400"/>
            </a:xfrm>
            <a:custGeom>
              <a:avLst/>
              <a:gdLst/>
              <a:ahLst/>
              <a:cxnLst/>
              <a:rect l="l" t="t" r="r" b="b"/>
              <a:pathLst>
                <a:path w="278" h="4936" extrusionOk="0">
                  <a:moveTo>
                    <a:pt x="0" y="0"/>
                  </a:moveTo>
                  <a:lnTo>
                    <a:pt x="0" y="4935"/>
                  </a:lnTo>
                  <a:lnTo>
                    <a:pt x="277" y="4935"/>
                  </a:lnTo>
                  <a:lnTo>
                    <a:pt x="27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0"/>
            <p:cNvSpPr/>
            <p:nvPr/>
          </p:nvSpPr>
          <p:spPr>
            <a:xfrm>
              <a:off x="3084275" y="3292075"/>
              <a:ext cx="374325" cy="814100"/>
            </a:xfrm>
            <a:custGeom>
              <a:avLst/>
              <a:gdLst/>
              <a:ahLst/>
              <a:cxnLst/>
              <a:rect l="l" t="t" r="r" b="b"/>
              <a:pathLst>
                <a:path w="14973" h="32564" extrusionOk="0">
                  <a:moveTo>
                    <a:pt x="11146" y="1"/>
                  </a:moveTo>
                  <a:cubicBezTo>
                    <a:pt x="11146" y="1"/>
                    <a:pt x="10203" y="4881"/>
                    <a:pt x="9760" y="8596"/>
                  </a:cubicBezTo>
                  <a:cubicBezTo>
                    <a:pt x="9316" y="12311"/>
                    <a:pt x="8873" y="13642"/>
                    <a:pt x="8651" y="14585"/>
                  </a:cubicBezTo>
                  <a:cubicBezTo>
                    <a:pt x="8540" y="15583"/>
                    <a:pt x="8318" y="18965"/>
                    <a:pt x="8041" y="20407"/>
                  </a:cubicBezTo>
                  <a:cubicBezTo>
                    <a:pt x="7763" y="21904"/>
                    <a:pt x="7431" y="26229"/>
                    <a:pt x="6987" y="27338"/>
                  </a:cubicBezTo>
                  <a:cubicBezTo>
                    <a:pt x="6599" y="28447"/>
                    <a:pt x="5989" y="29501"/>
                    <a:pt x="4381" y="30055"/>
                  </a:cubicBezTo>
                  <a:cubicBezTo>
                    <a:pt x="3549" y="30333"/>
                    <a:pt x="2274" y="31109"/>
                    <a:pt x="1331" y="31331"/>
                  </a:cubicBezTo>
                  <a:cubicBezTo>
                    <a:pt x="1213" y="31356"/>
                    <a:pt x="1101" y="31365"/>
                    <a:pt x="994" y="31365"/>
                  </a:cubicBezTo>
                  <a:cubicBezTo>
                    <a:pt x="762" y="31365"/>
                    <a:pt x="560" y="31324"/>
                    <a:pt x="400" y="31324"/>
                  </a:cubicBezTo>
                  <a:cubicBezTo>
                    <a:pt x="149" y="31324"/>
                    <a:pt x="0" y="31424"/>
                    <a:pt x="0" y="31941"/>
                  </a:cubicBezTo>
                  <a:cubicBezTo>
                    <a:pt x="0" y="32339"/>
                    <a:pt x="544" y="32450"/>
                    <a:pt x="1297" y="32450"/>
                  </a:cubicBezTo>
                  <a:cubicBezTo>
                    <a:pt x="2255" y="32450"/>
                    <a:pt x="3551" y="32270"/>
                    <a:pt x="4501" y="32270"/>
                  </a:cubicBezTo>
                  <a:cubicBezTo>
                    <a:pt x="4574" y="32270"/>
                    <a:pt x="4645" y="32271"/>
                    <a:pt x="4714" y="32274"/>
                  </a:cubicBezTo>
                  <a:cubicBezTo>
                    <a:pt x="6013" y="32317"/>
                    <a:pt x="7448" y="32563"/>
                    <a:pt x="8437" y="32563"/>
                  </a:cubicBezTo>
                  <a:cubicBezTo>
                    <a:pt x="8714" y="32563"/>
                    <a:pt x="8956" y="32544"/>
                    <a:pt x="9150" y="32495"/>
                  </a:cubicBezTo>
                  <a:cubicBezTo>
                    <a:pt x="9982" y="32274"/>
                    <a:pt x="10314" y="31664"/>
                    <a:pt x="10314" y="30943"/>
                  </a:cubicBezTo>
                  <a:cubicBezTo>
                    <a:pt x="10259" y="30000"/>
                    <a:pt x="9593" y="30000"/>
                    <a:pt x="9871" y="28170"/>
                  </a:cubicBezTo>
                  <a:cubicBezTo>
                    <a:pt x="10037" y="26950"/>
                    <a:pt x="11922" y="21516"/>
                    <a:pt x="12477" y="20074"/>
                  </a:cubicBezTo>
                  <a:cubicBezTo>
                    <a:pt x="12976" y="18577"/>
                    <a:pt x="12699" y="13586"/>
                    <a:pt x="12920" y="13143"/>
                  </a:cubicBezTo>
                  <a:cubicBezTo>
                    <a:pt x="13087" y="12755"/>
                    <a:pt x="14972" y="9705"/>
                    <a:pt x="14972" y="9705"/>
                  </a:cubicBezTo>
                  <a:lnTo>
                    <a:pt x="11146" y="1"/>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0"/>
            <p:cNvSpPr/>
            <p:nvPr/>
          </p:nvSpPr>
          <p:spPr>
            <a:xfrm>
              <a:off x="3439150" y="3287925"/>
              <a:ext cx="171925" cy="691775"/>
            </a:xfrm>
            <a:custGeom>
              <a:avLst/>
              <a:gdLst/>
              <a:ahLst/>
              <a:cxnLst/>
              <a:rect l="l" t="t" r="r" b="b"/>
              <a:pathLst>
                <a:path w="6877" h="27671" extrusionOk="0">
                  <a:moveTo>
                    <a:pt x="1" y="1"/>
                  </a:moveTo>
                  <a:cubicBezTo>
                    <a:pt x="1" y="1"/>
                    <a:pt x="444" y="4991"/>
                    <a:pt x="1054" y="8651"/>
                  </a:cubicBezTo>
                  <a:cubicBezTo>
                    <a:pt x="1664" y="12366"/>
                    <a:pt x="1609" y="13808"/>
                    <a:pt x="1664" y="14695"/>
                  </a:cubicBezTo>
                  <a:cubicBezTo>
                    <a:pt x="1775" y="15693"/>
                    <a:pt x="2496" y="18965"/>
                    <a:pt x="2718" y="20462"/>
                  </a:cubicBezTo>
                  <a:cubicBezTo>
                    <a:pt x="2884" y="21793"/>
                    <a:pt x="3550" y="26007"/>
                    <a:pt x="3605" y="27615"/>
                  </a:cubicBezTo>
                  <a:cubicBezTo>
                    <a:pt x="3869" y="27588"/>
                    <a:pt x="4132" y="27577"/>
                    <a:pt x="4394" y="27577"/>
                  </a:cubicBezTo>
                  <a:cubicBezTo>
                    <a:pt x="5179" y="27577"/>
                    <a:pt x="5948" y="27671"/>
                    <a:pt x="6655" y="27671"/>
                  </a:cubicBezTo>
                  <a:cubicBezTo>
                    <a:pt x="6378" y="25175"/>
                    <a:pt x="6821" y="20296"/>
                    <a:pt x="6821" y="19020"/>
                  </a:cubicBezTo>
                  <a:cubicBezTo>
                    <a:pt x="6877" y="17412"/>
                    <a:pt x="5158" y="12699"/>
                    <a:pt x="5269" y="12200"/>
                  </a:cubicBezTo>
                  <a:cubicBezTo>
                    <a:pt x="5435" y="11701"/>
                    <a:pt x="6322" y="8318"/>
                    <a:pt x="6322" y="8318"/>
                  </a:cubicBezTo>
                  <a:lnTo>
                    <a:pt x="1" y="1"/>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0"/>
            <p:cNvSpPr/>
            <p:nvPr/>
          </p:nvSpPr>
          <p:spPr>
            <a:xfrm>
              <a:off x="3369850" y="3950675"/>
              <a:ext cx="259250" cy="155500"/>
            </a:xfrm>
            <a:custGeom>
              <a:avLst/>
              <a:gdLst/>
              <a:ahLst/>
              <a:cxnLst/>
              <a:rect l="l" t="t" r="r" b="b"/>
              <a:pathLst>
                <a:path w="10370" h="6220" extrusionOk="0">
                  <a:moveTo>
                    <a:pt x="8384" y="1"/>
                  </a:moveTo>
                  <a:cubicBezTo>
                    <a:pt x="7454" y="1"/>
                    <a:pt x="6377" y="208"/>
                    <a:pt x="6377" y="329"/>
                  </a:cubicBezTo>
                  <a:cubicBezTo>
                    <a:pt x="6543" y="2492"/>
                    <a:pt x="6211" y="2935"/>
                    <a:pt x="4381" y="3711"/>
                  </a:cubicBezTo>
                  <a:cubicBezTo>
                    <a:pt x="3549" y="4044"/>
                    <a:pt x="2329" y="4765"/>
                    <a:pt x="1331" y="4987"/>
                  </a:cubicBezTo>
                  <a:cubicBezTo>
                    <a:pt x="1213" y="5012"/>
                    <a:pt x="1101" y="5021"/>
                    <a:pt x="994" y="5021"/>
                  </a:cubicBezTo>
                  <a:cubicBezTo>
                    <a:pt x="762" y="5021"/>
                    <a:pt x="560" y="4980"/>
                    <a:pt x="400" y="4980"/>
                  </a:cubicBezTo>
                  <a:cubicBezTo>
                    <a:pt x="149" y="4980"/>
                    <a:pt x="0" y="5080"/>
                    <a:pt x="0" y="5597"/>
                  </a:cubicBezTo>
                  <a:cubicBezTo>
                    <a:pt x="0" y="5995"/>
                    <a:pt x="544" y="6106"/>
                    <a:pt x="1297" y="6106"/>
                  </a:cubicBezTo>
                  <a:cubicBezTo>
                    <a:pt x="2255" y="6106"/>
                    <a:pt x="3551" y="5926"/>
                    <a:pt x="4501" y="5926"/>
                  </a:cubicBezTo>
                  <a:cubicBezTo>
                    <a:pt x="4574" y="5926"/>
                    <a:pt x="4645" y="5927"/>
                    <a:pt x="4714" y="5930"/>
                  </a:cubicBezTo>
                  <a:cubicBezTo>
                    <a:pt x="6013" y="5973"/>
                    <a:pt x="7448" y="6219"/>
                    <a:pt x="8437" y="6219"/>
                  </a:cubicBezTo>
                  <a:cubicBezTo>
                    <a:pt x="8714" y="6219"/>
                    <a:pt x="8956" y="6200"/>
                    <a:pt x="9150" y="6151"/>
                  </a:cubicBezTo>
                  <a:cubicBezTo>
                    <a:pt x="9981" y="5930"/>
                    <a:pt x="10370" y="5320"/>
                    <a:pt x="10370" y="4599"/>
                  </a:cubicBezTo>
                  <a:cubicBezTo>
                    <a:pt x="10259" y="3711"/>
                    <a:pt x="9649" y="3157"/>
                    <a:pt x="9316" y="107"/>
                  </a:cubicBezTo>
                  <a:cubicBezTo>
                    <a:pt x="9072" y="31"/>
                    <a:pt x="8739" y="1"/>
                    <a:pt x="8384" y="1"/>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0"/>
            <p:cNvSpPr/>
            <p:nvPr/>
          </p:nvSpPr>
          <p:spPr>
            <a:xfrm>
              <a:off x="3300525" y="3296250"/>
              <a:ext cx="266200" cy="372925"/>
            </a:xfrm>
            <a:custGeom>
              <a:avLst/>
              <a:gdLst/>
              <a:ahLst/>
              <a:cxnLst/>
              <a:rect l="l" t="t" r="r" b="b"/>
              <a:pathLst>
                <a:path w="10648" h="14917" extrusionOk="0">
                  <a:moveTo>
                    <a:pt x="2441" y="0"/>
                  </a:moveTo>
                  <a:lnTo>
                    <a:pt x="1" y="14917"/>
                  </a:lnTo>
                  <a:lnTo>
                    <a:pt x="10647" y="14917"/>
                  </a:lnTo>
                  <a:lnTo>
                    <a:pt x="10647" y="1664"/>
                  </a:lnTo>
                  <a:lnTo>
                    <a:pt x="244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0"/>
            <p:cNvSpPr/>
            <p:nvPr/>
          </p:nvSpPr>
          <p:spPr>
            <a:xfrm>
              <a:off x="3361525" y="3245225"/>
              <a:ext cx="244000" cy="462775"/>
            </a:xfrm>
            <a:custGeom>
              <a:avLst/>
              <a:gdLst/>
              <a:ahLst/>
              <a:cxnLst/>
              <a:rect l="l" t="t" r="r" b="b"/>
              <a:pathLst>
                <a:path w="9760" h="18511" extrusionOk="0">
                  <a:moveTo>
                    <a:pt x="6279" y="1"/>
                  </a:moveTo>
                  <a:cubicBezTo>
                    <a:pt x="2671" y="1"/>
                    <a:pt x="56" y="1875"/>
                    <a:pt x="56" y="1875"/>
                  </a:cubicBezTo>
                  <a:cubicBezTo>
                    <a:pt x="56" y="1875"/>
                    <a:pt x="1" y="8917"/>
                    <a:pt x="1442" y="13409"/>
                  </a:cubicBezTo>
                  <a:cubicBezTo>
                    <a:pt x="2939" y="17900"/>
                    <a:pt x="9760" y="18510"/>
                    <a:pt x="9760" y="18510"/>
                  </a:cubicBezTo>
                  <a:cubicBezTo>
                    <a:pt x="9760" y="18510"/>
                    <a:pt x="9649" y="9915"/>
                    <a:pt x="9594" y="7309"/>
                  </a:cubicBezTo>
                  <a:cubicBezTo>
                    <a:pt x="9483" y="4814"/>
                    <a:pt x="9594" y="3372"/>
                    <a:pt x="7708" y="101"/>
                  </a:cubicBezTo>
                  <a:cubicBezTo>
                    <a:pt x="7218" y="31"/>
                    <a:pt x="6740" y="1"/>
                    <a:pt x="6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0"/>
            <p:cNvSpPr/>
            <p:nvPr/>
          </p:nvSpPr>
          <p:spPr>
            <a:xfrm>
              <a:off x="3361525" y="3195050"/>
              <a:ext cx="191325" cy="97050"/>
            </a:xfrm>
            <a:custGeom>
              <a:avLst/>
              <a:gdLst/>
              <a:ahLst/>
              <a:cxnLst/>
              <a:rect l="l" t="t" r="r" b="b"/>
              <a:pathLst>
                <a:path w="7653" h="3882" extrusionOk="0">
                  <a:moveTo>
                    <a:pt x="7431" y="0"/>
                  </a:moveTo>
                  <a:lnTo>
                    <a:pt x="1" y="2496"/>
                  </a:lnTo>
                  <a:lnTo>
                    <a:pt x="56" y="3882"/>
                  </a:lnTo>
                  <a:lnTo>
                    <a:pt x="7653" y="2108"/>
                  </a:lnTo>
                  <a:lnTo>
                    <a:pt x="74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0"/>
            <p:cNvSpPr/>
            <p:nvPr/>
          </p:nvSpPr>
          <p:spPr>
            <a:xfrm>
              <a:off x="3361525" y="3238025"/>
              <a:ext cx="195500" cy="58250"/>
            </a:xfrm>
            <a:custGeom>
              <a:avLst/>
              <a:gdLst/>
              <a:ahLst/>
              <a:cxnLst/>
              <a:rect l="l" t="t" r="r" b="b"/>
              <a:pathLst>
                <a:path w="7820" h="2330" extrusionOk="0">
                  <a:moveTo>
                    <a:pt x="7542" y="0"/>
                  </a:moveTo>
                  <a:lnTo>
                    <a:pt x="1" y="1941"/>
                  </a:lnTo>
                  <a:lnTo>
                    <a:pt x="1" y="2329"/>
                  </a:lnTo>
                  <a:lnTo>
                    <a:pt x="7819" y="777"/>
                  </a:lnTo>
                  <a:lnTo>
                    <a:pt x="75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0"/>
            <p:cNvSpPr/>
            <p:nvPr/>
          </p:nvSpPr>
          <p:spPr>
            <a:xfrm>
              <a:off x="3361525" y="3204750"/>
              <a:ext cx="187175" cy="66575"/>
            </a:xfrm>
            <a:custGeom>
              <a:avLst/>
              <a:gdLst/>
              <a:ahLst/>
              <a:cxnLst/>
              <a:rect l="l" t="t" r="r" b="b"/>
              <a:pathLst>
                <a:path w="7487" h="2663" extrusionOk="0">
                  <a:moveTo>
                    <a:pt x="7431" y="1"/>
                  </a:moveTo>
                  <a:lnTo>
                    <a:pt x="1" y="2274"/>
                  </a:lnTo>
                  <a:lnTo>
                    <a:pt x="1" y="2662"/>
                  </a:lnTo>
                  <a:lnTo>
                    <a:pt x="7486" y="333"/>
                  </a:lnTo>
                  <a:lnTo>
                    <a:pt x="743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0"/>
            <p:cNvSpPr/>
            <p:nvPr/>
          </p:nvSpPr>
          <p:spPr>
            <a:xfrm>
              <a:off x="3594425" y="3030075"/>
              <a:ext cx="87350" cy="8350"/>
            </a:xfrm>
            <a:custGeom>
              <a:avLst/>
              <a:gdLst/>
              <a:ahLst/>
              <a:cxnLst/>
              <a:rect l="l" t="t" r="r" b="b"/>
              <a:pathLst>
                <a:path w="3494" h="334" extrusionOk="0">
                  <a:moveTo>
                    <a:pt x="0" y="1"/>
                  </a:moveTo>
                  <a:lnTo>
                    <a:pt x="56" y="333"/>
                  </a:lnTo>
                  <a:lnTo>
                    <a:pt x="3494" y="333"/>
                  </a:lnTo>
                  <a:lnTo>
                    <a:pt x="34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0"/>
            <p:cNvSpPr/>
            <p:nvPr/>
          </p:nvSpPr>
          <p:spPr>
            <a:xfrm>
              <a:off x="3595800" y="3038400"/>
              <a:ext cx="88750" cy="43000"/>
            </a:xfrm>
            <a:custGeom>
              <a:avLst/>
              <a:gdLst/>
              <a:ahLst/>
              <a:cxnLst/>
              <a:rect l="l" t="t" r="r" b="b"/>
              <a:pathLst>
                <a:path w="3550" h="1720" extrusionOk="0">
                  <a:moveTo>
                    <a:pt x="1" y="0"/>
                  </a:moveTo>
                  <a:lnTo>
                    <a:pt x="278" y="1719"/>
                  </a:lnTo>
                  <a:lnTo>
                    <a:pt x="3550" y="1719"/>
                  </a:lnTo>
                  <a:lnTo>
                    <a:pt x="34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0"/>
            <p:cNvSpPr/>
            <p:nvPr/>
          </p:nvSpPr>
          <p:spPr>
            <a:xfrm>
              <a:off x="3598575" y="3056425"/>
              <a:ext cx="83200" cy="8325"/>
            </a:xfrm>
            <a:custGeom>
              <a:avLst/>
              <a:gdLst/>
              <a:ahLst/>
              <a:cxnLst/>
              <a:rect l="l" t="t" r="r" b="b"/>
              <a:pathLst>
                <a:path w="3328" h="333" extrusionOk="0">
                  <a:moveTo>
                    <a:pt x="1" y="0"/>
                  </a:moveTo>
                  <a:lnTo>
                    <a:pt x="1" y="333"/>
                  </a:lnTo>
                  <a:lnTo>
                    <a:pt x="3328" y="333"/>
                  </a:lnTo>
                  <a:lnTo>
                    <a:pt x="33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0"/>
            <p:cNvSpPr/>
            <p:nvPr/>
          </p:nvSpPr>
          <p:spPr>
            <a:xfrm>
              <a:off x="3602750" y="3081375"/>
              <a:ext cx="81800" cy="9725"/>
            </a:xfrm>
            <a:custGeom>
              <a:avLst/>
              <a:gdLst/>
              <a:ahLst/>
              <a:cxnLst/>
              <a:rect l="l" t="t" r="r" b="b"/>
              <a:pathLst>
                <a:path w="3272" h="389" extrusionOk="0">
                  <a:moveTo>
                    <a:pt x="0" y="0"/>
                  </a:moveTo>
                  <a:lnTo>
                    <a:pt x="56" y="389"/>
                  </a:lnTo>
                  <a:lnTo>
                    <a:pt x="3272" y="389"/>
                  </a:lnTo>
                  <a:lnTo>
                    <a:pt x="32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0"/>
            <p:cNvSpPr/>
            <p:nvPr/>
          </p:nvSpPr>
          <p:spPr>
            <a:xfrm>
              <a:off x="3525100" y="3929775"/>
              <a:ext cx="79050" cy="8350"/>
            </a:xfrm>
            <a:custGeom>
              <a:avLst/>
              <a:gdLst/>
              <a:ahLst/>
              <a:cxnLst/>
              <a:rect l="l" t="t" r="r" b="b"/>
              <a:pathLst>
                <a:path w="3162" h="334" extrusionOk="0">
                  <a:moveTo>
                    <a:pt x="1" y="0"/>
                  </a:moveTo>
                  <a:lnTo>
                    <a:pt x="56" y="333"/>
                  </a:lnTo>
                  <a:lnTo>
                    <a:pt x="3162" y="333"/>
                  </a:lnTo>
                  <a:lnTo>
                    <a:pt x="31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0"/>
            <p:cNvSpPr/>
            <p:nvPr/>
          </p:nvSpPr>
          <p:spPr>
            <a:xfrm>
              <a:off x="3526500" y="3938100"/>
              <a:ext cx="79025" cy="43000"/>
            </a:xfrm>
            <a:custGeom>
              <a:avLst/>
              <a:gdLst/>
              <a:ahLst/>
              <a:cxnLst/>
              <a:rect l="l" t="t" r="r" b="b"/>
              <a:pathLst>
                <a:path w="3161" h="1720" extrusionOk="0">
                  <a:moveTo>
                    <a:pt x="0" y="0"/>
                  </a:moveTo>
                  <a:lnTo>
                    <a:pt x="222" y="1719"/>
                  </a:lnTo>
                  <a:lnTo>
                    <a:pt x="3161" y="1719"/>
                  </a:lnTo>
                  <a:lnTo>
                    <a:pt x="310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0"/>
            <p:cNvSpPr/>
            <p:nvPr/>
          </p:nvSpPr>
          <p:spPr>
            <a:xfrm>
              <a:off x="3527875" y="3954725"/>
              <a:ext cx="77650" cy="9725"/>
            </a:xfrm>
            <a:custGeom>
              <a:avLst/>
              <a:gdLst/>
              <a:ahLst/>
              <a:cxnLst/>
              <a:rect l="l" t="t" r="r" b="b"/>
              <a:pathLst>
                <a:path w="3106" h="389" extrusionOk="0">
                  <a:moveTo>
                    <a:pt x="1" y="1"/>
                  </a:moveTo>
                  <a:lnTo>
                    <a:pt x="56" y="389"/>
                  </a:lnTo>
                  <a:lnTo>
                    <a:pt x="3106" y="389"/>
                  </a:lnTo>
                  <a:lnTo>
                    <a:pt x="30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0"/>
            <p:cNvSpPr/>
            <p:nvPr/>
          </p:nvSpPr>
          <p:spPr>
            <a:xfrm>
              <a:off x="3529275" y="3981075"/>
              <a:ext cx="79025" cy="8325"/>
            </a:xfrm>
            <a:custGeom>
              <a:avLst/>
              <a:gdLst/>
              <a:ahLst/>
              <a:cxnLst/>
              <a:rect l="l" t="t" r="r" b="b"/>
              <a:pathLst>
                <a:path w="3161" h="333" extrusionOk="0">
                  <a:moveTo>
                    <a:pt x="111" y="0"/>
                  </a:moveTo>
                  <a:lnTo>
                    <a:pt x="0" y="333"/>
                  </a:lnTo>
                  <a:lnTo>
                    <a:pt x="3161" y="333"/>
                  </a:lnTo>
                  <a:lnTo>
                    <a:pt x="30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0"/>
            <p:cNvSpPr/>
            <p:nvPr/>
          </p:nvSpPr>
          <p:spPr>
            <a:xfrm>
              <a:off x="3265875" y="3929775"/>
              <a:ext cx="83200" cy="8350"/>
            </a:xfrm>
            <a:custGeom>
              <a:avLst/>
              <a:gdLst/>
              <a:ahLst/>
              <a:cxnLst/>
              <a:rect l="l" t="t" r="r" b="b"/>
              <a:pathLst>
                <a:path w="3328" h="334" extrusionOk="0">
                  <a:moveTo>
                    <a:pt x="111" y="0"/>
                  </a:moveTo>
                  <a:lnTo>
                    <a:pt x="0" y="333"/>
                  </a:lnTo>
                  <a:lnTo>
                    <a:pt x="3217" y="333"/>
                  </a:lnTo>
                  <a:lnTo>
                    <a:pt x="33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0"/>
            <p:cNvSpPr/>
            <p:nvPr/>
          </p:nvSpPr>
          <p:spPr>
            <a:xfrm>
              <a:off x="3257550" y="3938100"/>
              <a:ext cx="88750" cy="43000"/>
            </a:xfrm>
            <a:custGeom>
              <a:avLst/>
              <a:gdLst/>
              <a:ahLst/>
              <a:cxnLst/>
              <a:rect l="l" t="t" r="r" b="b"/>
              <a:pathLst>
                <a:path w="3550" h="1720" extrusionOk="0">
                  <a:moveTo>
                    <a:pt x="333" y="0"/>
                  </a:moveTo>
                  <a:lnTo>
                    <a:pt x="1" y="1719"/>
                  </a:lnTo>
                  <a:lnTo>
                    <a:pt x="2995" y="1719"/>
                  </a:lnTo>
                  <a:lnTo>
                    <a:pt x="355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0"/>
            <p:cNvSpPr/>
            <p:nvPr/>
          </p:nvSpPr>
          <p:spPr>
            <a:xfrm>
              <a:off x="3261725" y="3954725"/>
              <a:ext cx="79025" cy="9725"/>
            </a:xfrm>
            <a:custGeom>
              <a:avLst/>
              <a:gdLst/>
              <a:ahLst/>
              <a:cxnLst/>
              <a:rect l="l" t="t" r="r" b="b"/>
              <a:pathLst>
                <a:path w="3161" h="389" extrusionOk="0">
                  <a:moveTo>
                    <a:pt x="56" y="1"/>
                  </a:moveTo>
                  <a:lnTo>
                    <a:pt x="0" y="389"/>
                  </a:lnTo>
                  <a:lnTo>
                    <a:pt x="3050" y="389"/>
                  </a:lnTo>
                  <a:lnTo>
                    <a:pt x="316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0"/>
            <p:cNvSpPr/>
            <p:nvPr/>
          </p:nvSpPr>
          <p:spPr>
            <a:xfrm>
              <a:off x="3254775" y="3981075"/>
              <a:ext cx="77675" cy="8325"/>
            </a:xfrm>
            <a:custGeom>
              <a:avLst/>
              <a:gdLst/>
              <a:ahLst/>
              <a:cxnLst/>
              <a:rect l="l" t="t" r="r" b="b"/>
              <a:pathLst>
                <a:path w="3107" h="333" extrusionOk="0">
                  <a:moveTo>
                    <a:pt x="112" y="0"/>
                  </a:moveTo>
                  <a:lnTo>
                    <a:pt x="1" y="333"/>
                  </a:lnTo>
                  <a:lnTo>
                    <a:pt x="3051" y="333"/>
                  </a:lnTo>
                  <a:lnTo>
                    <a:pt x="31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0"/>
            <p:cNvSpPr/>
            <p:nvPr/>
          </p:nvSpPr>
          <p:spPr>
            <a:xfrm>
              <a:off x="3196548" y="3030082"/>
              <a:ext cx="101225" cy="8350"/>
            </a:xfrm>
            <a:custGeom>
              <a:avLst/>
              <a:gdLst/>
              <a:ahLst/>
              <a:cxnLst/>
              <a:rect l="l" t="t" r="r" b="b"/>
              <a:pathLst>
                <a:path w="4049" h="334" extrusionOk="0">
                  <a:moveTo>
                    <a:pt x="56" y="1"/>
                  </a:moveTo>
                  <a:lnTo>
                    <a:pt x="1" y="333"/>
                  </a:lnTo>
                  <a:lnTo>
                    <a:pt x="3993" y="333"/>
                  </a:lnTo>
                  <a:lnTo>
                    <a:pt x="40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0"/>
            <p:cNvSpPr/>
            <p:nvPr/>
          </p:nvSpPr>
          <p:spPr>
            <a:xfrm>
              <a:off x="3189623" y="3038407"/>
              <a:ext cx="106775" cy="43000"/>
            </a:xfrm>
            <a:custGeom>
              <a:avLst/>
              <a:gdLst/>
              <a:ahLst/>
              <a:cxnLst/>
              <a:rect l="l" t="t" r="r" b="b"/>
              <a:pathLst>
                <a:path w="4271" h="1720" extrusionOk="0">
                  <a:moveTo>
                    <a:pt x="278" y="0"/>
                  </a:moveTo>
                  <a:lnTo>
                    <a:pt x="1" y="1719"/>
                  </a:lnTo>
                  <a:lnTo>
                    <a:pt x="3716" y="1719"/>
                  </a:lnTo>
                  <a:lnTo>
                    <a:pt x="427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0"/>
            <p:cNvSpPr/>
            <p:nvPr/>
          </p:nvSpPr>
          <p:spPr>
            <a:xfrm>
              <a:off x="3190998" y="3056432"/>
              <a:ext cx="99850" cy="8325"/>
            </a:xfrm>
            <a:custGeom>
              <a:avLst/>
              <a:gdLst/>
              <a:ahLst/>
              <a:cxnLst/>
              <a:rect l="l" t="t" r="r" b="b"/>
              <a:pathLst>
                <a:path w="3994" h="333" extrusionOk="0">
                  <a:moveTo>
                    <a:pt x="56" y="0"/>
                  </a:moveTo>
                  <a:lnTo>
                    <a:pt x="1" y="333"/>
                  </a:lnTo>
                  <a:lnTo>
                    <a:pt x="3883" y="333"/>
                  </a:lnTo>
                  <a:lnTo>
                    <a:pt x="39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0"/>
            <p:cNvSpPr/>
            <p:nvPr/>
          </p:nvSpPr>
          <p:spPr>
            <a:xfrm>
              <a:off x="3186848" y="3081382"/>
              <a:ext cx="95675" cy="9725"/>
            </a:xfrm>
            <a:custGeom>
              <a:avLst/>
              <a:gdLst/>
              <a:ahLst/>
              <a:cxnLst/>
              <a:rect l="l" t="t" r="r" b="b"/>
              <a:pathLst>
                <a:path w="3827" h="389" extrusionOk="0">
                  <a:moveTo>
                    <a:pt x="112" y="0"/>
                  </a:moveTo>
                  <a:lnTo>
                    <a:pt x="1" y="389"/>
                  </a:lnTo>
                  <a:lnTo>
                    <a:pt x="3771" y="389"/>
                  </a:lnTo>
                  <a:lnTo>
                    <a:pt x="38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0"/>
            <p:cNvSpPr/>
            <p:nvPr/>
          </p:nvSpPr>
          <p:spPr>
            <a:xfrm>
              <a:off x="3349050" y="3328125"/>
              <a:ext cx="255100" cy="389575"/>
            </a:xfrm>
            <a:custGeom>
              <a:avLst/>
              <a:gdLst/>
              <a:ahLst/>
              <a:cxnLst/>
              <a:rect l="l" t="t" r="r" b="b"/>
              <a:pathLst>
                <a:path w="10204" h="15583" extrusionOk="0">
                  <a:moveTo>
                    <a:pt x="777" y="1"/>
                  </a:moveTo>
                  <a:lnTo>
                    <a:pt x="500" y="1110"/>
                  </a:lnTo>
                  <a:cubicBezTo>
                    <a:pt x="500" y="1110"/>
                    <a:pt x="0" y="8540"/>
                    <a:pt x="2219" y="11368"/>
                  </a:cubicBezTo>
                  <a:cubicBezTo>
                    <a:pt x="4381" y="14252"/>
                    <a:pt x="10204" y="15582"/>
                    <a:pt x="10204" y="15582"/>
                  </a:cubicBezTo>
                  <a:lnTo>
                    <a:pt x="10204" y="15194"/>
                  </a:lnTo>
                  <a:cubicBezTo>
                    <a:pt x="10204" y="15194"/>
                    <a:pt x="4437" y="13642"/>
                    <a:pt x="2607" y="10758"/>
                  </a:cubicBezTo>
                  <a:cubicBezTo>
                    <a:pt x="500" y="7487"/>
                    <a:pt x="777" y="1"/>
                    <a:pt x="7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0"/>
            <p:cNvSpPr/>
            <p:nvPr/>
          </p:nvSpPr>
          <p:spPr>
            <a:xfrm>
              <a:off x="3297750" y="3355850"/>
              <a:ext cx="70725" cy="325800"/>
            </a:xfrm>
            <a:custGeom>
              <a:avLst/>
              <a:gdLst/>
              <a:ahLst/>
              <a:cxnLst/>
              <a:rect l="l" t="t" r="r" b="b"/>
              <a:pathLst>
                <a:path w="2829" h="13032" extrusionOk="0">
                  <a:moveTo>
                    <a:pt x="2552" y="1"/>
                  </a:moveTo>
                  <a:lnTo>
                    <a:pt x="56" y="11535"/>
                  </a:lnTo>
                  <a:lnTo>
                    <a:pt x="1" y="13032"/>
                  </a:lnTo>
                  <a:cubicBezTo>
                    <a:pt x="1" y="13032"/>
                    <a:pt x="1165" y="9206"/>
                    <a:pt x="1831" y="6045"/>
                  </a:cubicBezTo>
                  <a:cubicBezTo>
                    <a:pt x="2552" y="2607"/>
                    <a:pt x="2829" y="278"/>
                    <a:pt x="2829" y="278"/>
                  </a:cubicBezTo>
                  <a:lnTo>
                    <a:pt x="255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0"/>
            <p:cNvSpPr/>
            <p:nvPr/>
          </p:nvSpPr>
          <p:spPr>
            <a:xfrm>
              <a:off x="3019125" y="3317050"/>
              <a:ext cx="119225" cy="106550"/>
            </a:xfrm>
            <a:custGeom>
              <a:avLst/>
              <a:gdLst/>
              <a:ahLst/>
              <a:cxnLst/>
              <a:rect l="l" t="t" r="r" b="b"/>
              <a:pathLst>
                <a:path w="4769" h="4262" extrusionOk="0">
                  <a:moveTo>
                    <a:pt x="2939" y="0"/>
                  </a:moveTo>
                  <a:cubicBezTo>
                    <a:pt x="2939" y="0"/>
                    <a:pt x="2274" y="277"/>
                    <a:pt x="1497" y="665"/>
                  </a:cubicBezTo>
                  <a:cubicBezTo>
                    <a:pt x="721" y="998"/>
                    <a:pt x="1165" y="1220"/>
                    <a:pt x="555" y="1885"/>
                  </a:cubicBezTo>
                  <a:cubicBezTo>
                    <a:pt x="444" y="2052"/>
                    <a:pt x="333" y="2107"/>
                    <a:pt x="277" y="2163"/>
                  </a:cubicBezTo>
                  <a:cubicBezTo>
                    <a:pt x="0" y="2440"/>
                    <a:pt x="56" y="2884"/>
                    <a:pt x="333" y="3161"/>
                  </a:cubicBezTo>
                  <a:lnTo>
                    <a:pt x="1275" y="4048"/>
                  </a:lnTo>
                  <a:cubicBezTo>
                    <a:pt x="1466" y="4191"/>
                    <a:pt x="1676" y="4262"/>
                    <a:pt x="1881" y="4262"/>
                  </a:cubicBezTo>
                  <a:cubicBezTo>
                    <a:pt x="2154" y="4262"/>
                    <a:pt x="2416" y="4135"/>
                    <a:pt x="2606" y="3882"/>
                  </a:cubicBezTo>
                  <a:lnTo>
                    <a:pt x="4769" y="1109"/>
                  </a:lnTo>
                  <a:lnTo>
                    <a:pt x="2939" y="0"/>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0"/>
            <p:cNvSpPr/>
            <p:nvPr/>
          </p:nvSpPr>
          <p:spPr>
            <a:xfrm>
              <a:off x="3583325" y="3441800"/>
              <a:ext cx="116475" cy="217675"/>
            </a:xfrm>
            <a:custGeom>
              <a:avLst/>
              <a:gdLst/>
              <a:ahLst/>
              <a:cxnLst/>
              <a:rect l="l" t="t" r="r" b="b"/>
              <a:pathLst>
                <a:path w="4659" h="8707" extrusionOk="0">
                  <a:moveTo>
                    <a:pt x="3550" y="1"/>
                  </a:moveTo>
                  <a:lnTo>
                    <a:pt x="3661" y="722"/>
                  </a:lnTo>
                  <a:cubicBezTo>
                    <a:pt x="3661" y="722"/>
                    <a:pt x="3993" y="1332"/>
                    <a:pt x="3993" y="2108"/>
                  </a:cubicBezTo>
                  <a:cubicBezTo>
                    <a:pt x="3993" y="2773"/>
                    <a:pt x="2551" y="4049"/>
                    <a:pt x="2330" y="4160"/>
                  </a:cubicBezTo>
                  <a:lnTo>
                    <a:pt x="2274" y="4160"/>
                  </a:lnTo>
                  <a:cubicBezTo>
                    <a:pt x="2108" y="3993"/>
                    <a:pt x="777" y="2773"/>
                    <a:pt x="777" y="2108"/>
                  </a:cubicBezTo>
                  <a:cubicBezTo>
                    <a:pt x="777" y="1332"/>
                    <a:pt x="1110" y="722"/>
                    <a:pt x="1110" y="722"/>
                  </a:cubicBezTo>
                  <a:lnTo>
                    <a:pt x="1110" y="167"/>
                  </a:lnTo>
                  <a:cubicBezTo>
                    <a:pt x="1110" y="167"/>
                    <a:pt x="278" y="832"/>
                    <a:pt x="333" y="2163"/>
                  </a:cubicBezTo>
                  <a:cubicBezTo>
                    <a:pt x="444" y="2995"/>
                    <a:pt x="1165" y="3827"/>
                    <a:pt x="1664" y="4270"/>
                  </a:cubicBezTo>
                  <a:lnTo>
                    <a:pt x="1" y="4270"/>
                  </a:lnTo>
                  <a:lnTo>
                    <a:pt x="1" y="4880"/>
                  </a:lnTo>
                  <a:lnTo>
                    <a:pt x="1997" y="4880"/>
                  </a:lnTo>
                  <a:lnTo>
                    <a:pt x="1997" y="8707"/>
                  </a:lnTo>
                  <a:lnTo>
                    <a:pt x="2607" y="8707"/>
                  </a:lnTo>
                  <a:lnTo>
                    <a:pt x="2607" y="4880"/>
                  </a:lnTo>
                  <a:lnTo>
                    <a:pt x="4659" y="4880"/>
                  </a:lnTo>
                  <a:lnTo>
                    <a:pt x="4659" y="4270"/>
                  </a:lnTo>
                  <a:lnTo>
                    <a:pt x="3106" y="4270"/>
                  </a:lnTo>
                  <a:cubicBezTo>
                    <a:pt x="3605" y="3771"/>
                    <a:pt x="4381" y="2995"/>
                    <a:pt x="4437" y="2163"/>
                  </a:cubicBezTo>
                  <a:cubicBezTo>
                    <a:pt x="4492" y="833"/>
                    <a:pt x="3550" y="1"/>
                    <a:pt x="35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0"/>
            <p:cNvSpPr/>
            <p:nvPr/>
          </p:nvSpPr>
          <p:spPr>
            <a:xfrm>
              <a:off x="3604125" y="3369725"/>
              <a:ext cx="80425" cy="110925"/>
            </a:xfrm>
            <a:custGeom>
              <a:avLst/>
              <a:gdLst/>
              <a:ahLst/>
              <a:cxnLst/>
              <a:rect l="l" t="t" r="r" b="b"/>
              <a:pathLst>
                <a:path w="3217" h="4437" extrusionOk="0">
                  <a:moveTo>
                    <a:pt x="2995" y="0"/>
                  </a:moveTo>
                  <a:lnTo>
                    <a:pt x="1276" y="277"/>
                  </a:lnTo>
                  <a:cubicBezTo>
                    <a:pt x="1276" y="277"/>
                    <a:pt x="777" y="943"/>
                    <a:pt x="333" y="1719"/>
                  </a:cubicBezTo>
                  <a:cubicBezTo>
                    <a:pt x="1" y="2496"/>
                    <a:pt x="278" y="2496"/>
                    <a:pt x="278" y="3383"/>
                  </a:cubicBezTo>
                  <a:lnTo>
                    <a:pt x="278" y="3715"/>
                  </a:lnTo>
                  <a:cubicBezTo>
                    <a:pt x="278" y="4159"/>
                    <a:pt x="555" y="4436"/>
                    <a:pt x="999" y="4436"/>
                  </a:cubicBezTo>
                  <a:lnTo>
                    <a:pt x="2274" y="4436"/>
                  </a:lnTo>
                  <a:cubicBezTo>
                    <a:pt x="2773" y="4436"/>
                    <a:pt x="3217" y="3993"/>
                    <a:pt x="3217" y="3438"/>
                  </a:cubicBezTo>
                  <a:lnTo>
                    <a:pt x="2995" y="0"/>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0"/>
            <p:cNvSpPr/>
            <p:nvPr/>
          </p:nvSpPr>
          <p:spPr>
            <a:xfrm>
              <a:off x="3306075" y="3028700"/>
              <a:ext cx="285600" cy="15275"/>
            </a:xfrm>
            <a:custGeom>
              <a:avLst/>
              <a:gdLst/>
              <a:ahLst/>
              <a:cxnLst/>
              <a:rect l="l" t="t" r="r" b="b"/>
              <a:pathLst>
                <a:path w="11424" h="611" extrusionOk="0">
                  <a:moveTo>
                    <a:pt x="1" y="0"/>
                  </a:moveTo>
                  <a:lnTo>
                    <a:pt x="167" y="610"/>
                  </a:lnTo>
                  <a:lnTo>
                    <a:pt x="11313" y="610"/>
                  </a:lnTo>
                  <a:lnTo>
                    <a:pt x="11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0"/>
            <p:cNvSpPr/>
            <p:nvPr/>
          </p:nvSpPr>
          <p:spPr>
            <a:xfrm>
              <a:off x="3346275" y="2650500"/>
              <a:ext cx="158075" cy="103725"/>
            </a:xfrm>
            <a:custGeom>
              <a:avLst/>
              <a:gdLst/>
              <a:ahLst/>
              <a:cxnLst/>
              <a:rect l="l" t="t" r="r" b="b"/>
              <a:pathLst>
                <a:path w="6323" h="4149" extrusionOk="0">
                  <a:moveTo>
                    <a:pt x="2977" y="0"/>
                  </a:moveTo>
                  <a:cubicBezTo>
                    <a:pt x="1135" y="0"/>
                    <a:pt x="1" y="822"/>
                    <a:pt x="1" y="822"/>
                  </a:cubicBezTo>
                  <a:cubicBezTo>
                    <a:pt x="1" y="822"/>
                    <a:pt x="555" y="1099"/>
                    <a:pt x="666" y="1654"/>
                  </a:cubicBezTo>
                  <a:cubicBezTo>
                    <a:pt x="832" y="2153"/>
                    <a:pt x="611" y="3151"/>
                    <a:pt x="943" y="3650"/>
                  </a:cubicBezTo>
                  <a:cubicBezTo>
                    <a:pt x="1034" y="3763"/>
                    <a:pt x="1172" y="3858"/>
                    <a:pt x="1302" y="3858"/>
                  </a:cubicBezTo>
                  <a:cubicBezTo>
                    <a:pt x="1490" y="3858"/>
                    <a:pt x="1664" y="3662"/>
                    <a:pt x="1664" y="3040"/>
                  </a:cubicBezTo>
                  <a:cubicBezTo>
                    <a:pt x="1664" y="2319"/>
                    <a:pt x="1720" y="1709"/>
                    <a:pt x="2330" y="1321"/>
                  </a:cubicBezTo>
                  <a:cubicBezTo>
                    <a:pt x="2644" y="1070"/>
                    <a:pt x="3076" y="929"/>
                    <a:pt x="3514" y="929"/>
                  </a:cubicBezTo>
                  <a:cubicBezTo>
                    <a:pt x="4236" y="929"/>
                    <a:pt x="4971" y="1311"/>
                    <a:pt x="5213" y="2208"/>
                  </a:cubicBezTo>
                  <a:cubicBezTo>
                    <a:pt x="5379" y="2818"/>
                    <a:pt x="5213" y="3594"/>
                    <a:pt x="4381" y="4149"/>
                  </a:cubicBezTo>
                  <a:cubicBezTo>
                    <a:pt x="4381" y="4149"/>
                    <a:pt x="6322" y="4149"/>
                    <a:pt x="6045" y="2153"/>
                  </a:cubicBezTo>
                  <a:cubicBezTo>
                    <a:pt x="5878" y="1099"/>
                    <a:pt x="5047" y="323"/>
                    <a:pt x="4104" y="101"/>
                  </a:cubicBezTo>
                  <a:cubicBezTo>
                    <a:pt x="3705" y="30"/>
                    <a:pt x="3328" y="0"/>
                    <a:pt x="29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0"/>
            <p:cNvSpPr/>
            <p:nvPr/>
          </p:nvSpPr>
          <p:spPr>
            <a:xfrm>
              <a:off x="3349050" y="2663975"/>
              <a:ext cx="51325" cy="29275"/>
            </a:xfrm>
            <a:custGeom>
              <a:avLst/>
              <a:gdLst/>
              <a:ahLst/>
              <a:cxnLst/>
              <a:rect l="l" t="t" r="r" b="b"/>
              <a:pathLst>
                <a:path w="2053" h="1171" extrusionOk="0">
                  <a:moveTo>
                    <a:pt x="1363" y="0"/>
                  </a:moveTo>
                  <a:cubicBezTo>
                    <a:pt x="725" y="0"/>
                    <a:pt x="0" y="338"/>
                    <a:pt x="0" y="338"/>
                  </a:cubicBezTo>
                  <a:cubicBezTo>
                    <a:pt x="0" y="338"/>
                    <a:pt x="222" y="1170"/>
                    <a:pt x="1054" y="1170"/>
                  </a:cubicBezTo>
                  <a:cubicBezTo>
                    <a:pt x="1830" y="1170"/>
                    <a:pt x="2052" y="61"/>
                    <a:pt x="1498" y="6"/>
                  </a:cubicBezTo>
                  <a:cubicBezTo>
                    <a:pt x="1453" y="2"/>
                    <a:pt x="1408" y="0"/>
                    <a:pt x="13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0"/>
            <p:cNvSpPr/>
            <p:nvPr/>
          </p:nvSpPr>
          <p:spPr>
            <a:xfrm>
              <a:off x="3358750" y="2669075"/>
              <a:ext cx="30525" cy="18725"/>
            </a:xfrm>
            <a:custGeom>
              <a:avLst/>
              <a:gdLst/>
              <a:ahLst/>
              <a:cxnLst/>
              <a:rect l="l" t="t" r="r" b="b"/>
              <a:pathLst>
                <a:path w="1221" h="749" extrusionOk="0">
                  <a:moveTo>
                    <a:pt x="734" y="1"/>
                  </a:moveTo>
                  <a:cubicBezTo>
                    <a:pt x="408" y="1"/>
                    <a:pt x="1" y="245"/>
                    <a:pt x="1" y="245"/>
                  </a:cubicBezTo>
                  <a:cubicBezTo>
                    <a:pt x="1" y="245"/>
                    <a:pt x="101" y="748"/>
                    <a:pt x="542" y="748"/>
                  </a:cubicBezTo>
                  <a:cubicBezTo>
                    <a:pt x="564" y="748"/>
                    <a:pt x="587" y="747"/>
                    <a:pt x="611" y="744"/>
                  </a:cubicBezTo>
                  <a:cubicBezTo>
                    <a:pt x="1110" y="744"/>
                    <a:pt x="1221" y="79"/>
                    <a:pt x="888" y="23"/>
                  </a:cubicBezTo>
                  <a:cubicBezTo>
                    <a:pt x="840" y="8"/>
                    <a:pt x="788" y="1"/>
                    <a:pt x="734" y="1"/>
                  </a:cubicBezTo>
                  <a:close/>
                </a:path>
              </a:pathLst>
            </a:custGeom>
            <a:solidFill>
              <a:srgbClr val="1E1E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0"/>
            <p:cNvSpPr/>
            <p:nvPr/>
          </p:nvSpPr>
          <p:spPr>
            <a:xfrm>
              <a:off x="3268650" y="2657150"/>
              <a:ext cx="90000" cy="73525"/>
            </a:xfrm>
            <a:custGeom>
              <a:avLst/>
              <a:gdLst/>
              <a:ahLst/>
              <a:cxnLst/>
              <a:rect l="l" t="t" r="r" b="b"/>
              <a:pathLst>
                <a:path w="3600" h="2941" extrusionOk="0">
                  <a:moveTo>
                    <a:pt x="2469" y="1"/>
                  </a:moveTo>
                  <a:cubicBezTo>
                    <a:pt x="2321" y="1"/>
                    <a:pt x="1576" y="45"/>
                    <a:pt x="832" y="889"/>
                  </a:cubicBezTo>
                  <a:cubicBezTo>
                    <a:pt x="0" y="1887"/>
                    <a:pt x="333" y="2940"/>
                    <a:pt x="333" y="2940"/>
                  </a:cubicBezTo>
                  <a:cubicBezTo>
                    <a:pt x="333" y="2940"/>
                    <a:pt x="555" y="2164"/>
                    <a:pt x="1165" y="2164"/>
                  </a:cubicBezTo>
                  <a:cubicBezTo>
                    <a:pt x="1775" y="2164"/>
                    <a:pt x="2052" y="2497"/>
                    <a:pt x="2052" y="2497"/>
                  </a:cubicBezTo>
                  <a:cubicBezTo>
                    <a:pt x="2052" y="2497"/>
                    <a:pt x="2265" y="2071"/>
                    <a:pt x="2606" y="2071"/>
                  </a:cubicBezTo>
                  <a:cubicBezTo>
                    <a:pt x="2691" y="2071"/>
                    <a:pt x="2784" y="2097"/>
                    <a:pt x="2884" y="2164"/>
                  </a:cubicBezTo>
                  <a:cubicBezTo>
                    <a:pt x="3161" y="2356"/>
                    <a:pt x="3348" y="2433"/>
                    <a:pt x="3445" y="2433"/>
                  </a:cubicBezTo>
                  <a:cubicBezTo>
                    <a:pt x="3600" y="2433"/>
                    <a:pt x="3523" y="2236"/>
                    <a:pt x="3216" y="1998"/>
                  </a:cubicBezTo>
                  <a:cubicBezTo>
                    <a:pt x="2939" y="1776"/>
                    <a:pt x="2496" y="1332"/>
                    <a:pt x="2385" y="833"/>
                  </a:cubicBezTo>
                  <a:cubicBezTo>
                    <a:pt x="2329" y="445"/>
                    <a:pt x="2496" y="1"/>
                    <a:pt x="2496" y="1"/>
                  </a:cubicBezTo>
                  <a:cubicBezTo>
                    <a:pt x="2496" y="1"/>
                    <a:pt x="2486" y="1"/>
                    <a:pt x="2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0"/>
            <p:cNvSpPr/>
            <p:nvPr/>
          </p:nvSpPr>
          <p:spPr>
            <a:xfrm>
              <a:off x="3300525" y="2686275"/>
              <a:ext cx="62400" cy="88750"/>
            </a:xfrm>
            <a:custGeom>
              <a:avLst/>
              <a:gdLst/>
              <a:ahLst/>
              <a:cxnLst/>
              <a:rect l="l" t="t" r="r" b="b"/>
              <a:pathLst>
                <a:path w="2496" h="3550" extrusionOk="0">
                  <a:moveTo>
                    <a:pt x="278" y="1"/>
                  </a:moveTo>
                  <a:cubicBezTo>
                    <a:pt x="278" y="1"/>
                    <a:pt x="1" y="833"/>
                    <a:pt x="832" y="2163"/>
                  </a:cubicBezTo>
                  <a:cubicBezTo>
                    <a:pt x="1221" y="2718"/>
                    <a:pt x="1941" y="3328"/>
                    <a:pt x="2385" y="3550"/>
                  </a:cubicBezTo>
                  <a:lnTo>
                    <a:pt x="2496" y="3494"/>
                  </a:lnTo>
                  <a:cubicBezTo>
                    <a:pt x="2496" y="3494"/>
                    <a:pt x="1609" y="2940"/>
                    <a:pt x="943" y="1831"/>
                  </a:cubicBezTo>
                  <a:cubicBezTo>
                    <a:pt x="500" y="1221"/>
                    <a:pt x="278" y="1"/>
                    <a:pt x="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0"/>
            <p:cNvSpPr/>
            <p:nvPr/>
          </p:nvSpPr>
          <p:spPr>
            <a:xfrm>
              <a:off x="3001775" y="2743597"/>
              <a:ext cx="95000" cy="1245500"/>
            </a:xfrm>
            <a:custGeom>
              <a:avLst/>
              <a:gdLst/>
              <a:ahLst/>
              <a:cxnLst/>
              <a:rect l="l" t="t" r="r" b="b"/>
              <a:pathLst>
                <a:path w="3800" h="49820" extrusionOk="0">
                  <a:moveTo>
                    <a:pt x="8" y="3032"/>
                  </a:moveTo>
                  <a:cubicBezTo>
                    <a:pt x="1" y="3032"/>
                    <a:pt x="1" y="3046"/>
                    <a:pt x="29" y="3074"/>
                  </a:cubicBezTo>
                  <a:cubicBezTo>
                    <a:pt x="29" y="3046"/>
                    <a:pt x="15" y="3032"/>
                    <a:pt x="8" y="3032"/>
                  </a:cubicBezTo>
                  <a:close/>
                  <a:moveTo>
                    <a:pt x="2485" y="1"/>
                  </a:moveTo>
                  <a:cubicBezTo>
                    <a:pt x="2455" y="1"/>
                    <a:pt x="2429" y="8"/>
                    <a:pt x="2413" y="24"/>
                  </a:cubicBezTo>
                  <a:cubicBezTo>
                    <a:pt x="84" y="1466"/>
                    <a:pt x="29" y="3018"/>
                    <a:pt x="29" y="3074"/>
                  </a:cubicBezTo>
                  <a:lnTo>
                    <a:pt x="140" y="5125"/>
                  </a:lnTo>
                  <a:lnTo>
                    <a:pt x="472" y="5125"/>
                  </a:lnTo>
                  <a:lnTo>
                    <a:pt x="472" y="3185"/>
                  </a:lnTo>
                  <a:cubicBezTo>
                    <a:pt x="472" y="2630"/>
                    <a:pt x="860" y="2242"/>
                    <a:pt x="1415" y="2242"/>
                  </a:cubicBezTo>
                  <a:cubicBezTo>
                    <a:pt x="1969" y="2242"/>
                    <a:pt x="2413" y="2630"/>
                    <a:pt x="2413" y="3185"/>
                  </a:cubicBezTo>
                  <a:lnTo>
                    <a:pt x="2413" y="46381"/>
                  </a:lnTo>
                  <a:cubicBezTo>
                    <a:pt x="1914" y="46492"/>
                    <a:pt x="1415" y="46880"/>
                    <a:pt x="1360" y="47989"/>
                  </a:cubicBezTo>
                  <a:cubicBezTo>
                    <a:pt x="1304" y="49154"/>
                    <a:pt x="1914" y="49819"/>
                    <a:pt x="1914" y="49819"/>
                  </a:cubicBezTo>
                  <a:cubicBezTo>
                    <a:pt x="1914" y="49819"/>
                    <a:pt x="1637" y="48987"/>
                    <a:pt x="1692" y="47989"/>
                  </a:cubicBezTo>
                  <a:cubicBezTo>
                    <a:pt x="1803" y="46880"/>
                    <a:pt x="2413" y="46769"/>
                    <a:pt x="2524" y="46769"/>
                  </a:cubicBezTo>
                  <a:cubicBezTo>
                    <a:pt x="2635" y="46769"/>
                    <a:pt x="3300" y="46880"/>
                    <a:pt x="3356" y="47989"/>
                  </a:cubicBezTo>
                  <a:cubicBezTo>
                    <a:pt x="3522" y="48987"/>
                    <a:pt x="3134" y="49819"/>
                    <a:pt x="3134" y="49819"/>
                  </a:cubicBezTo>
                  <a:cubicBezTo>
                    <a:pt x="3134" y="49819"/>
                    <a:pt x="3799" y="49265"/>
                    <a:pt x="3744" y="47989"/>
                  </a:cubicBezTo>
                  <a:cubicBezTo>
                    <a:pt x="3633" y="46936"/>
                    <a:pt x="3134" y="46492"/>
                    <a:pt x="2690" y="46381"/>
                  </a:cubicBezTo>
                  <a:lnTo>
                    <a:pt x="2690" y="3240"/>
                  </a:lnTo>
                  <a:cubicBezTo>
                    <a:pt x="2690" y="2519"/>
                    <a:pt x="2136" y="1909"/>
                    <a:pt x="1360" y="1909"/>
                  </a:cubicBezTo>
                  <a:cubicBezTo>
                    <a:pt x="1138" y="1909"/>
                    <a:pt x="1027" y="1909"/>
                    <a:pt x="860" y="1965"/>
                  </a:cubicBezTo>
                  <a:cubicBezTo>
                    <a:pt x="1249" y="1466"/>
                    <a:pt x="1692" y="911"/>
                    <a:pt x="2635" y="357"/>
                  </a:cubicBezTo>
                  <a:cubicBezTo>
                    <a:pt x="2690" y="301"/>
                    <a:pt x="2746" y="135"/>
                    <a:pt x="2690" y="79"/>
                  </a:cubicBezTo>
                  <a:cubicBezTo>
                    <a:pt x="2651" y="40"/>
                    <a:pt x="2556" y="1"/>
                    <a:pt x="2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0"/>
            <p:cNvSpPr/>
            <p:nvPr/>
          </p:nvSpPr>
          <p:spPr>
            <a:xfrm>
              <a:off x="3164675" y="2246825"/>
              <a:ext cx="521275" cy="381250"/>
            </a:xfrm>
            <a:custGeom>
              <a:avLst/>
              <a:gdLst/>
              <a:ahLst/>
              <a:cxnLst/>
              <a:rect l="l" t="t" r="r" b="b"/>
              <a:pathLst>
                <a:path w="20851" h="15250" extrusionOk="0">
                  <a:moveTo>
                    <a:pt x="11368" y="1"/>
                  </a:moveTo>
                  <a:cubicBezTo>
                    <a:pt x="7098" y="1"/>
                    <a:pt x="3716" y="3383"/>
                    <a:pt x="3716" y="7598"/>
                  </a:cubicBezTo>
                  <a:cubicBezTo>
                    <a:pt x="3716" y="8707"/>
                    <a:pt x="3993" y="9760"/>
                    <a:pt x="4437" y="10758"/>
                  </a:cubicBezTo>
                  <a:cubicBezTo>
                    <a:pt x="4492" y="11590"/>
                    <a:pt x="4437" y="12588"/>
                    <a:pt x="3716" y="12865"/>
                  </a:cubicBezTo>
                  <a:cubicBezTo>
                    <a:pt x="3538" y="12938"/>
                    <a:pt x="3398" y="12971"/>
                    <a:pt x="3289" y="12971"/>
                  </a:cubicBezTo>
                  <a:cubicBezTo>
                    <a:pt x="2649" y="12971"/>
                    <a:pt x="3075" y="11849"/>
                    <a:pt x="3217" y="11091"/>
                  </a:cubicBezTo>
                  <a:cubicBezTo>
                    <a:pt x="3438" y="10093"/>
                    <a:pt x="2773" y="8984"/>
                    <a:pt x="1997" y="8984"/>
                  </a:cubicBezTo>
                  <a:lnTo>
                    <a:pt x="167" y="8984"/>
                  </a:lnTo>
                  <a:cubicBezTo>
                    <a:pt x="0" y="8984"/>
                    <a:pt x="56" y="9816"/>
                    <a:pt x="666" y="9927"/>
                  </a:cubicBezTo>
                  <a:cubicBezTo>
                    <a:pt x="1260" y="9927"/>
                    <a:pt x="1628" y="9663"/>
                    <a:pt x="1863" y="9663"/>
                  </a:cubicBezTo>
                  <a:cubicBezTo>
                    <a:pt x="1913" y="9663"/>
                    <a:pt x="1958" y="9675"/>
                    <a:pt x="1997" y="9705"/>
                  </a:cubicBezTo>
                  <a:cubicBezTo>
                    <a:pt x="2385" y="9982"/>
                    <a:pt x="1276" y="10370"/>
                    <a:pt x="1442" y="11479"/>
                  </a:cubicBezTo>
                  <a:cubicBezTo>
                    <a:pt x="1538" y="12528"/>
                    <a:pt x="1756" y="13988"/>
                    <a:pt x="3015" y="13988"/>
                  </a:cubicBezTo>
                  <a:cubicBezTo>
                    <a:pt x="3219" y="13988"/>
                    <a:pt x="3452" y="13949"/>
                    <a:pt x="3716" y="13864"/>
                  </a:cubicBezTo>
                  <a:cubicBezTo>
                    <a:pt x="4714" y="13531"/>
                    <a:pt x="5102" y="12810"/>
                    <a:pt x="5268" y="12200"/>
                  </a:cubicBezTo>
                  <a:cubicBezTo>
                    <a:pt x="6655" y="14085"/>
                    <a:pt x="8873" y="15250"/>
                    <a:pt x="11368" y="15250"/>
                  </a:cubicBezTo>
                  <a:cubicBezTo>
                    <a:pt x="14473" y="15250"/>
                    <a:pt x="17079" y="13420"/>
                    <a:pt x="18299" y="10814"/>
                  </a:cubicBezTo>
                  <a:cubicBezTo>
                    <a:pt x="19242" y="13974"/>
                    <a:pt x="20850" y="15250"/>
                    <a:pt x="20850" y="15250"/>
                  </a:cubicBezTo>
                  <a:cubicBezTo>
                    <a:pt x="20850" y="15250"/>
                    <a:pt x="19686" y="13364"/>
                    <a:pt x="19297" y="11479"/>
                  </a:cubicBezTo>
                  <a:cubicBezTo>
                    <a:pt x="18965" y="9649"/>
                    <a:pt x="18965" y="7598"/>
                    <a:pt x="18965" y="7598"/>
                  </a:cubicBezTo>
                  <a:cubicBezTo>
                    <a:pt x="18965" y="3383"/>
                    <a:pt x="15582" y="1"/>
                    <a:pt x="11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0"/>
            <p:cNvSpPr/>
            <p:nvPr/>
          </p:nvSpPr>
          <p:spPr>
            <a:xfrm>
              <a:off x="3278350" y="2282875"/>
              <a:ext cx="338275" cy="309175"/>
            </a:xfrm>
            <a:custGeom>
              <a:avLst/>
              <a:gdLst/>
              <a:ahLst/>
              <a:cxnLst/>
              <a:rect l="l" t="t" r="r" b="b"/>
              <a:pathLst>
                <a:path w="13531" h="12367" extrusionOk="0">
                  <a:moveTo>
                    <a:pt x="6738" y="0"/>
                  </a:moveTo>
                  <a:cubicBezTo>
                    <a:pt x="5157" y="0"/>
                    <a:pt x="3577" y="610"/>
                    <a:pt x="2385" y="1830"/>
                  </a:cubicBezTo>
                  <a:cubicBezTo>
                    <a:pt x="0" y="4215"/>
                    <a:pt x="0" y="8152"/>
                    <a:pt x="2385" y="10536"/>
                  </a:cubicBezTo>
                  <a:cubicBezTo>
                    <a:pt x="3577" y="11756"/>
                    <a:pt x="5157" y="12366"/>
                    <a:pt x="6738" y="12366"/>
                  </a:cubicBezTo>
                  <a:cubicBezTo>
                    <a:pt x="8318" y="12366"/>
                    <a:pt x="9899" y="11756"/>
                    <a:pt x="11091" y="10536"/>
                  </a:cubicBezTo>
                  <a:cubicBezTo>
                    <a:pt x="13531" y="8152"/>
                    <a:pt x="13531" y="4215"/>
                    <a:pt x="11091" y="1830"/>
                  </a:cubicBezTo>
                  <a:cubicBezTo>
                    <a:pt x="9899" y="610"/>
                    <a:pt x="8318" y="0"/>
                    <a:pt x="67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0"/>
            <p:cNvSpPr/>
            <p:nvPr/>
          </p:nvSpPr>
          <p:spPr>
            <a:xfrm>
              <a:off x="3293600" y="3294850"/>
              <a:ext cx="81825" cy="375725"/>
            </a:xfrm>
            <a:custGeom>
              <a:avLst/>
              <a:gdLst/>
              <a:ahLst/>
              <a:cxnLst/>
              <a:rect l="l" t="t" r="r" b="b"/>
              <a:pathLst>
                <a:path w="3273" h="15029" extrusionOk="0">
                  <a:moveTo>
                    <a:pt x="3272" y="1"/>
                  </a:moveTo>
                  <a:lnTo>
                    <a:pt x="2718" y="223"/>
                  </a:lnTo>
                  <a:cubicBezTo>
                    <a:pt x="2718" y="223"/>
                    <a:pt x="1664" y="5546"/>
                    <a:pt x="832" y="9705"/>
                  </a:cubicBezTo>
                  <a:cubicBezTo>
                    <a:pt x="0" y="13864"/>
                    <a:pt x="278" y="15028"/>
                    <a:pt x="278" y="15028"/>
                  </a:cubicBezTo>
                  <a:cubicBezTo>
                    <a:pt x="278" y="15028"/>
                    <a:pt x="777" y="13087"/>
                    <a:pt x="1054" y="11701"/>
                  </a:cubicBezTo>
                  <a:cubicBezTo>
                    <a:pt x="1553" y="9428"/>
                    <a:pt x="3272" y="1"/>
                    <a:pt x="32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 name="Google Shape;1093;p40"/>
          <p:cNvGrpSpPr/>
          <p:nvPr/>
        </p:nvGrpSpPr>
        <p:grpSpPr>
          <a:xfrm>
            <a:off x="922625" y="3126354"/>
            <a:ext cx="1111825" cy="170525"/>
            <a:chOff x="1893450" y="398925"/>
            <a:chExt cx="1111825" cy="170525"/>
          </a:xfrm>
        </p:grpSpPr>
        <p:sp>
          <p:nvSpPr>
            <p:cNvPr id="1094" name="Google Shape;1094;p40"/>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0"/>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0"/>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0"/>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 name="Google Shape;1098;p40"/>
          <p:cNvGrpSpPr/>
          <p:nvPr/>
        </p:nvGrpSpPr>
        <p:grpSpPr>
          <a:xfrm>
            <a:off x="637033" y="4261075"/>
            <a:ext cx="4692270" cy="546068"/>
            <a:chOff x="2093075" y="4568850"/>
            <a:chExt cx="3633475" cy="422850"/>
          </a:xfrm>
        </p:grpSpPr>
        <p:sp>
          <p:nvSpPr>
            <p:cNvPr id="1099" name="Google Shape;1099;p40"/>
            <p:cNvSpPr/>
            <p:nvPr/>
          </p:nvSpPr>
          <p:spPr>
            <a:xfrm>
              <a:off x="2640650" y="4776800"/>
              <a:ext cx="2861325" cy="161550"/>
            </a:xfrm>
            <a:custGeom>
              <a:avLst/>
              <a:gdLst/>
              <a:ahLst/>
              <a:cxnLst/>
              <a:rect l="l" t="t" r="r" b="b"/>
              <a:pathLst>
                <a:path w="114453" h="6462" extrusionOk="0">
                  <a:moveTo>
                    <a:pt x="1" y="0"/>
                  </a:moveTo>
                  <a:lnTo>
                    <a:pt x="4548" y="3993"/>
                  </a:lnTo>
                  <a:cubicBezTo>
                    <a:pt x="4548" y="3993"/>
                    <a:pt x="75006" y="6461"/>
                    <a:pt x="98165" y="6461"/>
                  </a:cubicBezTo>
                  <a:cubicBezTo>
                    <a:pt x="101212" y="6461"/>
                    <a:pt x="103441" y="6418"/>
                    <a:pt x="104582" y="6322"/>
                  </a:cubicBezTo>
                  <a:cubicBezTo>
                    <a:pt x="114452" y="5379"/>
                    <a:pt x="110903" y="0"/>
                    <a:pt x="1109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0"/>
            <p:cNvSpPr/>
            <p:nvPr/>
          </p:nvSpPr>
          <p:spPr>
            <a:xfrm>
              <a:off x="2141600" y="4592425"/>
              <a:ext cx="3557225" cy="399275"/>
            </a:xfrm>
            <a:custGeom>
              <a:avLst/>
              <a:gdLst/>
              <a:ahLst/>
              <a:cxnLst/>
              <a:rect l="l" t="t" r="r" b="b"/>
              <a:pathLst>
                <a:path w="142289" h="15971" extrusionOk="0">
                  <a:moveTo>
                    <a:pt x="140514" y="0"/>
                  </a:moveTo>
                  <a:lnTo>
                    <a:pt x="124821" y="8761"/>
                  </a:lnTo>
                  <a:lnTo>
                    <a:pt x="30221" y="8761"/>
                  </a:lnTo>
                  <a:cubicBezTo>
                    <a:pt x="24676" y="8761"/>
                    <a:pt x="1165" y="2606"/>
                    <a:pt x="1165" y="2606"/>
                  </a:cubicBezTo>
                  <a:lnTo>
                    <a:pt x="1" y="5213"/>
                  </a:lnTo>
                  <a:lnTo>
                    <a:pt x="28558" y="15970"/>
                  </a:lnTo>
                  <a:lnTo>
                    <a:pt x="126374" y="15970"/>
                  </a:lnTo>
                  <a:lnTo>
                    <a:pt x="142288" y="2218"/>
                  </a:lnTo>
                  <a:lnTo>
                    <a:pt x="14051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0"/>
            <p:cNvSpPr/>
            <p:nvPr/>
          </p:nvSpPr>
          <p:spPr>
            <a:xfrm>
              <a:off x="2145750" y="4646475"/>
              <a:ext cx="127575" cy="112325"/>
            </a:xfrm>
            <a:custGeom>
              <a:avLst/>
              <a:gdLst/>
              <a:ahLst/>
              <a:cxnLst/>
              <a:rect l="l" t="t" r="r" b="b"/>
              <a:pathLst>
                <a:path w="5103" h="4493" extrusionOk="0">
                  <a:moveTo>
                    <a:pt x="1498" y="1"/>
                  </a:moveTo>
                  <a:lnTo>
                    <a:pt x="1" y="3328"/>
                  </a:lnTo>
                  <a:lnTo>
                    <a:pt x="3716" y="4492"/>
                  </a:lnTo>
                  <a:lnTo>
                    <a:pt x="5102" y="1442"/>
                  </a:lnTo>
                  <a:lnTo>
                    <a:pt x="14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0"/>
            <p:cNvSpPr/>
            <p:nvPr/>
          </p:nvSpPr>
          <p:spPr>
            <a:xfrm>
              <a:off x="2093075" y="4595200"/>
              <a:ext cx="115100" cy="178850"/>
            </a:xfrm>
            <a:custGeom>
              <a:avLst/>
              <a:gdLst/>
              <a:ahLst/>
              <a:cxnLst/>
              <a:rect l="l" t="t" r="r" b="b"/>
              <a:pathLst>
                <a:path w="4604" h="7154" extrusionOk="0">
                  <a:moveTo>
                    <a:pt x="2829" y="0"/>
                  </a:moveTo>
                  <a:lnTo>
                    <a:pt x="1" y="6321"/>
                  </a:lnTo>
                  <a:lnTo>
                    <a:pt x="1775" y="7153"/>
                  </a:lnTo>
                  <a:lnTo>
                    <a:pt x="4603" y="832"/>
                  </a:lnTo>
                  <a:lnTo>
                    <a:pt x="28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0"/>
            <p:cNvSpPr/>
            <p:nvPr/>
          </p:nvSpPr>
          <p:spPr>
            <a:xfrm>
              <a:off x="5614225" y="4568850"/>
              <a:ext cx="112325" cy="119250"/>
            </a:xfrm>
            <a:custGeom>
              <a:avLst/>
              <a:gdLst/>
              <a:ahLst/>
              <a:cxnLst/>
              <a:rect l="l" t="t" r="r" b="b"/>
              <a:pathLst>
                <a:path w="4493" h="4770" extrusionOk="0">
                  <a:moveTo>
                    <a:pt x="1442" y="0"/>
                  </a:moveTo>
                  <a:lnTo>
                    <a:pt x="1" y="1220"/>
                  </a:lnTo>
                  <a:lnTo>
                    <a:pt x="2995" y="4769"/>
                  </a:lnTo>
                  <a:lnTo>
                    <a:pt x="4492" y="3549"/>
                  </a:lnTo>
                  <a:lnTo>
                    <a:pt x="14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0"/>
            <p:cNvSpPr/>
            <p:nvPr/>
          </p:nvSpPr>
          <p:spPr>
            <a:xfrm>
              <a:off x="2325975" y="4706100"/>
              <a:ext cx="84600" cy="101225"/>
            </a:xfrm>
            <a:custGeom>
              <a:avLst/>
              <a:gdLst/>
              <a:ahLst/>
              <a:cxnLst/>
              <a:rect l="l" t="t" r="r" b="b"/>
              <a:pathLst>
                <a:path w="3384" h="4049" extrusionOk="0">
                  <a:moveTo>
                    <a:pt x="1498" y="0"/>
                  </a:moveTo>
                  <a:lnTo>
                    <a:pt x="1" y="3383"/>
                  </a:lnTo>
                  <a:lnTo>
                    <a:pt x="1775" y="4048"/>
                  </a:lnTo>
                  <a:lnTo>
                    <a:pt x="3383" y="444"/>
                  </a:lnTo>
                  <a:lnTo>
                    <a:pt x="14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0"/>
            <p:cNvSpPr/>
            <p:nvPr/>
          </p:nvSpPr>
          <p:spPr>
            <a:xfrm>
              <a:off x="2427175" y="4731050"/>
              <a:ext cx="94300" cy="115075"/>
            </a:xfrm>
            <a:custGeom>
              <a:avLst/>
              <a:gdLst/>
              <a:ahLst/>
              <a:cxnLst/>
              <a:rect l="l" t="t" r="r" b="b"/>
              <a:pathLst>
                <a:path w="3772" h="4603" extrusionOk="0">
                  <a:moveTo>
                    <a:pt x="1830" y="0"/>
                  </a:moveTo>
                  <a:lnTo>
                    <a:pt x="0" y="3882"/>
                  </a:lnTo>
                  <a:lnTo>
                    <a:pt x="1886" y="4603"/>
                  </a:lnTo>
                  <a:lnTo>
                    <a:pt x="3771" y="499"/>
                  </a:lnTo>
                  <a:lnTo>
                    <a:pt x="18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 name="Google Shape;1106;p40"/>
          <p:cNvGrpSpPr/>
          <p:nvPr/>
        </p:nvGrpSpPr>
        <p:grpSpPr>
          <a:xfrm>
            <a:off x="7693601" y="3805139"/>
            <a:ext cx="814498" cy="1002016"/>
            <a:chOff x="6671950" y="4370550"/>
            <a:chExt cx="506025" cy="622525"/>
          </a:xfrm>
        </p:grpSpPr>
        <p:sp>
          <p:nvSpPr>
            <p:cNvPr id="1107" name="Google Shape;1107;p40"/>
            <p:cNvSpPr/>
            <p:nvPr/>
          </p:nvSpPr>
          <p:spPr>
            <a:xfrm>
              <a:off x="7090625" y="4498150"/>
              <a:ext cx="24975" cy="110925"/>
            </a:xfrm>
            <a:custGeom>
              <a:avLst/>
              <a:gdLst/>
              <a:ahLst/>
              <a:cxnLst/>
              <a:rect l="l" t="t" r="r" b="b"/>
              <a:pathLst>
                <a:path w="999" h="4437" extrusionOk="0">
                  <a:moveTo>
                    <a:pt x="499" y="0"/>
                  </a:moveTo>
                  <a:lnTo>
                    <a:pt x="0" y="56"/>
                  </a:lnTo>
                  <a:cubicBezTo>
                    <a:pt x="444" y="1941"/>
                    <a:pt x="499" y="4437"/>
                    <a:pt x="499" y="4437"/>
                  </a:cubicBezTo>
                  <a:lnTo>
                    <a:pt x="998" y="4437"/>
                  </a:lnTo>
                  <a:cubicBezTo>
                    <a:pt x="998" y="4437"/>
                    <a:pt x="832" y="183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0"/>
            <p:cNvSpPr/>
            <p:nvPr/>
          </p:nvSpPr>
          <p:spPr>
            <a:xfrm>
              <a:off x="7001900" y="4370550"/>
              <a:ext cx="149750" cy="111000"/>
            </a:xfrm>
            <a:custGeom>
              <a:avLst/>
              <a:gdLst/>
              <a:ahLst/>
              <a:cxnLst/>
              <a:rect l="l" t="t" r="r" b="b"/>
              <a:pathLst>
                <a:path w="5990" h="4440" extrusionOk="0">
                  <a:moveTo>
                    <a:pt x="3552" y="0"/>
                  </a:moveTo>
                  <a:cubicBezTo>
                    <a:pt x="3033" y="0"/>
                    <a:pt x="2773" y="779"/>
                    <a:pt x="2773" y="779"/>
                  </a:cubicBezTo>
                  <a:cubicBezTo>
                    <a:pt x="2773" y="779"/>
                    <a:pt x="2535" y="343"/>
                    <a:pt x="2058" y="343"/>
                  </a:cubicBezTo>
                  <a:cubicBezTo>
                    <a:pt x="1972" y="343"/>
                    <a:pt x="1877" y="357"/>
                    <a:pt x="1775" y="391"/>
                  </a:cubicBezTo>
                  <a:cubicBezTo>
                    <a:pt x="1220" y="557"/>
                    <a:pt x="1387" y="1334"/>
                    <a:pt x="1387" y="1334"/>
                  </a:cubicBezTo>
                  <a:cubicBezTo>
                    <a:pt x="1387" y="1334"/>
                    <a:pt x="1165" y="1201"/>
                    <a:pt x="905" y="1201"/>
                  </a:cubicBezTo>
                  <a:cubicBezTo>
                    <a:pt x="753" y="1201"/>
                    <a:pt x="587" y="1246"/>
                    <a:pt x="444" y="1389"/>
                  </a:cubicBezTo>
                  <a:cubicBezTo>
                    <a:pt x="0" y="1777"/>
                    <a:pt x="278" y="2166"/>
                    <a:pt x="777" y="2776"/>
                  </a:cubicBezTo>
                  <a:cubicBezTo>
                    <a:pt x="1276" y="3441"/>
                    <a:pt x="2662" y="4439"/>
                    <a:pt x="2662" y="4439"/>
                  </a:cubicBezTo>
                  <a:lnTo>
                    <a:pt x="4326" y="4328"/>
                  </a:lnTo>
                  <a:cubicBezTo>
                    <a:pt x="4326" y="4328"/>
                    <a:pt x="5989" y="1667"/>
                    <a:pt x="5379" y="946"/>
                  </a:cubicBezTo>
                  <a:cubicBezTo>
                    <a:pt x="5185" y="719"/>
                    <a:pt x="5019" y="639"/>
                    <a:pt x="4882" y="639"/>
                  </a:cubicBezTo>
                  <a:cubicBezTo>
                    <a:pt x="4548" y="639"/>
                    <a:pt x="4381" y="1112"/>
                    <a:pt x="4381" y="1112"/>
                  </a:cubicBezTo>
                  <a:cubicBezTo>
                    <a:pt x="4381" y="1112"/>
                    <a:pt x="4547" y="169"/>
                    <a:pt x="3605" y="3"/>
                  </a:cubicBezTo>
                  <a:cubicBezTo>
                    <a:pt x="3587" y="1"/>
                    <a:pt x="3569" y="0"/>
                    <a:pt x="3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0"/>
            <p:cNvSpPr/>
            <p:nvPr/>
          </p:nvSpPr>
          <p:spPr>
            <a:xfrm>
              <a:off x="7053200" y="4451025"/>
              <a:ext cx="72100" cy="54400"/>
            </a:xfrm>
            <a:custGeom>
              <a:avLst/>
              <a:gdLst/>
              <a:ahLst/>
              <a:cxnLst/>
              <a:rect l="l" t="t" r="r" b="b"/>
              <a:pathLst>
                <a:path w="2884" h="2176" extrusionOk="0">
                  <a:moveTo>
                    <a:pt x="2828" y="0"/>
                  </a:moveTo>
                  <a:cubicBezTo>
                    <a:pt x="2828" y="0"/>
                    <a:pt x="2273" y="499"/>
                    <a:pt x="1497" y="1054"/>
                  </a:cubicBezTo>
                  <a:cubicBezTo>
                    <a:pt x="943" y="856"/>
                    <a:pt x="416" y="827"/>
                    <a:pt x="161" y="827"/>
                  </a:cubicBezTo>
                  <a:cubicBezTo>
                    <a:pt x="59" y="827"/>
                    <a:pt x="0" y="832"/>
                    <a:pt x="0" y="832"/>
                  </a:cubicBezTo>
                  <a:cubicBezTo>
                    <a:pt x="0" y="832"/>
                    <a:pt x="597" y="2176"/>
                    <a:pt x="1745" y="2176"/>
                  </a:cubicBezTo>
                  <a:cubicBezTo>
                    <a:pt x="1808" y="2176"/>
                    <a:pt x="1874" y="2171"/>
                    <a:pt x="1941" y="2163"/>
                  </a:cubicBezTo>
                  <a:cubicBezTo>
                    <a:pt x="2883" y="1996"/>
                    <a:pt x="2828" y="0"/>
                    <a:pt x="28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0"/>
            <p:cNvSpPr/>
            <p:nvPr/>
          </p:nvSpPr>
          <p:spPr>
            <a:xfrm>
              <a:off x="6976950" y="4536975"/>
              <a:ext cx="52700" cy="106750"/>
            </a:xfrm>
            <a:custGeom>
              <a:avLst/>
              <a:gdLst/>
              <a:ahLst/>
              <a:cxnLst/>
              <a:rect l="l" t="t" r="r" b="b"/>
              <a:pathLst>
                <a:path w="2108" h="4270" extrusionOk="0">
                  <a:moveTo>
                    <a:pt x="388" y="0"/>
                  </a:moveTo>
                  <a:lnTo>
                    <a:pt x="0" y="222"/>
                  </a:lnTo>
                  <a:cubicBezTo>
                    <a:pt x="887" y="1885"/>
                    <a:pt x="1719" y="4270"/>
                    <a:pt x="1719" y="4270"/>
                  </a:cubicBezTo>
                  <a:lnTo>
                    <a:pt x="2107" y="4103"/>
                  </a:lnTo>
                  <a:cubicBezTo>
                    <a:pt x="2107" y="4103"/>
                    <a:pt x="1276" y="1664"/>
                    <a:pt x="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0"/>
            <p:cNvSpPr/>
            <p:nvPr/>
          </p:nvSpPr>
          <p:spPr>
            <a:xfrm>
              <a:off x="6868825" y="4421425"/>
              <a:ext cx="140025" cy="112800"/>
            </a:xfrm>
            <a:custGeom>
              <a:avLst/>
              <a:gdLst/>
              <a:ahLst/>
              <a:cxnLst/>
              <a:rect l="l" t="t" r="r" b="b"/>
              <a:pathLst>
                <a:path w="5601" h="4512" extrusionOk="0">
                  <a:moveTo>
                    <a:pt x="3130" y="1"/>
                  </a:moveTo>
                  <a:cubicBezTo>
                    <a:pt x="3071" y="1"/>
                    <a:pt x="3007" y="7"/>
                    <a:pt x="2939" y="20"/>
                  </a:cubicBezTo>
                  <a:cubicBezTo>
                    <a:pt x="2384" y="75"/>
                    <a:pt x="2384" y="962"/>
                    <a:pt x="2384" y="962"/>
                  </a:cubicBezTo>
                  <a:cubicBezTo>
                    <a:pt x="2384" y="962"/>
                    <a:pt x="2147" y="699"/>
                    <a:pt x="1800" y="699"/>
                  </a:cubicBezTo>
                  <a:cubicBezTo>
                    <a:pt x="1643" y="699"/>
                    <a:pt x="1465" y="752"/>
                    <a:pt x="1275" y="907"/>
                  </a:cubicBezTo>
                  <a:cubicBezTo>
                    <a:pt x="776" y="1240"/>
                    <a:pt x="1164" y="1960"/>
                    <a:pt x="1164" y="1960"/>
                  </a:cubicBezTo>
                  <a:cubicBezTo>
                    <a:pt x="1164" y="1960"/>
                    <a:pt x="1044" y="1917"/>
                    <a:pt x="886" y="1917"/>
                  </a:cubicBezTo>
                  <a:cubicBezTo>
                    <a:pt x="688" y="1917"/>
                    <a:pt x="431" y="1985"/>
                    <a:pt x="277" y="2293"/>
                  </a:cubicBezTo>
                  <a:cubicBezTo>
                    <a:pt x="0" y="2792"/>
                    <a:pt x="333" y="3125"/>
                    <a:pt x="1054" y="3458"/>
                  </a:cubicBezTo>
                  <a:cubicBezTo>
                    <a:pt x="1719" y="3901"/>
                    <a:pt x="3327" y="4511"/>
                    <a:pt x="3327" y="4511"/>
                  </a:cubicBezTo>
                  <a:lnTo>
                    <a:pt x="4769" y="3901"/>
                  </a:lnTo>
                  <a:cubicBezTo>
                    <a:pt x="4769" y="3901"/>
                    <a:pt x="5601" y="907"/>
                    <a:pt x="4769" y="352"/>
                  </a:cubicBezTo>
                  <a:cubicBezTo>
                    <a:pt x="4596" y="237"/>
                    <a:pt x="4458" y="191"/>
                    <a:pt x="4350" y="191"/>
                  </a:cubicBezTo>
                  <a:cubicBezTo>
                    <a:pt x="3937" y="191"/>
                    <a:pt x="3937" y="851"/>
                    <a:pt x="3937" y="851"/>
                  </a:cubicBezTo>
                  <a:cubicBezTo>
                    <a:pt x="3937" y="851"/>
                    <a:pt x="3843" y="1"/>
                    <a:pt x="3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0"/>
            <p:cNvSpPr/>
            <p:nvPr/>
          </p:nvSpPr>
          <p:spPr>
            <a:xfrm>
              <a:off x="6931200" y="4487050"/>
              <a:ext cx="77650" cy="63125"/>
            </a:xfrm>
            <a:custGeom>
              <a:avLst/>
              <a:gdLst/>
              <a:ahLst/>
              <a:cxnLst/>
              <a:rect l="l" t="t" r="r" b="b"/>
              <a:pathLst>
                <a:path w="3106" h="2525" extrusionOk="0">
                  <a:moveTo>
                    <a:pt x="2496" y="1"/>
                  </a:moveTo>
                  <a:lnTo>
                    <a:pt x="2496" y="1"/>
                  </a:lnTo>
                  <a:cubicBezTo>
                    <a:pt x="2496" y="1"/>
                    <a:pt x="2163" y="555"/>
                    <a:pt x="1553" y="1443"/>
                  </a:cubicBezTo>
                  <a:cubicBezTo>
                    <a:pt x="1477" y="1438"/>
                    <a:pt x="1403" y="1435"/>
                    <a:pt x="1329" y="1435"/>
                  </a:cubicBezTo>
                  <a:cubicBezTo>
                    <a:pt x="596" y="1435"/>
                    <a:pt x="0" y="1664"/>
                    <a:pt x="0" y="1664"/>
                  </a:cubicBezTo>
                  <a:cubicBezTo>
                    <a:pt x="0" y="1664"/>
                    <a:pt x="749" y="2525"/>
                    <a:pt x="1631" y="2525"/>
                  </a:cubicBezTo>
                  <a:cubicBezTo>
                    <a:pt x="1822" y="2525"/>
                    <a:pt x="2020" y="2484"/>
                    <a:pt x="2218" y="2385"/>
                  </a:cubicBezTo>
                  <a:cubicBezTo>
                    <a:pt x="3106" y="1886"/>
                    <a:pt x="2496" y="1"/>
                    <a:pt x="24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0"/>
            <p:cNvSpPr/>
            <p:nvPr/>
          </p:nvSpPr>
          <p:spPr>
            <a:xfrm>
              <a:off x="6881300" y="4602125"/>
              <a:ext cx="76250" cy="94275"/>
            </a:xfrm>
            <a:custGeom>
              <a:avLst/>
              <a:gdLst/>
              <a:ahLst/>
              <a:cxnLst/>
              <a:rect l="l" t="t" r="r" b="b"/>
              <a:pathLst>
                <a:path w="3050" h="3771" extrusionOk="0">
                  <a:moveTo>
                    <a:pt x="333" y="0"/>
                  </a:moveTo>
                  <a:lnTo>
                    <a:pt x="0" y="278"/>
                  </a:lnTo>
                  <a:cubicBezTo>
                    <a:pt x="1220" y="1664"/>
                    <a:pt x="2551" y="3716"/>
                    <a:pt x="2606" y="3771"/>
                  </a:cubicBezTo>
                  <a:lnTo>
                    <a:pt x="3050" y="3494"/>
                  </a:lnTo>
                  <a:cubicBezTo>
                    <a:pt x="3050" y="3494"/>
                    <a:pt x="1664" y="1387"/>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0"/>
            <p:cNvSpPr/>
            <p:nvPr/>
          </p:nvSpPr>
          <p:spPr>
            <a:xfrm>
              <a:off x="6759300" y="4493750"/>
              <a:ext cx="127550" cy="115325"/>
            </a:xfrm>
            <a:custGeom>
              <a:avLst/>
              <a:gdLst/>
              <a:ahLst/>
              <a:cxnLst/>
              <a:rect l="l" t="t" r="r" b="b"/>
              <a:pathLst>
                <a:path w="5102" h="4613" extrusionOk="0">
                  <a:moveTo>
                    <a:pt x="3799" y="1"/>
                  </a:moveTo>
                  <a:cubicBezTo>
                    <a:pt x="3273" y="1"/>
                    <a:pt x="3438" y="786"/>
                    <a:pt x="3438" y="786"/>
                  </a:cubicBezTo>
                  <a:cubicBezTo>
                    <a:pt x="3438" y="786"/>
                    <a:pt x="3171" y="138"/>
                    <a:pt x="2574" y="138"/>
                  </a:cubicBezTo>
                  <a:cubicBezTo>
                    <a:pt x="2451" y="138"/>
                    <a:pt x="2314" y="166"/>
                    <a:pt x="2163" y="232"/>
                  </a:cubicBezTo>
                  <a:cubicBezTo>
                    <a:pt x="1664" y="454"/>
                    <a:pt x="1830" y="1341"/>
                    <a:pt x="1830" y="1341"/>
                  </a:cubicBezTo>
                  <a:cubicBezTo>
                    <a:pt x="1830" y="1341"/>
                    <a:pt x="1631" y="1196"/>
                    <a:pt x="1378" y="1196"/>
                  </a:cubicBezTo>
                  <a:cubicBezTo>
                    <a:pt x="1187" y="1196"/>
                    <a:pt x="967" y="1278"/>
                    <a:pt x="777" y="1563"/>
                  </a:cubicBezTo>
                  <a:cubicBezTo>
                    <a:pt x="444" y="2006"/>
                    <a:pt x="998" y="2561"/>
                    <a:pt x="998" y="2561"/>
                  </a:cubicBezTo>
                  <a:cubicBezTo>
                    <a:pt x="998" y="2561"/>
                    <a:pt x="278" y="2561"/>
                    <a:pt x="167" y="3115"/>
                  </a:cubicBezTo>
                  <a:cubicBezTo>
                    <a:pt x="0" y="3614"/>
                    <a:pt x="444" y="3892"/>
                    <a:pt x="1220" y="4114"/>
                  </a:cubicBezTo>
                  <a:cubicBezTo>
                    <a:pt x="1941" y="4335"/>
                    <a:pt x="3605" y="4613"/>
                    <a:pt x="3605" y="4613"/>
                  </a:cubicBezTo>
                  <a:lnTo>
                    <a:pt x="4991" y="3559"/>
                  </a:lnTo>
                  <a:cubicBezTo>
                    <a:pt x="4991" y="3559"/>
                    <a:pt x="5102" y="454"/>
                    <a:pt x="4104" y="66"/>
                  </a:cubicBezTo>
                  <a:cubicBezTo>
                    <a:pt x="3983" y="20"/>
                    <a:pt x="3882" y="1"/>
                    <a:pt x="3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0"/>
            <p:cNvSpPr/>
            <p:nvPr/>
          </p:nvSpPr>
          <p:spPr>
            <a:xfrm>
              <a:off x="6834150" y="4550825"/>
              <a:ext cx="76275" cy="67900"/>
            </a:xfrm>
            <a:custGeom>
              <a:avLst/>
              <a:gdLst/>
              <a:ahLst/>
              <a:cxnLst/>
              <a:rect l="l" t="t" r="r" b="b"/>
              <a:pathLst>
                <a:path w="3051" h="2716" extrusionOk="0">
                  <a:moveTo>
                    <a:pt x="1942" y="1"/>
                  </a:moveTo>
                  <a:cubicBezTo>
                    <a:pt x="1942" y="1"/>
                    <a:pt x="1664" y="666"/>
                    <a:pt x="1442" y="1609"/>
                  </a:cubicBezTo>
                  <a:cubicBezTo>
                    <a:pt x="611" y="1831"/>
                    <a:pt x="1" y="2219"/>
                    <a:pt x="1" y="2219"/>
                  </a:cubicBezTo>
                  <a:cubicBezTo>
                    <a:pt x="1" y="2219"/>
                    <a:pt x="691" y="2716"/>
                    <a:pt x="1410" y="2716"/>
                  </a:cubicBezTo>
                  <a:cubicBezTo>
                    <a:pt x="1709" y="2716"/>
                    <a:pt x="2013" y="2630"/>
                    <a:pt x="2274" y="2385"/>
                  </a:cubicBezTo>
                  <a:cubicBezTo>
                    <a:pt x="3051" y="1664"/>
                    <a:pt x="1942" y="1"/>
                    <a:pt x="19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0"/>
            <p:cNvSpPr/>
            <p:nvPr/>
          </p:nvSpPr>
          <p:spPr>
            <a:xfrm>
              <a:off x="6799500" y="4692225"/>
              <a:ext cx="97075" cy="72125"/>
            </a:xfrm>
            <a:custGeom>
              <a:avLst/>
              <a:gdLst/>
              <a:ahLst/>
              <a:cxnLst/>
              <a:rect l="l" t="t" r="r" b="b"/>
              <a:pathLst>
                <a:path w="3883" h="2885" extrusionOk="0">
                  <a:moveTo>
                    <a:pt x="222" y="1"/>
                  </a:moveTo>
                  <a:lnTo>
                    <a:pt x="0" y="389"/>
                  </a:lnTo>
                  <a:cubicBezTo>
                    <a:pt x="1664" y="1276"/>
                    <a:pt x="3605" y="2884"/>
                    <a:pt x="3605" y="2884"/>
                  </a:cubicBezTo>
                  <a:lnTo>
                    <a:pt x="3882" y="2551"/>
                  </a:lnTo>
                  <a:cubicBezTo>
                    <a:pt x="3882" y="2551"/>
                    <a:pt x="1886" y="943"/>
                    <a:pt x="2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0"/>
            <p:cNvSpPr/>
            <p:nvPr/>
          </p:nvSpPr>
          <p:spPr>
            <a:xfrm>
              <a:off x="6671950" y="4601900"/>
              <a:ext cx="122025" cy="116700"/>
            </a:xfrm>
            <a:custGeom>
              <a:avLst/>
              <a:gdLst/>
              <a:ahLst/>
              <a:cxnLst/>
              <a:rect l="l" t="t" r="r" b="b"/>
              <a:pathLst>
                <a:path w="4881" h="4668" extrusionOk="0">
                  <a:moveTo>
                    <a:pt x="2803" y="1"/>
                  </a:moveTo>
                  <a:cubicBezTo>
                    <a:pt x="2048" y="1"/>
                    <a:pt x="2496" y="897"/>
                    <a:pt x="2496" y="897"/>
                  </a:cubicBezTo>
                  <a:cubicBezTo>
                    <a:pt x="2496" y="897"/>
                    <a:pt x="2149" y="521"/>
                    <a:pt x="1706" y="521"/>
                  </a:cubicBezTo>
                  <a:cubicBezTo>
                    <a:pt x="1535" y="521"/>
                    <a:pt x="1350" y="576"/>
                    <a:pt x="1165" y="730"/>
                  </a:cubicBezTo>
                  <a:cubicBezTo>
                    <a:pt x="722" y="1118"/>
                    <a:pt x="1165" y="1839"/>
                    <a:pt x="1165" y="1839"/>
                  </a:cubicBezTo>
                  <a:cubicBezTo>
                    <a:pt x="1165" y="1839"/>
                    <a:pt x="1085" y="1821"/>
                    <a:pt x="968" y="1821"/>
                  </a:cubicBezTo>
                  <a:cubicBezTo>
                    <a:pt x="734" y="1821"/>
                    <a:pt x="352" y="1895"/>
                    <a:pt x="167" y="2338"/>
                  </a:cubicBezTo>
                  <a:cubicBezTo>
                    <a:pt x="1" y="2893"/>
                    <a:pt x="722" y="3225"/>
                    <a:pt x="722" y="3225"/>
                  </a:cubicBezTo>
                  <a:cubicBezTo>
                    <a:pt x="722" y="3225"/>
                    <a:pt x="112" y="3447"/>
                    <a:pt x="112" y="4057"/>
                  </a:cubicBezTo>
                  <a:cubicBezTo>
                    <a:pt x="112" y="4612"/>
                    <a:pt x="611" y="4667"/>
                    <a:pt x="1443" y="4667"/>
                  </a:cubicBezTo>
                  <a:cubicBezTo>
                    <a:pt x="2219" y="4667"/>
                    <a:pt x="3938" y="4335"/>
                    <a:pt x="3938" y="4335"/>
                  </a:cubicBezTo>
                  <a:lnTo>
                    <a:pt x="4881" y="2948"/>
                  </a:lnTo>
                  <a:cubicBezTo>
                    <a:pt x="4881" y="2948"/>
                    <a:pt x="3938" y="9"/>
                    <a:pt x="2940" y="9"/>
                  </a:cubicBezTo>
                  <a:cubicBezTo>
                    <a:pt x="2890" y="3"/>
                    <a:pt x="2845" y="1"/>
                    <a:pt x="28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0"/>
            <p:cNvSpPr/>
            <p:nvPr/>
          </p:nvSpPr>
          <p:spPr>
            <a:xfrm>
              <a:off x="6752375" y="4645100"/>
              <a:ext cx="72100" cy="70400"/>
            </a:xfrm>
            <a:custGeom>
              <a:avLst/>
              <a:gdLst/>
              <a:ahLst/>
              <a:cxnLst/>
              <a:rect l="l" t="t" r="r" b="b"/>
              <a:pathLst>
                <a:path w="2884" h="2816" extrusionOk="0">
                  <a:moveTo>
                    <a:pt x="1275" y="0"/>
                  </a:moveTo>
                  <a:cubicBezTo>
                    <a:pt x="1275" y="0"/>
                    <a:pt x="1275" y="777"/>
                    <a:pt x="1165" y="1664"/>
                  </a:cubicBezTo>
                  <a:cubicBezTo>
                    <a:pt x="444" y="2052"/>
                    <a:pt x="0" y="2717"/>
                    <a:pt x="0" y="2717"/>
                  </a:cubicBezTo>
                  <a:cubicBezTo>
                    <a:pt x="0" y="2717"/>
                    <a:pt x="369" y="2816"/>
                    <a:pt x="828" y="2816"/>
                  </a:cubicBezTo>
                  <a:cubicBezTo>
                    <a:pt x="1345" y="2816"/>
                    <a:pt x="1977" y="2691"/>
                    <a:pt x="2329" y="2163"/>
                  </a:cubicBezTo>
                  <a:cubicBezTo>
                    <a:pt x="2884" y="1220"/>
                    <a:pt x="1275" y="0"/>
                    <a:pt x="1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0"/>
            <p:cNvSpPr/>
            <p:nvPr/>
          </p:nvSpPr>
          <p:spPr>
            <a:xfrm>
              <a:off x="6986800" y="4624475"/>
              <a:ext cx="130175" cy="368600"/>
            </a:xfrm>
            <a:custGeom>
              <a:avLst/>
              <a:gdLst/>
              <a:ahLst/>
              <a:cxnLst/>
              <a:rect l="l" t="t" r="r" b="b"/>
              <a:pathLst>
                <a:path w="5207" h="14744" extrusionOk="0">
                  <a:moveTo>
                    <a:pt x="1846" y="0"/>
                  </a:moveTo>
                  <a:cubicBezTo>
                    <a:pt x="871" y="0"/>
                    <a:pt x="1" y="1160"/>
                    <a:pt x="493" y="3099"/>
                  </a:cubicBezTo>
                  <a:cubicBezTo>
                    <a:pt x="1159" y="5816"/>
                    <a:pt x="3266" y="13025"/>
                    <a:pt x="3599" y="14744"/>
                  </a:cubicBezTo>
                  <a:lnTo>
                    <a:pt x="5151" y="14744"/>
                  </a:lnTo>
                  <a:cubicBezTo>
                    <a:pt x="5207" y="13025"/>
                    <a:pt x="4375" y="4152"/>
                    <a:pt x="3599" y="1768"/>
                  </a:cubicBezTo>
                  <a:cubicBezTo>
                    <a:pt x="3237" y="548"/>
                    <a:pt x="2517" y="0"/>
                    <a:pt x="18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0"/>
            <p:cNvSpPr/>
            <p:nvPr/>
          </p:nvSpPr>
          <p:spPr>
            <a:xfrm>
              <a:off x="6909500" y="4664150"/>
              <a:ext cx="167275" cy="328925"/>
            </a:xfrm>
            <a:custGeom>
              <a:avLst/>
              <a:gdLst/>
              <a:ahLst/>
              <a:cxnLst/>
              <a:rect l="l" t="t" r="r" b="b"/>
              <a:pathLst>
                <a:path w="6691" h="13157" extrusionOk="0">
                  <a:moveTo>
                    <a:pt x="1918" y="0"/>
                  </a:moveTo>
                  <a:cubicBezTo>
                    <a:pt x="835" y="0"/>
                    <a:pt x="0" y="1661"/>
                    <a:pt x="591" y="2954"/>
                  </a:cubicBezTo>
                  <a:cubicBezTo>
                    <a:pt x="1312" y="4617"/>
                    <a:pt x="4362" y="11770"/>
                    <a:pt x="4972" y="13157"/>
                  </a:cubicBezTo>
                  <a:lnTo>
                    <a:pt x="6691" y="13157"/>
                  </a:lnTo>
                  <a:cubicBezTo>
                    <a:pt x="6303" y="11493"/>
                    <a:pt x="4972" y="4506"/>
                    <a:pt x="3585" y="1512"/>
                  </a:cubicBezTo>
                  <a:cubicBezTo>
                    <a:pt x="3067" y="419"/>
                    <a:pt x="2461" y="0"/>
                    <a:pt x="19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0"/>
            <p:cNvSpPr/>
            <p:nvPr/>
          </p:nvSpPr>
          <p:spPr>
            <a:xfrm>
              <a:off x="7060625" y="4584850"/>
              <a:ext cx="117350" cy="408225"/>
            </a:xfrm>
            <a:custGeom>
              <a:avLst/>
              <a:gdLst/>
              <a:ahLst/>
              <a:cxnLst/>
              <a:rect l="l" t="t" r="r" b="b"/>
              <a:pathLst>
                <a:path w="4694" h="16329" extrusionOk="0">
                  <a:moveTo>
                    <a:pt x="2067" y="1"/>
                  </a:moveTo>
                  <a:cubicBezTo>
                    <a:pt x="1013" y="1"/>
                    <a:pt x="0" y="1368"/>
                    <a:pt x="424" y="2965"/>
                  </a:cubicBezTo>
                  <a:cubicBezTo>
                    <a:pt x="978" y="5238"/>
                    <a:pt x="2198" y="16329"/>
                    <a:pt x="2198" y="16329"/>
                  </a:cubicBezTo>
                  <a:lnTo>
                    <a:pt x="4139" y="16329"/>
                  </a:lnTo>
                  <a:cubicBezTo>
                    <a:pt x="4139" y="16329"/>
                    <a:pt x="4694" y="7124"/>
                    <a:pt x="3862" y="2410"/>
                  </a:cubicBezTo>
                  <a:cubicBezTo>
                    <a:pt x="3565" y="673"/>
                    <a:pt x="2806" y="1"/>
                    <a:pt x="2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0"/>
            <p:cNvSpPr/>
            <p:nvPr/>
          </p:nvSpPr>
          <p:spPr>
            <a:xfrm>
              <a:off x="6851300" y="4726800"/>
              <a:ext cx="182500" cy="266275"/>
            </a:xfrm>
            <a:custGeom>
              <a:avLst/>
              <a:gdLst/>
              <a:ahLst/>
              <a:cxnLst/>
              <a:rect l="l" t="t" r="r" b="b"/>
              <a:pathLst>
                <a:path w="7300" h="10651" extrusionOk="0">
                  <a:moveTo>
                    <a:pt x="1849" y="1"/>
                  </a:moveTo>
                  <a:cubicBezTo>
                    <a:pt x="850" y="1"/>
                    <a:pt x="1" y="1211"/>
                    <a:pt x="867" y="2832"/>
                  </a:cubicBezTo>
                  <a:cubicBezTo>
                    <a:pt x="2143" y="5161"/>
                    <a:pt x="5470" y="10651"/>
                    <a:pt x="5470" y="10651"/>
                  </a:cubicBezTo>
                  <a:lnTo>
                    <a:pt x="7300" y="10651"/>
                  </a:lnTo>
                  <a:cubicBezTo>
                    <a:pt x="7300" y="10651"/>
                    <a:pt x="4472" y="2776"/>
                    <a:pt x="3196" y="891"/>
                  </a:cubicBezTo>
                  <a:cubicBezTo>
                    <a:pt x="2823" y="269"/>
                    <a:pt x="2319" y="1"/>
                    <a:pt x="18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0"/>
            <p:cNvSpPr/>
            <p:nvPr/>
          </p:nvSpPr>
          <p:spPr>
            <a:xfrm>
              <a:off x="7071200" y="4658950"/>
              <a:ext cx="44400" cy="334125"/>
            </a:xfrm>
            <a:custGeom>
              <a:avLst/>
              <a:gdLst/>
              <a:ahLst/>
              <a:cxnLst/>
              <a:rect l="l" t="t" r="r" b="b"/>
              <a:pathLst>
                <a:path w="1776" h="13365" extrusionOk="0">
                  <a:moveTo>
                    <a:pt x="1" y="1"/>
                  </a:moveTo>
                  <a:lnTo>
                    <a:pt x="1" y="1"/>
                  </a:lnTo>
                  <a:cubicBezTo>
                    <a:pt x="167" y="2773"/>
                    <a:pt x="1221" y="13365"/>
                    <a:pt x="1221" y="13365"/>
                  </a:cubicBezTo>
                  <a:lnTo>
                    <a:pt x="1775" y="13365"/>
                  </a:lnTo>
                  <a:cubicBezTo>
                    <a:pt x="1775" y="13365"/>
                    <a:pt x="1221" y="6655"/>
                    <a:pt x="944" y="4271"/>
                  </a:cubicBezTo>
                  <a:cubicBezTo>
                    <a:pt x="555" y="1942"/>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0"/>
            <p:cNvSpPr/>
            <p:nvPr/>
          </p:nvSpPr>
          <p:spPr>
            <a:xfrm>
              <a:off x="6999125" y="4701925"/>
              <a:ext cx="77650" cy="291150"/>
            </a:xfrm>
            <a:custGeom>
              <a:avLst/>
              <a:gdLst/>
              <a:ahLst/>
              <a:cxnLst/>
              <a:rect l="l" t="t" r="r" b="b"/>
              <a:pathLst>
                <a:path w="3106" h="11646" extrusionOk="0">
                  <a:moveTo>
                    <a:pt x="0" y="1"/>
                  </a:moveTo>
                  <a:cubicBezTo>
                    <a:pt x="777" y="3882"/>
                    <a:pt x="2607" y="11646"/>
                    <a:pt x="2607" y="11646"/>
                  </a:cubicBezTo>
                  <a:lnTo>
                    <a:pt x="3106" y="11646"/>
                  </a:lnTo>
                  <a:cubicBezTo>
                    <a:pt x="3106" y="11646"/>
                    <a:pt x="1941" y="6322"/>
                    <a:pt x="1498" y="4659"/>
                  </a:cubicBezTo>
                  <a:cubicBezTo>
                    <a:pt x="1110" y="2995"/>
                    <a:pt x="1" y="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0"/>
            <p:cNvSpPr/>
            <p:nvPr/>
          </p:nvSpPr>
          <p:spPr>
            <a:xfrm>
              <a:off x="6924275" y="4737975"/>
              <a:ext cx="109525" cy="255100"/>
            </a:xfrm>
            <a:custGeom>
              <a:avLst/>
              <a:gdLst/>
              <a:ahLst/>
              <a:cxnLst/>
              <a:rect l="l" t="t" r="r" b="b"/>
              <a:pathLst>
                <a:path w="4381" h="10204" extrusionOk="0">
                  <a:moveTo>
                    <a:pt x="0" y="1"/>
                  </a:moveTo>
                  <a:cubicBezTo>
                    <a:pt x="0" y="1775"/>
                    <a:pt x="3937" y="10204"/>
                    <a:pt x="3937" y="10204"/>
                  </a:cubicBezTo>
                  <a:lnTo>
                    <a:pt x="4381" y="10204"/>
                  </a:lnTo>
                  <a:cubicBezTo>
                    <a:pt x="4381" y="10204"/>
                    <a:pt x="3937" y="9039"/>
                    <a:pt x="3383" y="7542"/>
                  </a:cubicBezTo>
                  <a:cubicBezTo>
                    <a:pt x="2828" y="6100"/>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 name="Google Shape;1126;p40"/>
          <p:cNvGrpSpPr/>
          <p:nvPr/>
        </p:nvGrpSpPr>
        <p:grpSpPr>
          <a:xfrm flipH="1">
            <a:off x="5424225" y="3159500"/>
            <a:ext cx="1008375" cy="1647662"/>
            <a:chOff x="3033850" y="2143525"/>
            <a:chExt cx="1008375" cy="1647662"/>
          </a:xfrm>
        </p:grpSpPr>
        <p:sp>
          <p:nvSpPr>
            <p:cNvPr id="1127" name="Google Shape;1127;p40"/>
            <p:cNvSpPr/>
            <p:nvPr/>
          </p:nvSpPr>
          <p:spPr>
            <a:xfrm>
              <a:off x="3668841" y="2143525"/>
              <a:ext cx="108248" cy="178752"/>
            </a:xfrm>
            <a:custGeom>
              <a:avLst/>
              <a:gdLst/>
              <a:ahLst/>
              <a:cxnLst/>
              <a:rect l="l" t="t" r="r" b="b"/>
              <a:pathLst>
                <a:path w="1411" h="2330" extrusionOk="0">
                  <a:moveTo>
                    <a:pt x="1130" y="1"/>
                  </a:moveTo>
                  <a:cubicBezTo>
                    <a:pt x="254" y="1"/>
                    <a:pt x="0" y="2330"/>
                    <a:pt x="0" y="2330"/>
                  </a:cubicBezTo>
                  <a:lnTo>
                    <a:pt x="1410" y="1693"/>
                  </a:lnTo>
                  <a:cubicBezTo>
                    <a:pt x="1410" y="1693"/>
                    <a:pt x="1274" y="1011"/>
                    <a:pt x="1228" y="10"/>
                  </a:cubicBezTo>
                  <a:cubicBezTo>
                    <a:pt x="1195" y="4"/>
                    <a:pt x="1162" y="1"/>
                    <a:pt x="1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0"/>
            <p:cNvSpPr/>
            <p:nvPr/>
          </p:nvSpPr>
          <p:spPr>
            <a:xfrm>
              <a:off x="3606009" y="2207124"/>
              <a:ext cx="436216" cy="419721"/>
            </a:xfrm>
            <a:custGeom>
              <a:avLst/>
              <a:gdLst/>
              <a:ahLst/>
              <a:cxnLst/>
              <a:rect l="l" t="t" r="r" b="b"/>
              <a:pathLst>
                <a:path w="5686" h="5471" extrusionOk="0">
                  <a:moveTo>
                    <a:pt x="2639" y="0"/>
                  </a:moveTo>
                  <a:cubicBezTo>
                    <a:pt x="728" y="0"/>
                    <a:pt x="456" y="2501"/>
                    <a:pt x="228" y="4002"/>
                  </a:cubicBezTo>
                  <a:cubicBezTo>
                    <a:pt x="183" y="4275"/>
                    <a:pt x="183" y="4684"/>
                    <a:pt x="1" y="5139"/>
                  </a:cubicBezTo>
                  <a:cubicBezTo>
                    <a:pt x="501" y="5230"/>
                    <a:pt x="1365" y="5458"/>
                    <a:pt x="2184" y="5458"/>
                  </a:cubicBezTo>
                  <a:cubicBezTo>
                    <a:pt x="2331" y="5466"/>
                    <a:pt x="2481" y="5470"/>
                    <a:pt x="2629" y="5470"/>
                  </a:cubicBezTo>
                  <a:cubicBezTo>
                    <a:pt x="3258" y="5470"/>
                    <a:pt x="3871" y="5403"/>
                    <a:pt x="4276" y="5367"/>
                  </a:cubicBezTo>
                  <a:cubicBezTo>
                    <a:pt x="4139" y="5048"/>
                    <a:pt x="4003" y="4821"/>
                    <a:pt x="4003" y="4503"/>
                  </a:cubicBezTo>
                  <a:cubicBezTo>
                    <a:pt x="3912" y="3911"/>
                    <a:pt x="5049" y="3502"/>
                    <a:pt x="5367" y="3275"/>
                  </a:cubicBezTo>
                  <a:cubicBezTo>
                    <a:pt x="5640" y="3047"/>
                    <a:pt x="5686" y="2229"/>
                    <a:pt x="5686" y="2229"/>
                  </a:cubicBezTo>
                  <a:cubicBezTo>
                    <a:pt x="5686" y="2229"/>
                    <a:pt x="4958" y="2183"/>
                    <a:pt x="4594" y="1273"/>
                  </a:cubicBezTo>
                  <a:cubicBezTo>
                    <a:pt x="4276" y="364"/>
                    <a:pt x="3685" y="0"/>
                    <a:pt x="26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0"/>
            <p:cNvSpPr/>
            <p:nvPr/>
          </p:nvSpPr>
          <p:spPr>
            <a:xfrm>
              <a:off x="3114097" y="2789794"/>
              <a:ext cx="896751" cy="1001394"/>
            </a:xfrm>
            <a:custGeom>
              <a:avLst/>
              <a:gdLst/>
              <a:ahLst/>
              <a:cxnLst/>
              <a:rect l="l" t="t" r="r" b="b"/>
              <a:pathLst>
                <a:path w="11689" h="13053" extrusionOk="0">
                  <a:moveTo>
                    <a:pt x="5367" y="0"/>
                  </a:moveTo>
                  <a:cubicBezTo>
                    <a:pt x="5230" y="319"/>
                    <a:pt x="5048" y="637"/>
                    <a:pt x="4775" y="728"/>
                  </a:cubicBezTo>
                  <a:cubicBezTo>
                    <a:pt x="3366" y="1365"/>
                    <a:pt x="2092" y="1456"/>
                    <a:pt x="1183" y="5685"/>
                  </a:cubicBezTo>
                  <a:cubicBezTo>
                    <a:pt x="1001" y="6458"/>
                    <a:pt x="0" y="7050"/>
                    <a:pt x="91" y="9278"/>
                  </a:cubicBezTo>
                  <a:cubicBezTo>
                    <a:pt x="137" y="10642"/>
                    <a:pt x="137" y="13053"/>
                    <a:pt x="137" y="13053"/>
                  </a:cubicBezTo>
                  <a:lnTo>
                    <a:pt x="11416" y="13053"/>
                  </a:lnTo>
                  <a:cubicBezTo>
                    <a:pt x="11416" y="13053"/>
                    <a:pt x="11688" y="12598"/>
                    <a:pt x="11416" y="12052"/>
                  </a:cubicBezTo>
                  <a:cubicBezTo>
                    <a:pt x="11279" y="11757"/>
                    <a:pt x="10995" y="11711"/>
                    <a:pt x="10722" y="11711"/>
                  </a:cubicBezTo>
                  <a:cubicBezTo>
                    <a:pt x="10601" y="11711"/>
                    <a:pt x="10482" y="11720"/>
                    <a:pt x="10379" y="11720"/>
                  </a:cubicBezTo>
                  <a:cubicBezTo>
                    <a:pt x="10250" y="11720"/>
                    <a:pt x="10147" y="11706"/>
                    <a:pt x="10097" y="11643"/>
                  </a:cubicBezTo>
                  <a:cubicBezTo>
                    <a:pt x="9824" y="11325"/>
                    <a:pt x="9869" y="10779"/>
                    <a:pt x="10006" y="9414"/>
                  </a:cubicBezTo>
                  <a:cubicBezTo>
                    <a:pt x="10097" y="8005"/>
                    <a:pt x="10188" y="4048"/>
                    <a:pt x="10415" y="3502"/>
                  </a:cubicBezTo>
                  <a:cubicBezTo>
                    <a:pt x="10506" y="3275"/>
                    <a:pt x="10688" y="2956"/>
                    <a:pt x="10915" y="2456"/>
                  </a:cubicBezTo>
                  <a:cubicBezTo>
                    <a:pt x="10415" y="2456"/>
                    <a:pt x="10188" y="1319"/>
                    <a:pt x="10551" y="546"/>
                  </a:cubicBezTo>
                  <a:lnTo>
                    <a:pt x="10551" y="500"/>
                  </a:lnTo>
                  <a:cubicBezTo>
                    <a:pt x="10006" y="546"/>
                    <a:pt x="9369" y="637"/>
                    <a:pt x="8687" y="637"/>
                  </a:cubicBezTo>
                  <a:cubicBezTo>
                    <a:pt x="7140" y="637"/>
                    <a:pt x="5958" y="228"/>
                    <a:pt x="5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0"/>
            <p:cNvSpPr/>
            <p:nvPr/>
          </p:nvSpPr>
          <p:spPr>
            <a:xfrm>
              <a:off x="3888637" y="2828152"/>
              <a:ext cx="62908" cy="150136"/>
            </a:xfrm>
            <a:custGeom>
              <a:avLst/>
              <a:gdLst/>
              <a:ahLst/>
              <a:cxnLst/>
              <a:rect l="l" t="t" r="r" b="b"/>
              <a:pathLst>
                <a:path w="820" h="1957" extrusionOk="0">
                  <a:moveTo>
                    <a:pt x="410" y="0"/>
                  </a:moveTo>
                  <a:lnTo>
                    <a:pt x="410" y="46"/>
                  </a:lnTo>
                  <a:cubicBezTo>
                    <a:pt x="1" y="819"/>
                    <a:pt x="228" y="1956"/>
                    <a:pt x="728" y="1956"/>
                  </a:cubicBezTo>
                  <a:cubicBezTo>
                    <a:pt x="728" y="1865"/>
                    <a:pt x="819" y="1820"/>
                    <a:pt x="819" y="1774"/>
                  </a:cubicBezTo>
                  <a:cubicBezTo>
                    <a:pt x="455" y="1547"/>
                    <a:pt x="364" y="637"/>
                    <a:pt x="6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0"/>
            <p:cNvSpPr/>
            <p:nvPr/>
          </p:nvSpPr>
          <p:spPr>
            <a:xfrm>
              <a:off x="3916562" y="2824623"/>
              <a:ext cx="55927" cy="139703"/>
            </a:xfrm>
            <a:custGeom>
              <a:avLst/>
              <a:gdLst/>
              <a:ahLst/>
              <a:cxnLst/>
              <a:rect l="l" t="t" r="r" b="b"/>
              <a:pathLst>
                <a:path w="729" h="1821" extrusionOk="0">
                  <a:moveTo>
                    <a:pt x="728" y="1"/>
                  </a:moveTo>
                  <a:lnTo>
                    <a:pt x="728" y="1"/>
                  </a:lnTo>
                  <a:cubicBezTo>
                    <a:pt x="592" y="46"/>
                    <a:pt x="455" y="46"/>
                    <a:pt x="273" y="46"/>
                  </a:cubicBezTo>
                  <a:cubicBezTo>
                    <a:pt x="0" y="683"/>
                    <a:pt x="91" y="1547"/>
                    <a:pt x="455" y="1820"/>
                  </a:cubicBezTo>
                  <a:cubicBezTo>
                    <a:pt x="637" y="1320"/>
                    <a:pt x="728" y="729"/>
                    <a:pt x="7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0"/>
            <p:cNvSpPr/>
            <p:nvPr/>
          </p:nvSpPr>
          <p:spPr>
            <a:xfrm>
              <a:off x="3553688" y="2685074"/>
              <a:ext cx="415272" cy="78175"/>
            </a:xfrm>
            <a:custGeom>
              <a:avLst/>
              <a:gdLst/>
              <a:ahLst/>
              <a:cxnLst/>
              <a:rect l="l" t="t" r="r" b="b"/>
              <a:pathLst>
                <a:path w="5413" h="1019" extrusionOk="0">
                  <a:moveTo>
                    <a:pt x="273" y="1"/>
                  </a:moveTo>
                  <a:cubicBezTo>
                    <a:pt x="228" y="46"/>
                    <a:pt x="228" y="137"/>
                    <a:pt x="182" y="228"/>
                  </a:cubicBezTo>
                  <a:lnTo>
                    <a:pt x="1" y="547"/>
                  </a:lnTo>
                  <a:cubicBezTo>
                    <a:pt x="1085" y="856"/>
                    <a:pt x="2148" y="1018"/>
                    <a:pt x="3434" y="1018"/>
                  </a:cubicBezTo>
                  <a:cubicBezTo>
                    <a:pt x="4036" y="1018"/>
                    <a:pt x="4688" y="983"/>
                    <a:pt x="5413" y="910"/>
                  </a:cubicBezTo>
                  <a:cubicBezTo>
                    <a:pt x="5367" y="683"/>
                    <a:pt x="5367" y="456"/>
                    <a:pt x="5276" y="274"/>
                  </a:cubicBezTo>
                  <a:cubicBezTo>
                    <a:pt x="4594" y="319"/>
                    <a:pt x="3639" y="410"/>
                    <a:pt x="2911" y="410"/>
                  </a:cubicBezTo>
                  <a:cubicBezTo>
                    <a:pt x="1820" y="410"/>
                    <a:pt x="956" y="183"/>
                    <a:pt x="27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0"/>
            <p:cNvSpPr/>
            <p:nvPr/>
          </p:nvSpPr>
          <p:spPr>
            <a:xfrm>
              <a:off x="3592047" y="2601375"/>
              <a:ext cx="359498" cy="72575"/>
            </a:xfrm>
            <a:custGeom>
              <a:avLst/>
              <a:gdLst/>
              <a:ahLst/>
              <a:cxnLst/>
              <a:rect l="l" t="t" r="r" b="b"/>
              <a:pathLst>
                <a:path w="4686" h="946" extrusionOk="0">
                  <a:moveTo>
                    <a:pt x="228" y="0"/>
                  </a:moveTo>
                  <a:cubicBezTo>
                    <a:pt x="183" y="182"/>
                    <a:pt x="137" y="410"/>
                    <a:pt x="1" y="637"/>
                  </a:cubicBezTo>
                  <a:cubicBezTo>
                    <a:pt x="850" y="835"/>
                    <a:pt x="1735" y="945"/>
                    <a:pt x="2731" y="945"/>
                  </a:cubicBezTo>
                  <a:cubicBezTo>
                    <a:pt x="3336" y="945"/>
                    <a:pt x="3981" y="905"/>
                    <a:pt x="4685" y="819"/>
                  </a:cubicBezTo>
                  <a:cubicBezTo>
                    <a:pt x="4640" y="592"/>
                    <a:pt x="4503" y="410"/>
                    <a:pt x="4458" y="228"/>
                  </a:cubicBezTo>
                  <a:cubicBezTo>
                    <a:pt x="3958" y="273"/>
                    <a:pt x="3139" y="364"/>
                    <a:pt x="2411" y="364"/>
                  </a:cubicBezTo>
                  <a:cubicBezTo>
                    <a:pt x="1593" y="364"/>
                    <a:pt x="774" y="182"/>
                    <a:pt x="22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0"/>
            <p:cNvSpPr/>
            <p:nvPr/>
          </p:nvSpPr>
          <p:spPr>
            <a:xfrm>
              <a:off x="3522310" y="2761869"/>
              <a:ext cx="450178" cy="76794"/>
            </a:xfrm>
            <a:custGeom>
              <a:avLst/>
              <a:gdLst/>
              <a:ahLst/>
              <a:cxnLst/>
              <a:rect l="l" t="t" r="r" b="b"/>
              <a:pathLst>
                <a:path w="5868" h="1001" extrusionOk="0">
                  <a:moveTo>
                    <a:pt x="182" y="0"/>
                  </a:moveTo>
                  <a:lnTo>
                    <a:pt x="0" y="364"/>
                  </a:lnTo>
                  <a:cubicBezTo>
                    <a:pt x="591" y="592"/>
                    <a:pt x="1774" y="1001"/>
                    <a:pt x="3320" y="1001"/>
                  </a:cubicBezTo>
                  <a:cubicBezTo>
                    <a:pt x="4321" y="1001"/>
                    <a:pt x="5230" y="910"/>
                    <a:pt x="5867" y="819"/>
                  </a:cubicBezTo>
                  <a:lnTo>
                    <a:pt x="5867" y="410"/>
                  </a:lnTo>
                  <a:cubicBezTo>
                    <a:pt x="5139" y="546"/>
                    <a:pt x="4093" y="592"/>
                    <a:pt x="3320" y="592"/>
                  </a:cubicBezTo>
                  <a:cubicBezTo>
                    <a:pt x="1956" y="592"/>
                    <a:pt x="819" y="182"/>
                    <a:pt x="1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0"/>
            <p:cNvSpPr/>
            <p:nvPr/>
          </p:nvSpPr>
          <p:spPr>
            <a:xfrm>
              <a:off x="3536273" y="2733943"/>
              <a:ext cx="436216" cy="69890"/>
            </a:xfrm>
            <a:custGeom>
              <a:avLst/>
              <a:gdLst/>
              <a:ahLst/>
              <a:cxnLst/>
              <a:rect l="l" t="t" r="r" b="b"/>
              <a:pathLst>
                <a:path w="5686" h="911" extrusionOk="0">
                  <a:moveTo>
                    <a:pt x="228" y="1"/>
                  </a:moveTo>
                  <a:cubicBezTo>
                    <a:pt x="182" y="137"/>
                    <a:pt x="46" y="273"/>
                    <a:pt x="0" y="364"/>
                  </a:cubicBezTo>
                  <a:cubicBezTo>
                    <a:pt x="637" y="546"/>
                    <a:pt x="1728" y="910"/>
                    <a:pt x="3138" y="910"/>
                  </a:cubicBezTo>
                  <a:cubicBezTo>
                    <a:pt x="3911" y="910"/>
                    <a:pt x="4957" y="819"/>
                    <a:pt x="5685" y="728"/>
                  </a:cubicBezTo>
                  <a:lnTo>
                    <a:pt x="5685" y="501"/>
                  </a:lnTo>
                  <a:cubicBezTo>
                    <a:pt x="5685" y="455"/>
                    <a:pt x="5640" y="319"/>
                    <a:pt x="5640" y="273"/>
                  </a:cubicBezTo>
                  <a:cubicBezTo>
                    <a:pt x="4774" y="360"/>
                    <a:pt x="4015" y="407"/>
                    <a:pt x="3317" y="407"/>
                  </a:cubicBezTo>
                  <a:cubicBezTo>
                    <a:pt x="2182" y="407"/>
                    <a:pt x="1214" y="282"/>
                    <a:pt x="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0"/>
            <p:cNvSpPr/>
            <p:nvPr/>
          </p:nvSpPr>
          <p:spPr>
            <a:xfrm>
              <a:off x="3574632" y="2650168"/>
              <a:ext cx="383894" cy="66437"/>
            </a:xfrm>
            <a:custGeom>
              <a:avLst/>
              <a:gdLst/>
              <a:ahLst/>
              <a:cxnLst/>
              <a:rect l="l" t="t" r="r" b="b"/>
              <a:pathLst>
                <a:path w="5004" h="866" extrusionOk="0">
                  <a:moveTo>
                    <a:pt x="228" y="1"/>
                  </a:moveTo>
                  <a:cubicBezTo>
                    <a:pt x="182" y="92"/>
                    <a:pt x="137" y="274"/>
                    <a:pt x="0" y="456"/>
                  </a:cubicBezTo>
                  <a:cubicBezTo>
                    <a:pt x="637" y="638"/>
                    <a:pt x="1547" y="865"/>
                    <a:pt x="2638" y="865"/>
                  </a:cubicBezTo>
                  <a:cubicBezTo>
                    <a:pt x="3366" y="865"/>
                    <a:pt x="4321" y="774"/>
                    <a:pt x="5003" y="683"/>
                  </a:cubicBezTo>
                  <a:cubicBezTo>
                    <a:pt x="4958" y="501"/>
                    <a:pt x="4912" y="319"/>
                    <a:pt x="4912" y="183"/>
                  </a:cubicBezTo>
                  <a:cubicBezTo>
                    <a:pt x="4243" y="232"/>
                    <a:pt x="3627" y="257"/>
                    <a:pt x="3048" y="257"/>
                  </a:cubicBezTo>
                  <a:cubicBezTo>
                    <a:pt x="2015" y="257"/>
                    <a:pt x="1103" y="176"/>
                    <a:pt x="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0"/>
            <p:cNvSpPr/>
            <p:nvPr/>
          </p:nvSpPr>
          <p:spPr>
            <a:xfrm>
              <a:off x="3853730" y="2308238"/>
              <a:ext cx="87305" cy="59916"/>
            </a:xfrm>
            <a:custGeom>
              <a:avLst/>
              <a:gdLst/>
              <a:ahLst/>
              <a:cxnLst/>
              <a:rect l="l" t="t" r="r" b="b"/>
              <a:pathLst>
                <a:path w="1138" h="781" extrusionOk="0">
                  <a:moveTo>
                    <a:pt x="592" y="1"/>
                  </a:moveTo>
                  <a:cubicBezTo>
                    <a:pt x="228" y="1"/>
                    <a:pt x="1" y="547"/>
                    <a:pt x="1" y="547"/>
                  </a:cubicBezTo>
                  <a:cubicBezTo>
                    <a:pt x="1" y="547"/>
                    <a:pt x="274" y="683"/>
                    <a:pt x="592" y="774"/>
                  </a:cubicBezTo>
                  <a:cubicBezTo>
                    <a:pt x="617" y="778"/>
                    <a:pt x="642" y="780"/>
                    <a:pt x="666" y="780"/>
                  </a:cubicBezTo>
                  <a:cubicBezTo>
                    <a:pt x="912" y="780"/>
                    <a:pt x="1138" y="592"/>
                    <a:pt x="1138" y="592"/>
                  </a:cubicBezTo>
                  <a:cubicBezTo>
                    <a:pt x="1138" y="592"/>
                    <a:pt x="1047" y="1"/>
                    <a:pt x="5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0"/>
            <p:cNvSpPr/>
            <p:nvPr/>
          </p:nvSpPr>
          <p:spPr>
            <a:xfrm>
              <a:off x="3033850" y="3686468"/>
              <a:ext cx="861844" cy="101267"/>
            </a:xfrm>
            <a:custGeom>
              <a:avLst/>
              <a:gdLst/>
              <a:ahLst/>
              <a:cxnLst/>
              <a:rect l="l" t="t" r="r" b="b"/>
              <a:pathLst>
                <a:path w="11234" h="1320" extrusionOk="0">
                  <a:moveTo>
                    <a:pt x="1137" y="0"/>
                  </a:moveTo>
                  <a:cubicBezTo>
                    <a:pt x="0" y="0"/>
                    <a:pt x="182" y="1319"/>
                    <a:pt x="1137" y="1319"/>
                  </a:cubicBezTo>
                  <a:lnTo>
                    <a:pt x="10006" y="1319"/>
                  </a:lnTo>
                  <a:cubicBezTo>
                    <a:pt x="11052" y="1319"/>
                    <a:pt x="11234" y="0"/>
                    <a:pt x="10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0"/>
            <p:cNvSpPr/>
            <p:nvPr/>
          </p:nvSpPr>
          <p:spPr>
            <a:xfrm>
              <a:off x="3745558" y="2144293"/>
              <a:ext cx="28002" cy="80323"/>
            </a:xfrm>
            <a:custGeom>
              <a:avLst/>
              <a:gdLst/>
              <a:ahLst/>
              <a:cxnLst/>
              <a:rect l="l" t="t" r="r" b="b"/>
              <a:pathLst>
                <a:path w="365" h="1047" extrusionOk="0">
                  <a:moveTo>
                    <a:pt x="228" y="0"/>
                  </a:moveTo>
                  <a:cubicBezTo>
                    <a:pt x="1" y="0"/>
                    <a:pt x="137" y="1046"/>
                    <a:pt x="137" y="1046"/>
                  </a:cubicBezTo>
                  <a:lnTo>
                    <a:pt x="365" y="1001"/>
                  </a:lnTo>
                  <a:lnTo>
                    <a:pt x="2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0"/>
            <p:cNvSpPr/>
            <p:nvPr/>
          </p:nvSpPr>
          <p:spPr>
            <a:xfrm>
              <a:off x="3389743" y="3212277"/>
              <a:ext cx="184966" cy="470739"/>
            </a:xfrm>
            <a:custGeom>
              <a:avLst/>
              <a:gdLst/>
              <a:ahLst/>
              <a:cxnLst/>
              <a:rect l="l" t="t" r="r" b="b"/>
              <a:pathLst>
                <a:path w="2411" h="6136" extrusionOk="0">
                  <a:moveTo>
                    <a:pt x="799" y="1"/>
                  </a:moveTo>
                  <a:cubicBezTo>
                    <a:pt x="355" y="1"/>
                    <a:pt x="0" y="178"/>
                    <a:pt x="0" y="178"/>
                  </a:cubicBezTo>
                  <a:cubicBezTo>
                    <a:pt x="0" y="178"/>
                    <a:pt x="161" y="146"/>
                    <a:pt x="392" y="146"/>
                  </a:cubicBezTo>
                  <a:cubicBezTo>
                    <a:pt x="710" y="146"/>
                    <a:pt x="1159" y="207"/>
                    <a:pt x="1501" y="497"/>
                  </a:cubicBezTo>
                  <a:cubicBezTo>
                    <a:pt x="1956" y="860"/>
                    <a:pt x="2183" y="1588"/>
                    <a:pt x="2138" y="2680"/>
                  </a:cubicBezTo>
                  <a:cubicBezTo>
                    <a:pt x="2047" y="4726"/>
                    <a:pt x="1774" y="5681"/>
                    <a:pt x="1683" y="6136"/>
                  </a:cubicBezTo>
                  <a:lnTo>
                    <a:pt x="1956" y="6136"/>
                  </a:lnTo>
                  <a:cubicBezTo>
                    <a:pt x="2138" y="5636"/>
                    <a:pt x="2319" y="4635"/>
                    <a:pt x="2410" y="2725"/>
                  </a:cubicBezTo>
                  <a:cubicBezTo>
                    <a:pt x="2410" y="1543"/>
                    <a:pt x="2183" y="724"/>
                    <a:pt x="1637" y="269"/>
                  </a:cubicBezTo>
                  <a:cubicBezTo>
                    <a:pt x="1364" y="64"/>
                    <a:pt x="1066" y="1"/>
                    <a:pt x="7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0"/>
            <p:cNvSpPr/>
            <p:nvPr/>
          </p:nvSpPr>
          <p:spPr>
            <a:xfrm>
              <a:off x="3661860" y="3065440"/>
              <a:ext cx="76794" cy="617576"/>
            </a:xfrm>
            <a:custGeom>
              <a:avLst/>
              <a:gdLst/>
              <a:ahLst/>
              <a:cxnLst/>
              <a:rect l="l" t="t" r="r" b="b"/>
              <a:pathLst>
                <a:path w="1001" h="8050" extrusionOk="0">
                  <a:moveTo>
                    <a:pt x="0" y="0"/>
                  </a:moveTo>
                  <a:cubicBezTo>
                    <a:pt x="1" y="0"/>
                    <a:pt x="546" y="1501"/>
                    <a:pt x="637" y="3320"/>
                  </a:cubicBezTo>
                  <a:cubicBezTo>
                    <a:pt x="683" y="3866"/>
                    <a:pt x="683" y="4775"/>
                    <a:pt x="683" y="5594"/>
                  </a:cubicBezTo>
                  <a:cubicBezTo>
                    <a:pt x="683" y="6595"/>
                    <a:pt x="683" y="7504"/>
                    <a:pt x="774" y="8050"/>
                  </a:cubicBezTo>
                  <a:lnTo>
                    <a:pt x="1001" y="8050"/>
                  </a:lnTo>
                  <a:cubicBezTo>
                    <a:pt x="910" y="7550"/>
                    <a:pt x="910" y="6595"/>
                    <a:pt x="910" y="5685"/>
                  </a:cubicBezTo>
                  <a:cubicBezTo>
                    <a:pt x="910" y="4821"/>
                    <a:pt x="910" y="3911"/>
                    <a:pt x="865" y="3275"/>
                  </a:cubicBezTo>
                  <a:cubicBezTo>
                    <a:pt x="774" y="1456"/>
                    <a:pt x="1"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Заголовок 1"/>
          <p:cNvSpPr>
            <a:spLocks noGrp="1"/>
          </p:cNvSpPr>
          <p:nvPr>
            <p:ph type="ctrTitle"/>
          </p:nvPr>
        </p:nvSpPr>
        <p:spPr>
          <a:xfrm>
            <a:off x="782851" y="502821"/>
            <a:ext cx="5318400" cy="1740300"/>
          </a:xfrm>
        </p:spPr>
        <p:txBody>
          <a:bodyPr/>
          <a:lstStyle/>
          <a:p>
            <a:pPr algn="ctr"/>
            <a:r>
              <a:rPr lang="ru-RU" dirty="0">
                <a:solidFill>
                  <a:schemeClr val="tx1"/>
                </a:solidFill>
                <a:latin typeface="Times New Roman" panose="02020603050405020304" pitchFamily="18" charset="0"/>
                <a:cs typeface="Times New Roman" panose="02020603050405020304" pitchFamily="18" charset="0"/>
              </a:rPr>
              <a:t>Изобразительное искусство Древнего Египта. Рельефы и фрески.</a:t>
            </a:r>
            <a:br>
              <a:rPr lang="ru-RU" dirty="0">
                <a:solidFill>
                  <a:schemeClr val="tx1"/>
                </a:solidFill>
                <a:latin typeface="Times New Roman" panose="02020603050405020304" pitchFamily="18" charset="0"/>
                <a:cs typeface="Times New Roman" panose="02020603050405020304" pitchFamily="18" charset="0"/>
              </a:rPr>
            </a:br>
            <a:endParaRPr lang="ru-RU" dirty="0">
              <a:solidFill>
                <a:schemeClr val="tx1"/>
              </a:solidFill>
              <a:latin typeface="Times New Roman" panose="02020603050405020304" pitchFamily="18" charset="0"/>
              <a:cs typeface="Times New Roman" panose="02020603050405020304" pitchFamily="18" charset="0"/>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860"/>
        <p:cNvGrpSpPr/>
        <p:nvPr/>
      </p:nvGrpSpPr>
      <p:grpSpPr>
        <a:xfrm>
          <a:off x="0" y="0"/>
          <a:ext cx="0" cy="0"/>
          <a:chOff x="0" y="0"/>
          <a:chExt cx="0" cy="0"/>
        </a:xfrm>
      </p:grpSpPr>
      <p:grpSp>
        <p:nvGrpSpPr>
          <p:cNvPr id="1861" name="Google Shape;1861;p49"/>
          <p:cNvGrpSpPr/>
          <p:nvPr/>
        </p:nvGrpSpPr>
        <p:grpSpPr>
          <a:xfrm>
            <a:off x="-12375" y="3471871"/>
            <a:ext cx="2003207" cy="1335092"/>
            <a:chOff x="1664700" y="1542375"/>
            <a:chExt cx="4263050" cy="2841225"/>
          </a:xfrm>
        </p:grpSpPr>
        <p:sp>
          <p:nvSpPr>
            <p:cNvPr id="1862" name="Google Shape;1862;p49"/>
            <p:cNvSpPr/>
            <p:nvPr/>
          </p:nvSpPr>
          <p:spPr>
            <a:xfrm>
              <a:off x="1665525" y="1542375"/>
              <a:ext cx="4262225" cy="947375"/>
            </a:xfrm>
            <a:custGeom>
              <a:avLst/>
              <a:gdLst/>
              <a:ahLst/>
              <a:cxnLst/>
              <a:rect l="l" t="t" r="r" b="b"/>
              <a:pathLst>
                <a:path w="170489" h="37895" extrusionOk="0">
                  <a:moveTo>
                    <a:pt x="1" y="1"/>
                  </a:moveTo>
                  <a:lnTo>
                    <a:pt x="1" y="37894"/>
                  </a:lnTo>
                  <a:lnTo>
                    <a:pt x="170489" y="37894"/>
                  </a:lnTo>
                  <a:lnTo>
                    <a:pt x="1704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9"/>
            <p:cNvSpPr/>
            <p:nvPr/>
          </p:nvSpPr>
          <p:spPr>
            <a:xfrm>
              <a:off x="1665525" y="2488900"/>
              <a:ext cx="4262225" cy="947350"/>
            </a:xfrm>
            <a:custGeom>
              <a:avLst/>
              <a:gdLst/>
              <a:ahLst/>
              <a:cxnLst/>
              <a:rect l="l" t="t" r="r" b="b"/>
              <a:pathLst>
                <a:path w="170489" h="37894" extrusionOk="0">
                  <a:moveTo>
                    <a:pt x="1" y="0"/>
                  </a:moveTo>
                  <a:lnTo>
                    <a:pt x="1" y="37894"/>
                  </a:lnTo>
                  <a:lnTo>
                    <a:pt x="170489" y="37894"/>
                  </a:lnTo>
                  <a:lnTo>
                    <a:pt x="1704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9"/>
            <p:cNvSpPr/>
            <p:nvPr/>
          </p:nvSpPr>
          <p:spPr>
            <a:xfrm>
              <a:off x="1664700" y="3436225"/>
              <a:ext cx="4262225" cy="947375"/>
            </a:xfrm>
            <a:custGeom>
              <a:avLst/>
              <a:gdLst/>
              <a:ahLst/>
              <a:cxnLst/>
              <a:rect l="l" t="t" r="r" b="b"/>
              <a:pathLst>
                <a:path w="170489" h="37895" extrusionOk="0">
                  <a:moveTo>
                    <a:pt x="0" y="1"/>
                  </a:moveTo>
                  <a:lnTo>
                    <a:pt x="0" y="37895"/>
                  </a:lnTo>
                  <a:lnTo>
                    <a:pt x="170489" y="37895"/>
                  </a:lnTo>
                  <a:lnTo>
                    <a:pt x="1704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9"/>
            <p:cNvSpPr/>
            <p:nvPr/>
          </p:nvSpPr>
          <p:spPr>
            <a:xfrm>
              <a:off x="3509350" y="3200700"/>
              <a:ext cx="579600" cy="181350"/>
            </a:xfrm>
            <a:custGeom>
              <a:avLst/>
              <a:gdLst/>
              <a:ahLst/>
              <a:cxnLst/>
              <a:rect l="l" t="t" r="r" b="b"/>
              <a:pathLst>
                <a:path w="23184" h="7254" extrusionOk="0">
                  <a:moveTo>
                    <a:pt x="21038" y="410"/>
                  </a:moveTo>
                  <a:cubicBezTo>
                    <a:pt x="21075" y="410"/>
                    <a:pt x="21112" y="412"/>
                    <a:pt x="21149" y="415"/>
                  </a:cubicBezTo>
                  <a:cubicBezTo>
                    <a:pt x="21516" y="449"/>
                    <a:pt x="21916" y="616"/>
                    <a:pt x="22149" y="916"/>
                  </a:cubicBezTo>
                  <a:cubicBezTo>
                    <a:pt x="22683" y="1550"/>
                    <a:pt x="22650" y="2450"/>
                    <a:pt x="22016" y="3017"/>
                  </a:cubicBezTo>
                  <a:cubicBezTo>
                    <a:pt x="19147" y="5452"/>
                    <a:pt x="15445" y="6853"/>
                    <a:pt x="11575" y="6853"/>
                  </a:cubicBezTo>
                  <a:cubicBezTo>
                    <a:pt x="11108" y="6853"/>
                    <a:pt x="10608" y="6853"/>
                    <a:pt x="10141" y="6787"/>
                  </a:cubicBezTo>
                  <a:cubicBezTo>
                    <a:pt x="6472" y="6453"/>
                    <a:pt x="2936" y="5019"/>
                    <a:pt x="834" y="2917"/>
                  </a:cubicBezTo>
                  <a:cubicBezTo>
                    <a:pt x="267" y="2350"/>
                    <a:pt x="267" y="1416"/>
                    <a:pt x="834" y="849"/>
                  </a:cubicBezTo>
                  <a:cubicBezTo>
                    <a:pt x="1134" y="582"/>
                    <a:pt x="1501" y="415"/>
                    <a:pt x="1902" y="415"/>
                  </a:cubicBezTo>
                  <a:cubicBezTo>
                    <a:pt x="2269" y="415"/>
                    <a:pt x="2635" y="549"/>
                    <a:pt x="2936" y="882"/>
                  </a:cubicBezTo>
                  <a:cubicBezTo>
                    <a:pt x="4503" y="2450"/>
                    <a:pt x="7439" y="3618"/>
                    <a:pt x="10408" y="3885"/>
                  </a:cubicBezTo>
                  <a:cubicBezTo>
                    <a:pt x="10766" y="3913"/>
                    <a:pt x="11149" y="3930"/>
                    <a:pt x="11553" y="3930"/>
                  </a:cubicBezTo>
                  <a:cubicBezTo>
                    <a:pt x="14009" y="3930"/>
                    <a:pt x="17221" y="3303"/>
                    <a:pt x="20115" y="782"/>
                  </a:cubicBezTo>
                  <a:cubicBezTo>
                    <a:pt x="20385" y="542"/>
                    <a:pt x="20708" y="410"/>
                    <a:pt x="21038" y="410"/>
                  </a:cubicBezTo>
                  <a:close/>
                  <a:moveTo>
                    <a:pt x="21007" y="1"/>
                  </a:moveTo>
                  <a:cubicBezTo>
                    <a:pt x="20596" y="1"/>
                    <a:pt x="20161" y="164"/>
                    <a:pt x="19848" y="449"/>
                  </a:cubicBezTo>
                  <a:cubicBezTo>
                    <a:pt x="17103" y="2885"/>
                    <a:pt x="14100" y="3511"/>
                    <a:pt x="11727" y="3511"/>
                  </a:cubicBezTo>
                  <a:cubicBezTo>
                    <a:pt x="11273" y="3511"/>
                    <a:pt x="10842" y="3488"/>
                    <a:pt x="10441" y="3451"/>
                  </a:cubicBezTo>
                  <a:cubicBezTo>
                    <a:pt x="7539" y="3251"/>
                    <a:pt x="4704" y="2083"/>
                    <a:pt x="3203" y="582"/>
                  </a:cubicBezTo>
                  <a:cubicBezTo>
                    <a:pt x="2836" y="249"/>
                    <a:pt x="2369" y="49"/>
                    <a:pt x="1868" y="49"/>
                  </a:cubicBezTo>
                  <a:cubicBezTo>
                    <a:pt x="1401" y="49"/>
                    <a:pt x="934" y="215"/>
                    <a:pt x="567" y="582"/>
                  </a:cubicBezTo>
                  <a:cubicBezTo>
                    <a:pt x="200" y="949"/>
                    <a:pt x="0" y="1416"/>
                    <a:pt x="0" y="1917"/>
                  </a:cubicBezTo>
                  <a:cubicBezTo>
                    <a:pt x="0" y="2417"/>
                    <a:pt x="167" y="2884"/>
                    <a:pt x="567" y="3251"/>
                  </a:cubicBezTo>
                  <a:cubicBezTo>
                    <a:pt x="2669" y="5386"/>
                    <a:pt x="6338" y="6920"/>
                    <a:pt x="10107" y="7220"/>
                  </a:cubicBezTo>
                  <a:cubicBezTo>
                    <a:pt x="10608" y="7254"/>
                    <a:pt x="11075" y="7254"/>
                    <a:pt x="11575" y="7254"/>
                  </a:cubicBezTo>
                  <a:cubicBezTo>
                    <a:pt x="15578" y="7254"/>
                    <a:pt x="19347" y="5853"/>
                    <a:pt x="22350" y="3284"/>
                  </a:cubicBezTo>
                  <a:cubicBezTo>
                    <a:pt x="23117" y="2584"/>
                    <a:pt x="23183" y="1416"/>
                    <a:pt x="22516" y="616"/>
                  </a:cubicBezTo>
                  <a:cubicBezTo>
                    <a:pt x="22183" y="249"/>
                    <a:pt x="21716" y="49"/>
                    <a:pt x="21215" y="15"/>
                  </a:cubicBezTo>
                  <a:cubicBezTo>
                    <a:pt x="21147" y="5"/>
                    <a:pt x="21078" y="1"/>
                    <a:pt x="210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9"/>
            <p:cNvSpPr/>
            <p:nvPr/>
          </p:nvSpPr>
          <p:spPr>
            <a:xfrm>
              <a:off x="3567725" y="3200600"/>
              <a:ext cx="39225" cy="38025"/>
            </a:xfrm>
            <a:custGeom>
              <a:avLst/>
              <a:gdLst/>
              <a:ahLst/>
              <a:cxnLst/>
              <a:rect l="l" t="t" r="r" b="b"/>
              <a:pathLst>
                <a:path w="1569" h="1521" extrusionOk="0">
                  <a:moveTo>
                    <a:pt x="980" y="1"/>
                  </a:moveTo>
                  <a:cubicBezTo>
                    <a:pt x="789" y="1"/>
                    <a:pt x="573" y="118"/>
                    <a:pt x="401" y="353"/>
                  </a:cubicBezTo>
                  <a:cubicBezTo>
                    <a:pt x="0" y="853"/>
                    <a:pt x="167" y="1520"/>
                    <a:pt x="167" y="1520"/>
                  </a:cubicBezTo>
                  <a:cubicBezTo>
                    <a:pt x="167" y="1520"/>
                    <a:pt x="1568" y="1253"/>
                    <a:pt x="1435" y="453"/>
                  </a:cubicBezTo>
                  <a:cubicBezTo>
                    <a:pt x="1381" y="152"/>
                    <a:pt x="1196" y="1"/>
                    <a:pt x="9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9"/>
            <p:cNvSpPr/>
            <p:nvPr/>
          </p:nvSpPr>
          <p:spPr>
            <a:xfrm>
              <a:off x="3561875" y="3194275"/>
              <a:ext cx="46725" cy="48525"/>
            </a:xfrm>
            <a:custGeom>
              <a:avLst/>
              <a:gdLst/>
              <a:ahLst/>
              <a:cxnLst/>
              <a:rect l="l" t="t" r="r" b="b"/>
              <a:pathLst>
                <a:path w="1869" h="1941" extrusionOk="0">
                  <a:moveTo>
                    <a:pt x="1168" y="472"/>
                  </a:moveTo>
                  <a:cubicBezTo>
                    <a:pt x="1202" y="472"/>
                    <a:pt x="1235" y="472"/>
                    <a:pt x="1235" y="506"/>
                  </a:cubicBezTo>
                  <a:cubicBezTo>
                    <a:pt x="1368" y="539"/>
                    <a:pt x="1402" y="639"/>
                    <a:pt x="1468" y="806"/>
                  </a:cubicBezTo>
                  <a:cubicBezTo>
                    <a:pt x="1468" y="873"/>
                    <a:pt x="1468" y="1006"/>
                    <a:pt x="1368" y="1106"/>
                  </a:cubicBezTo>
                  <a:cubicBezTo>
                    <a:pt x="1202" y="1306"/>
                    <a:pt x="835" y="1440"/>
                    <a:pt x="568" y="1506"/>
                  </a:cubicBezTo>
                  <a:cubicBezTo>
                    <a:pt x="534" y="1306"/>
                    <a:pt x="534" y="973"/>
                    <a:pt x="735" y="706"/>
                  </a:cubicBezTo>
                  <a:cubicBezTo>
                    <a:pt x="868" y="539"/>
                    <a:pt x="1035" y="472"/>
                    <a:pt x="1168" y="472"/>
                  </a:cubicBezTo>
                  <a:close/>
                  <a:moveTo>
                    <a:pt x="1212" y="0"/>
                  </a:moveTo>
                  <a:cubicBezTo>
                    <a:pt x="936" y="0"/>
                    <a:pt x="641" y="138"/>
                    <a:pt x="401" y="439"/>
                  </a:cubicBezTo>
                  <a:cubicBezTo>
                    <a:pt x="1" y="1006"/>
                    <a:pt x="201" y="1707"/>
                    <a:pt x="201" y="1773"/>
                  </a:cubicBezTo>
                  <a:cubicBezTo>
                    <a:pt x="234" y="1840"/>
                    <a:pt x="334" y="1940"/>
                    <a:pt x="401" y="1940"/>
                  </a:cubicBezTo>
                  <a:cubicBezTo>
                    <a:pt x="534" y="1940"/>
                    <a:pt x="1368" y="1807"/>
                    <a:pt x="1669" y="1273"/>
                  </a:cubicBezTo>
                  <a:cubicBezTo>
                    <a:pt x="1835" y="1039"/>
                    <a:pt x="1869" y="839"/>
                    <a:pt x="1835" y="639"/>
                  </a:cubicBezTo>
                  <a:cubicBezTo>
                    <a:pt x="1735" y="306"/>
                    <a:pt x="1569" y="105"/>
                    <a:pt x="1302" y="5"/>
                  </a:cubicBezTo>
                  <a:cubicBezTo>
                    <a:pt x="1272" y="2"/>
                    <a:pt x="1242" y="0"/>
                    <a:pt x="1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9"/>
            <p:cNvSpPr/>
            <p:nvPr/>
          </p:nvSpPr>
          <p:spPr>
            <a:xfrm>
              <a:off x="3708650" y="3254100"/>
              <a:ext cx="38400" cy="43725"/>
            </a:xfrm>
            <a:custGeom>
              <a:avLst/>
              <a:gdLst/>
              <a:ahLst/>
              <a:cxnLst/>
              <a:rect l="l" t="t" r="r" b="b"/>
              <a:pathLst>
                <a:path w="1536" h="1749" extrusionOk="0">
                  <a:moveTo>
                    <a:pt x="885" y="0"/>
                  </a:moveTo>
                  <a:cubicBezTo>
                    <a:pt x="751" y="0"/>
                    <a:pt x="614" y="67"/>
                    <a:pt x="501" y="214"/>
                  </a:cubicBezTo>
                  <a:cubicBezTo>
                    <a:pt x="1" y="815"/>
                    <a:pt x="1101" y="1749"/>
                    <a:pt x="1101" y="1749"/>
                  </a:cubicBezTo>
                  <a:cubicBezTo>
                    <a:pt x="1101" y="1749"/>
                    <a:pt x="1535" y="1282"/>
                    <a:pt x="1468" y="648"/>
                  </a:cubicBezTo>
                  <a:cubicBezTo>
                    <a:pt x="1402" y="251"/>
                    <a:pt x="1147" y="0"/>
                    <a:pt x="8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9"/>
            <p:cNvSpPr/>
            <p:nvPr/>
          </p:nvSpPr>
          <p:spPr>
            <a:xfrm>
              <a:off x="3701975" y="3248825"/>
              <a:ext cx="51725" cy="54850"/>
            </a:xfrm>
            <a:custGeom>
              <a:avLst/>
              <a:gdLst/>
              <a:ahLst/>
              <a:cxnLst/>
              <a:rect l="l" t="t" r="r" b="b"/>
              <a:pathLst>
                <a:path w="2069" h="2194" extrusionOk="0">
                  <a:moveTo>
                    <a:pt x="1235" y="425"/>
                  </a:moveTo>
                  <a:cubicBezTo>
                    <a:pt x="1368" y="459"/>
                    <a:pt x="1468" y="625"/>
                    <a:pt x="1535" y="926"/>
                  </a:cubicBezTo>
                  <a:cubicBezTo>
                    <a:pt x="1569" y="1192"/>
                    <a:pt x="1435" y="1493"/>
                    <a:pt x="1302" y="1659"/>
                  </a:cubicBezTo>
                  <a:cubicBezTo>
                    <a:pt x="1068" y="1359"/>
                    <a:pt x="701" y="825"/>
                    <a:pt x="935" y="525"/>
                  </a:cubicBezTo>
                  <a:cubicBezTo>
                    <a:pt x="968" y="492"/>
                    <a:pt x="1068" y="425"/>
                    <a:pt x="1135" y="425"/>
                  </a:cubicBezTo>
                  <a:close/>
                  <a:moveTo>
                    <a:pt x="1165" y="1"/>
                  </a:moveTo>
                  <a:cubicBezTo>
                    <a:pt x="979" y="1"/>
                    <a:pt x="787" y="88"/>
                    <a:pt x="635" y="292"/>
                  </a:cubicBezTo>
                  <a:cubicBezTo>
                    <a:pt x="1" y="1059"/>
                    <a:pt x="1202" y="2126"/>
                    <a:pt x="1235" y="2160"/>
                  </a:cubicBezTo>
                  <a:cubicBezTo>
                    <a:pt x="1268" y="2193"/>
                    <a:pt x="1302" y="2193"/>
                    <a:pt x="1368" y="2193"/>
                  </a:cubicBezTo>
                  <a:cubicBezTo>
                    <a:pt x="1402" y="2193"/>
                    <a:pt x="1468" y="2160"/>
                    <a:pt x="1502" y="2126"/>
                  </a:cubicBezTo>
                  <a:cubicBezTo>
                    <a:pt x="1569" y="2126"/>
                    <a:pt x="2069" y="1559"/>
                    <a:pt x="1969" y="859"/>
                  </a:cubicBezTo>
                  <a:cubicBezTo>
                    <a:pt x="1902" y="459"/>
                    <a:pt x="1669" y="125"/>
                    <a:pt x="1335" y="25"/>
                  </a:cubicBezTo>
                  <a:cubicBezTo>
                    <a:pt x="1280" y="9"/>
                    <a:pt x="1223" y="1"/>
                    <a:pt x="1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9"/>
            <p:cNvSpPr/>
            <p:nvPr/>
          </p:nvSpPr>
          <p:spPr>
            <a:xfrm>
              <a:off x="3498500" y="2702050"/>
              <a:ext cx="301900" cy="517400"/>
            </a:xfrm>
            <a:custGeom>
              <a:avLst/>
              <a:gdLst/>
              <a:ahLst/>
              <a:cxnLst/>
              <a:rect l="l" t="t" r="r" b="b"/>
              <a:pathLst>
                <a:path w="12076" h="20696" extrusionOk="0">
                  <a:moveTo>
                    <a:pt x="2122" y="0"/>
                  </a:moveTo>
                  <a:cubicBezTo>
                    <a:pt x="1853" y="0"/>
                    <a:pt x="1598" y="60"/>
                    <a:pt x="1368" y="180"/>
                  </a:cubicBezTo>
                  <a:cubicBezTo>
                    <a:pt x="434" y="647"/>
                    <a:pt x="1" y="1948"/>
                    <a:pt x="1" y="4050"/>
                  </a:cubicBezTo>
                  <a:lnTo>
                    <a:pt x="1" y="20495"/>
                  </a:lnTo>
                  <a:cubicBezTo>
                    <a:pt x="1" y="20528"/>
                    <a:pt x="34" y="20595"/>
                    <a:pt x="101" y="20662"/>
                  </a:cubicBezTo>
                  <a:cubicBezTo>
                    <a:pt x="101" y="20695"/>
                    <a:pt x="167" y="20695"/>
                    <a:pt x="201" y="20695"/>
                  </a:cubicBezTo>
                  <a:lnTo>
                    <a:pt x="368" y="20695"/>
                  </a:lnTo>
                  <a:lnTo>
                    <a:pt x="11942" y="11755"/>
                  </a:lnTo>
                  <a:cubicBezTo>
                    <a:pt x="12043" y="11689"/>
                    <a:pt x="12076" y="11555"/>
                    <a:pt x="12009" y="11488"/>
                  </a:cubicBezTo>
                  <a:cubicBezTo>
                    <a:pt x="11945" y="11424"/>
                    <a:pt x="11866" y="11387"/>
                    <a:pt x="11801" y="11387"/>
                  </a:cubicBezTo>
                  <a:cubicBezTo>
                    <a:pt x="11765" y="11387"/>
                    <a:pt x="11733" y="11398"/>
                    <a:pt x="11709" y="11422"/>
                  </a:cubicBezTo>
                  <a:lnTo>
                    <a:pt x="434" y="20061"/>
                  </a:lnTo>
                  <a:lnTo>
                    <a:pt x="434" y="4050"/>
                  </a:lnTo>
                  <a:cubicBezTo>
                    <a:pt x="434" y="1648"/>
                    <a:pt x="1035" y="847"/>
                    <a:pt x="1568" y="547"/>
                  </a:cubicBezTo>
                  <a:cubicBezTo>
                    <a:pt x="1729" y="467"/>
                    <a:pt x="1913" y="426"/>
                    <a:pt x="2113" y="426"/>
                  </a:cubicBezTo>
                  <a:cubicBezTo>
                    <a:pt x="2494" y="426"/>
                    <a:pt x="2932" y="575"/>
                    <a:pt x="3370" y="881"/>
                  </a:cubicBezTo>
                  <a:cubicBezTo>
                    <a:pt x="4358" y="1591"/>
                    <a:pt x="6146" y="2330"/>
                    <a:pt x="7836" y="2330"/>
                  </a:cubicBezTo>
                  <a:cubicBezTo>
                    <a:pt x="7971" y="2330"/>
                    <a:pt x="8106" y="2325"/>
                    <a:pt x="8240" y="2315"/>
                  </a:cubicBezTo>
                  <a:cubicBezTo>
                    <a:pt x="8373" y="2315"/>
                    <a:pt x="8440" y="2215"/>
                    <a:pt x="8440" y="2082"/>
                  </a:cubicBezTo>
                  <a:cubicBezTo>
                    <a:pt x="8440" y="1982"/>
                    <a:pt x="8373" y="1882"/>
                    <a:pt x="8240" y="1882"/>
                  </a:cubicBezTo>
                  <a:cubicBezTo>
                    <a:pt x="8108" y="1892"/>
                    <a:pt x="7976" y="1897"/>
                    <a:pt x="7843" y="1897"/>
                  </a:cubicBezTo>
                  <a:cubicBezTo>
                    <a:pt x="6255" y="1897"/>
                    <a:pt x="4588" y="1194"/>
                    <a:pt x="3603" y="547"/>
                  </a:cubicBezTo>
                  <a:cubicBezTo>
                    <a:pt x="3114" y="185"/>
                    <a:pt x="2597" y="0"/>
                    <a:pt x="2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9"/>
            <p:cNvSpPr/>
            <p:nvPr/>
          </p:nvSpPr>
          <p:spPr>
            <a:xfrm>
              <a:off x="3545200" y="2750750"/>
              <a:ext cx="30875" cy="447850"/>
            </a:xfrm>
            <a:custGeom>
              <a:avLst/>
              <a:gdLst/>
              <a:ahLst/>
              <a:cxnLst/>
              <a:rect l="l" t="t" r="r" b="b"/>
              <a:pathLst>
                <a:path w="1235" h="17914" extrusionOk="0">
                  <a:moveTo>
                    <a:pt x="1" y="0"/>
                  </a:moveTo>
                  <a:lnTo>
                    <a:pt x="1" y="17913"/>
                  </a:lnTo>
                  <a:lnTo>
                    <a:pt x="1235" y="17913"/>
                  </a:lnTo>
                  <a:lnTo>
                    <a:pt x="12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9"/>
            <p:cNvSpPr/>
            <p:nvPr/>
          </p:nvSpPr>
          <p:spPr>
            <a:xfrm>
              <a:off x="3586900" y="2803275"/>
              <a:ext cx="30875" cy="433675"/>
            </a:xfrm>
            <a:custGeom>
              <a:avLst/>
              <a:gdLst/>
              <a:ahLst/>
              <a:cxnLst/>
              <a:rect l="l" t="t" r="r" b="b"/>
              <a:pathLst>
                <a:path w="1235" h="17347" extrusionOk="0">
                  <a:moveTo>
                    <a:pt x="0" y="1"/>
                  </a:moveTo>
                  <a:lnTo>
                    <a:pt x="0" y="17347"/>
                  </a:lnTo>
                  <a:lnTo>
                    <a:pt x="1235" y="173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9"/>
            <p:cNvSpPr/>
            <p:nvPr/>
          </p:nvSpPr>
          <p:spPr>
            <a:xfrm>
              <a:off x="3627750" y="2803275"/>
              <a:ext cx="30900" cy="433675"/>
            </a:xfrm>
            <a:custGeom>
              <a:avLst/>
              <a:gdLst/>
              <a:ahLst/>
              <a:cxnLst/>
              <a:rect l="l" t="t" r="r" b="b"/>
              <a:pathLst>
                <a:path w="1236" h="17347" extrusionOk="0">
                  <a:moveTo>
                    <a:pt x="1" y="1"/>
                  </a:moveTo>
                  <a:lnTo>
                    <a:pt x="1" y="17347"/>
                  </a:lnTo>
                  <a:lnTo>
                    <a:pt x="1235" y="173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9"/>
            <p:cNvSpPr/>
            <p:nvPr/>
          </p:nvSpPr>
          <p:spPr>
            <a:xfrm>
              <a:off x="3669450" y="2803275"/>
              <a:ext cx="30900" cy="433675"/>
            </a:xfrm>
            <a:custGeom>
              <a:avLst/>
              <a:gdLst/>
              <a:ahLst/>
              <a:cxnLst/>
              <a:rect l="l" t="t" r="r" b="b"/>
              <a:pathLst>
                <a:path w="1236" h="17347" extrusionOk="0">
                  <a:moveTo>
                    <a:pt x="1" y="1"/>
                  </a:moveTo>
                  <a:lnTo>
                    <a:pt x="1" y="17347"/>
                  </a:lnTo>
                  <a:lnTo>
                    <a:pt x="1235" y="173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9"/>
            <p:cNvSpPr/>
            <p:nvPr/>
          </p:nvSpPr>
          <p:spPr>
            <a:xfrm>
              <a:off x="3615250" y="2969225"/>
              <a:ext cx="179325" cy="292750"/>
            </a:xfrm>
            <a:custGeom>
              <a:avLst/>
              <a:gdLst/>
              <a:ahLst/>
              <a:cxnLst/>
              <a:rect l="l" t="t" r="r" b="b"/>
              <a:pathLst>
                <a:path w="7173" h="11710" extrusionOk="0">
                  <a:moveTo>
                    <a:pt x="3336" y="1"/>
                  </a:moveTo>
                  <a:lnTo>
                    <a:pt x="1" y="10208"/>
                  </a:lnTo>
                  <a:lnTo>
                    <a:pt x="3770" y="11709"/>
                  </a:lnTo>
                  <a:lnTo>
                    <a:pt x="7172" y="1502"/>
                  </a:lnTo>
                  <a:lnTo>
                    <a:pt x="33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9"/>
            <p:cNvSpPr/>
            <p:nvPr/>
          </p:nvSpPr>
          <p:spPr>
            <a:xfrm>
              <a:off x="3607750" y="2964450"/>
              <a:ext cx="192650" cy="303350"/>
            </a:xfrm>
            <a:custGeom>
              <a:avLst/>
              <a:gdLst/>
              <a:ahLst/>
              <a:cxnLst/>
              <a:rect l="l" t="t" r="r" b="b"/>
              <a:pathLst>
                <a:path w="7706" h="12134" extrusionOk="0">
                  <a:moveTo>
                    <a:pt x="3803" y="425"/>
                  </a:moveTo>
                  <a:lnTo>
                    <a:pt x="7206" y="1760"/>
                  </a:lnTo>
                  <a:lnTo>
                    <a:pt x="3937" y="11600"/>
                  </a:lnTo>
                  <a:lnTo>
                    <a:pt x="534" y="10299"/>
                  </a:lnTo>
                  <a:lnTo>
                    <a:pt x="3803" y="425"/>
                  </a:lnTo>
                  <a:close/>
                  <a:moveTo>
                    <a:pt x="3620" y="0"/>
                  </a:moveTo>
                  <a:cubicBezTo>
                    <a:pt x="3586" y="0"/>
                    <a:pt x="3553" y="8"/>
                    <a:pt x="3536" y="25"/>
                  </a:cubicBezTo>
                  <a:cubicBezTo>
                    <a:pt x="3470" y="58"/>
                    <a:pt x="3403" y="92"/>
                    <a:pt x="3403" y="159"/>
                  </a:cubicBezTo>
                  <a:lnTo>
                    <a:pt x="34" y="10366"/>
                  </a:lnTo>
                  <a:cubicBezTo>
                    <a:pt x="0" y="10466"/>
                    <a:pt x="67" y="10566"/>
                    <a:pt x="167" y="10633"/>
                  </a:cubicBezTo>
                  <a:lnTo>
                    <a:pt x="4003" y="12134"/>
                  </a:lnTo>
                  <a:lnTo>
                    <a:pt x="4170" y="12134"/>
                  </a:lnTo>
                  <a:cubicBezTo>
                    <a:pt x="4237" y="12067"/>
                    <a:pt x="4303" y="12034"/>
                    <a:pt x="4303" y="12000"/>
                  </a:cubicBezTo>
                  <a:lnTo>
                    <a:pt x="7673" y="1793"/>
                  </a:lnTo>
                  <a:cubicBezTo>
                    <a:pt x="7706" y="1693"/>
                    <a:pt x="7639" y="1560"/>
                    <a:pt x="7539" y="1526"/>
                  </a:cubicBezTo>
                  <a:lnTo>
                    <a:pt x="3703" y="25"/>
                  </a:lnTo>
                  <a:cubicBezTo>
                    <a:pt x="3686" y="8"/>
                    <a:pt x="3653" y="0"/>
                    <a:pt x="3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9"/>
            <p:cNvSpPr/>
            <p:nvPr/>
          </p:nvSpPr>
          <p:spPr>
            <a:xfrm>
              <a:off x="3675300" y="2996750"/>
              <a:ext cx="120950" cy="113450"/>
            </a:xfrm>
            <a:custGeom>
              <a:avLst/>
              <a:gdLst/>
              <a:ahLst/>
              <a:cxnLst/>
              <a:rect l="l" t="t" r="r" b="b"/>
              <a:pathLst>
                <a:path w="4838" h="4538" extrusionOk="0">
                  <a:moveTo>
                    <a:pt x="200" y="1"/>
                  </a:moveTo>
                  <a:cubicBezTo>
                    <a:pt x="67" y="1"/>
                    <a:pt x="0" y="67"/>
                    <a:pt x="0" y="201"/>
                  </a:cubicBezTo>
                  <a:lnTo>
                    <a:pt x="0" y="2769"/>
                  </a:lnTo>
                  <a:cubicBezTo>
                    <a:pt x="0" y="2869"/>
                    <a:pt x="34" y="2936"/>
                    <a:pt x="134" y="3003"/>
                  </a:cubicBezTo>
                  <a:cubicBezTo>
                    <a:pt x="143" y="3012"/>
                    <a:pt x="159" y="3016"/>
                    <a:pt x="178" y="3016"/>
                  </a:cubicBezTo>
                  <a:cubicBezTo>
                    <a:pt x="231" y="3016"/>
                    <a:pt x="309" y="2985"/>
                    <a:pt x="334" y="2936"/>
                  </a:cubicBezTo>
                  <a:lnTo>
                    <a:pt x="1401" y="1835"/>
                  </a:lnTo>
                  <a:lnTo>
                    <a:pt x="1335" y="3503"/>
                  </a:lnTo>
                  <a:cubicBezTo>
                    <a:pt x="1335" y="3570"/>
                    <a:pt x="1368" y="3637"/>
                    <a:pt x="1468" y="3703"/>
                  </a:cubicBezTo>
                  <a:cubicBezTo>
                    <a:pt x="1477" y="3712"/>
                    <a:pt x="1491" y="3716"/>
                    <a:pt x="1507" y="3716"/>
                  </a:cubicBezTo>
                  <a:cubicBezTo>
                    <a:pt x="1553" y="3716"/>
                    <a:pt x="1619" y="3685"/>
                    <a:pt x="1668" y="3637"/>
                  </a:cubicBezTo>
                  <a:lnTo>
                    <a:pt x="2869" y="2569"/>
                  </a:lnTo>
                  <a:lnTo>
                    <a:pt x="2602" y="4270"/>
                  </a:lnTo>
                  <a:cubicBezTo>
                    <a:pt x="2535" y="4370"/>
                    <a:pt x="2602" y="4437"/>
                    <a:pt x="2669" y="4471"/>
                  </a:cubicBezTo>
                  <a:cubicBezTo>
                    <a:pt x="2702" y="4537"/>
                    <a:pt x="2769" y="4537"/>
                    <a:pt x="2802" y="4537"/>
                  </a:cubicBezTo>
                  <a:cubicBezTo>
                    <a:pt x="2836" y="4537"/>
                    <a:pt x="2936" y="4537"/>
                    <a:pt x="2969" y="4471"/>
                  </a:cubicBezTo>
                  <a:lnTo>
                    <a:pt x="4704" y="3103"/>
                  </a:lnTo>
                  <a:cubicBezTo>
                    <a:pt x="4804" y="3036"/>
                    <a:pt x="4837" y="2903"/>
                    <a:pt x="4737" y="2803"/>
                  </a:cubicBezTo>
                  <a:cubicBezTo>
                    <a:pt x="4696" y="2761"/>
                    <a:pt x="4629" y="2733"/>
                    <a:pt x="4568" y="2733"/>
                  </a:cubicBezTo>
                  <a:cubicBezTo>
                    <a:pt x="4531" y="2733"/>
                    <a:pt x="4496" y="2744"/>
                    <a:pt x="4470" y="2769"/>
                  </a:cubicBezTo>
                  <a:lnTo>
                    <a:pt x="3136" y="3803"/>
                  </a:lnTo>
                  <a:lnTo>
                    <a:pt x="3403" y="2069"/>
                  </a:lnTo>
                  <a:cubicBezTo>
                    <a:pt x="3403" y="1969"/>
                    <a:pt x="3369" y="1902"/>
                    <a:pt x="3303" y="1869"/>
                  </a:cubicBezTo>
                  <a:cubicBezTo>
                    <a:pt x="3273" y="1859"/>
                    <a:pt x="3247" y="1855"/>
                    <a:pt x="3222" y="1855"/>
                  </a:cubicBezTo>
                  <a:cubicBezTo>
                    <a:pt x="3161" y="1855"/>
                    <a:pt x="3107" y="1878"/>
                    <a:pt x="3036" y="1902"/>
                  </a:cubicBezTo>
                  <a:lnTo>
                    <a:pt x="1802" y="3036"/>
                  </a:lnTo>
                  <a:lnTo>
                    <a:pt x="1868" y="1268"/>
                  </a:lnTo>
                  <a:cubicBezTo>
                    <a:pt x="1868" y="1202"/>
                    <a:pt x="1835" y="1101"/>
                    <a:pt x="1735" y="1068"/>
                  </a:cubicBezTo>
                  <a:cubicBezTo>
                    <a:pt x="1707" y="1054"/>
                    <a:pt x="1668" y="1046"/>
                    <a:pt x="1630" y="1046"/>
                  </a:cubicBezTo>
                  <a:cubicBezTo>
                    <a:pt x="1575" y="1046"/>
                    <a:pt x="1521" y="1062"/>
                    <a:pt x="1501" y="1101"/>
                  </a:cubicBezTo>
                  <a:lnTo>
                    <a:pt x="401" y="2269"/>
                  </a:lnTo>
                  <a:lnTo>
                    <a:pt x="401" y="201"/>
                  </a:lnTo>
                  <a:cubicBezTo>
                    <a:pt x="401" y="67"/>
                    <a:pt x="334"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9"/>
            <p:cNvSpPr/>
            <p:nvPr/>
          </p:nvSpPr>
          <p:spPr>
            <a:xfrm>
              <a:off x="3631925" y="3073125"/>
              <a:ext cx="116775" cy="113800"/>
            </a:xfrm>
            <a:custGeom>
              <a:avLst/>
              <a:gdLst/>
              <a:ahLst/>
              <a:cxnLst/>
              <a:rect l="l" t="t" r="r" b="b"/>
              <a:pathLst>
                <a:path w="4671" h="4552" extrusionOk="0">
                  <a:moveTo>
                    <a:pt x="1852" y="1"/>
                  </a:moveTo>
                  <a:cubicBezTo>
                    <a:pt x="1799" y="1"/>
                    <a:pt x="1726" y="24"/>
                    <a:pt x="1702" y="48"/>
                  </a:cubicBezTo>
                  <a:lnTo>
                    <a:pt x="67" y="1516"/>
                  </a:lnTo>
                  <a:cubicBezTo>
                    <a:pt x="1" y="1616"/>
                    <a:pt x="1" y="1716"/>
                    <a:pt x="67" y="1816"/>
                  </a:cubicBezTo>
                  <a:cubicBezTo>
                    <a:pt x="118" y="1849"/>
                    <a:pt x="168" y="1866"/>
                    <a:pt x="218" y="1866"/>
                  </a:cubicBezTo>
                  <a:cubicBezTo>
                    <a:pt x="268" y="1866"/>
                    <a:pt x="318" y="1849"/>
                    <a:pt x="368" y="1816"/>
                  </a:cubicBezTo>
                  <a:lnTo>
                    <a:pt x="1669" y="682"/>
                  </a:lnTo>
                  <a:lnTo>
                    <a:pt x="1669" y="2216"/>
                  </a:lnTo>
                  <a:cubicBezTo>
                    <a:pt x="1669" y="2316"/>
                    <a:pt x="1702" y="2383"/>
                    <a:pt x="1769" y="2450"/>
                  </a:cubicBezTo>
                  <a:cubicBezTo>
                    <a:pt x="1787" y="2459"/>
                    <a:pt x="1807" y="2463"/>
                    <a:pt x="1828" y="2463"/>
                  </a:cubicBezTo>
                  <a:cubicBezTo>
                    <a:pt x="1887" y="2463"/>
                    <a:pt x="1953" y="2432"/>
                    <a:pt x="2002" y="2383"/>
                  </a:cubicBezTo>
                  <a:lnTo>
                    <a:pt x="2903" y="1416"/>
                  </a:lnTo>
                  <a:lnTo>
                    <a:pt x="2769" y="2983"/>
                  </a:lnTo>
                  <a:cubicBezTo>
                    <a:pt x="2769" y="3050"/>
                    <a:pt x="2836" y="3150"/>
                    <a:pt x="2903" y="3183"/>
                  </a:cubicBezTo>
                  <a:cubicBezTo>
                    <a:pt x="2932" y="3193"/>
                    <a:pt x="2959" y="3197"/>
                    <a:pt x="2984" y="3197"/>
                  </a:cubicBezTo>
                  <a:cubicBezTo>
                    <a:pt x="3045" y="3197"/>
                    <a:pt x="3099" y="3174"/>
                    <a:pt x="3170" y="3150"/>
                  </a:cubicBezTo>
                  <a:lnTo>
                    <a:pt x="4204" y="2216"/>
                  </a:lnTo>
                  <a:lnTo>
                    <a:pt x="4237" y="4351"/>
                  </a:lnTo>
                  <a:cubicBezTo>
                    <a:pt x="4237" y="4484"/>
                    <a:pt x="4337" y="4551"/>
                    <a:pt x="4437" y="4551"/>
                  </a:cubicBezTo>
                  <a:cubicBezTo>
                    <a:pt x="4571" y="4551"/>
                    <a:pt x="4671" y="4484"/>
                    <a:pt x="4604" y="4351"/>
                  </a:cubicBezTo>
                  <a:lnTo>
                    <a:pt x="4571" y="1782"/>
                  </a:lnTo>
                  <a:cubicBezTo>
                    <a:pt x="4571" y="1682"/>
                    <a:pt x="4537" y="1616"/>
                    <a:pt x="4437" y="1549"/>
                  </a:cubicBezTo>
                  <a:cubicBezTo>
                    <a:pt x="4428" y="1540"/>
                    <a:pt x="4412" y="1536"/>
                    <a:pt x="4393" y="1536"/>
                  </a:cubicBezTo>
                  <a:cubicBezTo>
                    <a:pt x="4340" y="1536"/>
                    <a:pt x="4262" y="1567"/>
                    <a:pt x="4237" y="1616"/>
                  </a:cubicBezTo>
                  <a:lnTo>
                    <a:pt x="3236" y="2483"/>
                  </a:lnTo>
                  <a:lnTo>
                    <a:pt x="3370" y="882"/>
                  </a:lnTo>
                  <a:cubicBezTo>
                    <a:pt x="3370" y="815"/>
                    <a:pt x="3336" y="715"/>
                    <a:pt x="3236" y="682"/>
                  </a:cubicBezTo>
                  <a:cubicBezTo>
                    <a:pt x="3209" y="668"/>
                    <a:pt x="3170" y="660"/>
                    <a:pt x="3131" y="660"/>
                  </a:cubicBezTo>
                  <a:cubicBezTo>
                    <a:pt x="3076" y="660"/>
                    <a:pt x="3022" y="676"/>
                    <a:pt x="3003" y="715"/>
                  </a:cubicBezTo>
                  <a:lnTo>
                    <a:pt x="2036" y="1716"/>
                  </a:lnTo>
                  <a:lnTo>
                    <a:pt x="2036" y="215"/>
                  </a:lnTo>
                  <a:cubicBezTo>
                    <a:pt x="2036" y="148"/>
                    <a:pt x="2002" y="48"/>
                    <a:pt x="1902" y="15"/>
                  </a:cubicBezTo>
                  <a:cubicBezTo>
                    <a:pt x="1892" y="5"/>
                    <a:pt x="1874" y="1"/>
                    <a:pt x="18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9"/>
            <p:cNvSpPr/>
            <p:nvPr/>
          </p:nvSpPr>
          <p:spPr>
            <a:xfrm>
              <a:off x="3637775" y="3105175"/>
              <a:ext cx="124275" cy="110925"/>
            </a:xfrm>
            <a:custGeom>
              <a:avLst/>
              <a:gdLst/>
              <a:ahLst/>
              <a:cxnLst/>
              <a:rect l="l" t="t" r="r" b="b"/>
              <a:pathLst>
                <a:path w="4971" h="4437" extrusionOk="0">
                  <a:moveTo>
                    <a:pt x="200" y="0"/>
                  </a:moveTo>
                  <a:cubicBezTo>
                    <a:pt x="67" y="0"/>
                    <a:pt x="0" y="67"/>
                    <a:pt x="0" y="200"/>
                  </a:cubicBezTo>
                  <a:lnTo>
                    <a:pt x="200" y="2936"/>
                  </a:lnTo>
                  <a:cubicBezTo>
                    <a:pt x="200" y="3036"/>
                    <a:pt x="267" y="3069"/>
                    <a:pt x="334" y="3102"/>
                  </a:cubicBezTo>
                  <a:cubicBezTo>
                    <a:pt x="434" y="3102"/>
                    <a:pt x="501" y="3102"/>
                    <a:pt x="534" y="3036"/>
                  </a:cubicBezTo>
                  <a:lnTo>
                    <a:pt x="1335" y="2035"/>
                  </a:lnTo>
                  <a:lnTo>
                    <a:pt x="1368" y="3669"/>
                  </a:lnTo>
                  <a:cubicBezTo>
                    <a:pt x="1368" y="3769"/>
                    <a:pt x="1435" y="3836"/>
                    <a:pt x="1501" y="3870"/>
                  </a:cubicBezTo>
                  <a:cubicBezTo>
                    <a:pt x="1601" y="3870"/>
                    <a:pt x="1668" y="3870"/>
                    <a:pt x="1701" y="3769"/>
                  </a:cubicBezTo>
                  <a:lnTo>
                    <a:pt x="2602" y="2669"/>
                  </a:lnTo>
                  <a:lnTo>
                    <a:pt x="2836" y="4270"/>
                  </a:lnTo>
                  <a:cubicBezTo>
                    <a:pt x="2836" y="4370"/>
                    <a:pt x="2869" y="4403"/>
                    <a:pt x="2969" y="4437"/>
                  </a:cubicBezTo>
                  <a:lnTo>
                    <a:pt x="3036" y="4437"/>
                  </a:lnTo>
                  <a:cubicBezTo>
                    <a:pt x="3080" y="4437"/>
                    <a:pt x="3110" y="4422"/>
                    <a:pt x="3144" y="4422"/>
                  </a:cubicBezTo>
                  <a:cubicBezTo>
                    <a:pt x="3162" y="4422"/>
                    <a:pt x="3180" y="4425"/>
                    <a:pt x="3203" y="4437"/>
                  </a:cubicBezTo>
                  <a:lnTo>
                    <a:pt x="4870" y="2936"/>
                  </a:lnTo>
                  <a:cubicBezTo>
                    <a:pt x="4970" y="2869"/>
                    <a:pt x="4970" y="2735"/>
                    <a:pt x="4870" y="2669"/>
                  </a:cubicBezTo>
                  <a:cubicBezTo>
                    <a:pt x="4837" y="2619"/>
                    <a:pt x="4787" y="2594"/>
                    <a:pt x="4737" y="2594"/>
                  </a:cubicBezTo>
                  <a:cubicBezTo>
                    <a:pt x="4687" y="2594"/>
                    <a:pt x="4637" y="2619"/>
                    <a:pt x="4604" y="2669"/>
                  </a:cubicBezTo>
                  <a:lnTo>
                    <a:pt x="3203" y="3903"/>
                  </a:lnTo>
                  <a:lnTo>
                    <a:pt x="2969" y="2168"/>
                  </a:lnTo>
                  <a:cubicBezTo>
                    <a:pt x="2936" y="2068"/>
                    <a:pt x="2869" y="2035"/>
                    <a:pt x="2802" y="2002"/>
                  </a:cubicBezTo>
                  <a:cubicBezTo>
                    <a:pt x="2702" y="2002"/>
                    <a:pt x="2635" y="2002"/>
                    <a:pt x="2602" y="2068"/>
                  </a:cubicBezTo>
                  <a:lnTo>
                    <a:pt x="1802" y="3102"/>
                  </a:lnTo>
                  <a:lnTo>
                    <a:pt x="1768" y="1535"/>
                  </a:lnTo>
                  <a:cubicBezTo>
                    <a:pt x="1768" y="1434"/>
                    <a:pt x="1701" y="1368"/>
                    <a:pt x="1635" y="1334"/>
                  </a:cubicBezTo>
                  <a:cubicBezTo>
                    <a:pt x="1601" y="1334"/>
                    <a:pt x="1468" y="1334"/>
                    <a:pt x="1435" y="1401"/>
                  </a:cubicBezTo>
                  <a:lnTo>
                    <a:pt x="601" y="2402"/>
                  </a:lnTo>
                  <a:lnTo>
                    <a:pt x="434" y="200"/>
                  </a:lnTo>
                  <a:cubicBezTo>
                    <a:pt x="434" y="67"/>
                    <a:pt x="334" y="0"/>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9"/>
            <p:cNvSpPr/>
            <p:nvPr/>
          </p:nvSpPr>
          <p:spPr>
            <a:xfrm>
              <a:off x="3591075" y="3184500"/>
              <a:ext cx="125100" cy="83300"/>
            </a:xfrm>
            <a:custGeom>
              <a:avLst/>
              <a:gdLst/>
              <a:ahLst/>
              <a:cxnLst/>
              <a:rect l="l" t="t" r="r" b="b"/>
              <a:pathLst>
                <a:path w="5004" h="3332" extrusionOk="0">
                  <a:moveTo>
                    <a:pt x="2148" y="1"/>
                  </a:moveTo>
                  <a:cubicBezTo>
                    <a:pt x="2095" y="1"/>
                    <a:pt x="2025" y="40"/>
                    <a:pt x="2002" y="63"/>
                  </a:cubicBezTo>
                  <a:lnTo>
                    <a:pt x="67" y="1797"/>
                  </a:lnTo>
                  <a:cubicBezTo>
                    <a:pt x="0" y="1897"/>
                    <a:pt x="0" y="2031"/>
                    <a:pt x="67" y="2098"/>
                  </a:cubicBezTo>
                  <a:cubicBezTo>
                    <a:pt x="117" y="2148"/>
                    <a:pt x="175" y="2173"/>
                    <a:pt x="230" y="2173"/>
                  </a:cubicBezTo>
                  <a:cubicBezTo>
                    <a:pt x="284" y="2173"/>
                    <a:pt x="334" y="2148"/>
                    <a:pt x="367" y="2098"/>
                  </a:cubicBezTo>
                  <a:lnTo>
                    <a:pt x="1902" y="697"/>
                  </a:lnTo>
                  <a:lnTo>
                    <a:pt x="1868" y="2598"/>
                  </a:lnTo>
                  <a:cubicBezTo>
                    <a:pt x="1868" y="2698"/>
                    <a:pt x="1902" y="2765"/>
                    <a:pt x="2002" y="2798"/>
                  </a:cubicBezTo>
                  <a:cubicBezTo>
                    <a:pt x="2068" y="2798"/>
                    <a:pt x="2202" y="2798"/>
                    <a:pt x="2235" y="2731"/>
                  </a:cubicBezTo>
                  <a:lnTo>
                    <a:pt x="3303" y="1430"/>
                  </a:lnTo>
                  <a:lnTo>
                    <a:pt x="3336" y="3032"/>
                  </a:lnTo>
                  <a:cubicBezTo>
                    <a:pt x="3336" y="3165"/>
                    <a:pt x="3369" y="3198"/>
                    <a:pt x="3469" y="3232"/>
                  </a:cubicBezTo>
                  <a:cubicBezTo>
                    <a:pt x="3503" y="3232"/>
                    <a:pt x="3636" y="3232"/>
                    <a:pt x="3670" y="3165"/>
                  </a:cubicBezTo>
                  <a:lnTo>
                    <a:pt x="4570" y="2031"/>
                  </a:lnTo>
                  <a:lnTo>
                    <a:pt x="4537" y="3098"/>
                  </a:lnTo>
                  <a:cubicBezTo>
                    <a:pt x="4537" y="3232"/>
                    <a:pt x="4604" y="3332"/>
                    <a:pt x="4737" y="3332"/>
                  </a:cubicBezTo>
                  <a:cubicBezTo>
                    <a:pt x="4870" y="3332"/>
                    <a:pt x="4970" y="3232"/>
                    <a:pt x="4970" y="3198"/>
                  </a:cubicBezTo>
                  <a:lnTo>
                    <a:pt x="5004" y="1464"/>
                  </a:lnTo>
                  <a:cubicBezTo>
                    <a:pt x="5004" y="1397"/>
                    <a:pt x="4970" y="1297"/>
                    <a:pt x="4870" y="1264"/>
                  </a:cubicBezTo>
                  <a:cubicBezTo>
                    <a:pt x="4843" y="1250"/>
                    <a:pt x="4804" y="1242"/>
                    <a:pt x="4765" y="1242"/>
                  </a:cubicBezTo>
                  <a:cubicBezTo>
                    <a:pt x="4710" y="1242"/>
                    <a:pt x="4656" y="1258"/>
                    <a:pt x="4637" y="1297"/>
                  </a:cubicBezTo>
                  <a:lnTo>
                    <a:pt x="3670" y="2464"/>
                  </a:lnTo>
                  <a:lnTo>
                    <a:pt x="3636" y="897"/>
                  </a:lnTo>
                  <a:cubicBezTo>
                    <a:pt x="3636" y="763"/>
                    <a:pt x="3569" y="730"/>
                    <a:pt x="3503" y="697"/>
                  </a:cubicBezTo>
                  <a:cubicBezTo>
                    <a:pt x="3469" y="697"/>
                    <a:pt x="3336" y="697"/>
                    <a:pt x="3303" y="763"/>
                  </a:cubicBezTo>
                  <a:lnTo>
                    <a:pt x="2302" y="2031"/>
                  </a:lnTo>
                  <a:lnTo>
                    <a:pt x="2335" y="230"/>
                  </a:lnTo>
                  <a:cubicBezTo>
                    <a:pt x="2335" y="129"/>
                    <a:pt x="2302" y="63"/>
                    <a:pt x="2202" y="29"/>
                  </a:cubicBezTo>
                  <a:cubicBezTo>
                    <a:pt x="2191" y="9"/>
                    <a:pt x="2172" y="1"/>
                    <a:pt x="2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9"/>
            <p:cNvSpPr/>
            <p:nvPr/>
          </p:nvSpPr>
          <p:spPr>
            <a:xfrm>
              <a:off x="3772025" y="3063475"/>
              <a:ext cx="47575" cy="189325"/>
            </a:xfrm>
            <a:custGeom>
              <a:avLst/>
              <a:gdLst/>
              <a:ahLst/>
              <a:cxnLst/>
              <a:rect l="l" t="t" r="r" b="b"/>
              <a:pathLst>
                <a:path w="1903" h="7573" extrusionOk="0">
                  <a:moveTo>
                    <a:pt x="668" y="0"/>
                  </a:moveTo>
                  <a:cubicBezTo>
                    <a:pt x="668" y="0"/>
                    <a:pt x="234" y="4437"/>
                    <a:pt x="134" y="5604"/>
                  </a:cubicBezTo>
                  <a:cubicBezTo>
                    <a:pt x="1" y="6805"/>
                    <a:pt x="635" y="7205"/>
                    <a:pt x="968" y="7572"/>
                  </a:cubicBezTo>
                  <a:cubicBezTo>
                    <a:pt x="1268" y="7239"/>
                    <a:pt x="1902" y="6805"/>
                    <a:pt x="1802" y="5604"/>
                  </a:cubicBezTo>
                  <a:cubicBezTo>
                    <a:pt x="1669" y="4403"/>
                    <a:pt x="1268" y="0"/>
                    <a:pt x="1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9"/>
            <p:cNvSpPr/>
            <p:nvPr/>
          </p:nvSpPr>
          <p:spPr>
            <a:xfrm>
              <a:off x="3711150" y="3060125"/>
              <a:ext cx="79250" cy="182675"/>
            </a:xfrm>
            <a:custGeom>
              <a:avLst/>
              <a:gdLst/>
              <a:ahLst/>
              <a:cxnLst/>
              <a:rect l="l" t="t" r="r" b="b"/>
              <a:pathLst>
                <a:path w="3170" h="7307" extrusionOk="0">
                  <a:moveTo>
                    <a:pt x="2603" y="1"/>
                  </a:moveTo>
                  <a:cubicBezTo>
                    <a:pt x="2603" y="1"/>
                    <a:pt x="901" y="4070"/>
                    <a:pt x="434" y="5171"/>
                  </a:cubicBezTo>
                  <a:cubicBezTo>
                    <a:pt x="1" y="6239"/>
                    <a:pt x="434" y="6839"/>
                    <a:pt x="668" y="7306"/>
                  </a:cubicBezTo>
                  <a:cubicBezTo>
                    <a:pt x="1168" y="7006"/>
                    <a:pt x="1869" y="6872"/>
                    <a:pt x="2069" y="5705"/>
                  </a:cubicBezTo>
                  <a:cubicBezTo>
                    <a:pt x="2336" y="4537"/>
                    <a:pt x="3170" y="168"/>
                    <a:pt x="3170" y="168"/>
                  </a:cubicBezTo>
                  <a:lnTo>
                    <a:pt x="2903" y="68"/>
                  </a:lnTo>
                  <a:lnTo>
                    <a:pt x="2869" y="68"/>
                  </a:lnTo>
                  <a:lnTo>
                    <a:pt x="26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9"/>
            <p:cNvSpPr/>
            <p:nvPr/>
          </p:nvSpPr>
          <p:spPr>
            <a:xfrm>
              <a:off x="3587725" y="3201300"/>
              <a:ext cx="148475" cy="81525"/>
            </a:xfrm>
            <a:custGeom>
              <a:avLst/>
              <a:gdLst/>
              <a:ahLst/>
              <a:cxnLst/>
              <a:rect l="l" t="t" r="r" b="b"/>
              <a:pathLst>
                <a:path w="5939" h="3261" extrusionOk="0">
                  <a:moveTo>
                    <a:pt x="734" y="1"/>
                  </a:moveTo>
                  <a:cubicBezTo>
                    <a:pt x="535" y="1"/>
                    <a:pt x="339" y="100"/>
                    <a:pt x="201" y="258"/>
                  </a:cubicBezTo>
                  <a:cubicBezTo>
                    <a:pt x="1" y="592"/>
                    <a:pt x="34" y="1025"/>
                    <a:pt x="334" y="1259"/>
                  </a:cubicBezTo>
                  <a:cubicBezTo>
                    <a:pt x="1802" y="2426"/>
                    <a:pt x="4037" y="3160"/>
                    <a:pt x="5171" y="3260"/>
                  </a:cubicBezTo>
                  <a:lnTo>
                    <a:pt x="5205" y="3260"/>
                  </a:lnTo>
                  <a:cubicBezTo>
                    <a:pt x="5538" y="3260"/>
                    <a:pt x="5838" y="2960"/>
                    <a:pt x="5872" y="2593"/>
                  </a:cubicBezTo>
                  <a:cubicBezTo>
                    <a:pt x="5938" y="2226"/>
                    <a:pt x="5672" y="1893"/>
                    <a:pt x="5305" y="1859"/>
                  </a:cubicBezTo>
                  <a:cubicBezTo>
                    <a:pt x="4304" y="1759"/>
                    <a:pt x="2302" y="1092"/>
                    <a:pt x="1135" y="158"/>
                  </a:cubicBezTo>
                  <a:cubicBezTo>
                    <a:pt x="1012" y="49"/>
                    <a:pt x="872" y="1"/>
                    <a:pt x="7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9"/>
            <p:cNvSpPr/>
            <p:nvPr/>
          </p:nvSpPr>
          <p:spPr>
            <a:xfrm>
              <a:off x="3581900" y="3196375"/>
              <a:ext cx="158475" cy="92275"/>
            </a:xfrm>
            <a:custGeom>
              <a:avLst/>
              <a:gdLst/>
              <a:ahLst/>
              <a:cxnLst/>
              <a:rect l="l" t="t" r="r" b="b"/>
              <a:pathLst>
                <a:path w="6339" h="3691" extrusionOk="0">
                  <a:moveTo>
                    <a:pt x="934" y="388"/>
                  </a:moveTo>
                  <a:cubicBezTo>
                    <a:pt x="1034" y="388"/>
                    <a:pt x="1101" y="422"/>
                    <a:pt x="1201" y="455"/>
                  </a:cubicBezTo>
                  <a:cubicBezTo>
                    <a:pt x="2402" y="1422"/>
                    <a:pt x="4437" y="2090"/>
                    <a:pt x="5504" y="2223"/>
                  </a:cubicBezTo>
                  <a:cubicBezTo>
                    <a:pt x="5704" y="2256"/>
                    <a:pt x="5905" y="2456"/>
                    <a:pt x="5871" y="2757"/>
                  </a:cubicBezTo>
                  <a:cubicBezTo>
                    <a:pt x="5871" y="2990"/>
                    <a:pt x="5671" y="3224"/>
                    <a:pt x="5438" y="3224"/>
                  </a:cubicBezTo>
                  <a:lnTo>
                    <a:pt x="5404" y="3224"/>
                  </a:lnTo>
                  <a:cubicBezTo>
                    <a:pt x="4270" y="3090"/>
                    <a:pt x="2068" y="2423"/>
                    <a:pt x="701" y="1256"/>
                  </a:cubicBezTo>
                  <a:cubicBezTo>
                    <a:pt x="501" y="1089"/>
                    <a:pt x="434" y="755"/>
                    <a:pt x="601" y="555"/>
                  </a:cubicBezTo>
                  <a:cubicBezTo>
                    <a:pt x="701" y="455"/>
                    <a:pt x="768" y="388"/>
                    <a:pt x="901" y="388"/>
                  </a:cubicBezTo>
                  <a:close/>
                  <a:moveTo>
                    <a:pt x="1007" y="0"/>
                  </a:moveTo>
                  <a:cubicBezTo>
                    <a:pt x="959" y="0"/>
                    <a:pt x="911" y="7"/>
                    <a:pt x="868" y="21"/>
                  </a:cubicBezTo>
                  <a:cubicBezTo>
                    <a:pt x="601" y="55"/>
                    <a:pt x="401" y="188"/>
                    <a:pt x="267" y="388"/>
                  </a:cubicBezTo>
                  <a:cubicBezTo>
                    <a:pt x="0" y="755"/>
                    <a:pt x="67" y="1356"/>
                    <a:pt x="434" y="1623"/>
                  </a:cubicBezTo>
                  <a:cubicBezTo>
                    <a:pt x="1902" y="2857"/>
                    <a:pt x="4203" y="3557"/>
                    <a:pt x="5371" y="3691"/>
                  </a:cubicBezTo>
                  <a:lnTo>
                    <a:pt x="5438" y="3691"/>
                  </a:lnTo>
                  <a:cubicBezTo>
                    <a:pt x="5905" y="3691"/>
                    <a:pt x="6238" y="3290"/>
                    <a:pt x="6271" y="2857"/>
                  </a:cubicBezTo>
                  <a:cubicBezTo>
                    <a:pt x="6338" y="2356"/>
                    <a:pt x="6005" y="1889"/>
                    <a:pt x="5538" y="1856"/>
                  </a:cubicBezTo>
                  <a:cubicBezTo>
                    <a:pt x="4570" y="1756"/>
                    <a:pt x="2602" y="1089"/>
                    <a:pt x="1501" y="188"/>
                  </a:cubicBezTo>
                  <a:cubicBezTo>
                    <a:pt x="1371" y="84"/>
                    <a:pt x="1180" y="0"/>
                    <a:pt x="1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9"/>
            <p:cNvSpPr/>
            <p:nvPr/>
          </p:nvSpPr>
          <p:spPr>
            <a:xfrm>
              <a:off x="3637775" y="3240775"/>
              <a:ext cx="35875" cy="39550"/>
            </a:xfrm>
            <a:custGeom>
              <a:avLst/>
              <a:gdLst/>
              <a:ahLst/>
              <a:cxnLst/>
              <a:rect l="l" t="t" r="r" b="b"/>
              <a:pathLst>
                <a:path w="1435" h="1582" extrusionOk="0">
                  <a:moveTo>
                    <a:pt x="611" y="0"/>
                  </a:moveTo>
                  <a:cubicBezTo>
                    <a:pt x="432" y="0"/>
                    <a:pt x="273" y="93"/>
                    <a:pt x="167" y="347"/>
                  </a:cubicBezTo>
                  <a:cubicBezTo>
                    <a:pt x="0" y="781"/>
                    <a:pt x="334" y="1581"/>
                    <a:pt x="334" y="1581"/>
                  </a:cubicBezTo>
                  <a:cubicBezTo>
                    <a:pt x="334" y="1581"/>
                    <a:pt x="1101" y="1248"/>
                    <a:pt x="1268" y="814"/>
                  </a:cubicBezTo>
                  <a:cubicBezTo>
                    <a:pt x="1435" y="414"/>
                    <a:pt x="1201" y="180"/>
                    <a:pt x="934" y="80"/>
                  </a:cubicBezTo>
                  <a:cubicBezTo>
                    <a:pt x="824" y="31"/>
                    <a:pt x="714" y="0"/>
                    <a:pt x="6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9"/>
            <p:cNvSpPr/>
            <p:nvPr/>
          </p:nvSpPr>
          <p:spPr>
            <a:xfrm>
              <a:off x="3632775" y="3233750"/>
              <a:ext cx="45050" cy="50725"/>
            </a:xfrm>
            <a:custGeom>
              <a:avLst/>
              <a:gdLst/>
              <a:ahLst/>
              <a:cxnLst/>
              <a:rect l="l" t="t" r="r" b="b"/>
              <a:pathLst>
                <a:path w="1802" h="2029" extrusionOk="0">
                  <a:moveTo>
                    <a:pt x="834" y="428"/>
                  </a:moveTo>
                  <a:cubicBezTo>
                    <a:pt x="901" y="428"/>
                    <a:pt x="1001" y="461"/>
                    <a:pt x="1001" y="461"/>
                  </a:cubicBezTo>
                  <a:cubicBezTo>
                    <a:pt x="1301" y="595"/>
                    <a:pt x="1334" y="728"/>
                    <a:pt x="1234" y="961"/>
                  </a:cubicBezTo>
                  <a:cubicBezTo>
                    <a:pt x="1168" y="1128"/>
                    <a:pt x="901" y="1328"/>
                    <a:pt x="667" y="1462"/>
                  </a:cubicBezTo>
                  <a:cubicBezTo>
                    <a:pt x="567" y="1228"/>
                    <a:pt x="500" y="828"/>
                    <a:pt x="567" y="628"/>
                  </a:cubicBezTo>
                  <a:cubicBezTo>
                    <a:pt x="634" y="494"/>
                    <a:pt x="667" y="461"/>
                    <a:pt x="734" y="428"/>
                  </a:cubicBezTo>
                  <a:close/>
                  <a:moveTo>
                    <a:pt x="763" y="0"/>
                  </a:moveTo>
                  <a:cubicBezTo>
                    <a:pt x="679" y="0"/>
                    <a:pt x="604" y="19"/>
                    <a:pt x="534" y="61"/>
                  </a:cubicBezTo>
                  <a:cubicBezTo>
                    <a:pt x="367" y="128"/>
                    <a:pt x="234" y="261"/>
                    <a:pt x="167" y="494"/>
                  </a:cubicBezTo>
                  <a:cubicBezTo>
                    <a:pt x="0" y="995"/>
                    <a:pt x="334" y="1795"/>
                    <a:pt x="367" y="1895"/>
                  </a:cubicBezTo>
                  <a:cubicBezTo>
                    <a:pt x="400" y="1962"/>
                    <a:pt x="500" y="2029"/>
                    <a:pt x="567" y="2029"/>
                  </a:cubicBezTo>
                  <a:cubicBezTo>
                    <a:pt x="634" y="2029"/>
                    <a:pt x="634" y="2029"/>
                    <a:pt x="634" y="1962"/>
                  </a:cubicBezTo>
                  <a:cubicBezTo>
                    <a:pt x="701" y="1962"/>
                    <a:pt x="1468" y="1629"/>
                    <a:pt x="1635" y="1128"/>
                  </a:cubicBezTo>
                  <a:cubicBezTo>
                    <a:pt x="1801" y="661"/>
                    <a:pt x="1635" y="294"/>
                    <a:pt x="1168" y="94"/>
                  </a:cubicBezTo>
                  <a:cubicBezTo>
                    <a:pt x="1013" y="36"/>
                    <a:pt x="880" y="0"/>
                    <a:pt x="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9"/>
            <p:cNvSpPr/>
            <p:nvPr/>
          </p:nvSpPr>
          <p:spPr>
            <a:xfrm>
              <a:off x="3986350" y="3200600"/>
              <a:ext cx="38375" cy="38025"/>
            </a:xfrm>
            <a:custGeom>
              <a:avLst/>
              <a:gdLst/>
              <a:ahLst/>
              <a:cxnLst/>
              <a:rect l="l" t="t" r="r" b="b"/>
              <a:pathLst>
                <a:path w="1535" h="1521" extrusionOk="0">
                  <a:moveTo>
                    <a:pt x="560" y="1"/>
                  </a:moveTo>
                  <a:cubicBezTo>
                    <a:pt x="339" y="1"/>
                    <a:pt x="154" y="152"/>
                    <a:pt x="101" y="453"/>
                  </a:cubicBezTo>
                  <a:cubicBezTo>
                    <a:pt x="1" y="1253"/>
                    <a:pt x="1368" y="1520"/>
                    <a:pt x="1368" y="1520"/>
                  </a:cubicBezTo>
                  <a:cubicBezTo>
                    <a:pt x="1368" y="1520"/>
                    <a:pt x="1535" y="853"/>
                    <a:pt x="1168" y="353"/>
                  </a:cubicBezTo>
                  <a:cubicBezTo>
                    <a:pt x="980" y="118"/>
                    <a:pt x="756" y="1"/>
                    <a:pt x="5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9"/>
            <p:cNvSpPr/>
            <p:nvPr/>
          </p:nvSpPr>
          <p:spPr>
            <a:xfrm>
              <a:off x="3983850" y="3193675"/>
              <a:ext cx="45900" cy="49125"/>
            </a:xfrm>
            <a:custGeom>
              <a:avLst/>
              <a:gdLst/>
              <a:ahLst/>
              <a:cxnLst/>
              <a:rect l="l" t="t" r="r" b="b"/>
              <a:pathLst>
                <a:path w="1836" h="1965" extrusionOk="0">
                  <a:moveTo>
                    <a:pt x="701" y="496"/>
                  </a:moveTo>
                  <a:cubicBezTo>
                    <a:pt x="834" y="496"/>
                    <a:pt x="968" y="563"/>
                    <a:pt x="1135" y="696"/>
                  </a:cubicBezTo>
                  <a:cubicBezTo>
                    <a:pt x="1301" y="930"/>
                    <a:pt x="1301" y="1264"/>
                    <a:pt x="1301" y="1497"/>
                  </a:cubicBezTo>
                  <a:cubicBezTo>
                    <a:pt x="1035" y="1430"/>
                    <a:pt x="668" y="1264"/>
                    <a:pt x="501" y="1063"/>
                  </a:cubicBezTo>
                  <a:cubicBezTo>
                    <a:pt x="434" y="997"/>
                    <a:pt x="434" y="897"/>
                    <a:pt x="434" y="763"/>
                  </a:cubicBezTo>
                  <a:cubicBezTo>
                    <a:pt x="434" y="630"/>
                    <a:pt x="501" y="530"/>
                    <a:pt x="634" y="496"/>
                  </a:cubicBezTo>
                  <a:close/>
                  <a:moveTo>
                    <a:pt x="728" y="0"/>
                  </a:moveTo>
                  <a:cubicBezTo>
                    <a:pt x="664" y="0"/>
                    <a:pt x="599" y="10"/>
                    <a:pt x="534" y="29"/>
                  </a:cubicBezTo>
                  <a:cubicBezTo>
                    <a:pt x="267" y="96"/>
                    <a:pt x="34" y="330"/>
                    <a:pt x="0" y="663"/>
                  </a:cubicBezTo>
                  <a:cubicBezTo>
                    <a:pt x="0" y="897"/>
                    <a:pt x="34" y="1130"/>
                    <a:pt x="167" y="1264"/>
                  </a:cubicBezTo>
                  <a:cubicBezTo>
                    <a:pt x="501" y="1797"/>
                    <a:pt x="1335" y="1964"/>
                    <a:pt x="1468" y="1964"/>
                  </a:cubicBezTo>
                  <a:cubicBezTo>
                    <a:pt x="1535" y="1964"/>
                    <a:pt x="1635" y="1897"/>
                    <a:pt x="1635" y="1764"/>
                  </a:cubicBezTo>
                  <a:cubicBezTo>
                    <a:pt x="1668" y="1731"/>
                    <a:pt x="1835" y="1030"/>
                    <a:pt x="1435" y="430"/>
                  </a:cubicBezTo>
                  <a:cubicBezTo>
                    <a:pt x="1247" y="161"/>
                    <a:pt x="994" y="0"/>
                    <a:pt x="7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9"/>
            <p:cNvSpPr/>
            <p:nvPr/>
          </p:nvSpPr>
          <p:spPr>
            <a:xfrm>
              <a:off x="3845425" y="3254100"/>
              <a:ext cx="38375" cy="43725"/>
            </a:xfrm>
            <a:custGeom>
              <a:avLst/>
              <a:gdLst/>
              <a:ahLst/>
              <a:cxnLst/>
              <a:rect l="l" t="t" r="r" b="b"/>
              <a:pathLst>
                <a:path w="1535" h="1749" extrusionOk="0">
                  <a:moveTo>
                    <a:pt x="650" y="0"/>
                  </a:moveTo>
                  <a:cubicBezTo>
                    <a:pt x="388" y="0"/>
                    <a:pt x="133" y="251"/>
                    <a:pt x="67" y="648"/>
                  </a:cubicBezTo>
                  <a:cubicBezTo>
                    <a:pt x="0" y="1282"/>
                    <a:pt x="467" y="1749"/>
                    <a:pt x="467" y="1749"/>
                  </a:cubicBezTo>
                  <a:cubicBezTo>
                    <a:pt x="467" y="1749"/>
                    <a:pt x="1535" y="815"/>
                    <a:pt x="1034" y="214"/>
                  </a:cubicBezTo>
                  <a:cubicBezTo>
                    <a:pt x="921" y="67"/>
                    <a:pt x="784" y="0"/>
                    <a:pt x="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9"/>
            <p:cNvSpPr/>
            <p:nvPr/>
          </p:nvSpPr>
          <p:spPr>
            <a:xfrm>
              <a:off x="3838750" y="3249000"/>
              <a:ext cx="51725" cy="54675"/>
            </a:xfrm>
            <a:custGeom>
              <a:avLst/>
              <a:gdLst/>
              <a:ahLst/>
              <a:cxnLst/>
              <a:rect l="l" t="t" r="r" b="b"/>
              <a:pathLst>
                <a:path w="2069" h="2187" extrusionOk="0">
                  <a:moveTo>
                    <a:pt x="934" y="418"/>
                  </a:moveTo>
                  <a:cubicBezTo>
                    <a:pt x="1001" y="418"/>
                    <a:pt x="1101" y="452"/>
                    <a:pt x="1235" y="518"/>
                  </a:cubicBezTo>
                  <a:cubicBezTo>
                    <a:pt x="1468" y="852"/>
                    <a:pt x="1068" y="1419"/>
                    <a:pt x="801" y="1652"/>
                  </a:cubicBezTo>
                  <a:cubicBezTo>
                    <a:pt x="667" y="1486"/>
                    <a:pt x="567" y="1252"/>
                    <a:pt x="601" y="919"/>
                  </a:cubicBezTo>
                  <a:cubicBezTo>
                    <a:pt x="601" y="618"/>
                    <a:pt x="768" y="452"/>
                    <a:pt x="901" y="418"/>
                  </a:cubicBezTo>
                  <a:close/>
                  <a:moveTo>
                    <a:pt x="863" y="1"/>
                  </a:moveTo>
                  <a:cubicBezTo>
                    <a:pt x="819" y="1"/>
                    <a:pt x="776" y="6"/>
                    <a:pt x="734" y="18"/>
                  </a:cubicBezTo>
                  <a:cubicBezTo>
                    <a:pt x="401" y="118"/>
                    <a:pt x="134" y="452"/>
                    <a:pt x="100" y="852"/>
                  </a:cubicBezTo>
                  <a:cubicBezTo>
                    <a:pt x="0" y="1586"/>
                    <a:pt x="501" y="2086"/>
                    <a:pt x="567" y="2119"/>
                  </a:cubicBezTo>
                  <a:cubicBezTo>
                    <a:pt x="601" y="2153"/>
                    <a:pt x="667" y="2186"/>
                    <a:pt x="734" y="2186"/>
                  </a:cubicBezTo>
                  <a:cubicBezTo>
                    <a:pt x="768" y="2186"/>
                    <a:pt x="801" y="2153"/>
                    <a:pt x="834" y="2153"/>
                  </a:cubicBezTo>
                  <a:cubicBezTo>
                    <a:pt x="901" y="2119"/>
                    <a:pt x="2068" y="1019"/>
                    <a:pt x="1435" y="285"/>
                  </a:cubicBezTo>
                  <a:cubicBezTo>
                    <a:pt x="1297" y="120"/>
                    <a:pt x="1070" y="1"/>
                    <a:pt x="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9"/>
            <p:cNvSpPr/>
            <p:nvPr/>
          </p:nvSpPr>
          <p:spPr>
            <a:xfrm>
              <a:off x="3792875" y="2701775"/>
              <a:ext cx="302750" cy="517675"/>
            </a:xfrm>
            <a:custGeom>
              <a:avLst/>
              <a:gdLst/>
              <a:ahLst/>
              <a:cxnLst/>
              <a:rect l="l" t="t" r="r" b="b"/>
              <a:pathLst>
                <a:path w="12110" h="20707" extrusionOk="0">
                  <a:moveTo>
                    <a:pt x="10011" y="1"/>
                  </a:moveTo>
                  <a:cubicBezTo>
                    <a:pt x="9527" y="1"/>
                    <a:pt x="8993" y="178"/>
                    <a:pt x="8473" y="525"/>
                  </a:cubicBezTo>
                  <a:cubicBezTo>
                    <a:pt x="7519" y="1171"/>
                    <a:pt x="5798" y="1874"/>
                    <a:pt x="4228" y="1874"/>
                  </a:cubicBezTo>
                  <a:cubicBezTo>
                    <a:pt x="4096" y="1874"/>
                    <a:pt x="3966" y="1870"/>
                    <a:pt x="3837" y="1859"/>
                  </a:cubicBezTo>
                  <a:cubicBezTo>
                    <a:pt x="3737" y="1859"/>
                    <a:pt x="3637" y="1926"/>
                    <a:pt x="3637" y="2059"/>
                  </a:cubicBezTo>
                  <a:cubicBezTo>
                    <a:pt x="3637" y="2159"/>
                    <a:pt x="3737" y="2293"/>
                    <a:pt x="3837" y="2293"/>
                  </a:cubicBezTo>
                  <a:cubicBezTo>
                    <a:pt x="3944" y="2299"/>
                    <a:pt x="4052" y="2302"/>
                    <a:pt x="4160" y="2302"/>
                  </a:cubicBezTo>
                  <a:cubicBezTo>
                    <a:pt x="5873" y="2302"/>
                    <a:pt x="7705" y="1580"/>
                    <a:pt x="8740" y="858"/>
                  </a:cubicBezTo>
                  <a:cubicBezTo>
                    <a:pt x="9135" y="552"/>
                    <a:pt x="9558" y="389"/>
                    <a:pt x="9944" y="389"/>
                  </a:cubicBezTo>
                  <a:cubicBezTo>
                    <a:pt x="10145" y="389"/>
                    <a:pt x="10336" y="433"/>
                    <a:pt x="10508" y="525"/>
                  </a:cubicBezTo>
                  <a:cubicBezTo>
                    <a:pt x="11009" y="758"/>
                    <a:pt x="11642" y="1592"/>
                    <a:pt x="11642" y="4027"/>
                  </a:cubicBezTo>
                  <a:lnTo>
                    <a:pt x="11642" y="20039"/>
                  </a:lnTo>
                  <a:lnTo>
                    <a:pt x="401" y="11399"/>
                  </a:lnTo>
                  <a:cubicBezTo>
                    <a:pt x="366" y="11376"/>
                    <a:pt x="326" y="11365"/>
                    <a:pt x="287" y="11365"/>
                  </a:cubicBezTo>
                  <a:cubicBezTo>
                    <a:pt x="215" y="11365"/>
                    <a:pt x="144" y="11401"/>
                    <a:pt x="101" y="11466"/>
                  </a:cubicBezTo>
                  <a:cubicBezTo>
                    <a:pt x="1" y="11533"/>
                    <a:pt x="67" y="11666"/>
                    <a:pt x="134" y="11733"/>
                  </a:cubicBezTo>
                  <a:lnTo>
                    <a:pt x="11742" y="20673"/>
                  </a:lnTo>
                  <a:cubicBezTo>
                    <a:pt x="11776" y="20706"/>
                    <a:pt x="11809" y="20706"/>
                    <a:pt x="11842" y="20706"/>
                  </a:cubicBezTo>
                  <a:cubicBezTo>
                    <a:pt x="11909" y="20706"/>
                    <a:pt x="11909" y="20706"/>
                    <a:pt x="11976" y="20606"/>
                  </a:cubicBezTo>
                  <a:cubicBezTo>
                    <a:pt x="12076" y="20606"/>
                    <a:pt x="12109" y="20539"/>
                    <a:pt x="12109" y="20439"/>
                  </a:cubicBezTo>
                  <a:lnTo>
                    <a:pt x="12109" y="4027"/>
                  </a:lnTo>
                  <a:cubicBezTo>
                    <a:pt x="12109" y="1959"/>
                    <a:pt x="11642" y="625"/>
                    <a:pt x="10742" y="158"/>
                  </a:cubicBezTo>
                  <a:cubicBezTo>
                    <a:pt x="10519" y="53"/>
                    <a:pt x="10272" y="1"/>
                    <a:pt x="10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9"/>
            <p:cNvSpPr/>
            <p:nvPr/>
          </p:nvSpPr>
          <p:spPr>
            <a:xfrm>
              <a:off x="4058075" y="2761575"/>
              <a:ext cx="30875" cy="469550"/>
            </a:xfrm>
            <a:custGeom>
              <a:avLst/>
              <a:gdLst/>
              <a:ahLst/>
              <a:cxnLst/>
              <a:rect l="l" t="t" r="r" b="b"/>
              <a:pathLst>
                <a:path w="1235" h="18782" extrusionOk="0">
                  <a:moveTo>
                    <a:pt x="0" y="1"/>
                  </a:moveTo>
                  <a:lnTo>
                    <a:pt x="0" y="18781"/>
                  </a:lnTo>
                  <a:lnTo>
                    <a:pt x="1234" y="18781"/>
                  </a:lnTo>
                  <a:lnTo>
                    <a:pt x="12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9"/>
            <p:cNvSpPr/>
            <p:nvPr/>
          </p:nvSpPr>
          <p:spPr>
            <a:xfrm>
              <a:off x="4016375" y="2750750"/>
              <a:ext cx="30875" cy="447850"/>
            </a:xfrm>
            <a:custGeom>
              <a:avLst/>
              <a:gdLst/>
              <a:ahLst/>
              <a:cxnLst/>
              <a:rect l="l" t="t" r="r" b="b"/>
              <a:pathLst>
                <a:path w="1235" h="17914" extrusionOk="0">
                  <a:moveTo>
                    <a:pt x="0" y="0"/>
                  </a:moveTo>
                  <a:lnTo>
                    <a:pt x="0" y="17913"/>
                  </a:lnTo>
                  <a:lnTo>
                    <a:pt x="1235" y="17913"/>
                  </a:lnTo>
                  <a:lnTo>
                    <a:pt x="12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9"/>
            <p:cNvSpPr/>
            <p:nvPr/>
          </p:nvSpPr>
          <p:spPr>
            <a:xfrm>
              <a:off x="3974675" y="2803275"/>
              <a:ext cx="30875" cy="433675"/>
            </a:xfrm>
            <a:custGeom>
              <a:avLst/>
              <a:gdLst/>
              <a:ahLst/>
              <a:cxnLst/>
              <a:rect l="l" t="t" r="r" b="b"/>
              <a:pathLst>
                <a:path w="1235" h="17347" extrusionOk="0">
                  <a:moveTo>
                    <a:pt x="1" y="1"/>
                  </a:moveTo>
                  <a:lnTo>
                    <a:pt x="1" y="17347"/>
                  </a:lnTo>
                  <a:lnTo>
                    <a:pt x="1235" y="173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9"/>
            <p:cNvSpPr/>
            <p:nvPr/>
          </p:nvSpPr>
          <p:spPr>
            <a:xfrm>
              <a:off x="3933825" y="2803275"/>
              <a:ext cx="31700" cy="433675"/>
            </a:xfrm>
            <a:custGeom>
              <a:avLst/>
              <a:gdLst/>
              <a:ahLst/>
              <a:cxnLst/>
              <a:rect l="l" t="t" r="r" b="b"/>
              <a:pathLst>
                <a:path w="1268" h="17347" extrusionOk="0">
                  <a:moveTo>
                    <a:pt x="0" y="1"/>
                  </a:moveTo>
                  <a:lnTo>
                    <a:pt x="0" y="17347"/>
                  </a:lnTo>
                  <a:lnTo>
                    <a:pt x="1268" y="17347"/>
                  </a:lnTo>
                  <a:lnTo>
                    <a:pt x="12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9"/>
            <p:cNvSpPr/>
            <p:nvPr/>
          </p:nvSpPr>
          <p:spPr>
            <a:xfrm>
              <a:off x="3892125" y="2803275"/>
              <a:ext cx="31700" cy="433675"/>
            </a:xfrm>
            <a:custGeom>
              <a:avLst/>
              <a:gdLst/>
              <a:ahLst/>
              <a:cxnLst/>
              <a:rect l="l" t="t" r="r" b="b"/>
              <a:pathLst>
                <a:path w="1268" h="17347" extrusionOk="0">
                  <a:moveTo>
                    <a:pt x="0" y="1"/>
                  </a:moveTo>
                  <a:lnTo>
                    <a:pt x="0" y="17347"/>
                  </a:lnTo>
                  <a:lnTo>
                    <a:pt x="1268" y="17347"/>
                  </a:lnTo>
                  <a:lnTo>
                    <a:pt x="12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9"/>
            <p:cNvSpPr/>
            <p:nvPr/>
          </p:nvSpPr>
          <p:spPr>
            <a:xfrm>
              <a:off x="3798725" y="2969225"/>
              <a:ext cx="178475" cy="292750"/>
            </a:xfrm>
            <a:custGeom>
              <a:avLst/>
              <a:gdLst/>
              <a:ahLst/>
              <a:cxnLst/>
              <a:rect l="l" t="t" r="r" b="b"/>
              <a:pathLst>
                <a:path w="7139" h="11710" extrusionOk="0">
                  <a:moveTo>
                    <a:pt x="3803" y="1"/>
                  </a:moveTo>
                  <a:lnTo>
                    <a:pt x="0" y="1502"/>
                  </a:lnTo>
                  <a:lnTo>
                    <a:pt x="3369" y="11709"/>
                  </a:lnTo>
                  <a:lnTo>
                    <a:pt x="7139" y="10208"/>
                  </a:lnTo>
                  <a:lnTo>
                    <a:pt x="380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9"/>
            <p:cNvSpPr/>
            <p:nvPr/>
          </p:nvSpPr>
          <p:spPr>
            <a:xfrm>
              <a:off x="3792050" y="2965075"/>
              <a:ext cx="192650" cy="302725"/>
            </a:xfrm>
            <a:custGeom>
              <a:avLst/>
              <a:gdLst/>
              <a:ahLst/>
              <a:cxnLst/>
              <a:rect l="l" t="t" r="r" b="b"/>
              <a:pathLst>
                <a:path w="7706" h="12109" extrusionOk="0">
                  <a:moveTo>
                    <a:pt x="3936" y="467"/>
                  </a:moveTo>
                  <a:lnTo>
                    <a:pt x="7172" y="10307"/>
                  </a:lnTo>
                  <a:lnTo>
                    <a:pt x="3770" y="11642"/>
                  </a:lnTo>
                  <a:lnTo>
                    <a:pt x="501" y="1801"/>
                  </a:lnTo>
                  <a:lnTo>
                    <a:pt x="3936" y="467"/>
                  </a:lnTo>
                  <a:close/>
                  <a:moveTo>
                    <a:pt x="4003" y="0"/>
                  </a:moveTo>
                  <a:lnTo>
                    <a:pt x="167" y="1501"/>
                  </a:lnTo>
                  <a:cubicBezTo>
                    <a:pt x="34" y="1535"/>
                    <a:pt x="0" y="1635"/>
                    <a:pt x="34" y="1768"/>
                  </a:cubicBezTo>
                  <a:lnTo>
                    <a:pt x="3436" y="11975"/>
                  </a:lnTo>
                  <a:lnTo>
                    <a:pt x="3536" y="12109"/>
                  </a:lnTo>
                  <a:lnTo>
                    <a:pt x="3703" y="12109"/>
                  </a:lnTo>
                  <a:lnTo>
                    <a:pt x="7539" y="10608"/>
                  </a:lnTo>
                  <a:cubicBezTo>
                    <a:pt x="7672" y="10541"/>
                    <a:pt x="7706" y="10474"/>
                    <a:pt x="7672" y="10341"/>
                  </a:cubicBezTo>
                  <a:lnTo>
                    <a:pt x="4303" y="134"/>
                  </a:lnTo>
                  <a:lnTo>
                    <a:pt x="41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9"/>
            <p:cNvSpPr/>
            <p:nvPr/>
          </p:nvSpPr>
          <p:spPr>
            <a:xfrm>
              <a:off x="3797050" y="2996750"/>
              <a:ext cx="120950" cy="113450"/>
            </a:xfrm>
            <a:custGeom>
              <a:avLst/>
              <a:gdLst/>
              <a:ahLst/>
              <a:cxnLst/>
              <a:rect l="l" t="t" r="r" b="b"/>
              <a:pathLst>
                <a:path w="4838" h="4538" extrusionOk="0">
                  <a:moveTo>
                    <a:pt x="4637" y="1"/>
                  </a:moveTo>
                  <a:cubicBezTo>
                    <a:pt x="4504" y="1"/>
                    <a:pt x="4437" y="67"/>
                    <a:pt x="4437" y="201"/>
                  </a:cubicBezTo>
                  <a:lnTo>
                    <a:pt x="4437" y="2269"/>
                  </a:lnTo>
                  <a:lnTo>
                    <a:pt x="3336" y="1101"/>
                  </a:lnTo>
                  <a:cubicBezTo>
                    <a:pt x="3289" y="1078"/>
                    <a:pt x="3225" y="1054"/>
                    <a:pt x="3168" y="1054"/>
                  </a:cubicBezTo>
                  <a:cubicBezTo>
                    <a:pt x="3145" y="1054"/>
                    <a:pt x="3122" y="1058"/>
                    <a:pt x="3103" y="1068"/>
                  </a:cubicBezTo>
                  <a:cubicBezTo>
                    <a:pt x="3003" y="1101"/>
                    <a:pt x="2969" y="1202"/>
                    <a:pt x="2969" y="1268"/>
                  </a:cubicBezTo>
                  <a:lnTo>
                    <a:pt x="3036" y="3036"/>
                  </a:lnTo>
                  <a:lnTo>
                    <a:pt x="3036" y="3036"/>
                  </a:lnTo>
                  <a:lnTo>
                    <a:pt x="1802" y="1902"/>
                  </a:lnTo>
                  <a:cubicBezTo>
                    <a:pt x="1765" y="1847"/>
                    <a:pt x="1718" y="1822"/>
                    <a:pt x="1672" y="1822"/>
                  </a:cubicBezTo>
                  <a:cubicBezTo>
                    <a:pt x="1635" y="1822"/>
                    <a:pt x="1598" y="1839"/>
                    <a:pt x="1568" y="1869"/>
                  </a:cubicBezTo>
                  <a:cubicBezTo>
                    <a:pt x="1468" y="1902"/>
                    <a:pt x="1435" y="1969"/>
                    <a:pt x="1435" y="2069"/>
                  </a:cubicBezTo>
                  <a:lnTo>
                    <a:pt x="1735" y="3803"/>
                  </a:lnTo>
                  <a:lnTo>
                    <a:pt x="401" y="2769"/>
                  </a:lnTo>
                  <a:cubicBezTo>
                    <a:pt x="363" y="2744"/>
                    <a:pt x="319" y="2733"/>
                    <a:pt x="277" y="2733"/>
                  </a:cubicBezTo>
                  <a:cubicBezTo>
                    <a:pt x="208" y="2733"/>
                    <a:pt x="142" y="2761"/>
                    <a:pt x="101" y="2803"/>
                  </a:cubicBezTo>
                  <a:cubicBezTo>
                    <a:pt x="0" y="2903"/>
                    <a:pt x="67" y="3036"/>
                    <a:pt x="134" y="3103"/>
                  </a:cubicBezTo>
                  <a:lnTo>
                    <a:pt x="1902" y="4471"/>
                  </a:lnTo>
                  <a:cubicBezTo>
                    <a:pt x="1935" y="4537"/>
                    <a:pt x="1969" y="4537"/>
                    <a:pt x="2002" y="4537"/>
                  </a:cubicBezTo>
                  <a:lnTo>
                    <a:pt x="2169" y="4537"/>
                  </a:lnTo>
                  <a:cubicBezTo>
                    <a:pt x="2202" y="4471"/>
                    <a:pt x="2269" y="4404"/>
                    <a:pt x="2269" y="4337"/>
                  </a:cubicBezTo>
                  <a:lnTo>
                    <a:pt x="1969" y="2603"/>
                  </a:lnTo>
                  <a:lnTo>
                    <a:pt x="3169" y="3637"/>
                  </a:lnTo>
                  <a:cubicBezTo>
                    <a:pt x="3212" y="3700"/>
                    <a:pt x="3254" y="3723"/>
                    <a:pt x="3305" y="3723"/>
                  </a:cubicBezTo>
                  <a:cubicBezTo>
                    <a:pt x="3334" y="3723"/>
                    <a:pt x="3366" y="3716"/>
                    <a:pt x="3403" y="3703"/>
                  </a:cubicBezTo>
                  <a:cubicBezTo>
                    <a:pt x="3470" y="3637"/>
                    <a:pt x="3503" y="3570"/>
                    <a:pt x="3503" y="3503"/>
                  </a:cubicBezTo>
                  <a:lnTo>
                    <a:pt x="3436" y="1835"/>
                  </a:lnTo>
                  <a:lnTo>
                    <a:pt x="4504" y="2936"/>
                  </a:lnTo>
                  <a:cubicBezTo>
                    <a:pt x="4553" y="2985"/>
                    <a:pt x="4601" y="3016"/>
                    <a:pt x="4663" y="3016"/>
                  </a:cubicBezTo>
                  <a:cubicBezTo>
                    <a:pt x="4686" y="3016"/>
                    <a:pt x="4710" y="3012"/>
                    <a:pt x="4737" y="3003"/>
                  </a:cubicBezTo>
                  <a:cubicBezTo>
                    <a:pt x="4804" y="2936"/>
                    <a:pt x="4837" y="2869"/>
                    <a:pt x="4837" y="2769"/>
                  </a:cubicBezTo>
                  <a:lnTo>
                    <a:pt x="4837" y="201"/>
                  </a:lnTo>
                  <a:cubicBezTo>
                    <a:pt x="4837" y="67"/>
                    <a:pt x="4771" y="1"/>
                    <a:pt x="4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9"/>
            <p:cNvSpPr/>
            <p:nvPr/>
          </p:nvSpPr>
          <p:spPr>
            <a:xfrm>
              <a:off x="3844575" y="3073125"/>
              <a:ext cx="115125" cy="113800"/>
            </a:xfrm>
            <a:custGeom>
              <a:avLst/>
              <a:gdLst/>
              <a:ahLst/>
              <a:cxnLst/>
              <a:rect l="l" t="t" r="r" b="b"/>
              <a:pathLst>
                <a:path w="4605" h="4552" extrusionOk="0">
                  <a:moveTo>
                    <a:pt x="2767" y="1"/>
                  </a:moveTo>
                  <a:cubicBezTo>
                    <a:pt x="2745" y="1"/>
                    <a:pt x="2722" y="5"/>
                    <a:pt x="2703" y="15"/>
                  </a:cubicBezTo>
                  <a:cubicBezTo>
                    <a:pt x="2603" y="48"/>
                    <a:pt x="2569" y="148"/>
                    <a:pt x="2569" y="215"/>
                  </a:cubicBezTo>
                  <a:lnTo>
                    <a:pt x="2569" y="1716"/>
                  </a:lnTo>
                  <a:lnTo>
                    <a:pt x="1602" y="715"/>
                  </a:lnTo>
                  <a:cubicBezTo>
                    <a:pt x="1555" y="691"/>
                    <a:pt x="1491" y="668"/>
                    <a:pt x="1434" y="668"/>
                  </a:cubicBezTo>
                  <a:cubicBezTo>
                    <a:pt x="1410" y="668"/>
                    <a:pt x="1388" y="672"/>
                    <a:pt x="1368" y="682"/>
                  </a:cubicBezTo>
                  <a:cubicBezTo>
                    <a:pt x="1268" y="715"/>
                    <a:pt x="1235" y="815"/>
                    <a:pt x="1235" y="882"/>
                  </a:cubicBezTo>
                  <a:lnTo>
                    <a:pt x="1368" y="2483"/>
                  </a:lnTo>
                  <a:lnTo>
                    <a:pt x="1368" y="2483"/>
                  </a:lnTo>
                  <a:lnTo>
                    <a:pt x="368" y="1616"/>
                  </a:lnTo>
                  <a:cubicBezTo>
                    <a:pt x="343" y="1567"/>
                    <a:pt x="283" y="1536"/>
                    <a:pt x="227" y="1536"/>
                  </a:cubicBezTo>
                  <a:cubicBezTo>
                    <a:pt x="206" y="1536"/>
                    <a:pt x="185" y="1540"/>
                    <a:pt x="168" y="1549"/>
                  </a:cubicBezTo>
                  <a:cubicBezTo>
                    <a:pt x="68" y="1616"/>
                    <a:pt x="34" y="1682"/>
                    <a:pt x="34" y="1782"/>
                  </a:cubicBezTo>
                  <a:lnTo>
                    <a:pt x="1" y="4351"/>
                  </a:lnTo>
                  <a:cubicBezTo>
                    <a:pt x="1" y="4484"/>
                    <a:pt x="68" y="4551"/>
                    <a:pt x="201" y="4551"/>
                  </a:cubicBezTo>
                  <a:cubicBezTo>
                    <a:pt x="334" y="4551"/>
                    <a:pt x="401" y="4484"/>
                    <a:pt x="368" y="4351"/>
                  </a:cubicBezTo>
                  <a:lnTo>
                    <a:pt x="401" y="2216"/>
                  </a:lnTo>
                  <a:lnTo>
                    <a:pt x="1435" y="3150"/>
                  </a:lnTo>
                  <a:cubicBezTo>
                    <a:pt x="1494" y="3189"/>
                    <a:pt x="1541" y="3205"/>
                    <a:pt x="1590" y="3205"/>
                  </a:cubicBezTo>
                  <a:cubicBezTo>
                    <a:pt x="1625" y="3205"/>
                    <a:pt x="1661" y="3197"/>
                    <a:pt x="1702" y="3183"/>
                  </a:cubicBezTo>
                  <a:cubicBezTo>
                    <a:pt x="1769" y="3150"/>
                    <a:pt x="1835" y="3050"/>
                    <a:pt x="1835" y="2983"/>
                  </a:cubicBezTo>
                  <a:lnTo>
                    <a:pt x="1702" y="1416"/>
                  </a:lnTo>
                  <a:lnTo>
                    <a:pt x="2603" y="2383"/>
                  </a:lnTo>
                  <a:cubicBezTo>
                    <a:pt x="2652" y="2432"/>
                    <a:pt x="2700" y="2463"/>
                    <a:pt x="2749" y="2463"/>
                  </a:cubicBezTo>
                  <a:cubicBezTo>
                    <a:pt x="2767" y="2463"/>
                    <a:pt x="2785" y="2459"/>
                    <a:pt x="2803" y="2450"/>
                  </a:cubicBezTo>
                  <a:cubicBezTo>
                    <a:pt x="2903" y="2383"/>
                    <a:pt x="2936" y="2316"/>
                    <a:pt x="2936" y="2216"/>
                  </a:cubicBezTo>
                  <a:lnTo>
                    <a:pt x="2936" y="682"/>
                  </a:lnTo>
                  <a:lnTo>
                    <a:pt x="4237" y="1816"/>
                  </a:lnTo>
                  <a:cubicBezTo>
                    <a:pt x="4287" y="1849"/>
                    <a:pt x="4337" y="1866"/>
                    <a:pt x="4387" y="1866"/>
                  </a:cubicBezTo>
                  <a:cubicBezTo>
                    <a:pt x="4437" y="1866"/>
                    <a:pt x="4487" y="1849"/>
                    <a:pt x="4537" y="1816"/>
                  </a:cubicBezTo>
                  <a:cubicBezTo>
                    <a:pt x="4604" y="1716"/>
                    <a:pt x="4604" y="1616"/>
                    <a:pt x="4537" y="1516"/>
                  </a:cubicBezTo>
                  <a:lnTo>
                    <a:pt x="2903" y="48"/>
                  </a:lnTo>
                  <a:cubicBezTo>
                    <a:pt x="2879" y="24"/>
                    <a:pt x="2822" y="1"/>
                    <a:pt x="27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9"/>
            <p:cNvSpPr/>
            <p:nvPr/>
          </p:nvSpPr>
          <p:spPr>
            <a:xfrm>
              <a:off x="3831250" y="3103500"/>
              <a:ext cx="124275" cy="112600"/>
            </a:xfrm>
            <a:custGeom>
              <a:avLst/>
              <a:gdLst/>
              <a:ahLst/>
              <a:cxnLst/>
              <a:rect l="l" t="t" r="r" b="b"/>
              <a:pathLst>
                <a:path w="4971" h="4504" extrusionOk="0">
                  <a:moveTo>
                    <a:pt x="4770" y="0"/>
                  </a:moveTo>
                  <a:cubicBezTo>
                    <a:pt x="4670" y="0"/>
                    <a:pt x="4570" y="100"/>
                    <a:pt x="4570" y="201"/>
                  </a:cubicBezTo>
                  <a:lnTo>
                    <a:pt x="4403" y="2435"/>
                  </a:lnTo>
                  <a:lnTo>
                    <a:pt x="3569" y="1435"/>
                  </a:lnTo>
                  <a:cubicBezTo>
                    <a:pt x="3519" y="1360"/>
                    <a:pt x="3469" y="1322"/>
                    <a:pt x="3405" y="1322"/>
                  </a:cubicBezTo>
                  <a:cubicBezTo>
                    <a:pt x="3384" y="1322"/>
                    <a:pt x="3361" y="1326"/>
                    <a:pt x="3336" y="1335"/>
                  </a:cubicBezTo>
                  <a:cubicBezTo>
                    <a:pt x="3269" y="1401"/>
                    <a:pt x="3236" y="1468"/>
                    <a:pt x="3236" y="1535"/>
                  </a:cubicBezTo>
                  <a:lnTo>
                    <a:pt x="3169" y="3136"/>
                  </a:lnTo>
                  <a:lnTo>
                    <a:pt x="2402" y="2102"/>
                  </a:lnTo>
                  <a:cubicBezTo>
                    <a:pt x="2352" y="2027"/>
                    <a:pt x="2302" y="1989"/>
                    <a:pt x="2238" y="1989"/>
                  </a:cubicBezTo>
                  <a:cubicBezTo>
                    <a:pt x="2216" y="1989"/>
                    <a:pt x="2193" y="1993"/>
                    <a:pt x="2168" y="2002"/>
                  </a:cubicBezTo>
                  <a:cubicBezTo>
                    <a:pt x="2102" y="2002"/>
                    <a:pt x="2035" y="2102"/>
                    <a:pt x="2035" y="2169"/>
                  </a:cubicBezTo>
                  <a:lnTo>
                    <a:pt x="1768" y="3937"/>
                  </a:lnTo>
                  <a:lnTo>
                    <a:pt x="400" y="2669"/>
                  </a:lnTo>
                  <a:cubicBezTo>
                    <a:pt x="350" y="2636"/>
                    <a:pt x="292" y="2619"/>
                    <a:pt x="238" y="2619"/>
                  </a:cubicBezTo>
                  <a:cubicBezTo>
                    <a:pt x="184" y="2619"/>
                    <a:pt x="134" y="2636"/>
                    <a:pt x="100" y="2669"/>
                  </a:cubicBezTo>
                  <a:cubicBezTo>
                    <a:pt x="0" y="2769"/>
                    <a:pt x="0" y="2869"/>
                    <a:pt x="100" y="2969"/>
                  </a:cubicBezTo>
                  <a:lnTo>
                    <a:pt x="1768" y="4470"/>
                  </a:lnTo>
                  <a:cubicBezTo>
                    <a:pt x="1801" y="4504"/>
                    <a:pt x="1835" y="4504"/>
                    <a:pt x="1901" y="4504"/>
                  </a:cubicBezTo>
                  <a:cubicBezTo>
                    <a:pt x="1935" y="4504"/>
                    <a:pt x="1935" y="4504"/>
                    <a:pt x="1968" y="4470"/>
                  </a:cubicBezTo>
                  <a:cubicBezTo>
                    <a:pt x="2002" y="4437"/>
                    <a:pt x="2102" y="4370"/>
                    <a:pt x="2102" y="4303"/>
                  </a:cubicBezTo>
                  <a:lnTo>
                    <a:pt x="2335" y="2669"/>
                  </a:lnTo>
                  <a:lnTo>
                    <a:pt x="3236" y="3803"/>
                  </a:lnTo>
                  <a:cubicBezTo>
                    <a:pt x="3283" y="3850"/>
                    <a:pt x="3347" y="3897"/>
                    <a:pt x="3404" y="3897"/>
                  </a:cubicBezTo>
                  <a:cubicBezTo>
                    <a:pt x="3427" y="3897"/>
                    <a:pt x="3450" y="3889"/>
                    <a:pt x="3469" y="3870"/>
                  </a:cubicBezTo>
                  <a:cubicBezTo>
                    <a:pt x="3569" y="3836"/>
                    <a:pt x="3603" y="3770"/>
                    <a:pt x="3603" y="3670"/>
                  </a:cubicBezTo>
                  <a:lnTo>
                    <a:pt x="3636" y="2035"/>
                  </a:lnTo>
                  <a:lnTo>
                    <a:pt x="4437" y="3036"/>
                  </a:lnTo>
                  <a:cubicBezTo>
                    <a:pt x="4462" y="3111"/>
                    <a:pt x="4524" y="3148"/>
                    <a:pt x="4582" y="3148"/>
                  </a:cubicBezTo>
                  <a:cubicBezTo>
                    <a:pt x="4601" y="3148"/>
                    <a:pt x="4620" y="3144"/>
                    <a:pt x="4637" y="3136"/>
                  </a:cubicBezTo>
                  <a:cubicBezTo>
                    <a:pt x="4670" y="3136"/>
                    <a:pt x="4770" y="3036"/>
                    <a:pt x="4770" y="2969"/>
                  </a:cubicBezTo>
                  <a:lnTo>
                    <a:pt x="4970" y="201"/>
                  </a:lnTo>
                  <a:cubicBezTo>
                    <a:pt x="4970" y="134"/>
                    <a:pt x="4904" y="0"/>
                    <a:pt x="47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9"/>
            <p:cNvSpPr/>
            <p:nvPr/>
          </p:nvSpPr>
          <p:spPr>
            <a:xfrm>
              <a:off x="3876275" y="3182400"/>
              <a:ext cx="125100" cy="85400"/>
            </a:xfrm>
            <a:custGeom>
              <a:avLst/>
              <a:gdLst/>
              <a:ahLst/>
              <a:cxnLst/>
              <a:rect l="l" t="t" r="r" b="b"/>
              <a:pathLst>
                <a:path w="5004" h="3416" extrusionOk="0">
                  <a:moveTo>
                    <a:pt x="2876" y="0"/>
                  </a:moveTo>
                  <a:cubicBezTo>
                    <a:pt x="2854" y="0"/>
                    <a:pt x="2829" y="4"/>
                    <a:pt x="2802" y="13"/>
                  </a:cubicBezTo>
                  <a:cubicBezTo>
                    <a:pt x="2736" y="80"/>
                    <a:pt x="2669" y="147"/>
                    <a:pt x="2669" y="247"/>
                  </a:cubicBezTo>
                  <a:lnTo>
                    <a:pt x="2736" y="2015"/>
                  </a:lnTo>
                  <a:lnTo>
                    <a:pt x="1735" y="781"/>
                  </a:lnTo>
                  <a:cubicBezTo>
                    <a:pt x="1685" y="705"/>
                    <a:pt x="1635" y="668"/>
                    <a:pt x="1571" y="668"/>
                  </a:cubicBezTo>
                  <a:cubicBezTo>
                    <a:pt x="1549" y="668"/>
                    <a:pt x="1526" y="672"/>
                    <a:pt x="1501" y="680"/>
                  </a:cubicBezTo>
                  <a:cubicBezTo>
                    <a:pt x="1435" y="747"/>
                    <a:pt x="1401" y="814"/>
                    <a:pt x="1401" y="914"/>
                  </a:cubicBezTo>
                  <a:lnTo>
                    <a:pt x="1335" y="2482"/>
                  </a:lnTo>
                  <a:lnTo>
                    <a:pt x="401" y="1314"/>
                  </a:lnTo>
                  <a:cubicBezTo>
                    <a:pt x="332" y="1291"/>
                    <a:pt x="278" y="1252"/>
                    <a:pt x="219" y="1252"/>
                  </a:cubicBezTo>
                  <a:cubicBezTo>
                    <a:pt x="193" y="1252"/>
                    <a:pt x="165" y="1260"/>
                    <a:pt x="134" y="1281"/>
                  </a:cubicBezTo>
                  <a:cubicBezTo>
                    <a:pt x="67" y="1314"/>
                    <a:pt x="0" y="1414"/>
                    <a:pt x="0" y="1481"/>
                  </a:cubicBezTo>
                  <a:lnTo>
                    <a:pt x="67" y="3182"/>
                  </a:lnTo>
                  <a:cubicBezTo>
                    <a:pt x="67" y="3316"/>
                    <a:pt x="134" y="3416"/>
                    <a:pt x="267" y="3416"/>
                  </a:cubicBezTo>
                  <a:cubicBezTo>
                    <a:pt x="401" y="3416"/>
                    <a:pt x="467" y="3316"/>
                    <a:pt x="467" y="3116"/>
                  </a:cubicBezTo>
                  <a:lnTo>
                    <a:pt x="434" y="2015"/>
                  </a:lnTo>
                  <a:lnTo>
                    <a:pt x="1335" y="3149"/>
                  </a:lnTo>
                  <a:cubicBezTo>
                    <a:pt x="1385" y="3224"/>
                    <a:pt x="1435" y="3261"/>
                    <a:pt x="1499" y="3261"/>
                  </a:cubicBezTo>
                  <a:cubicBezTo>
                    <a:pt x="1520" y="3261"/>
                    <a:pt x="1543" y="3257"/>
                    <a:pt x="1568" y="3249"/>
                  </a:cubicBezTo>
                  <a:cubicBezTo>
                    <a:pt x="1635" y="3182"/>
                    <a:pt x="1668" y="3116"/>
                    <a:pt x="1668" y="3015"/>
                  </a:cubicBezTo>
                  <a:lnTo>
                    <a:pt x="1735" y="1448"/>
                  </a:lnTo>
                  <a:lnTo>
                    <a:pt x="2769" y="2749"/>
                  </a:lnTo>
                  <a:cubicBezTo>
                    <a:pt x="2818" y="2797"/>
                    <a:pt x="2885" y="2828"/>
                    <a:pt x="2943" y="2828"/>
                  </a:cubicBezTo>
                  <a:cubicBezTo>
                    <a:pt x="2964" y="2828"/>
                    <a:pt x="2985" y="2824"/>
                    <a:pt x="3003" y="2815"/>
                  </a:cubicBezTo>
                  <a:cubicBezTo>
                    <a:pt x="3103" y="2782"/>
                    <a:pt x="3136" y="2682"/>
                    <a:pt x="3136" y="2615"/>
                  </a:cubicBezTo>
                  <a:lnTo>
                    <a:pt x="3103" y="680"/>
                  </a:lnTo>
                  <a:lnTo>
                    <a:pt x="3103" y="680"/>
                  </a:lnTo>
                  <a:lnTo>
                    <a:pt x="4637" y="2115"/>
                  </a:lnTo>
                  <a:cubicBezTo>
                    <a:pt x="4687" y="2148"/>
                    <a:pt x="4737" y="2165"/>
                    <a:pt x="4787" y="2165"/>
                  </a:cubicBezTo>
                  <a:cubicBezTo>
                    <a:pt x="4837" y="2165"/>
                    <a:pt x="4887" y="2148"/>
                    <a:pt x="4937" y="2115"/>
                  </a:cubicBezTo>
                  <a:cubicBezTo>
                    <a:pt x="5004" y="2015"/>
                    <a:pt x="5004" y="1915"/>
                    <a:pt x="4937" y="1815"/>
                  </a:cubicBezTo>
                  <a:lnTo>
                    <a:pt x="3003" y="80"/>
                  </a:lnTo>
                  <a:cubicBezTo>
                    <a:pt x="2978" y="31"/>
                    <a:pt x="2936" y="0"/>
                    <a:pt x="2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9"/>
            <p:cNvSpPr/>
            <p:nvPr/>
          </p:nvSpPr>
          <p:spPr>
            <a:xfrm>
              <a:off x="3802875" y="3060125"/>
              <a:ext cx="79250" cy="182675"/>
            </a:xfrm>
            <a:custGeom>
              <a:avLst/>
              <a:gdLst/>
              <a:ahLst/>
              <a:cxnLst/>
              <a:rect l="l" t="t" r="r" b="b"/>
              <a:pathLst>
                <a:path w="3170" h="7307" extrusionOk="0">
                  <a:moveTo>
                    <a:pt x="535" y="1"/>
                  </a:moveTo>
                  <a:lnTo>
                    <a:pt x="268" y="68"/>
                  </a:lnTo>
                  <a:lnTo>
                    <a:pt x="234" y="68"/>
                  </a:lnTo>
                  <a:lnTo>
                    <a:pt x="1" y="168"/>
                  </a:lnTo>
                  <a:cubicBezTo>
                    <a:pt x="1" y="168"/>
                    <a:pt x="835" y="4537"/>
                    <a:pt x="1068" y="5705"/>
                  </a:cubicBezTo>
                  <a:cubicBezTo>
                    <a:pt x="1269" y="6872"/>
                    <a:pt x="2002" y="7006"/>
                    <a:pt x="2469" y="7306"/>
                  </a:cubicBezTo>
                  <a:cubicBezTo>
                    <a:pt x="2703" y="6839"/>
                    <a:pt x="3170" y="6239"/>
                    <a:pt x="2703" y="5171"/>
                  </a:cubicBezTo>
                  <a:cubicBezTo>
                    <a:pt x="2236" y="4070"/>
                    <a:pt x="535" y="1"/>
                    <a:pt x="5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9"/>
            <p:cNvSpPr/>
            <p:nvPr/>
          </p:nvSpPr>
          <p:spPr>
            <a:xfrm>
              <a:off x="3636925" y="2796600"/>
              <a:ext cx="317750" cy="300250"/>
            </a:xfrm>
            <a:custGeom>
              <a:avLst/>
              <a:gdLst/>
              <a:ahLst/>
              <a:cxnLst/>
              <a:rect l="l" t="t" r="r" b="b"/>
              <a:pathLst>
                <a:path w="12710" h="12010" extrusionOk="0">
                  <a:moveTo>
                    <a:pt x="6372" y="1"/>
                  </a:moveTo>
                  <a:cubicBezTo>
                    <a:pt x="4411" y="981"/>
                    <a:pt x="2355" y="1158"/>
                    <a:pt x="1126" y="1158"/>
                  </a:cubicBezTo>
                  <a:cubicBezTo>
                    <a:pt x="432" y="1158"/>
                    <a:pt x="1" y="1102"/>
                    <a:pt x="1" y="1102"/>
                  </a:cubicBezTo>
                  <a:lnTo>
                    <a:pt x="1" y="1102"/>
                  </a:lnTo>
                  <a:cubicBezTo>
                    <a:pt x="1" y="1102"/>
                    <a:pt x="1035" y="9841"/>
                    <a:pt x="6339" y="12010"/>
                  </a:cubicBezTo>
                  <a:lnTo>
                    <a:pt x="6372" y="12010"/>
                  </a:lnTo>
                  <a:cubicBezTo>
                    <a:pt x="11676" y="9841"/>
                    <a:pt x="12710" y="1102"/>
                    <a:pt x="12710" y="1102"/>
                  </a:cubicBezTo>
                  <a:lnTo>
                    <a:pt x="12710" y="1102"/>
                  </a:lnTo>
                  <a:cubicBezTo>
                    <a:pt x="12710" y="1102"/>
                    <a:pt x="12279" y="1158"/>
                    <a:pt x="11586" y="1158"/>
                  </a:cubicBezTo>
                  <a:cubicBezTo>
                    <a:pt x="10360" y="1158"/>
                    <a:pt x="8311" y="981"/>
                    <a:pt x="63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9"/>
            <p:cNvSpPr/>
            <p:nvPr/>
          </p:nvSpPr>
          <p:spPr>
            <a:xfrm>
              <a:off x="3634425" y="2794100"/>
              <a:ext cx="321925" cy="305250"/>
            </a:xfrm>
            <a:custGeom>
              <a:avLst/>
              <a:gdLst/>
              <a:ahLst/>
              <a:cxnLst/>
              <a:rect l="l" t="t" r="r" b="b"/>
              <a:pathLst>
                <a:path w="12877" h="12210" extrusionOk="0">
                  <a:moveTo>
                    <a:pt x="6472" y="201"/>
                  </a:moveTo>
                  <a:cubicBezTo>
                    <a:pt x="8484" y="1207"/>
                    <a:pt x="10609" y="1360"/>
                    <a:pt x="11819" y="1360"/>
                  </a:cubicBezTo>
                  <a:cubicBezTo>
                    <a:pt x="12215" y="1360"/>
                    <a:pt x="12512" y="1343"/>
                    <a:pt x="12677" y="1335"/>
                  </a:cubicBezTo>
                  <a:lnTo>
                    <a:pt x="12677" y="1335"/>
                  </a:lnTo>
                  <a:cubicBezTo>
                    <a:pt x="12510" y="2436"/>
                    <a:pt x="11276" y="10008"/>
                    <a:pt x="6472" y="12009"/>
                  </a:cubicBezTo>
                  <a:cubicBezTo>
                    <a:pt x="1669" y="10008"/>
                    <a:pt x="434" y="2436"/>
                    <a:pt x="268" y="1335"/>
                  </a:cubicBezTo>
                  <a:lnTo>
                    <a:pt x="268" y="1335"/>
                  </a:lnTo>
                  <a:cubicBezTo>
                    <a:pt x="435" y="1362"/>
                    <a:pt x="761" y="1388"/>
                    <a:pt x="1199" y="1388"/>
                  </a:cubicBezTo>
                  <a:cubicBezTo>
                    <a:pt x="2418" y="1388"/>
                    <a:pt x="4508" y="1183"/>
                    <a:pt x="6472" y="201"/>
                  </a:cubicBezTo>
                  <a:close/>
                  <a:moveTo>
                    <a:pt x="6405" y="1"/>
                  </a:moveTo>
                  <a:cubicBezTo>
                    <a:pt x="4411" y="1009"/>
                    <a:pt x="2282" y="1175"/>
                    <a:pt x="1089" y="1175"/>
                  </a:cubicBezTo>
                  <a:cubicBezTo>
                    <a:pt x="505" y="1175"/>
                    <a:pt x="145" y="1135"/>
                    <a:pt x="134" y="1135"/>
                  </a:cubicBezTo>
                  <a:cubicBezTo>
                    <a:pt x="101" y="1135"/>
                    <a:pt x="101" y="1135"/>
                    <a:pt x="68" y="1168"/>
                  </a:cubicBezTo>
                  <a:cubicBezTo>
                    <a:pt x="1" y="1168"/>
                    <a:pt x="1" y="1202"/>
                    <a:pt x="1" y="1268"/>
                  </a:cubicBezTo>
                  <a:cubicBezTo>
                    <a:pt x="1" y="1335"/>
                    <a:pt x="1102" y="10041"/>
                    <a:pt x="6405" y="12210"/>
                  </a:cubicBezTo>
                  <a:lnTo>
                    <a:pt x="6472" y="12210"/>
                  </a:lnTo>
                  <a:cubicBezTo>
                    <a:pt x="11809" y="10041"/>
                    <a:pt x="12877" y="1335"/>
                    <a:pt x="12877" y="1268"/>
                  </a:cubicBezTo>
                  <a:cubicBezTo>
                    <a:pt x="12877" y="1202"/>
                    <a:pt x="12843" y="1202"/>
                    <a:pt x="12843" y="1168"/>
                  </a:cubicBezTo>
                  <a:cubicBezTo>
                    <a:pt x="12843" y="1135"/>
                    <a:pt x="12810" y="1135"/>
                    <a:pt x="12777" y="1135"/>
                  </a:cubicBezTo>
                  <a:cubicBezTo>
                    <a:pt x="12755" y="1135"/>
                    <a:pt x="12391" y="1175"/>
                    <a:pt x="11808" y="1175"/>
                  </a:cubicBezTo>
                  <a:cubicBezTo>
                    <a:pt x="10614" y="1175"/>
                    <a:pt x="8499" y="1009"/>
                    <a:pt x="65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9"/>
            <p:cNvSpPr/>
            <p:nvPr/>
          </p:nvSpPr>
          <p:spPr>
            <a:xfrm>
              <a:off x="3653625" y="2810800"/>
              <a:ext cx="285225" cy="271875"/>
            </a:xfrm>
            <a:custGeom>
              <a:avLst/>
              <a:gdLst/>
              <a:ahLst/>
              <a:cxnLst/>
              <a:rect l="l" t="t" r="r" b="b"/>
              <a:pathLst>
                <a:path w="11409" h="10875" extrusionOk="0">
                  <a:moveTo>
                    <a:pt x="5704" y="0"/>
                  </a:moveTo>
                  <a:cubicBezTo>
                    <a:pt x="3636" y="967"/>
                    <a:pt x="1501" y="1134"/>
                    <a:pt x="367" y="1134"/>
                  </a:cubicBezTo>
                  <a:lnTo>
                    <a:pt x="0" y="1134"/>
                  </a:lnTo>
                  <a:cubicBezTo>
                    <a:pt x="334" y="3136"/>
                    <a:pt x="1701" y="9073"/>
                    <a:pt x="5704" y="10874"/>
                  </a:cubicBezTo>
                  <a:cubicBezTo>
                    <a:pt x="9707" y="9107"/>
                    <a:pt x="11075" y="3136"/>
                    <a:pt x="11408" y="1134"/>
                  </a:cubicBezTo>
                  <a:lnTo>
                    <a:pt x="11041" y="1134"/>
                  </a:lnTo>
                  <a:cubicBezTo>
                    <a:pt x="9907" y="1134"/>
                    <a:pt x="7806" y="967"/>
                    <a:pt x="5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9"/>
            <p:cNvSpPr/>
            <p:nvPr/>
          </p:nvSpPr>
          <p:spPr>
            <a:xfrm>
              <a:off x="3651100" y="2809125"/>
              <a:ext cx="291900" cy="276875"/>
            </a:xfrm>
            <a:custGeom>
              <a:avLst/>
              <a:gdLst/>
              <a:ahLst/>
              <a:cxnLst/>
              <a:rect l="l" t="t" r="r" b="b"/>
              <a:pathLst>
                <a:path w="11676" h="11075" extrusionOk="0">
                  <a:moveTo>
                    <a:pt x="5805" y="200"/>
                  </a:moveTo>
                  <a:cubicBezTo>
                    <a:pt x="7873" y="1201"/>
                    <a:pt x="10041" y="1335"/>
                    <a:pt x="11142" y="1335"/>
                  </a:cubicBezTo>
                  <a:lnTo>
                    <a:pt x="11376" y="1335"/>
                  </a:lnTo>
                  <a:cubicBezTo>
                    <a:pt x="11009" y="3236"/>
                    <a:pt x="9641" y="9040"/>
                    <a:pt x="5805" y="10841"/>
                  </a:cubicBezTo>
                  <a:cubicBezTo>
                    <a:pt x="1969" y="9073"/>
                    <a:pt x="601" y="3269"/>
                    <a:pt x="234" y="1335"/>
                  </a:cubicBezTo>
                  <a:lnTo>
                    <a:pt x="468" y="1335"/>
                  </a:lnTo>
                  <a:cubicBezTo>
                    <a:pt x="1602" y="1335"/>
                    <a:pt x="3704" y="1168"/>
                    <a:pt x="5805" y="200"/>
                  </a:cubicBezTo>
                  <a:close/>
                  <a:moveTo>
                    <a:pt x="5805" y="0"/>
                  </a:moveTo>
                  <a:cubicBezTo>
                    <a:pt x="3737" y="1001"/>
                    <a:pt x="1602" y="1101"/>
                    <a:pt x="501" y="1101"/>
                  </a:cubicBezTo>
                  <a:lnTo>
                    <a:pt x="134" y="1101"/>
                  </a:lnTo>
                  <a:cubicBezTo>
                    <a:pt x="101" y="1101"/>
                    <a:pt x="68" y="1101"/>
                    <a:pt x="68" y="1168"/>
                  </a:cubicBezTo>
                  <a:cubicBezTo>
                    <a:pt x="1" y="1168"/>
                    <a:pt x="1" y="1201"/>
                    <a:pt x="1" y="1235"/>
                  </a:cubicBezTo>
                  <a:cubicBezTo>
                    <a:pt x="168" y="2235"/>
                    <a:pt x="635" y="4237"/>
                    <a:pt x="1502" y="6205"/>
                  </a:cubicBezTo>
                  <a:cubicBezTo>
                    <a:pt x="2603" y="8640"/>
                    <a:pt x="4004" y="10274"/>
                    <a:pt x="5772" y="11075"/>
                  </a:cubicBezTo>
                  <a:lnTo>
                    <a:pt x="5805" y="11075"/>
                  </a:lnTo>
                  <a:cubicBezTo>
                    <a:pt x="5805" y="11075"/>
                    <a:pt x="5820" y="11060"/>
                    <a:pt x="5859" y="11060"/>
                  </a:cubicBezTo>
                  <a:cubicBezTo>
                    <a:pt x="5879" y="11060"/>
                    <a:pt x="5905" y="11064"/>
                    <a:pt x="5939" y="11075"/>
                  </a:cubicBezTo>
                  <a:cubicBezTo>
                    <a:pt x="7640" y="10274"/>
                    <a:pt x="9107" y="8640"/>
                    <a:pt x="10175" y="6205"/>
                  </a:cubicBezTo>
                  <a:cubicBezTo>
                    <a:pt x="11042" y="4237"/>
                    <a:pt x="11509" y="2235"/>
                    <a:pt x="11676" y="1235"/>
                  </a:cubicBezTo>
                  <a:cubicBezTo>
                    <a:pt x="11676" y="1201"/>
                    <a:pt x="11643" y="1201"/>
                    <a:pt x="11643" y="1168"/>
                  </a:cubicBezTo>
                  <a:cubicBezTo>
                    <a:pt x="11609" y="1101"/>
                    <a:pt x="11609" y="1101"/>
                    <a:pt x="11543" y="1101"/>
                  </a:cubicBezTo>
                  <a:lnTo>
                    <a:pt x="11176" y="1101"/>
                  </a:lnTo>
                  <a:cubicBezTo>
                    <a:pt x="10108" y="1101"/>
                    <a:pt x="7940" y="934"/>
                    <a:pt x="59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9"/>
            <p:cNvSpPr/>
            <p:nvPr/>
          </p:nvSpPr>
          <p:spPr>
            <a:xfrm>
              <a:off x="3857100" y="3201300"/>
              <a:ext cx="147625" cy="81525"/>
            </a:xfrm>
            <a:custGeom>
              <a:avLst/>
              <a:gdLst/>
              <a:ahLst/>
              <a:cxnLst/>
              <a:rect l="l" t="t" r="r" b="b"/>
              <a:pathLst>
                <a:path w="5905" h="3261" extrusionOk="0">
                  <a:moveTo>
                    <a:pt x="5181" y="1"/>
                  </a:moveTo>
                  <a:cubicBezTo>
                    <a:pt x="5038" y="1"/>
                    <a:pt x="4893" y="49"/>
                    <a:pt x="4770" y="158"/>
                  </a:cubicBezTo>
                  <a:cubicBezTo>
                    <a:pt x="3603" y="1092"/>
                    <a:pt x="1601" y="1759"/>
                    <a:pt x="601" y="1859"/>
                  </a:cubicBezTo>
                  <a:cubicBezTo>
                    <a:pt x="234" y="1893"/>
                    <a:pt x="0" y="2226"/>
                    <a:pt x="34" y="2593"/>
                  </a:cubicBezTo>
                  <a:cubicBezTo>
                    <a:pt x="67" y="2960"/>
                    <a:pt x="367" y="3260"/>
                    <a:pt x="701" y="3260"/>
                  </a:cubicBezTo>
                  <a:lnTo>
                    <a:pt x="734" y="3260"/>
                  </a:lnTo>
                  <a:cubicBezTo>
                    <a:pt x="1868" y="3160"/>
                    <a:pt x="4103" y="2426"/>
                    <a:pt x="5571" y="1259"/>
                  </a:cubicBezTo>
                  <a:cubicBezTo>
                    <a:pt x="5871" y="1025"/>
                    <a:pt x="5904" y="592"/>
                    <a:pt x="5704" y="258"/>
                  </a:cubicBezTo>
                  <a:cubicBezTo>
                    <a:pt x="5586" y="100"/>
                    <a:pt x="5386" y="1"/>
                    <a:pt x="51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9"/>
            <p:cNvSpPr/>
            <p:nvPr/>
          </p:nvSpPr>
          <p:spPr>
            <a:xfrm>
              <a:off x="3852925" y="3196250"/>
              <a:ext cx="157625" cy="92400"/>
            </a:xfrm>
            <a:custGeom>
              <a:avLst/>
              <a:gdLst/>
              <a:ahLst/>
              <a:cxnLst/>
              <a:rect l="l" t="t" r="r" b="b"/>
              <a:pathLst>
                <a:path w="6305" h="3696" extrusionOk="0">
                  <a:moveTo>
                    <a:pt x="5404" y="393"/>
                  </a:moveTo>
                  <a:cubicBezTo>
                    <a:pt x="5538" y="393"/>
                    <a:pt x="5604" y="460"/>
                    <a:pt x="5704" y="560"/>
                  </a:cubicBezTo>
                  <a:cubicBezTo>
                    <a:pt x="5871" y="760"/>
                    <a:pt x="5838" y="1094"/>
                    <a:pt x="5604" y="1261"/>
                  </a:cubicBezTo>
                  <a:cubicBezTo>
                    <a:pt x="4237" y="2428"/>
                    <a:pt x="2035" y="3095"/>
                    <a:pt x="901" y="3229"/>
                  </a:cubicBezTo>
                  <a:lnTo>
                    <a:pt x="868" y="3229"/>
                  </a:lnTo>
                  <a:cubicBezTo>
                    <a:pt x="668" y="3229"/>
                    <a:pt x="501" y="3029"/>
                    <a:pt x="434" y="2762"/>
                  </a:cubicBezTo>
                  <a:cubicBezTo>
                    <a:pt x="401" y="2461"/>
                    <a:pt x="567" y="2261"/>
                    <a:pt x="801" y="2228"/>
                  </a:cubicBezTo>
                  <a:cubicBezTo>
                    <a:pt x="1868" y="2128"/>
                    <a:pt x="3903" y="1461"/>
                    <a:pt x="5104" y="460"/>
                  </a:cubicBezTo>
                  <a:cubicBezTo>
                    <a:pt x="5204" y="427"/>
                    <a:pt x="5271" y="393"/>
                    <a:pt x="5371" y="393"/>
                  </a:cubicBezTo>
                  <a:close/>
                  <a:moveTo>
                    <a:pt x="5273" y="1"/>
                  </a:moveTo>
                  <a:cubicBezTo>
                    <a:pt x="5108" y="1"/>
                    <a:pt x="4936" y="69"/>
                    <a:pt x="4837" y="193"/>
                  </a:cubicBezTo>
                  <a:cubicBezTo>
                    <a:pt x="3703" y="1094"/>
                    <a:pt x="1735" y="1761"/>
                    <a:pt x="768" y="1861"/>
                  </a:cubicBezTo>
                  <a:cubicBezTo>
                    <a:pt x="334" y="1894"/>
                    <a:pt x="0" y="2361"/>
                    <a:pt x="34" y="2862"/>
                  </a:cubicBezTo>
                  <a:cubicBezTo>
                    <a:pt x="67" y="3295"/>
                    <a:pt x="401" y="3696"/>
                    <a:pt x="868" y="3696"/>
                  </a:cubicBezTo>
                  <a:lnTo>
                    <a:pt x="934" y="3696"/>
                  </a:lnTo>
                  <a:cubicBezTo>
                    <a:pt x="2102" y="3562"/>
                    <a:pt x="4404" y="2862"/>
                    <a:pt x="5871" y="1628"/>
                  </a:cubicBezTo>
                  <a:cubicBezTo>
                    <a:pt x="6238" y="1361"/>
                    <a:pt x="6305" y="794"/>
                    <a:pt x="6038" y="393"/>
                  </a:cubicBezTo>
                  <a:cubicBezTo>
                    <a:pt x="5871" y="193"/>
                    <a:pt x="5704" y="60"/>
                    <a:pt x="5438" y="26"/>
                  </a:cubicBezTo>
                  <a:cubicBezTo>
                    <a:pt x="5386" y="9"/>
                    <a:pt x="5330" y="1"/>
                    <a:pt x="52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9"/>
            <p:cNvSpPr/>
            <p:nvPr/>
          </p:nvSpPr>
          <p:spPr>
            <a:xfrm>
              <a:off x="3919625" y="3240775"/>
              <a:ext cx="35050" cy="39550"/>
            </a:xfrm>
            <a:custGeom>
              <a:avLst/>
              <a:gdLst/>
              <a:ahLst/>
              <a:cxnLst/>
              <a:rect l="l" t="t" r="r" b="b"/>
              <a:pathLst>
                <a:path w="1402" h="1582" extrusionOk="0">
                  <a:moveTo>
                    <a:pt x="791" y="0"/>
                  </a:moveTo>
                  <a:cubicBezTo>
                    <a:pt x="688" y="0"/>
                    <a:pt x="578" y="31"/>
                    <a:pt x="468" y="80"/>
                  </a:cubicBezTo>
                  <a:cubicBezTo>
                    <a:pt x="201" y="147"/>
                    <a:pt x="1" y="414"/>
                    <a:pt x="168" y="814"/>
                  </a:cubicBezTo>
                  <a:cubicBezTo>
                    <a:pt x="301" y="1248"/>
                    <a:pt x="1068" y="1581"/>
                    <a:pt x="1068" y="1581"/>
                  </a:cubicBezTo>
                  <a:cubicBezTo>
                    <a:pt x="1068" y="1581"/>
                    <a:pt x="1402" y="781"/>
                    <a:pt x="1235" y="347"/>
                  </a:cubicBezTo>
                  <a:cubicBezTo>
                    <a:pt x="1129" y="93"/>
                    <a:pt x="970" y="0"/>
                    <a:pt x="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9"/>
            <p:cNvSpPr/>
            <p:nvPr/>
          </p:nvSpPr>
          <p:spPr>
            <a:xfrm>
              <a:off x="3913800" y="3234300"/>
              <a:ext cx="45050" cy="50175"/>
            </a:xfrm>
            <a:custGeom>
              <a:avLst/>
              <a:gdLst/>
              <a:ahLst/>
              <a:cxnLst/>
              <a:rect l="l" t="t" r="r" b="b"/>
              <a:pathLst>
                <a:path w="1802" h="2007" extrusionOk="0">
                  <a:moveTo>
                    <a:pt x="1035" y="406"/>
                  </a:moveTo>
                  <a:cubicBezTo>
                    <a:pt x="1135" y="406"/>
                    <a:pt x="1168" y="472"/>
                    <a:pt x="1201" y="606"/>
                  </a:cubicBezTo>
                  <a:cubicBezTo>
                    <a:pt x="1301" y="773"/>
                    <a:pt x="1201" y="1173"/>
                    <a:pt x="1135" y="1440"/>
                  </a:cubicBezTo>
                  <a:cubicBezTo>
                    <a:pt x="868" y="1306"/>
                    <a:pt x="634" y="1106"/>
                    <a:pt x="534" y="939"/>
                  </a:cubicBezTo>
                  <a:cubicBezTo>
                    <a:pt x="467" y="706"/>
                    <a:pt x="534" y="573"/>
                    <a:pt x="801" y="439"/>
                  </a:cubicBezTo>
                  <a:cubicBezTo>
                    <a:pt x="834" y="439"/>
                    <a:pt x="934" y="406"/>
                    <a:pt x="1001" y="406"/>
                  </a:cubicBezTo>
                  <a:close/>
                  <a:moveTo>
                    <a:pt x="1011" y="1"/>
                  </a:moveTo>
                  <a:cubicBezTo>
                    <a:pt x="901" y="1"/>
                    <a:pt x="777" y="34"/>
                    <a:pt x="634" y="106"/>
                  </a:cubicBezTo>
                  <a:cubicBezTo>
                    <a:pt x="167" y="339"/>
                    <a:pt x="0" y="706"/>
                    <a:pt x="167" y="1173"/>
                  </a:cubicBezTo>
                  <a:cubicBezTo>
                    <a:pt x="334" y="1607"/>
                    <a:pt x="1101" y="1940"/>
                    <a:pt x="1168" y="2007"/>
                  </a:cubicBezTo>
                  <a:lnTo>
                    <a:pt x="1268" y="2007"/>
                  </a:lnTo>
                  <a:cubicBezTo>
                    <a:pt x="1335" y="2007"/>
                    <a:pt x="1435" y="1940"/>
                    <a:pt x="1435" y="1907"/>
                  </a:cubicBezTo>
                  <a:cubicBezTo>
                    <a:pt x="1468" y="1840"/>
                    <a:pt x="1802" y="1006"/>
                    <a:pt x="1635" y="539"/>
                  </a:cubicBezTo>
                  <a:cubicBezTo>
                    <a:pt x="1568" y="272"/>
                    <a:pt x="1435" y="139"/>
                    <a:pt x="1268" y="72"/>
                  </a:cubicBezTo>
                  <a:cubicBezTo>
                    <a:pt x="1191" y="26"/>
                    <a:pt x="1106" y="1"/>
                    <a:pt x="1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9"/>
            <p:cNvSpPr/>
            <p:nvPr/>
          </p:nvSpPr>
          <p:spPr>
            <a:xfrm>
              <a:off x="3691150" y="2543925"/>
              <a:ext cx="209325" cy="226725"/>
            </a:xfrm>
            <a:custGeom>
              <a:avLst/>
              <a:gdLst/>
              <a:ahLst/>
              <a:cxnLst/>
              <a:rect l="l" t="t" r="r" b="b"/>
              <a:pathLst>
                <a:path w="8373" h="9069" extrusionOk="0">
                  <a:moveTo>
                    <a:pt x="5037" y="468"/>
                  </a:moveTo>
                  <a:cubicBezTo>
                    <a:pt x="5170" y="468"/>
                    <a:pt x="5304" y="501"/>
                    <a:pt x="5371" y="601"/>
                  </a:cubicBezTo>
                  <a:cubicBezTo>
                    <a:pt x="5704" y="935"/>
                    <a:pt x="5671" y="1935"/>
                    <a:pt x="5671" y="2636"/>
                  </a:cubicBezTo>
                  <a:lnTo>
                    <a:pt x="5671" y="3103"/>
                  </a:lnTo>
                  <a:cubicBezTo>
                    <a:pt x="5671" y="5505"/>
                    <a:pt x="6872" y="7506"/>
                    <a:pt x="7572" y="8440"/>
                  </a:cubicBezTo>
                  <a:lnTo>
                    <a:pt x="6538" y="8040"/>
                  </a:lnTo>
                  <a:lnTo>
                    <a:pt x="1901" y="8040"/>
                  </a:lnTo>
                  <a:lnTo>
                    <a:pt x="867" y="8407"/>
                  </a:lnTo>
                  <a:cubicBezTo>
                    <a:pt x="1568" y="7506"/>
                    <a:pt x="2802" y="5505"/>
                    <a:pt x="2802" y="3070"/>
                  </a:cubicBezTo>
                  <a:cubicBezTo>
                    <a:pt x="2802" y="2536"/>
                    <a:pt x="2635" y="2202"/>
                    <a:pt x="2335" y="2035"/>
                  </a:cubicBezTo>
                  <a:cubicBezTo>
                    <a:pt x="2227" y="1981"/>
                    <a:pt x="2108" y="1959"/>
                    <a:pt x="1988" y="1959"/>
                  </a:cubicBezTo>
                  <a:cubicBezTo>
                    <a:pt x="1738" y="1959"/>
                    <a:pt x="1481" y="2056"/>
                    <a:pt x="1301" y="2169"/>
                  </a:cubicBezTo>
                  <a:cubicBezTo>
                    <a:pt x="1401" y="1735"/>
                    <a:pt x="1635" y="1335"/>
                    <a:pt x="1835" y="1335"/>
                  </a:cubicBezTo>
                  <a:lnTo>
                    <a:pt x="2702" y="1335"/>
                  </a:lnTo>
                  <a:cubicBezTo>
                    <a:pt x="2835" y="1335"/>
                    <a:pt x="2902" y="1302"/>
                    <a:pt x="2902" y="1168"/>
                  </a:cubicBezTo>
                  <a:cubicBezTo>
                    <a:pt x="2902" y="1135"/>
                    <a:pt x="3002" y="468"/>
                    <a:pt x="3469" y="468"/>
                  </a:cubicBezTo>
                  <a:close/>
                  <a:moveTo>
                    <a:pt x="3403" y="1"/>
                  </a:moveTo>
                  <a:cubicBezTo>
                    <a:pt x="2869" y="1"/>
                    <a:pt x="2569" y="501"/>
                    <a:pt x="2502" y="868"/>
                  </a:cubicBezTo>
                  <a:lnTo>
                    <a:pt x="1801" y="868"/>
                  </a:lnTo>
                  <a:cubicBezTo>
                    <a:pt x="1001" y="868"/>
                    <a:pt x="801" y="2269"/>
                    <a:pt x="734" y="2536"/>
                  </a:cubicBezTo>
                  <a:cubicBezTo>
                    <a:pt x="701" y="2636"/>
                    <a:pt x="734" y="2703"/>
                    <a:pt x="834" y="2769"/>
                  </a:cubicBezTo>
                  <a:cubicBezTo>
                    <a:pt x="867" y="2786"/>
                    <a:pt x="909" y="2794"/>
                    <a:pt x="951" y="2794"/>
                  </a:cubicBezTo>
                  <a:cubicBezTo>
                    <a:pt x="992" y="2794"/>
                    <a:pt x="1034" y="2786"/>
                    <a:pt x="1068" y="2769"/>
                  </a:cubicBezTo>
                  <a:cubicBezTo>
                    <a:pt x="1207" y="2657"/>
                    <a:pt x="1652" y="2405"/>
                    <a:pt x="1969" y="2405"/>
                  </a:cubicBezTo>
                  <a:cubicBezTo>
                    <a:pt x="2030" y="2405"/>
                    <a:pt x="2086" y="2414"/>
                    <a:pt x="2135" y="2436"/>
                  </a:cubicBezTo>
                  <a:cubicBezTo>
                    <a:pt x="2302" y="2502"/>
                    <a:pt x="2335" y="2836"/>
                    <a:pt x="2335" y="3103"/>
                  </a:cubicBezTo>
                  <a:cubicBezTo>
                    <a:pt x="2368" y="6205"/>
                    <a:pt x="134" y="8674"/>
                    <a:pt x="67" y="8707"/>
                  </a:cubicBezTo>
                  <a:cubicBezTo>
                    <a:pt x="0" y="8807"/>
                    <a:pt x="0" y="8874"/>
                    <a:pt x="33" y="8974"/>
                  </a:cubicBezTo>
                  <a:cubicBezTo>
                    <a:pt x="57" y="9021"/>
                    <a:pt x="131" y="9068"/>
                    <a:pt x="207" y="9068"/>
                  </a:cubicBezTo>
                  <a:cubicBezTo>
                    <a:pt x="239" y="9068"/>
                    <a:pt x="271" y="9060"/>
                    <a:pt x="300" y="9040"/>
                  </a:cubicBezTo>
                  <a:lnTo>
                    <a:pt x="2002" y="8473"/>
                  </a:lnTo>
                  <a:lnTo>
                    <a:pt x="6405" y="8473"/>
                  </a:lnTo>
                  <a:lnTo>
                    <a:pt x="8139" y="9040"/>
                  </a:lnTo>
                  <a:lnTo>
                    <a:pt x="8206" y="9040"/>
                  </a:lnTo>
                  <a:cubicBezTo>
                    <a:pt x="8239" y="9040"/>
                    <a:pt x="8339" y="9007"/>
                    <a:pt x="8339" y="8940"/>
                  </a:cubicBezTo>
                  <a:cubicBezTo>
                    <a:pt x="8373" y="8840"/>
                    <a:pt x="8373" y="8774"/>
                    <a:pt x="8306" y="8674"/>
                  </a:cubicBezTo>
                  <a:cubicBezTo>
                    <a:pt x="8306" y="8674"/>
                    <a:pt x="6038" y="6205"/>
                    <a:pt x="6038" y="3036"/>
                  </a:cubicBezTo>
                  <a:lnTo>
                    <a:pt x="6038" y="2603"/>
                  </a:lnTo>
                  <a:cubicBezTo>
                    <a:pt x="6071" y="1769"/>
                    <a:pt x="6071" y="701"/>
                    <a:pt x="5637" y="268"/>
                  </a:cubicBezTo>
                  <a:cubicBezTo>
                    <a:pt x="5471" y="101"/>
                    <a:pt x="5237" y="1"/>
                    <a:pt x="50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9"/>
            <p:cNvSpPr/>
            <p:nvPr/>
          </p:nvSpPr>
          <p:spPr>
            <a:xfrm>
              <a:off x="3725325" y="2586225"/>
              <a:ext cx="54225" cy="32775"/>
            </a:xfrm>
            <a:custGeom>
              <a:avLst/>
              <a:gdLst/>
              <a:ahLst/>
              <a:cxnLst/>
              <a:rect l="l" t="t" r="r" b="b"/>
              <a:pathLst>
                <a:path w="2169" h="1311" extrusionOk="0">
                  <a:moveTo>
                    <a:pt x="1206" y="0"/>
                  </a:moveTo>
                  <a:cubicBezTo>
                    <a:pt x="764" y="0"/>
                    <a:pt x="225" y="184"/>
                    <a:pt x="1" y="744"/>
                  </a:cubicBezTo>
                  <a:lnTo>
                    <a:pt x="1202" y="1311"/>
                  </a:lnTo>
                  <a:cubicBezTo>
                    <a:pt x="1802" y="1244"/>
                    <a:pt x="2169" y="310"/>
                    <a:pt x="1735" y="110"/>
                  </a:cubicBezTo>
                  <a:cubicBezTo>
                    <a:pt x="1615" y="44"/>
                    <a:pt x="1422" y="0"/>
                    <a:pt x="1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9"/>
            <p:cNvSpPr/>
            <p:nvPr/>
          </p:nvSpPr>
          <p:spPr>
            <a:xfrm>
              <a:off x="3745350" y="2537275"/>
              <a:ext cx="79250" cy="37750"/>
            </a:xfrm>
            <a:custGeom>
              <a:avLst/>
              <a:gdLst/>
              <a:ahLst/>
              <a:cxnLst/>
              <a:rect l="l" t="t" r="r" b="b"/>
              <a:pathLst>
                <a:path w="3170" h="1510" extrusionOk="0">
                  <a:moveTo>
                    <a:pt x="1182" y="0"/>
                  </a:moveTo>
                  <a:cubicBezTo>
                    <a:pt x="1017" y="0"/>
                    <a:pt x="864" y="11"/>
                    <a:pt x="734" y="33"/>
                  </a:cubicBezTo>
                  <a:cubicBezTo>
                    <a:pt x="0" y="200"/>
                    <a:pt x="467" y="1401"/>
                    <a:pt x="467" y="1401"/>
                  </a:cubicBezTo>
                  <a:cubicBezTo>
                    <a:pt x="467" y="1401"/>
                    <a:pt x="667" y="1510"/>
                    <a:pt x="1015" y="1510"/>
                  </a:cubicBezTo>
                  <a:cubicBezTo>
                    <a:pt x="1333" y="1510"/>
                    <a:pt x="1776" y="1418"/>
                    <a:pt x="2302" y="1067"/>
                  </a:cubicBezTo>
                  <a:cubicBezTo>
                    <a:pt x="3169" y="467"/>
                    <a:pt x="3169" y="534"/>
                    <a:pt x="3169" y="467"/>
                  </a:cubicBezTo>
                  <a:cubicBezTo>
                    <a:pt x="3086" y="245"/>
                    <a:pt x="1990" y="0"/>
                    <a:pt x="1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9"/>
            <p:cNvSpPr/>
            <p:nvPr/>
          </p:nvSpPr>
          <p:spPr>
            <a:xfrm>
              <a:off x="3783700" y="2561450"/>
              <a:ext cx="15050" cy="16700"/>
            </a:xfrm>
            <a:custGeom>
              <a:avLst/>
              <a:gdLst/>
              <a:ahLst/>
              <a:cxnLst/>
              <a:rect l="l" t="t" r="r" b="b"/>
              <a:pathLst>
                <a:path w="602" h="668" extrusionOk="0">
                  <a:moveTo>
                    <a:pt x="301" y="0"/>
                  </a:moveTo>
                  <a:cubicBezTo>
                    <a:pt x="134" y="0"/>
                    <a:pt x="1" y="167"/>
                    <a:pt x="1" y="334"/>
                  </a:cubicBezTo>
                  <a:cubicBezTo>
                    <a:pt x="1" y="567"/>
                    <a:pt x="134" y="667"/>
                    <a:pt x="301" y="667"/>
                  </a:cubicBezTo>
                  <a:cubicBezTo>
                    <a:pt x="468" y="667"/>
                    <a:pt x="601" y="501"/>
                    <a:pt x="601" y="334"/>
                  </a:cubicBezTo>
                  <a:cubicBezTo>
                    <a:pt x="601" y="167"/>
                    <a:pt x="468"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9"/>
            <p:cNvSpPr/>
            <p:nvPr/>
          </p:nvSpPr>
          <p:spPr>
            <a:xfrm>
              <a:off x="3780375" y="2560600"/>
              <a:ext cx="20875" cy="20875"/>
            </a:xfrm>
            <a:custGeom>
              <a:avLst/>
              <a:gdLst/>
              <a:ahLst/>
              <a:cxnLst/>
              <a:rect l="l" t="t" r="r" b="b"/>
              <a:pathLst>
                <a:path w="835" h="835" extrusionOk="0">
                  <a:moveTo>
                    <a:pt x="434" y="168"/>
                  </a:moveTo>
                  <a:cubicBezTo>
                    <a:pt x="501" y="168"/>
                    <a:pt x="634" y="234"/>
                    <a:pt x="634" y="368"/>
                  </a:cubicBezTo>
                  <a:cubicBezTo>
                    <a:pt x="634" y="501"/>
                    <a:pt x="567" y="601"/>
                    <a:pt x="434" y="601"/>
                  </a:cubicBezTo>
                  <a:cubicBezTo>
                    <a:pt x="301" y="601"/>
                    <a:pt x="234" y="501"/>
                    <a:pt x="234" y="368"/>
                  </a:cubicBezTo>
                  <a:cubicBezTo>
                    <a:pt x="234" y="234"/>
                    <a:pt x="301" y="168"/>
                    <a:pt x="434" y="168"/>
                  </a:cubicBezTo>
                  <a:close/>
                  <a:moveTo>
                    <a:pt x="434" y="1"/>
                  </a:moveTo>
                  <a:cubicBezTo>
                    <a:pt x="167" y="1"/>
                    <a:pt x="0" y="201"/>
                    <a:pt x="0" y="434"/>
                  </a:cubicBezTo>
                  <a:cubicBezTo>
                    <a:pt x="0" y="635"/>
                    <a:pt x="234" y="835"/>
                    <a:pt x="434" y="835"/>
                  </a:cubicBezTo>
                  <a:cubicBezTo>
                    <a:pt x="634" y="835"/>
                    <a:pt x="834" y="635"/>
                    <a:pt x="834" y="434"/>
                  </a:cubicBezTo>
                  <a:cubicBezTo>
                    <a:pt x="834"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9"/>
            <p:cNvSpPr/>
            <p:nvPr/>
          </p:nvSpPr>
          <p:spPr>
            <a:xfrm>
              <a:off x="3972175" y="3214825"/>
              <a:ext cx="23375" cy="17950"/>
            </a:xfrm>
            <a:custGeom>
              <a:avLst/>
              <a:gdLst/>
              <a:ahLst/>
              <a:cxnLst/>
              <a:rect l="l" t="t" r="r" b="b"/>
              <a:pathLst>
                <a:path w="935" h="718" extrusionOk="0">
                  <a:moveTo>
                    <a:pt x="701" y="1"/>
                  </a:moveTo>
                  <a:cubicBezTo>
                    <a:pt x="651" y="1"/>
                    <a:pt x="601" y="17"/>
                    <a:pt x="568" y="51"/>
                  </a:cubicBezTo>
                  <a:cubicBezTo>
                    <a:pt x="467" y="151"/>
                    <a:pt x="334" y="217"/>
                    <a:pt x="134" y="351"/>
                  </a:cubicBezTo>
                  <a:cubicBezTo>
                    <a:pt x="0" y="451"/>
                    <a:pt x="0" y="551"/>
                    <a:pt x="67" y="651"/>
                  </a:cubicBezTo>
                  <a:cubicBezTo>
                    <a:pt x="101" y="684"/>
                    <a:pt x="134" y="718"/>
                    <a:pt x="201" y="718"/>
                  </a:cubicBezTo>
                  <a:cubicBezTo>
                    <a:pt x="245" y="718"/>
                    <a:pt x="275" y="703"/>
                    <a:pt x="299" y="703"/>
                  </a:cubicBezTo>
                  <a:cubicBezTo>
                    <a:pt x="312" y="703"/>
                    <a:pt x="323" y="707"/>
                    <a:pt x="334" y="718"/>
                  </a:cubicBezTo>
                  <a:cubicBezTo>
                    <a:pt x="568" y="618"/>
                    <a:pt x="701" y="484"/>
                    <a:pt x="834" y="351"/>
                  </a:cubicBezTo>
                  <a:cubicBezTo>
                    <a:pt x="934" y="284"/>
                    <a:pt x="934" y="151"/>
                    <a:pt x="834" y="51"/>
                  </a:cubicBezTo>
                  <a:cubicBezTo>
                    <a:pt x="801" y="17"/>
                    <a:pt x="751" y="1"/>
                    <a:pt x="7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9"/>
            <p:cNvSpPr/>
            <p:nvPr/>
          </p:nvSpPr>
          <p:spPr>
            <a:xfrm>
              <a:off x="3948000" y="3226225"/>
              <a:ext cx="27525" cy="18225"/>
            </a:xfrm>
            <a:custGeom>
              <a:avLst/>
              <a:gdLst/>
              <a:ahLst/>
              <a:cxnLst/>
              <a:rect l="l" t="t" r="r" b="b"/>
              <a:pathLst>
                <a:path w="1101" h="729" extrusionOk="0">
                  <a:moveTo>
                    <a:pt x="841" y="1"/>
                  </a:moveTo>
                  <a:cubicBezTo>
                    <a:pt x="812" y="1"/>
                    <a:pt x="787" y="9"/>
                    <a:pt x="767" y="28"/>
                  </a:cubicBezTo>
                  <a:cubicBezTo>
                    <a:pt x="601" y="95"/>
                    <a:pt x="400" y="228"/>
                    <a:pt x="200" y="295"/>
                  </a:cubicBezTo>
                  <a:cubicBezTo>
                    <a:pt x="67" y="395"/>
                    <a:pt x="0" y="462"/>
                    <a:pt x="67" y="595"/>
                  </a:cubicBezTo>
                  <a:cubicBezTo>
                    <a:pt x="100" y="695"/>
                    <a:pt x="200" y="729"/>
                    <a:pt x="267" y="729"/>
                  </a:cubicBezTo>
                  <a:cubicBezTo>
                    <a:pt x="267" y="729"/>
                    <a:pt x="300" y="729"/>
                    <a:pt x="334" y="695"/>
                  </a:cubicBezTo>
                  <a:cubicBezTo>
                    <a:pt x="567" y="595"/>
                    <a:pt x="767" y="462"/>
                    <a:pt x="967" y="395"/>
                  </a:cubicBezTo>
                  <a:cubicBezTo>
                    <a:pt x="1068" y="295"/>
                    <a:pt x="1101" y="195"/>
                    <a:pt x="1068" y="95"/>
                  </a:cubicBezTo>
                  <a:cubicBezTo>
                    <a:pt x="997" y="48"/>
                    <a:pt x="909" y="1"/>
                    <a:pt x="8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9"/>
            <p:cNvSpPr/>
            <p:nvPr/>
          </p:nvSpPr>
          <p:spPr>
            <a:xfrm>
              <a:off x="3891275" y="3250425"/>
              <a:ext cx="26725" cy="15725"/>
            </a:xfrm>
            <a:custGeom>
              <a:avLst/>
              <a:gdLst/>
              <a:ahLst/>
              <a:cxnLst/>
              <a:rect l="l" t="t" r="r" b="b"/>
              <a:pathLst>
                <a:path w="1069" h="629" extrusionOk="0">
                  <a:moveTo>
                    <a:pt x="884" y="1"/>
                  </a:moveTo>
                  <a:cubicBezTo>
                    <a:pt x="857" y="1"/>
                    <a:pt x="829" y="9"/>
                    <a:pt x="801" y="28"/>
                  </a:cubicBezTo>
                  <a:cubicBezTo>
                    <a:pt x="568" y="94"/>
                    <a:pt x="368" y="161"/>
                    <a:pt x="168" y="228"/>
                  </a:cubicBezTo>
                  <a:cubicBezTo>
                    <a:pt x="68" y="261"/>
                    <a:pt x="1" y="361"/>
                    <a:pt x="34" y="461"/>
                  </a:cubicBezTo>
                  <a:cubicBezTo>
                    <a:pt x="68" y="595"/>
                    <a:pt x="168" y="628"/>
                    <a:pt x="234" y="628"/>
                  </a:cubicBezTo>
                  <a:cubicBezTo>
                    <a:pt x="301" y="628"/>
                    <a:pt x="301" y="628"/>
                    <a:pt x="234" y="595"/>
                  </a:cubicBezTo>
                  <a:cubicBezTo>
                    <a:pt x="468" y="561"/>
                    <a:pt x="701" y="461"/>
                    <a:pt x="901" y="395"/>
                  </a:cubicBezTo>
                  <a:cubicBezTo>
                    <a:pt x="1035" y="361"/>
                    <a:pt x="1068" y="261"/>
                    <a:pt x="1035" y="128"/>
                  </a:cubicBezTo>
                  <a:cubicBezTo>
                    <a:pt x="1011" y="56"/>
                    <a:pt x="952" y="1"/>
                    <a:pt x="8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9"/>
            <p:cNvSpPr/>
            <p:nvPr/>
          </p:nvSpPr>
          <p:spPr>
            <a:xfrm>
              <a:off x="3865425" y="3258900"/>
              <a:ext cx="29225" cy="13900"/>
            </a:xfrm>
            <a:custGeom>
              <a:avLst/>
              <a:gdLst/>
              <a:ahLst/>
              <a:cxnLst/>
              <a:rect l="l" t="t" r="r" b="b"/>
              <a:pathLst>
                <a:path w="1169" h="556" extrusionOk="0">
                  <a:moveTo>
                    <a:pt x="947" y="1"/>
                  </a:moveTo>
                  <a:cubicBezTo>
                    <a:pt x="923" y="1"/>
                    <a:pt x="897" y="8"/>
                    <a:pt x="868" y="22"/>
                  </a:cubicBezTo>
                  <a:cubicBezTo>
                    <a:pt x="568" y="89"/>
                    <a:pt x="334" y="122"/>
                    <a:pt x="201" y="122"/>
                  </a:cubicBezTo>
                  <a:cubicBezTo>
                    <a:pt x="67" y="122"/>
                    <a:pt x="1" y="222"/>
                    <a:pt x="1" y="356"/>
                  </a:cubicBezTo>
                  <a:cubicBezTo>
                    <a:pt x="1" y="456"/>
                    <a:pt x="67" y="556"/>
                    <a:pt x="201" y="556"/>
                  </a:cubicBezTo>
                  <a:cubicBezTo>
                    <a:pt x="368" y="523"/>
                    <a:pt x="601" y="456"/>
                    <a:pt x="935" y="422"/>
                  </a:cubicBezTo>
                  <a:cubicBezTo>
                    <a:pt x="1068" y="389"/>
                    <a:pt x="1168" y="289"/>
                    <a:pt x="1102" y="189"/>
                  </a:cubicBezTo>
                  <a:cubicBezTo>
                    <a:pt x="1076" y="85"/>
                    <a:pt x="1029" y="1"/>
                    <a:pt x="9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9"/>
            <p:cNvSpPr/>
            <p:nvPr/>
          </p:nvSpPr>
          <p:spPr>
            <a:xfrm>
              <a:off x="3698650" y="3260275"/>
              <a:ext cx="25050" cy="12525"/>
            </a:xfrm>
            <a:custGeom>
              <a:avLst/>
              <a:gdLst/>
              <a:ahLst/>
              <a:cxnLst/>
              <a:rect l="l" t="t" r="r" b="b"/>
              <a:pathLst>
                <a:path w="1002" h="501" extrusionOk="0">
                  <a:moveTo>
                    <a:pt x="234" y="1"/>
                  </a:moveTo>
                  <a:cubicBezTo>
                    <a:pt x="100" y="1"/>
                    <a:pt x="0" y="34"/>
                    <a:pt x="0" y="167"/>
                  </a:cubicBezTo>
                  <a:cubicBezTo>
                    <a:pt x="0" y="301"/>
                    <a:pt x="34" y="367"/>
                    <a:pt x="167" y="401"/>
                  </a:cubicBezTo>
                  <a:cubicBezTo>
                    <a:pt x="401" y="468"/>
                    <a:pt x="601" y="501"/>
                    <a:pt x="768" y="501"/>
                  </a:cubicBezTo>
                  <a:cubicBezTo>
                    <a:pt x="868" y="501"/>
                    <a:pt x="1001" y="401"/>
                    <a:pt x="934" y="301"/>
                  </a:cubicBezTo>
                  <a:cubicBezTo>
                    <a:pt x="934" y="167"/>
                    <a:pt x="868" y="67"/>
                    <a:pt x="734" y="67"/>
                  </a:cubicBezTo>
                  <a:cubicBezTo>
                    <a:pt x="601" y="67"/>
                    <a:pt x="434" y="34"/>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9"/>
            <p:cNvSpPr/>
            <p:nvPr/>
          </p:nvSpPr>
          <p:spPr>
            <a:xfrm>
              <a:off x="3671950" y="3252475"/>
              <a:ext cx="27550" cy="15325"/>
            </a:xfrm>
            <a:custGeom>
              <a:avLst/>
              <a:gdLst/>
              <a:ahLst/>
              <a:cxnLst/>
              <a:rect l="l" t="t" r="r" b="b"/>
              <a:pathLst>
                <a:path w="1102" h="613" extrusionOk="0">
                  <a:moveTo>
                    <a:pt x="245" y="0"/>
                  </a:moveTo>
                  <a:cubicBezTo>
                    <a:pt x="177" y="0"/>
                    <a:pt x="93" y="44"/>
                    <a:pt x="68" y="146"/>
                  </a:cubicBezTo>
                  <a:cubicBezTo>
                    <a:pt x="1" y="212"/>
                    <a:pt x="68" y="346"/>
                    <a:pt x="168" y="379"/>
                  </a:cubicBezTo>
                  <a:cubicBezTo>
                    <a:pt x="435" y="479"/>
                    <a:pt x="635" y="513"/>
                    <a:pt x="835" y="613"/>
                  </a:cubicBezTo>
                  <a:lnTo>
                    <a:pt x="902" y="613"/>
                  </a:lnTo>
                  <a:cubicBezTo>
                    <a:pt x="968" y="613"/>
                    <a:pt x="1068" y="546"/>
                    <a:pt x="1068" y="479"/>
                  </a:cubicBezTo>
                  <a:cubicBezTo>
                    <a:pt x="1102" y="379"/>
                    <a:pt x="1068" y="279"/>
                    <a:pt x="935" y="212"/>
                  </a:cubicBezTo>
                  <a:cubicBezTo>
                    <a:pt x="735" y="179"/>
                    <a:pt x="501" y="79"/>
                    <a:pt x="301" y="12"/>
                  </a:cubicBezTo>
                  <a:cubicBezTo>
                    <a:pt x="285" y="4"/>
                    <a:pt x="266"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9"/>
            <p:cNvSpPr/>
            <p:nvPr/>
          </p:nvSpPr>
          <p:spPr>
            <a:xfrm>
              <a:off x="3617750" y="3226225"/>
              <a:ext cx="27550" cy="18225"/>
            </a:xfrm>
            <a:custGeom>
              <a:avLst/>
              <a:gdLst/>
              <a:ahLst/>
              <a:cxnLst/>
              <a:rect l="l" t="t" r="r" b="b"/>
              <a:pathLst>
                <a:path w="1102" h="729" extrusionOk="0">
                  <a:moveTo>
                    <a:pt x="241" y="1"/>
                  </a:moveTo>
                  <a:cubicBezTo>
                    <a:pt x="165" y="1"/>
                    <a:pt x="91" y="48"/>
                    <a:pt x="67" y="95"/>
                  </a:cubicBezTo>
                  <a:cubicBezTo>
                    <a:pt x="1" y="228"/>
                    <a:pt x="67" y="362"/>
                    <a:pt x="134" y="395"/>
                  </a:cubicBezTo>
                  <a:cubicBezTo>
                    <a:pt x="334" y="462"/>
                    <a:pt x="568" y="562"/>
                    <a:pt x="768" y="695"/>
                  </a:cubicBezTo>
                  <a:cubicBezTo>
                    <a:pt x="801" y="729"/>
                    <a:pt x="801" y="729"/>
                    <a:pt x="835" y="729"/>
                  </a:cubicBezTo>
                  <a:cubicBezTo>
                    <a:pt x="901" y="729"/>
                    <a:pt x="968" y="695"/>
                    <a:pt x="1001" y="595"/>
                  </a:cubicBezTo>
                  <a:cubicBezTo>
                    <a:pt x="1101" y="462"/>
                    <a:pt x="1001" y="362"/>
                    <a:pt x="935" y="295"/>
                  </a:cubicBezTo>
                  <a:cubicBezTo>
                    <a:pt x="735" y="228"/>
                    <a:pt x="501" y="95"/>
                    <a:pt x="334" y="28"/>
                  </a:cubicBezTo>
                  <a:cubicBezTo>
                    <a:pt x="305" y="9"/>
                    <a:pt x="273" y="1"/>
                    <a:pt x="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9"/>
            <p:cNvSpPr/>
            <p:nvPr/>
          </p:nvSpPr>
          <p:spPr>
            <a:xfrm>
              <a:off x="3594400" y="3211500"/>
              <a:ext cx="26725" cy="20450"/>
            </a:xfrm>
            <a:custGeom>
              <a:avLst/>
              <a:gdLst/>
              <a:ahLst/>
              <a:cxnLst/>
              <a:rect l="l" t="t" r="r" b="b"/>
              <a:pathLst>
                <a:path w="1069" h="818" extrusionOk="0">
                  <a:moveTo>
                    <a:pt x="218" y="0"/>
                  </a:moveTo>
                  <a:cubicBezTo>
                    <a:pt x="167" y="0"/>
                    <a:pt x="117" y="17"/>
                    <a:pt x="67" y="50"/>
                  </a:cubicBezTo>
                  <a:cubicBezTo>
                    <a:pt x="1" y="150"/>
                    <a:pt x="1" y="284"/>
                    <a:pt x="67" y="350"/>
                  </a:cubicBezTo>
                  <a:cubicBezTo>
                    <a:pt x="201" y="450"/>
                    <a:pt x="401" y="617"/>
                    <a:pt x="701" y="784"/>
                  </a:cubicBezTo>
                  <a:cubicBezTo>
                    <a:pt x="701" y="817"/>
                    <a:pt x="735" y="817"/>
                    <a:pt x="768" y="817"/>
                  </a:cubicBezTo>
                  <a:cubicBezTo>
                    <a:pt x="868" y="817"/>
                    <a:pt x="935" y="784"/>
                    <a:pt x="1035" y="717"/>
                  </a:cubicBezTo>
                  <a:cubicBezTo>
                    <a:pt x="1068" y="617"/>
                    <a:pt x="1035" y="484"/>
                    <a:pt x="935" y="450"/>
                  </a:cubicBezTo>
                  <a:cubicBezTo>
                    <a:pt x="668" y="284"/>
                    <a:pt x="434" y="150"/>
                    <a:pt x="368" y="50"/>
                  </a:cubicBezTo>
                  <a:cubicBezTo>
                    <a:pt x="318" y="17"/>
                    <a:pt x="26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9"/>
            <p:cNvSpPr/>
            <p:nvPr/>
          </p:nvSpPr>
          <p:spPr>
            <a:xfrm>
              <a:off x="3730325" y="2652350"/>
              <a:ext cx="36725" cy="119275"/>
            </a:xfrm>
            <a:custGeom>
              <a:avLst/>
              <a:gdLst/>
              <a:ahLst/>
              <a:cxnLst/>
              <a:rect l="l" t="t" r="r" b="b"/>
              <a:pathLst>
                <a:path w="1469" h="4771" extrusionOk="0">
                  <a:moveTo>
                    <a:pt x="1302" y="0"/>
                  </a:moveTo>
                  <a:lnTo>
                    <a:pt x="1303" y="19"/>
                  </a:lnTo>
                  <a:lnTo>
                    <a:pt x="1303" y="19"/>
                  </a:lnTo>
                  <a:cubicBezTo>
                    <a:pt x="1302" y="13"/>
                    <a:pt x="1302" y="7"/>
                    <a:pt x="1302" y="0"/>
                  </a:cubicBezTo>
                  <a:close/>
                  <a:moveTo>
                    <a:pt x="1303" y="19"/>
                  </a:moveTo>
                  <a:cubicBezTo>
                    <a:pt x="1394" y="2315"/>
                    <a:pt x="1" y="4770"/>
                    <a:pt x="1" y="4770"/>
                  </a:cubicBezTo>
                  <a:lnTo>
                    <a:pt x="1469" y="4003"/>
                  </a:lnTo>
                  <a:lnTo>
                    <a:pt x="1303" y="19"/>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9"/>
            <p:cNvSpPr/>
            <p:nvPr/>
          </p:nvSpPr>
          <p:spPr>
            <a:xfrm>
              <a:off x="3723675" y="2648175"/>
              <a:ext cx="47550" cy="129275"/>
            </a:xfrm>
            <a:custGeom>
              <a:avLst/>
              <a:gdLst/>
              <a:ahLst/>
              <a:cxnLst/>
              <a:rect l="l" t="t" r="r" b="b"/>
              <a:pathLst>
                <a:path w="1902" h="5171" extrusionOk="0">
                  <a:moveTo>
                    <a:pt x="1501" y="0"/>
                  </a:moveTo>
                  <a:cubicBezTo>
                    <a:pt x="1368" y="0"/>
                    <a:pt x="1268" y="100"/>
                    <a:pt x="1268" y="200"/>
                  </a:cubicBezTo>
                  <a:cubicBezTo>
                    <a:pt x="1368" y="2435"/>
                    <a:pt x="33" y="4804"/>
                    <a:pt x="33" y="4837"/>
                  </a:cubicBezTo>
                  <a:cubicBezTo>
                    <a:pt x="0" y="4937"/>
                    <a:pt x="0" y="5004"/>
                    <a:pt x="67" y="5104"/>
                  </a:cubicBezTo>
                  <a:cubicBezTo>
                    <a:pt x="100" y="5137"/>
                    <a:pt x="200" y="5171"/>
                    <a:pt x="234" y="5171"/>
                  </a:cubicBezTo>
                  <a:cubicBezTo>
                    <a:pt x="256" y="5171"/>
                    <a:pt x="293" y="5156"/>
                    <a:pt x="315" y="5156"/>
                  </a:cubicBezTo>
                  <a:cubicBezTo>
                    <a:pt x="326" y="5156"/>
                    <a:pt x="334" y="5160"/>
                    <a:pt x="334" y="5171"/>
                  </a:cubicBezTo>
                  <a:lnTo>
                    <a:pt x="1768" y="4437"/>
                  </a:lnTo>
                  <a:cubicBezTo>
                    <a:pt x="1868" y="4337"/>
                    <a:pt x="1901" y="4203"/>
                    <a:pt x="1868" y="4137"/>
                  </a:cubicBezTo>
                  <a:cubicBezTo>
                    <a:pt x="1793" y="4062"/>
                    <a:pt x="1699" y="4024"/>
                    <a:pt x="1629" y="4024"/>
                  </a:cubicBezTo>
                  <a:cubicBezTo>
                    <a:pt x="1605" y="4024"/>
                    <a:pt x="1585" y="4028"/>
                    <a:pt x="1568" y="4037"/>
                  </a:cubicBezTo>
                  <a:lnTo>
                    <a:pt x="667" y="4504"/>
                  </a:lnTo>
                  <a:cubicBezTo>
                    <a:pt x="1067" y="3636"/>
                    <a:pt x="1735" y="1868"/>
                    <a:pt x="1701" y="200"/>
                  </a:cubicBezTo>
                  <a:cubicBezTo>
                    <a:pt x="1701" y="100"/>
                    <a:pt x="1601" y="0"/>
                    <a:pt x="1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9"/>
            <p:cNvSpPr/>
            <p:nvPr/>
          </p:nvSpPr>
          <p:spPr>
            <a:xfrm>
              <a:off x="3826225" y="2652350"/>
              <a:ext cx="36725" cy="119275"/>
            </a:xfrm>
            <a:custGeom>
              <a:avLst/>
              <a:gdLst/>
              <a:ahLst/>
              <a:cxnLst/>
              <a:rect l="l" t="t" r="r" b="b"/>
              <a:pathLst>
                <a:path w="1469" h="4771" extrusionOk="0">
                  <a:moveTo>
                    <a:pt x="168" y="0"/>
                  </a:moveTo>
                  <a:lnTo>
                    <a:pt x="1" y="4003"/>
                  </a:lnTo>
                  <a:lnTo>
                    <a:pt x="1469" y="4770"/>
                  </a:lnTo>
                  <a:cubicBezTo>
                    <a:pt x="1469" y="4770"/>
                    <a:pt x="101" y="2302"/>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9"/>
            <p:cNvSpPr/>
            <p:nvPr/>
          </p:nvSpPr>
          <p:spPr>
            <a:xfrm>
              <a:off x="3821225" y="2647325"/>
              <a:ext cx="48400" cy="130125"/>
            </a:xfrm>
            <a:custGeom>
              <a:avLst/>
              <a:gdLst/>
              <a:ahLst/>
              <a:cxnLst/>
              <a:rect l="l" t="t" r="r" b="b"/>
              <a:pathLst>
                <a:path w="1936" h="5205" extrusionOk="0">
                  <a:moveTo>
                    <a:pt x="401" y="1"/>
                  </a:moveTo>
                  <a:cubicBezTo>
                    <a:pt x="334" y="1"/>
                    <a:pt x="201" y="68"/>
                    <a:pt x="201" y="201"/>
                  </a:cubicBezTo>
                  <a:cubicBezTo>
                    <a:pt x="168" y="1902"/>
                    <a:pt x="835" y="3637"/>
                    <a:pt x="1235" y="4504"/>
                  </a:cubicBezTo>
                  <a:lnTo>
                    <a:pt x="334" y="4037"/>
                  </a:lnTo>
                  <a:cubicBezTo>
                    <a:pt x="301" y="4029"/>
                    <a:pt x="270" y="4025"/>
                    <a:pt x="241" y="4025"/>
                  </a:cubicBezTo>
                  <a:cubicBezTo>
                    <a:pt x="153" y="4025"/>
                    <a:pt x="84" y="4062"/>
                    <a:pt x="34" y="4137"/>
                  </a:cubicBezTo>
                  <a:cubicBezTo>
                    <a:pt x="1" y="4237"/>
                    <a:pt x="34" y="4371"/>
                    <a:pt x="134" y="4404"/>
                  </a:cubicBezTo>
                  <a:lnTo>
                    <a:pt x="1602" y="5171"/>
                  </a:lnTo>
                  <a:cubicBezTo>
                    <a:pt x="1602" y="5205"/>
                    <a:pt x="1635" y="5205"/>
                    <a:pt x="1669" y="5205"/>
                  </a:cubicBezTo>
                  <a:cubicBezTo>
                    <a:pt x="1702" y="5205"/>
                    <a:pt x="1802" y="5171"/>
                    <a:pt x="1835" y="5071"/>
                  </a:cubicBezTo>
                  <a:cubicBezTo>
                    <a:pt x="1936" y="5005"/>
                    <a:pt x="1936" y="4904"/>
                    <a:pt x="1869" y="4838"/>
                  </a:cubicBezTo>
                  <a:cubicBezTo>
                    <a:pt x="1869" y="4838"/>
                    <a:pt x="535" y="2403"/>
                    <a:pt x="635" y="201"/>
                  </a:cubicBezTo>
                  <a:cubicBezTo>
                    <a:pt x="635" y="68"/>
                    <a:pt x="535"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9"/>
            <p:cNvSpPr/>
            <p:nvPr/>
          </p:nvSpPr>
          <p:spPr>
            <a:xfrm>
              <a:off x="3767025" y="2647325"/>
              <a:ext cx="59225" cy="136800"/>
            </a:xfrm>
            <a:custGeom>
              <a:avLst/>
              <a:gdLst/>
              <a:ahLst/>
              <a:cxnLst/>
              <a:rect l="l" t="t" r="r" b="b"/>
              <a:pathLst>
                <a:path w="2369" h="5472" extrusionOk="0">
                  <a:moveTo>
                    <a:pt x="534" y="1"/>
                  </a:moveTo>
                  <a:cubicBezTo>
                    <a:pt x="701" y="1969"/>
                    <a:pt x="1" y="4204"/>
                    <a:pt x="1" y="4204"/>
                  </a:cubicBezTo>
                  <a:lnTo>
                    <a:pt x="1168" y="5472"/>
                  </a:lnTo>
                  <a:lnTo>
                    <a:pt x="2369" y="4204"/>
                  </a:lnTo>
                  <a:cubicBezTo>
                    <a:pt x="2369" y="4204"/>
                    <a:pt x="1668" y="1969"/>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9"/>
            <p:cNvSpPr/>
            <p:nvPr/>
          </p:nvSpPr>
          <p:spPr>
            <a:xfrm>
              <a:off x="3759525" y="2642325"/>
              <a:ext cx="73400" cy="146800"/>
            </a:xfrm>
            <a:custGeom>
              <a:avLst/>
              <a:gdLst/>
              <a:ahLst/>
              <a:cxnLst/>
              <a:rect l="l" t="t" r="r" b="b"/>
              <a:pathLst>
                <a:path w="2936" h="5872" extrusionOk="0">
                  <a:moveTo>
                    <a:pt x="801" y="1"/>
                  </a:moveTo>
                  <a:cubicBezTo>
                    <a:pt x="668" y="1"/>
                    <a:pt x="601" y="68"/>
                    <a:pt x="601" y="201"/>
                  </a:cubicBezTo>
                  <a:cubicBezTo>
                    <a:pt x="734" y="2102"/>
                    <a:pt x="67" y="4271"/>
                    <a:pt x="67" y="4337"/>
                  </a:cubicBezTo>
                  <a:cubicBezTo>
                    <a:pt x="0" y="4404"/>
                    <a:pt x="67" y="4504"/>
                    <a:pt x="100" y="4537"/>
                  </a:cubicBezTo>
                  <a:lnTo>
                    <a:pt x="1268" y="5772"/>
                  </a:lnTo>
                  <a:cubicBezTo>
                    <a:pt x="1301" y="5838"/>
                    <a:pt x="1401" y="5872"/>
                    <a:pt x="1435" y="5872"/>
                  </a:cubicBezTo>
                  <a:cubicBezTo>
                    <a:pt x="1501" y="5872"/>
                    <a:pt x="1568" y="5872"/>
                    <a:pt x="1635" y="5772"/>
                  </a:cubicBezTo>
                  <a:lnTo>
                    <a:pt x="2836" y="4537"/>
                  </a:lnTo>
                  <a:cubicBezTo>
                    <a:pt x="2902" y="4504"/>
                    <a:pt x="2936" y="4404"/>
                    <a:pt x="2902" y="4337"/>
                  </a:cubicBezTo>
                  <a:cubicBezTo>
                    <a:pt x="2902" y="4271"/>
                    <a:pt x="2235" y="2102"/>
                    <a:pt x="2335" y="201"/>
                  </a:cubicBezTo>
                  <a:cubicBezTo>
                    <a:pt x="2335" y="101"/>
                    <a:pt x="2269" y="1"/>
                    <a:pt x="2135" y="1"/>
                  </a:cubicBezTo>
                  <a:cubicBezTo>
                    <a:pt x="2069" y="1"/>
                    <a:pt x="1935" y="68"/>
                    <a:pt x="1935" y="201"/>
                  </a:cubicBezTo>
                  <a:cubicBezTo>
                    <a:pt x="1768" y="1936"/>
                    <a:pt x="2302" y="3870"/>
                    <a:pt x="2435" y="4371"/>
                  </a:cubicBezTo>
                  <a:lnTo>
                    <a:pt x="1435" y="5371"/>
                  </a:lnTo>
                  <a:lnTo>
                    <a:pt x="501" y="4371"/>
                  </a:lnTo>
                  <a:cubicBezTo>
                    <a:pt x="634" y="3870"/>
                    <a:pt x="1135" y="1936"/>
                    <a:pt x="1001" y="201"/>
                  </a:cubicBezTo>
                  <a:cubicBezTo>
                    <a:pt x="1001" y="68"/>
                    <a:pt x="934" y="1"/>
                    <a:pt x="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9"/>
            <p:cNvSpPr/>
            <p:nvPr/>
          </p:nvSpPr>
          <p:spPr>
            <a:xfrm>
              <a:off x="3503500" y="2761575"/>
              <a:ext cx="30875" cy="469550"/>
            </a:xfrm>
            <a:custGeom>
              <a:avLst/>
              <a:gdLst/>
              <a:ahLst/>
              <a:cxnLst/>
              <a:rect l="l" t="t" r="r" b="b"/>
              <a:pathLst>
                <a:path w="1235" h="18782" extrusionOk="0">
                  <a:moveTo>
                    <a:pt x="1" y="1"/>
                  </a:moveTo>
                  <a:lnTo>
                    <a:pt x="1" y="18781"/>
                  </a:lnTo>
                  <a:lnTo>
                    <a:pt x="1235" y="18781"/>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3" name="Google Shape;1933;p49"/>
          <p:cNvSpPr/>
          <p:nvPr/>
        </p:nvSpPr>
        <p:spPr>
          <a:xfrm>
            <a:off x="391575" y="3501775"/>
            <a:ext cx="2782955" cy="1305049"/>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4" name="Google Shape;1934;p49"/>
          <p:cNvGrpSpPr/>
          <p:nvPr/>
        </p:nvGrpSpPr>
        <p:grpSpPr>
          <a:xfrm>
            <a:off x="1132396" y="2981360"/>
            <a:ext cx="1423615" cy="1825614"/>
            <a:chOff x="453100" y="3823025"/>
            <a:chExt cx="898350" cy="1152025"/>
          </a:xfrm>
        </p:grpSpPr>
        <p:sp>
          <p:nvSpPr>
            <p:cNvPr id="1935" name="Google Shape;1935;p49"/>
            <p:cNvSpPr/>
            <p:nvPr/>
          </p:nvSpPr>
          <p:spPr>
            <a:xfrm>
              <a:off x="686000" y="4291450"/>
              <a:ext cx="191350" cy="195625"/>
            </a:xfrm>
            <a:custGeom>
              <a:avLst/>
              <a:gdLst/>
              <a:ahLst/>
              <a:cxnLst/>
              <a:rect l="l" t="t" r="r" b="b"/>
              <a:pathLst>
                <a:path w="7654" h="7825" extrusionOk="0">
                  <a:moveTo>
                    <a:pt x="5755" y="0"/>
                  </a:moveTo>
                  <a:cubicBezTo>
                    <a:pt x="5139" y="0"/>
                    <a:pt x="4381" y="154"/>
                    <a:pt x="3494" y="616"/>
                  </a:cubicBezTo>
                  <a:cubicBezTo>
                    <a:pt x="1054" y="1892"/>
                    <a:pt x="611" y="2834"/>
                    <a:pt x="278" y="4442"/>
                  </a:cubicBezTo>
                  <a:cubicBezTo>
                    <a:pt x="1" y="5829"/>
                    <a:pt x="334" y="6938"/>
                    <a:pt x="334" y="6938"/>
                  </a:cubicBezTo>
                  <a:lnTo>
                    <a:pt x="1165" y="5773"/>
                  </a:lnTo>
                  <a:lnTo>
                    <a:pt x="1165" y="5773"/>
                  </a:lnTo>
                  <a:cubicBezTo>
                    <a:pt x="1165" y="5773"/>
                    <a:pt x="999" y="6605"/>
                    <a:pt x="1054" y="7049"/>
                  </a:cubicBezTo>
                  <a:cubicBezTo>
                    <a:pt x="1110" y="7492"/>
                    <a:pt x="1443" y="7825"/>
                    <a:pt x="1443" y="7825"/>
                  </a:cubicBezTo>
                  <a:cubicBezTo>
                    <a:pt x="1443" y="7825"/>
                    <a:pt x="1942" y="4110"/>
                    <a:pt x="3328" y="2723"/>
                  </a:cubicBezTo>
                  <a:cubicBezTo>
                    <a:pt x="5158" y="838"/>
                    <a:pt x="7265" y="838"/>
                    <a:pt x="7265" y="838"/>
                  </a:cubicBezTo>
                  <a:lnTo>
                    <a:pt x="7653" y="616"/>
                  </a:lnTo>
                  <a:cubicBezTo>
                    <a:pt x="7653" y="616"/>
                    <a:pt x="6988" y="0"/>
                    <a:pt x="5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9"/>
            <p:cNvSpPr/>
            <p:nvPr/>
          </p:nvSpPr>
          <p:spPr>
            <a:xfrm>
              <a:off x="939700" y="4291450"/>
              <a:ext cx="189950" cy="195625"/>
            </a:xfrm>
            <a:custGeom>
              <a:avLst/>
              <a:gdLst/>
              <a:ahLst/>
              <a:cxnLst/>
              <a:rect l="l" t="t" r="r" b="b"/>
              <a:pathLst>
                <a:path w="7598" h="7825" extrusionOk="0">
                  <a:moveTo>
                    <a:pt x="1873" y="0"/>
                  </a:moveTo>
                  <a:cubicBezTo>
                    <a:pt x="641" y="0"/>
                    <a:pt x="0" y="616"/>
                    <a:pt x="0" y="616"/>
                  </a:cubicBezTo>
                  <a:lnTo>
                    <a:pt x="333" y="838"/>
                  </a:lnTo>
                  <a:cubicBezTo>
                    <a:pt x="333" y="838"/>
                    <a:pt x="2440" y="838"/>
                    <a:pt x="4270" y="2723"/>
                  </a:cubicBezTo>
                  <a:cubicBezTo>
                    <a:pt x="5656" y="4110"/>
                    <a:pt x="6155" y="7825"/>
                    <a:pt x="6155" y="7825"/>
                  </a:cubicBezTo>
                  <a:cubicBezTo>
                    <a:pt x="6155" y="7825"/>
                    <a:pt x="6488" y="7492"/>
                    <a:pt x="6544" y="7049"/>
                  </a:cubicBezTo>
                  <a:cubicBezTo>
                    <a:pt x="6654" y="6605"/>
                    <a:pt x="6433" y="5773"/>
                    <a:pt x="6433" y="5773"/>
                  </a:cubicBezTo>
                  <a:lnTo>
                    <a:pt x="6433" y="5773"/>
                  </a:lnTo>
                  <a:lnTo>
                    <a:pt x="7264" y="6938"/>
                  </a:lnTo>
                  <a:cubicBezTo>
                    <a:pt x="7264" y="6938"/>
                    <a:pt x="7597" y="5829"/>
                    <a:pt x="7320" y="4442"/>
                  </a:cubicBezTo>
                  <a:cubicBezTo>
                    <a:pt x="6987" y="2834"/>
                    <a:pt x="6544" y="1892"/>
                    <a:pt x="4159" y="616"/>
                  </a:cubicBezTo>
                  <a:cubicBezTo>
                    <a:pt x="3253" y="154"/>
                    <a:pt x="2489" y="0"/>
                    <a:pt x="18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9"/>
            <p:cNvSpPr/>
            <p:nvPr/>
          </p:nvSpPr>
          <p:spPr>
            <a:xfrm>
              <a:off x="759475" y="4306850"/>
              <a:ext cx="129225" cy="230150"/>
            </a:xfrm>
            <a:custGeom>
              <a:avLst/>
              <a:gdLst/>
              <a:ahLst/>
              <a:cxnLst/>
              <a:rect l="l" t="t" r="r" b="b"/>
              <a:pathLst>
                <a:path w="5169" h="9206" extrusionOk="0">
                  <a:moveTo>
                    <a:pt x="3685" y="0"/>
                  </a:moveTo>
                  <a:cubicBezTo>
                    <a:pt x="3389" y="0"/>
                    <a:pt x="3069" y="56"/>
                    <a:pt x="2773" y="222"/>
                  </a:cubicBezTo>
                  <a:cubicBezTo>
                    <a:pt x="999" y="1054"/>
                    <a:pt x="278" y="2385"/>
                    <a:pt x="56" y="4048"/>
                  </a:cubicBezTo>
                  <a:cubicBezTo>
                    <a:pt x="1" y="4714"/>
                    <a:pt x="167" y="5767"/>
                    <a:pt x="444" y="6710"/>
                  </a:cubicBezTo>
                  <a:cubicBezTo>
                    <a:pt x="666" y="6100"/>
                    <a:pt x="1165" y="5601"/>
                    <a:pt x="1165" y="5601"/>
                  </a:cubicBezTo>
                  <a:lnTo>
                    <a:pt x="1165" y="5601"/>
                  </a:lnTo>
                  <a:cubicBezTo>
                    <a:pt x="1165" y="5601"/>
                    <a:pt x="555" y="6599"/>
                    <a:pt x="722" y="7652"/>
                  </a:cubicBezTo>
                  <a:cubicBezTo>
                    <a:pt x="943" y="8262"/>
                    <a:pt x="1221" y="8651"/>
                    <a:pt x="1831" y="9205"/>
                  </a:cubicBezTo>
                  <a:cubicBezTo>
                    <a:pt x="1831" y="9205"/>
                    <a:pt x="1387" y="6710"/>
                    <a:pt x="2330" y="3882"/>
                  </a:cubicBezTo>
                  <a:cubicBezTo>
                    <a:pt x="2999" y="1921"/>
                    <a:pt x="3793" y="620"/>
                    <a:pt x="4532" y="620"/>
                  </a:cubicBezTo>
                  <a:cubicBezTo>
                    <a:pt x="4650" y="620"/>
                    <a:pt x="4766" y="653"/>
                    <a:pt x="4880" y="721"/>
                  </a:cubicBezTo>
                  <a:cubicBezTo>
                    <a:pt x="4948" y="763"/>
                    <a:pt x="4992" y="781"/>
                    <a:pt x="5019" y="781"/>
                  </a:cubicBezTo>
                  <a:cubicBezTo>
                    <a:pt x="5169" y="781"/>
                    <a:pt x="4770" y="222"/>
                    <a:pt x="4770" y="222"/>
                  </a:cubicBezTo>
                  <a:cubicBezTo>
                    <a:pt x="4770" y="222"/>
                    <a:pt x="4277" y="0"/>
                    <a:pt x="3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9"/>
            <p:cNvSpPr/>
            <p:nvPr/>
          </p:nvSpPr>
          <p:spPr>
            <a:xfrm>
              <a:off x="926950" y="4306850"/>
              <a:ext cx="130600" cy="230150"/>
            </a:xfrm>
            <a:custGeom>
              <a:avLst/>
              <a:gdLst/>
              <a:ahLst/>
              <a:cxnLst/>
              <a:rect l="l" t="t" r="r" b="b"/>
              <a:pathLst>
                <a:path w="5224" h="9206" extrusionOk="0">
                  <a:moveTo>
                    <a:pt x="1500" y="0"/>
                  </a:moveTo>
                  <a:cubicBezTo>
                    <a:pt x="892" y="0"/>
                    <a:pt x="399" y="222"/>
                    <a:pt x="399" y="222"/>
                  </a:cubicBezTo>
                  <a:cubicBezTo>
                    <a:pt x="399" y="222"/>
                    <a:pt x="0" y="781"/>
                    <a:pt x="150" y="781"/>
                  </a:cubicBezTo>
                  <a:cubicBezTo>
                    <a:pt x="177" y="781"/>
                    <a:pt x="221" y="763"/>
                    <a:pt x="289" y="721"/>
                  </a:cubicBezTo>
                  <a:cubicBezTo>
                    <a:pt x="403" y="653"/>
                    <a:pt x="519" y="620"/>
                    <a:pt x="637" y="620"/>
                  </a:cubicBezTo>
                  <a:cubicBezTo>
                    <a:pt x="1376" y="620"/>
                    <a:pt x="2170" y="1921"/>
                    <a:pt x="2839" y="3882"/>
                  </a:cubicBezTo>
                  <a:cubicBezTo>
                    <a:pt x="3837" y="6710"/>
                    <a:pt x="3338" y="9205"/>
                    <a:pt x="3338" y="9205"/>
                  </a:cubicBezTo>
                  <a:cubicBezTo>
                    <a:pt x="3948" y="8651"/>
                    <a:pt x="4226" y="8262"/>
                    <a:pt x="4447" y="7652"/>
                  </a:cubicBezTo>
                  <a:cubicBezTo>
                    <a:pt x="4614" y="6599"/>
                    <a:pt x="4004" y="5601"/>
                    <a:pt x="4004" y="5601"/>
                  </a:cubicBezTo>
                  <a:lnTo>
                    <a:pt x="4004" y="5601"/>
                  </a:lnTo>
                  <a:cubicBezTo>
                    <a:pt x="4004" y="5601"/>
                    <a:pt x="4503" y="6100"/>
                    <a:pt x="4725" y="6710"/>
                  </a:cubicBezTo>
                  <a:cubicBezTo>
                    <a:pt x="5002" y="5767"/>
                    <a:pt x="5224" y="4714"/>
                    <a:pt x="5113" y="4048"/>
                  </a:cubicBezTo>
                  <a:cubicBezTo>
                    <a:pt x="4946" y="2385"/>
                    <a:pt x="4170" y="1054"/>
                    <a:pt x="2451" y="222"/>
                  </a:cubicBezTo>
                  <a:cubicBezTo>
                    <a:pt x="2137" y="56"/>
                    <a:pt x="1804" y="0"/>
                    <a:pt x="1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9"/>
            <p:cNvSpPr/>
            <p:nvPr/>
          </p:nvSpPr>
          <p:spPr>
            <a:xfrm>
              <a:off x="873150" y="4291600"/>
              <a:ext cx="58250" cy="683450"/>
            </a:xfrm>
            <a:custGeom>
              <a:avLst/>
              <a:gdLst/>
              <a:ahLst/>
              <a:cxnLst/>
              <a:rect l="l" t="t" r="r" b="b"/>
              <a:pathLst>
                <a:path w="2330" h="27338" extrusionOk="0">
                  <a:moveTo>
                    <a:pt x="1" y="0"/>
                  </a:moveTo>
                  <a:lnTo>
                    <a:pt x="1" y="27338"/>
                  </a:lnTo>
                  <a:lnTo>
                    <a:pt x="2330" y="27338"/>
                  </a:lnTo>
                  <a:lnTo>
                    <a:pt x="233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9"/>
            <p:cNvSpPr/>
            <p:nvPr/>
          </p:nvSpPr>
          <p:spPr>
            <a:xfrm>
              <a:off x="519650" y="4169025"/>
              <a:ext cx="353525" cy="151700"/>
            </a:xfrm>
            <a:custGeom>
              <a:avLst/>
              <a:gdLst/>
              <a:ahLst/>
              <a:cxnLst/>
              <a:rect l="l" t="t" r="r" b="b"/>
              <a:pathLst>
                <a:path w="14141" h="6068" extrusionOk="0">
                  <a:moveTo>
                    <a:pt x="5260" y="0"/>
                  </a:moveTo>
                  <a:cubicBezTo>
                    <a:pt x="4993" y="0"/>
                    <a:pt x="4719" y="8"/>
                    <a:pt x="4437" y="24"/>
                  </a:cubicBezTo>
                  <a:cubicBezTo>
                    <a:pt x="3771" y="134"/>
                    <a:pt x="2496" y="744"/>
                    <a:pt x="2108" y="1077"/>
                  </a:cubicBezTo>
                  <a:lnTo>
                    <a:pt x="2773" y="2463"/>
                  </a:lnTo>
                  <a:cubicBezTo>
                    <a:pt x="2773" y="2463"/>
                    <a:pt x="1886" y="2242"/>
                    <a:pt x="1054" y="2242"/>
                  </a:cubicBezTo>
                  <a:cubicBezTo>
                    <a:pt x="1" y="4127"/>
                    <a:pt x="278" y="6068"/>
                    <a:pt x="278" y="6068"/>
                  </a:cubicBezTo>
                  <a:cubicBezTo>
                    <a:pt x="278" y="6068"/>
                    <a:pt x="3081" y="2938"/>
                    <a:pt x="6799" y="2938"/>
                  </a:cubicBezTo>
                  <a:cubicBezTo>
                    <a:pt x="7133" y="2938"/>
                    <a:pt x="7473" y="2963"/>
                    <a:pt x="7819" y="3018"/>
                  </a:cubicBezTo>
                  <a:cubicBezTo>
                    <a:pt x="12089" y="3739"/>
                    <a:pt x="14141" y="5680"/>
                    <a:pt x="14141" y="5680"/>
                  </a:cubicBezTo>
                  <a:cubicBezTo>
                    <a:pt x="14141" y="5680"/>
                    <a:pt x="12592" y="0"/>
                    <a:pt x="5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9"/>
            <p:cNvSpPr/>
            <p:nvPr/>
          </p:nvSpPr>
          <p:spPr>
            <a:xfrm>
              <a:off x="939700" y="4169025"/>
              <a:ext cx="353525" cy="151700"/>
            </a:xfrm>
            <a:custGeom>
              <a:avLst/>
              <a:gdLst/>
              <a:ahLst/>
              <a:cxnLst/>
              <a:rect l="l" t="t" r="r" b="b"/>
              <a:pathLst>
                <a:path w="14141" h="6068" extrusionOk="0">
                  <a:moveTo>
                    <a:pt x="8881" y="0"/>
                  </a:moveTo>
                  <a:cubicBezTo>
                    <a:pt x="1549" y="0"/>
                    <a:pt x="0" y="5680"/>
                    <a:pt x="0" y="5680"/>
                  </a:cubicBezTo>
                  <a:cubicBezTo>
                    <a:pt x="0" y="5680"/>
                    <a:pt x="2052" y="3739"/>
                    <a:pt x="6266" y="3018"/>
                  </a:cubicBezTo>
                  <a:cubicBezTo>
                    <a:pt x="6617" y="2963"/>
                    <a:pt x="6962" y="2938"/>
                    <a:pt x="7299" y="2938"/>
                  </a:cubicBezTo>
                  <a:cubicBezTo>
                    <a:pt x="11061" y="2938"/>
                    <a:pt x="13863" y="6068"/>
                    <a:pt x="13863" y="6068"/>
                  </a:cubicBezTo>
                  <a:cubicBezTo>
                    <a:pt x="13863" y="6068"/>
                    <a:pt x="14140" y="4127"/>
                    <a:pt x="13087" y="2242"/>
                  </a:cubicBezTo>
                  <a:cubicBezTo>
                    <a:pt x="12255" y="2242"/>
                    <a:pt x="11368" y="2463"/>
                    <a:pt x="11368" y="2463"/>
                  </a:cubicBezTo>
                  <a:lnTo>
                    <a:pt x="12033" y="1077"/>
                  </a:lnTo>
                  <a:cubicBezTo>
                    <a:pt x="11645" y="744"/>
                    <a:pt x="10370" y="134"/>
                    <a:pt x="9704" y="24"/>
                  </a:cubicBezTo>
                  <a:cubicBezTo>
                    <a:pt x="9422" y="8"/>
                    <a:pt x="9148" y="0"/>
                    <a:pt x="88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9"/>
            <p:cNvSpPr/>
            <p:nvPr/>
          </p:nvSpPr>
          <p:spPr>
            <a:xfrm>
              <a:off x="453100" y="4058700"/>
              <a:ext cx="435325" cy="288375"/>
            </a:xfrm>
            <a:custGeom>
              <a:avLst/>
              <a:gdLst/>
              <a:ahLst/>
              <a:cxnLst/>
              <a:rect l="l" t="t" r="r" b="b"/>
              <a:pathLst>
                <a:path w="17413" h="11535" extrusionOk="0">
                  <a:moveTo>
                    <a:pt x="10093" y="0"/>
                  </a:moveTo>
                  <a:cubicBezTo>
                    <a:pt x="10093" y="0"/>
                    <a:pt x="9650" y="1109"/>
                    <a:pt x="9261" y="2496"/>
                  </a:cubicBezTo>
                  <a:cubicBezTo>
                    <a:pt x="8540" y="832"/>
                    <a:pt x="8041" y="278"/>
                    <a:pt x="8041" y="278"/>
                  </a:cubicBezTo>
                  <a:cubicBezTo>
                    <a:pt x="8041" y="278"/>
                    <a:pt x="7330" y="118"/>
                    <a:pt x="6242" y="118"/>
                  </a:cubicBezTo>
                  <a:cubicBezTo>
                    <a:pt x="5203" y="118"/>
                    <a:pt x="3821" y="264"/>
                    <a:pt x="2385" y="832"/>
                  </a:cubicBezTo>
                  <a:cubicBezTo>
                    <a:pt x="722" y="1553"/>
                    <a:pt x="1" y="3161"/>
                    <a:pt x="1" y="3161"/>
                  </a:cubicBezTo>
                  <a:cubicBezTo>
                    <a:pt x="1" y="3161"/>
                    <a:pt x="8818" y="3328"/>
                    <a:pt x="12699" y="6377"/>
                  </a:cubicBezTo>
                  <a:cubicBezTo>
                    <a:pt x="16581" y="9372"/>
                    <a:pt x="16803" y="11534"/>
                    <a:pt x="16803" y="11534"/>
                  </a:cubicBezTo>
                  <a:cubicBezTo>
                    <a:pt x="16803" y="11534"/>
                    <a:pt x="17413" y="9649"/>
                    <a:pt x="17080" y="8041"/>
                  </a:cubicBezTo>
                  <a:cubicBezTo>
                    <a:pt x="16470" y="5324"/>
                    <a:pt x="14973" y="3882"/>
                    <a:pt x="14973" y="3882"/>
                  </a:cubicBezTo>
                  <a:lnTo>
                    <a:pt x="13753" y="4991"/>
                  </a:lnTo>
                  <a:cubicBezTo>
                    <a:pt x="13476" y="1387"/>
                    <a:pt x="10093" y="0"/>
                    <a:pt x="10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9"/>
            <p:cNvSpPr/>
            <p:nvPr/>
          </p:nvSpPr>
          <p:spPr>
            <a:xfrm>
              <a:off x="914750" y="4058700"/>
              <a:ext cx="436700" cy="288375"/>
            </a:xfrm>
            <a:custGeom>
              <a:avLst/>
              <a:gdLst/>
              <a:ahLst/>
              <a:cxnLst/>
              <a:rect l="l" t="t" r="r" b="b"/>
              <a:pathLst>
                <a:path w="17468" h="11535" extrusionOk="0">
                  <a:moveTo>
                    <a:pt x="7431" y="0"/>
                  </a:moveTo>
                  <a:cubicBezTo>
                    <a:pt x="7431" y="0"/>
                    <a:pt x="4048" y="1387"/>
                    <a:pt x="3771" y="4991"/>
                  </a:cubicBezTo>
                  <a:lnTo>
                    <a:pt x="2496" y="3882"/>
                  </a:lnTo>
                  <a:cubicBezTo>
                    <a:pt x="2496" y="3882"/>
                    <a:pt x="1054" y="5324"/>
                    <a:pt x="444" y="8041"/>
                  </a:cubicBezTo>
                  <a:cubicBezTo>
                    <a:pt x="0" y="9649"/>
                    <a:pt x="721" y="11534"/>
                    <a:pt x="721" y="11534"/>
                  </a:cubicBezTo>
                  <a:cubicBezTo>
                    <a:pt x="721" y="11534"/>
                    <a:pt x="887" y="9372"/>
                    <a:pt x="4769" y="6377"/>
                  </a:cubicBezTo>
                  <a:cubicBezTo>
                    <a:pt x="8651" y="3328"/>
                    <a:pt x="17467" y="3161"/>
                    <a:pt x="17467" y="3161"/>
                  </a:cubicBezTo>
                  <a:cubicBezTo>
                    <a:pt x="17467" y="3161"/>
                    <a:pt x="16802" y="1553"/>
                    <a:pt x="15138" y="832"/>
                  </a:cubicBezTo>
                  <a:cubicBezTo>
                    <a:pt x="13703" y="264"/>
                    <a:pt x="12308" y="118"/>
                    <a:pt x="11255" y="118"/>
                  </a:cubicBezTo>
                  <a:cubicBezTo>
                    <a:pt x="10153" y="118"/>
                    <a:pt x="9427" y="278"/>
                    <a:pt x="9427" y="278"/>
                  </a:cubicBezTo>
                  <a:cubicBezTo>
                    <a:pt x="9427" y="278"/>
                    <a:pt x="8928" y="832"/>
                    <a:pt x="8262" y="2496"/>
                  </a:cubicBezTo>
                  <a:cubicBezTo>
                    <a:pt x="7819" y="1109"/>
                    <a:pt x="7431" y="0"/>
                    <a:pt x="74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9"/>
            <p:cNvSpPr/>
            <p:nvPr/>
          </p:nvSpPr>
          <p:spPr>
            <a:xfrm>
              <a:off x="554300" y="3900675"/>
              <a:ext cx="357700" cy="446400"/>
            </a:xfrm>
            <a:custGeom>
              <a:avLst/>
              <a:gdLst/>
              <a:ahLst/>
              <a:cxnLst/>
              <a:rect l="l" t="t" r="r" b="b"/>
              <a:pathLst>
                <a:path w="14308" h="17856" extrusionOk="0">
                  <a:moveTo>
                    <a:pt x="2829" y="0"/>
                  </a:moveTo>
                  <a:cubicBezTo>
                    <a:pt x="1387" y="111"/>
                    <a:pt x="1" y="610"/>
                    <a:pt x="1" y="610"/>
                  </a:cubicBezTo>
                  <a:cubicBezTo>
                    <a:pt x="1" y="610"/>
                    <a:pt x="3827" y="2384"/>
                    <a:pt x="6322" y="5157"/>
                  </a:cubicBezTo>
                  <a:cubicBezTo>
                    <a:pt x="12145" y="11534"/>
                    <a:pt x="13087" y="17855"/>
                    <a:pt x="13087" y="17855"/>
                  </a:cubicBezTo>
                  <a:cubicBezTo>
                    <a:pt x="13087" y="17855"/>
                    <a:pt x="14307" y="12698"/>
                    <a:pt x="11479" y="6044"/>
                  </a:cubicBezTo>
                  <a:cubicBezTo>
                    <a:pt x="10925" y="6543"/>
                    <a:pt x="10315" y="7153"/>
                    <a:pt x="10315" y="7153"/>
                  </a:cubicBezTo>
                  <a:cubicBezTo>
                    <a:pt x="10315" y="7153"/>
                    <a:pt x="10648" y="5767"/>
                    <a:pt x="10814" y="4824"/>
                  </a:cubicBezTo>
                  <a:cubicBezTo>
                    <a:pt x="10481" y="4103"/>
                    <a:pt x="10038" y="3438"/>
                    <a:pt x="9649" y="2717"/>
                  </a:cubicBezTo>
                  <a:cubicBezTo>
                    <a:pt x="8984" y="1774"/>
                    <a:pt x="8041" y="1220"/>
                    <a:pt x="7487" y="776"/>
                  </a:cubicBezTo>
                  <a:lnTo>
                    <a:pt x="7487" y="776"/>
                  </a:lnTo>
                  <a:cubicBezTo>
                    <a:pt x="7653" y="1275"/>
                    <a:pt x="7653" y="1553"/>
                    <a:pt x="7542" y="2329"/>
                  </a:cubicBezTo>
                  <a:cubicBezTo>
                    <a:pt x="6322" y="444"/>
                    <a:pt x="5435" y="222"/>
                    <a:pt x="4714" y="111"/>
                  </a:cubicBezTo>
                  <a:lnTo>
                    <a:pt x="4714" y="111"/>
                  </a:lnTo>
                  <a:cubicBezTo>
                    <a:pt x="4825" y="776"/>
                    <a:pt x="5047" y="1553"/>
                    <a:pt x="5047" y="1553"/>
                  </a:cubicBezTo>
                  <a:cubicBezTo>
                    <a:pt x="5047" y="1553"/>
                    <a:pt x="3827" y="388"/>
                    <a:pt x="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9"/>
            <p:cNvSpPr/>
            <p:nvPr/>
          </p:nvSpPr>
          <p:spPr>
            <a:xfrm>
              <a:off x="887025" y="3900675"/>
              <a:ext cx="357675" cy="446400"/>
            </a:xfrm>
            <a:custGeom>
              <a:avLst/>
              <a:gdLst/>
              <a:ahLst/>
              <a:cxnLst/>
              <a:rect l="l" t="t" r="r" b="b"/>
              <a:pathLst>
                <a:path w="14307" h="17856" extrusionOk="0">
                  <a:moveTo>
                    <a:pt x="11423" y="0"/>
                  </a:moveTo>
                  <a:cubicBezTo>
                    <a:pt x="10480" y="388"/>
                    <a:pt x="9205" y="1553"/>
                    <a:pt x="9205" y="1553"/>
                  </a:cubicBezTo>
                  <a:cubicBezTo>
                    <a:pt x="9205" y="1553"/>
                    <a:pt x="9427" y="776"/>
                    <a:pt x="9538" y="111"/>
                  </a:cubicBezTo>
                  <a:lnTo>
                    <a:pt x="9538" y="111"/>
                  </a:lnTo>
                  <a:cubicBezTo>
                    <a:pt x="8872" y="222"/>
                    <a:pt x="7985" y="444"/>
                    <a:pt x="6710" y="2329"/>
                  </a:cubicBezTo>
                  <a:cubicBezTo>
                    <a:pt x="6654" y="1553"/>
                    <a:pt x="6654" y="1275"/>
                    <a:pt x="6765" y="776"/>
                  </a:cubicBezTo>
                  <a:lnTo>
                    <a:pt x="6765" y="776"/>
                  </a:lnTo>
                  <a:cubicBezTo>
                    <a:pt x="6211" y="1220"/>
                    <a:pt x="5268" y="1774"/>
                    <a:pt x="4658" y="2717"/>
                  </a:cubicBezTo>
                  <a:cubicBezTo>
                    <a:pt x="4215" y="3438"/>
                    <a:pt x="3826" y="4103"/>
                    <a:pt x="3438" y="4824"/>
                  </a:cubicBezTo>
                  <a:cubicBezTo>
                    <a:pt x="3605" y="5767"/>
                    <a:pt x="3937" y="7153"/>
                    <a:pt x="3937" y="7153"/>
                  </a:cubicBezTo>
                  <a:cubicBezTo>
                    <a:pt x="3937" y="7153"/>
                    <a:pt x="3327" y="6543"/>
                    <a:pt x="2773" y="6044"/>
                  </a:cubicBezTo>
                  <a:cubicBezTo>
                    <a:pt x="0" y="12698"/>
                    <a:pt x="1165" y="17855"/>
                    <a:pt x="1165" y="17855"/>
                  </a:cubicBezTo>
                  <a:cubicBezTo>
                    <a:pt x="1165" y="17855"/>
                    <a:pt x="2163" y="11534"/>
                    <a:pt x="7985" y="5157"/>
                  </a:cubicBezTo>
                  <a:cubicBezTo>
                    <a:pt x="10480" y="2384"/>
                    <a:pt x="14307" y="610"/>
                    <a:pt x="14307" y="610"/>
                  </a:cubicBezTo>
                  <a:cubicBezTo>
                    <a:pt x="14307" y="610"/>
                    <a:pt x="12920" y="111"/>
                    <a:pt x="11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9"/>
            <p:cNvSpPr/>
            <p:nvPr/>
          </p:nvSpPr>
          <p:spPr>
            <a:xfrm>
              <a:off x="823250" y="3823025"/>
              <a:ext cx="153900" cy="524050"/>
            </a:xfrm>
            <a:custGeom>
              <a:avLst/>
              <a:gdLst/>
              <a:ahLst/>
              <a:cxnLst/>
              <a:rect l="l" t="t" r="r" b="b"/>
              <a:pathLst>
                <a:path w="6156" h="20962" extrusionOk="0">
                  <a:moveTo>
                    <a:pt x="3050" y="1"/>
                  </a:moveTo>
                  <a:cubicBezTo>
                    <a:pt x="3050" y="1"/>
                    <a:pt x="1387" y="2441"/>
                    <a:pt x="888" y="4548"/>
                  </a:cubicBezTo>
                  <a:cubicBezTo>
                    <a:pt x="2052" y="5490"/>
                    <a:pt x="2219" y="6267"/>
                    <a:pt x="2219" y="6267"/>
                  </a:cubicBezTo>
                  <a:cubicBezTo>
                    <a:pt x="2219" y="6267"/>
                    <a:pt x="999" y="5989"/>
                    <a:pt x="333" y="5823"/>
                  </a:cubicBezTo>
                  <a:cubicBezTo>
                    <a:pt x="0" y="6932"/>
                    <a:pt x="0" y="7986"/>
                    <a:pt x="0" y="8817"/>
                  </a:cubicBezTo>
                  <a:cubicBezTo>
                    <a:pt x="0" y="10093"/>
                    <a:pt x="167" y="11479"/>
                    <a:pt x="444" y="12921"/>
                  </a:cubicBezTo>
                  <a:cubicBezTo>
                    <a:pt x="1387" y="13420"/>
                    <a:pt x="1997" y="14418"/>
                    <a:pt x="1997" y="14418"/>
                  </a:cubicBezTo>
                  <a:cubicBezTo>
                    <a:pt x="1997" y="14418"/>
                    <a:pt x="1929" y="14412"/>
                    <a:pt x="1820" y="14412"/>
                  </a:cubicBezTo>
                  <a:cubicBezTo>
                    <a:pt x="1602" y="14412"/>
                    <a:pt x="1220" y="14437"/>
                    <a:pt x="888" y="14584"/>
                  </a:cubicBezTo>
                  <a:cubicBezTo>
                    <a:pt x="1830" y="17967"/>
                    <a:pt x="3161" y="20961"/>
                    <a:pt x="3161" y="20961"/>
                  </a:cubicBezTo>
                  <a:cubicBezTo>
                    <a:pt x="3161" y="20961"/>
                    <a:pt x="4880" y="16525"/>
                    <a:pt x="5712" y="12366"/>
                  </a:cubicBezTo>
                  <a:cubicBezTo>
                    <a:pt x="5565" y="12337"/>
                    <a:pt x="5422" y="12325"/>
                    <a:pt x="5285" y="12325"/>
                  </a:cubicBezTo>
                  <a:cubicBezTo>
                    <a:pt x="4648" y="12325"/>
                    <a:pt x="4159" y="12588"/>
                    <a:pt x="4159" y="12588"/>
                  </a:cubicBezTo>
                  <a:cubicBezTo>
                    <a:pt x="4159" y="12588"/>
                    <a:pt x="4936" y="11479"/>
                    <a:pt x="5878" y="11091"/>
                  </a:cubicBezTo>
                  <a:cubicBezTo>
                    <a:pt x="6045" y="10204"/>
                    <a:pt x="6100" y="9317"/>
                    <a:pt x="6156" y="8540"/>
                  </a:cubicBezTo>
                  <a:cubicBezTo>
                    <a:pt x="6156" y="7875"/>
                    <a:pt x="5823" y="5934"/>
                    <a:pt x="5213" y="4381"/>
                  </a:cubicBezTo>
                  <a:cubicBezTo>
                    <a:pt x="4936" y="4936"/>
                    <a:pt x="4159" y="5435"/>
                    <a:pt x="4159" y="5435"/>
                  </a:cubicBezTo>
                  <a:cubicBezTo>
                    <a:pt x="4159" y="5435"/>
                    <a:pt x="4326" y="3882"/>
                    <a:pt x="4547" y="3161"/>
                  </a:cubicBezTo>
                  <a:cubicBezTo>
                    <a:pt x="3716" y="1498"/>
                    <a:pt x="3050" y="1"/>
                    <a:pt x="3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7" name="Google Shape;1947;p49"/>
          <p:cNvGrpSpPr/>
          <p:nvPr/>
        </p:nvGrpSpPr>
        <p:grpSpPr>
          <a:xfrm>
            <a:off x="7409490" y="2629250"/>
            <a:ext cx="1380700" cy="2485290"/>
            <a:chOff x="760875" y="3379425"/>
            <a:chExt cx="887225" cy="1597025"/>
          </a:xfrm>
        </p:grpSpPr>
        <p:sp>
          <p:nvSpPr>
            <p:cNvPr id="1948" name="Google Shape;1948;p49"/>
            <p:cNvSpPr/>
            <p:nvPr/>
          </p:nvSpPr>
          <p:spPr>
            <a:xfrm>
              <a:off x="1248825" y="3527750"/>
              <a:ext cx="317500" cy="350750"/>
            </a:xfrm>
            <a:custGeom>
              <a:avLst/>
              <a:gdLst/>
              <a:ahLst/>
              <a:cxnLst/>
              <a:rect l="l" t="t" r="r" b="b"/>
              <a:pathLst>
                <a:path w="12700" h="14030" extrusionOk="0">
                  <a:moveTo>
                    <a:pt x="8263" y="1"/>
                  </a:moveTo>
                  <a:lnTo>
                    <a:pt x="8263" y="1"/>
                  </a:lnTo>
                  <a:cubicBezTo>
                    <a:pt x="8319" y="278"/>
                    <a:pt x="8319" y="722"/>
                    <a:pt x="8208" y="2274"/>
                  </a:cubicBezTo>
                  <a:cubicBezTo>
                    <a:pt x="7598" y="1442"/>
                    <a:pt x="6655" y="444"/>
                    <a:pt x="6655" y="444"/>
                  </a:cubicBezTo>
                  <a:cubicBezTo>
                    <a:pt x="6655" y="444"/>
                    <a:pt x="5213" y="943"/>
                    <a:pt x="3494" y="2773"/>
                  </a:cubicBezTo>
                  <a:cubicBezTo>
                    <a:pt x="1831" y="4548"/>
                    <a:pt x="278" y="9594"/>
                    <a:pt x="223" y="9760"/>
                  </a:cubicBezTo>
                  <a:lnTo>
                    <a:pt x="1" y="14030"/>
                  </a:lnTo>
                  <a:cubicBezTo>
                    <a:pt x="1" y="14030"/>
                    <a:pt x="3494" y="7376"/>
                    <a:pt x="4936" y="6156"/>
                  </a:cubicBezTo>
                  <a:cubicBezTo>
                    <a:pt x="9095" y="2551"/>
                    <a:pt x="12699" y="2441"/>
                    <a:pt x="12699" y="2441"/>
                  </a:cubicBezTo>
                  <a:cubicBezTo>
                    <a:pt x="12699" y="2441"/>
                    <a:pt x="11923" y="1553"/>
                    <a:pt x="10869" y="999"/>
                  </a:cubicBezTo>
                  <a:cubicBezTo>
                    <a:pt x="9871" y="444"/>
                    <a:pt x="8818" y="112"/>
                    <a:pt x="8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9"/>
            <p:cNvSpPr/>
            <p:nvPr/>
          </p:nvSpPr>
          <p:spPr>
            <a:xfrm>
              <a:off x="841275" y="3527750"/>
              <a:ext cx="317475" cy="350750"/>
            </a:xfrm>
            <a:custGeom>
              <a:avLst/>
              <a:gdLst/>
              <a:ahLst/>
              <a:cxnLst/>
              <a:rect l="l" t="t" r="r" b="b"/>
              <a:pathLst>
                <a:path w="12699" h="14030" extrusionOk="0">
                  <a:moveTo>
                    <a:pt x="4492" y="1"/>
                  </a:moveTo>
                  <a:lnTo>
                    <a:pt x="4492" y="1"/>
                  </a:lnTo>
                  <a:cubicBezTo>
                    <a:pt x="3937" y="112"/>
                    <a:pt x="2884" y="444"/>
                    <a:pt x="1830" y="999"/>
                  </a:cubicBezTo>
                  <a:cubicBezTo>
                    <a:pt x="777" y="1553"/>
                    <a:pt x="0" y="2441"/>
                    <a:pt x="0" y="2441"/>
                  </a:cubicBezTo>
                  <a:cubicBezTo>
                    <a:pt x="0" y="2441"/>
                    <a:pt x="3605" y="2551"/>
                    <a:pt x="7763" y="6156"/>
                  </a:cubicBezTo>
                  <a:cubicBezTo>
                    <a:pt x="9261" y="7376"/>
                    <a:pt x="12699" y="14030"/>
                    <a:pt x="12699" y="14030"/>
                  </a:cubicBezTo>
                  <a:lnTo>
                    <a:pt x="12588" y="9760"/>
                  </a:lnTo>
                  <a:cubicBezTo>
                    <a:pt x="12532" y="9594"/>
                    <a:pt x="12421" y="5435"/>
                    <a:pt x="9815" y="2829"/>
                  </a:cubicBezTo>
                  <a:cubicBezTo>
                    <a:pt x="8096" y="1110"/>
                    <a:pt x="6045" y="444"/>
                    <a:pt x="6045" y="444"/>
                  </a:cubicBezTo>
                  <a:cubicBezTo>
                    <a:pt x="6045" y="444"/>
                    <a:pt x="5157" y="1442"/>
                    <a:pt x="4547" y="2274"/>
                  </a:cubicBezTo>
                  <a:cubicBezTo>
                    <a:pt x="4381" y="722"/>
                    <a:pt x="4381" y="278"/>
                    <a:pt x="4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9"/>
            <p:cNvSpPr/>
            <p:nvPr/>
          </p:nvSpPr>
          <p:spPr>
            <a:xfrm>
              <a:off x="1172600" y="3874325"/>
              <a:ext cx="59625" cy="1102125"/>
            </a:xfrm>
            <a:custGeom>
              <a:avLst/>
              <a:gdLst/>
              <a:ahLst/>
              <a:cxnLst/>
              <a:rect l="l" t="t" r="r" b="b"/>
              <a:pathLst>
                <a:path w="2385" h="44085" extrusionOk="0">
                  <a:moveTo>
                    <a:pt x="0" y="0"/>
                  </a:moveTo>
                  <a:lnTo>
                    <a:pt x="0" y="44084"/>
                  </a:lnTo>
                  <a:lnTo>
                    <a:pt x="2385" y="44084"/>
                  </a:lnTo>
                  <a:lnTo>
                    <a:pt x="23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9"/>
            <p:cNvSpPr/>
            <p:nvPr/>
          </p:nvSpPr>
          <p:spPr>
            <a:xfrm>
              <a:off x="1211400" y="3874325"/>
              <a:ext cx="20825" cy="1102125"/>
            </a:xfrm>
            <a:custGeom>
              <a:avLst/>
              <a:gdLst/>
              <a:ahLst/>
              <a:cxnLst/>
              <a:rect l="l" t="t" r="r" b="b"/>
              <a:pathLst>
                <a:path w="833" h="44085" extrusionOk="0">
                  <a:moveTo>
                    <a:pt x="1" y="0"/>
                  </a:moveTo>
                  <a:lnTo>
                    <a:pt x="1" y="44084"/>
                  </a:lnTo>
                  <a:lnTo>
                    <a:pt x="833" y="44084"/>
                  </a:lnTo>
                  <a:lnTo>
                    <a:pt x="8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9"/>
            <p:cNvSpPr/>
            <p:nvPr/>
          </p:nvSpPr>
          <p:spPr>
            <a:xfrm>
              <a:off x="1218350" y="3755600"/>
              <a:ext cx="429750" cy="239350"/>
            </a:xfrm>
            <a:custGeom>
              <a:avLst/>
              <a:gdLst/>
              <a:ahLst/>
              <a:cxnLst/>
              <a:rect l="l" t="t" r="r" b="b"/>
              <a:pathLst>
                <a:path w="17190" h="9574" extrusionOk="0">
                  <a:moveTo>
                    <a:pt x="9180" y="1"/>
                  </a:moveTo>
                  <a:cubicBezTo>
                    <a:pt x="8425" y="1"/>
                    <a:pt x="7474" y="77"/>
                    <a:pt x="6599" y="369"/>
                  </a:cubicBezTo>
                  <a:cubicBezTo>
                    <a:pt x="5822" y="591"/>
                    <a:pt x="1941" y="2587"/>
                    <a:pt x="943" y="4860"/>
                  </a:cubicBezTo>
                  <a:cubicBezTo>
                    <a:pt x="0" y="7245"/>
                    <a:pt x="55" y="9574"/>
                    <a:pt x="55" y="9574"/>
                  </a:cubicBezTo>
                  <a:cubicBezTo>
                    <a:pt x="55" y="9574"/>
                    <a:pt x="222" y="8520"/>
                    <a:pt x="665" y="7633"/>
                  </a:cubicBezTo>
                  <a:cubicBezTo>
                    <a:pt x="665" y="7633"/>
                    <a:pt x="2329" y="3640"/>
                    <a:pt x="6876" y="3419"/>
                  </a:cubicBezTo>
                  <a:cubicBezTo>
                    <a:pt x="7065" y="3407"/>
                    <a:pt x="7256" y="3401"/>
                    <a:pt x="7449" y="3401"/>
                  </a:cubicBezTo>
                  <a:cubicBezTo>
                    <a:pt x="11847" y="3401"/>
                    <a:pt x="17190" y="6302"/>
                    <a:pt x="17190" y="6302"/>
                  </a:cubicBezTo>
                  <a:cubicBezTo>
                    <a:pt x="17190" y="6302"/>
                    <a:pt x="16358" y="4250"/>
                    <a:pt x="15083" y="3419"/>
                  </a:cubicBezTo>
                  <a:cubicBezTo>
                    <a:pt x="13918" y="2587"/>
                    <a:pt x="12587" y="2420"/>
                    <a:pt x="11922" y="2420"/>
                  </a:cubicBezTo>
                  <a:cubicBezTo>
                    <a:pt x="12698" y="2254"/>
                    <a:pt x="14140" y="2088"/>
                    <a:pt x="14140" y="2088"/>
                  </a:cubicBezTo>
                  <a:cubicBezTo>
                    <a:pt x="14140" y="2088"/>
                    <a:pt x="12754" y="1311"/>
                    <a:pt x="11423" y="1034"/>
                  </a:cubicBezTo>
                  <a:cubicBezTo>
                    <a:pt x="11280" y="1006"/>
                    <a:pt x="11096" y="992"/>
                    <a:pt x="10877" y="992"/>
                  </a:cubicBezTo>
                  <a:cubicBezTo>
                    <a:pt x="10248" y="992"/>
                    <a:pt x="9332" y="1106"/>
                    <a:pt x="8262" y="1311"/>
                  </a:cubicBezTo>
                  <a:cubicBezTo>
                    <a:pt x="8928" y="646"/>
                    <a:pt x="10591" y="92"/>
                    <a:pt x="10591" y="92"/>
                  </a:cubicBezTo>
                  <a:cubicBezTo>
                    <a:pt x="10591" y="92"/>
                    <a:pt x="10003" y="1"/>
                    <a:pt x="9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9"/>
            <p:cNvSpPr/>
            <p:nvPr/>
          </p:nvSpPr>
          <p:spPr>
            <a:xfrm>
              <a:off x="760875" y="3751450"/>
              <a:ext cx="429775" cy="240725"/>
            </a:xfrm>
            <a:custGeom>
              <a:avLst/>
              <a:gdLst/>
              <a:ahLst/>
              <a:cxnLst/>
              <a:rect l="l" t="t" r="r" b="b"/>
              <a:pathLst>
                <a:path w="17191" h="9629" extrusionOk="0">
                  <a:moveTo>
                    <a:pt x="7989" y="1"/>
                  </a:moveTo>
                  <a:cubicBezTo>
                    <a:pt x="7172" y="1"/>
                    <a:pt x="6599" y="91"/>
                    <a:pt x="6599" y="91"/>
                  </a:cubicBezTo>
                  <a:cubicBezTo>
                    <a:pt x="6599" y="91"/>
                    <a:pt x="8262" y="646"/>
                    <a:pt x="8928" y="1367"/>
                  </a:cubicBezTo>
                  <a:cubicBezTo>
                    <a:pt x="7883" y="1166"/>
                    <a:pt x="6984" y="1023"/>
                    <a:pt x="6357" y="1023"/>
                  </a:cubicBezTo>
                  <a:cubicBezTo>
                    <a:pt x="6119" y="1023"/>
                    <a:pt x="5920" y="1044"/>
                    <a:pt x="5767" y="1089"/>
                  </a:cubicBezTo>
                  <a:cubicBezTo>
                    <a:pt x="4436" y="1367"/>
                    <a:pt x="3050" y="2143"/>
                    <a:pt x="3050" y="2143"/>
                  </a:cubicBezTo>
                  <a:cubicBezTo>
                    <a:pt x="3050" y="2143"/>
                    <a:pt x="4492" y="2254"/>
                    <a:pt x="5268" y="2476"/>
                  </a:cubicBezTo>
                  <a:cubicBezTo>
                    <a:pt x="4547" y="2476"/>
                    <a:pt x="3327" y="2586"/>
                    <a:pt x="2052" y="3418"/>
                  </a:cubicBezTo>
                  <a:cubicBezTo>
                    <a:pt x="832" y="4250"/>
                    <a:pt x="0" y="6357"/>
                    <a:pt x="0" y="6357"/>
                  </a:cubicBezTo>
                  <a:cubicBezTo>
                    <a:pt x="0" y="6357"/>
                    <a:pt x="5351" y="3401"/>
                    <a:pt x="9751" y="3401"/>
                  </a:cubicBezTo>
                  <a:cubicBezTo>
                    <a:pt x="9941" y="3401"/>
                    <a:pt x="10128" y="3407"/>
                    <a:pt x="10314" y="3418"/>
                  </a:cubicBezTo>
                  <a:cubicBezTo>
                    <a:pt x="14806" y="3640"/>
                    <a:pt x="16469" y="7688"/>
                    <a:pt x="16469" y="7688"/>
                  </a:cubicBezTo>
                  <a:cubicBezTo>
                    <a:pt x="16968" y="8575"/>
                    <a:pt x="17135" y="9629"/>
                    <a:pt x="17135" y="9629"/>
                  </a:cubicBezTo>
                  <a:cubicBezTo>
                    <a:pt x="17135" y="9629"/>
                    <a:pt x="17190" y="7244"/>
                    <a:pt x="16192" y="4915"/>
                  </a:cubicBezTo>
                  <a:cubicBezTo>
                    <a:pt x="15249" y="2586"/>
                    <a:pt x="11368" y="590"/>
                    <a:pt x="10591" y="368"/>
                  </a:cubicBezTo>
                  <a:cubicBezTo>
                    <a:pt x="9690" y="77"/>
                    <a:pt x="8737" y="1"/>
                    <a:pt x="7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9"/>
            <p:cNvSpPr/>
            <p:nvPr/>
          </p:nvSpPr>
          <p:spPr>
            <a:xfrm>
              <a:off x="1205850" y="3656675"/>
              <a:ext cx="435325" cy="288375"/>
            </a:xfrm>
            <a:custGeom>
              <a:avLst/>
              <a:gdLst/>
              <a:ahLst/>
              <a:cxnLst/>
              <a:rect l="l" t="t" r="r" b="b"/>
              <a:pathLst>
                <a:path w="17413" h="11535" extrusionOk="0">
                  <a:moveTo>
                    <a:pt x="7321" y="1"/>
                  </a:moveTo>
                  <a:cubicBezTo>
                    <a:pt x="7321" y="1"/>
                    <a:pt x="3938" y="1387"/>
                    <a:pt x="3661" y="4991"/>
                  </a:cubicBezTo>
                  <a:lnTo>
                    <a:pt x="2441" y="3882"/>
                  </a:lnTo>
                  <a:cubicBezTo>
                    <a:pt x="2441" y="3882"/>
                    <a:pt x="944" y="5324"/>
                    <a:pt x="334" y="8041"/>
                  </a:cubicBezTo>
                  <a:cubicBezTo>
                    <a:pt x="1" y="9594"/>
                    <a:pt x="611" y="11534"/>
                    <a:pt x="611" y="11534"/>
                  </a:cubicBezTo>
                  <a:cubicBezTo>
                    <a:pt x="611" y="11534"/>
                    <a:pt x="833" y="9372"/>
                    <a:pt x="4714" y="6377"/>
                  </a:cubicBezTo>
                  <a:cubicBezTo>
                    <a:pt x="8596" y="3328"/>
                    <a:pt x="17413" y="3161"/>
                    <a:pt x="17413" y="3161"/>
                  </a:cubicBezTo>
                  <a:cubicBezTo>
                    <a:pt x="17413" y="3161"/>
                    <a:pt x="16692" y="1553"/>
                    <a:pt x="15028" y="832"/>
                  </a:cubicBezTo>
                  <a:cubicBezTo>
                    <a:pt x="13620" y="264"/>
                    <a:pt x="12238" y="118"/>
                    <a:pt x="11193" y="118"/>
                  </a:cubicBezTo>
                  <a:cubicBezTo>
                    <a:pt x="10098" y="118"/>
                    <a:pt x="9372" y="278"/>
                    <a:pt x="9372" y="278"/>
                  </a:cubicBezTo>
                  <a:cubicBezTo>
                    <a:pt x="9372" y="278"/>
                    <a:pt x="8873" y="832"/>
                    <a:pt x="8152" y="2496"/>
                  </a:cubicBezTo>
                  <a:cubicBezTo>
                    <a:pt x="7764" y="1110"/>
                    <a:pt x="7321" y="1"/>
                    <a:pt x="7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9"/>
            <p:cNvSpPr/>
            <p:nvPr/>
          </p:nvSpPr>
          <p:spPr>
            <a:xfrm>
              <a:off x="767800" y="3655300"/>
              <a:ext cx="435325" cy="288350"/>
            </a:xfrm>
            <a:custGeom>
              <a:avLst/>
              <a:gdLst/>
              <a:ahLst/>
              <a:cxnLst/>
              <a:rect l="l" t="t" r="r" b="b"/>
              <a:pathLst>
                <a:path w="17413" h="11534" extrusionOk="0">
                  <a:moveTo>
                    <a:pt x="10037" y="0"/>
                  </a:moveTo>
                  <a:cubicBezTo>
                    <a:pt x="10037" y="0"/>
                    <a:pt x="9649" y="1109"/>
                    <a:pt x="9205" y="2495"/>
                  </a:cubicBezTo>
                  <a:cubicBezTo>
                    <a:pt x="8540" y="832"/>
                    <a:pt x="8041" y="277"/>
                    <a:pt x="8041" y="277"/>
                  </a:cubicBezTo>
                  <a:cubicBezTo>
                    <a:pt x="8041" y="277"/>
                    <a:pt x="7315" y="118"/>
                    <a:pt x="6213" y="118"/>
                  </a:cubicBezTo>
                  <a:cubicBezTo>
                    <a:pt x="5160" y="118"/>
                    <a:pt x="3765" y="263"/>
                    <a:pt x="2329" y="832"/>
                  </a:cubicBezTo>
                  <a:cubicBezTo>
                    <a:pt x="666" y="1553"/>
                    <a:pt x="0" y="3105"/>
                    <a:pt x="0" y="3105"/>
                  </a:cubicBezTo>
                  <a:cubicBezTo>
                    <a:pt x="0" y="3105"/>
                    <a:pt x="8817" y="3327"/>
                    <a:pt x="12699" y="6377"/>
                  </a:cubicBezTo>
                  <a:cubicBezTo>
                    <a:pt x="16580" y="9371"/>
                    <a:pt x="16747" y="11534"/>
                    <a:pt x="16747" y="11534"/>
                  </a:cubicBezTo>
                  <a:cubicBezTo>
                    <a:pt x="16747" y="11534"/>
                    <a:pt x="17412" y="9649"/>
                    <a:pt x="17024" y="8041"/>
                  </a:cubicBezTo>
                  <a:cubicBezTo>
                    <a:pt x="16414" y="5323"/>
                    <a:pt x="14972" y="3882"/>
                    <a:pt x="14972" y="3882"/>
                  </a:cubicBezTo>
                  <a:lnTo>
                    <a:pt x="13697" y="4991"/>
                  </a:lnTo>
                  <a:cubicBezTo>
                    <a:pt x="13420" y="1386"/>
                    <a:pt x="10037" y="0"/>
                    <a:pt x="100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9"/>
            <p:cNvSpPr/>
            <p:nvPr/>
          </p:nvSpPr>
          <p:spPr>
            <a:xfrm>
              <a:off x="1122675" y="3379425"/>
              <a:ext cx="187175" cy="594725"/>
            </a:xfrm>
            <a:custGeom>
              <a:avLst/>
              <a:gdLst/>
              <a:ahLst/>
              <a:cxnLst/>
              <a:rect l="l" t="t" r="r" b="b"/>
              <a:pathLst>
                <a:path w="7487" h="23789" extrusionOk="0">
                  <a:moveTo>
                    <a:pt x="4825" y="0"/>
                  </a:moveTo>
                  <a:cubicBezTo>
                    <a:pt x="4825" y="0"/>
                    <a:pt x="3439" y="777"/>
                    <a:pt x="2164" y="3605"/>
                  </a:cubicBezTo>
                  <a:cubicBezTo>
                    <a:pt x="1332" y="5490"/>
                    <a:pt x="112" y="9261"/>
                    <a:pt x="112" y="9261"/>
                  </a:cubicBezTo>
                  <a:cubicBezTo>
                    <a:pt x="112" y="9261"/>
                    <a:pt x="1609" y="10203"/>
                    <a:pt x="2718" y="12033"/>
                  </a:cubicBezTo>
                  <a:cubicBezTo>
                    <a:pt x="1348" y="11299"/>
                    <a:pt x="367" y="11256"/>
                    <a:pt x="155" y="11256"/>
                  </a:cubicBezTo>
                  <a:cubicBezTo>
                    <a:pt x="126" y="11256"/>
                    <a:pt x="112" y="11257"/>
                    <a:pt x="112" y="11257"/>
                  </a:cubicBezTo>
                  <a:cubicBezTo>
                    <a:pt x="112" y="11257"/>
                    <a:pt x="1" y="12033"/>
                    <a:pt x="944" y="15693"/>
                  </a:cubicBezTo>
                  <a:cubicBezTo>
                    <a:pt x="1886" y="19353"/>
                    <a:pt x="3217" y="23789"/>
                    <a:pt x="3217" y="23789"/>
                  </a:cubicBezTo>
                  <a:cubicBezTo>
                    <a:pt x="3217" y="23789"/>
                    <a:pt x="6156" y="16469"/>
                    <a:pt x="6766" y="13253"/>
                  </a:cubicBezTo>
                  <a:cubicBezTo>
                    <a:pt x="7487" y="10092"/>
                    <a:pt x="6433" y="5823"/>
                    <a:pt x="6433" y="5823"/>
                  </a:cubicBezTo>
                  <a:cubicBezTo>
                    <a:pt x="6433" y="5823"/>
                    <a:pt x="5380" y="6932"/>
                    <a:pt x="5102" y="7597"/>
                  </a:cubicBezTo>
                  <a:cubicBezTo>
                    <a:pt x="5102" y="5934"/>
                    <a:pt x="5934" y="4603"/>
                    <a:pt x="5934" y="4603"/>
                  </a:cubicBezTo>
                  <a:lnTo>
                    <a:pt x="48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7" name="Google Shape;1957;p49"/>
          <p:cNvGrpSpPr/>
          <p:nvPr/>
        </p:nvGrpSpPr>
        <p:grpSpPr>
          <a:xfrm>
            <a:off x="872650" y="1970600"/>
            <a:ext cx="1111825" cy="170525"/>
            <a:chOff x="1893450" y="398925"/>
            <a:chExt cx="1111825" cy="170525"/>
          </a:xfrm>
        </p:grpSpPr>
        <p:sp>
          <p:nvSpPr>
            <p:cNvPr id="1958" name="Google Shape;1958;p49"/>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9"/>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9"/>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9"/>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 name="Google Shape;1962;p49"/>
          <p:cNvGrpSpPr/>
          <p:nvPr/>
        </p:nvGrpSpPr>
        <p:grpSpPr>
          <a:xfrm flipH="1">
            <a:off x="7632271" y="677390"/>
            <a:ext cx="1111825" cy="170525"/>
            <a:chOff x="1893450" y="398925"/>
            <a:chExt cx="1111825" cy="170525"/>
          </a:xfrm>
        </p:grpSpPr>
        <p:sp>
          <p:nvSpPr>
            <p:cNvPr id="1963" name="Google Shape;1963;p49"/>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9"/>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9"/>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9"/>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Рисунок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54825" y="729790"/>
            <a:ext cx="2754665" cy="4033157"/>
          </a:xfrm>
          <a:prstGeom prst="rect">
            <a:avLst/>
          </a:prstGeom>
          <a:ln>
            <a:noFill/>
          </a:ln>
          <a:effectLst>
            <a:softEdge rad="112500"/>
          </a:effectLst>
        </p:spPr>
      </p:pic>
      <p:pic>
        <p:nvPicPr>
          <p:cNvPr id="4" name="Рисунок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632955" y="768137"/>
            <a:ext cx="1733550" cy="2638425"/>
          </a:xfrm>
          <a:prstGeom prst="rect">
            <a:avLst/>
          </a:prstGeom>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970"/>
        <p:cNvGrpSpPr/>
        <p:nvPr/>
      </p:nvGrpSpPr>
      <p:grpSpPr>
        <a:xfrm>
          <a:off x="0" y="0"/>
          <a:ext cx="0" cy="0"/>
          <a:chOff x="0" y="0"/>
          <a:chExt cx="0" cy="0"/>
        </a:xfrm>
      </p:grpSpPr>
      <p:sp>
        <p:nvSpPr>
          <p:cNvPr id="1971" name="Google Shape;1971;p50"/>
          <p:cNvSpPr/>
          <p:nvPr/>
        </p:nvSpPr>
        <p:spPr>
          <a:xfrm>
            <a:off x="5390513" y="3098299"/>
            <a:ext cx="3642802" cy="1708269"/>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2" name="Google Shape;1972;p50"/>
          <p:cNvGrpSpPr/>
          <p:nvPr/>
        </p:nvGrpSpPr>
        <p:grpSpPr>
          <a:xfrm>
            <a:off x="5369143" y="2245238"/>
            <a:ext cx="1437659" cy="2561746"/>
            <a:chOff x="760875" y="3379425"/>
            <a:chExt cx="887225" cy="1580934"/>
          </a:xfrm>
        </p:grpSpPr>
        <p:sp>
          <p:nvSpPr>
            <p:cNvPr id="1973" name="Google Shape;1973;p50"/>
            <p:cNvSpPr/>
            <p:nvPr/>
          </p:nvSpPr>
          <p:spPr>
            <a:xfrm>
              <a:off x="1248825" y="3527750"/>
              <a:ext cx="317500" cy="350750"/>
            </a:xfrm>
            <a:custGeom>
              <a:avLst/>
              <a:gdLst/>
              <a:ahLst/>
              <a:cxnLst/>
              <a:rect l="l" t="t" r="r" b="b"/>
              <a:pathLst>
                <a:path w="12700" h="14030" extrusionOk="0">
                  <a:moveTo>
                    <a:pt x="8263" y="1"/>
                  </a:moveTo>
                  <a:lnTo>
                    <a:pt x="8263" y="1"/>
                  </a:lnTo>
                  <a:cubicBezTo>
                    <a:pt x="8319" y="278"/>
                    <a:pt x="8319" y="722"/>
                    <a:pt x="8208" y="2274"/>
                  </a:cubicBezTo>
                  <a:cubicBezTo>
                    <a:pt x="7598" y="1442"/>
                    <a:pt x="6655" y="444"/>
                    <a:pt x="6655" y="444"/>
                  </a:cubicBezTo>
                  <a:cubicBezTo>
                    <a:pt x="6655" y="444"/>
                    <a:pt x="5213" y="943"/>
                    <a:pt x="3494" y="2773"/>
                  </a:cubicBezTo>
                  <a:cubicBezTo>
                    <a:pt x="1831" y="4548"/>
                    <a:pt x="278" y="9594"/>
                    <a:pt x="223" y="9760"/>
                  </a:cubicBezTo>
                  <a:lnTo>
                    <a:pt x="1" y="14030"/>
                  </a:lnTo>
                  <a:cubicBezTo>
                    <a:pt x="1" y="14030"/>
                    <a:pt x="3494" y="7376"/>
                    <a:pt x="4936" y="6156"/>
                  </a:cubicBezTo>
                  <a:cubicBezTo>
                    <a:pt x="9095" y="2551"/>
                    <a:pt x="12699" y="2441"/>
                    <a:pt x="12699" y="2441"/>
                  </a:cubicBezTo>
                  <a:cubicBezTo>
                    <a:pt x="12699" y="2441"/>
                    <a:pt x="11923" y="1553"/>
                    <a:pt x="10869" y="999"/>
                  </a:cubicBezTo>
                  <a:cubicBezTo>
                    <a:pt x="9871" y="444"/>
                    <a:pt x="8818" y="112"/>
                    <a:pt x="8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0"/>
            <p:cNvSpPr/>
            <p:nvPr/>
          </p:nvSpPr>
          <p:spPr>
            <a:xfrm>
              <a:off x="841275" y="3527750"/>
              <a:ext cx="317475" cy="350750"/>
            </a:xfrm>
            <a:custGeom>
              <a:avLst/>
              <a:gdLst/>
              <a:ahLst/>
              <a:cxnLst/>
              <a:rect l="l" t="t" r="r" b="b"/>
              <a:pathLst>
                <a:path w="12699" h="14030" extrusionOk="0">
                  <a:moveTo>
                    <a:pt x="4492" y="1"/>
                  </a:moveTo>
                  <a:lnTo>
                    <a:pt x="4492" y="1"/>
                  </a:lnTo>
                  <a:cubicBezTo>
                    <a:pt x="3937" y="112"/>
                    <a:pt x="2884" y="444"/>
                    <a:pt x="1830" y="999"/>
                  </a:cubicBezTo>
                  <a:cubicBezTo>
                    <a:pt x="777" y="1553"/>
                    <a:pt x="0" y="2441"/>
                    <a:pt x="0" y="2441"/>
                  </a:cubicBezTo>
                  <a:cubicBezTo>
                    <a:pt x="0" y="2441"/>
                    <a:pt x="3605" y="2551"/>
                    <a:pt x="7763" y="6156"/>
                  </a:cubicBezTo>
                  <a:cubicBezTo>
                    <a:pt x="9261" y="7376"/>
                    <a:pt x="12699" y="14030"/>
                    <a:pt x="12699" y="14030"/>
                  </a:cubicBezTo>
                  <a:lnTo>
                    <a:pt x="12588" y="9760"/>
                  </a:lnTo>
                  <a:cubicBezTo>
                    <a:pt x="12532" y="9594"/>
                    <a:pt x="12421" y="5435"/>
                    <a:pt x="9815" y="2829"/>
                  </a:cubicBezTo>
                  <a:cubicBezTo>
                    <a:pt x="8096" y="1110"/>
                    <a:pt x="6045" y="444"/>
                    <a:pt x="6045" y="444"/>
                  </a:cubicBezTo>
                  <a:cubicBezTo>
                    <a:pt x="6045" y="444"/>
                    <a:pt x="5157" y="1442"/>
                    <a:pt x="4547" y="2274"/>
                  </a:cubicBezTo>
                  <a:cubicBezTo>
                    <a:pt x="4381" y="722"/>
                    <a:pt x="4381" y="278"/>
                    <a:pt x="4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0"/>
            <p:cNvSpPr/>
            <p:nvPr/>
          </p:nvSpPr>
          <p:spPr>
            <a:xfrm>
              <a:off x="1172598" y="3874325"/>
              <a:ext cx="59631" cy="1086034"/>
            </a:xfrm>
            <a:custGeom>
              <a:avLst/>
              <a:gdLst/>
              <a:ahLst/>
              <a:cxnLst/>
              <a:rect l="l" t="t" r="r" b="b"/>
              <a:pathLst>
                <a:path w="2385" h="44085" extrusionOk="0">
                  <a:moveTo>
                    <a:pt x="0" y="0"/>
                  </a:moveTo>
                  <a:lnTo>
                    <a:pt x="0" y="44084"/>
                  </a:lnTo>
                  <a:lnTo>
                    <a:pt x="2385" y="44084"/>
                  </a:lnTo>
                  <a:lnTo>
                    <a:pt x="23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0"/>
            <p:cNvSpPr/>
            <p:nvPr/>
          </p:nvSpPr>
          <p:spPr>
            <a:xfrm>
              <a:off x="1211402" y="3874325"/>
              <a:ext cx="20827" cy="1086034"/>
            </a:xfrm>
            <a:custGeom>
              <a:avLst/>
              <a:gdLst/>
              <a:ahLst/>
              <a:cxnLst/>
              <a:rect l="l" t="t" r="r" b="b"/>
              <a:pathLst>
                <a:path w="833" h="44085" extrusionOk="0">
                  <a:moveTo>
                    <a:pt x="1" y="0"/>
                  </a:moveTo>
                  <a:lnTo>
                    <a:pt x="1" y="44084"/>
                  </a:lnTo>
                  <a:lnTo>
                    <a:pt x="833" y="44084"/>
                  </a:lnTo>
                  <a:lnTo>
                    <a:pt x="8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0"/>
            <p:cNvSpPr/>
            <p:nvPr/>
          </p:nvSpPr>
          <p:spPr>
            <a:xfrm>
              <a:off x="1218350" y="3755600"/>
              <a:ext cx="429750" cy="239350"/>
            </a:xfrm>
            <a:custGeom>
              <a:avLst/>
              <a:gdLst/>
              <a:ahLst/>
              <a:cxnLst/>
              <a:rect l="l" t="t" r="r" b="b"/>
              <a:pathLst>
                <a:path w="17190" h="9574" extrusionOk="0">
                  <a:moveTo>
                    <a:pt x="9180" y="1"/>
                  </a:moveTo>
                  <a:cubicBezTo>
                    <a:pt x="8425" y="1"/>
                    <a:pt x="7474" y="77"/>
                    <a:pt x="6599" y="369"/>
                  </a:cubicBezTo>
                  <a:cubicBezTo>
                    <a:pt x="5822" y="591"/>
                    <a:pt x="1941" y="2587"/>
                    <a:pt x="943" y="4860"/>
                  </a:cubicBezTo>
                  <a:cubicBezTo>
                    <a:pt x="0" y="7245"/>
                    <a:pt x="55" y="9574"/>
                    <a:pt x="55" y="9574"/>
                  </a:cubicBezTo>
                  <a:cubicBezTo>
                    <a:pt x="55" y="9574"/>
                    <a:pt x="222" y="8520"/>
                    <a:pt x="665" y="7633"/>
                  </a:cubicBezTo>
                  <a:cubicBezTo>
                    <a:pt x="665" y="7633"/>
                    <a:pt x="2329" y="3640"/>
                    <a:pt x="6876" y="3419"/>
                  </a:cubicBezTo>
                  <a:cubicBezTo>
                    <a:pt x="7065" y="3407"/>
                    <a:pt x="7256" y="3401"/>
                    <a:pt x="7449" y="3401"/>
                  </a:cubicBezTo>
                  <a:cubicBezTo>
                    <a:pt x="11847" y="3401"/>
                    <a:pt x="17190" y="6302"/>
                    <a:pt x="17190" y="6302"/>
                  </a:cubicBezTo>
                  <a:cubicBezTo>
                    <a:pt x="17190" y="6302"/>
                    <a:pt x="16358" y="4250"/>
                    <a:pt x="15083" y="3419"/>
                  </a:cubicBezTo>
                  <a:cubicBezTo>
                    <a:pt x="13918" y="2587"/>
                    <a:pt x="12587" y="2420"/>
                    <a:pt x="11922" y="2420"/>
                  </a:cubicBezTo>
                  <a:cubicBezTo>
                    <a:pt x="12698" y="2254"/>
                    <a:pt x="14140" y="2088"/>
                    <a:pt x="14140" y="2088"/>
                  </a:cubicBezTo>
                  <a:cubicBezTo>
                    <a:pt x="14140" y="2088"/>
                    <a:pt x="12754" y="1311"/>
                    <a:pt x="11423" y="1034"/>
                  </a:cubicBezTo>
                  <a:cubicBezTo>
                    <a:pt x="11280" y="1006"/>
                    <a:pt x="11096" y="992"/>
                    <a:pt x="10877" y="992"/>
                  </a:cubicBezTo>
                  <a:cubicBezTo>
                    <a:pt x="10248" y="992"/>
                    <a:pt x="9332" y="1106"/>
                    <a:pt x="8262" y="1311"/>
                  </a:cubicBezTo>
                  <a:cubicBezTo>
                    <a:pt x="8928" y="646"/>
                    <a:pt x="10591" y="92"/>
                    <a:pt x="10591" y="92"/>
                  </a:cubicBezTo>
                  <a:cubicBezTo>
                    <a:pt x="10591" y="92"/>
                    <a:pt x="10003" y="1"/>
                    <a:pt x="9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0"/>
            <p:cNvSpPr/>
            <p:nvPr/>
          </p:nvSpPr>
          <p:spPr>
            <a:xfrm>
              <a:off x="760875" y="3751450"/>
              <a:ext cx="429775" cy="240725"/>
            </a:xfrm>
            <a:custGeom>
              <a:avLst/>
              <a:gdLst/>
              <a:ahLst/>
              <a:cxnLst/>
              <a:rect l="l" t="t" r="r" b="b"/>
              <a:pathLst>
                <a:path w="17191" h="9629" extrusionOk="0">
                  <a:moveTo>
                    <a:pt x="7989" y="1"/>
                  </a:moveTo>
                  <a:cubicBezTo>
                    <a:pt x="7172" y="1"/>
                    <a:pt x="6599" y="91"/>
                    <a:pt x="6599" y="91"/>
                  </a:cubicBezTo>
                  <a:cubicBezTo>
                    <a:pt x="6599" y="91"/>
                    <a:pt x="8262" y="646"/>
                    <a:pt x="8928" y="1367"/>
                  </a:cubicBezTo>
                  <a:cubicBezTo>
                    <a:pt x="7883" y="1166"/>
                    <a:pt x="6984" y="1023"/>
                    <a:pt x="6357" y="1023"/>
                  </a:cubicBezTo>
                  <a:cubicBezTo>
                    <a:pt x="6119" y="1023"/>
                    <a:pt x="5920" y="1044"/>
                    <a:pt x="5767" y="1089"/>
                  </a:cubicBezTo>
                  <a:cubicBezTo>
                    <a:pt x="4436" y="1367"/>
                    <a:pt x="3050" y="2143"/>
                    <a:pt x="3050" y="2143"/>
                  </a:cubicBezTo>
                  <a:cubicBezTo>
                    <a:pt x="3050" y="2143"/>
                    <a:pt x="4492" y="2254"/>
                    <a:pt x="5268" y="2476"/>
                  </a:cubicBezTo>
                  <a:cubicBezTo>
                    <a:pt x="4547" y="2476"/>
                    <a:pt x="3327" y="2586"/>
                    <a:pt x="2052" y="3418"/>
                  </a:cubicBezTo>
                  <a:cubicBezTo>
                    <a:pt x="832" y="4250"/>
                    <a:pt x="0" y="6357"/>
                    <a:pt x="0" y="6357"/>
                  </a:cubicBezTo>
                  <a:cubicBezTo>
                    <a:pt x="0" y="6357"/>
                    <a:pt x="5351" y="3401"/>
                    <a:pt x="9751" y="3401"/>
                  </a:cubicBezTo>
                  <a:cubicBezTo>
                    <a:pt x="9941" y="3401"/>
                    <a:pt x="10128" y="3407"/>
                    <a:pt x="10314" y="3418"/>
                  </a:cubicBezTo>
                  <a:cubicBezTo>
                    <a:pt x="14806" y="3640"/>
                    <a:pt x="16469" y="7688"/>
                    <a:pt x="16469" y="7688"/>
                  </a:cubicBezTo>
                  <a:cubicBezTo>
                    <a:pt x="16968" y="8575"/>
                    <a:pt x="17135" y="9629"/>
                    <a:pt x="17135" y="9629"/>
                  </a:cubicBezTo>
                  <a:cubicBezTo>
                    <a:pt x="17135" y="9629"/>
                    <a:pt x="17190" y="7244"/>
                    <a:pt x="16192" y="4915"/>
                  </a:cubicBezTo>
                  <a:cubicBezTo>
                    <a:pt x="15249" y="2586"/>
                    <a:pt x="11368" y="590"/>
                    <a:pt x="10591" y="368"/>
                  </a:cubicBezTo>
                  <a:cubicBezTo>
                    <a:pt x="9690" y="77"/>
                    <a:pt x="8737" y="1"/>
                    <a:pt x="7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0"/>
            <p:cNvSpPr/>
            <p:nvPr/>
          </p:nvSpPr>
          <p:spPr>
            <a:xfrm>
              <a:off x="1205850" y="3656675"/>
              <a:ext cx="435325" cy="288375"/>
            </a:xfrm>
            <a:custGeom>
              <a:avLst/>
              <a:gdLst/>
              <a:ahLst/>
              <a:cxnLst/>
              <a:rect l="l" t="t" r="r" b="b"/>
              <a:pathLst>
                <a:path w="17413" h="11535" extrusionOk="0">
                  <a:moveTo>
                    <a:pt x="7321" y="1"/>
                  </a:moveTo>
                  <a:cubicBezTo>
                    <a:pt x="7321" y="1"/>
                    <a:pt x="3938" y="1387"/>
                    <a:pt x="3661" y="4991"/>
                  </a:cubicBezTo>
                  <a:lnTo>
                    <a:pt x="2441" y="3882"/>
                  </a:lnTo>
                  <a:cubicBezTo>
                    <a:pt x="2441" y="3882"/>
                    <a:pt x="944" y="5324"/>
                    <a:pt x="334" y="8041"/>
                  </a:cubicBezTo>
                  <a:cubicBezTo>
                    <a:pt x="1" y="9594"/>
                    <a:pt x="611" y="11534"/>
                    <a:pt x="611" y="11534"/>
                  </a:cubicBezTo>
                  <a:cubicBezTo>
                    <a:pt x="611" y="11534"/>
                    <a:pt x="833" y="9372"/>
                    <a:pt x="4714" y="6377"/>
                  </a:cubicBezTo>
                  <a:cubicBezTo>
                    <a:pt x="8596" y="3328"/>
                    <a:pt x="17413" y="3161"/>
                    <a:pt x="17413" y="3161"/>
                  </a:cubicBezTo>
                  <a:cubicBezTo>
                    <a:pt x="17413" y="3161"/>
                    <a:pt x="16692" y="1553"/>
                    <a:pt x="15028" y="832"/>
                  </a:cubicBezTo>
                  <a:cubicBezTo>
                    <a:pt x="13620" y="264"/>
                    <a:pt x="12238" y="118"/>
                    <a:pt x="11193" y="118"/>
                  </a:cubicBezTo>
                  <a:cubicBezTo>
                    <a:pt x="10098" y="118"/>
                    <a:pt x="9372" y="278"/>
                    <a:pt x="9372" y="278"/>
                  </a:cubicBezTo>
                  <a:cubicBezTo>
                    <a:pt x="9372" y="278"/>
                    <a:pt x="8873" y="832"/>
                    <a:pt x="8152" y="2496"/>
                  </a:cubicBezTo>
                  <a:cubicBezTo>
                    <a:pt x="7764" y="1110"/>
                    <a:pt x="7321" y="1"/>
                    <a:pt x="7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0"/>
            <p:cNvSpPr/>
            <p:nvPr/>
          </p:nvSpPr>
          <p:spPr>
            <a:xfrm>
              <a:off x="767800" y="3655300"/>
              <a:ext cx="435325" cy="288350"/>
            </a:xfrm>
            <a:custGeom>
              <a:avLst/>
              <a:gdLst/>
              <a:ahLst/>
              <a:cxnLst/>
              <a:rect l="l" t="t" r="r" b="b"/>
              <a:pathLst>
                <a:path w="17413" h="11534" extrusionOk="0">
                  <a:moveTo>
                    <a:pt x="10037" y="0"/>
                  </a:moveTo>
                  <a:cubicBezTo>
                    <a:pt x="10037" y="0"/>
                    <a:pt x="9649" y="1109"/>
                    <a:pt x="9205" y="2495"/>
                  </a:cubicBezTo>
                  <a:cubicBezTo>
                    <a:pt x="8540" y="832"/>
                    <a:pt x="8041" y="277"/>
                    <a:pt x="8041" y="277"/>
                  </a:cubicBezTo>
                  <a:cubicBezTo>
                    <a:pt x="8041" y="277"/>
                    <a:pt x="7315" y="118"/>
                    <a:pt x="6213" y="118"/>
                  </a:cubicBezTo>
                  <a:cubicBezTo>
                    <a:pt x="5160" y="118"/>
                    <a:pt x="3765" y="263"/>
                    <a:pt x="2329" y="832"/>
                  </a:cubicBezTo>
                  <a:cubicBezTo>
                    <a:pt x="666" y="1553"/>
                    <a:pt x="0" y="3105"/>
                    <a:pt x="0" y="3105"/>
                  </a:cubicBezTo>
                  <a:cubicBezTo>
                    <a:pt x="0" y="3105"/>
                    <a:pt x="8817" y="3327"/>
                    <a:pt x="12699" y="6377"/>
                  </a:cubicBezTo>
                  <a:cubicBezTo>
                    <a:pt x="16580" y="9371"/>
                    <a:pt x="16747" y="11534"/>
                    <a:pt x="16747" y="11534"/>
                  </a:cubicBezTo>
                  <a:cubicBezTo>
                    <a:pt x="16747" y="11534"/>
                    <a:pt x="17412" y="9649"/>
                    <a:pt x="17024" y="8041"/>
                  </a:cubicBezTo>
                  <a:cubicBezTo>
                    <a:pt x="16414" y="5323"/>
                    <a:pt x="14972" y="3882"/>
                    <a:pt x="14972" y="3882"/>
                  </a:cubicBezTo>
                  <a:lnTo>
                    <a:pt x="13697" y="4991"/>
                  </a:lnTo>
                  <a:cubicBezTo>
                    <a:pt x="13420" y="1386"/>
                    <a:pt x="10037" y="0"/>
                    <a:pt x="100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0"/>
            <p:cNvSpPr/>
            <p:nvPr/>
          </p:nvSpPr>
          <p:spPr>
            <a:xfrm>
              <a:off x="1122675" y="3379425"/>
              <a:ext cx="187175" cy="594725"/>
            </a:xfrm>
            <a:custGeom>
              <a:avLst/>
              <a:gdLst/>
              <a:ahLst/>
              <a:cxnLst/>
              <a:rect l="l" t="t" r="r" b="b"/>
              <a:pathLst>
                <a:path w="7487" h="23789" extrusionOk="0">
                  <a:moveTo>
                    <a:pt x="4825" y="0"/>
                  </a:moveTo>
                  <a:cubicBezTo>
                    <a:pt x="4825" y="0"/>
                    <a:pt x="3439" y="777"/>
                    <a:pt x="2164" y="3605"/>
                  </a:cubicBezTo>
                  <a:cubicBezTo>
                    <a:pt x="1332" y="5490"/>
                    <a:pt x="112" y="9261"/>
                    <a:pt x="112" y="9261"/>
                  </a:cubicBezTo>
                  <a:cubicBezTo>
                    <a:pt x="112" y="9261"/>
                    <a:pt x="1609" y="10203"/>
                    <a:pt x="2718" y="12033"/>
                  </a:cubicBezTo>
                  <a:cubicBezTo>
                    <a:pt x="1348" y="11299"/>
                    <a:pt x="367" y="11256"/>
                    <a:pt x="155" y="11256"/>
                  </a:cubicBezTo>
                  <a:cubicBezTo>
                    <a:pt x="126" y="11256"/>
                    <a:pt x="112" y="11257"/>
                    <a:pt x="112" y="11257"/>
                  </a:cubicBezTo>
                  <a:cubicBezTo>
                    <a:pt x="112" y="11257"/>
                    <a:pt x="1" y="12033"/>
                    <a:pt x="944" y="15693"/>
                  </a:cubicBezTo>
                  <a:cubicBezTo>
                    <a:pt x="1886" y="19353"/>
                    <a:pt x="3217" y="23789"/>
                    <a:pt x="3217" y="23789"/>
                  </a:cubicBezTo>
                  <a:cubicBezTo>
                    <a:pt x="3217" y="23789"/>
                    <a:pt x="6156" y="16469"/>
                    <a:pt x="6766" y="13253"/>
                  </a:cubicBezTo>
                  <a:cubicBezTo>
                    <a:pt x="7487" y="10092"/>
                    <a:pt x="6433" y="5823"/>
                    <a:pt x="6433" y="5823"/>
                  </a:cubicBezTo>
                  <a:cubicBezTo>
                    <a:pt x="6433" y="5823"/>
                    <a:pt x="5380" y="6932"/>
                    <a:pt x="5102" y="7597"/>
                  </a:cubicBezTo>
                  <a:cubicBezTo>
                    <a:pt x="5102" y="5934"/>
                    <a:pt x="5934" y="4603"/>
                    <a:pt x="5934" y="4603"/>
                  </a:cubicBezTo>
                  <a:lnTo>
                    <a:pt x="48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2" name="Google Shape;1982;p50"/>
          <p:cNvGrpSpPr/>
          <p:nvPr/>
        </p:nvGrpSpPr>
        <p:grpSpPr>
          <a:xfrm>
            <a:off x="7233861" y="2988746"/>
            <a:ext cx="1423615" cy="1825614"/>
            <a:chOff x="453100" y="3823025"/>
            <a:chExt cx="898350" cy="1152025"/>
          </a:xfrm>
        </p:grpSpPr>
        <p:sp>
          <p:nvSpPr>
            <p:cNvPr id="1983" name="Google Shape;1983;p50"/>
            <p:cNvSpPr/>
            <p:nvPr/>
          </p:nvSpPr>
          <p:spPr>
            <a:xfrm>
              <a:off x="686000" y="4291450"/>
              <a:ext cx="191350" cy="195625"/>
            </a:xfrm>
            <a:custGeom>
              <a:avLst/>
              <a:gdLst/>
              <a:ahLst/>
              <a:cxnLst/>
              <a:rect l="l" t="t" r="r" b="b"/>
              <a:pathLst>
                <a:path w="7654" h="7825" extrusionOk="0">
                  <a:moveTo>
                    <a:pt x="5755" y="0"/>
                  </a:moveTo>
                  <a:cubicBezTo>
                    <a:pt x="5139" y="0"/>
                    <a:pt x="4381" y="154"/>
                    <a:pt x="3494" y="616"/>
                  </a:cubicBezTo>
                  <a:cubicBezTo>
                    <a:pt x="1054" y="1892"/>
                    <a:pt x="611" y="2834"/>
                    <a:pt x="278" y="4442"/>
                  </a:cubicBezTo>
                  <a:cubicBezTo>
                    <a:pt x="1" y="5829"/>
                    <a:pt x="334" y="6938"/>
                    <a:pt x="334" y="6938"/>
                  </a:cubicBezTo>
                  <a:lnTo>
                    <a:pt x="1165" y="5773"/>
                  </a:lnTo>
                  <a:lnTo>
                    <a:pt x="1165" y="5773"/>
                  </a:lnTo>
                  <a:cubicBezTo>
                    <a:pt x="1165" y="5773"/>
                    <a:pt x="999" y="6605"/>
                    <a:pt x="1054" y="7049"/>
                  </a:cubicBezTo>
                  <a:cubicBezTo>
                    <a:pt x="1110" y="7492"/>
                    <a:pt x="1443" y="7825"/>
                    <a:pt x="1443" y="7825"/>
                  </a:cubicBezTo>
                  <a:cubicBezTo>
                    <a:pt x="1443" y="7825"/>
                    <a:pt x="1942" y="4110"/>
                    <a:pt x="3328" y="2723"/>
                  </a:cubicBezTo>
                  <a:cubicBezTo>
                    <a:pt x="5158" y="838"/>
                    <a:pt x="7265" y="838"/>
                    <a:pt x="7265" y="838"/>
                  </a:cubicBezTo>
                  <a:lnTo>
                    <a:pt x="7653" y="616"/>
                  </a:lnTo>
                  <a:cubicBezTo>
                    <a:pt x="7653" y="616"/>
                    <a:pt x="6988" y="0"/>
                    <a:pt x="5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0"/>
            <p:cNvSpPr/>
            <p:nvPr/>
          </p:nvSpPr>
          <p:spPr>
            <a:xfrm>
              <a:off x="939700" y="4291450"/>
              <a:ext cx="189950" cy="195625"/>
            </a:xfrm>
            <a:custGeom>
              <a:avLst/>
              <a:gdLst/>
              <a:ahLst/>
              <a:cxnLst/>
              <a:rect l="l" t="t" r="r" b="b"/>
              <a:pathLst>
                <a:path w="7598" h="7825" extrusionOk="0">
                  <a:moveTo>
                    <a:pt x="1873" y="0"/>
                  </a:moveTo>
                  <a:cubicBezTo>
                    <a:pt x="641" y="0"/>
                    <a:pt x="0" y="616"/>
                    <a:pt x="0" y="616"/>
                  </a:cubicBezTo>
                  <a:lnTo>
                    <a:pt x="333" y="838"/>
                  </a:lnTo>
                  <a:cubicBezTo>
                    <a:pt x="333" y="838"/>
                    <a:pt x="2440" y="838"/>
                    <a:pt x="4270" y="2723"/>
                  </a:cubicBezTo>
                  <a:cubicBezTo>
                    <a:pt x="5656" y="4110"/>
                    <a:pt x="6155" y="7825"/>
                    <a:pt x="6155" y="7825"/>
                  </a:cubicBezTo>
                  <a:cubicBezTo>
                    <a:pt x="6155" y="7825"/>
                    <a:pt x="6488" y="7492"/>
                    <a:pt x="6544" y="7049"/>
                  </a:cubicBezTo>
                  <a:cubicBezTo>
                    <a:pt x="6654" y="6605"/>
                    <a:pt x="6433" y="5773"/>
                    <a:pt x="6433" y="5773"/>
                  </a:cubicBezTo>
                  <a:lnTo>
                    <a:pt x="6433" y="5773"/>
                  </a:lnTo>
                  <a:lnTo>
                    <a:pt x="7264" y="6938"/>
                  </a:lnTo>
                  <a:cubicBezTo>
                    <a:pt x="7264" y="6938"/>
                    <a:pt x="7597" y="5829"/>
                    <a:pt x="7320" y="4442"/>
                  </a:cubicBezTo>
                  <a:cubicBezTo>
                    <a:pt x="6987" y="2834"/>
                    <a:pt x="6544" y="1892"/>
                    <a:pt x="4159" y="616"/>
                  </a:cubicBezTo>
                  <a:cubicBezTo>
                    <a:pt x="3253" y="154"/>
                    <a:pt x="2489" y="0"/>
                    <a:pt x="18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0"/>
            <p:cNvSpPr/>
            <p:nvPr/>
          </p:nvSpPr>
          <p:spPr>
            <a:xfrm>
              <a:off x="759475" y="4306850"/>
              <a:ext cx="129225" cy="230150"/>
            </a:xfrm>
            <a:custGeom>
              <a:avLst/>
              <a:gdLst/>
              <a:ahLst/>
              <a:cxnLst/>
              <a:rect l="l" t="t" r="r" b="b"/>
              <a:pathLst>
                <a:path w="5169" h="9206" extrusionOk="0">
                  <a:moveTo>
                    <a:pt x="3685" y="0"/>
                  </a:moveTo>
                  <a:cubicBezTo>
                    <a:pt x="3389" y="0"/>
                    <a:pt x="3069" y="56"/>
                    <a:pt x="2773" y="222"/>
                  </a:cubicBezTo>
                  <a:cubicBezTo>
                    <a:pt x="999" y="1054"/>
                    <a:pt x="278" y="2385"/>
                    <a:pt x="56" y="4048"/>
                  </a:cubicBezTo>
                  <a:cubicBezTo>
                    <a:pt x="1" y="4714"/>
                    <a:pt x="167" y="5767"/>
                    <a:pt x="444" y="6710"/>
                  </a:cubicBezTo>
                  <a:cubicBezTo>
                    <a:pt x="666" y="6100"/>
                    <a:pt x="1165" y="5601"/>
                    <a:pt x="1165" y="5601"/>
                  </a:cubicBezTo>
                  <a:lnTo>
                    <a:pt x="1165" y="5601"/>
                  </a:lnTo>
                  <a:cubicBezTo>
                    <a:pt x="1165" y="5601"/>
                    <a:pt x="555" y="6599"/>
                    <a:pt x="722" y="7652"/>
                  </a:cubicBezTo>
                  <a:cubicBezTo>
                    <a:pt x="943" y="8262"/>
                    <a:pt x="1221" y="8651"/>
                    <a:pt x="1831" y="9205"/>
                  </a:cubicBezTo>
                  <a:cubicBezTo>
                    <a:pt x="1831" y="9205"/>
                    <a:pt x="1387" y="6710"/>
                    <a:pt x="2330" y="3882"/>
                  </a:cubicBezTo>
                  <a:cubicBezTo>
                    <a:pt x="2999" y="1921"/>
                    <a:pt x="3793" y="620"/>
                    <a:pt x="4532" y="620"/>
                  </a:cubicBezTo>
                  <a:cubicBezTo>
                    <a:pt x="4650" y="620"/>
                    <a:pt x="4766" y="653"/>
                    <a:pt x="4880" y="721"/>
                  </a:cubicBezTo>
                  <a:cubicBezTo>
                    <a:pt x="4948" y="763"/>
                    <a:pt x="4992" y="781"/>
                    <a:pt x="5019" y="781"/>
                  </a:cubicBezTo>
                  <a:cubicBezTo>
                    <a:pt x="5169" y="781"/>
                    <a:pt x="4770" y="222"/>
                    <a:pt x="4770" y="222"/>
                  </a:cubicBezTo>
                  <a:cubicBezTo>
                    <a:pt x="4770" y="222"/>
                    <a:pt x="4277" y="0"/>
                    <a:pt x="3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0"/>
            <p:cNvSpPr/>
            <p:nvPr/>
          </p:nvSpPr>
          <p:spPr>
            <a:xfrm>
              <a:off x="926950" y="4306850"/>
              <a:ext cx="130600" cy="230150"/>
            </a:xfrm>
            <a:custGeom>
              <a:avLst/>
              <a:gdLst/>
              <a:ahLst/>
              <a:cxnLst/>
              <a:rect l="l" t="t" r="r" b="b"/>
              <a:pathLst>
                <a:path w="5224" h="9206" extrusionOk="0">
                  <a:moveTo>
                    <a:pt x="1500" y="0"/>
                  </a:moveTo>
                  <a:cubicBezTo>
                    <a:pt x="892" y="0"/>
                    <a:pt x="399" y="222"/>
                    <a:pt x="399" y="222"/>
                  </a:cubicBezTo>
                  <a:cubicBezTo>
                    <a:pt x="399" y="222"/>
                    <a:pt x="0" y="781"/>
                    <a:pt x="150" y="781"/>
                  </a:cubicBezTo>
                  <a:cubicBezTo>
                    <a:pt x="177" y="781"/>
                    <a:pt x="221" y="763"/>
                    <a:pt x="289" y="721"/>
                  </a:cubicBezTo>
                  <a:cubicBezTo>
                    <a:pt x="403" y="653"/>
                    <a:pt x="519" y="620"/>
                    <a:pt x="637" y="620"/>
                  </a:cubicBezTo>
                  <a:cubicBezTo>
                    <a:pt x="1376" y="620"/>
                    <a:pt x="2170" y="1921"/>
                    <a:pt x="2839" y="3882"/>
                  </a:cubicBezTo>
                  <a:cubicBezTo>
                    <a:pt x="3837" y="6710"/>
                    <a:pt x="3338" y="9205"/>
                    <a:pt x="3338" y="9205"/>
                  </a:cubicBezTo>
                  <a:cubicBezTo>
                    <a:pt x="3948" y="8651"/>
                    <a:pt x="4226" y="8262"/>
                    <a:pt x="4447" y="7652"/>
                  </a:cubicBezTo>
                  <a:cubicBezTo>
                    <a:pt x="4614" y="6599"/>
                    <a:pt x="4004" y="5601"/>
                    <a:pt x="4004" y="5601"/>
                  </a:cubicBezTo>
                  <a:lnTo>
                    <a:pt x="4004" y="5601"/>
                  </a:lnTo>
                  <a:cubicBezTo>
                    <a:pt x="4004" y="5601"/>
                    <a:pt x="4503" y="6100"/>
                    <a:pt x="4725" y="6710"/>
                  </a:cubicBezTo>
                  <a:cubicBezTo>
                    <a:pt x="5002" y="5767"/>
                    <a:pt x="5224" y="4714"/>
                    <a:pt x="5113" y="4048"/>
                  </a:cubicBezTo>
                  <a:cubicBezTo>
                    <a:pt x="4946" y="2385"/>
                    <a:pt x="4170" y="1054"/>
                    <a:pt x="2451" y="222"/>
                  </a:cubicBezTo>
                  <a:cubicBezTo>
                    <a:pt x="2137" y="56"/>
                    <a:pt x="1804" y="0"/>
                    <a:pt x="1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0"/>
            <p:cNvSpPr/>
            <p:nvPr/>
          </p:nvSpPr>
          <p:spPr>
            <a:xfrm>
              <a:off x="873150" y="4291600"/>
              <a:ext cx="58250" cy="683450"/>
            </a:xfrm>
            <a:custGeom>
              <a:avLst/>
              <a:gdLst/>
              <a:ahLst/>
              <a:cxnLst/>
              <a:rect l="l" t="t" r="r" b="b"/>
              <a:pathLst>
                <a:path w="2330" h="27338" extrusionOk="0">
                  <a:moveTo>
                    <a:pt x="1" y="0"/>
                  </a:moveTo>
                  <a:lnTo>
                    <a:pt x="1" y="27338"/>
                  </a:lnTo>
                  <a:lnTo>
                    <a:pt x="2330" y="27338"/>
                  </a:lnTo>
                  <a:lnTo>
                    <a:pt x="233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0"/>
            <p:cNvSpPr/>
            <p:nvPr/>
          </p:nvSpPr>
          <p:spPr>
            <a:xfrm>
              <a:off x="519650" y="4169025"/>
              <a:ext cx="353525" cy="151700"/>
            </a:xfrm>
            <a:custGeom>
              <a:avLst/>
              <a:gdLst/>
              <a:ahLst/>
              <a:cxnLst/>
              <a:rect l="l" t="t" r="r" b="b"/>
              <a:pathLst>
                <a:path w="14141" h="6068" extrusionOk="0">
                  <a:moveTo>
                    <a:pt x="5260" y="0"/>
                  </a:moveTo>
                  <a:cubicBezTo>
                    <a:pt x="4993" y="0"/>
                    <a:pt x="4719" y="8"/>
                    <a:pt x="4437" y="24"/>
                  </a:cubicBezTo>
                  <a:cubicBezTo>
                    <a:pt x="3771" y="134"/>
                    <a:pt x="2496" y="744"/>
                    <a:pt x="2108" y="1077"/>
                  </a:cubicBezTo>
                  <a:lnTo>
                    <a:pt x="2773" y="2463"/>
                  </a:lnTo>
                  <a:cubicBezTo>
                    <a:pt x="2773" y="2463"/>
                    <a:pt x="1886" y="2242"/>
                    <a:pt x="1054" y="2242"/>
                  </a:cubicBezTo>
                  <a:cubicBezTo>
                    <a:pt x="1" y="4127"/>
                    <a:pt x="278" y="6068"/>
                    <a:pt x="278" y="6068"/>
                  </a:cubicBezTo>
                  <a:cubicBezTo>
                    <a:pt x="278" y="6068"/>
                    <a:pt x="3081" y="2938"/>
                    <a:pt x="6799" y="2938"/>
                  </a:cubicBezTo>
                  <a:cubicBezTo>
                    <a:pt x="7133" y="2938"/>
                    <a:pt x="7473" y="2963"/>
                    <a:pt x="7819" y="3018"/>
                  </a:cubicBezTo>
                  <a:cubicBezTo>
                    <a:pt x="12089" y="3739"/>
                    <a:pt x="14141" y="5680"/>
                    <a:pt x="14141" y="5680"/>
                  </a:cubicBezTo>
                  <a:cubicBezTo>
                    <a:pt x="14141" y="5680"/>
                    <a:pt x="12592" y="0"/>
                    <a:pt x="5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0"/>
            <p:cNvSpPr/>
            <p:nvPr/>
          </p:nvSpPr>
          <p:spPr>
            <a:xfrm>
              <a:off x="939700" y="4169025"/>
              <a:ext cx="353525" cy="151700"/>
            </a:xfrm>
            <a:custGeom>
              <a:avLst/>
              <a:gdLst/>
              <a:ahLst/>
              <a:cxnLst/>
              <a:rect l="l" t="t" r="r" b="b"/>
              <a:pathLst>
                <a:path w="14141" h="6068" extrusionOk="0">
                  <a:moveTo>
                    <a:pt x="8881" y="0"/>
                  </a:moveTo>
                  <a:cubicBezTo>
                    <a:pt x="1549" y="0"/>
                    <a:pt x="0" y="5680"/>
                    <a:pt x="0" y="5680"/>
                  </a:cubicBezTo>
                  <a:cubicBezTo>
                    <a:pt x="0" y="5680"/>
                    <a:pt x="2052" y="3739"/>
                    <a:pt x="6266" y="3018"/>
                  </a:cubicBezTo>
                  <a:cubicBezTo>
                    <a:pt x="6617" y="2963"/>
                    <a:pt x="6962" y="2938"/>
                    <a:pt x="7299" y="2938"/>
                  </a:cubicBezTo>
                  <a:cubicBezTo>
                    <a:pt x="11061" y="2938"/>
                    <a:pt x="13863" y="6068"/>
                    <a:pt x="13863" y="6068"/>
                  </a:cubicBezTo>
                  <a:cubicBezTo>
                    <a:pt x="13863" y="6068"/>
                    <a:pt x="14140" y="4127"/>
                    <a:pt x="13087" y="2242"/>
                  </a:cubicBezTo>
                  <a:cubicBezTo>
                    <a:pt x="12255" y="2242"/>
                    <a:pt x="11368" y="2463"/>
                    <a:pt x="11368" y="2463"/>
                  </a:cubicBezTo>
                  <a:lnTo>
                    <a:pt x="12033" y="1077"/>
                  </a:lnTo>
                  <a:cubicBezTo>
                    <a:pt x="11645" y="744"/>
                    <a:pt x="10370" y="134"/>
                    <a:pt x="9704" y="24"/>
                  </a:cubicBezTo>
                  <a:cubicBezTo>
                    <a:pt x="9422" y="8"/>
                    <a:pt x="9148" y="0"/>
                    <a:pt x="88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0"/>
            <p:cNvSpPr/>
            <p:nvPr/>
          </p:nvSpPr>
          <p:spPr>
            <a:xfrm>
              <a:off x="453100" y="4058700"/>
              <a:ext cx="435325" cy="288375"/>
            </a:xfrm>
            <a:custGeom>
              <a:avLst/>
              <a:gdLst/>
              <a:ahLst/>
              <a:cxnLst/>
              <a:rect l="l" t="t" r="r" b="b"/>
              <a:pathLst>
                <a:path w="17413" h="11535" extrusionOk="0">
                  <a:moveTo>
                    <a:pt x="10093" y="0"/>
                  </a:moveTo>
                  <a:cubicBezTo>
                    <a:pt x="10093" y="0"/>
                    <a:pt x="9650" y="1109"/>
                    <a:pt x="9261" y="2496"/>
                  </a:cubicBezTo>
                  <a:cubicBezTo>
                    <a:pt x="8540" y="832"/>
                    <a:pt x="8041" y="278"/>
                    <a:pt x="8041" y="278"/>
                  </a:cubicBezTo>
                  <a:cubicBezTo>
                    <a:pt x="8041" y="278"/>
                    <a:pt x="7330" y="118"/>
                    <a:pt x="6242" y="118"/>
                  </a:cubicBezTo>
                  <a:cubicBezTo>
                    <a:pt x="5203" y="118"/>
                    <a:pt x="3821" y="264"/>
                    <a:pt x="2385" y="832"/>
                  </a:cubicBezTo>
                  <a:cubicBezTo>
                    <a:pt x="722" y="1553"/>
                    <a:pt x="1" y="3161"/>
                    <a:pt x="1" y="3161"/>
                  </a:cubicBezTo>
                  <a:cubicBezTo>
                    <a:pt x="1" y="3161"/>
                    <a:pt x="8818" y="3328"/>
                    <a:pt x="12699" y="6377"/>
                  </a:cubicBezTo>
                  <a:cubicBezTo>
                    <a:pt x="16581" y="9372"/>
                    <a:pt x="16803" y="11534"/>
                    <a:pt x="16803" y="11534"/>
                  </a:cubicBezTo>
                  <a:cubicBezTo>
                    <a:pt x="16803" y="11534"/>
                    <a:pt x="17413" y="9649"/>
                    <a:pt x="17080" y="8041"/>
                  </a:cubicBezTo>
                  <a:cubicBezTo>
                    <a:pt x="16470" y="5324"/>
                    <a:pt x="14973" y="3882"/>
                    <a:pt x="14973" y="3882"/>
                  </a:cubicBezTo>
                  <a:lnTo>
                    <a:pt x="13753" y="4991"/>
                  </a:lnTo>
                  <a:cubicBezTo>
                    <a:pt x="13476" y="1387"/>
                    <a:pt x="10093" y="0"/>
                    <a:pt x="10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0"/>
            <p:cNvSpPr/>
            <p:nvPr/>
          </p:nvSpPr>
          <p:spPr>
            <a:xfrm>
              <a:off x="914750" y="4058700"/>
              <a:ext cx="436700" cy="288375"/>
            </a:xfrm>
            <a:custGeom>
              <a:avLst/>
              <a:gdLst/>
              <a:ahLst/>
              <a:cxnLst/>
              <a:rect l="l" t="t" r="r" b="b"/>
              <a:pathLst>
                <a:path w="17468" h="11535" extrusionOk="0">
                  <a:moveTo>
                    <a:pt x="7431" y="0"/>
                  </a:moveTo>
                  <a:cubicBezTo>
                    <a:pt x="7431" y="0"/>
                    <a:pt x="4048" y="1387"/>
                    <a:pt x="3771" y="4991"/>
                  </a:cubicBezTo>
                  <a:lnTo>
                    <a:pt x="2496" y="3882"/>
                  </a:lnTo>
                  <a:cubicBezTo>
                    <a:pt x="2496" y="3882"/>
                    <a:pt x="1054" y="5324"/>
                    <a:pt x="444" y="8041"/>
                  </a:cubicBezTo>
                  <a:cubicBezTo>
                    <a:pt x="0" y="9649"/>
                    <a:pt x="721" y="11534"/>
                    <a:pt x="721" y="11534"/>
                  </a:cubicBezTo>
                  <a:cubicBezTo>
                    <a:pt x="721" y="11534"/>
                    <a:pt x="887" y="9372"/>
                    <a:pt x="4769" y="6377"/>
                  </a:cubicBezTo>
                  <a:cubicBezTo>
                    <a:pt x="8651" y="3328"/>
                    <a:pt x="17467" y="3161"/>
                    <a:pt x="17467" y="3161"/>
                  </a:cubicBezTo>
                  <a:cubicBezTo>
                    <a:pt x="17467" y="3161"/>
                    <a:pt x="16802" y="1553"/>
                    <a:pt x="15138" y="832"/>
                  </a:cubicBezTo>
                  <a:cubicBezTo>
                    <a:pt x="13703" y="264"/>
                    <a:pt x="12308" y="118"/>
                    <a:pt x="11255" y="118"/>
                  </a:cubicBezTo>
                  <a:cubicBezTo>
                    <a:pt x="10153" y="118"/>
                    <a:pt x="9427" y="278"/>
                    <a:pt x="9427" y="278"/>
                  </a:cubicBezTo>
                  <a:cubicBezTo>
                    <a:pt x="9427" y="278"/>
                    <a:pt x="8928" y="832"/>
                    <a:pt x="8262" y="2496"/>
                  </a:cubicBezTo>
                  <a:cubicBezTo>
                    <a:pt x="7819" y="1109"/>
                    <a:pt x="7431" y="0"/>
                    <a:pt x="74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0"/>
            <p:cNvSpPr/>
            <p:nvPr/>
          </p:nvSpPr>
          <p:spPr>
            <a:xfrm>
              <a:off x="554300" y="3900675"/>
              <a:ext cx="357700" cy="446400"/>
            </a:xfrm>
            <a:custGeom>
              <a:avLst/>
              <a:gdLst/>
              <a:ahLst/>
              <a:cxnLst/>
              <a:rect l="l" t="t" r="r" b="b"/>
              <a:pathLst>
                <a:path w="14308" h="17856" extrusionOk="0">
                  <a:moveTo>
                    <a:pt x="2829" y="0"/>
                  </a:moveTo>
                  <a:cubicBezTo>
                    <a:pt x="1387" y="111"/>
                    <a:pt x="1" y="610"/>
                    <a:pt x="1" y="610"/>
                  </a:cubicBezTo>
                  <a:cubicBezTo>
                    <a:pt x="1" y="610"/>
                    <a:pt x="3827" y="2384"/>
                    <a:pt x="6322" y="5157"/>
                  </a:cubicBezTo>
                  <a:cubicBezTo>
                    <a:pt x="12145" y="11534"/>
                    <a:pt x="13087" y="17855"/>
                    <a:pt x="13087" y="17855"/>
                  </a:cubicBezTo>
                  <a:cubicBezTo>
                    <a:pt x="13087" y="17855"/>
                    <a:pt x="14307" y="12698"/>
                    <a:pt x="11479" y="6044"/>
                  </a:cubicBezTo>
                  <a:cubicBezTo>
                    <a:pt x="10925" y="6543"/>
                    <a:pt x="10315" y="7153"/>
                    <a:pt x="10315" y="7153"/>
                  </a:cubicBezTo>
                  <a:cubicBezTo>
                    <a:pt x="10315" y="7153"/>
                    <a:pt x="10648" y="5767"/>
                    <a:pt x="10814" y="4824"/>
                  </a:cubicBezTo>
                  <a:cubicBezTo>
                    <a:pt x="10481" y="4103"/>
                    <a:pt x="10038" y="3438"/>
                    <a:pt x="9649" y="2717"/>
                  </a:cubicBezTo>
                  <a:cubicBezTo>
                    <a:pt x="8984" y="1774"/>
                    <a:pt x="8041" y="1220"/>
                    <a:pt x="7487" y="776"/>
                  </a:cubicBezTo>
                  <a:lnTo>
                    <a:pt x="7487" y="776"/>
                  </a:lnTo>
                  <a:cubicBezTo>
                    <a:pt x="7653" y="1275"/>
                    <a:pt x="7653" y="1553"/>
                    <a:pt x="7542" y="2329"/>
                  </a:cubicBezTo>
                  <a:cubicBezTo>
                    <a:pt x="6322" y="444"/>
                    <a:pt x="5435" y="222"/>
                    <a:pt x="4714" y="111"/>
                  </a:cubicBezTo>
                  <a:lnTo>
                    <a:pt x="4714" y="111"/>
                  </a:lnTo>
                  <a:cubicBezTo>
                    <a:pt x="4825" y="776"/>
                    <a:pt x="5047" y="1553"/>
                    <a:pt x="5047" y="1553"/>
                  </a:cubicBezTo>
                  <a:cubicBezTo>
                    <a:pt x="5047" y="1553"/>
                    <a:pt x="3827" y="388"/>
                    <a:pt x="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0"/>
            <p:cNvSpPr/>
            <p:nvPr/>
          </p:nvSpPr>
          <p:spPr>
            <a:xfrm>
              <a:off x="887025" y="3900675"/>
              <a:ext cx="357675" cy="446400"/>
            </a:xfrm>
            <a:custGeom>
              <a:avLst/>
              <a:gdLst/>
              <a:ahLst/>
              <a:cxnLst/>
              <a:rect l="l" t="t" r="r" b="b"/>
              <a:pathLst>
                <a:path w="14307" h="17856" extrusionOk="0">
                  <a:moveTo>
                    <a:pt x="11423" y="0"/>
                  </a:moveTo>
                  <a:cubicBezTo>
                    <a:pt x="10480" y="388"/>
                    <a:pt x="9205" y="1553"/>
                    <a:pt x="9205" y="1553"/>
                  </a:cubicBezTo>
                  <a:cubicBezTo>
                    <a:pt x="9205" y="1553"/>
                    <a:pt x="9427" y="776"/>
                    <a:pt x="9538" y="111"/>
                  </a:cubicBezTo>
                  <a:lnTo>
                    <a:pt x="9538" y="111"/>
                  </a:lnTo>
                  <a:cubicBezTo>
                    <a:pt x="8872" y="222"/>
                    <a:pt x="7985" y="444"/>
                    <a:pt x="6710" y="2329"/>
                  </a:cubicBezTo>
                  <a:cubicBezTo>
                    <a:pt x="6654" y="1553"/>
                    <a:pt x="6654" y="1275"/>
                    <a:pt x="6765" y="776"/>
                  </a:cubicBezTo>
                  <a:lnTo>
                    <a:pt x="6765" y="776"/>
                  </a:lnTo>
                  <a:cubicBezTo>
                    <a:pt x="6211" y="1220"/>
                    <a:pt x="5268" y="1774"/>
                    <a:pt x="4658" y="2717"/>
                  </a:cubicBezTo>
                  <a:cubicBezTo>
                    <a:pt x="4215" y="3438"/>
                    <a:pt x="3826" y="4103"/>
                    <a:pt x="3438" y="4824"/>
                  </a:cubicBezTo>
                  <a:cubicBezTo>
                    <a:pt x="3605" y="5767"/>
                    <a:pt x="3937" y="7153"/>
                    <a:pt x="3937" y="7153"/>
                  </a:cubicBezTo>
                  <a:cubicBezTo>
                    <a:pt x="3937" y="7153"/>
                    <a:pt x="3327" y="6543"/>
                    <a:pt x="2773" y="6044"/>
                  </a:cubicBezTo>
                  <a:cubicBezTo>
                    <a:pt x="0" y="12698"/>
                    <a:pt x="1165" y="17855"/>
                    <a:pt x="1165" y="17855"/>
                  </a:cubicBezTo>
                  <a:cubicBezTo>
                    <a:pt x="1165" y="17855"/>
                    <a:pt x="2163" y="11534"/>
                    <a:pt x="7985" y="5157"/>
                  </a:cubicBezTo>
                  <a:cubicBezTo>
                    <a:pt x="10480" y="2384"/>
                    <a:pt x="14307" y="610"/>
                    <a:pt x="14307" y="610"/>
                  </a:cubicBezTo>
                  <a:cubicBezTo>
                    <a:pt x="14307" y="610"/>
                    <a:pt x="12920" y="111"/>
                    <a:pt x="11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0"/>
            <p:cNvSpPr/>
            <p:nvPr/>
          </p:nvSpPr>
          <p:spPr>
            <a:xfrm>
              <a:off x="823250" y="3823025"/>
              <a:ext cx="153900" cy="524050"/>
            </a:xfrm>
            <a:custGeom>
              <a:avLst/>
              <a:gdLst/>
              <a:ahLst/>
              <a:cxnLst/>
              <a:rect l="l" t="t" r="r" b="b"/>
              <a:pathLst>
                <a:path w="6156" h="20962" extrusionOk="0">
                  <a:moveTo>
                    <a:pt x="3050" y="1"/>
                  </a:moveTo>
                  <a:cubicBezTo>
                    <a:pt x="3050" y="1"/>
                    <a:pt x="1387" y="2441"/>
                    <a:pt x="888" y="4548"/>
                  </a:cubicBezTo>
                  <a:cubicBezTo>
                    <a:pt x="2052" y="5490"/>
                    <a:pt x="2219" y="6267"/>
                    <a:pt x="2219" y="6267"/>
                  </a:cubicBezTo>
                  <a:cubicBezTo>
                    <a:pt x="2219" y="6267"/>
                    <a:pt x="999" y="5989"/>
                    <a:pt x="333" y="5823"/>
                  </a:cubicBezTo>
                  <a:cubicBezTo>
                    <a:pt x="0" y="6932"/>
                    <a:pt x="0" y="7986"/>
                    <a:pt x="0" y="8817"/>
                  </a:cubicBezTo>
                  <a:cubicBezTo>
                    <a:pt x="0" y="10093"/>
                    <a:pt x="167" y="11479"/>
                    <a:pt x="444" y="12921"/>
                  </a:cubicBezTo>
                  <a:cubicBezTo>
                    <a:pt x="1387" y="13420"/>
                    <a:pt x="1997" y="14418"/>
                    <a:pt x="1997" y="14418"/>
                  </a:cubicBezTo>
                  <a:cubicBezTo>
                    <a:pt x="1997" y="14418"/>
                    <a:pt x="1929" y="14412"/>
                    <a:pt x="1820" y="14412"/>
                  </a:cubicBezTo>
                  <a:cubicBezTo>
                    <a:pt x="1602" y="14412"/>
                    <a:pt x="1220" y="14437"/>
                    <a:pt x="888" y="14584"/>
                  </a:cubicBezTo>
                  <a:cubicBezTo>
                    <a:pt x="1830" y="17967"/>
                    <a:pt x="3161" y="20961"/>
                    <a:pt x="3161" y="20961"/>
                  </a:cubicBezTo>
                  <a:cubicBezTo>
                    <a:pt x="3161" y="20961"/>
                    <a:pt x="4880" y="16525"/>
                    <a:pt x="5712" y="12366"/>
                  </a:cubicBezTo>
                  <a:cubicBezTo>
                    <a:pt x="5565" y="12337"/>
                    <a:pt x="5422" y="12325"/>
                    <a:pt x="5285" y="12325"/>
                  </a:cubicBezTo>
                  <a:cubicBezTo>
                    <a:pt x="4648" y="12325"/>
                    <a:pt x="4159" y="12588"/>
                    <a:pt x="4159" y="12588"/>
                  </a:cubicBezTo>
                  <a:cubicBezTo>
                    <a:pt x="4159" y="12588"/>
                    <a:pt x="4936" y="11479"/>
                    <a:pt x="5878" y="11091"/>
                  </a:cubicBezTo>
                  <a:cubicBezTo>
                    <a:pt x="6045" y="10204"/>
                    <a:pt x="6100" y="9317"/>
                    <a:pt x="6156" y="8540"/>
                  </a:cubicBezTo>
                  <a:cubicBezTo>
                    <a:pt x="6156" y="7875"/>
                    <a:pt x="5823" y="5934"/>
                    <a:pt x="5213" y="4381"/>
                  </a:cubicBezTo>
                  <a:cubicBezTo>
                    <a:pt x="4936" y="4936"/>
                    <a:pt x="4159" y="5435"/>
                    <a:pt x="4159" y="5435"/>
                  </a:cubicBezTo>
                  <a:cubicBezTo>
                    <a:pt x="4159" y="5435"/>
                    <a:pt x="4326" y="3882"/>
                    <a:pt x="4547" y="3161"/>
                  </a:cubicBezTo>
                  <a:cubicBezTo>
                    <a:pt x="3716" y="1498"/>
                    <a:pt x="3050" y="1"/>
                    <a:pt x="3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8" name="Google Shape;1998;p50"/>
          <p:cNvGrpSpPr/>
          <p:nvPr/>
        </p:nvGrpSpPr>
        <p:grpSpPr>
          <a:xfrm>
            <a:off x="6107053" y="1075011"/>
            <a:ext cx="1541322" cy="3731557"/>
            <a:chOff x="4193300" y="2227425"/>
            <a:chExt cx="704250" cy="1705075"/>
          </a:xfrm>
        </p:grpSpPr>
        <p:sp>
          <p:nvSpPr>
            <p:cNvPr id="1999" name="Google Shape;1999;p50"/>
            <p:cNvSpPr/>
            <p:nvPr/>
          </p:nvSpPr>
          <p:spPr>
            <a:xfrm>
              <a:off x="4503825" y="2504675"/>
              <a:ext cx="167750" cy="195500"/>
            </a:xfrm>
            <a:custGeom>
              <a:avLst/>
              <a:gdLst/>
              <a:ahLst/>
              <a:cxnLst/>
              <a:rect l="l" t="t" r="r" b="b"/>
              <a:pathLst>
                <a:path w="6710" h="7820" extrusionOk="0">
                  <a:moveTo>
                    <a:pt x="4825" y="1"/>
                  </a:moveTo>
                  <a:cubicBezTo>
                    <a:pt x="4159" y="1054"/>
                    <a:pt x="3050" y="1664"/>
                    <a:pt x="2163" y="2496"/>
                  </a:cubicBezTo>
                  <a:cubicBezTo>
                    <a:pt x="1442" y="3050"/>
                    <a:pt x="777" y="3550"/>
                    <a:pt x="0" y="3938"/>
                  </a:cubicBezTo>
                  <a:cubicBezTo>
                    <a:pt x="222" y="4437"/>
                    <a:pt x="1497" y="5435"/>
                    <a:pt x="1608" y="5546"/>
                  </a:cubicBezTo>
                  <a:cubicBezTo>
                    <a:pt x="1997" y="6045"/>
                    <a:pt x="2440" y="7819"/>
                    <a:pt x="2440" y="7819"/>
                  </a:cubicBezTo>
                  <a:lnTo>
                    <a:pt x="6710" y="7819"/>
                  </a:lnTo>
                  <a:lnTo>
                    <a:pt x="6710" y="777"/>
                  </a:lnTo>
                  <a:cubicBezTo>
                    <a:pt x="6710" y="777"/>
                    <a:pt x="6100" y="278"/>
                    <a:pt x="48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0"/>
            <p:cNvSpPr/>
            <p:nvPr/>
          </p:nvSpPr>
          <p:spPr>
            <a:xfrm>
              <a:off x="4614725" y="2492200"/>
              <a:ext cx="277275" cy="332725"/>
            </a:xfrm>
            <a:custGeom>
              <a:avLst/>
              <a:gdLst/>
              <a:ahLst/>
              <a:cxnLst/>
              <a:rect l="l" t="t" r="r" b="b"/>
              <a:pathLst>
                <a:path w="11091" h="13309" extrusionOk="0">
                  <a:moveTo>
                    <a:pt x="666" y="1"/>
                  </a:moveTo>
                  <a:cubicBezTo>
                    <a:pt x="610" y="278"/>
                    <a:pt x="499" y="500"/>
                    <a:pt x="389" y="777"/>
                  </a:cubicBezTo>
                  <a:cubicBezTo>
                    <a:pt x="1997" y="1276"/>
                    <a:pt x="2274" y="2385"/>
                    <a:pt x="2218" y="3716"/>
                  </a:cubicBezTo>
                  <a:cubicBezTo>
                    <a:pt x="2052" y="4991"/>
                    <a:pt x="56" y="5546"/>
                    <a:pt x="0" y="5657"/>
                  </a:cubicBezTo>
                  <a:lnTo>
                    <a:pt x="0" y="11812"/>
                  </a:lnTo>
                  <a:lnTo>
                    <a:pt x="2163" y="11812"/>
                  </a:lnTo>
                  <a:lnTo>
                    <a:pt x="2163" y="8318"/>
                  </a:lnTo>
                  <a:cubicBezTo>
                    <a:pt x="2163" y="8318"/>
                    <a:pt x="2927" y="8244"/>
                    <a:pt x="3633" y="8244"/>
                  </a:cubicBezTo>
                  <a:cubicBezTo>
                    <a:pt x="3987" y="8244"/>
                    <a:pt x="4326" y="8263"/>
                    <a:pt x="4547" y="8318"/>
                  </a:cubicBezTo>
                  <a:cubicBezTo>
                    <a:pt x="5268" y="8540"/>
                    <a:pt x="6710" y="13309"/>
                    <a:pt x="6710" y="13309"/>
                  </a:cubicBezTo>
                  <a:lnTo>
                    <a:pt x="11091" y="13309"/>
                  </a:lnTo>
                  <a:cubicBezTo>
                    <a:pt x="11091" y="13309"/>
                    <a:pt x="11091" y="2662"/>
                    <a:pt x="4658" y="721"/>
                  </a:cubicBezTo>
                  <a:cubicBezTo>
                    <a:pt x="3327" y="222"/>
                    <a:pt x="1941"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0"/>
            <p:cNvSpPr/>
            <p:nvPr/>
          </p:nvSpPr>
          <p:spPr>
            <a:xfrm>
              <a:off x="4783850" y="2824900"/>
              <a:ext cx="113700" cy="33300"/>
            </a:xfrm>
            <a:custGeom>
              <a:avLst/>
              <a:gdLst/>
              <a:ahLst/>
              <a:cxnLst/>
              <a:rect l="l" t="t" r="r" b="b"/>
              <a:pathLst>
                <a:path w="4548" h="1332" extrusionOk="0">
                  <a:moveTo>
                    <a:pt x="0" y="1"/>
                  </a:moveTo>
                  <a:lnTo>
                    <a:pt x="0" y="1332"/>
                  </a:lnTo>
                  <a:lnTo>
                    <a:pt x="4547" y="1332"/>
                  </a:lnTo>
                  <a:lnTo>
                    <a:pt x="45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0"/>
            <p:cNvSpPr/>
            <p:nvPr/>
          </p:nvSpPr>
          <p:spPr>
            <a:xfrm>
              <a:off x="4782475" y="2836000"/>
              <a:ext cx="112300" cy="9725"/>
            </a:xfrm>
            <a:custGeom>
              <a:avLst/>
              <a:gdLst/>
              <a:ahLst/>
              <a:cxnLst/>
              <a:rect l="l" t="t" r="r" b="b"/>
              <a:pathLst>
                <a:path w="4492" h="389" extrusionOk="0">
                  <a:moveTo>
                    <a:pt x="0" y="1"/>
                  </a:moveTo>
                  <a:lnTo>
                    <a:pt x="0" y="389"/>
                  </a:lnTo>
                  <a:lnTo>
                    <a:pt x="4492" y="389"/>
                  </a:lnTo>
                  <a:lnTo>
                    <a:pt x="44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0"/>
            <p:cNvSpPr/>
            <p:nvPr/>
          </p:nvSpPr>
          <p:spPr>
            <a:xfrm>
              <a:off x="4548175" y="2691825"/>
              <a:ext cx="141425" cy="36075"/>
            </a:xfrm>
            <a:custGeom>
              <a:avLst/>
              <a:gdLst/>
              <a:ahLst/>
              <a:cxnLst/>
              <a:rect l="l" t="t" r="r" b="b"/>
              <a:pathLst>
                <a:path w="5657" h="1443" extrusionOk="0">
                  <a:moveTo>
                    <a:pt x="1" y="1"/>
                  </a:moveTo>
                  <a:cubicBezTo>
                    <a:pt x="666" y="888"/>
                    <a:pt x="1664" y="1442"/>
                    <a:pt x="2773" y="1442"/>
                  </a:cubicBezTo>
                  <a:cubicBezTo>
                    <a:pt x="3993" y="1442"/>
                    <a:pt x="4991" y="888"/>
                    <a:pt x="5657" y="1"/>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0"/>
            <p:cNvSpPr/>
            <p:nvPr/>
          </p:nvSpPr>
          <p:spPr>
            <a:xfrm>
              <a:off x="4401225" y="2700150"/>
              <a:ext cx="435325" cy="164975"/>
            </a:xfrm>
            <a:custGeom>
              <a:avLst/>
              <a:gdLst/>
              <a:ahLst/>
              <a:cxnLst/>
              <a:rect l="l" t="t" r="r" b="b"/>
              <a:pathLst>
                <a:path w="17413" h="6599" extrusionOk="0">
                  <a:moveTo>
                    <a:pt x="1997" y="0"/>
                  </a:moveTo>
                  <a:cubicBezTo>
                    <a:pt x="722" y="555"/>
                    <a:pt x="1" y="1886"/>
                    <a:pt x="1" y="3327"/>
                  </a:cubicBezTo>
                  <a:lnTo>
                    <a:pt x="167" y="6599"/>
                  </a:lnTo>
                  <a:lnTo>
                    <a:pt x="2940" y="5989"/>
                  </a:lnTo>
                  <a:lnTo>
                    <a:pt x="13753" y="5712"/>
                  </a:lnTo>
                  <a:lnTo>
                    <a:pt x="17413" y="6599"/>
                  </a:lnTo>
                  <a:lnTo>
                    <a:pt x="17413" y="3327"/>
                  </a:lnTo>
                  <a:cubicBezTo>
                    <a:pt x="17413" y="2052"/>
                    <a:pt x="16414" y="832"/>
                    <a:pt x="15416" y="222"/>
                  </a:cubicBezTo>
                  <a:cubicBezTo>
                    <a:pt x="14418" y="2939"/>
                    <a:pt x="11812" y="4880"/>
                    <a:pt x="8762" y="4880"/>
                  </a:cubicBezTo>
                  <a:cubicBezTo>
                    <a:pt x="5601" y="4880"/>
                    <a:pt x="2940" y="2828"/>
                    <a:pt x="1997"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0"/>
            <p:cNvSpPr/>
            <p:nvPr/>
          </p:nvSpPr>
          <p:spPr>
            <a:xfrm>
              <a:off x="4524625" y="3064725"/>
              <a:ext cx="178850" cy="58250"/>
            </a:xfrm>
            <a:custGeom>
              <a:avLst/>
              <a:gdLst/>
              <a:ahLst/>
              <a:cxnLst/>
              <a:rect l="l" t="t" r="r" b="b"/>
              <a:pathLst>
                <a:path w="7154" h="2330" extrusionOk="0">
                  <a:moveTo>
                    <a:pt x="7153" y="1"/>
                  </a:moveTo>
                  <a:lnTo>
                    <a:pt x="0" y="1609"/>
                  </a:lnTo>
                  <a:cubicBezTo>
                    <a:pt x="111" y="2053"/>
                    <a:pt x="222" y="2330"/>
                    <a:pt x="222" y="2330"/>
                  </a:cubicBezTo>
                  <a:lnTo>
                    <a:pt x="6987" y="2219"/>
                  </a:lnTo>
                  <a:cubicBezTo>
                    <a:pt x="6987" y="2219"/>
                    <a:pt x="6987" y="1055"/>
                    <a:pt x="7153" y="1"/>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0"/>
            <p:cNvSpPr/>
            <p:nvPr/>
          </p:nvSpPr>
          <p:spPr>
            <a:xfrm>
              <a:off x="4469175" y="2838775"/>
              <a:ext cx="273100" cy="353525"/>
            </a:xfrm>
            <a:custGeom>
              <a:avLst/>
              <a:gdLst/>
              <a:ahLst/>
              <a:cxnLst/>
              <a:rect l="l" t="t" r="r" b="b"/>
              <a:pathLst>
                <a:path w="10924" h="14141" extrusionOk="0">
                  <a:moveTo>
                    <a:pt x="10868" y="0"/>
                  </a:moveTo>
                  <a:lnTo>
                    <a:pt x="0" y="1664"/>
                  </a:lnTo>
                  <a:cubicBezTo>
                    <a:pt x="277" y="2773"/>
                    <a:pt x="1386" y="4381"/>
                    <a:pt x="1386" y="5878"/>
                  </a:cubicBezTo>
                  <a:cubicBezTo>
                    <a:pt x="1497" y="10314"/>
                    <a:pt x="1386" y="13808"/>
                    <a:pt x="1608" y="14140"/>
                  </a:cubicBezTo>
                  <a:lnTo>
                    <a:pt x="10203" y="11312"/>
                  </a:lnTo>
                  <a:cubicBezTo>
                    <a:pt x="9371" y="9871"/>
                    <a:pt x="8983" y="8263"/>
                    <a:pt x="9149" y="6655"/>
                  </a:cubicBezTo>
                  <a:cubicBezTo>
                    <a:pt x="9260" y="5712"/>
                    <a:pt x="10924" y="167"/>
                    <a:pt x="108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0"/>
            <p:cNvSpPr/>
            <p:nvPr/>
          </p:nvSpPr>
          <p:spPr>
            <a:xfrm>
              <a:off x="4448375" y="2815200"/>
              <a:ext cx="293900" cy="85150"/>
            </a:xfrm>
            <a:custGeom>
              <a:avLst/>
              <a:gdLst/>
              <a:ahLst/>
              <a:cxnLst/>
              <a:rect l="l" t="t" r="r" b="b"/>
              <a:pathLst>
                <a:path w="11756" h="3406" extrusionOk="0">
                  <a:moveTo>
                    <a:pt x="887" y="1"/>
                  </a:moveTo>
                  <a:cubicBezTo>
                    <a:pt x="887" y="1"/>
                    <a:pt x="0" y="1165"/>
                    <a:pt x="56" y="2274"/>
                  </a:cubicBezTo>
                  <a:cubicBezTo>
                    <a:pt x="175" y="3264"/>
                    <a:pt x="689" y="3406"/>
                    <a:pt x="974" y="3406"/>
                  </a:cubicBezTo>
                  <a:cubicBezTo>
                    <a:pt x="1088" y="3406"/>
                    <a:pt x="1165" y="3383"/>
                    <a:pt x="1165" y="3383"/>
                  </a:cubicBezTo>
                  <a:lnTo>
                    <a:pt x="11146" y="3161"/>
                  </a:lnTo>
                  <a:lnTo>
                    <a:pt x="11756" y="999"/>
                  </a:lnTo>
                  <a:lnTo>
                    <a:pt x="887" y="1"/>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0"/>
            <p:cNvSpPr/>
            <p:nvPr/>
          </p:nvSpPr>
          <p:spPr>
            <a:xfrm>
              <a:off x="4451150" y="2693225"/>
              <a:ext cx="335500" cy="128925"/>
            </a:xfrm>
            <a:custGeom>
              <a:avLst/>
              <a:gdLst/>
              <a:ahLst/>
              <a:cxnLst/>
              <a:rect l="l" t="t" r="r" b="b"/>
              <a:pathLst>
                <a:path w="13420" h="5157" extrusionOk="0">
                  <a:moveTo>
                    <a:pt x="666" y="0"/>
                  </a:moveTo>
                  <a:lnTo>
                    <a:pt x="0" y="222"/>
                  </a:lnTo>
                  <a:cubicBezTo>
                    <a:pt x="943" y="3105"/>
                    <a:pt x="3549" y="5157"/>
                    <a:pt x="6765" y="5157"/>
                  </a:cubicBezTo>
                  <a:cubicBezTo>
                    <a:pt x="9815" y="5157"/>
                    <a:pt x="12421" y="3216"/>
                    <a:pt x="13419" y="499"/>
                  </a:cubicBezTo>
                  <a:cubicBezTo>
                    <a:pt x="13198" y="388"/>
                    <a:pt x="12976" y="277"/>
                    <a:pt x="12754" y="166"/>
                  </a:cubicBezTo>
                  <a:cubicBezTo>
                    <a:pt x="11867" y="2606"/>
                    <a:pt x="9538" y="4381"/>
                    <a:pt x="6765" y="4381"/>
                  </a:cubicBezTo>
                  <a:cubicBezTo>
                    <a:pt x="3882" y="4381"/>
                    <a:pt x="1553" y="2606"/>
                    <a:pt x="666"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0"/>
            <p:cNvSpPr/>
            <p:nvPr/>
          </p:nvSpPr>
          <p:spPr>
            <a:xfrm>
              <a:off x="4463625" y="2691825"/>
              <a:ext cx="303625" cy="112325"/>
            </a:xfrm>
            <a:custGeom>
              <a:avLst/>
              <a:gdLst/>
              <a:ahLst/>
              <a:cxnLst/>
              <a:rect l="l" t="t" r="r" b="b"/>
              <a:pathLst>
                <a:path w="12145" h="4493" extrusionOk="0">
                  <a:moveTo>
                    <a:pt x="887" y="1"/>
                  </a:moveTo>
                  <a:cubicBezTo>
                    <a:pt x="610" y="1"/>
                    <a:pt x="277" y="56"/>
                    <a:pt x="0" y="111"/>
                  </a:cubicBezTo>
                  <a:cubicBezTo>
                    <a:pt x="887" y="2607"/>
                    <a:pt x="3272" y="4492"/>
                    <a:pt x="6100" y="4492"/>
                  </a:cubicBezTo>
                  <a:cubicBezTo>
                    <a:pt x="8872" y="4492"/>
                    <a:pt x="11257" y="2773"/>
                    <a:pt x="12144" y="278"/>
                  </a:cubicBezTo>
                  <a:cubicBezTo>
                    <a:pt x="11867" y="167"/>
                    <a:pt x="11423" y="1"/>
                    <a:pt x="10980" y="1"/>
                  </a:cubicBezTo>
                  <a:lnTo>
                    <a:pt x="10425" y="1"/>
                  </a:lnTo>
                  <a:cubicBezTo>
                    <a:pt x="9760" y="1720"/>
                    <a:pt x="8096" y="2995"/>
                    <a:pt x="6155" y="2995"/>
                  </a:cubicBezTo>
                  <a:cubicBezTo>
                    <a:pt x="4215" y="2995"/>
                    <a:pt x="2551" y="1720"/>
                    <a:pt x="19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0"/>
            <p:cNvSpPr/>
            <p:nvPr/>
          </p:nvSpPr>
          <p:spPr>
            <a:xfrm>
              <a:off x="4513525" y="2693225"/>
              <a:ext cx="212125" cy="74875"/>
            </a:xfrm>
            <a:custGeom>
              <a:avLst/>
              <a:gdLst/>
              <a:ahLst/>
              <a:cxnLst/>
              <a:rect l="l" t="t" r="r" b="b"/>
              <a:pathLst>
                <a:path w="8485" h="2995" extrusionOk="0">
                  <a:moveTo>
                    <a:pt x="0" y="0"/>
                  </a:moveTo>
                  <a:cubicBezTo>
                    <a:pt x="666" y="1774"/>
                    <a:pt x="2329" y="2994"/>
                    <a:pt x="4270" y="2994"/>
                  </a:cubicBezTo>
                  <a:cubicBezTo>
                    <a:pt x="6211" y="2994"/>
                    <a:pt x="7875" y="1774"/>
                    <a:pt x="8485" y="0"/>
                  </a:cubicBezTo>
                  <a:lnTo>
                    <a:pt x="7985" y="0"/>
                  </a:lnTo>
                  <a:cubicBezTo>
                    <a:pt x="7209" y="1275"/>
                    <a:pt x="5823" y="2163"/>
                    <a:pt x="4270" y="2163"/>
                  </a:cubicBezTo>
                  <a:cubicBezTo>
                    <a:pt x="2662" y="2163"/>
                    <a:pt x="1276" y="1275"/>
                    <a:pt x="500"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0"/>
            <p:cNvSpPr/>
            <p:nvPr/>
          </p:nvSpPr>
          <p:spPr>
            <a:xfrm>
              <a:off x="4524625" y="2693225"/>
              <a:ext cx="188550" cy="54075"/>
            </a:xfrm>
            <a:custGeom>
              <a:avLst/>
              <a:gdLst/>
              <a:ahLst/>
              <a:cxnLst/>
              <a:rect l="l" t="t" r="r" b="b"/>
              <a:pathLst>
                <a:path w="7542" h="2163" extrusionOk="0">
                  <a:moveTo>
                    <a:pt x="0" y="0"/>
                  </a:moveTo>
                  <a:cubicBezTo>
                    <a:pt x="832" y="1275"/>
                    <a:pt x="2218" y="2163"/>
                    <a:pt x="3826" y="2163"/>
                  </a:cubicBezTo>
                  <a:cubicBezTo>
                    <a:pt x="5379" y="2163"/>
                    <a:pt x="6765" y="1275"/>
                    <a:pt x="7541" y="0"/>
                  </a:cubicBezTo>
                  <a:lnTo>
                    <a:pt x="6599" y="0"/>
                  </a:lnTo>
                  <a:cubicBezTo>
                    <a:pt x="5933" y="943"/>
                    <a:pt x="4935" y="1497"/>
                    <a:pt x="3715" y="1497"/>
                  </a:cubicBezTo>
                  <a:cubicBezTo>
                    <a:pt x="2551" y="1497"/>
                    <a:pt x="1497" y="943"/>
                    <a:pt x="8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0"/>
            <p:cNvSpPr/>
            <p:nvPr/>
          </p:nvSpPr>
          <p:spPr>
            <a:xfrm>
              <a:off x="4772750" y="2726475"/>
              <a:ext cx="20825" cy="20825"/>
            </a:xfrm>
            <a:custGeom>
              <a:avLst/>
              <a:gdLst/>
              <a:ahLst/>
              <a:cxnLst/>
              <a:rect l="l" t="t" r="r" b="b"/>
              <a:pathLst>
                <a:path w="833" h="833" extrusionOk="0">
                  <a:moveTo>
                    <a:pt x="389" y="1"/>
                  </a:moveTo>
                  <a:cubicBezTo>
                    <a:pt x="167" y="1"/>
                    <a:pt x="1" y="167"/>
                    <a:pt x="1" y="389"/>
                  </a:cubicBezTo>
                  <a:cubicBezTo>
                    <a:pt x="1" y="611"/>
                    <a:pt x="167" y="833"/>
                    <a:pt x="389" y="833"/>
                  </a:cubicBezTo>
                  <a:cubicBezTo>
                    <a:pt x="611" y="833"/>
                    <a:pt x="833" y="611"/>
                    <a:pt x="833" y="389"/>
                  </a:cubicBezTo>
                  <a:cubicBezTo>
                    <a:pt x="833" y="223"/>
                    <a:pt x="611" y="1"/>
                    <a:pt x="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0"/>
            <p:cNvSpPr/>
            <p:nvPr/>
          </p:nvSpPr>
          <p:spPr>
            <a:xfrm>
              <a:off x="4749200" y="2757650"/>
              <a:ext cx="20800" cy="21550"/>
            </a:xfrm>
            <a:custGeom>
              <a:avLst/>
              <a:gdLst/>
              <a:ahLst/>
              <a:cxnLst/>
              <a:rect l="l" t="t" r="r" b="b"/>
              <a:pathLst>
                <a:path w="832" h="862" extrusionOk="0">
                  <a:moveTo>
                    <a:pt x="325" y="0"/>
                  </a:moveTo>
                  <a:cubicBezTo>
                    <a:pt x="149" y="0"/>
                    <a:pt x="0" y="190"/>
                    <a:pt x="0" y="417"/>
                  </a:cubicBezTo>
                  <a:cubicBezTo>
                    <a:pt x="0" y="639"/>
                    <a:pt x="222" y="861"/>
                    <a:pt x="444" y="861"/>
                  </a:cubicBezTo>
                  <a:cubicBezTo>
                    <a:pt x="666" y="861"/>
                    <a:pt x="832" y="639"/>
                    <a:pt x="832" y="417"/>
                  </a:cubicBezTo>
                  <a:cubicBezTo>
                    <a:pt x="832" y="196"/>
                    <a:pt x="610" y="29"/>
                    <a:pt x="444" y="29"/>
                  </a:cubicBezTo>
                  <a:cubicBezTo>
                    <a:pt x="404" y="9"/>
                    <a:pt x="364" y="0"/>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0"/>
            <p:cNvSpPr/>
            <p:nvPr/>
          </p:nvSpPr>
          <p:spPr>
            <a:xfrm>
              <a:off x="4721475" y="2783325"/>
              <a:ext cx="20800" cy="20825"/>
            </a:xfrm>
            <a:custGeom>
              <a:avLst/>
              <a:gdLst/>
              <a:ahLst/>
              <a:cxnLst/>
              <a:rect l="l" t="t" r="r" b="b"/>
              <a:pathLst>
                <a:path w="832" h="833" extrusionOk="0">
                  <a:moveTo>
                    <a:pt x="444" y="0"/>
                  </a:moveTo>
                  <a:cubicBezTo>
                    <a:pt x="222" y="0"/>
                    <a:pt x="0" y="222"/>
                    <a:pt x="0" y="444"/>
                  </a:cubicBezTo>
                  <a:cubicBezTo>
                    <a:pt x="0" y="666"/>
                    <a:pt x="222" y="832"/>
                    <a:pt x="444" y="832"/>
                  </a:cubicBezTo>
                  <a:cubicBezTo>
                    <a:pt x="666" y="832"/>
                    <a:pt x="832" y="610"/>
                    <a:pt x="832" y="444"/>
                  </a:cubicBezTo>
                  <a:cubicBezTo>
                    <a:pt x="832" y="222"/>
                    <a:pt x="666" y="0"/>
                    <a:pt x="4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0"/>
            <p:cNvSpPr/>
            <p:nvPr/>
          </p:nvSpPr>
          <p:spPr>
            <a:xfrm>
              <a:off x="4686800" y="2804125"/>
              <a:ext cx="20825" cy="20800"/>
            </a:xfrm>
            <a:custGeom>
              <a:avLst/>
              <a:gdLst/>
              <a:ahLst/>
              <a:cxnLst/>
              <a:rect l="l" t="t" r="r" b="b"/>
              <a:pathLst>
                <a:path w="833" h="832" extrusionOk="0">
                  <a:moveTo>
                    <a:pt x="444" y="0"/>
                  </a:moveTo>
                  <a:cubicBezTo>
                    <a:pt x="223" y="0"/>
                    <a:pt x="1" y="222"/>
                    <a:pt x="1" y="444"/>
                  </a:cubicBezTo>
                  <a:cubicBezTo>
                    <a:pt x="1" y="666"/>
                    <a:pt x="223" y="832"/>
                    <a:pt x="444" y="832"/>
                  </a:cubicBezTo>
                  <a:cubicBezTo>
                    <a:pt x="666" y="832"/>
                    <a:pt x="833" y="666"/>
                    <a:pt x="833" y="444"/>
                  </a:cubicBezTo>
                  <a:cubicBezTo>
                    <a:pt x="833" y="222"/>
                    <a:pt x="666" y="0"/>
                    <a:pt x="4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0"/>
            <p:cNvSpPr/>
            <p:nvPr/>
          </p:nvSpPr>
          <p:spPr>
            <a:xfrm>
              <a:off x="4437275" y="2711225"/>
              <a:ext cx="20825" cy="20825"/>
            </a:xfrm>
            <a:custGeom>
              <a:avLst/>
              <a:gdLst/>
              <a:ahLst/>
              <a:cxnLst/>
              <a:rect l="l" t="t" r="r" b="b"/>
              <a:pathLst>
                <a:path w="833" h="833" extrusionOk="0">
                  <a:moveTo>
                    <a:pt x="444" y="1"/>
                  </a:moveTo>
                  <a:cubicBezTo>
                    <a:pt x="222" y="1"/>
                    <a:pt x="1" y="223"/>
                    <a:pt x="1" y="389"/>
                  </a:cubicBezTo>
                  <a:cubicBezTo>
                    <a:pt x="1" y="611"/>
                    <a:pt x="222" y="833"/>
                    <a:pt x="444" y="833"/>
                  </a:cubicBezTo>
                  <a:cubicBezTo>
                    <a:pt x="611" y="833"/>
                    <a:pt x="832" y="611"/>
                    <a:pt x="832" y="389"/>
                  </a:cubicBezTo>
                  <a:cubicBezTo>
                    <a:pt x="832" y="223"/>
                    <a:pt x="611" y="1"/>
                    <a:pt x="4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0"/>
            <p:cNvSpPr/>
            <p:nvPr/>
          </p:nvSpPr>
          <p:spPr>
            <a:xfrm>
              <a:off x="4455300" y="2744500"/>
              <a:ext cx="20825" cy="19450"/>
            </a:xfrm>
            <a:custGeom>
              <a:avLst/>
              <a:gdLst/>
              <a:ahLst/>
              <a:cxnLst/>
              <a:rect l="l" t="t" r="r" b="b"/>
              <a:pathLst>
                <a:path w="833" h="778" extrusionOk="0">
                  <a:moveTo>
                    <a:pt x="389" y="1"/>
                  </a:moveTo>
                  <a:cubicBezTo>
                    <a:pt x="222" y="1"/>
                    <a:pt x="1" y="167"/>
                    <a:pt x="1" y="389"/>
                  </a:cubicBezTo>
                  <a:cubicBezTo>
                    <a:pt x="1" y="611"/>
                    <a:pt x="222" y="777"/>
                    <a:pt x="389" y="777"/>
                  </a:cubicBezTo>
                  <a:cubicBezTo>
                    <a:pt x="610" y="777"/>
                    <a:pt x="832" y="611"/>
                    <a:pt x="832" y="389"/>
                  </a:cubicBezTo>
                  <a:cubicBezTo>
                    <a:pt x="832" y="167"/>
                    <a:pt x="610" y="1"/>
                    <a:pt x="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0"/>
            <p:cNvSpPr/>
            <p:nvPr/>
          </p:nvSpPr>
          <p:spPr>
            <a:xfrm>
              <a:off x="4484425" y="2773625"/>
              <a:ext cx="20800" cy="20800"/>
            </a:xfrm>
            <a:custGeom>
              <a:avLst/>
              <a:gdLst/>
              <a:ahLst/>
              <a:cxnLst/>
              <a:rect l="l" t="t" r="r" b="b"/>
              <a:pathLst>
                <a:path w="832" h="832" extrusionOk="0">
                  <a:moveTo>
                    <a:pt x="444" y="0"/>
                  </a:moveTo>
                  <a:cubicBezTo>
                    <a:pt x="222" y="0"/>
                    <a:pt x="0" y="222"/>
                    <a:pt x="0" y="388"/>
                  </a:cubicBezTo>
                  <a:cubicBezTo>
                    <a:pt x="0" y="610"/>
                    <a:pt x="222" y="832"/>
                    <a:pt x="444" y="832"/>
                  </a:cubicBezTo>
                  <a:cubicBezTo>
                    <a:pt x="610" y="832"/>
                    <a:pt x="832" y="610"/>
                    <a:pt x="832" y="388"/>
                  </a:cubicBezTo>
                  <a:cubicBezTo>
                    <a:pt x="832" y="222"/>
                    <a:pt x="610" y="0"/>
                    <a:pt x="4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0"/>
            <p:cNvSpPr/>
            <p:nvPr/>
          </p:nvSpPr>
          <p:spPr>
            <a:xfrm>
              <a:off x="4519075" y="2801350"/>
              <a:ext cx="20825" cy="20800"/>
            </a:xfrm>
            <a:custGeom>
              <a:avLst/>
              <a:gdLst/>
              <a:ahLst/>
              <a:cxnLst/>
              <a:rect l="l" t="t" r="r" b="b"/>
              <a:pathLst>
                <a:path w="833" h="832" extrusionOk="0">
                  <a:moveTo>
                    <a:pt x="444" y="0"/>
                  </a:moveTo>
                  <a:cubicBezTo>
                    <a:pt x="222" y="0"/>
                    <a:pt x="0" y="111"/>
                    <a:pt x="0" y="388"/>
                  </a:cubicBezTo>
                  <a:cubicBezTo>
                    <a:pt x="0" y="610"/>
                    <a:pt x="222" y="832"/>
                    <a:pt x="444" y="832"/>
                  </a:cubicBezTo>
                  <a:cubicBezTo>
                    <a:pt x="610" y="832"/>
                    <a:pt x="832" y="610"/>
                    <a:pt x="832" y="388"/>
                  </a:cubicBezTo>
                  <a:cubicBezTo>
                    <a:pt x="832" y="167"/>
                    <a:pt x="610" y="0"/>
                    <a:pt x="4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0"/>
            <p:cNvSpPr/>
            <p:nvPr/>
          </p:nvSpPr>
          <p:spPr>
            <a:xfrm>
              <a:off x="4560650" y="2816375"/>
              <a:ext cx="20825" cy="21025"/>
            </a:xfrm>
            <a:custGeom>
              <a:avLst/>
              <a:gdLst/>
              <a:ahLst/>
              <a:cxnLst/>
              <a:rect l="l" t="t" r="r" b="b"/>
              <a:pathLst>
                <a:path w="833" h="841" extrusionOk="0">
                  <a:moveTo>
                    <a:pt x="361" y="1"/>
                  </a:moveTo>
                  <a:cubicBezTo>
                    <a:pt x="134" y="1"/>
                    <a:pt x="1" y="204"/>
                    <a:pt x="1" y="453"/>
                  </a:cubicBezTo>
                  <a:cubicBezTo>
                    <a:pt x="1" y="619"/>
                    <a:pt x="223" y="841"/>
                    <a:pt x="444" y="841"/>
                  </a:cubicBezTo>
                  <a:cubicBezTo>
                    <a:pt x="611" y="841"/>
                    <a:pt x="833" y="619"/>
                    <a:pt x="833" y="453"/>
                  </a:cubicBezTo>
                  <a:cubicBezTo>
                    <a:pt x="833" y="231"/>
                    <a:pt x="611" y="9"/>
                    <a:pt x="444" y="9"/>
                  </a:cubicBezTo>
                  <a:cubicBezTo>
                    <a:pt x="415" y="3"/>
                    <a:pt x="388" y="1"/>
                    <a:pt x="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0"/>
            <p:cNvSpPr/>
            <p:nvPr/>
          </p:nvSpPr>
          <p:spPr>
            <a:xfrm>
              <a:off x="4607800" y="2822125"/>
              <a:ext cx="20800" cy="20825"/>
            </a:xfrm>
            <a:custGeom>
              <a:avLst/>
              <a:gdLst/>
              <a:ahLst/>
              <a:cxnLst/>
              <a:rect l="l" t="t" r="r" b="b"/>
              <a:pathLst>
                <a:path w="832" h="833" extrusionOk="0">
                  <a:moveTo>
                    <a:pt x="388" y="1"/>
                  </a:moveTo>
                  <a:cubicBezTo>
                    <a:pt x="222" y="1"/>
                    <a:pt x="0" y="112"/>
                    <a:pt x="0" y="389"/>
                  </a:cubicBezTo>
                  <a:cubicBezTo>
                    <a:pt x="0" y="611"/>
                    <a:pt x="222" y="833"/>
                    <a:pt x="388" y="833"/>
                  </a:cubicBezTo>
                  <a:cubicBezTo>
                    <a:pt x="610" y="833"/>
                    <a:pt x="832" y="611"/>
                    <a:pt x="832" y="389"/>
                  </a:cubicBezTo>
                  <a:cubicBezTo>
                    <a:pt x="832" y="167"/>
                    <a:pt x="610"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0"/>
            <p:cNvSpPr/>
            <p:nvPr/>
          </p:nvSpPr>
          <p:spPr>
            <a:xfrm>
              <a:off x="4617500" y="2630825"/>
              <a:ext cx="74875" cy="180250"/>
            </a:xfrm>
            <a:custGeom>
              <a:avLst/>
              <a:gdLst/>
              <a:ahLst/>
              <a:cxnLst/>
              <a:rect l="l" t="t" r="r" b="b"/>
              <a:pathLst>
                <a:path w="2995" h="7210" extrusionOk="0">
                  <a:moveTo>
                    <a:pt x="0" y="1"/>
                  </a:moveTo>
                  <a:lnTo>
                    <a:pt x="0" y="7209"/>
                  </a:lnTo>
                  <a:lnTo>
                    <a:pt x="2995" y="7209"/>
                  </a:lnTo>
                  <a:lnTo>
                    <a:pt x="299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0"/>
            <p:cNvSpPr/>
            <p:nvPr/>
          </p:nvSpPr>
          <p:spPr>
            <a:xfrm>
              <a:off x="4620275" y="2813825"/>
              <a:ext cx="73500" cy="23575"/>
            </a:xfrm>
            <a:custGeom>
              <a:avLst/>
              <a:gdLst/>
              <a:ahLst/>
              <a:cxnLst/>
              <a:rect l="l" t="t" r="r" b="b"/>
              <a:pathLst>
                <a:path w="2940" h="943" extrusionOk="0">
                  <a:moveTo>
                    <a:pt x="0" y="0"/>
                  </a:moveTo>
                  <a:lnTo>
                    <a:pt x="0" y="943"/>
                  </a:lnTo>
                  <a:lnTo>
                    <a:pt x="2939" y="943"/>
                  </a:lnTo>
                  <a:lnTo>
                    <a:pt x="2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0"/>
            <p:cNvSpPr/>
            <p:nvPr/>
          </p:nvSpPr>
          <p:spPr>
            <a:xfrm>
              <a:off x="4620275" y="2837375"/>
              <a:ext cx="73500" cy="12525"/>
            </a:xfrm>
            <a:custGeom>
              <a:avLst/>
              <a:gdLst/>
              <a:ahLst/>
              <a:cxnLst/>
              <a:rect l="l" t="t" r="r" b="b"/>
              <a:pathLst>
                <a:path w="2940" h="501" extrusionOk="0">
                  <a:moveTo>
                    <a:pt x="0" y="1"/>
                  </a:moveTo>
                  <a:lnTo>
                    <a:pt x="0" y="500"/>
                  </a:lnTo>
                  <a:lnTo>
                    <a:pt x="2939" y="500"/>
                  </a:lnTo>
                  <a:lnTo>
                    <a:pt x="293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0"/>
            <p:cNvSpPr/>
            <p:nvPr/>
          </p:nvSpPr>
          <p:spPr>
            <a:xfrm>
              <a:off x="4276475" y="2811550"/>
              <a:ext cx="216275" cy="393225"/>
            </a:xfrm>
            <a:custGeom>
              <a:avLst/>
              <a:gdLst/>
              <a:ahLst/>
              <a:cxnLst/>
              <a:rect l="l" t="t" r="r" b="b"/>
              <a:pathLst>
                <a:path w="8651" h="15729" extrusionOk="0">
                  <a:moveTo>
                    <a:pt x="6615" y="1"/>
                  </a:moveTo>
                  <a:cubicBezTo>
                    <a:pt x="5796" y="1"/>
                    <a:pt x="5046" y="91"/>
                    <a:pt x="5046" y="91"/>
                  </a:cubicBezTo>
                  <a:cubicBezTo>
                    <a:pt x="5046" y="91"/>
                    <a:pt x="4492" y="1533"/>
                    <a:pt x="4215" y="3640"/>
                  </a:cubicBezTo>
                  <a:cubicBezTo>
                    <a:pt x="3937" y="5747"/>
                    <a:pt x="3660" y="6912"/>
                    <a:pt x="3660" y="6912"/>
                  </a:cubicBezTo>
                  <a:cubicBezTo>
                    <a:pt x="3660" y="6912"/>
                    <a:pt x="2496" y="8021"/>
                    <a:pt x="1553" y="10294"/>
                  </a:cubicBezTo>
                  <a:cubicBezTo>
                    <a:pt x="555" y="12623"/>
                    <a:pt x="0" y="14897"/>
                    <a:pt x="0" y="14897"/>
                  </a:cubicBezTo>
                  <a:lnTo>
                    <a:pt x="1553" y="15729"/>
                  </a:lnTo>
                  <a:cubicBezTo>
                    <a:pt x="1553" y="15729"/>
                    <a:pt x="5268" y="10572"/>
                    <a:pt x="6100" y="8908"/>
                  </a:cubicBezTo>
                  <a:cubicBezTo>
                    <a:pt x="6599" y="7910"/>
                    <a:pt x="7375" y="6080"/>
                    <a:pt x="7930" y="4139"/>
                  </a:cubicBezTo>
                  <a:cubicBezTo>
                    <a:pt x="8263" y="2919"/>
                    <a:pt x="8595" y="1588"/>
                    <a:pt x="8651" y="535"/>
                  </a:cubicBezTo>
                  <a:cubicBezTo>
                    <a:pt x="8450" y="105"/>
                    <a:pt x="7493" y="1"/>
                    <a:pt x="6615" y="1"/>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0"/>
            <p:cNvSpPr/>
            <p:nvPr/>
          </p:nvSpPr>
          <p:spPr>
            <a:xfrm>
              <a:off x="4742250" y="2822125"/>
              <a:ext cx="97075" cy="418700"/>
            </a:xfrm>
            <a:custGeom>
              <a:avLst/>
              <a:gdLst/>
              <a:ahLst/>
              <a:cxnLst/>
              <a:rect l="l" t="t" r="r" b="b"/>
              <a:pathLst>
                <a:path w="3883" h="16748" extrusionOk="0">
                  <a:moveTo>
                    <a:pt x="3772" y="1"/>
                  </a:moveTo>
                  <a:lnTo>
                    <a:pt x="1" y="833"/>
                  </a:lnTo>
                  <a:cubicBezTo>
                    <a:pt x="1" y="833"/>
                    <a:pt x="833" y="5103"/>
                    <a:pt x="1110" y="6655"/>
                  </a:cubicBezTo>
                  <a:cubicBezTo>
                    <a:pt x="1387" y="8097"/>
                    <a:pt x="833" y="10204"/>
                    <a:pt x="1110" y="12755"/>
                  </a:cubicBezTo>
                  <a:cubicBezTo>
                    <a:pt x="1387" y="15306"/>
                    <a:pt x="1664" y="16747"/>
                    <a:pt x="1664" y="16747"/>
                  </a:cubicBezTo>
                  <a:lnTo>
                    <a:pt x="3550" y="16747"/>
                  </a:lnTo>
                  <a:cubicBezTo>
                    <a:pt x="3550" y="16747"/>
                    <a:pt x="3883" y="12145"/>
                    <a:pt x="3883" y="10925"/>
                  </a:cubicBezTo>
                  <a:lnTo>
                    <a:pt x="3883" y="6101"/>
                  </a:lnTo>
                  <a:cubicBezTo>
                    <a:pt x="3883" y="4936"/>
                    <a:pt x="3772" y="1"/>
                    <a:pt x="3772" y="1"/>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0"/>
            <p:cNvSpPr/>
            <p:nvPr/>
          </p:nvSpPr>
          <p:spPr>
            <a:xfrm>
              <a:off x="4629975" y="2644700"/>
              <a:ext cx="6950" cy="167750"/>
            </a:xfrm>
            <a:custGeom>
              <a:avLst/>
              <a:gdLst/>
              <a:ahLst/>
              <a:cxnLst/>
              <a:rect l="l" t="t" r="r" b="b"/>
              <a:pathLst>
                <a:path w="278" h="6710" extrusionOk="0">
                  <a:moveTo>
                    <a:pt x="0" y="0"/>
                  </a:moveTo>
                  <a:lnTo>
                    <a:pt x="0" y="6710"/>
                  </a:lnTo>
                  <a:lnTo>
                    <a:pt x="278" y="6710"/>
                  </a:lnTo>
                  <a:lnTo>
                    <a:pt x="2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0"/>
            <p:cNvSpPr/>
            <p:nvPr/>
          </p:nvSpPr>
          <p:spPr>
            <a:xfrm>
              <a:off x="4652150" y="2644700"/>
              <a:ext cx="6950" cy="167750"/>
            </a:xfrm>
            <a:custGeom>
              <a:avLst/>
              <a:gdLst/>
              <a:ahLst/>
              <a:cxnLst/>
              <a:rect l="l" t="t" r="r" b="b"/>
              <a:pathLst>
                <a:path w="278" h="6710" extrusionOk="0">
                  <a:moveTo>
                    <a:pt x="1" y="0"/>
                  </a:moveTo>
                  <a:lnTo>
                    <a:pt x="1" y="6710"/>
                  </a:lnTo>
                  <a:lnTo>
                    <a:pt x="278" y="6710"/>
                  </a:lnTo>
                  <a:lnTo>
                    <a:pt x="2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0"/>
            <p:cNvSpPr/>
            <p:nvPr/>
          </p:nvSpPr>
          <p:spPr>
            <a:xfrm>
              <a:off x="4677100" y="2644700"/>
              <a:ext cx="6950" cy="167750"/>
            </a:xfrm>
            <a:custGeom>
              <a:avLst/>
              <a:gdLst/>
              <a:ahLst/>
              <a:cxnLst/>
              <a:rect l="l" t="t" r="r" b="b"/>
              <a:pathLst>
                <a:path w="278" h="6710" extrusionOk="0">
                  <a:moveTo>
                    <a:pt x="1" y="0"/>
                  </a:moveTo>
                  <a:lnTo>
                    <a:pt x="1" y="6710"/>
                  </a:lnTo>
                  <a:lnTo>
                    <a:pt x="278" y="6710"/>
                  </a:lnTo>
                  <a:lnTo>
                    <a:pt x="2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0"/>
            <p:cNvSpPr/>
            <p:nvPr/>
          </p:nvSpPr>
          <p:spPr>
            <a:xfrm>
              <a:off x="4606400" y="3260200"/>
              <a:ext cx="117875" cy="579500"/>
            </a:xfrm>
            <a:custGeom>
              <a:avLst/>
              <a:gdLst/>
              <a:ahLst/>
              <a:cxnLst/>
              <a:rect l="l" t="t" r="r" b="b"/>
              <a:pathLst>
                <a:path w="4715" h="23180" extrusionOk="0">
                  <a:moveTo>
                    <a:pt x="1" y="1"/>
                  </a:moveTo>
                  <a:lnTo>
                    <a:pt x="1" y="1"/>
                  </a:lnTo>
                  <a:cubicBezTo>
                    <a:pt x="1" y="1"/>
                    <a:pt x="112" y="4104"/>
                    <a:pt x="389" y="7154"/>
                  </a:cubicBezTo>
                  <a:cubicBezTo>
                    <a:pt x="666" y="10204"/>
                    <a:pt x="555" y="11368"/>
                    <a:pt x="611" y="12144"/>
                  </a:cubicBezTo>
                  <a:cubicBezTo>
                    <a:pt x="611" y="12921"/>
                    <a:pt x="1110" y="15693"/>
                    <a:pt x="1165" y="16913"/>
                  </a:cubicBezTo>
                  <a:cubicBezTo>
                    <a:pt x="1221" y="18022"/>
                    <a:pt x="1553" y="21793"/>
                    <a:pt x="1553" y="23179"/>
                  </a:cubicBezTo>
                  <a:cubicBezTo>
                    <a:pt x="2330" y="23068"/>
                    <a:pt x="3106" y="22957"/>
                    <a:pt x="3938" y="22957"/>
                  </a:cubicBezTo>
                  <a:cubicBezTo>
                    <a:pt x="3882" y="20850"/>
                    <a:pt x="4437" y="16913"/>
                    <a:pt x="4548" y="15860"/>
                  </a:cubicBezTo>
                  <a:cubicBezTo>
                    <a:pt x="4714" y="14584"/>
                    <a:pt x="3494" y="10592"/>
                    <a:pt x="3660" y="10259"/>
                  </a:cubicBezTo>
                  <a:cubicBezTo>
                    <a:pt x="3771" y="9926"/>
                    <a:pt x="3494" y="4049"/>
                    <a:pt x="3494" y="4049"/>
                  </a:cubicBezTo>
                  <a:lnTo>
                    <a:pt x="1" y="1"/>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0"/>
            <p:cNvSpPr/>
            <p:nvPr/>
          </p:nvSpPr>
          <p:spPr>
            <a:xfrm>
              <a:off x="4512150" y="3807850"/>
              <a:ext cx="212125" cy="124650"/>
            </a:xfrm>
            <a:custGeom>
              <a:avLst/>
              <a:gdLst/>
              <a:ahLst/>
              <a:cxnLst/>
              <a:rect l="l" t="t" r="r" b="b"/>
              <a:pathLst>
                <a:path w="8485" h="4986" extrusionOk="0">
                  <a:moveTo>
                    <a:pt x="7021" y="1"/>
                  </a:moveTo>
                  <a:cubicBezTo>
                    <a:pt x="6213" y="1"/>
                    <a:pt x="5225" y="177"/>
                    <a:pt x="5268" y="220"/>
                  </a:cubicBezTo>
                  <a:cubicBezTo>
                    <a:pt x="5434" y="1994"/>
                    <a:pt x="5157" y="2327"/>
                    <a:pt x="3604" y="2992"/>
                  </a:cubicBezTo>
                  <a:cubicBezTo>
                    <a:pt x="2939" y="3269"/>
                    <a:pt x="1885" y="3824"/>
                    <a:pt x="1109" y="4046"/>
                  </a:cubicBezTo>
                  <a:cubicBezTo>
                    <a:pt x="1033" y="4060"/>
                    <a:pt x="958" y="4065"/>
                    <a:pt x="886" y="4065"/>
                  </a:cubicBezTo>
                  <a:cubicBezTo>
                    <a:pt x="670" y="4065"/>
                    <a:pt x="477" y="4018"/>
                    <a:pt x="326" y="4018"/>
                  </a:cubicBezTo>
                  <a:cubicBezTo>
                    <a:pt x="125" y="4018"/>
                    <a:pt x="0" y="4101"/>
                    <a:pt x="0" y="4489"/>
                  </a:cubicBezTo>
                  <a:cubicBezTo>
                    <a:pt x="0" y="4833"/>
                    <a:pt x="426" y="4931"/>
                    <a:pt x="1024" y="4931"/>
                  </a:cubicBezTo>
                  <a:cubicBezTo>
                    <a:pt x="1808" y="4931"/>
                    <a:pt x="2888" y="4763"/>
                    <a:pt x="3689" y="4763"/>
                  </a:cubicBezTo>
                  <a:cubicBezTo>
                    <a:pt x="3755" y="4763"/>
                    <a:pt x="3819" y="4764"/>
                    <a:pt x="3882" y="4767"/>
                  </a:cubicBezTo>
                  <a:cubicBezTo>
                    <a:pt x="4912" y="4810"/>
                    <a:pt x="6109" y="4985"/>
                    <a:pt x="6905" y="4985"/>
                  </a:cubicBezTo>
                  <a:cubicBezTo>
                    <a:pt x="7138" y="4985"/>
                    <a:pt x="7336" y="4970"/>
                    <a:pt x="7486" y="4933"/>
                  </a:cubicBezTo>
                  <a:cubicBezTo>
                    <a:pt x="8207" y="4711"/>
                    <a:pt x="8484" y="4212"/>
                    <a:pt x="8484" y="3658"/>
                  </a:cubicBezTo>
                  <a:cubicBezTo>
                    <a:pt x="8484" y="3048"/>
                    <a:pt x="7930" y="2549"/>
                    <a:pt x="7652" y="53"/>
                  </a:cubicBezTo>
                  <a:cubicBezTo>
                    <a:pt x="7477" y="16"/>
                    <a:pt x="7257" y="1"/>
                    <a:pt x="7021" y="1"/>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0"/>
            <p:cNvSpPr/>
            <p:nvPr/>
          </p:nvSpPr>
          <p:spPr>
            <a:xfrm>
              <a:off x="4526000" y="3260200"/>
              <a:ext cx="117850" cy="579500"/>
            </a:xfrm>
            <a:custGeom>
              <a:avLst/>
              <a:gdLst/>
              <a:ahLst/>
              <a:cxnLst/>
              <a:rect l="l" t="t" r="r" b="b"/>
              <a:pathLst>
                <a:path w="4714" h="23180" extrusionOk="0">
                  <a:moveTo>
                    <a:pt x="1" y="1"/>
                  </a:moveTo>
                  <a:cubicBezTo>
                    <a:pt x="1" y="1"/>
                    <a:pt x="56" y="4104"/>
                    <a:pt x="444" y="7154"/>
                  </a:cubicBezTo>
                  <a:cubicBezTo>
                    <a:pt x="721" y="10204"/>
                    <a:pt x="555" y="11368"/>
                    <a:pt x="610" y="12144"/>
                  </a:cubicBezTo>
                  <a:cubicBezTo>
                    <a:pt x="610" y="12921"/>
                    <a:pt x="1110" y="15693"/>
                    <a:pt x="1165" y="16913"/>
                  </a:cubicBezTo>
                  <a:cubicBezTo>
                    <a:pt x="1276" y="18022"/>
                    <a:pt x="1609" y="21793"/>
                    <a:pt x="1609" y="23179"/>
                  </a:cubicBezTo>
                  <a:cubicBezTo>
                    <a:pt x="2385" y="23068"/>
                    <a:pt x="3217" y="22957"/>
                    <a:pt x="3938" y="22957"/>
                  </a:cubicBezTo>
                  <a:cubicBezTo>
                    <a:pt x="3882" y="20850"/>
                    <a:pt x="4437" y="16913"/>
                    <a:pt x="4603" y="15860"/>
                  </a:cubicBezTo>
                  <a:cubicBezTo>
                    <a:pt x="4714" y="14584"/>
                    <a:pt x="3549" y="10592"/>
                    <a:pt x="3660" y="10259"/>
                  </a:cubicBezTo>
                  <a:cubicBezTo>
                    <a:pt x="3827" y="9926"/>
                    <a:pt x="4714" y="7154"/>
                    <a:pt x="4714" y="7154"/>
                  </a:cubicBezTo>
                  <a:lnTo>
                    <a:pt x="1" y="1"/>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0"/>
            <p:cNvSpPr/>
            <p:nvPr/>
          </p:nvSpPr>
          <p:spPr>
            <a:xfrm>
              <a:off x="4434500" y="3807850"/>
              <a:ext cx="210750" cy="124650"/>
            </a:xfrm>
            <a:custGeom>
              <a:avLst/>
              <a:gdLst/>
              <a:ahLst/>
              <a:cxnLst/>
              <a:rect l="l" t="t" r="r" b="b"/>
              <a:pathLst>
                <a:path w="8430" h="4986" extrusionOk="0">
                  <a:moveTo>
                    <a:pt x="6996" y="1"/>
                  </a:moveTo>
                  <a:cubicBezTo>
                    <a:pt x="6213" y="1"/>
                    <a:pt x="5226" y="177"/>
                    <a:pt x="5269" y="220"/>
                  </a:cubicBezTo>
                  <a:cubicBezTo>
                    <a:pt x="5380" y="1994"/>
                    <a:pt x="5102" y="2327"/>
                    <a:pt x="3605" y="2992"/>
                  </a:cubicBezTo>
                  <a:cubicBezTo>
                    <a:pt x="2884" y="3269"/>
                    <a:pt x="1886" y="3824"/>
                    <a:pt x="1110" y="4046"/>
                  </a:cubicBezTo>
                  <a:cubicBezTo>
                    <a:pt x="1034" y="4060"/>
                    <a:pt x="959" y="4065"/>
                    <a:pt x="887" y="4065"/>
                  </a:cubicBezTo>
                  <a:cubicBezTo>
                    <a:pt x="671" y="4065"/>
                    <a:pt x="477" y="4018"/>
                    <a:pt x="327" y="4018"/>
                  </a:cubicBezTo>
                  <a:cubicBezTo>
                    <a:pt x="126" y="4018"/>
                    <a:pt x="1" y="4101"/>
                    <a:pt x="1" y="4489"/>
                  </a:cubicBezTo>
                  <a:cubicBezTo>
                    <a:pt x="1" y="4833"/>
                    <a:pt x="427" y="4931"/>
                    <a:pt x="1025" y="4931"/>
                  </a:cubicBezTo>
                  <a:cubicBezTo>
                    <a:pt x="1809" y="4931"/>
                    <a:pt x="2888" y="4763"/>
                    <a:pt x="3689" y="4763"/>
                  </a:cubicBezTo>
                  <a:cubicBezTo>
                    <a:pt x="3756" y="4763"/>
                    <a:pt x="3820" y="4764"/>
                    <a:pt x="3882" y="4767"/>
                  </a:cubicBezTo>
                  <a:cubicBezTo>
                    <a:pt x="4913" y="4810"/>
                    <a:pt x="6076" y="4985"/>
                    <a:pt x="6884" y="4985"/>
                  </a:cubicBezTo>
                  <a:cubicBezTo>
                    <a:pt x="7119" y="4985"/>
                    <a:pt x="7324" y="4970"/>
                    <a:pt x="7487" y="4933"/>
                  </a:cubicBezTo>
                  <a:cubicBezTo>
                    <a:pt x="8152" y="4711"/>
                    <a:pt x="8429" y="4212"/>
                    <a:pt x="8429" y="3658"/>
                  </a:cubicBezTo>
                  <a:cubicBezTo>
                    <a:pt x="8374" y="3048"/>
                    <a:pt x="7819" y="2549"/>
                    <a:pt x="7598" y="53"/>
                  </a:cubicBezTo>
                  <a:cubicBezTo>
                    <a:pt x="7435" y="16"/>
                    <a:pt x="7224" y="1"/>
                    <a:pt x="6996" y="1"/>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0"/>
            <p:cNvSpPr/>
            <p:nvPr/>
          </p:nvSpPr>
          <p:spPr>
            <a:xfrm>
              <a:off x="4498275" y="3034250"/>
              <a:ext cx="257875" cy="766625"/>
            </a:xfrm>
            <a:custGeom>
              <a:avLst/>
              <a:gdLst/>
              <a:ahLst/>
              <a:cxnLst/>
              <a:rect l="l" t="t" r="r" b="b"/>
              <a:pathLst>
                <a:path w="10315" h="30665" extrusionOk="0">
                  <a:moveTo>
                    <a:pt x="278" y="0"/>
                  </a:moveTo>
                  <a:cubicBezTo>
                    <a:pt x="278" y="0"/>
                    <a:pt x="222" y="2384"/>
                    <a:pt x="56" y="6266"/>
                  </a:cubicBezTo>
                  <a:cubicBezTo>
                    <a:pt x="1" y="8983"/>
                    <a:pt x="832" y="14584"/>
                    <a:pt x="1054" y="17578"/>
                  </a:cubicBezTo>
                  <a:cubicBezTo>
                    <a:pt x="1387" y="22680"/>
                    <a:pt x="2163" y="27781"/>
                    <a:pt x="2496" y="30665"/>
                  </a:cubicBezTo>
                  <a:lnTo>
                    <a:pt x="8263" y="30665"/>
                  </a:lnTo>
                  <a:cubicBezTo>
                    <a:pt x="8540" y="29334"/>
                    <a:pt x="9316" y="24898"/>
                    <a:pt x="8651" y="19463"/>
                  </a:cubicBezTo>
                  <a:cubicBezTo>
                    <a:pt x="8207" y="15305"/>
                    <a:pt x="8817" y="11257"/>
                    <a:pt x="8928" y="10259"/>
                  </a:cubicBezTo>
                  <a:cubicBezTo>
                    <a:pt x="9372" y="6876"/>
                    <a:pt x="10314" y="5767"/>
                    <a:pt x="8540" y="2606"/>
                  </a:cubicBezTo>
                  <a:cubicBezTo>
                    <a:pt x="4381" y="1996"/>
                    <a:pt x="278" y="0"/>
                    <a:pt x="2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0"/>
            <p:cNvSpPr/>
            <p:nvPr/>
          </p:nvSpPr>
          <p:spPr>
            <a:xfrm>
              <a:off x="4751975" y="3287925"/>
              <a:ext cx="49925" cy="109550"/>
            </a:xfrm>
            <a:custGeom>
              <a:avLst/>
              <a:gdLst/>
              <a:ahLst/>
              <a:cxnLst/>
              <a:rect l="l" t="t" r="r" b="b"/>
              <a:pathLst>
                <a:path w="1997" h="4382" extrusionOk="0">
                  <a:moveTo>
                    <a:pt x="832" y="1"/>
                  </a:moveTo>
                  <a:cubicBezTo>
                    <a:pt x="832" y="1"/>
                    <a:pt x="0" y="611"/>
                    <a:pt x="56" y="1941"/>
                  </a:cubicBezTo>
                  <a:cubicBezTo>
                    <a:pt x="111" y="3272"/>
                    <a:pt x="1775" y="4381"/>
                    <a:pt x="1775" y="4381"/>
                  </a:cubicBezTo>
                  <a:lnTo>
                    <a:pt x="1996" y="4049"/>
                  </a:lnTo>
                  <a:cubicBezTo>
                    <a:pt x="1996" y="4049"/>
                    <a:pt x="444" y="2773"/>
                    <a:pt x="444" y="1997"/>
                  </a:cubicBezTo>
                  <a:cubicBezTo>
                    <a:pt x="444" y="1276"/>
                    <a:pt x="832" y="611"/>
                    <a:pt x="832" y="611"/>
                  </a:cubicBezTo>
                  <a:lnTo>
                    <a:pt x="8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0"/>
            <p:cNvSpPr/>
            <p:nvPr/>
          </p:nvSpPr>
          <p:spPr>
            <a:xfrm>
              <a:off x="4803250" y="3285150"/>
              <a:ext cx="54100" cy="112325"/>
            </a:xfrm>
            <a:custGeom>
              <a:avLst/>
              <a:gdLst/>
              <a:ahLst/>
              <a:cxnLst/>
              <a:rect l="l" t="t" r="r" b="b"/>
              <a:pathLst>
                <a:path w="2164" h="4493" extrusionOk="0">
                  <a:moveTo>
                    <a:pt x="1165" y="1"/>
                  </a:moveTo>
                  <a:lnTo>
                    <a:pt x="1221" y="722"/>
                  </a:lnTo>
                  <a:cubicBezTo>
                    <a:pt x="1221" y="722"/>
                    <a:pt x="1609" y="1387"/>
                    <a:pt x="1609" y="2108"/>
                  </a:cubicBezTo>
                  <a:cubicBezTo>
                    <a:pt x="1609" y="2884"/>
                    <a:pt x="1" y="4160"/>
                    <a:pt x="1" y="4160"/>
                  </a:cubicBezTo>
                  <a:lnTo>
                    <a:pt x="223" y="4492"/>
                  </a:lnTo>
                  <a:cubicBezTo>
                    <a:pt x="223" y="4492"/>
                    <a:pt x="1997" y="3383"/>
                    <a:pt x="2052" y="2052"/>
                  </a:cubicBezTo>
                  <a:cubicBezTo>
                    <a:pt x="2163" y="722"/>
                    <a:pt x="1165" y="1"/>
                    <a:pt x="1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0"/>
            <p:cNvSpPr/>
            <p:nvPr/>
          </p:nvSpPr>
          <p:spPr>
            <a:xfrm>
              <a:off x="4761675" y="3218625"/>
              <a:ext cx="77650" cy="108150"/>
            </a:xfrm>
            <a:custGeom>
              <a:avLst/>
              <a:gdLst/>
              <a:ahLst/>
              <a:cxnLst/>
              <a:rect l="l" t="t" r="r" b="b"/>
              <a:pathLst>
                <a:path w="3106" h="4326" extrusionOk="0">
                  <a:moveTo>
                    <a:pt x="2828" y="0"/>
                  </a:moveTo>
                  <a:lnTo>
                    <a:pt x="1165" y="166"/>
                  </a:lnTo>
                  <a:cubicBezTo>
                    <a:pt x="1165" y="166"/>
                    <a:pt x="721" y="832"/>
                    <a:pt x="333" y="1608"/>
                  </a:cubicBezTo>
                  <a:cubicBezTo>
                    <a:pt x="0" y="2329"/>
                    <a:pt x="277" y="2329"/>
                    <a:pt x="277" y="3272"/>
                  </a:cubicBezTo>
                  <a:lnTo>
                    <a:pt x="277" y="3604"/>
                  </a:lnTo>
                  <a:cubicBezTo>
                    <a:pt x="277" y="3937"/>
                    <a:pt x="555" y="4325"/>
                    <a:pt x="998" y="4325"/>
                  </a:cubicBezTo>
                  <a:lnTo>
                    <a:pt x="2218" y="4325"/>
                  </a:lnTo>
                  <a:cubicBezTo>
                    <a:pt x="2717" y="4325"/>
                    <a:pt x="3106" y="3882"/>
                    <a:pt x="3050" y="3383"/>
                  </a:cubicBezTo>
                  <a:lnTo>
                    <a:pt x="2828" y="0"/>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0"/>
            <p:cNvSpPr/>
            <p:nvPr/>
          </p:nvSpPr>
          <p:spPr>
            <a:xfrm>
              <a:off x="4207150" y="3164550"/>
              <a:ext cx="116475" cy="105175"/>
            </a:xfrm>
            <a:custGeom>
              <a:avLst/>
              <a:gdLst/>
              <a:ahLst/>
              <a:cxnLst/>
              <a:rect l="l" t="t" r="r" b="b"/>
              <a:pathLst>
                <a:path w="4659" h="4207" extrusionOk="0">
                  <a:moveTo>
                    <a:pt x="2995" y="0"/>
                  </a:moveTo>
                  <a:cubicBezTo>
                    <a:pt x="2995" y="0"/>
                    <a:pt x="2274" y="278"/>
                    <a:pt x="1553" y="666"/>
                  </a:cubicBezTo>
                  <a:cubicBezTo>
                    <a:pt x="777" y="999"/>
                    <a:pt x="1165" y="1220"/>
                    <a:pt x="555" y="1886"/>
                  </a:cubicBezTo>
                  <a:lnTo>
                    <a:pt x="278" y="2163"/>
                  </a:lnTo>
                  <a:cubicBezTo>
                    <a:pt x="1" y="2440"/>
                    <a:pt x="56" y="2884"/>
                    <a:pt x="333" y="3161"/>
                  </a:cubicBezTo>
                  <a:lnTo>
                    <a:pt x="1332" y="3993"/>
                  </a:lnTo>
                  <a:cubicBezTo>
                    <a:pt x="1474" y="4136"/>
                    <a:pt x="1668" y="4207"/>
                    <a:pt x="1864" y="4207"/>
                  </a:cubicBezTo>
                  <a:cubicBezTo>
                    <a:pt x="2126" y="4207"/>
                    <a:pt x="2393" y="4080"/>
                    <a:pt x="2552" y="3827"/>
                  </a:cubicBezTo>
                  <a:lnTo>
                    <a:pt x="4659" y="1109"/>
                  </a:lnTo>
                  <a:lnTo>
                    <a:pt x="2995" y="0"/>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0"/>
            <p:cNvSpPr/>
            <p:nvPr/>
          </p:nvSpPr>
          <p:spPr>
            <a:xfrm>
              <a:off x="4746425" y="3389125"/>
              <a:ext cx="112300" cy="13900"/>
            </a:xfrm>
            <a:custGeom>
              <a:avLst/>
              <a:gdLst/>
              <a:ahLst/>
              <a:cxnLst/>
              <a:rect l="l" t="t" r="r" b="b"/>
              <a:pathLst>
                <a:path w="4492" h="556" extrusionOk="0">
                  <a:moveTo>
                    <a:pt x="0" y="1"/>
                  </a:moveTo>
                  <a:lnTo>
                    <a:pt x="0" y="555"/>
                  </a:lnTo>
                  <a:lnTo>
                    <a:pt x="4492" y="555"/>
                  </a:lnTo>
                  <a:lnTo>
                    <a:pt x="44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0"/>
            <p:cNvSpPr/>
            <p:nvPr/>
          </p:nvSpPr>
          <p:spPr>
            <a:xfrm>
              <a:off x="4794950" y="3393275"/>
              <a:ext cx="13875" cy="102625"/>
            </a:xfrm>
            <a:custGeom>
              <a:avLst/>
              <a:gdLst/>
              <a:ahLst/>
              <a:cxnLst/>
              <a:rect l="l" t="t" r="r" b="b"/>
              <a:pathLst>
                <a:path w="555" h="4105" extrusionOk="0">
                  <a:moveTo>
                    <a:pt x="0" y="1"/>
                  </a:moveTo>
                  <a:lnTo>
                    <a:pt x="0" y="4104"/>
                  </a:lnTo>
                  <a:lnTo>
                    <a:pt x="555" y="4104"/>
                  </a:ln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0"/>
            <p:cNvSpPr/>
            <p:nvPr/>
          </p:nvSpPr>
          <p:spPr>
            <a:xfrm>
              <a:off x="4193300" y="2637225"/>
              <a:ext cx="91525" cy="1216325"/>
            </a:xfrm>
            <a:custGeom>
              <a:avLst/>
              <a:gdLst/>
              <a:ahLst/>
              <a:cxnLst/>
              <a:rect l="l" t="t" r="r" b="b"/>
              <a:pathLst>
                <a:path w="3661" h="48653" extrusionOk="0">
                  <a:moveTo>
                    <a:pt x="2464" y="0"/>
                  </a:moveTo>
                  <a:cubicBezTo>
                    <a:pt x="2440" y="0"/>
                    <a:pt x="2414" y="7"/>
                    <a:pt x="2385" y="22"/>
                  </a:cubicBezTo>
                  <a:cubicBezTo>
                    <a:pt x="167" y="1519"/>
                    <a:pt x="0" y="2961"/>
                    <a:pt x="0" y="3016"/>
                  </a:cubicBezTo>
                  <a:lnTo>
                    <a:pt x="0" y="3072"/>
                  </a:lnTo>
                  <a:lnTo>
                    <a:pt x="0" y="3183"/>
                  </a:lnTo>
                  <a:lnTo>
                    <a:pt x="0" y="5013"/>
                  </a:lnTo>
                  <a:lnTo>
                    <a:pt x="333" y="5013"/>
                  </a:lnTo>
                  <a:lnTo>
                    <a:pt x="333" y="3183"/>
                  </a:lnTo>
                  <a:cubicBezTo>
                    <a:pt x="333" y="2684"/>
                    <a:pt x="777" y="2185"/>
                    <a:pt x="1331" y="2185"/>
                  </a:cubicBezTo>
                  <a:cubicBezTo>
                    <a:pt x="1775" y="2185"/>
                    <a:pt x="2274" y="2573"/>
                    <a:pt x="2274" y="3183"/>
                  </a:cubicBezTo>
                  <a:lnTo>
                    <a:pt x="2274" y="45215"/>
                  </a:lnTo>
                  <a:cubicBezTo>
                    <a:pt x="1830" y="45326"/>
                    <a:pt x="1331" y="45714"/>
                    <a:pt x="1276" y="46823"/>
                  </a:cubicBezTo>
                  <a:cubicBezTo>
                    <a:pt x="1165" y="47987"/>
                    <a:pt x="1830" y="48653"/>
                    <a:pt x="1830" y="48653"/>
                  </a:cubicBezTo>
                  <a:cubicBezTo>
                    <a:pt x="1830" y="48653"/>
                    <a:pt x="1553" y="47821"/>
                    <a:pt x="1608" y="46878"/>
                  </a:cubicBezTo>
                  <a:cubicBezTo>
                    <a:pt x="1664" y="45769"/>
                    <a:pt x="2385" y="45714"/>
                    <a:pt x="2440" y="45658"/>
                  </a:cubicBezTo>
                  <a:cubicBezTo>
                    <a:pt x="2496" y="45658"/>
                    <a:pt x="3161" y="45769"/>
                    <a:pt x="3272" y="46878"/>
                  </a:cubicBezTo>
                  <a:cubicBezTo>
                    <a:pt x="3327" y="47876"/>
                    <a:pt x="3050" y="48653"/>
                    <a:pt x="3050" y="48653"/>
                  </a:cubicBezTo>
                  <a:cubicBezTo>
                    <a:pt x="3050" y="48653"/>
                    <a:pt x="3660" y="47987"/>
                    <a:pt x="3660" y="46823"/>
                  </a:cubicBezTo>
                  <a:cubicBezTo>
                    <a:pt x="3605" y="45769"/>
                    <a:pt x="3216" y="45381"/>
                    <a:pt x="2717" y="45215"/>
                  </a:cubicBezTo>
                  <a:lnTo>
                    <a:pt x="2717" y="3183"/>
                  </a:lnTo>
                  <a:cubicBezTo>
                    <a:pt x="2717" y="2462"/>
                    <a:pt x="2163" y="1852"/>
                    <a:pt x="1387" y="1852"/>
                  </a:cubicBezTo>
                  <a:cubicBezTo>
                    <a:pt x="1276" y="1852"/>
                    <a:pt x="1054" y="1852"/>
                    <a:pt x="887" y="1907"/>
                  </a:cubicBezTo>
                  <a:cubicBezTo>
                    <a:pt x="1276" y="1408"/>
                    <a:pt x="1719" y="909"/>
                    <a:pt x="2551" y="410"/>
                  </a:cubicBezTo>
                  <a:cubicBezTo>
                    <a:pt x="2662" y="299"/>
                    <a:pt x="2717" y="244"/>
                    <a:pt x="2662" y="133"/>
                  </a:cubicBezTo>
                  <a:cubicBezTo>
                    <a:pt x="2581" y="52"/>
                    <a:pt x="2529" y="0"/>
                    <a:pt x="24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0"/>
            <p:cNvSpPr/>
            <p:nvPr/>
          </p:nvSpPr>
          <p:spPr>
            <a:xfrm>
              <a:off x="4555125" y="2227425"/>
              <a:ext cx="185775" cy="281450"/>
            </a:xfrm>
            <a:custGeom>
              <a:avLst/>
              <a:gdLst/>
              <a:ahLst/>
              <a:cxnLst/>
              <a:rect l="l" t="t" r="r" b="b"/>
              <a:pathLst>
                <a:path w="7431" h="11258" extrusionOk="0">
                  <a:moveTo>
                    <a:pt x="2052" y="0"/>
                  </a:moveTo>
                  <a:cubicBezTo>
                    <a:pt x="1220" y="0"/>
                    <a:pt x="832" y="500"/>
                    <a:pt x="444" y="555"/>
                  </a:cubicBezTo>
                  <a:cubicBezTo>
                    <a:pt x="0" y="721"/>
                    <a:pt x="555" y="1276"/>
                    <a:pt x="1553" y="1276"/>
                  </a:cubicBezTo>
                  <a:cubicBezTo>
                    <a:pt x="2039" y="1276"/>
                    <a:pt x="2467" y="1158"/>
                    <a:pt x="2820" y="1158"/>
                  </a:cubicBezTo>
                  <a:cubicBezTo>
                    <a:pt x="3151" y="1158"/>
                    <a:pt x="3417" y="1262"/>
                    <a:pt x="3604" y="1664"/>
                  </a:cubicBezTo>
                  <a:cubicBezTo>
                    <a:pt x="4048" y="2551"/>
                    <a:pt x="2440" y="2496"/>
                    <a:pt x="1553" y="2773"/>
                  </a:cubicBezTo>
                  <a:cubicBezTo>
                    <a:pt x="665" y="3050"/>
                    <a:pt x="555" y="3383"/>
                    <a:pt x="776" y="5712"/>
                  </a:cubicBezTo>
                  <a:cubicBezTo>
                    <a:pt x="943" y="7985"/>
                    <a:pt x="1386" y="10148"/>
                    <a:pt x="2495" y="10481"/>
                  </a:cubicBezTo>
                  <a:cubicBezTo>
                    <a:pt x="2695" y="10541"/>
                    <a:pt x="2875" y="10570"/>
                    <a:pt x="3038" y="10570"/>
                  </a:cubicBezTo>
                  <a:cubicBezTo>
                    <a:pt x="3775" y="10570"/>
                    <a:pt x="4143" y="9964"/>
                    <a:pt x="4325" y="8873"/>
                  </a:cubicBezTo>
                  <a:cubicBezTo>
                    <a:pt x="4436" y="7985"/>
                    <a:pt x="4159" y="6987"/>
                    <a:pt x="5102" y="6599"/>
                  </a:cubicBezTo>
                  <a:cubicBezTo>
                    <a:pt x="5216" y="6542"/>
                    <a:pt x="5325" y="6515"/>
                    <a:pt x="5427" y="6515"/>
                  </a:cubicBezTo>
                  <a:cubicBezTo>
                    <a:pt x="6117" y="6515"/>
                    <a:pt x="6500" y="7735"/>
                    <a:pt x="6211" y="9039"/>
                  </a:cubicBezTo>
                  <a:cubicBezTo>
                    <a:pt x="5822" y="10481"/>
                    <a:pt x="7042" y="11257"/>
                    <a:pt x="7042" y="11257"/>
                  </a:cubicBezTo>
                  <a:cubicBezTo>
                    <a:pt x="7042" y="11257"/>
                    <a:pt x="6266" y="10425"/>
                    <a:pt x="6821" y="8928"/>
                  </a:cubicBezTo>
                  <a:cubicBezTo>
                    <a:pt x="7042" y="8263"/>
                    <a:pt x="7430" y="6322"/>
                    <a:pt x="5933" y="5989"/>
                  </a:cubicBezTo>
                  <a:cubicBezTo>
                    <a:pt x="5722" y="5936"/>
                    <a:pt x="5532" y="5912"/>
                    <a:pt x="5362" y="5912"/>
                  </a:cubicBezTo>
                  <a:cubicBezTo>
                    <a:pt x="3735" y="5912"/>
                    <a:pt x="3826" y="8099"/>
                    <a:pt x="3826" y="8651"/>
                  </a:cubicBezTo>
                  <a:cubicBezTo>
                    <a:pt x="3794" y="9041"/>
                    <a:pt x="3513" y="9298"/>
                    <a:pt x="3242" y="9298"/>
                  </a:cubicBezTo>
                  <a:cubicBezTo>
                    <a:pt x="3051" y="9298"/>
                    <a:pt x="2864" y="9171"/>
                    <a:pt x="2773" y="8873"/>
                  </a:cubicBezTo>
                  <a:cubicBezTo>
                    <a:pt x="2495" y="8207"/>
                    <a:pt x="3050" y="5878"/>
                    <a:pt x="3604" y="5047"/>
                  </a:cubicBezTo>
                  <a:cubicBezTo>
                    <a:pt x="4159" y="4215"/>
                    <a:pt x="4935" y="2163"/>
                    <a:pt x="4436" y="1331"/>
                  </a:cubicBezTo>
                  <a:cubicBezTo>
                    <a:pt x="3992" y="444"/>
                    <a:pt x="2883" y="0"/>
                    <a:pt x="20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0"/>
            <p:cNvSpPr/>
            <p:nvPr/>
          </p:nvSpPr>
          <p:spPr>
            <a:xfrm>
              <a:off x="4449750" y="2473575"/>
              <a:ext cx="235700" cy="182225"/>
            </a:xfrm>
            <a:custGeom>
              <a:avLst/>
              <a:gdLst/>
              <a:ahLst/>
              <a:cxnLst/>
              <a:rect l="l" t="t" r="r" b="b"/>
              <a:pathLst>
                <a:path w="9428" h="7289" extrusionOk="0">
                  <a:moveTo>
                    <a:pt x="7634" y="1"/>
                  </a:moveTo>
                  <a:cubicBezTo>
                    <a:pt x="7341" y="1"/>
                    <a:pt x="7029" y="111"/>
                    <a:pt x="6710" y="302"/>
                  </a:cubicBezTo>
                  <a:cubicBezTo>
                    <a:pt x="6121" y="616"/>
                    <a:pt x="6144" y="764"/>
                    <a:pt x="5872" y="764"/>
                  </a:cubicBezTo>
                  <a:cubicBezTo>
                    <a:pt x="5761" y="764"/>
                    <a:pt x="5599" y="739"/>
                    <a:pt x="5324" y="690"/>
                  </a:cubicBezTo>
                  <a:cubicBezTo>
                    <a:pt x="5234" y="679"/>
                    <a:pt x="5147" y="673"/>
                    <a:pt x="5063" y="673"/>
                  </a:cubicBezTo>
                  <a:cubicBezTo>
                    <a:pt x="4321" y="673"/>
                    <a:pt x="3792" y="1107"/>
                    <a:pt x="2995" y="1855"/>
                  </a:cubicBezTo>
                  <a:cubicBezTo>
                    <a:pt x="2108" y="2686"/>
                    <a:pt x="999" y="2853"/>
                    <a:pt x="500" y="3241"/>
                  </a:cubicBezTo>
                  <a:cubicBezTo>
                    <a:pt x="1" y="3685"/>
                    <a:pt x="611" y="4073"/>
                    <a:pt x="832" y="4350"/>
                  </a:cubicBezTo>
                  <a:cubicBezTo>
                    <a:pt x="999" y="4627"/>
                    <a:pt x="1054" y="5293"/>
                    <a:pt x="1387" y="5681"/>
                  </a:cubicBezTo>
                  <a:cubicBezTo>
                    <a:pt x="1638" y="6032"/>
                    <a:pt x="1390" y="6473"/>
                    <a:pt x="1995" y="6473"/>
                  </a:cubicBezTo>
                  <a:cubicBezTo>
                    <a:pt x="2059" y="6473"/>
                    <a:pt x="2133" y="6468"/>
                    <a:pt x="2219" y="6457"/>
                  </a:cubicBezTo>
                  <a:cubicBezTo>
                    <a:pt x="2694" y="6368"/>
                    <a:pt x="2914" y="6311"/>
                    <a:pt x="3076" y="6311"/>
                  </a:cubicBezTo>
                  <a:cubicBezTo>
                    <a:pt x="3217" y="6311"/>
                    <a:pt x="3314" y="6354"/>
                    <a:pt x="3494" y="6457"/>
                  </a:cubicBezTo>
                  <a:cubicBezTo>
                    <a:pt x="3827" y="6734"/>
                    <a:pt x="4714" y="7289"/>
                    <a:pt x="4714" y="7289"/>
                  </a:cubicBezTo>
                  <a:lnTo>
                    <a:pt x="8097" y="2853"/>
                  </a:lnTo>
                  <a:cubicBezTo>
                    <a:pt x="8097" y="2853"/>
                    <a:pt x="9427" y="2076"/>
                    <a:pt x="8873" y="967"/>
                  </a:cubicBezTo>
                  <a:cubicBezTo>
                    <a:pt x="8531" y="284"/>
                    <a:pt x="8105" y="1"/>
                    <a:pt x="7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0"/>
            <p:cNvSpPr/>
            <p:nvPr/>
          </p:nvSpPr>
          <p:spPr>
            <a:xfrm>
              <a:off x="4623050" y="2486150"/>
              <a:ext cx="43000" cy="51825"/>
            </a:xfrm>
            <a:custGeom>
              <a:avLst/>
              <a:gdLst/>
              <a:ahLst/>
              <a:cxnLst/>
              <a:rect l="l" t="t" r="r" b="b"/>
              <a:pathLst>
                <a:path w="1720" h="2073" extrusionOk="0">
                  <a:moveTo>
                    <a:pt x="543" y="0"/>
                  </a:moveTo>
                  <a:cubicBezTo>
                    <a:pt x="443" y="0"/>
                    <a:pt x="353" y="38"/>
                    <a:pt x="277" y="76"/>
                  </a:cubicBezTo>
                  <a:cubicBezTo>
                    <a:pt x="166" y="132"/>
                    <a:pt x="0" y="409"/>
                    <a:pt x="0" y="409"/>
                  </a:cubicBezTo>
                  <a:cubicBezTo>
                    <a:pt x="0" y="409"/>
                    <a:pt x="246" y="251"/>
                    <a:pt x="510" y="251"/>
                  </a:cubicBezTo>
                  <a:cubicBezTo>
                    <a:pt x="716" y="251"/>
                    <a:pt x="932" y="347"/>
                    <a:pt x="1054" y="686"/>
                  </a:cubicBezTo>
                  <a:cubicBezTo>
                    <a:pt x="1331" y="1352"/>
                    <a:pt x="776" y="2073"/>
                    <a:pt x="776" y="2073"/>
                  </a:cubicBezTo>
                  <a:cubicBezTo>
                    <a:pt x="776" y="2073"/>
                    <a:pt x="1719" y="1629"/>
                    <a:pt x="1220" y="686"/>
                  </a:cubicBezTo>
                  <a:cubicBezTo>
                    <a:pt x="965" y="140"/>
                    <a:pt x="734"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0"/>
            <p:cNvSpPr/>
            <p:nvPr/>
          </p:nvSpPr>
          <p:spPr>
            <a:xfrm>
              <a:off x="4539875" y="2523150"/>
              <a:ext cx="84575" cy="32550"/>
            </a:xfrm>
            <a:custGeom>
              <a:avLst/>
              <a:gdLst/>
              <a:ahLst/>
              <a:cxnLst/>
              <a:rect l="l" t="t" r="r" b="b"/>
              <a:pathLst>
                <a:path w="3383" h="1302" extrusionOk="0">
                  <a:moveTo>
                    <a:pt x="1389" y="1"/>
                  </a:moveTo>
                  <a:cubicBezTo>
                    <a:pt x="1269" y="1"/>
                    <a:pt x="1138" y="12"/>
                    <a:pt x="998" y="38"/>
                  </a:cubicBezTo>
                  <a:cubicBezTo>
                    <a:pt x="55" y="149"/>
                    <a:pt x="0" y="1202"/>
                    <a:pt x="0" y="1202"/>
                  </a:cubicBezTo>
                  <a:cubicBezTo>
                    <a:pt x="0" y="1202"/>
                    <a:pt x="222" y="1301"/>
                    <a:pt x="600" y="1301"/>
                  </a:cubicBezTo>
                  <a:cubicBezTo>
                    <a:pt x="789" y="1301"/>
                    <a:pt x="1017" y="1276"/>
                    <a:pt x="1275" y="1202"/>
                  </a:cubicBezTo>
                  <a:cubicBezTo>
                    <a:pt x="1941" y="981"/>
                    <a:pt x="2495" y="537"/>
                    <a:pt x="2495" y="537"/>
                  </a:cubicBezTo>
                  <a:lnTo>
                    <a:pt x="3383" y="204"/>
                  </a:lnTo>
                  <a:lnTo>
                    <a:pt x="3327" y="38"/>
                  </a:lnTo>
                  <a:lnTo>
                    <a:pt x="2384" y="315"/>
                  </a:lnTo>
                  <a:cubicBezTo>
                    <a:pt x="2384" y="315"/>
                    <a:pt x="2031" y="1"/>
                    <a:pt x="1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0"/>
            <p:cNvSpPr/>
            <p:nvPr/>
          </p:nvSpPr>
          <p:spPr>
            <a:xfrm>
              <a:off x="4548175" y="2527400"/>
              <a:ext cx="47175" cy="22125"/>
            </a:xfrm>
            <a:custGeom>
              <a:avLst/>
              <a:gdLst/>
              <a:ahLst/>
              <a:cxnLst/>
              <a:rect l="l" t="t" r="r" b="b"/>
              <a:pathLst>
                <a:path w="1887" h="885" extrusionOk="0">
                  <a:moveTo>
                    <a:pt x="1083" y="0"/>
                  </a:moveTo>
                  <a:cubicBezTo>
                    <a:pt x="990" y="0"/>
                    <a:pt x="888" y="11"/>
                    <a:pt x="777" y="34"/>
                  </a:cubicBezTo>
                  <a:cubicBezTo>
                    <a:pt x="112" y="201"/>
                    <a:pt x="1" y="811"/>
                    <a:pt x="1" y="811"/>
                  </a:cubicBezTo>
                  <a:cubicBezTo>
                    <a:pt x="1" y="811"/>
                    <a:pt x="198" y="885"/>
                    <a:pt x="477" y="885"/>
                  </a:cubicBezTo>
                  <a:cubicBezTo>
                    <a:pt x="617" y="885"/>
                    <a:pt x="777" y="866"/>
                    <a:pt x="943" y="811"/>
                  </a:cubicBezTo>
                  <a:cubicBezTo>
                    <a:pt x="1332" y="755"/>
                    <a:pt x="1886" y="367"/>
                    <a:pt x="1886" y="367"/>
                  </a:cubicBezTo>
                  <a:cubicBezTo>
                    <a:pt x="1886" y="367"/>
                    <a:pt x="1642" y="0"/>
                    <a:pt x="10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0"/>
            <p:cNvSpPr/>
            <p:nvPr/>
          </p:nvSpPr>
          <p:spPr>
            <a:xfrm>
              <a:off x="4552350" y="2529625"/>
              <a:ext cx="20800" cy="20825"/>
            </a:xfrm>
            <a:custGeom>
              <a:avLst/>
              <a:gdLst/>
              <a:ahLst/>
              <a:cxnLst/>
              <a:rect l="l" t="t" r="r" b="b"/>
              <a:pathLst>
                <a:path w="832" h="833" extrusionOk="0">
                  <a:moveTo>
                    <a:pt x="388" y="1"/>
                  </a:moveTo>
                  <a:cubicBezTo>
                    <a:pt x="166" y="1"/>
                    <a:pt x="0" y="167"/>
                    <a:pt x="0" y="389"/>
                  </a:cubicBezTo>
                  <a:cubicBezTo>
                    <a:pt x="0" y="611"/>
                    <a:pt x="166" y="833"/>
                    <a:pt x="388" y="833"/>
                  </a:cubicBezTo>
                  <a:cubicBezTo>
                    <a:pt x="610" y="833"/>
                    <a:pt x="832" y="611"/>
                    <a:pt x="832" y="389"/>
                  </a:cubicBezTo>
                  <a:cubicBezTo>
                    <a:pt x="832" y="167"/>
                    <a:pt x="610" y="1"/>
                    <a:pt x="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0"/>
            <p:cNvSpPr/>
            <p:nvPr/>
          </p:nvSpPr>
          <p:spPr>
            <a:xfrm>
              <a:off x="4534325" y="2513850"/>
              <a:ext cx="54075" cy="25500"/>
            </a:xfrm>
            <a:custGeom>
              <a:avLst/>
              <a:gdLst/>
              <a:ahLst/>
              <a:cxnLst/>
              <a:rect l="l" t="t" r="r" b="b"/>
              <a:pathLst>
                <a:path w="2163" h="1020" extrusionOk="0">
                  <a:moveTo>
                    <a:pt x="1419" y="0"/>
                  </a:moveTo>
                  <a:cubicBezTo>
                    <a:pt x="1179" y="0"/>
                    <a:pt x="911" y="45"/>
                    <a:pt x="666" y="188"/>
                  </a:cubicBezTo>
                  <a:cubicBezTo>
                    <a:pt x="167" y="465"/>
                    <a:pt x="0" y="1020"/>
                    <a:pt x="0" y="1020"/>
                  </a:cubicBezTo>
                  <a:cubicBezTo>
                    <a:pt x="0" y="1020"/>
                    <a:pt x="222" y="743"/>
                    <a:pt x="721" y="410"/>
                  </a:cubicBezTo>
                  <a:cubicBezTo>
                    <a:pt x="1095" y="160"/>
                    <a:pt x="1719" y="129"/>
                    <a:pt x="2008" y="129"/>
                  </a:cubicBezTo>
                  <a:cubicBezTo>
                    <a:pt x="2104" y="129"/>
                    <a:pt x="2163" y="133"/>
                    <a:pt x="2163" y="133"/>
                  </a:cubicBezTo>
                  <a:cubicBezTo>
                    <a:pt x="2163" y="133"/>
                    <a:pt x="1831" y="0"/>
                    <a:pt x="1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0"/>
            <p:cNvSpPr/>
            <p:nvPr/>
          </p:nvSpPr>
          <p:spPr>
            <a:xfrm>
              <a:off x="4484425" y="2604150"/>
              <a:ext cx="49925" cy="12850"/>
            </a:xfrm>
            <a:custGeom>
              <a:avLst/>
              <a:gdLst/>
              <a:ahLst/>
              <a:cxnLst/>
              <a:rect l="l" t="t" r="r" b="b"/>
              <a:pathLst>
                <a:path w="1997" h="514" extrusionOk="0">
                  <a:moveTo>
                    <a:pt x="1315" y="1"/>
                  </a:moveTo>
                  <a:cubicBezTo>
                    <a:pt x="970" y="1"/>
                    <a:pt x="513" y="118"/>
                    <a:pt x="277" y="236"/>
                  </a:cubicBezTo>
                  <a:cubicBezTo>
                    <a:pt x="166" y="347"/>
                    <a:pt x="0" y="513"/>
                    <a:pt x="0" y="513"/>
                  </a:cubicBezTo>
                  <a:cubicBezTo>
                    <a:pt x="0" y="513"/>
                    <a:pt x="499" y="236"/>
                    <a:pt x="832" y="236"/>
                  </a:cubicBezTo>
                  <a:cubicBezTo>
                    <a:pt x="1330" y="327"/>
                    <a:pt x="1495" y="417"/>
                    <a:pt x="1690" y="417"/>
                  </a:cubicBezTo>
                  <a:cubicBezTo>
                    <a:pt x="1734" y="417"/>
                    <a:pt x="1779" y="412"/>
                    <a:pt x="1830" y="402"/>
                  </a:cubicBezTo>
                  <a:cubicBezTo>
                    <a:pt x="1885" y="347"/>
                    <a:pt x="1996" y="181"/>
                    <a:pt x="1664" y="70"/>
                  </a:cubicBezTo>
                  <a:cubicBezTo>
                    <a:pt x="1582" y="21"/>
                    <a:pt x="1458" y="1"/>
                    <a:pt x="1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0"/>
            <p:cNvSpPr/>
            <p:nvPr/>
          </p:nvSpPr>
          <p:spPr>
            <a:xfrm>
              <a:off x="4470550" y="2578600"/>
              <a:ext cx="21625" cy="8050"/>
            </a:xfrm>
            <a:custGeom>
              <a:avLst/>
              <a:gdLst/>
              <a:ahLst/>
              <a:cxnLst/>
              <a:rect l="l" t="t" r="r" b="b"/>
              <a:pathLst>
                <a:path w="865" h="322" extrusionOk="0">
                  <a:moveTo>
                    <a:pt x="684" y="1"/>
                  </a:moveTo>
                  <a:cubicBezTo>
                    <a:pt x="650" y="1"/>
                    <a:pt x="608" y="12"/>
                    <a:pt x="555" y="38"/>
                  </a:cubicBezTo>
                  <a:cubicBezTo>
                    <a:pt x="463" y="57"/>
                    <a:pt x="370" y="63"/>
                    <a:pt x="288" y="63"/>
                  </a:cubicBezTo>
                  <a:cubicBezTo>
                    <a:pt x="124" y="63"/>
                    <a:pt x="1" y="38"/>
                    <a:pt x="0" y="38"/>
                  </a:cubicBezTo>
                  <a:lnTo>
                    <a:pt x="0" y="38"/>
                  </a:lnTo>
                  <a:cubicBezTo>
                    <a:pt x="1" y="38"/>
                    <a:pt x="237" y="322"/>
                    <a:pt x="491" y="322"/>
                  </a:cubicBezTo>
                  <a:cubicBezTo>
                    <a:pt x="512" y="322"/>
                    <a:pt x="534" y="320"/>
                    <a:pt x="555" y="315"/>
                  </a:cubicBezTo>
                  <a:cubicBezTo>
                    <a:pt x="788" y="315"/>
                    <a:pt x="865"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0"/>
            <p:cNvSpPr/>
            <p:nvPr/>
          </p:nvSpPr>
          <p:spPr>
            <a:xfrm>
              <a:off x="4582850" y="2313050"/>
              <a:ext cx="26350" cy="33625"/>
            </a:xfrm>
            <a:custGeom>
              <a:avLst/>
              <a:gdLst/>
              <a:ahLst/>
              <a:cxnLst/>
              <a:rect l="l" t="t" r="r" b="b"/>
              <a:pathLst>
                <a:path w="1054" h="1345" extrusionOk="0">
                  <a:moveTo>
                    <a:pt x="610" y="0"/>
                  </a:moveTo>
                  <a:cubicBezTo>
                    <a:pt x="461" y="0"/>
                    <a:pt x="311" y="80"/>
                    <a:pt x="222" y="346"/>
                  </a:cubicBezTo>
                  <a:cubicBezTo>
                    <a:pt x="0" y="901"/>
                    <a:pt x="721" y="1344"/>
                    <a:pt x="721" y="1344"/>
                  </a:cubicBezTo>
                  <a:lnTo>
                    <a:pt x="1054" y="180"/>
                  </a:lnTo>
                  <a:cubicBezTo>
                    <a:pt x="1054" y="180"/>
                    <a:pt x="834" y="0"/>
                    <a:pt x="6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0"/>
            <p:cNvSpPr/>
            <p:nvPr/>
          </p:nvSpPr>
          <p:spPr>
            <a:xfrm>
              <a:off x="4574525" y="2357700"/>
              <a:ext cx="22200" cy="30550"/>
            </a:xfrm>
            <a:custGeom>
              <a:avLst/>
              <a:gdLst/>
              <a:ahLst/>
              <a:cxnLst/>
              <a:rect l="l" t="t" r="r" b="b"/>
              <a:pathLst>
                <a:path w="888" h="1222" extrusionOk="0">
                  <a:moveTo>
                    <a:pt x="491" y="0"/>
                  </a:moveTo>
                  <a:cubicBezTo>
                    <a:pt x="316" y="0"/>
                    <a:pt x="133" y="83"/>
                    <a:pt x="56" y="390"/>
                  </a:cubicBezTo>
                  <a:cubicBezTo>
                    <a:pt x="0" y="945"/>
                    <a:pt x="666" y="1222"/>
                    <a:pt x="666" y="1222"/>
                  </a:cubicBezTo>
                  <a:lnTo>
                    <a:pt x="888" y="113"/>
                  </a:lnTo>
                  <a:cubicBezTo>
                    <a:pt x="888" y="113"/>
                    <a:pt x="695" y="0"/>
                    <a:pt x="4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0"/>
            <p:cNvSpPr/>
            <p:nvPr/>
          </p:nvSpPr>
          <p:spPr>
            <a:xfrm>
              <a:off x="4613325" y="2323075"/>
              <a:ext cx="22225" cy="26400"/>
            </a:xfrm>
            <a:custGeom>
              <a:avLst/>
              <a:gdLst/>
              <a:ahLst/>
              <a:cxnLst/>
              <a:rect l="l" t="t" r="r" b="b"/>
              <a:pathLst>
                <a:path w="889" h="1056" extrusionOk="0">
                  <a:moveTo>
                    <a:pt x="278" y="1"/>
                  </a:moveTo>
                  <a:lnTo>
                    <a:pt x="1" y="1054"/>
                  </a:lnTo>
                  <a:cubicBezTo>
                    <a:pt x="1" y="1054"/>
                    <a:pt x="16" y="1056"/>
                    <a:pt x="41" y="1056"/>
                  </a:cubicBezTo>
                  <a:cubicBezTo>
                    <a:pt x="155" y="1056"/>
                    <a:pt x="485" y="1019"/>
                    <a:pt x="666" y="611"/>
                  </a:cubicBezTo>
                  <a:cubicBezTo>
                    <a:pt x="888" y="111"/>
                    <a:pt x="278" y="1"/>
                    <a:pt x="2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0"/>
            <p:cNvSpPr/>
            <p:nvPr/>
          </p:nvSpPr>
          <p:spPr>
            <a:xfrm>
              <a:off x="4603625" y="2360500"/>
              <a:ext cx="19450" cy="30525"/>
            </a:xfrm>
            <a:custGeom>
              <a:avLst/>
              <a:gdLst/>
              <a:ahLst/>
              <a:cxnLst/>
              <a:rect l="l" t="t" r="r" b="b"/>
              <a:pathLst>
                <a:path w="778" h="1221" extrusionOk="0">
                  <a:moveTo>
                    <a:pt x="223" y="1"/>
                  </a:moveTo>
                  <a:lnTo>
                    <a:pt x="1" y="1221"/>
                  </a:lnTo>
                  <a:cubicBezTo>
                    <a:pt x="1" y="1221"/>
                    <a:pt x="500" y="1221"/>
                    <a:pt x="722" y="555"/>
                  </a:cubicBezTo>
                  <a:cubicBezTo>
                    <a:pt x="777" y="112"/>
                    <a:pt x="223" y="1"/>
                    <a:pt x="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0"/>
            <p:cNvSpPr/>
            <p:nvPr/>
          </p:nvSpPr>
          <p:spPr>
            <a:xfrm>
              <a:off x="4441450" y="2808275"/>
              <a:ext cx="37450" cy="116475"/>
            </a:xfrm>
            <a:custGeom>
              <a:avLst/>
              <a:gdLst/>
              <a:ahLst/>
              <a:cxnLst/>
              <a:rect l="l" t="t" r="r" b="b"/>
              <a:pathLst>
                <a:path w="1498" h="4659" extrusionOk="0">
                  <a:moveTo>
                    <a:pt x="1442" y="0"/>
                  </a:moveTo>
                  <a:cubicBezTo>
                    <a:pt x="1442" y="1"/>
                    <a:pt x="0" y="278"/>
                    <a:pt x="111" y="1997"/>
                  </a:cubicBezTo>
                  <a:cubicBezTo>
                    <a:pt x="111" y="3716"/>
                    <a:pt x="1331" y="4658"/>
                    <a:pt x="1331" y="4658"/>
                  </a:cubicBezTo>
                  <a:lnTo>
                    <a:pt x="1497" y="3882"/>
                  </a:lnTo>
                  <a:cubicBezTo>
                    <a:pt x="1497" y="3882"/>
                    <a:pt x="610" y="3050"/>
                    <a:pt x="610" y="1997"/>
                  </a:cubicBezTo>
                  <a:cubicBezTo>
                    <a:pt x="610" y="943"/>
                    <a:pt x="1442" y="1"/>
                    <a:pt x="1442" y="0"/>
                  </a:cubicBezTo>
                  <a:close/>
                </a:path>
              </a:pathLst>
            </a:custGeom>
            <a:solidFill>
              <a:srgbClr val="C149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0"/>
            <p:cNvSpPr/>
            <p:nvPr/>
          </p:nvSpPr>
          <p:spPr>
            <a:xfrm>
              <a:off x="4470550" y="2897000"/>
              <a:ext cx="257875" cy="16650"/>
            </a:xfrm>
            <a:custGeom>
              <a:avLst/>
              <a:gdLst/>
              <a:ahLst/>
              <a:cxnLst/>
              <a:rect l="l" t="t" r="r" b="b"/>
              <a:pathLst>
                <a:path w="10315" h="666" extrusionOk="0">
                  <a:moveTo>
                    <a:pt x="0" y="0"/>
                  </a:moveTo>
                  <a:lnTo>
                    <a:pt x="444" y="666"/>
                  </a:lnTo>
                  <a:lnTo>
                    <a:pt x="10037" y="666"/>
                  </a:lnTo>
                  <a:lnTo>
                    <a:pt x="103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7" name="Google Shape;2057;p50"/>
          <p:cNvGrpSpPr/>
          <p:nvPr/>
        </p:nvGrpSpPr>
        <p:grpSpPr>
          <a:xfrm flipH="1">
            <a:off x="5707309" y="3374427"/>
            <a:ext cx="1053862" cy="1432557"/>
            <a:chOff x="2342250" y="2802025"/>
            <a:chExt cx="336450" cy="457350"/>
          </a:xfrm>
        </p:grpSpPr>
        <p:sp>
          <p:nvSpPr>
            <p:cNvPr id="2058" name="Google Shape;2058;p50"/>
            <p:cNvSpPr/>
            <p:nvPr/>
          </p:nvSpPr>
          <p:spPr>
            <a:xfrm>
              <a:off x="2450400" y="3124600"/>
              <a:ext cx="95925" cy="131575"/>
            </a:xfrm>
            <a:custGeom>
              <a:avLst/>
              <a:gdLst/>
              <a:ahLst/>
              <a:cxnLst/>
              <a:rect l="l" t="t" r="r" b="b"/>
              <a:pathLst>
                <a:path w="3837" h="5263" extrusionOk="0">
                  <a:moveTo>
                    <a:pt x="1960" y="1"/>
                  </a:moveTo>
                  <a:lnTo>
                    <a:pt x="185" y="370"/>
                  </a:lnTo>
                  <a:cubicBezTo>
                    <a:pt x="185" y="370"/>
                    <a:pt x="592" y="1553"/>
                    <a:pt x="555" y="2958"/>
                  </a:cubicBezTo>
                  <a:cubicBezTo>
                    <a:pt x="481" y="4326"/>
                    <a:pt x="0" y="4918"/>
                    <a:pt x="961" y="4918"/>
                  </a:cubicBezTo>
                  <a:cubicBezTo>
                    <a:pt x="1923" y="4918"/>
                    <a:pt x="2292" y="5066"/>
                    <a:pt x="2884" y="5250"/>
                  </a:cubicBezTo>
                  <a:cubicBezTo>
                    <a:pt x="2919" y="5259"/>
                    <a:pt x="2953" y="5262"/>
                    <a:pt x="2986" y="5262"/>
                  </a:cubicBezTo>
                  <a:cubicBezTo>
                    <a:pt x="3550" y="5262"/>
                    <a:pt x="3837" y="4139"/>
                    <a:pt x="3069" y="4104"/>
                  </a:cubicBezTo>
                  <a:cubicBezTo>
                    <a:pt x="2859" y="4084"/>
                    <a:pt x="2687" y="4081"/>
                    <a:pt x="2542" y="4081"/>
                  </a:cubicBezTo>
                  <a:cubicBezTo>
                    <a:pt x="2453" y="4081"/>
                    <a:pt x="2374" y="4082"/>
                    <a:pt x="2302" y="4082"/>
                  </a:cubicBezTo>
                  <a:cubicBezTo>
                    <a:pt x="2060" y="4082"/>
                    <a:pt x="1904" y="4065"/>
                    <a:pt x="1738" y="3919"/>
                  </a:cubicBezTo>
                  <a:cubicBezTo>
                    <a:pt x="1331" y="3550"/>
                    <a:pt x="1960" y="1"/>
                    <a:pt x="19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0"/>
            <p:cNvSpPr/>
            <p:nvPr/>
          </p:nvSpPr>
          <p:spPr>
            <a:xfrm>
              <a:off x="2492900" y="3120450"/>
              <a:ext cx="96000" cy="135725"/>
            </a:xfrm>
            <a:custGeom>
              <a:avLst/>
              <a:gdLst/>
              <a:ahLst/>
              <a:cxnLst/>
              <a:rect l="l" t="t" r="r" b="b"/>
              <a:pathLst>
                <a:path w="3840" h="5429" extrusionOk="0">
                  <a:moveTo>
                    <a:pt x="1319" y="1"/>
                  </a:moveTo>
                  <a:cubicBezTo>
                    <a:pt x="989" y="1"/>
                    <a:pt x="186" y="536"/>
                    <a:pt x="186" y="536"/>
                  </a:cubicBezTo>
                  <a:cubicBezTo>
                    <a:pt x="186" y="536"/>
                    <a:pt x="592" y="1719"/>
                    <a:pt x="555" y="3124"/>
                  </a:cubicBezTo>
                  <a:cubicBezTo>
                    <a:pt x="518" y="4492"/>
                    <a:pt x="1" y="5084"/>
                    <a:pt x="962" y="5084"/>
                  </a:cubicBezTo>
                  <a:cubicBezTo>
                    <a:pt x="1923" y="5084"/>
                    <a:pt x="2293" y="5232"/>
                    <a:pt x="2921" y="5416"/>
                  </a:cubicBezTo>
                  <a:cubicBezTo>
                    <a:pt x="2954" y="5425"/>
                    <a:pt x="2986" y="5428"/>
                    <a:pt x="3018" y="5428"/>
                  </a:cubicBezTo>
                  <a:cubicBezTo>
                    <a:pt x="3550" y="5428"/>
                    <a:pt x="3840" y="4305"/>
                    <a:pt x="3106" y="4270"/>
                  </a:cubicBezTo>
                  <a:cubicBezTo>
                    <a:pt x="2887" y="4250"/>
                    <a:pt x="2708" y="4247"/>
                    <a:pt x="2558" y="4247"/>
                  </a:cubicBezTo>
                  <a:cubicBezTo>
                    <a:pt x="2465" y="4247"/>
                    <a:pt x="2383" y="4248"/>
                    <a:pt x="2309" y="4248"/>
                  </a:cubicBezTo>
                  <a:cubicBezTo>
                    <a:pt x="2060" y="4248"/>
                    <a:pt x="1905" y="4231"/>
                    <a:pt x="1738" y="4085"/>
                  </a:cubicBezTo>
                  <a:cubicBezTo>
                    <a:pt x="1332" y="3716"/>
                    <a:pt x="1849" y="980"/>
                    <a:pt x="1443" y="56"/>
                  </a:cubicBezTo>
                  <a:cubicBezTo>
                    <a:pt x="1421" y="17"/>
                    <a:pt x="1377" y="1"/>
                    <a:pt x="1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0"/>
            <p:cNvSpPr/>
            <p:nvPr/>
          </p:nvSpPr>
          <p:spPr>
            <a:xfrm>
              <a:off x="2342250" y="2802025"/>
              <a:ext cx="299500" cy="457350"/>
            </a:xfrm>
            <a:custGeom>
              <a:avLst/>
              <a:gdLst/>
              <a:ahLst/>
              <a:cxnLst/>
              <a:rect l="l" t="t" r="r" b="b"/>
              <a:pathLst>
                <a:path w="11980" h="18294" extrusionOk="0">
                  <a:moveTo>
                    <a:pt x="10094" y="1"/>
                  </a:moveTo>
                  <a:cubicBezTo>
                    <a:pt x="8837" y="38"/>
                    <a:pt x="8097" y="999"/>
                    <a:pt x="7136" y="2293"/>
                  </a:cubicBezTo>
                  <a:cubicBezTo>
                    <a:pt x="6175" y="3587"/>
                    <a:pt x="5472" y="4141"/>
                    <a:pt x="4400" y="7173"/>
                  </a:cubicBezTo>
                  <a:cubicBezTo>
                    <a:pt x="3291" y="10168"/>
                    <a:pt x="3661" y="11979"/>
                    <a:pt x="3291" y="13384"/>
                  </a:cubicBezTo>
                  <a:cubicBezTo>
                    <a:pt x="2921" y="14826"/>
                    <a:pt x="1" y="17155"/>
                    <a:pt x="37" y="18116"/>
                  </a:cubicBezTo>
                  <a:cubicBezTo>
                    <a:pt x="52" y="18239"/>
                    <a:pt x="111" y="18294"/>
                    <a:pt x="203" y="18294"/>
                  </a:cubicBezTo>
                  <a:cubicBezTo>
                    <a:pt x="805" y="18294"/>
                    <a:pt x="2840" y="15994"/>
                    <a:pt x="3513" y="15418"/>
                  </a:cubicBezTo>
                  <a:cubicBezTo>
                    <a:pt x="4289" y="14789"/>
                    <a:pt x="6840" y="14456"/>
                    <a:pt x="8504" y="12238"/>
                  </a:cubicBezTo>
                  <a:cubicBezTo>
                    <a:pt x="10167" y="10020"/>
                    <a:pt x="10130" y="5805"/>
                    <a:pt x="10907" y="4252"/>
                  </a:cubicBezTo>
                  <a:cubicBezTo>
                    <a:pt x="11683" y="2737"/>
                    <a:pt x="11979" y="2293"/>
                    <a:pt x="11979" y="1627"/>
                  </a:cubicBezTo>
                  <a:cubicBezTo>
                    <a:pt x="11905" y="629"/>
                    <a:pt x="11055" y="1"/>
                    <a:pt x="100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0"/>
            <p:cNvSpPr/>
            <p:nvPr/>
          </p:nvSpPr>
          <p:spPr>
            <a:xfrm>
              <a:off x="2637100" y="2829750"/>
              <a:ext cx="41600" cy="31450"/>
            </a:xfrm>
            <a:custGeom>
              <a:avLst/>
              <a:gdLst/>
              <a:ahLst/>
              <a:cxnLst/>
              <a:rect l="l" t="t" r="r" b="b"/>
              <a:pathLst>
                <a:path w="1664" h="1258" extrusionOk="0">
                  <a:moveTo>
                    <a:pt x="37" y="1"/>
                  </a:moveTo>
                  <a:cubicBezTo>
                    <a:pt x="222" y="629"/>
                    <a:pt x="0" y="1258"/>
                    <a:pt x="0" y="1258"/>
                  </a:cubicBezTo>
                  <a:cubicBezTo>
                    <a:pt x="0" y="1258"/>
                    <a:pt x="370" y="1073"/>
                    <a:pt x="887" y="999"/>
                  </a:cubicBezTo>
                  <a:cubicBezTo>
                    <a:pt x="911" y="997"/>
                    <a:pt x="935" y="996"/>
                    <a:pt x="959" y="996"/>
                  </a:cubicBezTo>
                  <a:cubicBezTo>
                    <a:pt x="1336" y="996"/>
                    <a:pt x="1664" y="1258"/>
                    <a:pt x="1664" y="1258"/>
                  </a:cubicBezTo>
                  <a:cubicBezTo>
                    <a:pt x="1664" y="1258"/>
                    <a:pt x="1590"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0"/>
            <p:cNvSpPr/>
            <p:nvPr/>
          </p:nvSpPr>
          <p:spPr>
            <a:xfrm>
              <a:off x="2350575" y="2881475"/>
              <a:ext cx="213525" cy="330025"/>
            </a:xfrm>
            <a:custGeom>
              <a:avLst/>
              <a:gdLst/>
              <a:ahLst/>
              <a:cxnLst/>
              <a:rect l="l" t="t" r="r" b="b"/>
              <a:pathLst>
                <a:path w="8541" h="13201" extrusionOk="0">
                  <a:moveTo>
                    <a:pt x="7025" y="1"/>
                  </a:moveTo>
                  <a:cubicBezTo>
                    <a:pt x="6489" y="1"/>
                    <a:pt x="5855" y="270"/>
                    <a:pt x="5287" y="594"/>
                  </a:cubicBezTo>
                  <a:cubicBezTo>
                    <a:pt x="3993" y="1296"/>
                    <a:pt x="3069" y="3367"/>
                    <a:pt x="2145" y="7359"/>
                  </a:cubicBezTo>
                  <a:cubicBezTo>
                    <a:pt x="1220" y="11278"/>
                    <a:pt x="0" y="13201"/>
                    <a:pt x="740" y="13201"/>
                  </a:cubicBezTo>
                  <a:cubicBezTo>
                    <a:pt x="1479" y="13201"/>
                    <a:pt x="2736" y="11020"/>
                    <a:pt x="4030" y="9984"/>
                  </a:cubicBezTo>
                  <a:cubicBezTo>
                    <a:pt x="5324" y="8986"/>
                    <a:pt x="6285" y="8062"/>
                    <a:pt x="7616" y="5400"/>
                  </a:cubicBezTo>
                  <a:cubicBezTo>
                    <a:pt x="8282" y="4069"/>
                    <a:pt x="8540" y="1629"/>
                    <a:pt x="8060" y="668"/>
                  </a:cubicBezTo>
                  <a:cubicBezTo>
                    <a:pt x="7843" y="183"/>
                    <a:pt x="7467" y="1"/>
                    <a:pt x="7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0"/>
            <p:cNvSpPr/>
            <p:nvPr/>
          </p:nvSpPr>
          <p:spPr>
            <a:xfrm>
              <a:off x="2581625" y="2820775"/>
              <a:ext cx="32375" cy="16925"/>
            </a:xfrm>
            <a:custGeom>
              <a:avLst/>
              <a:gdLst/>
              <a:ahLst/>
              <a:cxnLst/>
              <a:rect l="l" t="t" r="r" b="b"/>
              <a:pathLst>
                <a:path w="1295" h="677" extrusionOk="0">
                  <a:moveTo>
                    <a:pt x="874" y="1"/>
                  </a:moveTo>
                  <a:cubicBezTo>
                    <a:pt x="814" y="1"/>
                    <a:pt x="745" y="9"/>
                    <a:pt x="666" y="27"/>
                  </a:cubicBezTo>
                  <a:cubicBezTo>
                    <a:pt x="149" y="175"/>
                    <a:pt x="1" y="582"/>
                    <a:pt x="1" y="582"/>
                  </a:cubicBezTo>
                  <a:cubicBezTo>
                    <a:pt x="1" y="582"/>
                    <a:pt x="380" y="676"/>
                    <a:pt x="682" y="676"/>
                  </a:cubicBezTo>
                  <a:cubicBezTo>
                    <a:pt x="758" y="676"/>
                    <a:pt x="829" y="670"/>
                    <a:pt x="888" y="656"/>
                  </a:cubicBezTo>
                  <a:cubicBezTo>
                    <a:pt x="1110" y="619"/>
                    <a:pt x="1295" y="397"/>
                    <a:pt x="1295" y="397"/>
                  </a:cubicBezTo>
                  <a:cubicBezTo>
                    <a:pt x="1295" y="397"/>
                    <a:pt x="1295" y="1"/>
                    <a:pt x="8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0"/>
            <p:cNvSpPr/>
            <p:nvPr/>
          </p:nvSpPr>
          <p:spPr>
            <a:xfrm>
              <a:off x="2404175" y="2927725"/>
              <a:ext cx="132200" cy="136825"/>
            </a:xfrm>
            <a:custGeom>
              <a:avLst/>
              <a:gdLst/>
              <a:ahLst/>
              <a:cxnLst/>
              <a:rect l="l" t="t" r="r" b="b"/>
              <a:pathLst>
                <a:path w="5288" h="5473" extrusionOk="0">
                  <a:moveTo>
                    <a:pt x="5287" y="1"/>
                  </a:moveTo>
                  <a:lnTo>
                    <a:pt x="5287" y="1"/>
                  </a:lnTo>
                  <a:cubicBezTo>
                    <a:pt x="5287" y="1"/>
                    <a:pt x="3808" y="2404"/>
                    <a:pt x="2588" y="3180"/>
                  </a:cubicBezTo>
                  <a:cubicBezTo>
                    <a:pt x="1368" y="3994"/>
                    <a:pt x="222" y="4548"/>
                    <a:pt x="222" y="4548"/>
                  </a:cubicBezTo>
                  <a:lnTo>
                    <a:pt x="1" y="5472"/>
                  </a:lnTo>
                  <a:cubicBezTo>
                    <a:pt x="1" y="5472"/>
                    <a:pt x="1664" y="4622"/>
                    <a:pt x="3217" y="3180"/>
                  </a:cubicBezTo>
                  <a:cubicBezTo>
                    <a:pt x="4844" y="1812"/>
                    <a:pt x="5287" y="1"/>
                    <a:pt x="5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0"/>
            <p:cNvSpPr/>
            <p:nvPr/>
          </p:nvSpPr>
          <p:spPr>
            <a:xfrm>
              <a:off x="2388475" y="2988725"/>
              <a:ext cx="135875" cy="137750"/>
            </a:xfrm>
            <a:custGeom>
              <a:avLst/>
              <a:gdLst/>
              <a:ahLst/>
              <a:cxnLst/>
              <a:rect l="l" t="t" r="r" b="b"/>
              <a:pathLst>
                <a:path w="5435" h="5510" extrusionOk="0">
                  <a:moveTo>
                    <a:pt x="5435" y="1"/>
                  </a:moveTo>
                  <a:cubicBezTo>
                    <a:pt x="5435" y="1"/>
                    <a:pt x="3771" y="2182"/>
                    <a:pt x="2366" y="3291"/>
                  </a:cubicBezTo>
                  <a:cubicBezTo>
                    <a:pt x="850" y="4511"/>
                    <a:pt x="148" y="4770"/>
                    <a:pt x="148" y="4770"/>
                  </a:cubicBezTo>
                  <a:lnTo>
                    <a:pt x="0" y="5509"/>
                  </a:lnTo>
                  <a:cubicBezTo>
                    <a:pt x="0" y="5509"/>
                    <a:pt x="1923" y="4770"/>
                    <a:pt x="3106" y="3587"/>
                  </a:cubicBezTo>
                  <a:cubicBezTo>
                    <a:pt x="4621" y="2034"/>
                    <a:pt x="5435" y="1"/>
                    <a:pt x="5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6" name="Google Shape;2066;p50"/>
          <p:cNvGrpSpPr/>
          <p:nvPr/>
        </p:nvGrpSpPr>
        <p:grpSpPr>
          <a:xfrm>
            <a:off x="4898415" y="3804964"/>
            <a:ext cx="814498" cy="1002016"/>
            <a:chOff x="6671950" y="4370550"/>
            <a:chExt cx="506025" cy="622525"/>
          </a:xfrm>
        </p:grpSpPr>
        <p:sp>
          <p:nvSpPr>
            <p:cNvPr id="2067" name="Google Shape;2067;p50"/>
            <p:cNvSpPr/>
            <p:nvPr/>
          </p:nvSpPr>
          <p:spPr>
            <a:xfrm>
              <a:off x="7090625" y="4498150"/>
              <a:ext cx="24975" cy="110925"/>
            </a:xfrm>
            <a:custGeom>
              <a:avLst/>
              <a:gdLst/>
              <a:ahLst/>
              <a:cxnLst/>
              <a:rect l="l" t="t" r="r" b="b"/>
              <a:pathLst>
                <a:path w="999" h="4437" extrusionOk="0">
                  <a:moveTo>
                    <a:pt x="499" y="0"/>
                  </a:moveTo>
                  <a:lnTo>
                    <a:pt x="0" y="56"/>
                  </a:lnTo>
                  <a:cubicBezTo>
                    <a:pt x="444" y="1941"/>
                    <a:pt x="499" y="4437"/>
                    <a:pt x="499" y="4437"/>
                  </a:cubicBezTo>
                  <a:lnTo>
                    <a:pt x="998" y="4437"/>
                  </a:lnTo>
                  <a:cubicBezTo>
                    <a:pt x="998" y="4437"/>
                    <a:pt x="832" y="183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0"/>
            <p:cNvSpPr/>
            <p:nvPr/>
          </p:nvSpPr>
          <p:spPr>
            <a:xfrm>
              <a:off x="7001900" y="4370550"/>
              <a:ext cx="149750" cy="111000"/>
            </a:xfrm>
            <a:custGeom>
              <a:avLst/>
              <a:gdLst/>
              <a:ahLst/>
              <a:cxnLst/>
              <a:rect l="l" t="t" r="r" b="b"/>
              <a:pathLst>
                <a:path w="5990" h="4440" extrusionOk="0">
                  <a:moveTo>
                    <a:pt x="3552" y="0"/>
                  </a:moveTo>
                  <a:cubicBezTo>
                    <a:pt x="3033" y="0"/>
                    <a:pt x="2773" y="779"/>
                    <a:pt x="2773" y="779"/>
                  </a:cubicBezTo>
                  <a:cubicBezTo>
                    <a:pt x="2773" y="779"/>
                    <a:pt x="2535" y="343"/>
                    <a:pt x="2058" y="343"/>
                  </a:cubicBezTo>
                  <a:cubicBezTo>
                    <a:pt x="1972" y="343"/>
                    <a:pt x="1877" y="357"/>
                    <a:pt x="1775" y="391"/>
                  </a:cubicBezTo>
                  <a:cubicBezTo>
                    <a:pt x="1220" y="557"/>
                    <a:pt x="1387" y="1334"/>
                    <a:pt x="1387" y="1334"/>
                  </a:cubicBezTo>
                  <a:cubicBezTo>
                    <a:pt x="1387" y="1334"/>
                    <a:pt x="1165" y="1201"/>
                    <a:pt x="905" y="1201"/>
                  </a:cubicBezTo>
                  <a:cubicBezTo>
                    <a:pt x="753" y="1201"/>
                    <a:pt x="587" y="1246"/>
                    <a:pt x="444" y="1389"/>
                  </a:cubicBezTo>
                  <a:cubicBezTo>
                    <a:pt x="0" y="1777"/>
                    <a:pt x="278" y="2166"/>
                    <a:pt x="777" y="2776"/>
                  </a:cubicBezTo>
                  <a:cubicBezTo>
                    <a:pt x="1276" y="3441"/>
                    <a:pt x="2662" y="4439"/>
                    <a:pt x="2662" y="4439"/>
                  </a:cubicBezTo>
                  <a:lnTo>
                    <a:pt x="4326" y="4328"/>
                  </a:lnTo>
                  <a:cubicBezTo>
                    <a:pt x="4326" y="4328"/>
                    <a:pt x="5989" y="1667"/>
                    <a:pt x="5379" y="946"/>
                  </a:cubicBezTo>
                  <a:cubicBezTo>
                    <a:pt x="5185" y="719"/>
                    <a:pt x="5019" y="639"/>
                    <a:pt x="4882" y="639"/>
                  </a:cubicBezTo>
                  <a:cubicBezTo>
                    <a:pt x="4548" y="639"/>
                    <a:pt x="4381" y="1112"/>
                    <a:pt x="4381" y="1112"/>
                  </a:cubicBezTo>
                  <a:cubicBezTo>
                    <a:pt x="4381" y="1112"/>
                    <a:pt x="4547" y="169"/>
                    <a:pt x="3605" y="3"/>
                  </a:cubicBezTo>
                  <a:cubicBezTo>
                    <a:pt x="3587" y="1"/>
                    <a:pt x="3569" y="0"/>
                    <a:pt x="3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0"/>
            <p:cNvSpPr/>
            <p:nvPr/>
          </p:nvSpPr>
          <p:spPr>
            <a:xfrm>
              <a:off x="7053200" y="4451025"/>
              <a:ext cx="72100" cy="54400"/>
            </a:xfrm>
            <a:custGeom>
              <a:avLst/>
              <a:gdLst/>
              <a:ahLst/>
              <a:cxnLst/>
              <a:rect l="l" t="t" r="r" b="b"/>
              <a:pathLst>
                <a:path w="2884" h="2176" extrusionOk="0">
                  <a:moveTo>
                    <a:pt x="2828" y="0"/>
                  </a:moveTo>
                  <a:cubicBezTo>
                    <a:pt x="2828" y="0"/>
                    <a:pt x="2273" y="499"/>
                    <a:pt x="1497" y="1054"/>
                  </a:cubicBezTo>
                  <a:cubicBezTo>
                    <a:pt x="943" y="856"/>
                    <a:pt x="416" y="827"/>
                    <a:pt x="161" y="827"/>
                  </a:cubicBezTo>
                  <a:cubicBezTo>
                    <a:pt x="59" y="827"/>
                    <a:pt x="0" y="832"/>
                    <a:pt x="0" y="832"/>
                  </a:cubicBezTo>
                  <a:cubicBezTo>
                    <a:pt x="0" y="832"/>
                    <a:pt x="597" y="2176"/>
                    <a:pt x="1745" y="2176"/>
                  </a:cubicBezTo>
                  <a:cubicBezTo>
                    <a:pt x="1808" y="2176"/>
                    <a:pt x="1874" y="2171"/>
                    <a:pt x="1941" y="2163"/>
                  </a:cubicBezTo>
                  <a:cubicBezTo>
                    <a:pt x="2883" y="1996"/>
                    <a:pt x="2828" y="0"/>
                    <a:pt x="28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0"/>
            <p:cNvSpPr/>
            <p:nvPr/>
          </p:nvSpPr>
          <p:spPr>
            <a:xfrm>
              <a:off x="6976950" y="4536975"/>
              <a:ext cx="52700" cy="106750"/>
            </a:xfrm>
            <a:custGeom>
              <a:avLst/>
              <a:gdLst/>
              <a:ahLst/>
              <a:cxnLst/>
              <a:rect l="l" t="t" r="r" b="b"/>
              <a:pathLst>
                <a:path w="2108" h="4270" extrusionOk="0">
                  <a:moveTo>
                    <a:pt x="388" y="0"/>
                  </a:moveTo>
                  <a:lnTo>
                    <a:pt x="0" y="222"/>
                  </a:lnTo>
                  <a:cubicBezTo>
                    <a:pt x="887" y="1885"/>
                    <a:pt x="1719" y="4270"/>
                    <a:pt x="1719" y="4270"/>
                  </a:cubicBezTo>
                  <a:lnTo>
                    <a:pt x="2107" y="4103"/>
                  </a:lnTo>
                  <a:cubicBezTo>
                    <a:pt x="2107" y="4103"/>
                    <a:pt x="1276" y="1664"/>
                    <a:pt x="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0"/>
            <p:cNvSpPr/>
            <p:nvPr/>
          </p:nvSpPr>
          <p:spPr>
            <a:xfrm>
              <a:off x="6868825" y="4421425"/>
              <a:ext cx="140025" cy="112800"/>
            </a:xfrm>
            <a:custGeom>
              <a:avLst/>
              <a:gdLst/>
              <a:ahLst/>
              <a:cxnLst/>
              <a:rect l="l" t="t" r="r" b="b"/>
              <a:pathLst>
                <a:path w="5601" h="4512" extrusionOk="0">
                  <a:moveTo>
                    <a:pt x="3130" y="1"/>
                  </a:moveTo>
                  <a:cubicBezTo>
                    <a:pt x="3071" y="1"/>
                    <a:pt x="3007" y="7"/>
                    <a:pt x="2939" y="20"/>
                  </a:cubicBezTo>
                  <a:cubicBezTo>
                    <a:pt x="2384" y="75"/>
                    <a:pt x="2384" y="962"/>
                    <a:pt x="2384" y="962"/>
                  </a:cubicBezTo>
                  <a:cubicBezTo>
                    <a:pt x="2384" y="962"/>
                    <a:pt x="2147" y="699"/>
                    <a:pt x="1800" y="699"/>
                  </a:cubicBezTo>
                  <a:cubicBezTo>
                    <a:pt x="1643" y="699"/>
                    <a:pt x="1465" y="752"/>
                    <a:pt x="1275" y="907"/>
                  </a:cubicBezTo>
                  <a:cubicBezTo>
                    <a:pt x="776" y="1240"/>
                    <a:pt x="1164" y="1960"/>
                    <a:pt x="1164" y="1960"/>
                  </a:cubicBezTo>
                  <a:cubicBezTo>
                    <a:pt x="1164" y="1960"/>
                    <a:pt x="1044" y="1917"/>
                    <a:pt x="886" y="1917"/>
                  </a:cubicBezTo>
                  <a:cubicBezTo>
                    <a:pt x="688" y="1917"/>
                    <a:pt x="431" y="1985"/>
                    <a:pt x="277" y="2293"/>
                  </a:cubicBezTo>
                  <a:cubicBezTo>
                    <a:pt x="0" y="2792"/>
                    <a:pt x="333" y="3125"/>
                    <a:pt x="1054" y="3458"/>
                  </a:cubicBezTo>
                  <a:cubicBezTo>
                    <a:pt x="1719" y="3901"/>
                    <a:pt x="3327" y="4511"/>
                    <a:pt x="3327" y="4511"/>
                  </a:cubicBezTo>
                  <a:lnTo>
                    <a:pt x="4769" y="3901"/>
                  </a:lnTo>
                  <a:cubicBezTo>
                    <a:pt x="4769" y="3901"/>
                    <a:pt x="5601" y="907"/>
                    <a:pt x="4769" y="352"/>
                  </a:cubicBezTo>
                  <a:cubicBezTo>
                    <a:pt x="4596" y="237"/>
                    <a:pt x="4458" y="191"/>
                    <a:pt x="4350" y="191"/>
                  </a:cubicBezTo>
                  <a:cubicBezTo>
                    <a:pt x="3937" y="191"/>
                    <a:pt x="3937" y="851"/>
                    <a:pt x="3937" y="851"/>
                  </a:cubicBezTo>
                  <a:cubicBezTo>
                    <a:pt x="3937" y="851"/>
                    <a:pt x="3843" y="1"/>
                    <a:pt x="3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0"/>
            <p:cNvSpPr/>
            <p:nvPr/>
          </p:nvSpPr>
          <p:spPr>
            <a:xfrm>
              <a:off x="6931200" y="4487050"/>
              <a:ext cx="77650" cy="63125"/>
            </a:xfrm>
            <a:custGeom>
              <a:avLst/>
              <a:gdLst/>
              <a:ahLst/>
              <a:cxnLst/>
              <a:rect l="l" t="t" r="r" b="b"/>
              <a:pathLst>
                <a:path w="3106" h="2525" extrusionOk="0">
                  <a:moveTo>
                    <a:pt x="2496" y="1"/>
                  </a:moveTo>
                  <a:lnTo>
                    <a:pt x="2496" y="1"/>
                  </a:lnTo>
                  <a:cubicBezTo>
                    <a:pt x="2496" y="1"/>
                    <a:pt x="2163" y="555"/>
                    <a:pt x="1553" y="1443"/>
                  </a:cubicBezTo>
                  <a:cubicBezTo>
                    <a:pt x="1477" y="1438"/>
                    <a:pt x="1403" y="1435"/>
                    <a:pt x="1329" y="1435"/>
                  </a:cubicBezTo>
                  <a:cubicBezTo>
                    <a:pt x="596" y="1435"/>
                    <a:pt x="0" y="1664"/>
                    <a:pt x="0" y="1664"/>
                  </a:cubicBezTo>
                  <a:cubicBezTo>
                    <a:pt x="0" y="1664"/>
                    <a:pt x="749" y="2525"/>
                    <a:pt x="1631" y="2525"/>
                  </a:cubicBezTo>
                  <a:cubicBezTo>
                    <a:pt x="1822" y="2525"/>
                    <a:pt x="2020" y="2484"/>
                    <a:pt x="2218" y="2385"/>
                  </a:cubicBezTo>
                  <a:cubicBezTo>
                    <a:pt x="3106" y="1886"/>
                    <a:pt x="2496" y="1"/>
                    <a:pt x="24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0"/>
            <p:cNvSpPr/>
            <p:nvPr/>
          </p:nvSpPr>
          <p:spPr>
            <a:xfrm>
              <a:off x="6881300" y="4602125"/>
              <a:ext cx="76250" cy="94275"/>
            </a:xfrm>
            <a:custGeom>
              <a:avLst/>
              <a:gdLst/>
              <a:ahLst/>
              <a:cxnLst/>
              <a:rect l="l" t="t" r="r" b="b"/>
              <a:pathLst>
                <a:path w="3050" h="3771" extrusionOk="0">
                  <a:moveTo>
                    <a:pt x="333" y="0"/>
                  </a:moveTo>
                  <a:lnTo>
                    <a:pt x="0" y="278"/>
                  </a:lnTo>
                  <a:cubicBezTo>
                    <a:pt x="1220" y="1664"/>
                    <a:pt x="2551" y="3716"/>
                    <a:pt x="2606" y="3771"/>
                  </a:cubicBezTo>
                  <a:lnTo>
                    <a:pt x="3050" y="3494"/>
                  </a:lnTo>
                  <a:cubicBezTo>
                    <a:pt x="3050" y="3494"/>
                    <a:pt x="1664" y="1387"/>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0"/>
            <p:cNvSpPr/>
            <p:nvPr/>
          </p:nvSpPr>
          <p:spPr>
            <a:xfrm>
              <a:off x="6759300" y="4493750"/>
              <a:ext cx="127550" cy="115325"/>
            </a:xfrm>
            <a:custGeom>
              <a:avLst/>
              <a:gdLst/>
              <a:ahLst/>
              <a:cxnLst/>
              <a:rect l="l" t="t" r="r" b="b"/>
              <a:pathLst>
                <a:path w="5102" h="4613" extrusionOk="0">
                  <a:moveTo>
                    <a:pt x="3799" y="1"/>
                  </a:moveTo>
                  <a:cubicBezTo>
                    <a:pt x="3273" y="1"/>
                    <a:pt x="3438" y="786"/>
                    <a:pt x="3438" y="786"/>
                  </a:cubicBezTo>
                  <a:cubicBezTo>
                    <a:pt x="3438" y="786"/>
                    <a:pt x="3171" y="138"/>
                    <a:pt x="2574" y="138"/>
                  </a:cubicBezTo>
                  <a:cubicBezTo>
                    <a:pt x="2451" y="138"/>
                    <a:pt x="2314" y="166"/>
                    <a:pt x="2163" y="232"/>
                  </a:cubicBezTo>
                  <a:cubicBezTo>
                    <a:pt x="1664" y="454"/>
                    <a:pt x="1830" y="1341"/>
                    <a:pt x="1830" y="1341"/>
                  </a:cubicBezTo>
                  <a:cubicBezTo>
                    <a:pt x="1830" y="1341"/>
                    <a:pt x="1631" y="1196"/>
                    <a:pt x="1378" y="1196"/>
                  </a:cubicBezTo>
                  <a:cubicBezTo>
                    <a:pt x="1187" y="1196"/>
                    <a:pt x="967" y="1278"/>
                    <a:pt x="777" y="1563"/>
                  </a:cubicBezTo>
                  <a:cubicBezTo>
                    <a:pt x="444" y="2006"/>
                    <a:pt x="998" y="2561"/>
                    <a:pt x="998" y="2561"/>
                  </a:cubicBezTo>
                  <a:cubicBezTo>
                    <a:pt x="998" y="2561"/>
                    <a:pt x="278" y="2561"/>
                    <a:pt x="167" y="3115"/>
                  </a:cubicBezTo>
                  <a:cubicBezTo>
                    <a:pt x="0" y="3614"/>
                    <a:pt x="444" y="3892"/>
                    <a:pt x="1220" y="4114"/>
                  </a:cubicBezTo>
                  <a:cubicBezTo>
                    <a:pt x="1941" y="4335"/>
                    <a:pt x="3605" y="4613"/>
                    <a:pt x="3605" y="4613"/>
                  </a:cubicBezTo>
                  <a:lnTo>
                    <a:pt x="4991" y="3559"/>
                  </a:lnTo>
                  <a:cubicBezTo>
                    <a:pt x="4991" y="3559"/>
                    <a:pt x="5102" y="454"/>
                    <a:pt x="4104" y="66"/>
                  </a:cubicBezTo>
                  <a:cubicBezTo>
                    <a:pt x="3983" y="20"/>
                    <a:pt x="3882" y="1"/>
                    <a:pt x="3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0"/>
            <p:cNvSpPr/>
            <p:nvPr/>
          </p:nvSpPr>
          <p:spPr>
            <a:xfrm>
              <a:off x="6834150" y="4550825"/>
              <a:ext cx="76275" cy="67900"/>
            </a:xfrm>
            <a:custGeom>
              <a:avLst/>
              <a:gdLst/>
              <a:ahLst/>
              <a:cxnLst/>
              <a:rect l="l" t="t" r="r" b="b"/>
              <a:pathLst>
                <a:path w="3051" h="2716" extrusionOk="0">
                  <a:moveTo>
                    <a:pt x="1942" y="1"/>
                  </a:moveTo>
                  <a:cubicBezTo>
                    <a:pt x="1942" y="1"/>
                    <a:pt x="1664" y="666"/>
                    <a:pt x="1442" y="1609"/>
                  </a:cubicBezTo>
                  <a:cubicBezTo>
                    <a:pt x="611" y="1831"/>
                    <a:pt x="1" y="2219"/>
                    <a:pt x="1" y="2219"/>
                  </a:cubicBezTo>
                  <a:cubicBezTo>
                    <a:pt x="1" y="2219"/>
                    <a:pt x="691" y="2716"/>
                    <a:pt x="1410" y="2716"/>
                  </a:cubicBezTo>
                  <a:cubicBezTo>
                    <a:pt x="1709" y="2716"/>
                    <a:pt x="2013" y="2630"/>
                    <a:pt x="2274" y="2385"/>
                  </a:cubicBezTo>
                  <a:cubicBezTo>
                    <a:pt x="3051" y="1664"/>
                    <a:pt x="1942" y="1"/>
                    <a:pt x="19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0"/>
            <p:cNvSpPr/>
            <p:nvPr/>
          </p:nvSpPr>
          <p:spPr>
            <a:xfrm>
              <a:off x="6799500" y="4692225"/>
              <a:ext cx="97075" cy="72125"/>
            </a:xfrm>
            <a:custGeom>
              <a:avLst/>
              <a:gdLst/>
              <a:ahLst/>
              <a:cxnLst/>
              <a:rect l="l" t="t" r="r" b="b"/>
              <a:pathLst>
                <a:path w="3883" h="2885" extrusionOk="0">
                  <a:moveTo>
                    <a:pt x="222" y="1"/>
                  </a:moveTo>
                  <a:lnTo>
                    <a:pt x="0" y="389"/>
                  </a:lnTo>
                  <a:cubicBezTo>
                    <a:pt x="1664" y="1276"/>
                    <a:pt x="3605" y="2884"/>
                    <a:pt x="3605" y="2884"/>
                  </a:cubicBezTo>
                  <a:lnTo>
                    <a:pt x="3882" y="2551"/>
                  </a:lnTo>
                  <a:cubicBezTo>
                    <a:pt x="3882" y="2551"/>
                    <a:pt x="1886" y="943"/>
                    <a:pt x="2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0"/>
            <p:cNvSpPr/>
            <p:nvPr/>
          </p:nvSpPr>
          <p:spPr>
            <a:xfrm>
              <a:off x="6671950" y="4601900"/>
              <a:ext cx="122025" cy="116700"/>
            </a:xfrm>
            <a:custGeom>
              <a:avLst/>
              <a:gdLst/>
              <a:ahLst/>
              <a:cxnLst/>
              <a:rect l="l" t="t" r="r" b="b"/>
              <a:pathLst>
                <a:path w="4881" h="4668" extrusionOk="0">
                  <a:moveTo>
                    <a:pt x="2803" y="1"/>
                  </a:moveTo>
                  <a:cubicBezTo>
                    <a:pt x="2048" y="1"/>
                    <a:pt x="2496" y="897"/>
                    <a:pt x="2496" y="897"/>
                  </a:cubicBezTo>
                  <a:cubicBezTo>
                    <a:pt x="2496" y="897"/>
                    <a:pt x="2149" y="521"/>
                    <a:pt x="1706" y="521"/>
                  </a:cubicBezTo>
                  <a:cubicBezTo>
                    <a:pt x="1535" y="521"/>
                    <a:pt x="1350" y="576"/>
                    <a:pt x="1165" y="730"/>
                  </a:cubicBezTo>
                  <a:cubicBezTo>
                    <a:pt x="722" y="1118"/>
                    <a:pt x="1165" y="1839"/>
                    <a:pt x="1165" y="1839"/>
                  </a:cubicBezTo>
                  <a:cubicBezTo>
                    <a:pt x="1165" y="1839"/>
                    <a:pt x="1085" y="1821"/>
                    <a:pt x="968" y="1821"/>
                  </a:cubicBezTo>
                  <a:cubicBezTo>
                    <a:pt x="734" y="1821"/>
                    <a:pt x="352" y="1895"/>
                    <a:pt x="167" y="2338"/>
                  </a:cubicBezTo>
                  <a:cubicBezTo>
                    <a:pt x="1" y="2893"/>
                    <a:pt x="722" y="3225"/>
                    <a:pt x="722" y="3225"/>
                  </a:cubicBezTo>
                  <a:cubicBezTo>
                    <a:pt x="722" y="3225"/>
                    <a:pt x="112" y="3447"/>
                    <a:pt x="112" y="4057"/>
                  </a:cubicBezTo>
                  <a:cubicBezTo>
                    <a:pt x="112" y="4612"/>
                    <a:pt x="611" y="4667"/>
                    <a:pt x="1443" y="4667"/>
                  </a:cubicBezTo>
                  <a:cubicBezTo>
                    <a:pt x="2219" y="4667"/>
                    <a:pt x="3938" y="4335"/>
                    <a:pt x="3938" y="4335"/>
                  </a:cubicBezTo>
                  <a:lnTo>
                    <a:pt x="4881" y="2948"/>
                  </a:lnTo>
                  <a:cubicBezTo>
                    <a:pt x="4881" y="2948"/>
                    <a:pt x="3938" y="9"/>
                    <a:pt x="2940" y="9"/>
                  </a:cubicBezTo>
                  <a:cubicBezTo>
                    <a:pt x="2890" y="3"/>
                    <a:pt x="2845" y="1"/>
                    <a:pt x="28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0"/>
            <p:cNvSpPr/>
            <p:nvPr/>
          </p:nvSpPr>
          <p:spPr>
            <a:xfrm>
              <a:off x="6752375" y="4645100"/>
              <a:ext cx="72100" cy="70400"/>
            </a:xfrm>
            <a:custGeom>
              <a:avLst/>
              <a:gdLst/>
              <a:ahLst/>
              <a:cxnLst/>
              <a:rect l="l" t="t" r="r" b="b"/>
              <a:pathLst>
                <a:path w="2884" h="2816" extrusionOk="0">
                  <a:moveTo>
                    <a:pt x="1275" y="0"/>
                  </a:moveTo>
                  <a:cubicBezTo>
                    <a:pt x="1275" y="0"/>
                    <a:pt x="1275" y="777"/>
                    <a:pt x="1165" y="1664"/>
                  </a:cubicBezTo>
                  <a:cubicBezTo>
                    <a:pt x="444" y="2052"/>
                    <a:pt x="0" y="2717"/>
                    <a:pt x="0" y="2717"/>
                  </a:cubicBezTo>
                  <a:cubicBezTo>
                    <a:pt x="0" y="2717"/>
                    <a:pt x="369" y="2816"/>
                    <a:pt x="828" y="2816"/>
                  </a:cubicBezTo>
                  <a:cubicBezTo>
                    <a:pt x="1345" y="2816"/>
                    <a:pt x="1977" y="2691"/>
                    <a:pt x="2329" y="2163"/>
                  </a:cubicBezTo>
                  <a:cubicBezTo>
                    <a:pt x="2884" y="1220"/>
                    <a:pt x="1275" y="0"/>
                    <a:pt x="1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0"/>
            <p:cNvSpPr/>
            <p:nvPr/>
          </p:nvSpPr>
          <p:spPr>
            <a:xfrm>
              <a:off x="6986800" y="4624475"/>
              <a:ext cx="130175" cy="368600"/>
            </a:xfrm>
            <a:custGeom>
              <a:avLst/>
              <a:gdLst/>
              <a:ahLst/>
              <a:cxnLst/>
              <a:rect l="l" t="t" r="r" b="b"/>
              <a:pathLst>
                <a:path w="5207" h="14744" extrusionOk="0">
                  <a:moveTo>
                    <a:pt x="1846" y="0"/>
                  </a:moveTo>
                  <a:cubicBezTo>
                    <a:pt x="871" y="0"/>
                    <a:pt x="1" y="1160"/>
                    <a:pt x="493" y="3099"/>
                  </a:cubicBezTo>
                  <a:cubicBezTo>
                    <a:pt x="1159" y="5816"/>
                    <a:pt x="3266" y="13025"/>
                    <a:pt x="3599" y="14744"/>
                  </a:cubicBezTo>
                  <a:lnTo>
                    <a:pt x="5151" y="14744"/>
                  </a:lnTo>
                  <a:cubicBezTo>
                    <a:pt x="5207" y="13025"/>
                    <a:pt x="4375" y="4152"/>
                    <a:pt x="3599" y="1768"/>
                  </a:cubicBezTo>
                  <a:cubicBezTo>
                    <a:pt x="3237" y="548"/>
                    <a:pt x="2517" y="0"/>
                    <a:pt x="18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0"/>
            <p:cNvSpPr/>
            <p:nvPr/>
          </p:nvSpPr>
          <p:spPr>
            <a:xfrm>
              <a:off x="6909500" y="4664150"/>
              <a:ext cx="167275" cy="328925"/>
            </a:xfrm>
            <a:custGeom>
              <a:avLst/>
              <a:gdLst/>
              <a:ahLst/>
              <a:cxnLst/>
              <a:rect l="l" t="t" r="r" b="b"/>
              <a:pathLst>
                <a:path w="6691" h="13157" extrusionOk="0">
                  <a:moveTo>
                    <a:pt x="1918" y="0"/>
                  </a:moveTo>
                  <a:cubicBezTo>
                    <a:pt x="835" y="0"/>
                    <a:pt x="0" y="1661"/>
                    <a:pt x="591" y="2954"/>
                  </a:cubicBezTo>
                  <a:cubicBezTo>
                    <a:pt x="1312" y="4617"/>
                    <a:pt x="4362" y="11770"/>
                    <a:pt x="4972" y="13157"/>
                  </a:cubicBezTo>
                  <a:lnTo>
                    <a:pt x="6691" y="13157"/>
                  </a:lnTo>
                  <a:cubicBezTo>
                    <a:pt x="6303" y="11493"/>
                    <a:pt x="4972" y="4506"/>
                    <a:pt x="3585" y="1512"/>
                  </a:cubicBezTo>
                  <a:cubicBezTo>
                    <a:pt x="3067" y="419"/>
                    <a:pt x="2461" y="0"/>
                    <a:pt x="19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0"/>
            <p:cNvSpPr/>
            <p:nvPr/>
          </p:nvSpPr>
          <p:spPr>
            <a:xfrm>
              <a:off x="7060625" y="4584850"/>
              <a:ext cx="117350" cy="408225"/>
            </a:xfrm>
            <a:custGeom>
              <a:avLst/>
              <a:gdLst/>
              <a:ahLst/>
              <a:cxnLst/>
              <a:rect l="l" t="t" r="r" b="b"/>
              <a:pathLst>
                <a:path w="4694" h="16329" extrusionOk="0">
                  <a:moveTo>
                    <a:pt x="2067" y="1"/>
                  </a:moveTo>
                  <a:cubicBezTo>
                    <a:pt x="1013" y="1"/>
                    <a:pt x="0" y="1368"/>
                    <a:pt x="424" y="2965"/>
                  </a:cubicBezTo>
                  <a:cubicBezTo>
                    <a:pt x="978" y="5238"/>
                    <a:pt x="2198" y="16329"/>
                    <a:pt x="2198" y="16329"/>
                  </a:cubicBezTo>
                  <a:lnTo>
                    <a:pt x="4139" y="16329"/>
                  </a:lnTo>
                  <a:cubicBezTo>
                    <a:pt x="4139" y="16329"/>
                    <a:pt x="4694" y="7124"/>
                    <a:pt x="3862" y="2410"/>
                  </a:cubicBezTo>
                  <a:cubicBezTo>
                    <a:pt x="3565" y="673"/>
                    <a:pt x="2806" y="1"/>
                    <a:pt x="2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0"/>
            <p:cNvSpPr/>
            <p:nvPr/>
          </p:nvSpPr>
          <p:spPr>
            <a:xfrm>
              <a:off x="6851300" y="4726800"/>
              <a:ext cx="182500" cy="266275"/>
            </a:xfrm>
            <a:custGeom>
              <a:avLst/>
              <a:gdLst/>
              <a:ahLst/>
              <a:cxnLst/>
              <a:rect l="l" t="t" r="r" b="b"/>
              <a:pathLst>
                <a:path w="7300" h="10651" extrusionOk="0">
                  <a:moveTo>
                    <a:pt x="1849" y="1"/>
                  </a:moveTo>
                  <a:cubicBezTo>
                    <a:pt x="850" y="1"/>
                    <a:pt x="1" y="1211"/>
                    <a:pt x="867" y="2832"/>
                  </a:cubicBezTo>
                  <a:cubicBezTo>
                    <a:pt x="2143" y="5161"/>
                    <a:pt x="5470" y="10651"/>
                    <a:pt x="5470" y="10651"/>
                  </a:cubicBezTo>
                  <a:lnTo>
                    <a:pt x="7300" y="10651"/>
                  </a:lnTo>
                  <a:cubicBezTo>
                    <a:pt x="7300" y="10651"/>
                    <a:pt x="4472" y="2776"/>
                    <a:pt x="3196" y="891"/>
                  </a:cubicBezTo>
                  <a:cubicBezTo>
                    <a:pt x="2823" y="269"/>
                    <a:pt x="2319" y="1"/>
                    <a:pt x="18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0"/>
            <p:cNvSpPr/>
            <p:nvPr/>
          </p:nvSpPr>
          <p:spPr>
            <a:xfrm>
              <a:off x="7071200" y="4658950"/>
              <a:ext cx="44400" cy="334125"/>
            </a:xfrm>
            <a:custGeom>
              <a:avLst/>
              <a:gdLst/>
              <a:ahLst/>
              <a:cxnLst/>
              <a:rect l="l" t="t" r="r" b="b"/>
              <a:pathLst>
                <a:path w="1776" h="13365" extrusionOk="0">
                  <a:moveTo>
                    <a:pt x="1" y="1"/>
                  </a:moveTo>
                  <a:lnTo>
                    <a:pt x="1" y="1"/>
                  </a:lnTo>
                  <a:cubicBezTo>
                    <a:pt x="167" y="2773"/>
                    <a:pt x="1221" y="13365"/>
                    <a:pt x="1221" y="13365"/>
                  </a:cubicBezTo>
                  <a:lnTo>
                    <a:pt x="1775" y="13365"/>
                  </a:lnTo>
                  <a:cubicBezTo>
                    <a:pt x="1775" y="13365"/>
                    <a:pt x="1221" y="6655"/>
                    <a:pt x="944" y="4271"/>
                  </a:cubicBezTo>
                  <a:cubicBezTo>
                    <a:pt x="555" y="1942"/>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0"/>
            <p:cNvSpPr/>
            <p:nvPr/>
          </p:nvSpPr>
          <p:spPr>
            <a:xfrm>
              <a:off x="6999125" y="4701925"/>
              <a:ext cx="77650" cy="291150"/>
            </a:xfrm>
            <a:custGeom>
              <a:avLst/>
              <a:gdLst/>
              <a:ahLst/>
              <a:cxnLst/>
              <a:rect l="l" t="t" r="r" b="b"/>
              <a:pathLst>
                <a:path w="3106" h="11646" extrusionOk="0">
                  <a:moveTo>
                    <a:pt x="0" y="1"/>
                  </a:moveTo>
                  <a:cubicBezTo>
                    <a:pt x="777" y="3882"/>
                    <a:pt x="2607" y="11646"/>
                    <a:pt x="2607" y="11646"/>
                  </a:cubicBezTo>
                  <a:lnTo>
                    <a:pt x="3106" y="11646"/>
                  </a:lnTo>
                  <a:cubicBezTo>
                    <a:pt x="3106" y="11646"/>
                    <a:pt x="1941" y="6322"/>
                    <a:pt x="1498" y="4659"/>
                  </a:cubicBezTo>
                  <a:cubicBezTo>
                    <a:pt x="1110" y="2995"/>
                    <a:pt x="1" y="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0"/>
            <p:cNvSpPr/>
            <p:nvPr/>
          </p:nvSpPr>
          <p:spPr>
            <a:xfrm>
              <a:off x="6924275" y="4737975"/>
              <a:ext cx="109525" cy="255100"/>
            </a:xfrm>
            <a:custGeom>
              <a:avLst/>
              <a:gdLst/>
              <a:ahLst/>
              <a:cxnLst/>
              <a:rect l="l" t="t" r="r" b="b"/>
              <a:pathLst>
                <a:path w="4381" h="10204" extrusionOk="0">
                  <a:moveTo>
                    <a:pt x="0" y="1"/>
                  </a:moveTo>
                  <a:cubicBezTo>
                    <a:pt x="0" y="1775"/>
                    <a:pt x="3937" y="10204"/>
                    <a:pt x="3937" y="10204"/>
                  </a:cubicBezTo>
                  <a:lnTo>
                    <a:pt x="4381" y="10204"/>
                  </a:lnTo>
                  <a:cubicBezTo>
                    <a:pt x="4381" y="10204"/>
                    <a:pt x="3937" y="9039"/>
                    <a:pt x="3383" y="7542"/>
                  </a:cubicBezTo>
                  <a:cubicBezTo>
                    <a:pt x="2828" y="6100"/>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 name="Прямоугольник 4"/>
          <p:cNvSpPr/>
          <p:nvPr/>
        </p:nvSpPr>
        <p:spPr>
          <a:xfrm>
            <a:off x="654162" y="405973"/>
            <a:ext cx="5382137" cy="2031325"/>
          </a:xfrm>
          <a:prstGeom prst="rect">
            <a:avLst/>
          </a:prstGeom>
        </p:spPr>
        <p:txBody>
          <a:bodyPr wrap="square">
            <a:spAutoFit/>
          </a:bodyPr>
          <a:lstStyle/>
          <a:p>
            <a:pPr algn="ctr"/>
            <a:r>
              <a:rPr lang="ru-RU" sz="1800" b="1" i="1" dirty="0">
                <a:latin typeface="Times New Roman" panose="02020603050405020304" pitchFamily="18" charset="0"/>
                <a:cs typeface="Times New Roman" panose="02020603050405020304" pitchFamily="18" charset="0"/>
              </a:rPr>
              <a:t>Я люблю сладкое дыхание твоего рта, </a:t>
            </a:r>
            <a:endParaRPr lang="ru-RU" sz="1800" b="1" i="1" dirty="0" smtClean="0">
              <a:latin typeface="Times New Roman" panose="02020603050405020304" pitchFamily="18" charset="0"/>
              <a:cs typeface="Times New Roman" panose="02020603050405020304" pitchFamily="18" charset="0"/>
            </a:endParaRPr>
          </a:p>
          <a:p>
            <a:pPr algn="ctr"/>
            <a:r>
              <a:rPr lang="ru-RU" sz="1800" b="1" i="1" dirty="0" smtClean="0">
                <a:latin typeface="Times New Roman" panose="02020603050405020304" pitchFamily="18" charset="0"/>
                <a:cs typeface="Times New Roman" panose="02020603050405020304" pitchFamily="18" charset="0"/>
              </a:rPr>
              <a:t>Я </a:t>
            </a:r>
            <a:r>
              <a:rPr lang="ru-RU" sz="1800" b="1" i="1" dirty="0">
                <a:latin typeface="Times New Roman" panose="02020603050405020304" pitchFamily="18" charset="0"/>
                <a:cs typeface="Times New Roman" panose="02020603050405020304" pitchFamily="18" charset="0"/>
              </a:rPr>
              <a:t>каждый день восторгаюсь твоей красотой. </a:t>
            </a:r>
            <a:endParaRPr lang="ru-RU" sz="1800" b="1" i="1" dirty="0" smtClean="0">
              <a:latin typeface="Times New Roman" panose="02020603050405020304" pitchFamily="18" charset="0"/>
              <a:cs typeface="Times New Roman" panose="02020603050405020304" pitchFamily="18" charset="0"/>
            </a:endParaRPr>
          </a:p>
          <a:p>
            <a:pPr algn="ctr"/>
            <a:r>
              <a:rPr lang="ru-RU" sz="1800" b="1" i="1" dirty="0" smtClean="0">
                <a:latin typeface="Times New Roman" panose="02020603050405020304" pitchFamily="18" charset="0"/>
                <a:cs typeface="Times New Roman" panose="02020603050405020304" pitchFamily="18" charset="0"/>
              </a:rPr>
              <a:t>Мое </a:t>
            </a:r>
            <a:r>
              <a:rPr lang="ru-RU" sz="1800" b="1" i="1" dirty="0">
                <a:latin typeface="Times New Roman" panose="02020603050405020304" pitchFamily="18" charset="0"/>
                <a:cs typeface="Times New Roman" panose="02020603050405020304" pitchFamily="18" charset="0"/>
              </a:rPr>
              <a:t>желание — слышать твой прекрасный голос, Звучащий словно шелест северного ветра. Молодость возвращается ко мне от любви к тебе, Дай мне твои руки, что держат твой дух</a:t>
            </a:r>
            <a:r>
              <a:rPr lang="ru-RU" sz="1800" b="1" i="1" dirty="0" smtClean="0">
                <a:latin typeface="Times New Roman" panose="02020603050405020304" pitchFamily="18" charset="0"/>
                <a:cs typeface="Times New Roman" panose="02020603050405020304" pitchFamily="18" charset="0"/>
              </a:rPr>
              <a:t>,</a:t>
            </a:r>
          </a:p>
          <a:p>
            <a:pPr algn="ctr"/>
            <a:r>
              <a:rPr lang="ru-RU" sz="1800" b="1" i="1" dirty="0" smtClean="0">
                <a:latin typeface="Times New Roman" panose="02020603050405020304" pitchFamily="18" charset="0"/>
                <a:cs typeface="Times New Roman" panose="02020603050405020304" pitchFamily="18" charset="0"/>
              </a:rPr>
              <a:t> </a:t>
            </a:r>
            <a:r>
              <a:rPr lang="ru-RU" sz="1800" b="1" i="1" dirty="0">
                <a:latin typeface="Times New Roman" panose="02020603050405020304" pitchFamily="18" charset="0"/>
                <a:cs typeface="Times New Roman" panose="02020603050405020304" pitchFamily="18" charset="0"/>
              </a:rPr>
              <a:t>Чтобы я мог принять его и жить им.</a:t>
            </a:r>
          </a:p>
        </p:txBody>
      </p:sp>
      <p:pic>
        <p:nvPicPr>
          <p:cNvPr id="6" name="Рисунок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98872" y="2540376"/>
            <a:ext cx="3840917" cy="1860067"/>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094"/>
        <p:cNvGrpSpPr/>
        <p:nvPr/>
      </p:nvGrpSpPr>
      <p:grpSpPr>
        <a:xfrm>
          <a:off x="0" y="0"/>
          <a:ext cx="0" cy="0"/>
          <a:chOff x="0" y="0"/>
          <a:chExt cx="0" cy="0"/>
        </a:xfrm>
      </p:grpSpPr>
      <p:grpSp>
        <p:nvGrpSpPr>
          <p:cNvPr id="2102" name="Google Shape;2102;p51"/>
          <p:cNvGrpSpPr/>
          <p:nvPr/>
        </p:nvGrpSpPr>
        <p:grpSpPr>
          <a:xfrm>
            <a:off x="247810" y="594163"/>
            <a:ext cx="1111825" cy="170525"/>
            <a:chOff x="1893450" y="398925"/>
            <a:chExt cx="1111825" cy="170525"/>
          </a:xfrm>
        </p:grpSpPr>
        <p:sp>
          <p:nvSpPr>
            <p:cNvPr id="2103" name="Google Shape;2103;p51"/>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1"/>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1"/>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1"/>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7" name="Google Shape;2107;p51"/>
          <p:cNvGrpSpPr/>
          <p:nvPr/>
        </p:nvGrpSpPr>
        <p:grpSpPr>
          <a:xfrm flipH="1">
            <a:off x="7738695" y="625650"/>
            <a:ext cx="1111825" cy="170525"/>
            <a:chOff x="1893450" y="398925"/>
            <a:chExt cx="1111825" cy="170525"/>
          </a:xfrm>
        </p:grpSpPr>
        <p:sp>
          <p:nvSpPr>
            <p:cNvPr id="2108" name="Google Shape;2108;p51"/>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1"/>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1"/>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1"/>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2" name="Google Shape;2112;p51"/>
          <p:cNvSpPr/>
          <p:nvPr/>
        </p:nvSpPr>
        <p:spPr>
          <a:xfrm>
            <a:off x="162975" y="3501775"/>
            <a:ext cx="2782955" cy="1305049"/>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3" name="Google Shape;2113;p51"/>
          <p:cNvGrpSpPr/>
          <p:nvPr/>
        </p:nvGrpSpPr>
        <p:grpSpPr>
          <a:xfrm>
            <a:off x="914749" y="2321533"/>
            <a:ext cx="1380700" cy="2485290"/>
            <a:chOff x="760875" y="3379425"/>
            <a:chExt cx="887225" cy="1597025"/>
          </a:xfrm>
        </p:grpSpPr>
        <p:sp>
          <p:nvSpPr>
            <p:cNvPr id="2114" name="Google Shape;2114;p51"/>
            <p:cNvSpPr/>
            <p:nvPr/>
          </p:nvSpPr>
          <p:spPr>
            <a:xfrm>
              <a:off x="1248825" y="3527750"/>
              <a:ext cx="317500" cy="350750"/>
            </a:xfrm>
            <a:custGeom>
              <a:avLst/>
              <a:gdLst/>
              <a:ahLst/>
              <a:cxnLst/>
              <a:rect l="l" t="t" r="r" b="b"/>
              <a:pathLst>
                <a:path w="12700" h="14030" extrusionOk="0">
                  <a:moveTo>
                    <a:pt x="8263" y="1"/>
                  </a:moveTo>
                  <a:lnTo>
                    <a:pt x="8263" y="1"/>
                  </a:lnTo>
                  <a:cubicBezTo>
                    <a:pt x="8319" y="278"/>
                    <a:pt x="8319" y="722"/>
                    <a:pt x="8208" y="2274"/>
                  </a:cubicBezTo>
                  <a:cubicBezTo>
                    <a:pt x="7598" y="1442"/>
                    <a:pt x="6655" y="444"/>
                    <a:pt x="6655" y="444"/>
                  </a:cubicBezTo>
                  <a:cubicBezTo>
                    <a:pt x="6655" y="444"/>
                    <a:pt x="5213" y="943"/>
                    <a:pt x="3494" y="2773"/>
                  </a:cubicBezTo>
                  <a:cubicBezTo>
                    <a:pt x="1831" y="4548"/>
                    <a:pt x="278" y="9594"/>
                    <a:pt x="223" y="9760"/>
                  </a:cubicBezTo>
                  <a:lnTo>
                    <a:pt x="1" y="14030"/>
                  </a:lnTo>
                  <a:cubicBezTo>
                    <a:pt x="1" y="14030"/>
                    <a:pt x="3494" y="7376"/>
                    <a:pt x="4936" y="6156"/>
                  </a:cubicBezTo>
                  <a:cubicBezTo>
                    <a:pt x="9095" y="2551"/>
                    <a:pt x="12699" y="2441"/>
                    <a:pt x="12699" y="2441"/>
                  </a:cubicBezTo>
                  <a:cubicBezTo>
                    <a:pt x="12699" y="2441"/>
                    <a:pt x="11923" y="1553"/>
                    <a:pt x="10869" y="999"/>
                  </a:cubicBezTo>
                  <a:cubicBezTo>
                    <a:pt x="9871" y="444"/>
                    <a:pt x="8818" y="112"/>
                    <a:pt x="8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1"/>
            <p:cNvSpPr/>
            <p:nvPr/>
          </p:nvSpPr>
          <p:spPr>
            <a:xfrm>
              <a:off x="841275" y="3527750"/>
              <a:ext cx="317475" cy="350750"/>
            </a:xfrm>
            <a:custGeom>
              <a:avLst/>
              <a:gdLst/>
              <a:ahLst/>
              <a:cxnLst/>
              <a:rect l="l" t="t" r="r" b="b"/>
              <a:pathLst>
                <a:path w="12699" h="14030" extrusionOk="0">
                  <a:moveTo>
                    <a:pt x="4492" y="1"/>
                  </a:moveTo>
                  <a:lnTo>
                    <a:pt x="4492" y="1"/>
                  </a:lnTo>
                  <a:cubicBezTo>
                    <a:pt x="3937" y="112"/>
                    <a:pt x="2884" y="444"/>
                    <a:pt x="1830" y="999"/>
                  </a:cubicBezTo>
                  <a:cubicBezTo>
                    <a:pt x="777" y="1553"/>
                    <a:pt x="0" y="2441"/>
                    <a:pt x="0" y="2441"/>
                  </a:cubicBezTo>
                  <a:cubicBezTo>
                    <a:pt x="0" y="2441"/>
                    <a:pt x="3605" y="2551"/>
                    <a:pt x="7763" y="6156"/>
                  </a:cubicBezTo>
                  <a:cubicBezTo>
                    <a:pt x="9261" y="7376"/>
                    <a:pt x="12699" y="14030"/>
                    <a:pt x="12699" y="14030"/>
                  </a:cubicBezTo>
                  <a:lnTo>
                    <a:pt x="12588" y="9760"/>
                  </a:lnTo>
                  <a:cubicBezTo>
                    <a:pt x="12532" y="9594"/>
                    <a:pt x="12421" y="5435"/>
                    <a:pt x="9815" y="2829"/>
                  </a:cubicBezTo>
                  <a:cubicBezTo>
                    <a:pt x="8096" y="1110"/>
                    <a:pt x="6045" y="444"/>
                    <a:pt x="6045" y="444"/>
                  </a:cubicBezTo>
                  <a:cubicBezTo>
                    <a:pt x="6045" y="444"/>
                    <a:pt x="5157" y="1442"/>
                    <a:pt x="4547" y="2274"/>
                  </a:cubicBezTo>
                  <a:cubicBezTo>
                    <a:pt x="4381" y="722"/>
                    <a:pt x="4381" y="278"/>
                    <a:pt x="4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1"/>
            <p:cNvSpPr/>
            <p:nvPr/>
          </p:nvSpPr>
          <p:spPr>
            <a:xfrm>
              <a:off x="1172600" y="3874325"/>
              <a:ext cx="59625" cy="1102125"/>
            </a:xfrm>
            <a:custGeom>
              <a:avLst/>
              <a:gdLst/>
              <a:ahLst/>
              <a:cxnLst/>
              <a:rect l="l" t="t" r="r" b="b"/>
              <a:pathLst>
                <a:path w="2385" h="44085" extrusionOk="0">
                  <a:moveTo>
                    <a:pt x="0" y="0"/>
                  </a:moveTo>
                  <a:lnTo>
                    <a:pt x="0" y="44084"/>
                  </a:lnTo>
                  <a:lnTo>
                    <a:pt x="2385" y="44084"/>
                  </a:lnTo>
                  <a:lnTo>
                    <a:pt x="23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1"/>
            <p:cNvSpPr/>
            <p:nvPr/>
          </p:nvSpPr>
          <p:spPr>
            <a:xfrm>
              <a:off x="1211400" y="3874325"/>
              <a:ext cx="20825" cy="1102125"/>
            </a:xfrm>
            <a:custGeom>
              <a:avLst/>
              <a:gdLst/>
              <a:ahLst/>
              <a:cxnLst/>
              <a:rect l="l" t="t" r="r" b="b"/>
              <a:pathLst>
                <a:path w="833" h="44085" extrusionOk="0">
                  <a:moveTo>
                    <a:pt x="1" y="0"/>
                  </a:moveTo>
                  <a:lnTo>
                    <a:pt x="1" y="44084"/>
                  </a:lnTo>
                  <a:lnTo>
                    <a:pt x="833" y="44084"/>
                  </a:lnTo>
                  <a:lnTo>
                    <a:pt x="8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1"/>
            <p:cNvSpPr/>
            <p:nvPr/>
          </p:nvSpPr>
          <p:spPr>
            <a:xfrm>
              <a:off x="1218350" y="3755600"/>
              <a:ext cx="429750" cy="239350"/>
            </a:xfrm>
            <a:custGeom>
              <a:avLst/>
              <a:gdLst/>
              <a:ahLst/>
              <a:cxnLst/>
              <a:rect l="l" t="t" r="r" b="b"/>
              <a:pathLst>
                <a:path w="17190" h="9574" extrusionOk="0">
                  <a:moveTo>
                    <a:pt x="9180" y="1"/>
                  </a:moveTo>
                  <a:cubicBezTo>
                    <a:pt x="8425" y="1"/>
                    <a:pt x="7474" y="77"/>
                    <a:pt x="6599" y="369"/>
                  </a:cubicBezTo>
                  <a:cubicBezTo>
                    <a:pt x="5822" y="591"/>
                    <a:pt x="1941" y="2587"/>
                    <a:pt x="943" y="4860"/>
                  </a:cubicBezTo>
                  <a:cubicBezTo>
                    <a:pt x="0" y="7245"/>
                    <a:pt x="55" y="9574"/>
                    <a:pt x="55" y="9574"/>
                  </a:cubicBezTo>
                  <a:cubicBezTo>
                    <a:pt x="55" y="9574"/>
                    <a:pt x="222" y="8520"/>
                    <a:pt x="665" y="7633"/>
                  </a:cubicBezTo>
                  <a:cubicBezTo>
                    <a:pt x="665" y="7633"/>
                    <a:pt x="2329" y="3640"/>
                    <a:pt x="6876" y="3419"/>
                  </a:cubicBezTo>
                  <a:cubicBezTo>
                    <a:pt x="7065" y="3407"/>
                    <a:pt x="7256" y="3401"/>
                    <a:pt x="7449" y="3401"/>
                  </a:cubicBezTo>
                  <a:cubicBezTo>
                    <a:pt x="11847" y="3401"/>
                    <a:pt x="17190" y="6302"/>
                    <a:pt x="17190" y="6302"/>
                  </a:cubicBezTo>
                  <a:cubicBezTo>
                    <a:pt x="17190" y="6302"/>
                    <a:pt x="16358" y="4250"/>
                    <a:pt x="15083" y="3419"/>
                  </a:cubicBezTo>
                  <a:cubicBezTo>
                    <a:pt x="13918" y="2587"/>
                    <a:pt x="12587" y="2420"/>
                    <a:pt x="11922" y="2420"/>
                  </a:cubicBezTo>
                  <a:cubicBezTo>
                    <a:pt x="12698" y="2254"/>
                    <a:pt x="14140" y="2088"/>
                    <a:pt x="14140" y="2088"/>
                  </a:cubicBezTo>
                  <a:cubicBezTo>
                    <a:pt x="14140" y="2088"/>
                    <a:pt x="12754" y="1311"/>
                    <a:pt x="11423" y="1034"/>
                  </a:cubicBezTo>
                  <a:cubicBezTo>
                    <a:pt x="11280" y="1006"/>
                    <a:pt x="11096" y="992"/>
                    <a:pt x="10877" y="992"/>
                  </a:cubicBezTo>
                  <a:cubicBezTo>
                    <a:pt x="10248" y="992"/>
                    <a:pt x="9332" y="1106"/>
                    <a:pt x="8262" y="1311"/>
                  </a:cubicBezTo>
                  <a:cubicBezTo>
                    <a:pt x="8928" y="646"/>
                    <a:pt x="10591" y="92"/>
                    <a:pt x="10591" y="92"/>
                  </a:cubicBezTo>
                  <a:cubicBezTo>
                    <a:pt x="10591" y="92"/>
                    <a:pt x="10003" y="1"/>
                    <a:pt x="9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1"/>
            <p:cNvSpPr/>
            <p:nvPr/>
          </p:nvSpPr>
          <p:spPr>
            <a:xfrm>
              <a:off x="760875" y="3751450"/>
              <a:ext cx="429775" cy="240725"/>
            </a:xfrm>
            <a:custGeom>
              <a:avLst/>
              <a:gdLst/>
              <a:ahLst/>
              <a:cxnLst/>
              <a:rect l="l" t="t" r="r" b="b"/>
              <a:pathLst>
                <a:path w="17191" h="9629" extrusionOk="0">
                  <a:moveTo>
                    <a:pt x="7989" y="1"/>
                  </a:moveTo>
                  <a:cubicBezTo>
                    <a:pt x="7172" y="1"/>
                    <a:pt x="6599" y="91"/>
                    <a:pt x="6599" y="91"/>
                  </a:cubicBezTo>
                  <a:cubicBezTo>
                    <a:pt x="6599" y="91"/>
                    <a:pt x="8262" y="646"/>
                    <a:pt x="8928" y="1367"/>
                  </a:cubicBezTo>
                  <a:cubicBezTo>
                    <a:pt x="7883" y="1166"/>
                    <a:pt x="6984" y="1023"/>
                    <a:pt x="6357" y="1023"/>
                  </a:cubicBezTo>
                  <a:cubicBezTo>
                    <a:pt x="6119" y="1023"/>
                    <a:pt x="5920" y="1044"/>
                    <a:pt x="5767" y="1089"/>
                  </a:cubicBezTo>
                  <a:cubicBezTo>
                    <a:pt x="4436" y="1367"/>
                    <a:pt x="3050" y="2143"/>
                    <a:pt x="3050" y="2143"/>
                  </a:cubicBezTo>
                  <a:cubicBezTo>
                    <a:pt x="3050" y="2143"/>
                    <a:pt x="4492" y="2254"/>
                    <a:pt x="5268" y="2476"/>
                  </a:cubicBezTo>
                  <a:cubicBezTo>
                    <a:pt x="4547" y="2476"/>
                    <a:pt x="3327" y="2586"/>
                    <a:pt x="2052" y="3418"/>
                  </a:cubicBezTo>
                  <a:cubicBezTo>
                    <a:pt x="832" y="4250"/>
                    <a:pt x="0" y="6357"/>
                    <a:pt x="0" y="6357"/>
                  </a:cubicBezTo>
                  <a:cubicBezTo>
                    <a:pt x="0" y="6357"/>
                    <a:pt x="5351" y="3401"/>
                    <a:pt x="9751" y="3401"/>
                  </a:cubicBezTo>
                  <a:cubicBezTo>
                    <a:pt x="9941" y="3401"/>
                    <a:pt x="10128" y="3407"/>
                    <a:pt x="10314" y="3418"/>
                  </a:cubicBezTo>
                  <a:cubicBezTo>
                    <a:pt x="14806" y="3640"/>
                    <a:pt x="16469" y="7688"/>
                    <a:pt x="16469" y="7688"/>
                  </a:cubicBezTo>
                  <a:cubicBezTo>
                    <a:pt x="16968" y="8575"/>
                    <a:pt x="17135" y="9629"/>
                    <a:pt x="17135" y="9629"/>
                  </a:cubicBezTo>
                  <a:cubicBezTo>
                    <a:pt x="17135" y="9629"/>
                    <a:pt x="17190" y="7244"/>
                    <a:pt x="16192" y="4915"/>
                  </a:cubicBezTo>
                  <a:cubicBezTo>
                    <a:pt x="15249" y="2586"/>
                    <a:pt x="11368" y="590"/>
                    <a:pt x="10591" y="368"/>
                  </a:cubicBezTo>
                  <a:cubicBezTo>
                    <a:pt x="9690" y="77"/>
                    <a:pt x="8737" y="1"/>
                    <a:pt x="7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1"/>
            <p:cNvSpPr/>
            <p:nvPr/>
          </p:nvSpPr>
          <p:spPr>
            <a:xfrm>
              <a:off x="1205850" y="3656675"/>
              <a:ext cx="435325" cy="288375"/>
            </a:xfrm>
            <a:custGeom>
              <a:avLst/>
              <a:gdLst/>
              <a:ahLst/>
              <a:cxnLst/>
              <a:rect l="l" t="t" r="r" b="b"/>
              <a:pathLst>
                <a:path w="17413" h="11535" extrusionOk="0">
                  <a:moveTo>
                    <a:pt x="7321" y="1"/>
                  </a:moveTo>
                  <a:cubicBezTo>
                    <a:pt x="7321" y="1"/>
                    <a:pt x="3938" y="1387"/>
                    <a:pt x="3661" y="4991"/>
                  </a:cubicBezTo>
                  <a:lnTo>
                    <a:pt x="2441" y="3882"/>
                  </a:lnTo>
                  <a:cubicBezTo>
                    <a:pt x="2441" y="3882"/>
                    <a:pt x="944" y="5324"/>
                    <a:pt x="334" y="8041"/>
                  </a:cubicBezTo>
                  <a:cubicBezTo>
                    <a:pt x="1" y="9594"/>
                    <a:pt x="611" y="11534"/>
                    <a:pt x="611" y="11534"/>
                  </a:cubicBezTo>
                  <a:cubicBezTo>
                    <a:pt x="611" y="11534"/>
                    <a:pt x="833" y="9372"/>
                    <a:pt x="4714" y="6377"/>
                  </a:cubicBezTo>
                  <a:cubicBezTo>
                    <a:pt x="8596" y="3328"/>
                    <a:pt x="17413" y="3161"/>
                    <a:pt x="17413" y="3161"/>
                  </a:cubicBezTo>
                  <a:cubicBezTo>
                    <a:pt x="17413" y="3161"/>
                    <a:pt x="16692" y="1553"/>
                    <a:pt x="15028" y="832"/>
                  </a:cubicBezTo>
                  <a:cubicBezTo>
                    <a:pt x="13620" y="264"/>
                    <a:pt x="12238" y="118"/>
                    <a:pt x="11193" y="118"/>
                  </a:cubicBezTo>
                  <a:cubicBezTo>
                    <a:pt x="10098" y="118"/>
                    <a:pt x="9372" y="278"/>
                    <a:pt x="9372" y="278"/>
                  </a:cubicBezTo>
                  <a:cubicBezTo>
                    <a:pt x="9372" y="278"/>
                    <a:pt x="8873" y="832"/>
                    <a:pt x="8152" y="2496"/>
                  </a:cubicBezTo>
                  <a:cubicBezTo>
                    <a:pt x="7764" y="1110"/>
                    <a:pt x="7321" y="1"/>
                    <a:pt x="7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1"/>
            <p:cNvSpPr/>
            <p:nvPr/>
          </p:nvSpPr>
          <p:spPr>
            <a:xfrm>
              <a:off x="767800" y="3655300"/>
              <a:ext cx="435325" cy="288350"/>
            </a:xfrm>
            <a:custGeom>
              <a:avLst/>
              <a:gdLst/>
              <a:ahLst/>
              <a:cxnLst/>
              <a:rect l="l" t="t" r="r" b="b"/>
              <a:pathLst>
                <a:path w="17413" h="11534" extrusionOk="0">
                  <a:moveTo>
                    <a:pt x="10037" y="0"/>
                  </a:moveTo>
                  <a:cubicBezTo>
                    <a:pt x="10037" y="0"/>
                    <a:pt x="9649" y="1109"/>
                    <a:pt x="9205" y="2495"/>
                  </a:cubicBezTo>
                  <a:cubicBezTo>
                    <a:pt x="8540" y="832"/>
                    <a:pt x="8041" y="277"/>
                    <a:pt x="8041" y="277"/>
                  </a:cubicBezTo>
                  <a:cubicBezTo>
                    <a:pt x="8041" y="277"/>
                    <a:pt x="7315" y="118"/>
                    <a:pt x="6213" y="118"/>
                  </a:cubicBezTo>
                  <a:cubicBezTo>
                    <a:pt x="5160" y="118"/>
                    <a:pt x="3765" y="263"/>
                    <a:pt x="2329" y="832"/>
                  </a:cubicBezTo>
                  <a:cubicBezTo>
                    <a:pt x="666" y="1553"/>
                    <a:pt x="0" y="3105"/>
                    <a:pt x="0" y="3105"/>
                  </a:cubicBezTo>
                  <a:cubicBezTo>
                    <a:pt x="0" y="3105"/>
                    <a:pt x="8817" y="3327"/>
                    <a:pt x="12699" y="6377"/>
                  </a:cubicBezTo>
                  <a:cubicBezTo>
                    <a:pt x="16580" y="9371"/>
                    <a:pt x="16747" y="11534"/>
                    <a:pt x="16747" y="11534"/>
                  </a:cubicBezTo>
                  <a:cubicBezTo>
                    <a:pt x="16747" y="11534"/>
                    <a:pt x="17412" y="9649"/>
                    <a:pt x="17024" y="8041"/>
                  </a:cubicBezTo>
                  <a:cubicBezTo>
                    <a:pt x="16414" y="5323"/>
                    <a:pt x="14972" y="3882"/>
                    <a:pt x="14972" y="3882"/>
                  </a:cubicBezTo>
                  <a:lnTo>
                    <a:pt x="13697" y="4991"/>
                  </a:lnTo>
                  <a:cubicBezTo>
                    <a:pt x="13420" y="1386"/>
                    <a:pt x="10037" y="0"/>
                    <a:pt x="100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1"/>
            <p:cNvSpPr/>
            <p:nvPr/>
          </p:nvSpPr>
          <p:spPr>
            <a:xfrm>
              <a:off x="1122675" y="3379425"/>
              <a:ext cx="187175" cy="594725"/>
            </a:xfrm>
            <a:custGeom>
              <a:avLst/>
              <a:gdLst/>
              <a:ahLst/>
              <a:cxnLst/>
              <a:rect l="l" t="t" r="r" b="b"/>
              <a:pathLst>
                <a:path w="7487" h="23789" extrusionOk="0">
                  <a:moveTo>
                    <a:pt x="4825" y="0"/>
                  </a:moveTo>
                  <a:cubicBezTo>
                    <a:pt x="4825" y="0"/>
                    <a:pt x="3439" y="777"/>
                    <a:pt x="2164" y="3605"/>
                  </a:cubicBezTo>
                  <a:cubicBezTo>
                    <a:pt x="1332" y="5490"/>
                    <a:pt x="112" y="9261"/>
                    <a:pt x="112" y="9261"/>
                  </a:cubicBezTo>
                  <a:cubicBezTo>
                    <a:pt x="112" y="9261"/>
                    <a:pt x="1609" y="10203"/>
                    <a:pt x="2718" y="12033"/>
                  </a:cubicBezTo>
                  <a:cubicBezTo>
                    <a:pt x="1348" y="11299"/>
                    <a:pt x="367" y="11256"/>
                    <a:pt x="155" y="11256"/>
                  </a:cubicBezTo>
                  <a:cubicBezTo>
                    <a:pt x="126" y="11256"/>
                    <a:pt x="112" y="11257"/>
                    <a:pt x="112" y="11257"/>
                  </a:cubicBezTo>
                  <a:cubicBezTo>
                    <a:pt x="112" y="11257"/>
                    <a:pt x="1" y="12033"/>
                    <a:pt x="944" y="15693"/>
                  </a:cubicBezTo>
                  <a:cubicBezTo>
                    <a:pt x="1886" y="19353"/>
                    <a:pt x="3217" y="23789"/>
                    <a:pt x="3217" y="23789"/>
                  </a:cubicBezTo>
                  <a:cubicBezTo>
                    <a:pt x="3217" y="23789"/>
                    <a:pt x="6156" y="16469"/>
                    <a:pt x="6766" y="13253"/>
                  </a:cubicBezTo>
                  <a:cubicBezTo>
                    <a:pt x="7487" y="10092"/>
                    <a:pt x="6433" y="5823"/>
                    <a:pt x="6433" y="5823"/>
                  </a:cubicBezTo>
                  <a:cubicBezTo>
                    <a:pt x="6433" y="5823"/>
                    <a:pt x="5380" y="6932"/>
                    <a:pt x="5102" y="7597"/>
                  </a:cubicBezTo>
                  <a:cubicBezTo>
                    <a:pt x="5102" y="5934"/>
                    <a:pt x="5934" y="4603"/>
                    <a:pt x="5934" y="4603"/>
                  </a:cubicBezTo>
                  <a:lnTo>
                    <a:pt x="48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3" name="Google Shape;2123;p51"/>
          <p:cNvGrpSpPr/>
          <p:nvPr/>
        </p:nvGrpSpPr>
        <p:grpSpPr>
          <a:xfrm flipH="1">
            <a:off x="1859514" y="3804814"/>
            <a:ext cx="814498" cy="1002016"/>
            <a:chOff x="6671950" y="4370550"/>
            <a:chExt cx="506025" cy="622525"/>
          </a:xfrm>
        </p:grpSpPr>
        <p:sp>
          <p:nvSpPr>
            <p:cNvPr id="2124" name="Google Shape;2124;p51"/>
            <p:cNvSpPr/>
            <p:nvPr/>
          </p:nvSpPr>
          <p:spPr>
            <a:xfrm>
              <a:off x="7090625" y="4498150"/>
              <a:ext cx="24975" cy="110925"/>
            </a:xfrm>
            <a:custGeom>
              <a:avLst/>
              <a:gdLst/>
              <a:ahLst/>
              <a:cxnLst/>
              <a:rect l="l" t="t" r="r" b="b"/>
              <a:pathLst>
                <a:path w="999" h="4437" extrusionOk="0">
                  <a:moveTo>
                    <a:pt x="499" y="0"/>
                  </a:moveTo>
                  <a:lnTo>
                    <a:pt x="0" y="56"/>
                  </a:lnTo>
                  <a:cubicBezTo>
                    <a:pt x="444" y="1941"/>
                    <a:pt x="499" y="4437"/>
                    <a:pt x="499" y="4437"/>
                  </a:cubicBezTo>
                  <a:lnTo>
                    <a:pt x="998" y="4437"/>
                  </a:lnTo>
                  <a:cubicBezTo>
                    <a:pt x="998" y="4437"/>
                    <a:pt x="832" y="183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1"/>
            <p:cNvSpPr/>
            <p:nvPr/>
          </p:nvSpPr>
          <p:spPr>
            <a:xfrm>
              <a:off x="7001900" y="4370550"/>
              <a:ext cx="149750" cy="111000"/>
            </a:xfrm>
            <a:custGeom>
              <a:avLst/>
              <a:gdLst/>
              <a:ahLst/>
              <a:cxnLst/>
              <a:rect l="l" t="t" r="r" b="b"/>
              <a:pathLst>
                <a:path w="5990" h="4440" extrusionOk="0">
                  <a:moveTo>
                    <a:pt x="3552" y="0"/>
                  </a:moveTo>
                  <a:cubicBezTo>
                    <a:pt x="3033" y="0"/>
                    <a:pt x="2773" y="779"/>
                    <a:pt x="2773" y="779"/>
                  </a:cubicBezTo>
                  <a:cubicBezTo>
                    <a:pt x="2773" y="779"/>
                    <a:pt x="2535" y="343"/>
                    <a:pt x="2058" y="343"/>
                  </a:cubicBezTo>
                  <a:cubicBezTo>
                    <a:pt x="1972" y="343"/>
                    <a:pt x="1877" y="357"/>
                    <a:pt x="1775" y="391"/>
                  </a:cubicBezTo>
                  <a:cubicBezTo>
                    <a:pt x="1220" y="557"/>
                    <a:pt x="1387" y="1334"/>
                    <a:pt x="1387" y="1334"/>
                  </a:cubicBezTo>
                  <a:cubicBezTo>
                    <a:pt x="1387" y="1334"/>
                    <a:pt x="1165" y="1201"/>
                    <a:pt x="905" y="1201"/>
                  </a:cubicBezTo>
                  <a:cubicBezTo>
                    <a:pt x="753" y="1201"/>
                    <a:pt x="587" y="1246"/>
                    <a:pt x="444" y="1389"/>
                  </a:cubicBezTo>
                  <a:cubicBezTo>
                    <a:pt x="0" y="1777"/>
                    <a:pt x="278" y="2166"/>
                    <a:pt x="777" y="2776"/>
                  </a:cubicBezTo>
                  <a:cubicBezTo>
                    <a:pt x="1276" y="3441"/>
                    <a:pt x="2662" y="4439"/>
                    <a:pt x="2662" y="4439"/>
                  </a:cubicBezTo>
                  <a:lnTo>
                    <a:pt x="4326" y="4328"/>
                  </a:lnTo>
                  <a:cubicBezTo>
                    <a:pt x="4326" y="4328"/>
                    <a:pt x="5989" y="1667"/>
                    <a:pt x="5379" y="946"/>
                  </a:cubicBezTo>
                  <a:cubicBezTo>
                    <a:pt x="5185" y="719"/>
                    <a:pt x="5019" y="639"/>
                    <a:pt x="4882" y="639"/>
                  </a:cubicBezTo>
                  <a:cubicBezTo>
                    <a:pt x="4548" y="639"/>
                    <a:pt x="4381" y="1112"/>
                    <a:pt x="4381" y="1112"/>
                  </a:cubicBezTo>
                  <a:cubicBezTo>
                    <a:pt x="4381" y="1112"/>
                    <a:pt x="4547" y="169"/>
                    <a:pt x="3605" y="3"/>
                  </a:cubicBezTo>
                  <a:cubicBezTo>
                    <a:pt x="3587" y="1"/>
                    <a:pt x="3569" y="0"/>
                    <a:pt x="3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1"/>
            <p:cNvSpPr/>
            <p:nvPr/>
          </p:nvSpPr>
          <p:spPr>
            <a:xfrm>
              <a:off x="7053200" y="4451025"/>
              <a:ext cx="72100" cy="54400"/>
            </a:xfrm>
            <a:custGeom>
              <a:avLst/>
              <a:gdLst/>
              <a:ahLst/>
              <a:cxnLst/>
              <a:rect l="l" t="t" r="r" b="b"/>
              <a:pathLst>
                <a:path w="2884" h="2176" extrusionOk="0">
                  <a:moveTo>
                    <a:pt x="2828" y="0"/>
                  </a:moveTo>
                  <a:cubicBezTo>
                    <a:pt x="2828" y="0"/>
                    <a:pt x="2273" y="499"/>
                    <a:pt x="1497" y="1054"/>
                  </a:cubicBezTo>
                  <a:cubicBezTo>
                    <a:pt x="943" y="856"/>
                    <a:pt x="416" y="827"/>
                    <a:pt x="161" y="827"/>
                  </a:cubicBezTo>
                  <a:cubicBezTo>
                    <a:pt x="59" y="827"/>
                    <a:pt x="0" y="832"/>
                    <a:pt x="0" y="832"/>
                  </a:cubicBezTo>
                  <a:cubicBezTo>
                    <a:pt x="0" y="832"/>
                    <a:pt x="597" y="2176"/>
                    <a:pt x="1745" y="2176"/>
                  </a:cubicBezTo>
                  <a:cubicBezTo>
                    <a:pt x="1808" y="2176"/>
                    <a:pt x="1874" y="2171"/>
                    <a:pt x="1941" y="2163"/>
                  </a:cubicBezTo>
                  <a:cubicBezTo>
                    <a:pt x="2883" y="1996"/>
                    <a:pt x="2828" y="0"/>
                    <a:pt x="28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1"/>
            <p:cNvSpPr/>
            <p:nvPr/>
          </p:nvSpPr>
          <p:spPr>
            <a:xfrm>
              <a:off x="6976950" y="4536975"/>
              <a:ext cx="52700" cy="106750"/>
            </a:xfrm>
            <a:custGeom>
              <a:avLst/>
              <a:gdLst/>
              <a:ahLst/>
              <a:cxnLst/>
              <a:rect l="l" t="t" r="r" b="b"/>
              <a:pathLst>
                <a:path w="2108" h="4270" extrusionOk="0">
                  <a:moveTo>
                    <a:pt x="388" y="0"/>
                  </a:moveTo>
                  <a:lnTo>
                    <a:pt x="0" y="222"/>
                  </a:lnTo>
                  <a:cubicBezTo>
                    <a:pt x="887" y="1885"/>
                    <a:pt x="1719" y="4270"/>
                    <a:pt x="1719" y="4270"/>
                  </a:cubicBezTo>
                  <a:lnTo>
                    <a:pt x="2107" y="4103"/>
                  </a:lnTo>
                  <a:cubicBezTo>
                    <a:pt x="2107" y="4103"/>
                    <a:pt x="1276" y="1664"/>
                    <a:pt x="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1"/>
            <p:cNvSpPr/>
            <p:nvPr/>
          </p:nvSpPr>
          <p:spPr>
            <a:xfrm>
              <a:off x="6868825" y="4421425"/>
              <a:ext cx="140025" cy="112800"/>
            </a:xfrm>
            <a:custGeom>
              <a:avLst/>
              <a:gdLst/>
              <a:ahLst/>
              <a:cxnLst/>
              <a:rect l="l" t="t" r="r" b="b"/>
              <a:pathLst>
                <a:path w="5601" h="4512" extrusionOk="0">
                  <a:moveTo>
                    <a:pt x="3130" y="1"/>
                  </a:moveTo>
                  <a:cubicBezTo>
                    <a:pt x="3071" y="1"/>
                    <a:pt x="3007" y="7"/>
                    <a:pt x="2939" y="20"/>
                  </a:cubicBezTo>
                  <a:cubicBezTo>
                    <a:pt x="2384" y="75"/>
                    <a:pt x="2384" y="962"/>
                    <a:pt x="2384" y="962"/>
                  </a:cubicBezTo>
                  <a:cubicBezTo>
                    <a:pt x="2384" y="962"/>
                    <a:pt x="2147" y="699"/>
                    <a:pt x="1800" y="699"/>
                  </a:cubicBezTo>
                  <a:cubicBezTo>
                    <a:pt x="1643" y="699"/>
                    <a:pt x="1465" y="752"/>
                    <a:pt x="1275" y="907"/>
                  </a:cubicBezTo>
                  <a:cubicBezTo>
                    <a:pt x="776" y="1240"/>
                    <a:pt x="1164" y="1960"/>
                    <a:pt x="1164" y="1960"/>
                  </a:cubicBezTo>
                  <a:cubicBezTo>
                    <a:pt x="1164" y="1960"/>
                    <a:pt x="1044" y="1917"/>
                    <a:pt x="886" y="1917"/>
                  </a:cubicBezTo>
                  <a:cubicBezTo>
                    <a:pt x="688" y="1917"/>
                    <a:pt x="431" y="1985"/>
                    <a:pt x="277" y="2293"/>
                  </a:cubicBezTo>
                  <a:cubicBezTo>
                    <a:pt x="0" y="2792"/>
                    <a:pt x="333" y="3125"/>
                    <a:pt x="1054" y="3458"/>
                  </a:cubicBezTo>
                  <a:cubicBezTo>
                    <a:pt x="1719" y="3901"/>
                    <a:pt x="3327" y="4511"/>
                    <a:pt x="3327" y="4511"/>
                  </a:cubicBezTo>
                  <a:lnTo>
                    <a:pt x="4769" y="3901"/>
                  </a:lnTo>
                  <a:cubicBezTo>
                    <a:pt x="4769" y="3901"/>
                    <a:pt x="5601" y="907"/>
                    <a:pt x="4769" y="352"/>
                  </a:cubicBezTo>
                  <a:cubicBezTo>
                    <a:pt x="4596" y="237"/>
                    <a:pt x="4458" y="191"/>
                    <a:pt x="4350" y="191"/>
                  </a:cubicBezTo>
                  <a:cubicBezTo>
                    <a:pt x="3937" y="191"/>
                    <a:pt x="3937" y="851"/>
                    <a:pt x="3937" y="851"/>
                  </a:cubicBezTo>
                  <a:cubicBezTo>
                    <a:pt x="3937" y="851"/>
                    <a:pt x="3843" y="1"/>
                    <a:pt x="3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1"/>
            <p:cNvSpPr/>
            <p:nvPr/>
          </p:nvSpPr>
          <p:spPr>
            <a:xfrm>
              <a:off x="6931200" y="4487050"/>
              <a:ext cx="77650" cy="63125"/>
            </a:xfrm>
            <a:custGeom>
              <a:avLst/>
              <a:gdLst/>
              <a:ahLst/>
              <a:cxnLst/>
              <a:rect l="l" t="t" r="r" b="b"/>
              <a:pathLst>
                <a:path w="3106" h="2525" extrusionOk="0">
                  <a:moveTo>
                    <a:pt x="2496" y="1"/>
                  </a:moveTo>
                  <a:lnTo>
                    <a:pt x="2496" y="1"/>
                  </a:lnTo>
                  <a:cubicBezTo>
                    <a:pt x="2496" y="1"/>
                    <a:pt x="2163" y="555"/>
                    <a:pt x="1553" y="1443"/>
                  </a:cubicBezTo>
                  <a:cubicBezTo>
                    <a:pt x="1477" y="1438"/>
                    <a:pt x="1403" y="1435"/>
                    <a:pt x="1329" y="1435"/>
                  </a:cubicBezTo>
                  <a:cubicBezTo>
                    <a:pt x="596" y="1435"/>
                    <a:pt x="0" y="1664"/>
                    <a:pt x="0" y="1664"/>
                  </a:cubicBezTo>
                  <a:cubicBezTo>
                    <a:pt x="0" y="1664"/>
                    <a:pt x="749" y="2525"/>
                    <a:pt x="1631" y="2525"/>
                  </a:cubicBezTo>
                  <a:cubicBezTo>
                    <a:pt x="1822" y="2525"/>
                    <a:pt x="2020" y="2484"/>
                    <a:pt x="2218" y="2385"/>
                  </a:cubicBezTo>
                  <a:cubicBezTo>
                    <a:pt x="3106" y="1886"/>
                    <a:pt x="2496" y="1"/>
                    <a:pt x="24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1"/>
            <p:cNvSpPr/>
            <p:nvPr/>
          </p:nvSpPr>
          <p:spPr>
            <a:xfrm>
              <a:off x="6881300" y="4602125"/>
              <a:ext cx="76250" cy="94275"/>
            </a:xfrm>
            <a:custGeom>
              <a:avLst/>
              <a:gdLst/>
              <a:ahLst/>
              <a:cxnLst/>
              <a:rect l="l" t="t" r="r" b="b"/>
              <a:pathLst>
                <a:path w="3050" h="3771" extrusionOk="0">
                  <a:moveTo>
                    <a:pt x="333" y="0"/>
                  </a:moveTo>
                  <a:lnTo>
                    <a:pt x="0" y="278"/>
                  </a:lnTo>
                  <a:cubicBezTo>
                    <a:pt x="1220" y="1664"/>
                    <a:pt x="2551" y="3716"/>
                    <a:pt x="2606" y="3771"/>
                  </a:cubicBezTo>
                  <a:lnTo>
                    <a:pt x="3050" y="3494"/>
                  </a:lnTo>
                  <a:cubicBezTo>
                    <a:pt x="3050" y="3494"/>
                    <a:pt x="1664" y="1387"/>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1"/>
            <p:cNvSpPr/>
            <p:nvPr/>
          </p:nvSpPr>
          <p:spPr>
            <a:xfrm>
              <a:off x="6759300" y="4493750"/>
              <a:ext cx="127550" cy="115325"/>
            </a:xfrm>
            <a:custGeom>
              <a:avLst/>
              <a:gdLst/>
              <a:ahLst/>
              <a:cxnLst/>
              <a:rect l="l" t="t" r="r" b="b"/>
              <a:pathLst>
                <a:path w="5102" h="4613" extrusionOk="0">
                  <a:moveTo>
                    <a:pt x="3799" y="1"/>
                  </a:moveTo>
                  <a:cubicBezTo>
                    <a:pt x="3273" y="1"/>
                    <a:pt x="3438" y="786"/>
                    <a:pt x="3438" y="786"/>
                  </a:cubicBezTo>
                  <a:cubicBezTo>
                    <a:pt x="3438" y="786"/>
                    <a:pt x="3171" y="138"/>
                    <a:pt x="2574" y="138"/>
                  </a:cubicBezTo>
                  <a:cubicBezTo>
                    <a:pt x="2451" y="138"/>
                    <a:pt x="2314" y="166"/>
                    <a:pt x="2163" y="232"/>
                  </a:cubicBezTo>
                  <a:cubicBezTo>
                    <a:pt x="1664" y="454"/>
                    <a:pt x="1830" y="1341"/>
                    <a:pt x="1830" y="1341"/>
                  </a:cubicBezTo>
                  <a:cubicBezTo>
                    <a:pt x="1830" y="1341"/>
                    <a:pt x="1631" y="1196"/>
                    <a:pt x="1378" y="1196"/>
                  </a:cubicBezTo>
                  <a:cubicBezTo>
                    <a:pt x="1187" y="1196"/>
                    <a:pt x="967" y="1278"/>
                    <a:pt x="777" y="1563"/>
                  </a:cubicBezTo>
                  <a:cubicBezTo>
                    <a:pt x="444" y="2006"/>
                    <a:pt x="998" y="2561"/>
                    <a:pt x="998" y="2561"/>
                  </a:cubicBezTo>
                  <a:cubicBezTo>
                    <a:pt x="998" y="2561"/>
                    <a:pt x="278" y="2561"/>
                    <a:pt x="167" y="3115"/>
                  </a:cubicBezTo>
                  <a:cubicBezTo>
                    <a:pt x="0" y="3614"/>
                    <a:pt x="444" y="3892"/>
                    <a:pt x="1220" y="4114"/>
                  </a:cubicBezTo>
                  <a:cubicBezTo>
                    <a:pt x="1941" y="4335"/>
                    <a:pt x="3605" y="4613"/>
                    <a:pt x="3605" y="4613"/>
                  </a:cubicBezTo>
                  <a:lnTo>
                    <a:pt x="4991" y="3559"/>
                  </a:lnTo>
                  <a:cubicBezTo>
                    <a:pt x="4991" y="3559"/>
                    <a:pt x="5102" y="454"/>
                    <a:pt x="4104" y="66"/>
                  </a:cubicBezTo>
                  <a:cubicBezTo>
                    <a:pt x="3983" y="20"/>
                    <a:pt x="3882" y="1"/>
                    <a:pt x="3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1"/>
            <p:cNvSpPr/>
            <p:nvPr/>
          </p:nvSpPr>
          <p:spPr>
            <a:xfrm>
              <a:off x="6834150" y="4550825"/>
              <a:ext cx="76275" cy="67900"/>
            </a:xfrm>
            <a:custGeom>
              <a:avLst/>
              <a:gdLst/>
              <a:ahLst/>
              <a:cxnLst/>
              <a:rect l="l" t="t" r="r" b="b"/>
              <a:pathLst>
                <a:path w="3051" h="2716" extrusionOk="0">
                  <a:moveTo>
                    <a:pt x="1942" y="1"/>
                  </a:moveTo>
                  <a:cubicBezTo>
                    <a:pt x="1942" y="1"/>
                    <a:pt x="1664" y="666"/>
                    <a:pt x="1442" y="1609"/>
                  </a:cubicBezTo>
                  <a:cubicBezTo>
                    <a:pt x="611" y="1831"/>
                    <a:pt x="1" y="2219"/>
                    <a:pt x="1" y="2219"/>
                  </a:cubicBezTo>
                  <a:cubicBezTo>
                    <a:pt x="1" y="2219"/>
                    <a:pt x="691" y="2716"/>
                    <a:pt x="1410" y="2716"/>
                  </a:cubicBezTo>
                  <a:cubicBezTo>
                    <a:pt x="1709" y="2716"/>
                    <a:pt x="2013" y="2630"/>
                    <a:pt x="2274" y="2385"/>
                  </a:cubicBezTo>
                  <a:cubicBezTo>
                    <a:pt x="3051" y="1664"/>
                    <a:pt x="1942" y="1"/>
                    <a:pt x="19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1"/>
            <p:cNvSpPr/>
            <p:nvPr/>
          </p:nvSpPr>
          <p:spPr>
            <a:xfrm>
              <a:off x="6799500" y="4692225"/>
              <a:ext cx="97075" cy="72125"/>
            </a:xfrm>
            <a:custGeom>
              <a:avLst/>
              <a:gdLst/>
              <a:ahLst/>
              <a:cxnLst/>
              <a:rect l="l" t="t" r="r" b="b"/>
              <a:pathLst>
                <a:path w="3883" h="2885" extrusionOk="0">
                  <a:moveTo>
                    <a:pt x="222" y="1"/>
                  </a:moveTo>
                  <a:lnTo>
                    <a:pt x="0" y="389"/>
                  </a:lnTo>
                  <a:cubicBezTo>
                    <a:pt x="1664" y="1276"/>
                    <a:pt x="3605" y="2884"/>
                    <a:pt x="3605" y="2884"/>
                  </a:cubicBezTo>
                  <a:lnTo>
                    <a:pt x="3882" y="2551"/>
                  </a:lnTo>
                  <a:cubicBezTo>
                    <a:pt x="3882" y="2551"/>
                    <a:pt x="1886" y="943"/>
                    <a:pt x="2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1"/>
            <p:cNvSpPr/>
            <p:nvPr/>
          </p:nvSpPr>
          <p:spPr>
            <a:xfrm>
              <a:off x="6671950" y="4601900"/>
              <a:ext cx="122025" cy="116700"/>
            </a:xfrm>
            <a:custGeom>
              <a:avLst/>
              <a:gdLst/>
              <a:ahLst/>
              <a:cxnLst/>
              <a:rect l="l" t="t" r="r" b="b"/>
              <a:pathLst>
                <a:path w="4881" h="4668" extrusionOk="0">
                  <a:moveTo>
                    <a:pt x="2803" y="1"/>
                  </a:moveTo>
                  <a:cubicBezTo>
                    <a:pt x="2048" y="1"/>
                    <a:pt x="2496" y="897"/>
                    <a:pt x="2496" y="897"/>
                  </a:cubicBezTo>
                  <a:cubicBezTo>
                    <a:pt x="2496" y="897"/>
                    <a:pt x="2149" y="521"/>
                    <a:pt x="1706" y="521"/>
                  </a:cubicBezTo>
                  <a:cubicBezTo>
                    <a:pt x="1535" y="521"/>
                    <a:pt x="1350" y="576"/>
                    <a:pt x="1165" y="730"/>
                  </a:cubicBezTo>
                  <a:cubicBezTo>
                    <a:pt x="722" y="1118"/>
                    <a:pt x="1165" y="1839"/>
                    <a:pt x="1165" y="1839"/>
                  </a:cubicBezTo>
                  <a:cubicBezTo>
                    <a:pt x="1165" y="1839"/>
                    <a:pt x="1085" y="1821"/>
                    <a:pt x="968" y="1821"/>
                  </a:cubicBezTo>
                  <a:cubicBezTo>
                    <a:pt x="734" y="1821"/>
                    <a:pt x="352" y="1895"/>
                    <a:pt x="167" y="2338"/>
                  </a:cubicBezTo>
                  <a:cubicBezTo>
                    <a:pt x="1" y="2893"/>
                    <a:pt x="722" y="3225"/>
                    <a:pt x="722" y="3225"/>
                  </a:cubicBezTo>
                  <a:cubicBezTo>
                    <a:pt x="722" y="3225"/>
                    <a:pt x="112" y="3447"/>
                    <a:pt x="112" y="4057"/>
                  </a:cubicBezTo>
                  <a:cubicBezTo>
                    <a:pt x="112" y="4612"/>
                    <a:pt x="611" y="4667"/>
                    <a:pt x="1443" y="4667"/>
                  </a:cubicBezTo>
                  <a:cubicBezTo>
                    <a:pt x="2219" y="4667"/>
                    <a:pt x="3938" y="4335"/>
                    <a:pt x="3938" y="4335"/>
                  </a:cubicBezTo>
                  <a:lnTo>
                    <a:pt x="4881" y="2948"/>
                  </a:lnTo>
                  <a:cubicBezTo>
                    <a:pt x="4881" y="2948"/>
                    <a:pt x="3938" y="9"/>
                    <a:pt x="2940" y="9"/>
                  </a:cubicBezTo>
                  <a:cubicBezTo>
                    <a:pt x="2890" y="3"/>
                    <a:pt x="2845" y="1"/>
                    <a:pt x="28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1"/>
            <p:cNvSpPr/>
            <p:nvPr/>
          </p:nvSpPr>
          <p:spPr>
            <a:xfrm>
              <a:off x="6752375" y="4645100"/>
              <a:ext cx="72100" cy="70400"/>
            </a:xfrm>
            <a:custGeom>
              <a:avLst/>
              <a:gdLst/>
              <a:ahLst/>
              <a:cxnLst/>
              <a:rect l="l" t="t" r="r" b="b"/>
              <a:pathLst>
                <a:path w="2884" h="2816" extrusionOk="0">
                  <a:moveTo>
                    <a:pt x="1275" y="0"/>
                  </a:moveTo>
                  <a:cubicBezTo>
                    <a:pt x="1275" y="0"/>
                    <a:pt x="1275" y="777"/>
                    <a:pt x="1165" y="1664"/>
                  </a:cubicBezTo>
                  <a:cubicBezTo>
                    <a:pt x="444" y="2052"/>
                    <a:pt x="0" y="2717"/>
                    <a:pt x="0" y="2717"/>
                  </a:cubicBezTo>
                  <a:cubicBezTo>
                    <a:pt x="0" y="2717"/>
                    <a:pt x="369" y="2816"/>
                    <a:pt x="828" y="2816"/>
                  </a:cubicBezTo>
                  <a:cubicBezTo>
                    <a:pt x="1345" y="2816"/>
                    <a:pt x="1977" y="2691"/>
                    <a:pt x="2329" y="2163"/>
                  </a:cubicBezTo>
                  <a:cubicBezTo>
                    <a:pt x="2884" y="1220"/>
                    <a:pt x="1275" y="0"/>
                    <a:pt x="1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1"/>
            <p:cNvSpPr/>
            <p:nvPr/>
          </p:nvSpPr>
          <p:spPr>
            <a:xfrm>
              <a:off x="6986800" y="4624475"/>
              <a:ext cx="130175" cy="368600"/>
            </a:xfrm>
            <a:custGeom>
              <a:avLst/>
              <a:gdLst/>
              <a:ahLst/>
              <a:cxnLst/>
              <a:rect l="l" t="t" r="r" b="b"/>
              <a:pathLst>
                <a:path w="5207" h="14744" extrusionOk="0">
                  <a:moveTo>
                    <a:pt x="1846" y="0"/>
                  </a:moveTo>
                  <a:cubicBezTo>
                    <a:pt x="871" y="0"/>
                    <a:pt x="1" y="1160"/>
                    <a:pt x="493" y="3099"/>
                  </a:cubicBezTo>
                  <a:cubicBezTo>
                    <a:pt x="1159" y="5816"/>
                    <a:pt x="3266" y="13025"/>
                    <a:pt x="3599" y="14744"/>
                  </a:cubicBezTo>
                  <a:lnTo>
                    <a:pt x="5151" y="14744"/>
                  </a:lnTo>
                  <a:cubicBezTo>
                    <a:pt x="5207" y="13025"/>
                    <a:pt x="4375" y="4152"/>
                    <a:pt x="3599" y="1768"/>
                  </a:cubicBezTo>
                  <a:cubicBezTo>
                    <a:pt x="3237" y="548"/>
                    <a:pt x="2517" y="0"/>
                    <a:pt x="18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1"/>
            <p:cNvSpPr/>
            <p:nvPr/>
          </p:nvSpPr>
          <p:spPr>
            <a:xfrm>
              <a:off x="6909500" y="4664150"/>
              <a:ext cx="167275" cy="328925"/>
            </a:xfrm>
            <a:custGeom>
              <a:avLst/>
              <a:gdLst/>
              <a:ahLst/>
              <a:cxnLst/>
              <a:rect l="l" t="t" r="r" b="b"/>
              <a:pathLst>
                <a:path w="6691" h="13157" extrusionOk="0">
                  <a:moveTo>
                    <a:pt x="1918" y="0"/>
                  </a:moveTo>
                  <a:cubicBezTo>
                    <a:pt x="835" y="0"/>
                    <a:pt x="0" y="1661"/>
                    <a:pt x="591" y="2954"/>
                  </a:cubicBezTo>
                  <a:cubicBezTo>
                    <a:pt x="1312" y="4617"/>
                    <a:pt x="4362" y="11770"/>
                    <a:pt x="4972" y="13157"/>
                  </a:cubicBezTo>
                  <a:lnTo>
                    <a:pt x="6691" y="13157"/>
                  </a:lnTo>
                  <a:cubicBezTo>
                    <a:pt x="6303" y="11493"/>
                    <a:pt x="4972" y="4506"/>
                    <a:pt x="3585" y="1512"/>
                  </a:cubicBezTo>
                  <a:cubicBezTo>
                    <a:pt x="3067" y="419"/>
                    <a:pt x="2461" y="0"/>
                    <a:pt x="19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1"/>
            <p:cNvSpPr/>
            <p:nvPr/>
          </p:nvSpPr>
          <p:spPr>
            <a:xfrm>
              <a:off x="7060625" y="4584850"/>
              <a:ext cx="117350" cy="408225"/>
            </a:xfrm>
            <a:custGeom>
              <a:avLst/>
              <a:gdLst/>
              <a:ahLst/>
              <a:cxnLst/>
              <a:rect l="l" t="t" r="r" b="b"/>
              <a:pathLst>
                <a:path w="4694" h="16329" extrusionOk="0">
                  <a:moveTo>
                    <a:pt x="2067" y="1"/>
                  </a:moveTo>
                  <a:cubicBezTo>
                    <a:pt x="1013" y="1"/>
                    <a:pt x="0" y="1368"/>
                    <a:pt x="424" y="2965"/>
                  </a:cubicBezTo>
                  <a:cubicBezTo>
                    <a:pt x="978" y="5238"/>
                    <a:pt x="2198" y="16329"/>
                    <a:pt x="2198" y="16329"/>
                  </a:cubicBezTo>
                  <a:lnTo>
                    <a:pt x="4139" y="16329"/>
                  </a:lnTo>
                  <a:cubicBezTo>
                    <a:pt x="4139" y="16329"/>
                    <a:pt x="4694" y="7124"/>
                    <a:pt x="3862" y="2410"/>
                  </a:cubicBezTo>
                  <a:cubicBezTo>
                    <a:pt x="3565" y="673"/>
                    <a:pt x="2806" y="1"/>
                    <a:pt x="2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1"/>
            <p:cNvSpPr/>
            <p:nvPr/>
          </p:nvSpPr>
          <p:spPr>
            <a:xfrm>
              <a:off x="6851300" y="4726800"/>
              <a:ext cx="182500" cy="266275"/>
            </a:xfrm>
            <a:custGeom>
              <a:avLst/>
              <a:gdLst/>
              <a:ahLst/>
              <a:cxnLst/>
              <a:rect l="l" t="t" r="r" b="b"/>
              <a:pathLst>
                <a:path w="7300" h="10651" extrusionOk="0">
                  <a:moveTo>
                    <a:pt x="1849" y="1"/>
                  </a:moveTo>
                  <a:cubicBezTo>
                    <a:pt x="850" y="1"/>
                    <a:pt x="1" y="1211"/>
                    <a:pt x="867" y="2832"/>
                  </a:cubicBezTo>
                  <a:cubicBezTo>
                    <a:pt x="2143" y="5161"/>
                    <a:pt x="5470" y="10651"/>
                    <a:pt x="5470" y="10651"/>
                  </a:cubicBezTo>
                  <a:lnTo>
                    <a:pt x="7300" y="10651"/>
                  </a:lnTo>
                  <a:cubicBezTo>
                    <a:pt x="7300" y="10651"/>
                    <a:pt x="4472" y="2776"/>
                    <a:pt x="3196" y="891"/>
                  </a:cubicBezTo>
                  <a:cubicBezTo>
                    <a:pt x="2823" y="269"/>
                    <a:pt x="2319" y="1"/>
                    <a:pt x="18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1"/>
            <p:cNvSpPr/>
            <p:nvPr/>
          </p:nvSpPr>
          <p:spPr>
            <a:xfrm>
              <a:off x="7071200" y="4658950"/>
              <a:ext cx="44400" cy="334125"/>
            </a:xfrm>
            <a:custGeom>
              <a:avLst/>
              <a:gdLst/>
              <a:ahLst/>
              <a:cxnLst/>
              <a:rect l="l" t="t" r="r" b="b"/>
              <a:pathLst>
                <a:path w="1776" h="13365" extrusionOk="0">
                  <a:moveTo>
                    <a:pt x="1" y="1"/>
                  </a:moveTo>
                  <a:lnTo>
                    <a:pt x="1" y="1"/>
                  </a:lnTo>
                  <a:cubicBezTo>
                    <a:pt x="167" y="2773"/>
                    <a:pt x="1221" y="13365"/>
                    <a:pt x="1221" y="13365"/>
                  </a:cubicBezTo>
                  <a:lnTo>
                    <a:pt x="1775" y="13365"/>
                  </a:lnTo>
                  <a:cubicBezTo>
                    <a:pt x="1775" y="13365"/>
                    <a:pt x="1221" y="6655"/>
                    <a:pt x="944" y="4271"/>
                  </a:cubicBezTo>
                  <a:cubicBezTo>
                    <a:pt x="555" y="1942"/>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1"/>
            <p:cNvSpPr/>
            <p:nvPr/>
          </p:nvSpPr>
          <p:spPr>
            <a:xfrm>
              <a:off x="6999125" y="4701925"/>
              <a:ext cx="77650" cy="291150"/>
            </a:xfrm>
            <a:custGeom>
              <a:avLst/>
              <a:gdLst/>
              <a:ahLst/>
              <a:cxnLst/>
              <a:rect l="l" t="t" r="r" b="b"/>
              <a:pathLst>
                <a:path w="3106" h="11646" extrusionOk="0">
                  <a:moveTo>
                    <a:pt x="0" y="1"/>
                  </a:moveTo>
                  <a:cubicBezTo>
                    <a:pt x="777" y="3882"/>
                    <a:pt x="2607" y="11646"/>
                    <a:pt x="2607" y="11646"/>
                  </a:cubicBezTo>
                  <a:lnTo>
                    <a:pt x="3106" y="11646"/>
                  </a:lnTo>
                  <a:cubicBezTo>
                    <a:pt x="3106" y="11646"/>
                    <a:pt x="1941" y="6322"/>
                    <a:pt x="1498" y="4659"/>
                  </a:cubicBezTo>
                  <a:cubicBezTo>
                    <a:pt x="1110" y="2995"/>
                    <a:pt x="1" y="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1"/>
            <p:cNvSpPr/>
            <p:nvPr/>
          </p:nvSpPr>
          <p:spPr>
            <a:xfrm>
              <a:off x="6924275" y="4737975"/>
              <a:ext cx="109525" cy="255100"/>
            </a:xfrm>
            <a:custGeom>
              <a:avLst/>
              <a:gdLst/>
              <a:ahLst/>
              <a:cxnLst/>
              <a:rect l="l" t="t" r="r" b="b"/>
              <a:pathLst>
                <a:path w="4381" h="10204" extrusionOk="0">
                  <a:moveTo>
                    <a:pt x="0" y="1"/>
                  </a:moveTo>
                  <a:cubicBezTo>
                    <a:pt x="0" y="1775"/>
                    <a:pt x="3937" y="10204"/>
                    <a:pt x="3937" y="10204"/>
                  </a:cubicBezTo>
                  <a:lnTo>
                    <a:pt x="4381" y="10204"/>
                  </a:lnTo>
                  <a:cubicBezTo>
                    <a:pt x="4381" y="10204"/>
                    <a:pt x="3937" y="9039"/>
                    <a:pt x="3383" y="7542"/>
                  </a:cubicBezTo>
                  <a:cubicBezTo>
                    <a:pt x="2828" y="6100"/>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 name="TextBox 8"/>
          <p:cNvSpPr txBox="1"/>
          <p:nvPr/>
        </p:nvSpPr>
        <p:spPr>
          <a:xfrm>
            <a:off x="1601870" y="418203"/>
            <a:ext cx="5852884" cy="523220"/>
          </a:xfrm>
          <a:prstGeom prst="rect">
            <a:avLst/>
          </a:prstGeom>
          <a:noFill/>
        </p:spPr>
        <p:txBody>
          <a:bodyPr wrap="none" rtlCol="0">
            <a:spAutoFit/>
          </a:bodyPr>
          <a:lstStyle/>
          <a:p>
            <a:r>
              <a:rPr lang="ru-RU" sz="2800" b="1" dirty="0" smtClean="0">
                <a:latin typeface="Times New Roman" panose="02020603050405020304" pitchFamily="18" charset="0"/>
                <a:cs typeface="Times New Roman" panose="02020603050405020304" pitchFamily="18" charset="0"/>
              </a:rPr>
              <a:t>ДОДИНАСТИЧЕСКИЙ  ПЕРИОД</a:t>
            </a:r>
            <a:endParaRPr lang="ru-RU" sz="2800" b="1" dirty="0">
              <a:latin typeface="Times New Roman" panose="02020603050405020304" pitchFamily="18" charset="0"/>
              <a:cs typeface="Times New Roman" panose="02020603050405020304" pitchFamily="18" charset="0"/>
            </a:endParaRPr>
          </a:p>
        </p:txBody>
      </p:sp>
      <p:pic>
        <p:nvPicPr>
          <p:cNvPr id="10" name="Рисунок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337042" y="1205654"/>
            <a:ext cx="1390739" cy="1858448"/>
          </a:xfrm>
          <a:prstGeom prst="rect">
            <a:avLst/>
          </a:prstGeom>
        </p:spPr>
      </p:pic>
      <p:pic>
        <p:nvPicPr>
          <p:cNvPr id="11" name="Рисунок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223549" y="2134878"/>
            <a:ext cx="2288749" cy="2578872"/>
          </a:xfrm>
          <a:prstGeom prst="rect">
            <a:avLst/>
          </a:prstGeom>
        </p:spPr>
      </p:pic>
      <p:pic>
        <p:nvPicPr>
          <p:cNvPr id="12" name="Рисунок 1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080184" y="1579627"/>
            <a:ext cx="1641348" cy="2758568"/>
          </a:xfrm>
          <a:prstGeom prst="rect">
            <a:avLst/>
          </a:prstGeom>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146"/>
        <p:cNvGrpSpPr/>
        <p:nvPr/>
      </p:nvGrpSpPr>
      <p:grpSpPr>
        <a:xfrm>
          <a:off x="0" y="0"/>
          <a:ext cx="0" cy="0"/>
          <a:chOff x="0" y="0"/>
          <a:chExt cx="0" cy="0"/>
        </a:xfrm>
      </p:grpSpPr>
      <p:sp>
        <p:nvSpPr>
          <p:cNvPr id="2147" name="Google Shape;2147;p52"/>
          <p:cNvSpPr/>
          <p:nvPr/>
        </p:nvSpPr>
        <p:spPr>
          <a:xfrm>
            <a:off x="6729299" y="3566200"/>
            <a:ext cx="2645563" cy="1240620"/>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9" name="Google Shape;2149;p52"/>
          <p:cNvGrpSpPr/>
          <p:nvPr/>
        </p:nvGrpSpPr>
        <p:grpSpPr>
          <a:xfrm>
            <a:off x="796450" y="764688"/>
            <a:ext cx="1111825" cy="170525"/>
            <a:chOff x="1893450" y="398925"/>
            <a:chExt cx="1111825" cy="170525"/>
          </a:xfrm>
        </p:grpSpPr>
        <p:sp>
          <p:nvSpPr>
            <p:cNvPr id="2150" name="Google Shape;2150;p52"/>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2"/>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2"/>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2"/>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4" name="Google Shape;2154;p52"/>
          <p:cNvGrpSpPr/>
          <p:nvPr/>
        </p:nvGrpSpPr>
        <p:grpSpPr>
          <a:xfrm flipH="1">
            <a:off x="7235775" y="764700"/>
            <a:ext cx="1111825" cy="170525"/>
            <a:chOff x="1893450" y="398925"/>
            <a:chExt cx="1111825" cy="170525"/>
          </a:xfrm>
        </p:grpSpPr>
        <p:sp>
          <p:nvSpPr>
            <p:cNvPr id="2155" name="Google Shape;2155;p52"/>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2"/>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2"/>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2"/>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0" name="Google Shape;2160;p52"/>
          <p:cNvGrpSpPr/>
          <p:nvPr/>
        </p:nvGrpSpPr>
        <p:grpSpPr>
          <a:xfrm>
            <a:off x="7264802" y="2409381"/>
            <a:ext cx="1331902" cy="2397454"/>
            <a:chOff x="760875" y="3379425"/>
            <a:chExt cx="887225" cy="1597025"/>
          </a:xfrm>
        </p:grpSpPr>
        <p:sp>
          <p:nvSpPr>
            <p:cNvPr id="2161" name="Google Shape;2161;p52"/>
            <p:cNvSpPr/>
            <p:nvPr/>
          </p:nvSpPr>
          <p:spPr>
            <a:xfrm>
              <a:off x="1248825" y="3527750"/>
              <a:ext cx="317500" cy="350750"/>
            </a:xfrm>
            <a:custGeom>
              <a:avLst/>
              <a:gdLst/>
              <a:ahLst/>
              <a:cxnLst/>
              <a:rect l="l" t="t" r="r" b="b"/>
              <a:pathLst>
                <a:path w="12700" h="14030" extrusionOk="0">
                  <a:moveTo>
                    <a:pt x="8263" y="1"/>
                  </a:moveTo>
                  <a:lnTo>
                    <a:pt x="8263" y="1"/>
                  </a:lnTo>
                  <a:cubicBezTo>
                    <a:pt x="8319" y="278"/>
                    <a:pt x="8319" y="722"/>
                    <a:pt x="8208" y="2274"/>
                  </a:cubicBezTo>
                  <a:cubicBezTo>
                    <a:pt x="7598" y="1442"/>
                    <a:pt x="6655" y="444"/>
                    <a:pt x="6655" y="444"/>
                  </a:cubicBezTo>
                  <a:cubicBezTo>
                    <a:pt x="6655" y="444"/>
                    <a:pt x="5213" y="943"/>
                    <a:pt x="3494" y="2773"/>
                  </a:cubicBezTo>
                  <a:cubicBezTo>
                    <a:pt x="1831" y="4548"/>
                    <a:pt x="278" y="9594"/>
                    <a:pt x="223" y="9760"/>
                  </a:cubicBezTo>
                  <a:lnTo>
                    <a:pt x="1" y="14030"/>
                  </a:lnTo>
                  <a:cubicBezTo>
                    <a:pt x="1" y="14030"/>
                    <a:pt x="3494" y="7376"/>
                    <a:pt x="4936" y="6156"/>
                  </a:cubicBezTo>
                  <a:cubicBezTo>
                    <a:pt x="9095" y="2551"/>
                    <a:pt x="12699" y="2441"/>
                    <a:pt x="12699" y="2441"/>
                  </a:cubicBezTo>
                  <a:cubicBezTo>
                    <a:pt x="12699" y="2441"/>
                    <a:pt x="11923" y="1553"/>
                    <a:pt x="10869" y="999"/>
                  </a:cubicBezTo>
                  <a:cubicBezTo>
                    <a:pt x="9871" y="444"/>
                    <a:pt x="8818" y="112"/>
                    <a:pt x="8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2"/>
            <p:cNvSpPr/>
            <p:nvPr/>
          </p:nvSpPr>
          <p:spPr>
            <a:xfrm>
              <a:off x="841275" y="3527750"/>
              <a:ext cx="317475" cy="350750"/>
            </a:xfrm>
            <a:custGeom>
              <a:avLst/>
              <a:gdLst/>
              <a:ahLst/>
              <a:cxnLst/>
              <a:rect l="l" t="t" r="r" b="b"/>
              <a:pathLst>
                <a:path w="12699" h="14030" extrusionOk="0">
                  <a:moveTo>
                    <a:pt x="4492" y="1"/>
                  </a:moveTo>
                  <a:lnTo>
                    <a:pt x="4492" y="1"/>
                  </a:lnTo>
                  <a:cubicBezTo>
                    <a:pt x="3937" y="112"/>
                    <a:pt x="2884" y="444"/>
                    <a:pt x="1830" y="999"/>
                  </a:cubicBezTo>
                  <a:cubicBezTo>
                    <a:pt x="777" y="1553"/>
                    <a:pt x="0" y="2441"/>
                    <a:pt x="0" y="2441"/>
                  </a:cubicBezTo>
                  <a:cubicBezTo>
                    <a:pt x="0" y="2441"/>
                    <a:pt x="3605" y="2551"/>
                    <a:pt x="7763" y="6156"/>
                  </a:cubicBezTo>
                  <a:cubicBezTo>
                    <a:pt x="9261" y="7376"/>
                    <a:pt x="12699" y="14030"/>
                    <a:pt x="12699" y="14030"/>
                  </a:cubicBezTo>
                  <a:lnTo>
                    <a:pt x="12588" y="9760"/>
                  </a:lnTo>
                  <a:cubicBezTo>
                    <a:pt x="12532" y="9594"/>
                    <a:pt x="12421" y="5435"/>
                    <a:pt x="9815" y="2829"/>
                  </a:cubicBezTo>
                  <a:cubicBezTo>
                    <a:pt x="8096" y="1110"/>
                    <a:pt x="6045" y="444"/>
                    <a:pt x="6045" y="444"/>
                  </a:cubicBezTo>
                  <a:cubicBezTo>
                    <a:pt x="6045" y="444"/>
                    <a:pt x="5157" y="1442"/>
                    <a:pt x="4547" y="2274"/>
                  </a:cubicBezTo>
                  <a:cubicBezTo>
                    <a:pt x="4381" y="722"/>
                    <a:pt x="4381" y="278"/>
                    <a:pt x="4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2"/>
            <p:cNvSpPr/>
            <p:nvPr/>
          </p:nvSpPr>
          <p:spPr>
            <a:xfrm>
              <a:off x="1172600" y="3874325"/>
              <a:ext cx="59625" cy="1102125"/>
            </a:xfrm>
            <a:custGeom>
              <a:avLst/>
              <a:gdLst/>
              <a:ahLst/>
              <a:cxnLst/>
              <a:rect l="l" t="t" r="r" b="b"/>
              <a:pathLst>
                <a:path w="2385" h="44085" extrusionOk="0">
                  <a:moveTo>
                    <a:pt x="0" y="0"/>
                  </a:moveTo>
                  <a:lnTo>
                    <a:pt x="0" y="44084"/>
                  </a:lnTo>
                  <a:lnTo>
                    <a:pt x="2385" y="44084"/>
                  </a:lnTo>
                  <a:lnTo>
                    <a:pt x="23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2"/>
            <p:cNvSpPr/>
            <p:nvPr/>
          </p:nvSpPr>
          <p:spPr>
            <a:xfrm>
              <a:off x="1211400" y="3874325"/>
              <a:ext cx="20825" cy="1102125"/>
            </a:xfrm>
            <a:custGeom>
              <a:avLst/>
              <a:gdLst/>
              <a:ahLst/>
              <a:cxnLst/>
              <a:rect l="l" t="t" r="r" b="b"/>
              <a:pathLst>
                <a:path w="833" h="44085" extrusionOk="0">
                  <a:moveTo>
                    <a:pt x="1" y="0"/>
                  </a:moveTo>
                  <a:lnTo>
                    <a:pt x="1" y="44084"/>
                  </a:lnTo>
                  <a:lnTo>
                    <a:pt x="833" y="44084"/>
                  </a:lnTo>
                  <a:lnTo>
                    <a:pt x="8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2"/>
            <p:cNvSpPr/>
            <p:nvPr/>
          </p:nvSpPr>
          <p:spPr>
            <a:xfrm>
              <a:off x="1218350" y="3755600"/>
              <a:ext cx="429750" cy="239350"/>
            </a:xfrm>
            <a:custGeom>
              <a:avLst/>
              <a:gdLst/>
              <a:ahLst/>
              <a:cxnLst/>
              <a:rect l="l" t="t" r="r" b="b"/>
              <a:pathLst>
                <a:path w="17190" h="9574" extrusionOk="0">
                  <a:moveTo>
                    <a:pt x="9180" y="1"/>
                  </a:moveTo>
                  <a:cubicBezTo>
                    <a:pt x="8425" y="1"/>
                    <a:pt x="7474" y="77"/>
                    <a:pt x="6599" y="369"/>
                  </a:cubicBezTo>
                  <a:cubicBezTo>
                    <a:pt x="5822" y="591"/>
                    <a:pt x="1941" y="2587"/>
                    <a:pt x="943" y="4860"/>
                  </a:cubicBezTo>
                  <a:cubicBezTo>
                    <a:pt x="0" y="7245"/>
                    <a:pt x="55" y="9574"/>
                    <a:pt x="55" y="9574"/>
                  </a:cubicBezTo>
                  <a:cubicBezTo>
                    <a:pt x="55" y="9574"/>
                    <a:pt x="222" y="8520"/>
                    <a:pt x="665" y="7633"/>
                  </a:cubicBezTo>
                  <a:cubicBezTo>
                    <a:pt x="665" y="7633"/>
                    <a:pt x="2329" y="3640"/>
                    <a:pt x="6876" y="3419"/>
                  </a:cubicBezTo>
                  <a:cubicBezTo>
                    <a:pt x="7065" y="3407"/>
                    <a:pt x="7256" y="3401"/>
                    <a:pt x="7449" y="3401"/>
                  </a:cubicBezTo>
                  <a:cubicBezTo>
                    <a:pt x="11847" y="3401"/>
                    <a:pt x="17190" y="6302"/>
                    <a:pt x="17190" y="6302"/>
                  </a:cubicBezTo>
                  <a:cubicBezTo>
                    <a:pt x="17190" y="6302"/>
                    <a:pt x="16358" y="4250"/>
                    <a:pt x="15083" y="3419"/>
                  </a:cubicBezTo>
                  <a:cubicBezTo>
                    <a:pt x="13918" y="2587"/>
                    <a:pt x="12587" y="2420"/>
                    <a:pt x="11922" y="2420"/>
                  </a:cubicBezTo>
                  <a:cubicBezTo>
                    <a:pt x="12698" y="2254"/>
                    <a:pt x="14140" y="2088"/>
                    <a:pt x="14140" y="2088"/>
                  </a:cubicBezTo>
                  <a:cubicBezTo>
                    <a:pt x="14140" y="2088"/>
                    <a:pt x="12754" y="1311"/>
                    <a:pt x="11423" y="1034"/>
                  </a:cubicBezTo>
                  <a:cubicBezTo>
                    <a:pt x="11280" y="1006"/>
                    <a:pt x="11096" y="992"/>
                    <a:pt x="10877" y="992"/>
                  </a:cubicBezTo>
                  <a:cubicBezTo>
                    <a:pt x="10248" y="992"/>
                    <a:pt x="9332" y="1106"/>
                    <a:pt x="8262" y="1311"/>
                  </a:cubicBezTo>
                  <a:cubicBezTo>
                    <a:pt x="8928" y="646"/>
                    <a:pt x="10591" y="92"/>
                    <a:pt x="10591" y="92"/>
                  </a:cubicBezTo>
                  <a:cubicBezTo>
                    <a:pt x="10591" y="92"/>
                    <a:pt x="10003" y="1"/>
                    <a:pt x="9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2"/>
            <p:cNvSpPr/>
            <p:nvPr/>
          </p:nvSpPr>
          <p:spPr>
            <a:xfrm>
              <a:off x="760875" y="3751450"/>
              <a:ext cx="429775" cy="240725"/>
            </a:xfrm>
            <a:custGeom>
              <a:avLst/>
              <a:gdLst/>
              <a:ahLst/>
              <a:cxnLst/>
              <a:rect l="l" t="t" r="r" b="b"/>
              <a:pathLst>
                <a:path w="17191" h="9629" extrusionOk="0">
                  <a:moveTo>
                    <a:pt x="7989" y="1"/>
                  </a:moveTo>
                  <a:cubicBezTo>
                    <a:pt x="7172" y="1"/>
                    <a:pt x="6599" y="91"/>
                    <a:pt x="6599" y="91"/>
                  </a:cubicBezTo>
                  <a:cubicBezTo>
                    <a:pt x="6599" y="91"/>
                    <a:pt x="8262" y="646"/>
                    <a:pt x="8928" y="1367"/>
                  </a:cubicBezTo>
                  <a:cubicBezTo>
                    <a:pt x="7883" y="1166"/>
                    <a:pt x="6984" y="1023"/>
                    <a:pt x="6357" y="1023"/>
                  </a:cubicBezTo>
                  <a:cubicBezTo>
                    <a:pt x="6119" y="1023"/>
                    <a:pt x="5920" y="1044"/>
                    <a:pt x="5767" y="1089"/>
                  </a:cubicBezTo>
                  <a:cubicBezTo>
                    <a:pt x="4436" y="1367"/>
                    <a:pt x="3050" y="2143"/>
                    <a:pt x="3050" y="2143"/>
                  </a:cubicBezTo>
                  <a:cubicBezTo>
                    <a:pt x="3050" y="2143"/>
                    <a:pt x="4492" y="2254"/>
                    <a:pt x="5268" y="2476"/>
                  </a:cubicBezTo>
                  <a:cubicBezTo>
                    <a:pt x="4547" y="2476"/>
                    <a:pt x="3327" y="2586"/>
                    <a:pt x="2052" y="3418"/>
                  </a:cubicBezTo>
                  <a:cubicBezTo>
                    <a:pt x="832" y="4250"/>
                    <a:pt x="0" y="6357"/>
                    <a:pt x="0" y="6357"/>
                  </a:cubicBezTo>
                  <a:cubicBezTo>
                    <a:pt x="0" y="6357"/>
                    <a:pt x="5351" y="3401"/>
                    <a:pt x="9751" y="3401"/>
                  </a:cubicBezTo>
                  <a:cubicBezTo>
                    <a:pt x="9941" y="3401"/>
                    <a:pt x="10128" y="3407"/>
                    <a:pt x="10314" y="3418"/>
                  </a:cubicBezTo>
                  <a:cubicBezTo>
                    <a:pt x="14806" y="3640"/>
                    <a:pt x="16469" y="7688"/>
                    <a:pt x="16469" y="7688"/>
                  </a:cubicBezTo>
                  <a:cubicBezTo>
                    <a:pt x="16968" y="8575"/>
                    <a:pt x="17135" y="9629"/>
                    <a:pt x="17135" y="9629"/>
                  </a:cubicBezTo>
                  <a:cubicBezTo>
                    <a:pt x="17135" y="9629"/>
                    <a:pt x="17190" y="7244"/>
                    <a:pt x="16192" y="4915"/>
                  </a:cubicBezTo>
                  <a:cubicBezTo>
                    <a:pt x="15249" y="2586"/>
                    <a:pt x="11368" y="590"/>
                    <a:pt x="10591" y="368"/>
                  </a:cubicBezTo>
                  <a:cubicBezTo>
                    <a:pt x="9690" y="77"/>
                    <a:pt x="8737" y="1"/>
                    <a:pt x="7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2"/>
            <p:cNvSpPr/>
            <p:nvPr/>
          </p:nvSpPr>
          <p:spPr>
            <a:xfrm>
              <a:off x="1205850" y="3656675"/>
              <a:ext cx="435325" cy="288375"/>
            </a:xfrm>
            <a:custGeom>
              <a:avLst/>
              <a:gdLst/>
              <a:ahLst/>
              <a:cxnLst/>
              <a:rect l="l" t="t" r="r" b="b"/>
              <a:pathLst>
                <a:path w="17413" h="11535" extrusionOk="0">
                  <a:moveTo>
                    <a:pt x="7321" y="1"/>
                  </a:moveTo>
                  <a:cubicBezTo>
                    <a:pt x="7321" y="1"/>
                    <a:pt x="3938" y="1387"/>
                    <a:pt x="3661" y="4991"/>
                  </a:cubicBezTo>
                  <a:lnTo>
                    <a:pt x="2441" y="3882"/>
                  </a:lnTo>
                  <a:cubicBezTo>
                    <a:pt x="2441" y="3882"/>
                    <a:pt x="944" y="5324"/>
                    <a:pt x="334" y="8041"/>
                  </a:cubicBezTo>
                  <a:cubicBezTo>
                    <a:pt x="1" y="9594"/>
                    <a:pt x="611" y="11534"/>
                    <a:pt x="611" y="11534"/>
                  </a:cubicBezTo>
                  <a:cubicBezTo>
                    <a:pt x="611" y="11534"/>
                    <a:pt x="833" y="9372"/>
                    <a:pt x="4714" y="6377"/>
                  </a:cubicBezTo>
                  <a:cubicBezTo>
                    <a:pt x="8596" y="3328"/>
                    <a:pt x="17413" y="3161"/>
                    <a:pt x="17413" y="3161"/>
                  </a:cubicBezTo>
                  <a:cubicBezTo>
                    <a:pt x="17413" y="3161"/>
                    <a:pt x="16692" y="1553"/>
                    <a:pt x="15028" y="832"/>
                  </a:cubicBezTo>
                  <a:cubicBezTo>
                    <a:pt x="13620" y="264"/>
                    <a:pt x="12238" y="118"/>
                    <a:pt x="11193" y="118"/>
                  </a:cubicBezTo>
                  <a:cubicBezTo>
                    <a:pt x="10098" y="118"/>
                    <a:pt x="9372" y="278"/>
                    <a:pt x="9372" y="278"/>
                  </a:cubicBezTo>
                  <a:cubicBezTo>
                    <a:pt x="9372" y="278"/>
                    <a:pt x="8873" y="832"/>
                    <a:pt x="8152" y="2496"/>
                  </a:cubicBezTo>
                  <a:cubicBezTo>
                    <a:pt x="7764" y="1110"/>
                    <a:pt x="7321" y="1"/>
                    <a:pt x="7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2"/>
            <p:cNvSpPr/>
            <p:nvPr/>
          </p:nvSpPr>
          <p:spPr>
            <a:xfrm>
              <a:off x="767800" y="3655300"/>
              <a:ext cx="435325" cy="288350"/>
            </a:xfrm>
            <a:custGeom>
              <a:avLst/>
              <a:gdLst/>
              <a:ahLst/>
              <a:cxnLst/>
              <a:rect l="l" t="t" r="r" b="b"/>
              <a:pathLst>
                <a:path w="17413" h="11534" extrusionOk="0">
                  <a:moveTo>
                    <a:pt x="10037" y="0"/>
                  </a:moveTo>
                  <a:cubicBezTo>
                    <a:pt x="10037" y="0"/>
                    <a:pt x="9649" y="1109"/>
                    <a:pt x="9205" y="2495"/>
                  </a:cubicBezTo>
                  <a:cubicBezTo>
                    <a:pt x="8540" y="832"/>
                    <a:pt x="8041" y="277"/>
                    <a:pt x="8041" y="277"/>
                  </a:cubicBezTo>
                  <a:cubicBezTo>
                    <a:pt x="8041" y="277"/>
                    <a:pt x="7315" y="118"/>
                    <a:pt x="6213" y="118"/>
                  </a:cubicBezTo>
                  <a:cubicBezTo>
                    <a:pt x="5160" y="118"/>
                    <a:pt x="3765" y="263"/>
                    <a:pt x="2329" y="832"/>
                  </a:cubicBezTo>
                  <a:cubicBezTo>
                    <a:pt x="666" y="1553"/>
                    <a:pt x="0" y="3105"/>
                    <a:pt x="0" y="3105"/>
                  </a:cubicBezTo>
                  <a:cubicBezTo>
                    <a:pt x="0" y="3105"/>
                    <a:pt x="8817" y="3327"/>
                    <a:pt x="12699" y="6377"/>
                  </a:cubicBezTo>
                  <a:cubicBezTo>
                    <a:pt x="16580" y="9371"/>
                    <a:pt x="16747" y="11534"/>
                    <a:pt x="16747" y="11534"/>
                  </a:cubicBezTo>
                  <a:cubicBezTo>
                    <a:pt x="16747" y="11534"/>
                    <a:pt x="17412" y="9649"/>
                    <a:pt x="17024" y="8041"/>
                  </a:cubicBezTo>
                  <a:cubicBezTo>
                    <a:pt x="16414" y="5323"/>
                    <a:pt x="14972" y="3882"/>
                    <a:pt x="14972" y="3882"/>
                  </a:cubicBezTo>
                  <a:lnTo>
                    <a:pt x="13697" y="4991"/>
                  </a:lnTo>
                  <a:cubicBezTo>
                    <a:pt x="13420" y="1386"/>
                    <a:pt x="10037" y="0"/>
                    <a:pt x="100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2"/>
            <p:cNvSpPr/>
            <p:nvPr/>
          </p:nvSpPr>
          <p:spPr>
            <a:xfrm>
              <a:off x="1122675" y="3379425"/>
              <a:ext cx="187175" cy="594725"/>
            </a:xfrm>
            <a:custGeom>
              <a:avLst/>
              <a:gdLst/>
              <a:ahLst/>
              <a:cxnLst/>
              <a:rect l="l" t="t" r="r" b="b"/>
              <a:pathLst>
                <a:path w="7487" h="23789" extrusionOk="0">
                  <a:moveTo>
                    <a:pt x="4825" y="0"/>
                  </a:moveTo>
                  <a:cubicBezTo>
                    <a:pt x="4825" y="0"/>
                    <a:pt x="3439" y="777"/>
                    <a:pt x="2164" y="3605"/>
                  </a:cubicBezTo>
                  <a:cubicBezTo>
                    <a:pt x="1332" y="5490"/>
                    <a:pt x="112" y="9261"/>
                    <a:pt x="112" y="9261"/>
                  </a:cubicBezTo>
                  <a:cubicBezTo>
                    <a:pt x="112" y="9261"/>
                    <a:pt x="1609" y="10203"/>
                    <a:pt x="2718" y="12033"/>
                  </a:cubicBezTo>
                  <a:cubicBezTo>
                    <a:pt x="1348" y="11299"/>
                    <a:pt x="367" y="11256"/>
                    <a:pt x="155" y="11256"/>
                  </a:cubicBezTo>
                  <a:cubicBezTo>
                    <a:pt x="126" y="11256"/>
                    <a:pt x="112" y="11257"/>
                    <a:pt x="112" y="11257"/>
                  </a:cubicBezTo>
                  <a:cubicBezTo>
                    <a:pt x="112" y="11257"/>
                    <a:pt x="1" y="12033"/>
                    <a:pt x="944" y="15693"/>
                  </a:cubicBezTo>
                  <a:cubicBezTo>
                    <a:pt x="1886" y="19353"/>
                    <a:pt x="3217" y="23789"/>
                    <a:pt x="3217" y="23789"/>
                  </a:cubicBezTo>
                  <a:cubicBezTo>
                    <a:pt x="3217" y="23789"/>
                    <a:pt x="6156" y="16469"/>
                    <a:pt x="6766" y="13253"/>
                  </a:cubicBezTo>
                  <a:cubicBezTo>
                    <a:pt x="7487" y="10092"/>
                    <a:pt x="6433" y="5823"/>
                    <a:pt x="6433" y="5823"/>
                  </a:cubicBezTo>
                  <a:cubicBezTo>
                    <a:pt x="6433" y="5823"/>
                    <a:pt x="5380" y="6932"/>
                    <a:pt x="5102" y="7597"/>
                  </a:cubicBezTo>
                  <a:cubicBezTo>
                    <a:pt x="5102" y="5934"/>
                    <a:pt x="5934" y="4603"/>
                    <a:pt x="5934" y="4603"/>
                  </a:cubicBezTo>
                  <a:lnTo>
                    <a:pt x="48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0" name="Google Shape;2170;p52"/>
          <p:cNvGrpSpPr/>
          <p:nvPr/>
        </p:nvGrpSpPr>
        <p:grpSpPr>
          <a:xfrm>
            <a:off x="408472" y="3098826"/>
            <a:ext cx="1331894" cy="1707992"/>
            <a:chOff x="453100" y="3823025"/>
            <a:chExt cx="898350" cy="1152025"/>
          </a:xfrm>
        </p:grpSpPr>
        <p:sp>
          <p:nvSpPr>
            <p:cNvPr id="2171" name="Google Shape;2171;p52"/>
            <p:cNvSpPr/>
            <p:nvPr/>
          </p:nvSpPr>
          <p:spPr>
            <a:xfrm>
              <a:off x="686000" y="4291450"/>
              <a:ext cx="191350" cy="195625"/>
            </a:xfrm>
            <a:custGeom>
              <a:avLst/>
              <a:gdLst/>
              <a:ahLst/>
              <a:cxnLst/>
              <a:rect l="l" t="t" r="r" b="b"/>
              <a:pathLst>
                <a:path w="7654" h="7825" extrusionOk="0">
                  <a:moveTo>
                    <a:pt x="5755" y="0"/>
                  </a:moveTo>
                  <a:cubicBezTo>
                    <a:pt x="5139" y="0"/>
                    <a:pt x="4381" y="154"/>
                    <a:pt x="3494" y="616"/>
                  </a:cubicBezTo>
                  <a:cubicBezTo>
                    <a:pt x="1054" y="1892"/>
                    <a:pt x="611" y="2834"/>
                    <a:pt x="278" y="4442"/>
                  </a:cubicBezTo>
                  <a:cubicBezTo>
                    <a:pt x="1" y="5829"/>
                    <a:pt x="334" y="6938"/>
                    <a:pt x="334" y="6938"/>
                  </a:cubicBezTo>
                  <a:lnTo>
                    <a:pt x="1165" y="5773"/>
                  </a:lnTo>
                  <a:lnTo>
                    <a:pt x="1165" y="5773"/>
                  </a:lnTo>
                  <a:cubicBezTo>
                    <a:pt x="1165" y="5773"/>
                    <a:pt x="999" y="6605"/>
                    <a:pt x="1054" y="7049"/>
                  </a:cubicBezTo>
                  <a:cubicBezTo>
                    <a:pt x="1110" y="7492"/>
                    <a:pt x="1443" y="7825"/>
                    <a:pt x="1443" y="7825"/>
                  </a:cubicBezTo>
                  <a:cubicBezTo>
                    <a:pt x="1443" y="7825"/>
                    <a:pt x="1942" y="4110"/>
                    <a:pt x="3328" y="2723"/>
                  </a:cubicBezTo>
                  <a:cubicBezTo>
                    <a:pt x="5158" y="838"/>
                    <a:pt x="7265" y="838"/>
                    <a:pt x="7265" y="838"/>
                  </a:cubicBezTo>
                  <a:lnTo>
                    <a:pt x="7653" y="616"/>
                  </a:lnTo>
                  <a:cubicBezTo>
                    <a:pt x="7653" y="616"/>
                    <a:pt x="6988" y="0"/>
                    <a:pt x="5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2"/>
            <p:cNvSpPr/>
            <p:nvPr/>
          </p:nvSpPr>
          <p:spPr>
            <a:xfrm>
              <a:off x="939700" y="4291450"/>
              <a:ext cx="189950" cy="195625"/>
            </a:xfrm>
            <a:custGeom>
              <a:avLst/>
              <a:gdLst/>
              <a:ahLst/>
              <a:cxnLst/>
              <a:rect l="l" t="t" r="r" b="b"/>
              <a:pathLst>
                <a:path w="7598" h="7825" extrusionOk="0">
                  <a:moveTo>
                    <a:pt x="1873" y="0"/>
                  </a:moveTo>
                  <a:cubicBezTo>
                    <a:pt x="641" y="0"/>
                    <a:pt x="0" y="616"/>
                    <a:pt x="0" y="616"/>
                  </a:cubicBezTo>
                  <a:lnTo>
                    <a:pt x="333" y="838"/>
                  </a:lnTo>
                  <a:cubicBezTo>
                    <a:pt x="333" y="838"/>
                    <a:pt x="2440" y="838"/>
                    <a:pt x="4270" y="2723"/>
                  </a:cubicBezTo>
                  <a:cubicBezTo>
                    <a:pt x="5656" y="4110"/>
                    <a:pt x="6155" y="7825"/>
                    <a:pt x="6155" y="7825"/>
                  </a:cubicBezTo>
                  <a:cubicBezTo>
                    <a:pt x="6155" y="7825"/>
                    <a:pt x="6488" y="7492"/>
                    <a:pt x="6544" y="7049"/>
                  </a:cubicBezTo>
                  <a:cubicBezTo>
                    <a:pt x="6654" y="6605"/>
                    <a:pt x="6433" y="5773"/>
                    <a:pt x="6433" y="5773"/>
                  </a:cubicBezTo>
                  <a:lnTo>
                    <a:pt x="6433" y="5773"/>
                  </a:lnTo>
                  <a:lnTo>
                    <a:pt x="7264" y="6938"/>
                  </a:lnTo>
                  <a:cubicBezTo>
                    <a:pt x="7264" y="6938"/>
                    <a:pt x="7597" y="5829"/>
                    <a:pt x="7320" y="4442"/>
                  </a:cubicBezTo>
                  <a:cubicBezTo>
                    <a:pt x="6987" y="2834"/>
                    <a:pt x="6544" y="1892"/>
                    <a:pt x="4159" y="616"/>
                  </a:cubicBezTo>
                  <a:cubicBezTo>
                    <a:pt x="3253" y="154"/>
                    <a:pt x="2489" y="0"/>
                    <a:pt x="1873" y="0"/>
                  </a:cubicBezTo>
                  <a:close/>
                </a:path>
              </a:pathLst>
            </a:custGeom>
            <a:solidFill>
              <a:srgbClr val="0C7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2"/>
            <p:cNvSpPr/>
            <p:nvPr/>
          </p:nvSpPr>
          <p:spPr>
            <a:xfrm>
              <a:off x="759475" y="4306850"/>
              <a:ext cx="129225" cy="230150"/>
            </a:xfrm>
            <a:custGeom>
              <a:avLst/>
              <a:gdLst/>
              <a:ahLst/>
              <a:cxnLst/>
              <a:rect l="l" t="t" r="r" b="b"/>
              <a:pathLst>
                <a:path w="5169" h="9206" extrusionOk="0">
                  <a:moveTo>
                    <a:pt x="3685" y="0"/>
                  </a:moveTo>
                  <a:cubicBezTo>
                    <a:pt x="3389" y="0"/>
                    <a:pt x="3069" y="56"/>
                    <a:pt x="2773" y="222"/>
                  </a:cubicBezTo>
                  <a:cubicBezTo>
                    <a:pt x="999" y="1054"/>
                    <a:pt x="278" y="2385"/>
                    <a:pt x="56" y="4048"/>
                  </a:cubicBezTo>
                  <a:cubicBezTo>
                    <a:pt x="1" y="4714"/>
                    <a:pt x="167" y="5767"/>
                    <a:pt x="444" y="6710"/>
                  </a:cubicBezTo>
                  <a:cubicBezTo>
                    <a:pt x="666" y="6100"/>
                    <a:pt x="1165" y="5601"/>
                    <a:pt x="1165" y="5601"/>
                  </a:cubicBezTo>
                  <a:lnTo>
                    <a:pt x="1165" y="5601"/>
                  </a:lnTo>
                  <a:cubicBezTo>
                    <a:pt x="1165" y="5601"/>
                    <a:pt x="555" y="6599"/>
                    <a:pt x="722" y="7652"/>
                  </a:cubicBezTo>
                  <a:cubicBezTo>
                    <a:pt x="943" y="8262"/>
                    <a:pt x="1221" y="8651"/>
                    <a:pt x="1831" y="9205"/>
                  </a:cubicBezTo>
                  <a:cubicBezTo>
                    <a:pt x="1831" y="9205"/>
                    <a:pt x="1387" y="6710"/>
                    <a:pt x="2330" y="3882"/>
                  </a:cubicBezTo>
                  <a:cubicBezTo>
                    <a:pt x="2999" y="1921"/>
                    <a:pt x="3793" y="620"/>
                    <a:pt x="4532" y="620"/>
                  </a:cubicBezTo>
                  <a:cubicBezTo>
                    <a:pt x="4650" y="620"/>
                    <a:pt x="4766" y="653"/>
                    <a:pt x="4880" y="721"/>
                  </a:cubicBezTo>
                  <a:cubicBezTo>
                    <a:pt x="4948" y="763"/>
                    <a:pt x="4992" y="781"/>
                    <a:pt x="5019" y="781"/>
                  </a:cubicBezTo>
                  <a:cubicBezTo>
                    <a:pt x="5169" y="781"/>
                    <a:pt x="4770" y="222"/>
                    <a:pt x="4770" y="222"/>
                  </a:cubicBezTo>
                  <a:cubicBezTo>
                    <a:pt x="4770" y="222"/>
                    <a:pt x="4277" y="0"/>
                    <a:pt x="3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2"/>
            <p:cNvSpPr/>
            <p:nvPr/>
          </p:nvSpPr>
          <p:spPr>
            <a:xfrm>
              <a:off x="926950" y="4306850"/>
              <a:ext cx="130600" cy="230150"/>
            </a:xfrm>
            <a:custGeom>
              <a:avLst/>
              <a:gdLst/>
              <a:ahLst/>
              <a:cxnLst/>
              <a:rect l="l" t="t" r="r" b="b"/>
              <a:pathLst>
                <a:path w="5224" h="9206" extrusionOk="0">
                  <a:moveTo>
                    <a:pt x="1500" y="0"/>
                  </a:moveTo>
                  <a:cubicBezTo>
                    <a:pt x="892" y="0"/>
                    <a:pt x="399" y="222"/>
                    <a:pt x="399" y="222"/>
                  </a:cubicBezTo>
                  <a:cubicBezTo>
                    <a:pt x="399" y="222"/>
                    <a:pt x="0" y="781"/>
                    <a:pt x="150" y="781"/>
                  </a:cubicBezTo>
                  <a:cubicBezTo>
                    <a:pt x="177" y="781"/>
                    <a:pt x="221" y="763"/>
                    <a:pt x="289" y="721"/>
                  </a:cubicBezTo>
                  <a:cubicBezTo>
                    <a:pt x="403" y="653"/>
                    <a:pt x="519" y="620"/>
                    <a:pt x="637" y="620"/>
                  </a:cubicBezTo>
                  <a:cubicBezTo>
                    <a:pt x="1376" y="620"/>
                    <a:pt x="2170" y="1921"/>
                    <a:pt x="2839" y="3882"/>
                  </a:cubicBezTo>
                  <a:cubicBezTo>
                    <a:pt x="3837" y="6710"/>
                    <a:pt x="3338" y="9205"/>
                    <a:pt x="3338" y="9205"/>
                  </a:cubicBezTo>
                  <a:cubicBezTo>
                    <a:pt x="3948" y="8651"/>
                    <a:pt x="4226" y="8262"/>
                    <a:pt x="4447" y="7652"/>
                  </a:cubicBezTo>
                  <a:cubicBezTo>
                    <a:pt x="4614" y="6599"/>
                    <a:pt x="4004" y="5601"/>
                    <a:pt x="4004" y="5601"/>
                  </a:cubicBezTo>
                  <a:lnTo>
                    <a:pt x="4004" y="5601"/>
                  </a:lnTo>
                  <a:cubicBezTo>
                    <a:pt x="4004" y="5601"/>
                    <a:pt x="4503" y="6100"/>
                    <a:pt x="4725" y="6710"/>
                  </a:cubicBezTo>
                  <a:cubicBezTo>
                    <a:pt x="5002" y="5767"/>
                    <a:pt x="5224" y="4714"/>
                    <a:pt x="5113" y="4048"/>
                  </a:cubicBezTo>
                  <a:cubicBezTo>
                    <a:pt x="4946" y="2385"/>
                    <a:pt x="4170" y="1054"/>
                    <a:pt x="2451" y="222"/>
                  </a:cubicBezTo>
                  <a:cubicBezTo>
                    <a:pt x="2137" y="56"/>
                    <a:pt x="1804" y="0"/>
                    <a:pt x="1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2"/>
            <p:cNvSpPr/>
            <p:nvPr/>
          </p:nvSpPr>
          <p:spPr>
            <a:xfrm>
              <a:off x="873150" y="4291600"/>
              <a:ext cx="58250" cy="683450"/>
            </a:xfrm>
            <a:custGeom>
              <a:avLst/>
              <a:gdLst/>
              <a:ahLst/>
              <a:cxnLst/>
              <a:rect l="l" t="t" r="r" b="b"/>
              <a:pathLst>
                <a:path w="2330" h="27338" extrusionOk="0">
                  <a:moveTo>
                    <a:pt x="1" y="0"/>
                  </a:moveTo>
                  <a:lnTo>
                    <a:pt x="1" y="27338"/>
                  </a:lnTo>
                  <a:lnTo>
                    <a:pt x="2330" y="27338"/>
                  </a:lnTo>
                  <a:lnTo>
                    <a:pt x="233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2"/>
            <p:cNvSpPr/>
            <p:nvPr/>
          </p:nvSpPr>
          <p:spPr>
            <a:xfrm>
              <a:off x="519650" y="4169025"/>
              <a:ext cx="353525" cy="151700"/>
            </a:xfrm>
            <a:custGeom>
              <a:avLst/>
              <a:gdLst/>
              <a:ahLst/>
              <a:cxnLst/>
              <a:rect l="l" t="t" r="r" b="b"/>
              <a:pathLst>
                <a:path w="14141" h="6068" extrusionOk="0">
                  <a:moveTo>
                    <a:pt x="5260" y="0"/>
                  </a:moveTo>
                  <a:cubicBezTo>
                    <a:pt x="4993" y="0"/>
                    <a:pt x="4719" y="8"/>
                    <a:pt x="4437" y="24"/>
                  </a:cubicBezTo>
                  <a:cubicBezTo>
                    <a:pt x="3771" y="134"/>
                    <a:pt x="2496" y="744"/>
                    <a:pt x="2108" y="1077"/>
                  </a:cubicBezTo>
                  <a:lnTo>
                    <a:pt x="2773" y="2463"/>
                  </a:lnTo>
                  <a:cubicBezTo>
                    <a:pt x="2773" y="2463"/>
                    <a:pt x="1886" y="2242"/>
                    <a:pt x="1054" y="2242"/>
                  </a:cubicBezTo>
                  <a:cubicBezTo>
                    <a:pt x="1" y="4127"/>
                    <a:pt x="278" y="6068"/>
                    <a:pt x="278" y="6068"/>
                  </a:cubicBezTo>
                  <a:cubicBezTo>
                    <a:pt x="278" y="6068"/>
                    <a:pt x="3081" y="2938"/>
                    <a:pt x="6799" y="2938"/>
                  </a:cubicBezTo>
                  <a:cubicBezTo>
                    <a:pt x="7133" y="2938"/>
                    <a:pt x="7473" y="2963"/>
                    <a:pt x="7819" y="3018"/>
                  </a:cubicBezTo>
                  <a:cubicBezTo>
                    <a:pt x="12089" y="3739"/>
                    <a:pt x="14141" y="5680"/>
                    <a:pt x="14141" y="5680"/>
                  </a:cubicBezTo>
                  <a:cubicBezTo>
                    <a:pt x="14141" y="5680"/>
                    <a:pt x="12592" y="0"/>
                    <a:pt x="5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2"/>
            <p:cNvSpPr/>
            <p:nvPr/>
          </p:nvSpPr>
          <p:spPr>
            <a:xfrm>
              <a:off x="939700" y="4169025"/>
              <a:ext cx="353525" cy="151700"/>
            </a:xfrm>
            <a:custGeom>
              <a:avLst/>
              <a:gdLst/>
              <a:ahLst/>
              <a:cxnLst/>
              <a:rect l="l" t="t" r="r" b="b"/>
              <a:pathLst>
                <a:path w="14141" h="6068" extrusionOk="0">
                  <a:moveTo>
                    <a:pt x="8881" y="0"/>
                  </a:moveTo>
                  <a:cubicBezTo>
                    <a:pt x="1549" y="0"/>
                    <a:pt x="0" y="5680"/>
                    <a:pt x="0" y="5680"/>
                  </a:cubicBezTo>
                  <a:cubicBezTo>
                    <a:pt x="0" y="5680"/>
                    <a:pt x="2052" y="3739"/>
                    <a:pt x="6266" y="3018"/>
                  </a:cubicBezTo>
                  <a:cubicBezTo>
                    <a:pt x="6617" y="2963"/>
                    <a:pt x="6962" y="2938"/>
                    <a:pt x="7299" y="2938"/>
                  </a:cubicBezTo>
                  <a:cubicBezTo>
                    <a:pt x="11061" y="2938"/>
                    <a:pt x="13863" y="6068"/>
                    <a:pt x="13863" y="6068"/>
                  </a:cubicBezTo>
                  <a:cubicBezTo>
                    <a:pt x="13863" y="6068"/>
                    <a:pt x="14140" y="4127"/>
                    <a:pt x="13087" y="2242"/>
                  </a:cubicBezTo>
                  <a:cubicBezTo>
                    <a:pt x="12255" y="2242"/>
                    <a:pt x="11368" y="2463"/>
                    <a:pt x="11368" y="2463"/>
                  </a:cubicBezTo>
                  <a:lnTo>
                    <a:pt x="12033" y="1077"/>
                  </a:lnTo>
                  <a:cubicBezTo>
                    <a:pt x="11645" y="744"/>
                    <a:pt x="10370" y="134"/>
                    <a:pt x="9704" y="24"/>
                  </a:cubicBezTo>
                  <a:cubicBezTo>
                    <a:pt x="9422" y="8"/>
                    <a:pt x="9148" y="0"/>
                    <a:pt x="88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2"/>
            <p:cNvSpPr/>
            <p:nvPr/>
          </p:nvSpPr>
          <p:spPr>
            <a:xfrm>
              <a:off x="453100" y="4058700"/>
              <a:ext cx="435325" cy="288375"/>
            </a:xfrm>
            <a:custGeom>
              <a:avLst/>
              <a:gdLst/>
              <a:ahLst/>
              <a:cxnLst/>
              <a:rect l="l" t="t" r="r" b="b"/>
              <a:pathLst>
                <a:path w="17413" h="11535" extrusionOk="0">
                  <a:moveTo>
                    <a:pt x="10093" y="0"/>
                  </a:moveTo>
                  <a:cubicBezTo>
                    <a:pt x="10093" y="0"/>
                    <a:pt x="9650" y="1109"/>
                    <a:pt x="9261" y="2496"/>
                  </a:cubicBezTo>
                  <a:cubicBezTo>
                    <a:pt x="8540" y="832"/>
                    <a:pt x="8041" y="278"/>
                    <a:pt x="8041" y="278"/>
                  </a:cubicBezTo>
                  <a:cubicBezTo>
                    <a:pt x="8041" y="278"/>
                    <a:pt x="7330" y="118"/>
                    <a:pt x="6242" y="118"/>
                  </a:cubicBezTo>
                  <a:cubicBezTo>
                    <a:pt x="5203" y="118"/>
                    <a:pt x="3821" y="264"/>
                    <a:pt x="2385" y="832"/>
                  </a:cubicBezTo>
                  <a:cubicBezTo>
                    <a:pt x="722" y="1553"/>
                    <a:pt x="1" y="3161"/>
                    <a:pt x="1" y="3161"/>
                  </a:cubicBezTo>
                  <a:cubicBezTo>
                    <a:pt x="1" y="3161"/>
                    <a:pt x="8818" y="3328"/>
                    <a:pt x="12699" y="6377"/>
                  </a:cubicBezTo>
                  <a:cubicBezTo>
                    <a:pt x="16581" y="9372"/>
                    <a:pt x="16803" y="11534"/>
                    <a:pt x="16803" y="11534"/>
                  </a:cubicBezTo>
                  <a:cubicBezTo>
                    <a:pt x="16803" y="11534"/>
                    <a:pt x="17413" y="9649"/>
                    <a:pt x="17080" y="8041"/>
                  </a:cubicBezTo>
                  <a:cubicBezTo>
                    <a:pt x="16470" y="5324"/>
                    <a:pt x="14973" y="3882"/>
                    <a:pt x="14973" y="3882"/>
                  </a:cubicBezTo>
                  <a:lnTo>
                    <a:pt x="13753" y="4991"/>
                  </a:lnTo>
                  <a:cubicBezTo>
                    <a:pt x="13476" y="1387"/>
                    <a:pt x="10093" y="0"/>
                    <a:pt x="10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2"/>
            <p:cNvSpPr/>
            <p:nvPr/>
          </p:nvSpPr>
          <p:spPr>
            <a:xfrm>
              <a:off x="914750" y="4058700"/>
              <a:ext cx="436700" cy="288375"/>
            </a:xfrm>
            <a:custGeom>
              <a:avLst/>
              <a:gdLst/>
              <a:ahLst/>
              <a:cxnLst/>
              <a:rect l="l" t="t" r="r" b="b"/>
              <a:pathLst>
                <a:path w="17468" h="11535" extrusionOk="0">
                  <a:moveTo>
                    <a:pt x="7431" y="0"/>
                  </a:moveTo>
                  <a:cubicBezTo>
                    <a:pt x="7431" y="0"/>
                    <a:pt x="4048" y="1387"/>
                    <a:pt x="3771" y="4991"/>
                  </a:cubicBezTo>
                  <a:lnTo>
                    <a:pt x="2496" y="3882"/>
                  </a:lnTo>
                  <a:cubicBezTo>
                    <a:pt x="2496" y="3882"/>
                    <a:pt x="1054" y="5324"/>
                    <a:pt x="444" y="8041"/>
                  </a:cubicBezTo>
                  <a:cubicBezTo>
                    <a:pt x="0" y="9649"/>
                    <a:pt x="721" y="11534"/>
                    <a:pt x="721" y="11534"/>
                  </a:cubicBezTo>
                  <a:cubicBezTo>
                    <a:pt x="721" y="11534"/>
                    <a:pt x="887" y="9372"/>
                    <a:pt x="4769" y="6377"/>
                  </a:cubicBezTo>
                  <a:cubicBezTo>
                    <a:pt x="8651" y="3328"/>
                    <a:pt x="17467" y="3161"/>
                    <a:pt x="17467" y="3161"/>
                  </a:cubicBezTo>
                  <a:cubicBezTo>
                    <a:pt x="17467" y="3161"/>
                    <a:pt x="16802" y="1553"/>
                    <a:pt x="15138" y="832"/>
                  </a:cubicBezTo>
                  <a:cubicBezTo>
                    <a:pt x="13703" y="264"/>
                    <a:pt x="12308" y="118"/>
                    <a:pt x="11255" y="118"/>
                  </a:cubicBezTo>
                  <a:cubicBezTo>
                    <a:pt x="10153" y="118"/>
                    <a:pt x="9427" y="278"/>
                    <a:pt x="9427" y="278"/>
                  </a:cubicBezTo>
                  <a:cubicBezTo>
                    <a:pt x="9427" y="278"/>
                    <a:pt x="8928" y="832"/>
                    <a:pt x="8262" y="2496"/>
                  </a:cubicBezTo>
                  <a:cubicBezTo>
                    <a:pt x="7819" y="1109"/>
                    <a:pt x="7431" y="0"/>
                    <a:pt x="74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2"/>
            <p:cNvSpPr/>
            <p:nvPr/>
          </p:nvSpPr>
          <p:spPr>
            <a:xfrm>
              <a:off x="554300" y="3900675"/>
              <a:ext cx="357700" cy="446400"/>
            </a:xfrm>
            <a:custGeom>
              <a:avLst/>
              <a:gdLst/>
              <a:ahLst/>
              <a:cxnLst/>
              <a:rect l="l" t="t" r="r" b="b"/>
              <a:pathLst>
                <a:path w="14308" h="17856" extrusionOk="0">
                  <a:moveTo>
                    <a:pt x="2829" y="0"/>
                  </a:moveTo>
                  <a:cubicBezTo>
                    <a:pt x="1387" y="111"/>
                    <a:pt x="1" y="610"/>
                    <a:pt x="1" y="610"/>
                  </a:cubicBezTo>
                  <a:cubicBezTo>
                    <a:pt x="1" y="610"/>
                    <a:pt x="3827" y="2384"/>
                    <a:pt x="6322" y="5157"/>
                  </a:cubicBezTo>
                  <a:cubicBezTo>
                    <a:pt x="12145" y="11534"/>
                    <a:pt x="13087" y="17855"/>
                    <a:pt x="13087" y="17855"/>
                  </a:cubicBezTo>
                  <a:cubicBezTo>
                    <a:pt x="13087" y="17855"/>
                    <a:pt x="14307" y="12698"/>
                    <a:pt x="11479" y="6044"/>
                  </a:cubicBezTo>
                  <a:cubicBezTo>
                    <a:pt x="10925" y="6543"/>
                    <a:pt x="10315" y="7153"/>
                    <a:pt x="10315" y="7153"/>
                  </a:cubicBezTo>
                  <a:cubicBezTo>
                    <a:pt x="10315" y="7153"/>
                    <a:pt x="10648" y="5767"/>
                    <a:pt x="10814" y="4824"/>
                  </a:cubicBezTo>
                  <a:cubicBezTo>
                    <a:pt x="10481" y="4103"/>
                    <a:pt x="10038" y="3438"/>
                    <a:pt x="9649" y="2717"/>
                  </a:cubicBezTo>
                  <a:cubicBezTo>
                    <a:pt x="8984" y="1774"/>
                    <a:pt x="8041" y="1220"/>
                    <a:pt x="7487" y="776"/>
                  </a:cubicBezTo>
                  <a:lnTo>
                    <a:pt x="7487" y="776"/>
                  </a:lnTo>
                  <a:cubicBezTo>
                    <a:pt x="7653" y="1275"/>
                    <a:pt x="7653" y="1553"/>
                    <a:pt x="7542" y="2329"/>
                  </a:cubicBezTo>
                  <a:cubicBezTo>
                    <a:pt x="6322" y="444"/>
                    <a:pt x="5435" y="222"/>
                    <a:pt x="4714" y="111"/>
                  </a:cubicBezTo>
                  <a:lnTo>
                    <a:pt x="4714" y="111"/>
                  </a:lnTo>
                  <a:cubicBezTo>
                    <a:pt x="4825" y="776"/>
                    <a:pt x="5047" y="1553"/>
                    <a:pt x="5047" y="1553"/>
                  </a:cubicBezTo>
                  <a:cubicBezTo>
                    <a:pt x="5047" y="1553"/>
                    <a:pt x="3827" y="388"/>
                    <a:pt x="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2"/>
            <p:cNvSpPr/>
            <p:nvPr/>
          </p:nvSpPr>
          <p:spPr>
            <a:xfrm>
              <a:off x="887025" y="3900675"/>
              <a:ext cx="357675" cy="446400"/>
            </a:xfrm>
            <a:custGeom>
              <a:avLst/>
              <a:gdLst/>
              <a:ahLst/>
              <a:cxnLst/>
              <a:rect l="l" t="t" r="r" b="b"/>
              <a:pathLst>
                <a:path w="14307" h="17856" extrusionOk="0">
                  <a:moveTo>
                    <a:pt x="11423" y="0"/>
                  </a:moveTo>
                  <a:cubicBezTo>
                    <a:pt x="10480" y="388"/>
                    <a:pt x="9205" y="1553"/>
                    <a:pt x="9205" y="1553"/>
                  </a:cubicBezTo>
                  <a:cubicBezTo>
                    <a:pt x="9205" y="1553"/>
                    <a:pt x="9427" y="776"/>
                    <a:pt x="9538" y="111"/>
                  </a:cubicBezTo>
                  <a:lnTo>
                    <a:pt x="9538" y="111"/>
                  </a:lnTo>
                  <a:cubicBezTo>
                    <a:pt x="8872" y="222"/>
                    <a:pt x="7985" y="444"/>
                    <a:pt x="6710" y="2329"/>
                  </a:cubicBezTo>
                  <a:cubicBezTo>
                    <a:pt x="6654" y="1553"/>
                    <a:pt x="6654" y="1275"/>
                    <a:pt x="6765" y="776"/>
                  </a:cubicBezTo>
                  <a:lnTo>
                    <a:pt x="6765" y="776"/>
                  </a:lnTo>
                  <a:cubicBezTo>
                    <a:pt x="6211" y="1220"/>
                    <a:pt x="5268" y="1774"/>
                    <a:pt x="4658" y="2717"/>
                  </a:cubicBezTo>
                  <a:cubicBezTo>
                    <a:pt x="4215" y="3438"/>
                    <a:pt x="3826" y="4103"/>
                    <a:pt x="3438" y="4824"/>
                  </a:cubicBezTo>
                  <a:cubicBezTo>
                    <a:pt x="3605" y="5767"/>
                    <a:pt x="3937" y="7153"/>
                    <a:pt x="3937" y="7153"/>
                  </a:cubicBezTo>
                  <a:cubicBezTo>
                    <a:pt x="3937" y="7153"/>
                    <a:pt x="3327" y="6543"/>
                    <a:pt x="2773" y="6044"/>
                  </a:cubicBezTo>
                  <a:cubicBezTo>
                    <a:pt x="0" y="12698"/>
                    <a:pt x="1165" y="17855"/>
                    <a:pt x="1165" y="17855"/>
                  </a:cubicBezTo>
                  <a:cubicBezTo>
                    <a:pt x="1165" y="17855"/>
                    <a:pt x="2163" y="11534"/>
                    <a:pt x="7985" y="5157"/>
                  </a:cubicBezTo>
                  <a:cubicBezTo>
                    <a:pt x="10480" y="2384"/>
                    <a:pt x="14307" y="610"/>
                    <a:pt x="14307" y="610"/>
                  </a:cubicBezTo>
                  <a:cubicBezTo>
                    <a:pt x="14307" y="610"/>
                    <a:pt x="12920" y="111"/>
                    <a:pt x="11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2"/>
            <p:cNvSpPr/>
            <p:nvPr/>
          </p:nvSpPr>
          <p:spPr>
            <a:xfrm>
              <a:off x="823250" y="3823025"/>
              <a:ext cx="153900" cy="524050"/>
            </a:xfrm>
            <a:custGeom>
              <a:avLst/>
              <a:gdLst/>
              <a:ahLst/>
              <a:cxnLst/>
              <a:rect l="l" t="t" r="r" b="b"/>
              <a:pathLst>
                <a:path w="6156" h="20962" extrusionOk="0">
                  <a:moveTo>
                    <a:pt x="3050" y="1"/>
                  </a:moveTo>
                  <a:cubicBezTo>
                    <a:pt x="3050" y="1"/>
                    <a:pt x="1387" y="2441"/>
                    <a:pt x="888" y="4548"/>
                  </a:cubicBezTo>
                  <a:cubicBezTo>
                    <a:pt x="2052" y="5490"/>
                    <a:pt x="2219" y="6267"/>
                    <a:pt x="2219" y="6267"/>
                  </a:cubicBezTo>
                  <a:cubicBezTo>
                    <a:pt x="2219" y="6267"/>
                    <a:pt x="999" y="5989"/>
                    <a:pt x="333" y="5823"/>
                  </a:cubicBezTo>
                  <a:cubicBezTo>
                    <a:pt x="0" y="6932"/>
                    <a:pt x="0" y="7986"/>
                    <a:pt x="0" y="8817"/>
                  </a:cubicBezTo>
                  <a:cubicBezTo>
                    <a:pt x="0" y="10093"/>
                    <a:pt x="167" y="11479"/>
                    <a:pt x="444" y="12921"/>
                  </a:cubicBezTo>
                  <a:cubicBezTo>
                    <a:pt x="1387" y="13420"/>
                    <a:pt x="1997" y="14418"/>
                    <a:pt x="1997" y="14418"/>
                  </a:cubicBezTo>
                  <a:cubicBezTo>
                    <a:pt x="1997" y="14418"/>
                    <a:pt x="1929" y="14412"/>
                    <a:pt x="1820" y="14412"/>
                  </a:cubicBezTo>
                  <a:cubicBezTo>
                    <a:pt x="1602" y="14412"/>
                    <a:pt x="1220" y="14437"/>
                    <a:pt x="888" y="14584"/>
                  </a:cubicBezTo>
                  <a:cubicBezTo>
                    <a:pt x="1830" y="17967"/>
                    <a:pt x="3161" y="20961"/>
                    <a:pt x="3161" y="20961"/>
                  </a:cubicBezTo>
                  <a:cubicBezTo>
                    <a:pt x="3161" y="20961"/>
                    <a:pt x="4880" y="16525"/>
                    <a:pt x="5712" y="12366"/>
                  </a:cubicBezTo>
                  <a:cubicBezTo>
                    <a:pt x="5565" y="12337"/>
                    <a:pt x="5422" y="12325"/>
                    <a:pt x="5285" y="12325"/>
                  </a:cubicBezTo>
                  <a:cubicBezTo>
                    <a:pt x="4648" y="12325"/>
                    <a:pt x="4159" y="12588"/>
                    <a:pt x="4159" y="12588"/>
                  </a:cubicBezTo>
                  <a:cubicBezTo>
                    <a:pt x="4159" y="12588"/>
                    <a:pt x="4936" y="11479"/>
                    <a:pt x="5878" y="11091"/>
                  </a:cubicBezTo>
                  <a:cubicBezTo>
                    <a:pt x="6045" y="10204"/>
                    <a:pt x="6100" y="9317"/>
                    <a:pt x="6156" y="8540"/>
                  </a:cubicBezTo>
                  <a:cubicBezTo>
                    <a:pt x="6156" y="7875"/>
                    <a:pt x="5823" y="5934"/>
                    <a:pt x="5213" y="4381"/>
                  </a:cubicBezTo>
                  <a:cubicBezTo>
                    <a:pt x="4936" y="4936"/>
                    <a:pt x="4159" y="5435"/>
                    <a:pt x="4159" y="5435"/>
                  </a:cubicBezTo>
                  <a:cubicBezTo>
                    <a:pt x="4159" y="5435"/>
                    <a:pt x="4326" y="3882"/>
                    <a:pt x="4547" y="3161"/>
                  </a:cubicBezTo>
                  <a:cubicBezTo>
                    <a:pt x="3716" y="1498"/>
                    <a:pt x="3050" y="1"/>
                    <a:pt x="3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3" name="Google Shape;2183;p52"/>
          <p:cNvGrpSpPr/>
          <p:nvPr/>
        </p:nvGrpSpPr>
        <p:grpSpPr>
          <a:xfrm flipH="1">
            <a:off x="1155514" y="3804814"/>
            <a:ext cx="814498" cy="1002016"/>
            <a:chOff x="6671950" y="4370550"/>
            <a:chExt cx="506025" cy="622525"/>
          </a:xfrm>
        </p:grpSpPr>
        <p:sp>
          <p:nvSpPr>
            <p:cNvPr id="2184" name="Google Shape;2184;p52"/>
            <p:cNvSpPr/>
            <p:nvPr/>
          </p:nvSpPr>
          <p:spPr>
            <a:xfrm>
              <a:off x="7090625" y="4498150"/>
              <a:ext cx="24975" cy="110925"/>
            </a:xfrm>
            <a:custGeom>
              <a:avLst/>
              <a:gdLst/>
              <a:ahLst/>
              <a:cxnLst/>
              <a:rect l="l" t="t" r="r" b="b"/>
              <a:pathLst>
                <a:path w="999" h="4437" extrusionOk="0">
                  <a:moveTo>
                    <a:pt x="499" y="0"/>
                  </a:moveTo>
                  <a:lnTo>
                    <a:pt x="0" y="56"/>
                  </a:lnTo>
                  <a:cubicBezTo>
                    <a:pt x="444" y="1941"/>
                    <a:pt x="499" y="4437"/>
                    <a:pt x="499" y="4437"/>
                  </a:cubicBezTo>
                  <a:lnTo>
                    <a:pt x="998" y="4437"/>
                  </a:lnTo>
                  <a:cubicBezTo>
                    <a:pt x="998" y="4437"/>
                    <a:pt x="832" y="183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2"/>
            <p:cNvSpPr/>
            <p:nvPr/>
          </p:nvSpPr>
          <p:spPr>
            <a:xfrm>
              <a:off x="7001900" y="4370550"/>
              <a:ext cx="149750" cy="111000"/>
            </a:xfrm>
            <a:custGeom>
              <a:avLst/>
              <a:gdLst/>
              <a:ahLst/>
              <a:cxnLst/>
              <a:rect l="l" t="t" r="r" b="b"/>
              <a:pathLst>
                <a:path w="5990" h="4440" extrusionOk="0">
                  <a:moveTo>
                    <a:pt x="3552" y="0"/>
                  </a:moveTo>
                  <a:cubicBezTo>
                    <a:pt x="3033" y="0"/>
                    <a:pt x="2773" y="779"/>
                    <a:pt x="2773" y="779"/>
                  </a:cubicBezTo>
                  <a:cubicBezTo>
                    <a:pt x="2773" y="779"/>
                    <a:pt x="2535" y="343"/>
                    <a:pt x="2058" y="343"/>
                  </a:cubicBezTo>
                  <a:cubicBezTo>
                    <a:pt x="1972" y="343"/>
                    <a:pt x="1877" y="357"/>
                    <a:pt x="1775" y="391"/>
                  </a:cubicBezTo>
                  <a:cubicBezTo>
                    <a:pt x="1220" y="557"/>
                    <a:pt x="1387" y="1334"/>
                    <a:pt x="1387" y="1334"/>
                  </a:cubicBezTo>
                  <a:cubicBezTo>
                    <a:pt x="1387" y="1334"/>
                    <a:pt x="1165" y="1201"/>
                    <a:pt x="905" y="1201"/>
                  </a:cubicBezTo>
                  <a:cubicBezTo>
                    <a:pt x="753" y="1201"/>
                    <a:pt x="587" y="1246"/>
                    <a:pt x="444" y="1389"/>
                  </a:cubicBezTo>
                  <a:cubicBezTo>
                    <a:pt x="0" y="1777"/>
                    <a:pt x="278" y="2166"/>
                    <a:pt x="777" y="2776"/>
                  </a:cubicBezTo>
                  <a:cubicBezTo>
                    <a:pt x="1276" y="3441"/>
                    <a:pt x="2662" y="4439"/>
                    <a:pt x="2662" y="4439"/>
                  </a:cubicBezTo>
                  <a:lnTo>
                    <a:pt x="4326" y="4328"/>
                  </a:lnTo>
                  <a:cubicBezTo>
                    <a:pt x="4326" y="4328"/>
                    <a:pt x="5989" y="1667"/>
                    <a:pt x="5379" y="946"/>
                  </a:cubicBezTo>
                  <a:cubicBezTo>
                    <a:pt x="5185" y="719"/>
                    <a:pt x="5019" y="639"/>
                    <a:pt x="4882" y="639"/>
                  </a:cubicBezTo>
                  <a:cubicBezTo>
                    <a:pt x="4548" y="639"/>
                    <a:pt x="4381" y="1112"/>
                    <a:pt x="4381" y="1112"/>
                  </a:cubicBezTo>
                  <a:cubicBezTo>
                    <a:pt x="4381" y="1112"/>
                    <a:pt x="4547" y="169"/>
                    <a:pt x="3605" y="3"/>
                  </a:cubicBezTo>
                  <a:cubicBezTo>
                    <a:pt x="3587" y="1"/>
                    <a:pt x="3569" y="0"/>
                    <a:pt x="3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2"/>
            <p:cNvSpPr/>
            <p:nvPr/>
          </p:nvSpPr>
          <p:spPr>
            <a:xfrm>
              <a:off x="7053200" y="4451025"/>
              <a:ext cx="72100" cy="54400"/>
            </a:xfrm>
            <a:custGeom>
              <a:avLst/>
              <a:gdLst/>
              <a:ahLst/>
              <a:cxnLst/>
              <a:rect l="l" t="t" r="r" b="b"/>
              <a:pathLst>
                <a:path w="2884" h="2176" extrusionOk="0">
                  <a:moveTo>
                    <a:pt x="2828" y="0"/>
                  </a:moveTo>
                  <a:cubicBezTo>
                    <a:pt x="2828" y="0"/>
                    <a:pt x="2273" y="499"/>
                    <a:pt x="1497" y="1054"/>
                  </a:cubicBezTo>
                  <a:cubicBezTo>
                    <a:pt x="943" y="856"/>
                    <a:pt x="416" y="827"/>
                    <a:pt x="161" y="827"/>
                  </a:cubicBezTo>
                  <a:cubicBezTo>
                    <a:pt x="59" y="827"/>
                    <a:pt x="0" y="832"/>
                    <a:pt x="0" y="832"/>
                  </a:cubicBezTo>
                  <a:cubicBezTo>
                    <a:pt x="0" y="832"/>
                    <a:pt x="597" y="2176"/>
                    <a:pt x="1745" y="2176"/>
                  </a:cubicBezTo>
                  <a:cubicBezTo>
                    <a:pt x="1808" y="2176"/>
                    <a:pt x="1874" y="2171"/>
                    <a:pt x="1941" y="2163"/>
                  </a:cubicBezTo>
                  <a:cubicBezTo>
                    <a:pt x="2883" y="1996"/>
                    <a:pt x="2828" y="0"/>
                    <a:pt x="28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2"/>
            <p:cNvSpPr/>
            <p:nvPr/>
          </p:nvSpPr>
          <p:spPr>
            <a:xfrm>
              <a:off x="6976950" y="4536975"/>
              <a:ext cx="52700" cy="106750"/>
            </a:xfrm>
            <a:custGeom>
              <a:avLst/>
              <a:gdLst/>
              <a:ahLst/>
              <a:cxnLst/>
              <a:rect l="l" t="t" r="r" b="b"/>
              <a:pathLst>
                <a:path w="2108" h="4270" extrusionOk="0">
                  <a:moveTo>
                    <a:pt x="388" y="0"/>
                  </a:moveTo>
                  <a:lnTo>
                    <a:pt x="0" y="222"/>
                  </a:lnTo>
                  <a:cubicBezTo>
                    <a:pt x="887" y="1885"/>
                    <a:pt x="1719" y="4270"/>
                    <a:pt x="1719" y="4270"/>
                  </a:cubicBezTo>
                  <a:lnTo>
                    <a:pt x="2107" y="4103"/>
                  </a:lnTo>
                  <a:cubicBezTo>
                    <a:pt x="2107" y="4103"/>
                    <a:pt x="1276" y="1664"/>
                    <a:pt x="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2"/>
            <p:cNvSpPr/>
            <p:nvPr/>
          </p:nvSpPr>
          <p:spPr>
            <a:xfrm>
              <a:off x="6868825" y="4421425"/>
              <a:ext cx="140025" cy="112800"/>
            </a:xfrm>
            <a:custGeom>
              <a:avLst/>
              <a:gdLst/>
              <a:ahLst/>
              <a:cxnLst/>
              <a:rect l="l" t="t" r="r" b="b"/>
              <a:pathLst>
                <a:path w="5601" h="4512" extrusionOk="0">
                  <a:moveTo>
                    <a:pt x="3130" y="1"/>
                  </a:moveTo>
                  <a:cubicBezTo>
                    <a:pt x="3071" y="1"/>
                    <a:pt x="3007" y="7"/>
                    <a:pt x="2939" y="20"/>
                  </a:cubicBezTo>
                  <a:cubicBezTo>
                    <a:pt x="2384" y="75"/>
                    <a:pt x="2384" y="962"/>
                    <a:pt x="2384" y="962"/>
                  </a:cubicBezTo>
                  <a:cubicBezTo>
                    <a:pt x="2384" y="962"/>
                    <a:pt x="2147" y="699"/>
                    <a:pt x="1800" y="699"/>
                  </a:cubicBezTo>
                  <a:cubicBezTo>
                    <a:pt x="1643" y="699"/>
                    <a:pt x="1465" y="752"/>
                    <a:pt x="1275" y="907"/>
                  </a:cubicBezTo>
                  <a:cubicBezTo>
                    <a:pt x="776" y="1240"/>
                    <a:pt x="1164" y="1960"/>
                    <a:pt x="1164" y="1960"/>
                  </a:cubicBezTo>
                  <a:cubicBezTo>
                    <a:pt x="1164" y="1960"/>
                    <a:pt x="1044" y="1917"/>
                    <a:pt x="886" y="1917"/>
                  </a:cubicBezTo>
                  <a:cubicBezTo>
                    <a:pt x="688" y="1917"/>
                    <a:pt x="431" y="1985"/>
                    <a:pt x="277" y="2293"/>
                  </a:cubicBezTo>
                  <a:cubicBezTo>
                    <a:pt x="0" y="2792"/>
                    <a:pt x="333" y="3125"/>
                    <a:pt x="1054" y="3458"/>
                  </a:cubicBezTo>
                  <a:cubicBezTo>
                    <a:pt x="1719" y="3901"/>
                    <a:pt x="3327" y="4511"/>
                    <a:pt x="3327" y="4511"/>
                  </a:cubicBezTo>
                  <a:lnTo>
                    <a:pt x="4769" y="3901"/>
                  </a:lnTo>
                  <a:cubicBezTo>
                    <a:pt x="4769" y="3901"/>
                    <a:pt x="5601" y="907"/>
                    <a:pt x="4769" y="352"/>
                  </a:cubicBezTo>
                  <a:cubicBezTo>
                    <a:pt x="4596" y="237"/>
                    <a:pt x="4458" y="191"/>
                    <a:pt x="4350" y="191"/>
                  </a:cubicBezTo>
                  <a:cubicBezTo>
                    <a:pt x="3937" y="191"/>
                    <a:pt x="3937" y="851"/>
                    <a:pt x="3937" y="851"/>
                  </a:cubicBezTo>
                  <a:cubicBezTo>
                    <a:pt x="3937" y="851"/>
                    <a:pt x="3843" y="1"/>
                    <a:pt x="3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2"/>
            <p:cNvSpPr/>
            <p:nvPr/>
          </p:nvSpPr>
          <p:spPr>
            <a:xfrm>
              <a:off x="6931200" y="4487050"/>
              <a:ext cx="77650" cy="63125"/>
            </a:xfrm>
            <a:custGeom>
              <a:avLst/>
              <a:gdLst/>
              <a:ahLst/>
              <a:cxnLst/>
              <a:rect l="l" t="t" r="r" b="b"/>
              <a:pathLst>
                <a:path w="3106" h="2525" extrusionOk="0">
                  <a:moveTo>
                    <a:pt x="2496" y="1"/>
                  </a:moveTo>
                  <a:lnTo>
                    <a:pt x="2496" y="1"/>
                  </a:lnTo>
                  <a:cubicBezTo>
                    <a:pt x="2496" y="1"/>
                    <a:pt x="2163" y="555"/>
                    <a:pt x="1553" y="1443"/>
                  </a:cubicBezTo>
                  <a:cubicBezTo>
                    <a:pt x="1477" y="1438"/>
                    <a:pt x="1403" y="1435"/>
                    <a:pt x="1329" y="1435"/>
                  </a:cubicBezTo>
                  <a:cubicBezTo>
                    <a:pt x="596" y="1435"/>
                    <a:pt x="0" y="1664"/>
                    <a:pt x="0" y="1664"/>
                  </a:cubicBezTo>
                  <a:cubicBezTo>
                    <a:pt x="0" y="1664"/>
                    <a:pt x="749" y="2525"/>
                    <a:pt x="1631" y="2525"/>
                  </a:cubicBezTo>
                  <a:cubicBezTo>
                    <a:pt x="1822" y="2525"/>
                    <a:pt x="2020" y="2484"/>
                    <a:pt x="2218" y="2385"/>
                  </a:cubicBezTo>
                  <a:cubicBezTo>
                    <a:pt x="3106" y="1886"/>
                    <a:pt x="2496" y="1"/>
                    <a:pt x="24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2"/>
            <p:cNvSpPr/>
            <p:nvPr/>
          </p:nvSpPr>
          <p:spPr>
            <a:xfrm>
              <a:off x="6881300" y="4602125"/>
              <a:ext cx="76250" cy="94275"/>
            </a:xfrm>
            <a:custGeom>
              <a:avLst/>
              <a:gdLst/>
              <a:ahLst/>
              <a:cxnLst/>
              <a:rect l="l" t="t" r="r" b="b"/>
              <a:pathLst>
                <a:path w="3050" h="3771" extrusionOk="0">
                  <a:moveTo>
                    <a:pt x="333" y="0"/>
                  </a:moveTo>
                  <a:lnTo>
                    <a:pt x="0" y="278"/>
                  </a:lnTo>
                  <a:cubicBezTo>
                    <a:pt x="1220" y="1664"/>
                    <a:pt x="2551" y="3716"/>
                    <a:pt x="2606" y="3771"/>
                  </a:cubicBezTo>
                  <a:lnTo>
                    <a:pt x="3050" y="3494"/>
                  </a:lnTo>
                  <a:cubicBezTo>
                    <a:pt x="3050" y="3494"/>
                    <a:pt x="1664" y="1387"/>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2"/>
            <p:cNvSpPr/>
            <p:nvPr/>
          </p:nvSpPr>
          <p:spPr>
            <a:xfrm>
              <a:off x="6759300" y="4493750"/>
              <a:ext cx="127550" cy="115325"/>
            </a:xfrm>
            <a:custGeom>
              <a:avLst/>
              <a:gdLst/>
              <a:ahLst/>
              <a:cxnLst/>
              <a:rect l="l" t="t" r="r" b="b"/>
              <a:pathLst>
                <a:path w="5102" h="4613" extrusionOk="0">
                  <a:moveTo>
                    <a:pt x="3799" y="1"/>
                  </a:moveTo>
                  <a:cubicBezTo>
                    <a:pt x="3273" y="1"/>
                    <a:pt x="3438" y="786"/>
                    <a:pt x="3438" y="786"/>
                  </a:cubicBezTo>
                  <a:cubicBezTo>
                    <a:pt x="3438" y="786"/>
                    <a:pt x="3171" y="138"/>
                    <a:pt x="2574" y="138"/>
                  </a:cubicBezTo>
                  <a:cubicBezTo>
                    <a:pt x="2451" y="138"/>
                    <a:pt x="2314" y="166"/>
                    <a:pt x="2163" y="232"/>
                  </a:cubicBezTo>
                  <a:cubicBezTo>
                    <a:pt x="1664" y="454"/>
                    <a:pt x="1830" y="1341"/>
                    <a:pt x="1830" y="1341"/>
                  </a:cubicBezTo>
                  <a:cubicBezTo>
                    <a:pt x="1830" y="1341"/>
                    <a:pt x="1631" y="1196"/>
                    <a:pt x="1378" y="1196"/>
                  </a:cubicBezTo>
                  <a:cubicBezTo>
                    <a:pt x="1187" y="1196"/>
                    <a:pt x="967" y="1278"/>
                    <a:pt x="777" y="1563"/>
                  </a:cubicBezTo>
                  <a:cubicBezTo>
                    <a:pt x="444" y="2006"/>
                    <a:pt x="998" y="2561"/>
                    <a:pt x="998" y="2561"/>
                  </a:cubicBezTo>
                  <a:cubicBezTo>
                    <a:pt x="998" y="2561"/>
                    <a:pt x="278" y="2561"/>
                    <a:pt x="167" y="3115"/>
                  </a:cubicBezTo>
                  <a:cubicBezTo>
                    <a:pt x="0" y="3614"/>
                    <a:pt x="444" y="3892"/>
                    <a:pt x="1220" y="4114"/>
                  </a:cubicBezTo>
                  <a:cubicBezTo>
                    <a:pt x="1941" y="4335"/>
                    <a:pt x="3605" y="4613"/>
                    <a:pt x="3605" y="4613"/>
                  </a:cubicBezTo>
                  <a:lnTo>
                    <a:pt x="4991" y="3559"/>
                  </a:lnTo>
                  <a:cubicBezTo>
                    <a:pt x="4991" y="3559"/>
                    <a:pt x="5102" y="454"/>
                    <a:pt x="4104" y="66"/>
                  </a:cubicBezTo>
                  <a:cubicBezTo>
                    <a:pt x="3983" y="20"/>
                    <a:pt x="3882" y="1"/>
                    <a:pt x="3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2"/>
            <p:cNvSpPr/>
            <p:nvPr/>
          </p:nvSpPr>
          <p:spPr>
            <a:xfrm>
              <a:off x="6834150" y="4550825"/>
              <a:ext cx="76275" cy="67900"/>
            </a:xfrm>
            <a:custGeom>
              <a:avLst/>
              <a:gdLst/>
              <a:ahLst/>
              <a:cxnLst/>
              <a:rect l="l" t="t" r="r" b="b"/>
              <a:pathLst>
                <a:path w="3051" h="2716" extrusionOk="0">
                  <a:moveTo>
                    <a:pt x="1942" y="1"/>
                  </a:moveTo>
                  <a:cubicBezTo>
                    <a:pt x="1942" y="1"/>
                    <a:pt x="1664" y="666"/>
                    <a:pt x="1442" y="1609"/>
                  </a:cubicBezTo>
                  <a:cubicBezTo>
                    <a:pt x="611" y="1831"/>
                    <a:pt x="1" y="2219"/>
                    <a:pt x="1" y="2219"/>
                  </a:cubicBezTo>
                  <a:cubicBezTo>
                    <a:pt x="1" y="2219"/>
                    <a:pt x="691" y="2716"/>
                    <a:pt x="1410" y="2716"/>
                  </a:cubicBezTo>
                  <a:cubicBezTo>
                    <a:pt x="1709" y="2716"/>
                    <a:pt x="2013" y="2630"/>
                    <a:pt x="2274" y="2385"/>
                  </a:cubicBezTo>
                  <a:cubicBezTo>
                    <a:pt x="3051" y="1664"/>
                    <a:pt x="1942" y="1"/>
                    <a:pt x="19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2"/>
            <p:cNvSpPr/>
            <p:nvPr/>
          </p:nvSpPr>
          <p:spPr>
            <a:xfrm>
              <a:off x="6799500" y="4692225"/>
              <a:ext cx="97075" cy="72125"/>
            </a:xfrm>
            <a:custGeom>
              <a:avLst/>
              <a:gdLst/>
              <a:ahLst/>
              <a:cxnLst/>
              <a:rect l="l" t="t" r="r" b="b"/>
              <a:pathLst>
                <a:path w="3883" h="2885" extrusionOk="0">
                  <a:moveTo>
                    <a:pt x="222" y="1"/>
                  </a:moveTo>
                  <a:lnTo>
                    <a:pt x="0" y="389"/>
                  </a:lnTo>
                  <a:cubicBezTo>
                    <a:pt x="1664" y="1276"/>
                    <a:pt x="3605" y="2884"/>
                    <a:pt x="3605" y="2884"/>
                  </a:cubicBezTo>
                  <a:lnTo>
                    <a:pt x="3882" y="2551"/>
                  </a:lnTo>
                  <a:cubicBezTo>
                    <a:pt x="3882" y="2551"/>
                    <a:pt x="1886" y="943"/>
                    <a:pt x="2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2"/>
            <p:cNvSpPr/>
            <p:nvPr/>
          </p:nvSpPr>
          <p:spPr>
            <a:xfrm>
              <a:off x="6671950" y="4601900"/>
              <a:ext cx="122025" cy="116700"/>
            </a:xfrm>
            <a:custGeom>
              <a:avLst/>
              <a:gdLst/>
              <a:ahLst/>
              <a:cxnLst/>
              <a:rect l="l" t="t" r="r" b="b"/>
              <a:pathLst>
                <a:path w="4881" h="4668" extrusionOk="0">
                  <a:moveTo>
                    <a:pt x="2803" y="1"/>
                  </a:moveTo>
                  <a:cubicBezTo>
                    <a:pt x="2048" y="1"/>
                    <a:pt x="2496" y="897"/>
                    <a:pt x="2496" y="897"/>
                  </a:cubicBezTo>
                  <a:cubicBezTo>
                    <a:pt x="2496" y="897"/>
                    <a:pt x="2149" y="521"/>
                    <a:pt x="1706" y="521"/>
                  </a:cubicBezTo>
                  <a:cubicBezTo>
                    <a:pt x="1535" y="521"/>
                    <a:pt x="1350" y="576"/>
                    <a:pt x="1165" y="730"/>
                  </a:cubicBezTo>
                  <a:cubicBezTo>
                    <a:pt x="722" y="1118"/>
                    <a:pt x="1165" y="1839"/>
                    <a:pt x="1165" y="1839"/>
                  </a:cubicBezTo>
                  <a:cubicBezTo>
                    <a:pt x="1165" y="1839"/>
                    <a:pt x="1085" y="1821"/>
                    <a:pt x="968" y="1821"/>
                  </a:cubicBezTo>
                  <a:cubicBezTo>
                    <a:pt x="734" y="1821"/>
                    <a:pt x="352" y="1895"/>
                    <a:pt x="167" y="2338"/>
                  </a:cubicBezTo>
                  <a:cubicBezTo>
                    <a:pt x="1" y="2893"/>
                    <a:pt x="722" y="3225"/>
                    <a:pt x="722" y="3225"/>
                  </a:cubicBezTo>
                  <a:cubicBezTo>
                    <a:pt x="722" y="3225"/>
                    <a:pt x="112" y="3447"/>
                    <a:pt x="112" y="4057"/>
                  </a:cubicBezTo>
                  <a:cubicBezTo>
                    <a:pt x="112" y="4612"/>
                    <a:pt x="611" y="4667"/>
                    <a:pt x="1443" y="4667"/>
                  </a:cubicBezTo>
                  <a:cubicBezTo>
                    <a:pt x="2219" y="4667"/>
                    <a:pt x="3938" y="4335"/>
                    <a:pt x="3938" y="4335"/>
                  </a:cubicBezTo>
                  <a:lnTo>
                    <a:pt x="4881" y="2948"/>
                  </a:lnTo>
                  <a:cubicBezTo>
                    <a:pt x="4881" y="2948"/>
                    <a:pt x="3938" y="9"/>
                    <a:pt x="2940" y="9"/>
                  </a:cubicBezTo>
                  <a:cubicBezTo>
                    <a:pt x="2890" y="3"/>
                    <a:pt x="2845" y="1"/>
                    <a:pt x="28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2"/>
            <p:cNvSpPr/>
            <p:nvPr/>
          </p:nvSpPr>
          <p:spPr>
            <a:xfrm>
              <a:off x="6752375" y="4645100"/>
              <a:ext cx="72100" cy="70400"/>
            </a:xfrm>
            <a:custGeom>
              <a:avLst/>
              <a:gdLst/>
              <a:ahLst/>
              <a:cxnLst/>
              <a:rect l="l" t="t" r="r" b="b"/>
              <a:pathLst>
                <a:path w="2884" h="2816" extrusionOk="0">
                  <a:moveTo>
                    <a:pt x="1275" y="0"/>
                  </a:moveTo>
                  <a:cubicBezTo>
                    <a:pt x="1275" y="0"/>
                    <a:pt x="1275" y="777"/>
                    <a:pt x="1165" y="1664"/>
                  </a:cubicBezTo>
                  <a:cubicBezTo>
                    <a:pt x="444" y="2052"/>
                    <a:pt x="0" y="2717"/>
                    <a:pt x="0" y="2717"/>
                  </a:cubicBezTo>
                  <a:cubicBezTo>
                    <a:pt x="0" y="2717"/>
                    <a:pt x="369" y="2816"/>
                    <a:pt x="828" y="2816"/>
                  </a:cubicBezTo>
                  <a:cubicBezTo>
                    <a:pt x="1345" y="2816"/>
                    <a:pt x="1977" y="2691"/>
                    <a:pt x="2329" y="2163"/>
                  </a:cubicBezTo>
                  <a:cubicBezTo>
                    <a:pt x="2884" y="1220"/>
                    <a:pt x="1275" y="0"/>
                    <a:pt x="1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2"/>
            <p:cNvSpPr/>
            <p:nvPr/>
          </p:nvSpPr>
          <p:spPr>
            <a:xfrm>
              <a:off x="6986800" y="4624475"/>
              <a:ext cx="130175" cy="368600"/>
            </a:xfrm>
            <a:custGeom>
              <a:avLst/>
              <a:gdLst/>
              <a:ahLst/>
              <a:cxnLst/>
              <a:rect l="l" t="t" r="r" b="b"/>
              <a:pathLst>
                <a:path w="5207" h="14744" extrusionOk="0">
                  <a:moveTo>
                    <a:pt x="1846" y="0"/>
                  </a:moveTo>
                  <a:cubicBezTo>
                    <a:pt x="871" y="0"/>
                    <a:pt x="1" y="1160"/>
                    <a:pt x="493" y="3099"/>
                  </a:cubicBezTo>
                  <a:cubicBezTo>
                    <a:pt x="1159" y="5816"/>
                    <a:pt x="3266" y="13025"/>
                    <a:pt x="3599" y="14744"/>
                  </a:cubicBezTo>
                  <a:lnTo>
                    <a:pt x="5151" y="14744"/>
                  </a:lnTo>
                  <a:cubicBezTo>
                    <a:pt x="5207" y="13025"/>
                    <a:pt x="4375" y="4152"/>
                    <a:pt x="3599" y="1768"/>
                  </a:cubicBezTo>
                  <a:cubicBezTo>
                    <a:pt x="3237" y="548"/>
                    <a:pt x="2517" y="0"/>
                    <a:pt x="18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2"/>
            <p:cNvSpPr/>
            <p:nvPr/>
          </p:nvSpPr>
          <p:spPr>
            <a:xfrm>
              <a:off x="6909500" y="4664150"/>
              <a:ext cx="167275" cy="328925"/>
            </a:xfrm>
            <a:custGeom>
              <a:avLst/>
              <a:gdLst/>
              <a:ahLst/>
              <a:cxnLst/>
              <a:rect l="l" t="t" r="r" b="b"/>
              <a:pathLst>
                <a:path w="6691" h="13157" extrusionOk="0">
                  <a:moveTo>
                    <a:pt x="1918" y="0"/>
                  </a:moveTo>
                  <a:cubicBezTo>
                    <a:pt x="835" y="0"/>
                    <a:pt x="0" y="1661"/>
                    <a:pt x="591" y="2954"/>
                  </a:cubicBezTo>
                  <a:cubicBezTo>
                    <a:pt x="1312" y="4617"/>
                    <a:pt x="4362" y="11770"/>
                    <a:pt x="4972" y="13157"/>
                  </a:cubicBezTo>
                  <a:lnTo>
                    <a:pt x="6691" y="13157"/>
                  </a:lnTo>
                  <a:cubicBezTo>
                    <a:pt x="6303" y="11493"/>
                    <a:pt x="4972" y="4506"/>
                    <a:pt x="3585" y="1512"/>
                  </a:cubicBezTo>
                  <a:cubicBezTo>
                    <a:pt x="3067" y="419"/>
                    <a:pt x="2461" y="0"/>
                    <a:pt x="19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2"/>
            <p:cNvSpPr/>
            <p:nvPr/>
          </p:nvSpPr>
          <p:spPr>
            <a:xfrm>
              <a:off x="7060625" y="4584850"/>
              <a:ext cx="117350" cy="408225"/>
            </a:xfrm>
            <a:custGeom>
              <a:avLst/>
              <a:gdLst/>
              <a:ahLst/>
              <a:cxnLst/>
              <a:rect l="l" t="t" r="r" b="b"/>
              <a:pathLst>
                <a:path w="4694" h="16329" extrusionOk="0">
                  <a:moveTo>
                    <a:pt x="2067" y="1"/>
                  </a:moveTo>
                  <a:cubicBezTo>
                    <a:pt x="1013" y="1"/>
                    <a:pt x="0" y="1368"/>
                    <a:pt x="424" y="2965"/>
                  </a:cubicBezTo>
                  <a:cubicBezTo>
                    <a:pt x="978" y="5238"/>
                    <a:pt x="2198" y="16329"/>
                    <a:pt x="2198" y="16329"/>
                  </a:cubicBezTo>
                  <a:lnTo>
                    <a:pt x="4139" y="16329"/>
                  </a:lnTo>
                  <a:cubicBezTo>
                    <a:pt x="4139" y="16329"/>
                    <a:pt x="4694" y="7124"/>
                    <a:pt x="3862" y="2410"/>
                  </a:cubicBezTo>
                  <a:cubicBezTo>
                    <a:pt x="3565" y="673"/>
                    <a:pt x="2806" y="1"/>
                    <a:pt x="2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2"/>
            <p:cNvSpPr/>
            <p:nvPr/>
          </p:nvSpPr>
          <p:spPr>
            <a:xfrm>
              <a:off x="6851300" y="4726800"/>
              <a:ext cx="182500" cy="266275"/>
            </a:xfrm>
            <a:custGeom>
              <a:avLst/>
              <a:gdLst/>
              <a:ahLst/>
              <a:cxnLst/>
              <a:rect l="l" t="t" r="r" b="b"/>
              <a:pathLst>
                <a:path w="7300" h="10651" extrusionOk="0">
                  <a:moveTo>
                    <a:pt x="1849" y="1"/>
                  </a:moveTo>
                  <a:cubicBezTo>
                    <a:pt x="850" y="1"/>
                    <a:pt x="1" y="1211"/>
                    <a:pt x="867" y="2832"/>
                  </a:cubicBezTo>
                  <a:cubicBezTo>
                    <a:pt x="2143" y="5161"/>
                    <a:pt x="5470" y="10651"/>
                    <a:pt x="5470" y="10651"/>
                  </a:cubicBezTo>
                  <a:lnTo>
                    <a:pt x="7300" y="10651"/>
                  </a:lnTo>
                  <a:cubicBezTo>
                    <a:pt x="7300" y="10651"/>
                    <a:pt x="4472" y="2776"/>
                    <a:pt x="3196" y="891"/>
                  </a:cubicBezTo>
                  <a:cubicBezTo>
                    <a:pt x="2823" y="269"/>
                    <a:pt x="2319" y="1"/>
                    <a:pt x="18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2"/>
            <p:cNvSpPr/>
            <p:nvPr/>
          </p:nvSpPr>
          <p:spPr>
            <a:xfrm>
              <a:off x="7071200" y="4658950"/>
              <a:ext cx="44400" cy="334125"/>
            </a:xfrm>
            <a:custGeom>
              <a:avLst/>
              <a:gdLst/>
              <a:ahLst/>
              <a:cxnLst/>
              <a:rect l="l" t="t" r="r" b="b"/>
              <a:pathLst>
                <a:path w="1776" h="13365" extrusionOk="0">
                  <a:moveTo>
                    <a:pt x="1" y="1"/>
                  </a:moveTo>
                  <a:lnTo>
                    <a:pt x="1" y="1"/>
                  </a:lnTo>
                  <a:cubicBezTo>
                    <a:pt x="167" y="2773"/>
                    <a:pt x="1221" y="13365"/>
                    <a:pt x="1221" y="13365"/>
                  </a:cubicBezTo>
                  <a:lnTo>
                    <a:pt x="1775" y="13365"/>
                  </a:lnTo>
                  <a:cubicBezTo>
                    <a:pt x="1775" y="13365"/>
                    <a:pt x="1221" y="6655"/>
                    <a:pt x="944" y="4271"/>
                  </a:cubicBezTo>
                  <a:cubicBezTo>
                    <a:pt x="555" y="1942"/>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2"/>
            <p:cNvSpPr/>
            <p:nvPr/>
          </p:nvSpPr>
          <p:spPr>
            <a:xfrm>
              <a:off x="6999125" y="4701925"/>
              <a:ext cx="77650" cy="291150"/>
            </a:xfrm>
            <a:custGeom>
              <a:avLst/>
              <a:gdLst/>
              <a:ahLst/>
              <a:cxnLst/>
              <a:rect l="l" t="t" r="r" b="b"/>
              <a:pathLst>
                <a:path w="3106" h="11646" extrusionOk="0">
                  <a:moveTo>
                    <a:pt x="0" y="1"/>
                  </a:moveTo>
                  <a:cubicBezTo>
                    <a:pt x="777" y="3882"/>
                    <a:pt x="2607" y="11646"/>
                    <a:pt x="2607" y="11646"/>
                  </a:cubicBezTo>
                  <a:lnTo>
                    <a:pt x="3106" y="11646"/>
                  </a:lnTo>
                  <a:cubicBezTo>
                    <a:pt x="3106" y="11646"/>
                    <a:pt x="1941" y="6322"/>
                    <a:pt x="1498" y="4659"/>
                  </a:cubicBezTo>
                  <a:cubicBezTo>
                    <a:pt x="1110" y="2995"/>
                    <a:pt x="1" y="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2"/>
            <p:cNvSpPr/>
            <p:nvPr/>
          </p:nvSpPr>
          <p:spPr>
            <a:xfrm>
              <a:off x="6924275" y="4737975"/>
              <a:ext cx="109525" cy="255100"/>
            </a:xfrm>
            <a:custGeom>
              <a:avLst/>
              <a:gdLst/>
              <a:ahLst/>
              <a:cxnLst/>
              <a:rect l="l" t="t" r="r" b="b"/>
              <a:pathLst>
                <a:path w="4381" h="10204" extrusionOk="0">
                  <a:moveTo>
                    <a:pt x="0" y="1"/>
                  </a:moveTo>
                  <a:cubicBezTo>
                    <a:pt x="0" y="1775"/>
                    <a:pt x="3937" y="10204"/>
                    <a:pt x="3937" y="10204"/>
                  </a:cubicBezTo>
                  <a:lnTo>
                    <a:pt x="4381" y="10204"/>
                  </a:lnTo>
                  <a:cubicBezTo>
                    <a:pt x="4381" y="10204"/>
                    <a:pt x="3937" y="9039"/>
                    <a:pt x="3383" y="7542"/>
                  </a:cubicBezTo>
                  <a:cubicBezTo>
                    <a:pt x="2828" y="6100"/>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Рисунок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60442" y="1499995"/>
            <a:ext cx="1827997" cy="3197662"/>
          </a:xfrm>
          <a:prstGeom prst="rect">
            <a:avLst/>
          </a:prstGeom>
        </p:spPr>
      </p:pic>
      <p:pic>
        <p:nvPicPr>
          <p:cNvPr id="5" name="Рисунок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049309" y="589205"/>
            <a:ext cx="3186466" cy="2386738"/>
          </a:xfrm>
          <a:prstGeom prst="rect">
            <a:avLst/>
          </a:prstGeom>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206"/>
        <p:cNvGrpSpPr/>
        <p:nvPr/>
      </p:nvGrpSpPr>
      <p:grpSpPr>
        <a:xfrm>
          <a:off x="0" y="0"/>
          <a:ext cx="0" cy="0"/>
          <a:chOff x="0" y="0"/>
          <a:chExt cx="0" cy="0"/>
        </a:xfrm>
      </p:grpSpPr>
      <p:grpSp>
        <p:nvGrpSpPr>
          <p:cNvPr id="2207" name="Google Shape;2207;p53"/>
          <p:cNvGrpSpPr/>
          <p:nvPr/>
        </p:nvGrpSpPr>
        <p:grpSpPr>
          <a:xfrm>
            <a:off x="72382" y="3866172"/>
            <a:ext cx="1225693" cy="849849"/>
            <a:chOff x="1664700" y="1542375"/>
            <a:chExt cx="4263050" cy="2841225"/>
          </a:xfrm>
        </p:grpSpPr>
        <p:sp>
          <p:nvSpPr>
            <p:cNvPr id="2208" name="Google Shape;2208;p53"/>
            <p:cNvSpPr/>
            <p:nvPr/>
          </p:nvSpPr>
          <p:spPr>
            <a:xfrm>
              <a:off x="1665525" y="1542375"/>
              <a:ext cx="4262225" cy="947375"/>
            </a:xfrm>
            <a:custGeom>
              <a:avLst/>
              <a:gdLst/>
              <a:ahLst/>
              <a:cxnLst/>
              <a:rect l="l" t="t" r="r" b="b"/>
              <a:pathLst>
                <a:path w="170489" h="37895" extrusionOk="0">
                  <a:moveTo>
                    <a:pt x="1" y="1"/>
                  </a:moveTo>
                  <a:lnTo>
                    <a:pt x="1" y="37894"/>
                  </a:lnTo>
                  <a:lnTo>
                    <a:pt x="170489" y="37894"/>
                  </a:lnTo>
                  <a:lnTo>
                    <a:pt x="1704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3"/>
            <p:cNvSpPr/>
            <p:nvPr/>
          </p:nvSpPr>
          <p:spPr>
            <a:xfrm>
              <a:off x="1665525" y="2488900"/>
              <a:ext cx="4262225" cy="947350"/>
            </a:xfrm>
            <a:custGeom>
              <a:avLst/>
              <a:gdLst/>
              <a:ahLst/>
              <a:cxnLst/>
              <a:rect l="l" t="t" r="r" b="b"/>
              <a:pathLst>
                <a:path w="170489" h="37894" extrusionOk="0">
                  <a:moveTo>
                    <a:pt x="1" y="0"/>
                  </a:moveTo>
                  <a:lnTo>
                    <a:pt x="1" y="37894"/>
                  </a:lnTo>
                  <a:lnTo>
                    <a:pt x="170489" y="37894"/>
                  </a:lnTo>
                  <a:lnTo>
                    <a:pt x="1704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3"/>
            <p:cNvSpPr/>
            <p:nvPr/>
          </p:nvSpPr>
          <p:spPr>
            <a:xfrm>
              <a:off x="1664700" y="3436225"/>
              <a:ext cx="4262225" cy="947375"/>
            </a:xfrm>
            <a:custGeom>
              <a:avLst/>
              <a:gdLst/>
              <a:ahLst/>
              <a:cxnLst/>
              <a:rect l="l" t="t" r="r" b="b"/>
              <a:pathLst>
                <a:path w="170489" h="37895" extrusionOk="0">
                  <a:moveTo>
                    <a:pt x="0" y="1"/>
                  </a:moveTo>
                  <a:lnTo>
                    <a:pt x="0" y="37895"/>
                  </a:lnTo>
                  <a:lnTo>
                    <a:pt x="170489" y="37895"/>
                  </a:lnTo>
                  <a:lnTo>
                    <a:pt x="1704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3"/>
            <p:cNvSpPr/>
            <p:nvPr/>
          </p:nvSpPr>
          <p:spPr>
            <a:xfrm>
              <a:off x="3509350" y="3200700"/>
              <a:ext cx="579600" cy="181350"/>
            </a:xfrm>
            <a:custGeom>
              <a:avLst/>
              <a:gdLst/>
              <a:ahLst/>
              <a:cxnLst/>
              <a:rect l="l" t="t" r="r" b="b"/>
              <a:pathLst>
                <a:path w="23184" h="7254" extrusionOk="0">
                  <a:moveTo>
                    <a:pt x="21038" y="410"/>
                  </a:moveTo>
                  <a:cubicBezTo>
                    <a:pt x="21075" y="410"/>
                    <a:pt x="21112" y="412"/>
                    <a:pt x="21149" y="415"/>
                  </a:cubicBezTo>
                  <a:cubicBezTo>
                    <a:pt x="21516" y="449"/>
                    <a:pt x="21916" y="616"/>
                    <a:pt x="22149" y="916"/>
                  </a:cubicBezTo>
                  <a:cubicBezTo>
                    <a:pt x="22683" y="1550"/>
                    <a:pt x="22650" y="2450"/>
                    <a:pt x="22016" y="3017"/>
                  </a:cubicBezTo>
                  <a:cubicBezTo>
                    <a:pt x="19147" y="5452"/>
                    <a:pt x="15445" y="6853"/>
                    <a:pt x="11575" y="6853"/>
                  </a:cubicBezTo>
                  <a:cubicBezTo>
                    <a:pt x="11108" y="6853"/>
                    <a:pt x="10608" y="6853"/>
                    <a:pt x="10141" y="6787"/>
                  </a:cubicBezTo>
                  <a:cubicBezTo>
                    <a:pt x="6472" y="6453"/>
                    <a:pt x="2936" y="5019"/>
                    <a:pt x="834" y="2917"/>
                  </a:cubicBezTo>
                  <a:cubicBezTo>
                    <a:pt x="267" y="2350"/>
                    <a:pt x="267" y="1416"/>
                    <a:pt x="834" y="849"/>
                  </a:cubicBezTo>
                  <a:cubicBezTo>
                    <a:pt x="1134" y="582"/>
                    <a:pt x="1501" y="415"/>
                    <a:pt x="1902" y="415"/>
                  </a:cubicBezTo>
                  <a:cubicBezTo>
                    <a:pt x="2269" y="415"/>
                    <a:pt x="2635" y="549"/>
                    <a:pt x="2936" y="882"/>
                  </a:cubicBezTo>
                  <a:cubicBezTo>
                    <a:pt x="4503" y="2450"/>
                    <a:pt x="7439" y="3618"/>
                    <a:pt x="10408" y="3885"/>
                  </a:cubicBezTo>
                  <a:cubicBezTo>
                    <a:pt x="10766" y="3913"/>
                    <a:pt x="11149" y="3930"/>
                    <a:pt x="11553" y="3930"/>
                  </a:cubicBezTo>
                  <a:cubicBezTo>
                    <a:pt x="14009" y="3930"/>
                    <a:pt x="17221" y="3303"/>
                    <a:pt x="20115" y="782"/>
                  </a:cubicBezTo>
                  <a:cubicBezTo>
                    <a:pt x="20385" y="542"/>
                    <a:pt x="20708" y="410"/>
                    <a:pt x="21038" y="410"/>
                  </a:cubicBezTo>
                  <a:close/>
                  <a:moveTo>
                    <a:pt x="21007" y="1"/>
                  </a:moveTo>
                  <a:cubicBezTo>
                    <a:pt x="20596" y="1"/>
                    <a:pt x="20161" y="164"/>
                    <a:pt x="19848" y="449"/>
                  </a:cubicBezTo>
                  <a:cubicBezTo>
                    <a:pt x="17103" y="2885"/>
                    <a:pt x="14100" y="3511"/>
                    <a:pt x="11727" y="3511"/>
                  </a:cubicBezTo>
                  <a:cubicBezTo>
                    <a:pt x="11273" y="3511"/>
                    <a:pt x="10842" y="3488"/>
                    <a:pt x="10441" y="3451"/>
                  </a:cubicBezTo>
                  <a:cubicBezTo>
                    <a:pt x="7539" y="3251"/>
                    <a:pt x="4704" y="2083"/>
                    <a:pt x="3203" y="582"/>
                  </a:cubicBezTo>
                  <a:cubicBezTo>
                    <a:pt x="2836" y="249"/>
                    <a:pt x="2369" y="49"/>
                    <a:pt x="1868" y="49"/>
                  </a:cubicBezTo>
                  <a:cubicBezTo>
                    <a:pt x="1401" y="49"/>
                    <a:pt x="934" y="215"/>
                    <a:pt x="567" y="582"/>
                  </a:cubicBezTo>
                  <a:cubicBezTo>
                    <a:pt x="200" y="949"/>
                    <a:pt x="0" y="1416"/>
                    <a:pt x="0" y="1917"/>
                  </a:cubicBezTo>
                  <a:cubicBezTo>
                    <a:pt x="0" y="2417"/>
                    <a:pt x="167" y="2884"/>
                    <a:pt x="567" y="3251"/>
                  </a:cubicBezTo>
                  <a:cubicBezTo>
                    <a:pt x="2669" y="5386"/>
                    <a:pt x="6338" y="6920"/>
                    <a:pt x="10107" y="7220"/>
                  </a:cubicBezTo>
                  <a:cubicBezTo>
                    <a:pt x="10608" y="7254"/>
                    <a:pt x="11075" y="7254"/>
                    <a:pt x="11575" y="7254"/>
                  </a:cubicBezTo>
                  <a:cubicBezTo>
                    <a:pt x="15578" y="7254"/>
                    <a:pt x="19347" y="5853"/>
                    <a:pt x="22350" y="3284"/>
                  </a:cubicBezTo>
                  <a:cubicBezTo>
                    <a:pt x="23117" y="2584"/>
                    <a:pt x="23183" y="1416"/>
                    <a:pt x="22516" y="616"/>
                  </a:cubicBezTo>
                  <a:cubicBezTo>
                    <a:pt x="22183" y="249"/>
                    <a:pt x="21716" y="49"/>
                    <a:pt x="21215" y="15"/>
                  </a:cubicBezTo>
                  <a:cubicBezTo>
                    <a:pt x="21147" y="5"/>
                    <a:pt x="21078" y="1"/>
                    <a:pt x="210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3"/>
            <p:cNvSpPr/>
            <p:nvPr/>
          </p:nvSpPr>
          <p:spPr>
            <a:xfrm>
              <a:off x="3567725" y="3200600"/>
              <a:ext cx="39225" cy="38025"/>
            </a:xfrm>
            <a:custGeom>
              <a:avLst/>
              <a:gdLst/>
              <a:ahLst/>
              <a:cxnLst/>
              <a:rect l="l" t="t" r="r" b="b"/>
              <a:pathLst>
                <a:path w="1569" h="1521" extrusionOk="0">
                  <a:moveTo>
                    <a:pt x="980" y="1"/>
                  </a:moveTo>
                  <a:cubicBezTo>
                    <a:pt x="789" y="1"/>
                    <a:pt x="573" y="118"/>
                    <a:pt x="401" y="353"/>
                  </a:cubicBezTo>
                  <a:cubicBezTo>
                    <a:pt x="0" y="853"/>
                    <a:pt x="167" y="1520"/>
                    <a:pt x="167" y="1520"/>
                  </a:cubicBezTo>
                  <a:cubicBezTo>
                    <a:pt x="167" y="1520"/>
                    <a:pt x="1568" y="1253"/>
                    <a:pt x="1435" y="453"/>
                  </a:cubicBezTo>
                  <a:cubicBezTo>
                    <a:pt x="1381" y="152"/>
                    <a:pt x="1196" y="1"/>
                    <a:pt x="9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3"/>
            <p:cNvSpPr/>
            <p:nvPr/>
          </p:nvSpPr>
          <p:spPr>
            <a:xfrm>
              <a:off x="3561875" y="3194275"/>
              <a:ext cx="46725" cy="48525"/>
            </a:xfrm>
            <a:custGeom>
              <a:avLst/>
              <a:gdLst/>
              <a:ahLst/>
              <a:cxnLst/>
              <a:rect l="l" t="t" r="r" b="b"/>
              <a:pathLst>
                <a:path w="1869" h="1941" extrusionOk="0">
                  <a:moveTo>
                    <a:pt x="1168" y="472"/>
                  </a:moveTo>
                  <a:cubicBezTo>
                    <a:pt x="1202" y="472"/>
                    <a:pt x="1235" y="472"/>
                    <a:pt x="1235" y="506"/>
                  </a:cubicBezTo>
                  <a:cubicBezTo>
                    <a:pt x="1368" y="539"/>
                    <a:pt x="1402" y="639"/>
                    <a:pt x="1468" y="806"/>
                  </a:cubicBezTo>
                  <a:cubicBezTo>
                    <a:pt x="1468" y="873"/>
                    <a:pt x="1468" y="1006"/>
                    <a:pt x="1368" y="1106"/>
                  </a:cubicBezTo>
                  <a:cubicBezTo>
                    <a:pt x="1202" y="1306"/>
                    <a:pt x="835" y="1440"/>
                    <a:pt x="568" y="1506"/>
                  </a:cubicBezTo>
                  <a:cubicBezTo>
                    <a:pt x="534" y="1306"/>
                    <a:pt x="534" y="973"/>
                    <a:pt x="735" y="706"/>
                  </a:cubicBezTo>
                  <a:cubicBezTo>
                    <a:pt x="868" y="539"/>
                    <a:pt x="1035" y="472"/>
                    <a:pt x="1168" y="472"/>
                  </a:cubicBezTo>
                  <a:close/>
                  <a:moveTo>
                    <a:pt x="1212" y="0"/>
                  </a:moveTo>
                  <a:cubicBezTo>
                    <a:pt x="936" y="0"/>
                    <a:pt x="641" y="138"/>
                    <a:pt x="401" y="439"/>
                  </a:cubicBezTo>
                  <a:cubicBezTo>
                    <a:pt x="1" y="1006"/>
                    <a:pt x="201" y="1707"/>
                    <a:pt x="201" y="1773"/>
                  </a:cubicBezTo>
                  <a:cubicBezTo>
                    <a:pt x="234" y="1840"/>
                    <a:pt x="334" y="1940"/>
                    <a:pt x="401" y="1940"/>
                  </a:cubicBezTo>
                  <a:cubicBezTo>
                    <a:pt x="534" y="1940"/>
                    <a:pt x="1368" y="1807"/>
                    <a:pt x="1669" y="1273"/>
                  </a:cubicBezTo>
                  <a:cubicBezTo>
                    <a:pt x="1835" y="1039"/>
                    <a:pt x="1869" y="839"/>
                    <a:pt x="1835" y="639"/>
                  </a:cubicBezTo>
                  <a:cubicBezTo>
                    <a:pt x="1735" y="306"/>
                    <a:pt x="1569" y="105"/>
                    <a:pt x="1302" y="5"/>
                  </a:cubicBezTo>
                  <a:cubicBezTo>
                    <a:pt x="1272" y="2"/>
                    <a:pt x="1242" y="0"/>
                    <a:pt x="1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3"/>
            <p:cNvSpPr/>
            <p:nvPr/>
          </p:nvSpPr>
          <p:spPr>
            <a:xfrm>
              <a:off x="3708650" y="3254100"/>
              <a:ext cx="38400" cy="43725"/>
            </a:xfrm>
            <a:custGeom>
              <a:avLst/>
              <a:gdLst/>
              <a:ahLst/>
              <a:cxnLst/>
              <a:rect l="l" t="t" r="r" b="b"/>
              <a:pathLst>
                <a:path w="1536" h="1749" extrusionOk="0">
                  <a:moveTo>
                    <a:pt x="885" y="0"/>
                  </a:moveTo>
                  <a:cubicBezTo>
                    <a:pt x="751" y="0"/>
                    <a:pt x="614" y="67"/>
                    <a:pt x="501" y="214"/>
                  </a:cubicBezTo>
                  <a:cubicBezTo>
                    <a:pt x="1" y="815"/>
                    <a:pt x="1101" y="1749"/>
                    <a:pt x="1101" y="1749"/>
                  </a:cubicBezTo>
                  <a:cubicBezTo>
                    <a:pt x="1101" y="1749"/>
                    <a:pt x="1535" y="1282"/>
                    <a:pt x="1468" y="648"/>
                  </a:cubicBezTo>
                  <a:cubicBezTo>
                    <a:pt x="1402" y="251"/>
                    <a:pt x="1147" y="0"/>
                    <a:pt x="8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3"/>
            <p:cNvSpPr/>
            <p:nvPr/>
          </p:nvSpPr>
          <p:spPr>
            <a:xfrm>
              <a:off x="3701975" y="3248825"/>
              <a:ext cx="51725" cy="54850"/>
            </a:xfrm>
            <a:custGeom>
              <a:avLst/>
              <a:gdLst/>
              <a:ahLst/>
              <a:cxnLst/>
              <a:rect l="l" t="t" r="r" b="b"/>
              <a:pathLst>
                <a:path w="2069" h="2194" extrusionOk="0">
                  <a:moveTo>
                    <a:pt x="1235" y="425"/>
                  </a:moveTo>
                  <a:cubicBezTo>
                    <a:pt x="1368" y="459"/>
                    <a:pt x="1468" y="625"/>
                    <a:pt x="1535" y="926"/>
                  </a:cubicBezTo>
                  <a:cubicBezTo>
                    <a:pt x="1569" y="1192"/>
                    <a:pt x="1435" y="1493"/>
                    <a:pt x="1302" y="1659"/>
                  </a:cubicBezTo>
                  <a:cubicBezTo>
                    <a:pt x="1068" y="1359"/>
                    <a:pt x="701" y="825"/>
                    <a:pt x="935" y="525"/>
                  </a:cubicBezTo>
                  <a:cubicBezTo>
                    <a:pt x="968" y="492"/>
                    <a:pt x="1068" y="425"/>
                    <a:pt x="1135" y="425"/>
                  </a:cubicBezTo>
                  <a:close/>
                  <a:moveTo>
                    <a:pt x="1165" y="1"/>
                  </a:moveTo>
                  <a:cubicBezTo>
                    <a:pt x="979" y="1"/>
                    <a:pt x="787" y="88"/>
                    <a:pt x="635" y="292"/>
                  </a:cubicBezTo>
                  <a:cubicBezTo>
                    <a:pt x="1" y="1059"/>
                    <a:pt x="1202" y="2126"/>
                    <a:pt x="1235" y="2160"/>
                  </a:cubicBezTo>
                  <a:cubicBezTo>
                    <a:pt x="1268" y="2193"/>
                    <a:pt x="1302" y="2193"/>
                    <a:pt x="1368" y="2193"/>
                  </a:cubicBezTo>
                  <a:cubicBezTo>
                    <a:pt x="1402" y="2193"/>
                    <a:pt x="1468" y="2160"/>
                    <a:pt x="1502" y="2126"/>
                  </a:cubicBezTo>
                  <a:cubicBezTo>
                    <a:pt x="1569" y="2126"/>
                    <a:pt x="2069" y="1559"/>
                    <a:pt x="1969" y="859"/>
                  </a:cubicBezTo>
                  <a:cubicBezTo>
                    <a:pt x="1902" y="459"/>
                    <a:pt x="1669" y="125"/>
                    <a:pt x="1335" y="25"/>
                  </a:cubicBezTo>
                  <a:cubicBezTo>
                    <a:pt x="1280" y="9"/>
                    <a:pt x="1223" y="1"/>
                    <a:pt x="1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3"/>
            <p:cNvSpPr/>
            <p:nvPr/>
          </p:nvSpPr>
          <p:spPr>
            <a:xfrm>
              <a:off x="3498500" y="2702050"/>
              <a:ext cx="301900" cy="517400"/>
            </a:xfrm>
            <a:custGeom>
              <a:avLst/>
              <a:gdLst/>
              <a:ahLst/>
              <a:cxnLst/>
              <a:rect l="l" t="t" r="r" b="b"/>
              <a:pathLst>
                <a:path w="12076" h="20696" extrusionOk="0">
                  <a:moveTo>
                    <a:pt x="2122" y="0"/>
                  </a:moveTo>
                  <a:cubicBezTo>
                    <a:pt x="1853" y="0"/>
                    <a:pt x="1598" y="60"/>
                    <a:pt x="1368" y="180"/>
                  </a:cubicBezTo>
                  <a:cubicBezTo>
                    <a:pt x="434" y="647"/>
                    <a:pt x="1" y="1948"/>
                    <a:pt x="1" y="4050"/>
                  </a:cubicBezTo>
                  <a:lnTo>
                    <a:pt x="1" y="20495"/>
                  </a:lnTo>
                  <a:cubicBezTo>
                    <a:pt x="1" y="20528"/>
                    <a:pt x="34" y="20595"/>
                    <a:pt x="101" y="20662"/>
                  </a:cubicBezTo>
                  <a:cubicBezTo>
                    <a:pt x="101" y="20695"/>
                    <a:pt x="167" y="20695"/>
                    <a:pt x="201" y="20695"/>
                  </a:cubicBezTo>
                  <a:lnTo>
                    <a:pt x="368" y="20695"/>
                  </a:lnTo>
                  <a:lnTo>
                    <a:pt x="11942" y="11755"/>
                  </a:lnTo>
                  <a:cubicBezTo>
                    <a:pt x="12043" y="11689"/>
                    <a:pt x="12076" y="11555"/>
                    <a:pt x="12009" y="11488"/>
                  </a:cubicBezTo>
                  <a:cubicBezTo>
                    <a:pt x="11945" y="11424"/>
                    <a:pt x="11866" y="11387"/>
                    <a:pt x="11801" y="11387"/>
                  </a:cubicBezTo>
                  <a:cubicBezTo>
                    <a:pt x="11765" y="11387"/>
                    <a:pt x="11733" y="11398"/>
                    <a:pt x="11709" y="11422"/>
                  </a:cubicBezTo>
                  <a:lnTo>
                    <a:pt x="434" y="20061"/>
                  </a:lnTo>
                  <a:lnTo>
                    <a:pt x="434" y="4050"/>
                  </a:lnTo>
                  <a:cubicBezTo>
                    <a:pt x="434" y="1648"/>
                    <a:pt x="1035" y="847"/>
                    <a:pt x="1568" y="547"/>
                  </a:cubicBezTo>
                  <a:cubicBezTo>
                    <a:pt x="1729" y="467"/>
                    <a:pt x="1913" y="426"/>
                    <a:pt x="2113" y="426"/>
                  </a:cubicBezTo>
                  <a:cubicBezTo>
                    <a:pt x="2494" y="426"/>
                    <a:pt x="2932" y="575"/>
                    <a:pt x="3370" y="881"/>
                  </a:cubicBezTo>
                  <a:cubicBezTo>
                    <a:pt x="4358" y="1591"/>
                    <a:pt x="6146" y="2330"/>
                    <a:pt x="7836" y="2330"/>
                  </a:cubicBezTo>
                  <a:cubicBezTo>
                    <a:pt x="7971" y="2330"/>
                    <a:pt x="8106" y="2325"/>
                    <a:pt x="8240" y="2315"/>
                  </a:cubicBezTo>
                  <a:cubicBezTo>
                    <a:pt x="8373" y="2315"/>
                    <a:pt x="8440" y="2215"/>
                    <a:pt x="8440" y="2082"/>
                  </a:cubicBezTo>
                  <a:cubicBezTo>
                    <a:pt x="8440" y="1982"/>
                    <a:pt x="8373" y="1882"/>
                    <a:pt x="8240" y="1882"/>
                  </a:cubicBezTo>
                  <a:cubicBezTo>
                    <a:pt x="8108" y="1892"/>
                    <a:pt x="7976" y="1897"/>
                    <a:pt x="7843" y="1897"/>
                  </a:cubicBezTo>
                  <a:cubicBezTo>
                    <a:pt x="6255" y="1897"/>
                    <a:pt x="4588" y="1194"/>
                    <a:pt x="3603" y="547"/>
                  </a:cubicBezTo>
                  <a:cubicBezTo>
                    <a:pt x="3114" y="185"/>
                    <a:pt x="2597" y="0"/>
                    <a:pt x="2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3"/>
            <p:cNvSpPr/>
            <p:nvPr/>
          </p:nvSpPr>
          <p:spPr>
            <a:xfrm>
              <a:off x="3545200" y="2750750"/>
              <a:ext cx="30875" cy="447850"/>
            </a:xfrm>
            <a:custGeom>
              <a:avLst/>
              <a:gdLst/>
              <a:ahLst/>
              <a:cxnLst/>
              <a:rect l="l" t="t" r="r" b="b"/>
              <a:pathLst>
                <a:path w="1235" h="17914" extrusionOk="0">
                  <a:moveTo>
                    <a:pt x="1" y="0"/>
                  </a:moveTo>
                  <a:lnTo>
                    <a:pt x="1" y="17913"/>
                  </a:lnTo>
                  <a:lnTo>
                    <a:pt x="1235" y="17913"/>
                  </a:lnTo>
                  <a:lnTo>
                    <a:pt x="12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3"/>
            <p:cNvSpPr/>
            <p:nvPr/>
          </p:nvSpPr>
          <p:spPr>
            <a:xfrm>
              <a:off x="3586900" y="2803275"/>
              <a:ext cx="30875" cy="433675"/>
            </a:xfrm>
            <a:custGeom>
              <a:avLst/>
              <a:gdLst/>
              <a:ahLst/>
              <a:cxnLst/>
              <a:rect l="l" t="t" r="r" b="b"/>
              <a:pathLst>
                <a:path w="1235" h="17347" extrusionOk="0">
                  <a:moveTo>
                    <a:pt x="0" y="1"/>
                  </a:moveTo>
                  <a:lnTo>
                    <a:pt x="0" y="17347"/>
                  </a:lnTo>
                  <a:lnTo>
                    <a:pt x="1235" y="173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3"/>
            <p:cNvSpPr/>
            <p:nvPr/>
          </p:nvSpPr>
          <p:spPr>
            <a:xfrm>
              <a:off x="3627750" y="2803275"/>
              <a:ext cx="30900" cy="433675"/>
            </a:xfrm>
            <a:custGeom>
              <a:avLst/>
              <a:gdLst/>
              <a:ahLst/>
              <a:cxnLst/>
              <a:rect l="l" t="t" r="r" b="b"/>
              <a:pathLst>
                <a:path w="1236" h="17347" extrusionOk="0">
                  <a:moveTo>
                    <a:pt x="1" y="1"/>
                  </a:moveTo>
                  <a:lnTo>
                    <a:pt x="1" y="17347"/>
                  </a:lnTo>
                  <a:lnTo>
                    <a:pt x="1235" y="173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3"/>
            <p:cNvSpPr/>
            <p:nvPr/>
          </p:nvSpPr>
          <p:spPr>
            <a:xfrm>
              <a:off x="3669450" y="2803275"/>
              <a:ext cx="30900" cy="433675"/>
            </a:xfrm>
            <a:custGeom>
              <a:avLst/>
              <a:gdLst/>
              <a:ahLst/>
              <a:cxnLst/>
              <a:rect l="l" t="t" r="r" b="b"/>
              <a:pathLst>
                <a:path w="1236" h="17347" extrusionOk="0">
                  <a:moveTo>
                    <a:pt x="1" y="1"/>
                  </a:moveTo>
                  <a:lnTo>
                    <a:pt x="1" y="17347"/>
                  </a:lnTo>
                  <a:lnTo>
                    <a:pt x="1235" y="173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3"/>
            <p:cNvSpPr/>
            <p:nvPr/>
          </p:nvSpPr>
          <p:spPr>
            <a:xfrm>
              <a:off x="3615250" y="2969225"/>
              <a:ext cx="179325" cy="292750"/>
            </a:xfrm>
            <a:custGeom>
              <a:avLst/>
              <a:gdLst/>
              <a:ahLst/>
              <a:cxnLst/>
              <a:rect l="l" t="t" r="r" b="b"/>
              <a:pathLst>
                <a:path w="7173" h="11710" extrusionOk="0">
                  <a:moveTo>
                    <a:pt x="3336" y="1"/>
                  </a:moveTo>
                  <a:lnTo>
                    <a:pt x="1" y="10208"/>
                  </a:lnTo>
                  <a:lnTo>
                    <a:pt x="3770" y="11709"/>
                  </a:lnTo>
                  <a:lnTo>
                    <a:pt x="7172" y="1502"/>
                  </a:lnTo>
                  <a:lnTo>
                    <a:pt x="33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3"/>
            <p:cNvSpPr/>
            <p:nvPr/>
          </p:nvSpPr>
          <p:spPr>
            <a:xfrm>
              <a:off x="3607750" y="2964450"/>
              <a:ext cx="192650" cy="303350"/>
            </a:xfrm>
            <a:custGeom>
              <a:avLst/>
              <a:gdLst/>
              <a:ahLst/>
              <a:cxnLst/>
              <a:rect l="l" t="t" r="r" b="b"/>
              <a:pathLst>
                <a:path w="7706" h="12134" extrusionOk="0">
                  <a:moveTo>
                    <a:pt x="3803" y="425"/>
                  </a:moveTo>
                  <a:lnTo>
                    <a:pt x="7206" y="1760"/>
                  </a:lnTo>
                  <a:lnTo>
                    <a:pt x="3937" y="11600"/>
                  </a:lnTo>
                  <a:lnTo>
                    <a:pt x="534" y="10299"/>
                  </a:lnTo>
                  <a:lnTo>
                    <a:pt x="3803" y="425"/>
                  </a:lnTo>
                  <a:close/>
                  <a:moveTo>
                    <a:pt x="3620" y="0"/>
                  </a:moveTo>
                  <a:cubicBezTo>
                    <a:pt x="3586" y="0"/>
                    <a:pt x="3553" y="8"/>
                    <a:pt x="3536" y="25"/>
                  </a:cubicBezTo>
                  <a:cubicBezTo>
                    <a:pt x="3470" y="58"/>
                    <a:pt x="3403" y="92"/>
                    <a:pt x="3403" y="159"/>
                  </a:cubicBezTo>
                  <a:lnTo>
                    <a:pt x="34" y="10366"/>
                  </a:lnTo>
                  <a:cubicBezTo>
                    <a:pt x="0" y="10466"/>
                    <a:pt x="67" y="10566"/>
                    <a:pt x="167" y="10633"/>
                  </a:cubicBezTo>
                  <a:lnTo>
                    <a:pt x="4003" y="12134"/>
                  </a:lnTo>
                  <a:lnTo>
                    <a:pt x="4170" y="12134"/>
                  </a:lnTo>
                  <a:cubicBezTo>
                    <a:pt x="4237" y="12067"/>
                    <a:pt x="4303" y="12034"/>
                    <a:pt x="4303" y="12000"/>
                  </a:cubicBezTo>
                  <a:lnTo>
                    <a:pt x="7673" y="1793"/>
                  </a:lnTo>
                  <a:cubicBezTo>
                    <a:pt x="7706" y="1693"/>
                    <a:pt x="7639" y="1560"/>
                    <a:pt x="7539" y="1526"/>
                  </a:cubicBezTo>
                  <a:lnTo>
                    <a:pt x="3703" y="25"/>
                  </a:lnTo>
                  <a:cubicBezTo>
                    <a:pt x="3686" y="8"/>
                    <a:pt x="3653" y="0"/>
                    <a:pt x="3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3"/>
            <p:cNvSpPr/>
            <p:nvPr/>
          </p:nvSpPr>
          <p:spPr>
            <a:xfrm>
              <a:off x="3675300" y="2996750"/>
              <a:ext cx="120950" cy="113450"/>
            </a:xfrm>
            <a:custGeom>
              <a:avLst/>
              <a:gdLst/>
              <a:ahLst/>
              <a:cxnLst/>
              <a:rect l="l" t="t" r="r" b="b"/>
              <a:pathLst>
                <a:path w="4838" h="4538" extrusionOk="0">
                  <a:moveTo>
                    <a:pt x="200" y="1"/>
                  </a:moveTo>
                  <a:cubicBezTo>
                    <a:pt x="67" y="1"/>
                    <a:pt x="0" y="67"/>
                    <a:pt x="0" y="201"/>
                  </a:cubicBezTo>
                  <a:lnTo>
                    <a:pt x="0" y="2769"/>
                  </a:lnTo>
                  <a:cubicBezTo>
                    <a:pt x="0" y="2869"/>
                    <a:pt x="34" y="2936"/>
                    <a:pt x="134" y="3003"/>
                  </a:cubicBezTo>
                  <a:cubicBezTo>
                    <a:pt x="143" y="3012"/>
                    <a:pt x="159" y="3016"/>
                    <a:pt x="178" y="3016"/>
                  </a:cubicBezTo>
                  <a:cubicBezTo>
                    <a:pt x="231" y="3016"/>
                    <a:pt x="309" y="2985"/>
                    <a:pt x="334" y="2936"/>
                  </a:cubicBezTo>
                  <a:lnTo>
                    <a:pt x="1401" y="1835"/>
                  </a:lnTo>
                  <a:lnTo>
                    <a:pt x="1335" y="3503"/>
                  </a:lnTo>
                  <a:cubicBezTo>
                    <a:pt x="1335" y="3570"/>
                    <a:pt x="1368" y="3637"/>
                    <a:pt x="1468" y="3703"/>
                  </a:cubicBezTo>
                  <a:cubicBezTo>
                    <a:pt x="1477" y="3712"/>
                    <a:pt x="1491" y="3716"/>
                    <a:pt x="1507" y="3716"/>
                  </a:cubicBezTo>
                  <a:cubicBezTo>
                    <a:pt x="1553" y="3716"/>
                    <a:pt x="1619" y="3685"/>
                    <a:pt x="1668" y="3637"/>
                  </a:cubicBezTo>
                  <a:lnTo>
                    <a:pt x="2869" y="2569"/>
                  </a:lnTo>
                  <a:lnTo>
                    <a:pt x="2602" y="4270"/>
                  </a:lnTo>
                  <a:cubicBezTo>
                    <a:pt x="2535" y="4370"/>
                    <a:pt x="2602" y="4437"/>
                    <a:pt x="2669" y="4471"/>
                  </a:cubicBezTo>
                  <a:cubicBezTo>
                    <a:pt x="2702" y="4537"/>
                    <a:pt x="2769" y="4537"/>
                    <a:pt x="2802" y="4537"/>
                  </a:cubicBezTo>
                  <a:cubicBezTo>
                    <a:pt x="2836" y="4537"/>
                    <a:pt x="2936" y="4537"/>
                    <a:pt x="2969" y="4471"/>
                  </a:cubicBezTo>
                  <a:lnTo>
                    <a:pt x="4704" y="3103"/>
                  </a:lnTo>
                  <a:cubicBezTo>
                    <a:pt x="4804" y="3036"/>
                    <a:pt x="4837" y="2903"/>
                    <a:pt x="4737" y="2803"/>
                  </a:cubicBezTo>
                  <a:cubicBezTo>
                    <a:pt x="4696" y="2761"/>
                    <a:pt x="4629" y="2733"/>
                    <a:pt x="4568" y="2733"/>
                  </a:cubicBezTo>
                  <a:cubicBezTo>
                    <a:pt x="4531" y="2733"/>
                    <a:pt x="4496" y="2744"/>
                    <a:pt x="4470" y="2769"/>
                  </a:cubicBezTo>
                  <a:lnTo>
                    <a:pt x="3136" y="3803"/>
                  </a:lnTo>
                  <a:lnTo>
                    <a:pt x="3403" y="2069"/>
                  </a:lnTo>
                  <a:cubicBezTo>
                    <a:pt x="3403" y="1969"/>
                    <a:pt x="3369" y="1902"/>
                    <a:pt x="3303" y="1869"/>
                  </a:cubicBezTo>
                  <a:cubicBezTo>
                    <a:pt x="3273" y="1859"/>
                    <a:pt x="3247" y="1855"/>
                    <a:pt x="3222" y="1855"/>
                  </a:cubicBezTo>
                  <a:cubicBezTo>
                    <a:pt x="3161" y="1855"/>
                    <a:pt x="3107" y="1878"/>
                    <a:pt x="3036" y="1902"/>
                  </a:cubicBezTo>
                  <a:lnTo>
                    <a:pt x="1802" y="3036"/>
                  </a:lnTo>
                  <a:lnTo>
                    <a:pt x="1868" y="1268"/>
                  </a:lnTo>
                  <a:cubicBezTo>
                    <a:pt x="1868" y="1202"/>
                    <a:pt x="1835" y="1101"/>
                    <a:pt x="1735" y="1068"/>
                  </a:cubicBezTo>
                  <a:cubicBezTo>
                    <a:pt x="1707" y="1054"/>
                    <a:pt x="1668" y="1046"/>
                    <a:pt x="1630" y="1046"/>
                  </a:cubicBezTo>
                  <a:cubicBezTo>
                    <a:pt x="1575" y="1046"/>
                    <a:pt x="1521" y="1062"/>
                    <a:pt x="1501" y="1101"/>
                  </a:cubicBezTo>
                  <a:lnTo>
                    <a:pt x="401" y="2269"/>
                  </a:lnTo>
                  <a:lnTo>
                    <a:pt x="401" y="201"/>
                  </a:lnTo>
                  <a:cubicBezTo>
                    <a:pt x="401" y="67"/>
                    <a:pt x="334"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3"/>
            <p:cNvSpPr/>
            <p:nvPr/>
          </p:nvSpPr>
          <p:spPr>
            <a:xfrm>
              <a:off x="3631925" y="3073125"/>
              <a:ext cx="116775" cy="113800"/>
            </a:xfrm>
            <a:custGeom>
              <a:avLst/>
              <a:gdLst/>
              <a:ahLst/>
              <a:cxnLst/>
              <a:rect l="l" t="t" r="r" b="b"/>
              <a:pathLst>
                <a:path w="4671" h="4552" extrusionOk="0">
                  <a:moveTo>
                    <a:pt x="1852" y="1"/>
                  </a:moveTo>
                  <a:cubicBezTo>
                    <a:pt x="1799" y="1"/>
                    <a:pt x="1726" y="24"/>
                    <a:pt x="1702" y="48"/>
                  </a:cubicBezTo>
                  <a:lnTo>
                    <a:pt x="67" y="1516"/>
                  </a:lnTo>
                  <a:cubicBezTo>
                    <a:pt x="1" y="1616"/>
                    <a:pt x="1" y="1716"/>
                    <a:pt x="67" y="1816"/>
                  </a:cubicBezTo>
                  <a:cubicBezTo>
                    <a:pt x="118" y="1849"/>
                    <a:pt x="168" y="1866"/>
                    <a:pt x="218" y="1866"/>
                  </a:cubicBezTo>
                  <a:cubicBezTo>
                    <a:pt x="268" y="1866"/>
                    <a:pt x="318" y="1849"/>
                    <a:pt x="368" y="1816"/>
                  </a:cubicBezTo>
                  <a:lnTo>
                    <a:pt x="1669" y="682"/>
                  </a:lnTo>
                  <a:lnTo>
                    <a:pt x="1669" y="2216"/>
                  </a:lnTo>
                  <a:cubicBezTo>
                    <a:pt x="1669" y="2316"/>
                    <a:pt x="1702" y="2383"/>
                    <a:pt x="1769" y="2450"/>
                  </a:cubicBezTo>
                  <a:cubicBezTo>
                    <a:pt x="1787" y="2459"/>
                    <a:pt x="1807" y="2463"/>
                    <a:pt x="1828" y="2463"/>
                  </a:cubicBezTo>
                  <a:cubicBezTo>
                    <a:pt x="1887" y="2463"/>
                    <a:pt x="1953" y="2432"/>
                    <a:pt x="2002" y="2383"/>
                  </a:cubicBezTo>
                  <a:lnTo>
                    <a:pt x="2903" y="1416"/>
                  </a:lnTo>
                  <a:lnTo>
                    <a:pt x="2769" y="2983"/>
                  </a:lnTo>
                  <a:cubicBezTo>
                    <a:pt x="2769" y="3050"/>
                    <a:pt x="2836" y="3150"/>
                    <a:pt x="2903" y="3183"/>
                  </a:cubicBezTo>
                  <a:cubicBezTo>
                    <a:pt x="2932" y="3193"/>
                    <a:pt x="2959" y="3197"/>
                    <a:pt x="2984" y="3197"/>
                  </a:cubicBezTo>
                  <a:cubicBezTo>
                    <a:pt x="3045" y="3197"/>
                    <a:pt x="3099" y="3174"/>
                    <a:pt x="3170" y="3150"/>
                  </a:cubicBezTo>
                  <a:lnTo>
                    <a:pt x="4204" y="2216"/>
                  </a:lnTo>
                  <a:lnTo>
                    <a:pt x="4237" y="4351"/>
                  </a:lnTo>
                  <a:cubicBezTo>
                    <a:pt x="4237" y="4484"/>
                    <a:pt x="4337" y="4551"/>
                    <a:pt x="4437" y="4551"/>
                  </a:cubicBezTo>
                  <a:cubicBezTo>
                    <a:pt x="4571" y="4551"/>
                    <a:pt x="4671" y="4484"/>
                    <a:pt x="4604" y="4351"/>
                  </a:cubicBezTo>
                  <a:lnTo>
                    <a:pt x="4571" y="1782"/>
                  </a:lnTo>
                  <a:cubicBezTo>
                    <a:pt x="4571" y="1682"/>
                    <a:pt x="4537" y="1616"/>
                    <a:pt x="4437" y="1549"/>
                  </a:cubicBezTo>
                  <a:cubicBezTo>
                    <a:pt x="4428" y="1540"/>
                    <a:pt x="4412" y="1536"/>
                    <a:pt x="4393" y="1536"/>
                  </a:cubicBezTo>
                  <a:cubicBezTo>
                    <a:pt x="4340" y="1536"/>
                    <a:pt x="4262" y="1567"/>
                    <a:pt x="4237" y="1616"/>
                  </a:cubicBezTo>
                  <a:lnTo>
                    <a:pt x="3236" y="2483"/>
                  </a:lnTo>
                  <a:lnTo>
                    <a:pt x="3370" y="882"/>
                  </a:lnTo>
                  <a:cubicBezTo>
                    <a:pt x="3370" y="815"/>
                    <a:pt x="3336" y="715"/>
                    <a:pt x="3236" y="682"/>
                  </a:cubicBezTo>
                  <a:cubicBezTo>
                    <a:pt x="3209" y="668"/>
                    <a:pt x="3170" y="660"/>
                    <a:pt x="3131" y="660"/>
                  </a:cubicBezTo>
                  <a:cubicBezTo>
                    <a:pt x="3076" y="660"/>
                    <a:pt x="3022" y="676"/>
                    <a:pt x="3003" y="715"/>
                  </a:cubicBezTo>
                  <a:lnTo>
                    <a:pt x="2036" y="1716"/>
                  </a:lnTo>
                  <a:lnTo>
                    <a:pt x="2036" y="215"/>
                  </a:lnTo>
                  <a:cubicBezTo>
                    <a:pt x="2036" y="148"/>
                    <a:pt x="2002" y="48"/>
                    <a:pt x="1902" y="15"/>
                  </a:cubicBezTo>
                  <a:cubicBezTo>
                    <a:pt x="1892" y="5"/>
                    <a:pt x="1874" y="1"/>
                    <a:pt x="18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3"/>
            <p:cNvSpPr/>
            <p:nvPr/>
          </p:nvSpPr>
          <p:spPr>
            <a:xfrm>
              <a:off x="3637775" y="3105175"/>
              <a:ext cx="124275" cy="110925"/>
            </a:xfrm>
            <a:custGeom>
              <a:avLst/>
              <a:gdLst/>
              <a:ahLst/>
              <a:cxnLst/>
              <a:rect l="l" t="t" r="r" b="b"/>
              <a:pathLst>
                <a:path w="4971" h="4437" extrusionOk="0">
                  <a:moveTo>
                    <a:pt x="200" y="0"/>
                  </a:moveTo>
                  <a:cubicBezTo>
                    <a:pt x="67" y="0"/>
                    <a:pt x="0" y="67"/>
                    <a:pt x="0" y="200"/>
                  </a:cubicBezTo>
                  <a:lnTo>
                    <a:pt x="200" y="2936"/>
                  </a:lnTo>
                  <a:cubicBezTo>
                    <a:pt x="200" y="3036"/>
                    <a:pt x="267" y="3069"/>
                    <a:pt x="334" y="3102"/>
                  </a:cubicBezTo>
                  <a:cubicBezTo>
                    <a:pt x="434" y="3102"/>
                    <a:pt x="501" y="3102"/>
                    <a:pt x="534" y="3036"/>
                  </a:cubicBezTo>
                  <a:lnTo>
                    <a:pt x="1335" y="2035"/>
                  </a:lnTo>
                  <a:lnTo>
                    <a:pt x="1368" y="3669"/>
                  </a:lnTo>
                  <a:cubicBezTo>
                    <a:pt x="1368" y="3769"/>
                    <a:pt x="1435" y="3836"/>
                    <a:pt x="1501" y="3870"/>
                  </a:cubicBezTo>
                  <a:cubicBezTo>
                    <a:pt x="1601" y="3870"/>
                    <a:pt x="1668" y="3870"/>
                    <a:pt x="1701" y="3769"/>
                  </a:cubicBezTo>
                  <a:lnTo>
                    <a:pt x="2602" y="2669"/>
                  </a:lnTo>
                  <a:lnTo>
                    <a:pt x="2836" y="4270"/>
                  </a:lnTo>
                  <a:cubicBezTo>
                    <a:pt x="2836" y="4370"/>
                    <a:pt x="2869" y="4403"/>
                    <a:pt x="2969" y="4437"/>
                  </a:cubicBezTo>
                  <a:lnTo>
                    <a:pt x="3036" y="4437"/>
                  </a:lnTo>
                  <a:cubicBezTo>
                    <a:pt x="3080" y="4437"/>
                    <a:pt x="3110" y="4422"/>
                    <a:pt x="3144" y="4422"/>
                  </a:cubicBezTo>
                  <a:cubicBezTo>
                    <a:pt x="3162" y="4422"/>
                    <a:pt x="3180" y="4425"/>
                    <a:pt x="3203" y="4437"/>
                  </a:cubicBezTo>
                  <a:lnTo>
                    <a:pt x="4870" y="2936"/>
                  </a:lnTo>
                  <a:cubicBezTo>
                    <a:pt x="4970" y="2869"/>
                    <a:pt x="4970" y="2735"/>
                    <a:pt x="4870" y="2669"/>
                  </a:cubicBezTo>
                  <a:cubicBezTo>
                    <a:pt x="4837" y="2619"/>
                    <a:pt x="4787" y="2594"/>
                    <a:pt x="4737" y="2594"/>
                  </a:cubicBezTo>
                  <a:cubicBezTo>
                    <a:pt x="4687" y="2594"/>
                    <a:pt x="4637" y="2619"/>
                    <a:pt x="4604" y="2669"/>
                  </a:cubicBezTo>
                  <a:lnTo>
                    <a:pt x="3203" y="3903"/>
                  </a:lnTo>
                  <a:lnTo>
                    <a:pt x="2969" y="2168"/>
                  </a:lnTo>
                  <a:cubicBezTo>
                    <a:pt x="2936" y="2068"/>
                    <a:pt x="2869" y="2035"/>
                    <a:pt x="2802" y="2002"/>
                  </a:cubicBezTo>
                  <a:cubicBezTo>
                    <a:pt x="2702" y="2002"/>
                    <a:pt x="2635" y="2002"/>
                    <a:pt x="2602" y="2068"/>
                  </a:cubicBezTo>
                  <a:lnTo>
                    <a:pt x="1802" y="3102"/>
                  </a:lnTo>
                  <a:lnTo>
                    <a:pt x="1768" y="1535"/>
                  </a:lnTo>
                  <a:cubicBezTo>
                    <a:pt x="1768" y="1434"/>
                    <a:pt x="1701" y="1368"/>
                    <a:pt x="1635" y="1334"/>
                  </a:cubicBezTo>
                  <a:cubicBezTo>
                    <a:pt x="1601" y="1334"/>
                    <a:pt x="1468" y="1334"/>
                    <a:pt x="1435" y="1401"/>
                  </a:cubicBezTo>
                  <a:lnTo>
                    <a:pt x="601" y="2402"/>
                  </a:lnTo>
                  <a:lnTo>
                    <a:pt x="434" y="200"/>
                  </a:lnTo>
                  <a:cubicBezTo>
                    <a:pt x="434" y="67"/>
                    <a:pt x="334" y="0"/>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3"/>
            <p:cNvSpPr/>
            <p:nvPr/>
          </p:nvSpPr>
          <p:spPr>
            <a:xfrm>
              <a:off x="3591075" y="3184500"/>
              <a:ext cx="125100" cy="83300"/>
            </a:xfrm>
            <a:custGeom>
              <a:avLst/>
              <a:gdLst/>
              <a:ahLst/>
              <a:cxnLst/>
              <a:rect l="l" t="t" r="r" b="b"/>
              <a:pathLst>
                <a:path w="5004" h="3332" extrusionOk="0">
                  <a:moveTo>
                    <a:pt x="2148" y="1"/>
                  </a:moveTo>
                  <a:cubicBezTo>
                    <a:pt x="2095" y="1"/>
                    <a:pt x="2025" y="40"/>
                    <a:pt x="2002" y="63"/>
                  </a:cubicBezTo>
                  <a:lnTo>
                    <a:pt x="67" y="1797"/>
                  </a:lnTo>
                  <a:cubicBezTo>
                    <a:pt x="0" y="1897"/>
                    <a:pt x="0" y="2031"/>
                    <a:pt x="67" y="2098"/>
                  </a:cubicBezTo>
                  <a:cubicBezTo>
                    <a:pt x="117" y="2148"/>
                    <a:pt x="175" y="2173"/>
                    <a:pt x="230" y="2173"/>
                  </a:cubicBezTo>
                  <a:cubicBezTo>
                    <a:pt x="284" y="2173"/>
                    <a:pt x="334" y="2148"/>
                    <a:pt x="367" y="2098"/>
                  </a:cubicBezTo>
                  <a:lnTo>
                    <a:pt x="1902" y="697"/>
                  </a:lnTo>
                  <a:lnTo>
                    <a:pt x="1868" y="2598"/>
                  </a:lnTo>
                  <a:cubicBezTo>
                    <a:pt x="1868" y="2698"/>
                    <a:pt x="1902" y="2765"/>
                    <a:pt x="2002" y="2798"/>
                  </a:cubicBezTo>
                  <a:cubicBezTo>
                    <a:pt x="2068" y="2798"/>
                    <a:pt x="2202" y="2798"/>
                    <a:pt x="2235" y="2731"/>
                  </a:cubicBezTo>
                  <a:lnTo>
                    <a:pt x="3303" y="1430"/>
                  </a:lnTo>
                  <a:lnTo>
                    <a:pt x="3336" y="3032"/>
                  </a:lnTo>
                  <a:cubicBezTo>
                    <a:pt x="3336" y="3165"/>
                    <a:pt x="3369" y="3198"/>
                    <a:pt x="3469" y="3232"/>
                  </a:cubicBezTo>
                  <a:cubicBezTo>
                    <a:pt x="3503" y="3232"/>
                    <a:pt x="3636" y="3232"/>
                    <a:pt x="3670" y="3165"/>
                  </a:cubicBezTo>
                  <a:lnTo>
                    <a:pt x="4570" y="2031"/>
                  </a:lnTo>
                  <a:lnTo>
                    <a:pt x="4537" y="3098"/>
                  </a:lnTo>
                  <a:cubicBezTo>
                    <a:pt x="4537" y="3232"/>
                    <a:pt x="4604" y="3332"/>
                    <a:pt x="4737" y="3332"/>
                  </a:cubicBezTo>
                  <a:cubicBezTo>
                    <a:pt x="4870" y="3332"/>
                    <a:pt x="4970" y="3232"/>
                    <a:pt x="4970" y="3198"/>
                  </a:cubicBezTo>
                  <a:lnTo>
                    <a:pt x="5004" y="1464"/>
                  </a:lnTo>
                  <a:cubicBezTo>
                    <a:pt x="5004" y="1397"/>
                    <a:pt x="4970" y="1297"/>
                    <a:pt x="4870" y="1264"/>
                  </a:cubicBezTo>
                  <a:cubicBezTo>
                    <a:pt x="4843" y="1250"/>
                    <a:pt x="4804" y="1242"/>
                    <a:pt x="4765" y="1242"/>
                  </a:cubicBezTo>
                  <a:cubicBezTo>
                    <a:pt x="4710" y="1242"/>
                    <a:pt x="4656" y="1258"/>
                    <a:pt x="4637" y="1297"/>
                  </a:cubicBezTo>
                  <a:lnTo>
                    <a:pt x="3670" y="2464"/>
                  </a:lnTo>
                  <a:lnTo>
                    <a:pt x="3636" y="897"/>
                  </a:lnTo>
                  <a:cubicBezTo>
                    <a:pt x="3636" y="763"/>
                    <a:pt x="3569" y="730"/>
                    <a:pt x="3503" y="697"/>
                  </a:cubicBezTo>
                  <a:cubicBezTo>
                    <a:pt x="3469" y="697"/>
                    <a:pt x="3336" y="697"/>
                    <a:pt x="3303" y="763"/>
                  </a:cubicBezTo>
                  <a:lnTo>
                    <a:pt x="2302" y="2031"/>
                  </a:lnTo>
                  <a:lnTo>
                    <a:pt x="2335" y="230"/>
                  </a:lnTo>
                  <a:cubicBezTo>
                    <a:pt x="2335" y="129"/>
                    <a:pt x="2302" y="63"/>
                    <a:pt x="2202" y="29"/>
                  </a:cubicBezTo>
                  <a:cubicBezTo>
                    <a:pt x="2191" y="9"/>
                    <a:pt x="2172" y="1"/>
                    <a:pt x="2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3"/>
            <p:cNvSpPr/>
            <p:nvPr/>
          </p:nvSpPr>
          <p:spPr>
            <a:xfrm>
              <a:off x="3772025" y="3063475"/>
              <a:ext cx="47575" cy="189325"/>
            </a:xfrm>
            <a:custGeom>
              <a:avLst/>
              <a:gdLst/>
              <a:ahLst/>
              <a:cxnLst/>
              <a:rect l="l" t="t" r="r" b="b"/>
              <a:pathLst>
                <a:path w="1903" h="7573" extrusionOk="0">
                  <a:moveTo>
                    <a:pt x="668" y="0"/>
                  </a:moveTo>
                  <a:cubicBezTo>
                    <a:pt x="668" y="0"/>
                    <a:pt x="234" y="4437"/>
                    <a:pt x="134" y="5604"/>
                  </a:cubicBezTo>
                  <a:cubicBezTo>
                    <a:pt x="1" y="6805"/>
                    <a:pt x="635" y="7205"/>
                    <a:pt x="968" y="7572"/>
                  </a:cubicBezTo>
                  <a:cubicBezTo>
                    <a:pt x="1268" y="7239"/>
                    <a:pt x="1902" y="6805"/>
                    <a:pt x="1802" y="5604"/>
                  </a:cubicBezTo>
                  <a:cubicBezTo>
                    <a:pt x="1669" y="4403"/>
                    <a:pt x="1268" y="0"/>
                    <a:pt x="1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3"/>
            <p:cNvSpPr/>
            <p:nvPr/>
          </p:nvSpPr>
          <p:spPr>
            <a:xfrm>
              <a:off x="3711150" y="3060125"/>
              <a:ext cx="79250" cy="182675"/>
            </a:xfrm>
            <a:custGeom>
              <a:avLst/>
              <a:gdLst/>
              <a:ahLst/>
              <a:cxnLst/>
              <a:rect l="l" t="t" r="r" b="b"/>
              <a:pathLst>
                <a:path w="3170" h="7307" extrusionOk="0">
                  <a:moveTo>
                    <a:pt x="2603" y="1"/>
                  </a:moveTo>
                  <a:cubicBezTo>
                    <a:pt x="2603" y="1"/>
                    <a:pt x="901" y="4070"/>
                    <a:pt x="434" y="5171"/>
                  </a:cubicBezTo>
                  <a:cubicBezTo>
                    <a:pt x="1" y="6239"/>
                    <a:pt x="434" y="6839"/>
                    <a:pt x="668" y="7306"/>
                  </a:cubicBezTo>
                  <a:cubicBezTo>
                    <a:pt x="1168" y="7006"/>
                    <a:pt x="1869" y="6872"/>
                    <a:pt x="2069" y="5705"/>
                  </a:cubicBezTo>
                  <a:cubicBezTo>
                    <a:pt x="2336" y="4537"/>
                    <a:pt x="3170" y="168"/>
                    <a:pt x="3170" y="168"/>
                  </a:cubicBezTo>
                  <a:lnTo>
                    <a:pt x="2903" y="68"/>
                  </a:lnTo>
                  <a:lnTo>
                    <a:pt x="2869" y="68"/>
                  </a:lnTo>
                  <a:lnTo>
                    <a:pt x="26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3"/>
            <p:cNvSpPr/>
            <p:nvPr/>
          </p:nvSpPr>
          <p:spPr>
            <a:xfrm>
              <a:off x="3587725" y="3201300"/>
              <a:ext cx="148475" cy="81525"/>
            </a:xfrm>
            <a:custGeom>
              <a:avLst/>
              <a:gdLst/>
              <a:ahLst/>
              <a:cxnLst/>
              <a:rect l="l" t="t" r="r" b="b"/>
              <a:pathLst>
                <a:path w="5939" h="3261" extrusionOk="0">
                  <a:moveTo>
                    <a:pt x="734" y="1"/>
                  </a:moveTo>
                  <a:cubicBezTo>
                    <a:pt x="535" y="1"/>
                    <a:pt x="339" y="100"/>
                    <a:pt x="201" y="258"/>
                  </a:cubicBezTo>
                  <a:cubicBezTo>
                    <a:pt x="1" y="592"/>
                    <a:pt x="34" y="1025"/>
                    <a:pt x="334" y="1259"/>
                  </a:cubicBezTo>
                  <a:cubicBezTo>
                    <a:pt x="1802" y="2426"/>
                    <a:pt x="4037" y="3160"/>
                    <a:pt x="5171" y="3260"/>
                  </a:cubicBezTo>
                  <a:lnTo>
                    <a:pt x="5205" y="3260"/>
                  </a:lnTo>
                  <a:cubicBezTo>
                    <a:pt x="5538" y="3260"/>
                    <a:pt x="5838" y="2960"/>
                    <a:pt x="5872" y="2593"/>
                  </a:cubicBezTo>
                  <a:cubicBezTo>
                    <a:pt x="5938" y="2226"/>
                    <a:pt x="5672" y="1893"/>
                    <a:pt x="5305" y="1859"/>
                  </a:cubicBezTo>
                  <a:cubicBezTo>
                    <a:pt x="4304" y="1759"/>
                    <a:pt x="2302" y="1092"/>
                    <a:pt x="1135" y="158"/>
                  </a:cubicBezTo>
                  <a:cubicBezTo>
                    <a:pt x="1012" y="49"/>
                    <a:pt x="872" y="1"/>
                    <a:pt x="7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3"/>
            <p:cNvSpPr/>
            <p:nvPr/>
          </p:nvSpPr>
          <p:spPr>
            <a:xfrm>
              <a:off x="3581900" y="3196375"/>
              <a:ext cx="158475" cy="92275"/>
            </a:xfrm>
            <a:custGeom>
              <a:avLst/>
              <a:gdLst/>
              <a:ahLst/>
              <a:cxnLst/>
              <a:rect l="l" t="t" r="r" b="b"/>
              <a:pathLst>
                <a:path w="6339" h="3691" extrusionOk="0">
                  <a:moveTo>
                    <a:pt x="934" y="388"/>
                  </a:moveTo>
                  <a:cubicBezTo>
                    <a:pt x="1034" y="388"/>
                    <a:pt x="1101" y="422"/>
                    <a:pt x="1201" y="455"/>
                  </a:cubicBezTo>
                  <a:cubicBezTo>
                    <a:pt x="2402" y="1422"/>
                    <a:pt x="4437" y="2090"/>
                    <a:pt x="5504" y="2223"/>
                  </a:cubicBezTo>
                  <a:cubicBezTo>
                    <a:pt x="5704" y="2256"/>
                    <a:pt x="5905" y="2456"/>
                    <a:pt x="5871" y="2757"/>
                  </a:cubicBezTo>
                  <a:cubicBezTo>
                    <a:pt x="5871" y="2990"/>
                    <a:pt x="5671" y="3224"/>
                    <a:pt x="5438" y="3224"/>
                  </a:cubicBezTo>
                  <a:lnTo>
                    <a:pt x="5404" y="3224"/>
                  </a:lnTo>
                  <a:cubicBezTo>
                    <a:pt x="4270" y="3090"/>
                    <a:pt x="2068" y="2423"/>
                    <a:pt x="701" y="1256"/>
                  </a:cubicBezTo>
                  <a:cubicBezTo>
                    <a:pt x="501" y="1089"/>
                    <a:pt x="434" y="755"/>
                    <a:pt x="601" y="555"/>
                  </a:cubicBezTo>
                  <a:cubicBezTo>
                    <a:pt x="701" y="455"/>
                    <a:pt x="768" y="388"/>
                    <a:pt x="901" y="388"/>
                  </a:cubicBezTo>
                  <a:close/>
                  <a:moveTo>
                    <a:pt x="1007" y="0"/>
                  </a:moveTo>
                  <a:cubicBezTo>
                    <a:pt x="959" y="0"/>
                    <a:pt x="911" y="7"/>
                    <a:pt x="868" y="21"/>
                  </a:cubicBezTo>
                  <a:cubicBezTo>
                    <a:pt x="601" y="55"/>
                    <a:pt x="401" y="188"/>
                    <a:pt x="267" y="388"/>
                  </a:cubicBezTo>
                  <a:cubicBezTo>
                    <a:pt x="0" y="755"/>
                    <a:pt x="67" y="1356"/>
                    <a:pt x="434" y="1623"/>
                  </a:cubicBezTo>
                  <a:cubicBezTo>
                    <a:pt x="1902" y="2857"/>
                    <a:pt x="4203" y="3557"/>
                    <a:pt x="5371" y="3691"/>
                  </a:cubicBezTo>
                  <a:lnTo>
                    <a:pt x="5438" y="3691"/>
                  </a:lnTo>
                  <a:cubicBezTo>
                    <a:pt x="5905" y="3691"/>
                    <a:pt x="6238" y="3290"/>
                    <a:pt x="6271" y="2857"/>
                  </a:cubicBezTo>
                  <a:cubicBezTo>
                    <a:pt x="6338" y="2356"/>
                    <a:pt x="6005" y="1889"/>
                    <a:pt x="5538" y="1856"/>
                  </a:cubicBezTo>
                  <a:cubicBezTo>
                    <a:pt x="4570" y="1756"/>
                    <a:pt x="2602" y="1089"/>
                    <a:pt x="1501" y="188"/>
                  </a:cubicBezTo>
                  <a:cubicBezTo>
                    <a:pt x="1371" y="84"/>
                    <a:pt x="1180" y="0"/>
                    <a:pt x="1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3"/>
            <p:cNvSpPr/>
            <p:nvPr/>
          </p:nvSpPr>
          <p:spPr>
            <a:xfrm>
              <a:off x="3637775" y="3240775"/>
              <a:ext cx="35875" cy="39550"/>
            </a:xfrm>
            <a:custGeom>
              <a:avLst/>
              <a:gdLst/>
              <a:ahLst/>
              <a:cxnLst/>
              <a:rect l="l" t="t" r="r" b="b"/>
              <a:pathLst>
                <a:path w="1435" h="1582" extrusionOk="0">
                  <a:moveTo>
                    <a:pt x="611" y="0"/>
                  </a:moveTo>
                  <a:cubicBezTo>
                    <a:pt x="432" y="0"/>
                    <a:pt x="273" y="93"/>
                    <a:pt x="167" y="347"/>
                  </a:cubicBezTo>
                  <a:cubicBezTo>
                    <a:pt x="0" y="781"/>
                    <a:pt x="334" y="1581"/>
                    <a:pt x="334" y="1581"/>
                  </a:cubicBezTo>
                  <a:cubicBezTo>
                    <a:pt x="334" y="1581"/>
                    <a:pt x="1101" y="1248"/>
                    <a:pt x="1268" y="814"/>
                  </a:cubicBezTo>
                  <a:cubicBezTo>
                    <a:pt x="1435" y="414"/>
                    <a:pt x="1201" y="180"/>
                    <a:pt x="934" y="80"/>
                  </a:cubicBezTo>
                  <a:cubicBezTo>
                    <a:pt x="824" y="31"/>
                    <a:pt x="714" y="0"/>
                    <a:pt x="6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3"/>
            <p:cNvSpPr/>
            <p:nvPr/>
          </p:nvSpPr>
          <p:spPr>
            <a:xfrm>
              <a:off x="3632775" y="3233750"/>
              <a:ext cx="45050" cy="50725"/>
            </a:xfrm>
            <a:custGeom>
              <a:avLst/>
              <a:gdLst/>
              <a:ahLst/>
              <a:cxnLst/>
              <a:rect l="l" t="t" r="r" b="b"/>
              <a:pathLst>
                <a:path w="1802" h="2029" extrusionOk="0">
                  <a:moveTo>
                    <a:pt x="834" y="428"/>
                  </a:moveTo>
                  <a:cubicBezTo>
                    <a:pt x="901" y="428"/>
                    <a:pt x="1001" y="461"/>
                    <a:pt x="1001" y="461"/>
                  </a:cubicBezTo>
                  <a:cubicBezTo>
                    <a:pt x="1301" y="595"/>
                    <a:pt x="1334" y="728"/>
                    <a:pt x="1234" y="961"/>
                  </a:cubicBezTo>
                  <a:cubicBezTo>
                    <a:pt x="1168" y="1128"/>
                    <a:pt x="901" y="1328"/>
                    <a:pt x="667" y="1462"/>
                  </a:cubicBezTo>
                  <a:cubicBezTo>
                    <a:pt x="567" y="1228"/>
                    <a:pt x="500" y="828"/>
                    <a:pt x="567" y="628"/>
                  </a:cubicBezTo>
                  <a:cubicBezTo>
                    <a:pt x="634" y="494"/>
                    <a:pt x="667" y="461"/>
                    <a:pt x="734" y="428"/>
                  </a:cubicBezTo>
                  <a:close/>
                  <a:moveTo>
                    <a:pt x="763" y="0"/>
                  </a:moveTo>
                  <a:cubicBezTo>
                    <a:pt x="679" y="0"/>
                    <a:pt x="604" y="19"/>
                    <a:pt x="534" y="61"/>
                  </a:cubicBezTo>
                  <a:cubicBezTo>
                    <a:pt x="367" y="128"/>
                    <a:pt x="234" y="261"/>
                    <a:pt x="167" y="494"/>
                  </a:cubicBezTo>
                  <a:cubicBezTo>
                    <a:pt x="0" y="995"/>
                    <a:pt x="334" y="1795"/>
                    <a:pt x="367" y="1895"/>
                  </a:cubicBezTo>
                  <a:cubicBezTo>
                    <a:pt x="400" y="1962"/>
                    <a:pt x="500" y="2029"/>
                    <a:pt x="567" y="2029"/>
                  </a:cubicBezTo>
                  <a:cubicBezTo>
                    <a:pt x="634" y="2029"/>
                    <a:pt x="634" y="2029"/>
                    <a:pt x="634" y="1962"/>
                  </a:cubicBezTo>
                  <a:cubicBezTo>
                    <a:pt x="701" y="1962"/>
                    <a:pt x="1468" y="1629"/>
                    <a:pt x="1635" y="1128"/>
                  </a:cubicBezTo>
                  <a:cubicBezTo>
                    <a:pt x="1801" y="661"/>
                    <a:pt x="1635" y="294"/>
                    <a:pt x="1168" y="94"/>
                  </a:cubicBezTo>
                  <a:cubicBezTo>
                    <a:pt x="1013" y="36"/>
                    <a:pt x="880" y="0"/>
                    <a:pt x="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3"/>
            <p:cNvSpPr/>
            <p:nvPr/>
          </p:nvSpPr>
          <p:spPr>
            <a:xfrm>
              <a:off x="3986350" y="3200600"/>
              <a:ext cx="38375" cy="38025"/>
            </a:xfrm>
            <a:custGeom>
              <a:avLst/>
              <a:gdLst/>
              <a:ahLst/>
              <a:cxnLst/>
              <a:rect l="l" t="t" r="r" b="b"/>
              <a:pathLst>
                <a:path w="1535" h="1521" extrusionOk="0">
                  <a:moveTo>
                    <a:pt x="560" y="1"/>
                  </a:moveTo>
                  <a:cubicBezTo>
                    <a:pt x="339" y="1"/>
                    <a:pt x="154" y="152"/>
                    <a:pt x="101" y="453"/>
                  </a:cubicBezTo>
                  <a:cubicBezTo>
                    <a:pt x="1" y="1253"/>
                    <a:pt x="1368" y="1520"/>
                    <a:pt x="1368" y="1520"/>
                  </a:cubicBezTo>
                  <a:cubicBezTo>
                    <a:pt x="1368" y="1520"/>
                    <a:pt x="1535" y="853"/>
                    <a:pt x="1168" y="353"/>
                  </a:cubicBezTo>
                  <a:cubicBezTo>
                    <a:pt x="980" y="118"/>
                    <a:pt x="756" y="1"/>
                    <a:pt x="5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3"/>
            <p:cNvSpPr/>
            <p:nvPr/>
          </p:nvSpPr>
          <p:spPr>
            <a:xfrm>
              <a:off x="3983850" y="3193675"/>
              <a:ext cx="45900" cy="49125"/>
            </a:xfrm>
            <a:custGeom>
              <a:avLst/>
              <a:gdLst/>
              <a:ahLst/>
              <a:cxnLst/>
              <a:rect l="l" t="t" r="r" b="b"/>
              <a:pathLst>
                <a:path w="1836" h="1965" extrusionOk="0">
                  <a:moveTo>
                    <a:pt x="701" y="496"/>
                  </a:moveTo>
                  <a:cubicBezTo>
                    <a:pt x="834" y="496"/>
                    <a:pt x="968" y="563"/>
                    <a:pt x="1135" y="696"/>
                  </a:cubicBezTo>
                  <a:cubicBezTo>
                    <a:pt x="1301" y="930"/>
                    <a:pt x="1301" y="1264"/>
                    <a:pt x="1301" y="1497"/>
                  </a:cubicBezTo>
                  <a:cubicBezTo>
                    <a:pt x="1035" y="1430"/>
                    <a:pt x="668" y="1264"/>
                    <a:pt x="501" y="1063"/>
                  </a:cubicBezTo>
                  <a:cubicBezTo>
                    <a:pt x="434" y="997"/>
                    <a:pt x="434" y="897"/>
                    <a:pt x="434" y="763"/>
                  </a:cubicBezTo>
                  <a:cubicBezTo>
                    <a:pt x="434" y="630"/>
                    <a:pt x="501" y="530"/>
                    <a:pt x="634" y="496"/>
                  </a:cubicBezTo>
                  <a:close/>
                  <a:moveTo>
                    <a:pt x="728" y="0"/>
                  </a:moveTo>
                  <a:cubicBezTo>
                    <a:pt x="664" y="0"/>
                    <a:pt x="599" y="10"/>
                    <a:pt x="534" y="29"/>
                  </a:cubicBezTo>
                  <a:cubicBezTo>
                    <a:pt x="267" y="96"/>
                    <a:pt x="34" y="330"/>
                    <a:pt x="0" y="663"/>
                  </a:cubicBezTo>
                  <a:cubicBezTo>
                    <a:pt x="0" y="897"/>
                    <a:pt x="34" y="1130"/>
                    <a:pt x="167" y="1264"/>
                  </a:cubicBezTo>
                  <a:cubicBezTo>
                    <a:pt x="501" y="1797"/>
                    <a:pt x="1335" y="1964"/>
                    <a:pt x="1468" y="1964"/>
                  </a:cubicBezTo>
                  <a:cubicBezTo>
                    <a:pt x="1535" y="1964"/>
                    <a:pt x="1635" y="1897"/>
                    <a:pt x="1635" y="1764"/>
                  </a:cubicBezTo>
                  <a:cubicBezTo>
                    <a:pt x="1668" y="1731"/>
                    <a:pt x="1835" y="1030"/>
                    <a:pt x="1435" y="430"/>
                  </a:cubicBezTo>
                  <a:cubicBezTo>
                    <a:pt x="1247" y="161"/>
                    <a:pt x="994" y="0"/>
                    <a:pt x="7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3"/>
            <p:cNvSpPr/>
            <p:nvPr/>
          </p:nvSpPr>
          <p:spPr>
            <a:xfrm>
              <a:off x="3845425" y="3254100"/>
              <a:ext cx="38375" cy="43725"/>
            </a:xfrm>
            <a:custGeom>
              <a:avLst/>
              <a:gdLst/>
              <a:ahLst/>
              <a:cxnLst/>
              <a:rect l="l" t="t" r="r" b="b"/>
              <a:pathLst>
                <a:path w="1535" h="1749" extrusionOk="0">
                  <a:moveTo>
                    <a:pt x="650" y="0"/>
                  </a:moveTo>
                  <a:cubicBezTo>
                    <a:pt x="388" y="0"/>
                    <a:pt x="133" y="251"/>
                    <a:pt x="67" y="648"/>
                  </a:cubicBezTo>
                  <a:cubicBezTo>
                    <a:pt x="0" y="1282"/>
                    <a:pt x="467" y="1749"/>
                    <a:pt x="467" y="1749"/>
                  </a:cubicBezTo>
                  <a:cubicBezTo>
                    <a:pt x="467" y="1749"/>
                    <a:pt x="1535" y="815"/>
                    <a:pt x="1034" y="214"/>
                  </a:cubicBezTo>
                  <a:cubicBezTo>
                    <a:pt x="921" y="67"/>
                    <a:pt x="784" y="0"/>
                    <a:pt x="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3"/>
            <p:cNvSpPr/>
            <p:nvPr/>
          </p:nvSpPr>
          <p:spPr>
            <a:xfrm>
              <a:off x="3838750" y="3249000"/>
              <a:ext cx="51725" cy="54675"/>
            </a:xfrm>
            <a:custGeom>
              <a:avLst/>
              <a:gdLst/>
              <a:ahLst/>
              <a:cxnLst/>
              <a:rect l="l" t="t" r="r" b="b"/>
              <a:pathLst>
                <a:path w="2069" h="2187" extrusionOk="0">
                  <a:moveTo>
                    <a:pt x="934" y="418"/>
                  </a:moveTo>
                  <a:cubicBezTo>
                    <a:pt x="1001" y="418"/>
                    <a:pt x="1101" y="452"/>
                    <a:pt x="1235" y="518"/>
                  </a:cubicBezTo>
                  <a:cubicBezTo>
                    <a:pt x="1468" y="852"/>
                    <a:pt x="1068" y="1419"/>
                    <a:pt x="801" y="1652"/>
                  </a:cubicBezTo>
                  <a:cubicBezTo>
                    <a:pt x="667" y="1486"/>
                    <a:pt x="567" y="1252"/>
                    <a:pt x="601" y="919"/>
                  </a:cubicBezTo>
                  <a:cubicBezTo>
                    <a:pt x="601" y="618"/>
                    <a:pt x="768" y="452"/>
                    <a:pt x="901" y="418"/>
                  </a:cubicBezTo>
                  <a:close/>
                  <a:moveTo>
                    <a:pt x="863" y="1"/>
                  </a:moveTo>
                  <a:cubicBezTo>
                    <a:pt x="819" y="1"/>
                    <a:pt x="776" y="6"/>
                    <a:pt x="734" y="18"/>
                  </a:cubicBezTo>
                  <a:cubicBezTo>
                    <a:pt x="401" y="118"/>
                    <a:pt x="134" y="452"/>
                    <a:pt x="100" y="852"/>
                  </a:cubicBezTo>
                  <a:cubicBezTo>
                    <a:pt x="0" y="1586"/>
                    <a:pt x="501" y="2086"/>
                    <a:pt x="567" y="2119"/>
                  </a:cubicBezTo>
                  <a:cubicBezTo>
                    <a:pt x="601" y="2153"/>
                    <a:pt x="667" y="2186"/>
                    <a:pt x="734" y="2186"/>
                  </a:cubicBezTo>
                  <a:cubicBezTo>
                    <a:pt x="768" y="2186"/>
                    <a:pt x="801" y="2153"/>
                    <a:pt x="834" y="2153"/>
                  </a:cubicBezTo>
                  <a:cubicBezTo>
                    <a:pt x="901" y="2119"/>
                    <a:pt x="2068" y="1019"/>
                    <a:pt x="1435" y="285"/>
                  </a:cubicBezTo>
                  <a:cubicBezTo>
                    <a:pt x="1297" y="120"/>
                    <a:pt x="1070" y="1"/>
                    <a:pt x="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3"/>
            <p:cNvSpPr/>
            <p:nvPr/>
          </p:nvSpPr>
          <p:spPr>
            <a:xfrm>
              <a:off x="3792875" y="2701775"/>
              <a:ext cx="302750" cy="517675"/>
            </a:xfrm>
            <a:custGeom>
              <a:avLst/>
              <a:gdLst/>
              <a:ahLst/>
              <a:cxnLst/>
              <a:rect l="l" t="t" r="r" b="b"/>
              <a:pathLst>
                <a:path w="12110" h="20707" extrusionOk="0">
                  <a:moveTo>
                    <a:pt x="10011" y="1"/>
                  </a:moveTo>
                  <a:cubicBezTo>
                    <a:pt x="9527" y="1"/>
                    <a:pt x="8993" y="178"/>
                    <a:pt x="8473" y="525"/>
                  </a:cubicBezTo>
                  <a:cubicBezTo>
                    <a:pt x="7519" y="1171"/>
                    <a:pt x="5798" y="1874"/>
                    <a:pt x="4228" y="1874"/>
                  </a:cubicBezTo>
                  <a:cubicBezTo>
                    <a:pt x="4096" y="1874"/>
                    <a:pt x="3966" y="1870"/>
                    <a:pt x="3837" y="1859"/>
                  </a:cubicBezTo>
                  <a:cubicBezTo>
                    <a:pt x="3737" y="1859"/>
                    <a:pt x="3637" y="1926"/>
                    <a:pt x="3637" y="2059"/>
                  </a:cubicBezTo>
                  <a:cubicBezTo>
                    <a:pt x="3637" y="2159"/>
                    <a:pt x="3737" y="2293"/>
                    <a:pt x="3837" y="2293"/>
                  </a:cubicBezTo>
                  <a:cubicBezTo>
                    <a:pt x="3944" y="2299"/>
                    <a:pt x="4052" y="2302"/>
                    <a:pt x="4160" y="2302"/>
                  </a:cubicBezTo>
                  <a:cubicBezTo>
                    <a:pt x="5873" y="2302"/>
                    <a:pt x="7705" y="1580"/>
                    <a:pt x="8740" y="858"/>
                  </a:cubicBezTo>
                  <a:cubicBezTo>
                    <a:pt x="9135" y="552"/>
                    <a:pt x="9558" y="389"/>
                    <a:pt x="9944" y="389"/>
                  </a:cubicBezTo>
                  <a:cubicBezTo>
                    <a:pt x="10145" y="389"/>
                    <a:pt x="10336" y="433"/>
                    <a:pt x="10508" y="525"/>
                  </a:cubicBezTo>
                  <a:cubicBezTo>
                    <a:pt x="11009" y="758"/>
                    <a:pt x="11642" y="1592"/>
                    <a:pt x="11642" y="4027"/>
                  </a:cubicBezTo>
                  <a:lnTo>
                    <a:pt x="11642" y="20039"/>
                  </a:lnTo>
                  <a:lnTo>
                    <a:pt x="401" y="11399"/>
                  </a:lnTo>
                  <a:cubicBezTo>
                    <a:pt x="366" y="11376"/>
                    <a:pt x="326" y="11365"/>
                    <a:pt x="287" y="11365"/>
                  </a:cubicBezTo>
                  <a:cubicBezTo>
                    <a:pt x="215" y="11365"/>
                    <a:pt x="144" y="11401"/>
                    <a:pt x="101" y="11466"/>
                  </a:cubicBezTo>
                  <a:cubicBezTo>
                    <a:pt x="1" y="11533"/>
                    <a:pt x="67" y="11666"/>
                    <a:pt x="134" y="11733"/>
                  </a:cubicBezTo>
                  <a:lnTo>
                    <a:pt x="11742" y="20673"/>
                  </a:lnTo>
                  <a:cubicBezTo>
                    <a:pt x="11776" y="20706"/>
                    <a:pt x="11809" y="20706"/>
                    <a:pt x="11842" y="20706"/>
                  </a:cubicBezTo>
                  <a:cubicBezTo>
                    <a:pt x="11909" y="20706"/>
                    <a:pt x="11909" y="20706"/>
                    <a:pt x="11976" y="20606"/>
                  </a:cubicBezTo>
                  <a:cubicBezTo>
                    <a:pt x="12076" y="20606"/>
                    <a:pt x="12109" y="20539"/>
                    <a:pt x="12109" y="20439"/>
                  </a:cubicBezTo>
                  <a:lnTo>
                    <a:pt x="12109" y="4027"/>
                  </a:lnTo>
                  <a:cubicBezTo>
                    <a:pt x="12109" y="1959"/>
                    <a:pt x="11642" y="625"/>
                    <a:pt x="10742" y="158"/>
                  </a:cubicBezTo>
                  <a:cubicBezTo>
                    <a:pt x="10519" y="53"/>
                    <a:pt x="10272" y="1"/>
                    <a:pt x="10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3"/>
            <p:cNvSpPr/>
            <p:nvPr/>
          </p:nvSpPr>
          <p:spPr>
            <a:xfrm>
              <a:off x="4058075" y="2761575"/>
              <a:ext cx="30875" cy="469550"/>
            </a:xfrm>
            <a:custGeom>
              <a:avLst/>
              <a:gdLst/>
              <a:ahLst/>
              <a:cxnLst/>
              <a:rect l="l" t="t" r="r" b="b"/>
              <a:pathLst>
                <a:path w="1235" h="18782" extrusionOk="0">
                  <a:moveTo>
                    <a:pt x="0" y="1"/>
                  </a:moveTo>
                  <a:lnTo>
                    <a:pt x="0" y="18781"/>
                  </a:lnTo>
                  <a:lnTo>
                    <a:pt x="1234" y="18781"/>
                  </a:lnTo>
                  <a:lnTo>
                    <a:pt x="12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3"/>
            <p:cNvSpPr/>
            <p:nvPr/>
          </p:nvSpPr>
          <p:spPr>
            <a:xfrm>
              <a:off x="4016375" y="2750750"/>
              <a:ext cx="30875" cy="447850"/>
            </a:xfrm>
            <a:custGeom>
              <a:avLst/>
              <a:gdLst/>
              <a:ahLst/>
              <a:cxnLst/>
              <a:rect l="l" t="t" r="r" b="b"/>
              <a:pathLst>
                <a:path w="1235" h="17914" extrusionOk="0">
                  <a:moveTo>
                    <a:pt x="0" y="0"/>
                  </a:moveTo>
                  <a:lnTo>
                    <a:pt x="0" y="17913"/>
                  </a:lnTo>
                  <a:lnTo>
                    <a:pt x="1235" y="17913"/>
                  </a:lnTo>
                  <a:lnTo>
                    <a:pt x="12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3"/>
            <p:cNvSpPr/>
            <p:nvPr/>
          </p:nvSpPr>
          <p:spPr>
            <a:xfrm>
              <a:off x="3974675" y="2803275"/>
              <a:ext cx="30875" cy="433675"/>
            </a:xfrm>
            <a:custGeom>
              <a:avLst/>
              <a:gdLst/>
              <a:ahLst/>
              <a:cxnLst/>
              <a:rect l="l" t="t" r="r" b="b"/>
              <a:pathLst>
                <a:path w="1235" h="17347" extrusionOk="0">
                  <a:moveTo>
                    <a:pt x="1" y="1"/>
                  </a:moveTo>
                  <a:lnTo>
                    <a:pt x="1" y="17347"/>
                  </a:lnTo>
                  <a:lnTo>
                    <a:pt x="1235" y="173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3"/>
            <p:cNvSpPr/>
            <p:nvPr/>
          </p:nvSpPr>
          <p:spPr>
            <a:xfrm>
              <a:off x="3933825" y="2803275"/>
              <a:ext cx="31700" cy="433675"/>
            </a:xfrm>
            <a:custGeom>
              <a:avLst/>
              <a:gdLst/>
              <a:ahLst/>
              <a:cxnLst/>
              <a:rect l="l" t="t" r="r" b="b"/>
              <a:pathLst>
                <a:path w="1268" h="17347" extrusionOk="0">
                  <a:moveTo>
                    <a:pt x="0" y="1"/>
                  </a:moveTo>
                  <a:lnTo>
                    <a:pt x="0" y="17347"/>
                  </a:lnTo>
                  <a:lnTo>
                    <a:pt x="1268" y="17347"/>
                  </a:lnTo>
                  <a:lnTo>
                    <a:pt x="12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3"/>
            <p:cNvSpPr/>
            <p:nvPr/>
          </p:nvSpPr>
          <p:spPr>
            <a:xfrm>
              <a:off x="3892125" y="2803275"/>
              <a:ext cx="31700" cy="433675"/>
            </a:xfrm>
            <a:custGeom>
              <a:avLst/>
              <a:gdLst/>
              <a:ahLst/>
              <a:cxnLst/>
              <a:rect l="l" t="t" r="r" b="b"/>
              <a:pathLst>
                <a:path w="1268" h="17347" extrusionOk="0">
                  <a:moveTo>
                    <a:pt x="0" y="1"/>
                  </a:moveTo>
                  <a:lnTo>
                    <a:pt x="0" y="17347"/>
                  </a:lnTo>
                  <a:lnTo>
                    <a:pt x="1268" y="17347"/>
                  </a:lnTo>
                  <a:lnTo>
                    <a:pt x="12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3"/>
            <p:cNvSpPr/>
            <p:nvPr/>
          </p:nvSpPr>
          <p:spPr>
            <a:xfrm>
              <a:off x="3798725" y="2969225"/>
              <a:ext cx="178475" cy="292750"/>
            </a:xfrm>
            <a:custGeom>
              <a:avLst/>
              <a:gdLst/>
              <a:ahLst/>
              <a:cxnLst/>
              <a:rect l="l" t="t" r="r" b="b"/>
              <a:pathLst>
                <a:path w="7139" h="11710" extrusionOk="0">
                  <a:moveTo>
                    <a:pt x="3803" y="1"/>
                  </a:moveTo>
                  <a:lnTo>
                    <a:pt x="0" y="1502"/>
                  </a:lnTo>
                  <a:lnTo>
                    <a:pt x="3369" y="11709"/>
                  </a:lnTo>
                  <a:lnTo>
                    <a:pt x="7139" y="10208"/>
                  </a:lnTo>
                  <a:lnTo>
                    <a:pt x="380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3"/>
            <p:cNvSpPr/>
            <p:nvPr/>
          </p:nvSpPr>
          <p:spPr>
            <a:xfrm>
              <a:off x="3792050" y="2965075"/>
              <a:ext cx="192650" cy="302725"/>
            </a:xfrm>
            <a:custGeom>
              <a:avLst/>
              <a:gdLst/>
              <a:ahLst/>
              <a:cxnLst/>
              <a:rect l="l" t="t" r="r" b="b"/>
              <a:pathLst>
                <a:path w="7706" h="12109" extrusionOk="0">
                  <a:moveTo>
                    <a:pt x="3936" y="467"/>
                  </a:moveTo>
                  <a:lnTo>
                    <a:pt x="7172" y="10307"/>
                  </a:lnTo>
                  <a:lnTo>
                    <a:pt x="3770" y="11642"/>
                  </a:lnTo>
                  <a:lnTo>
                    <a:pt x="501" y="1801"/>
                  </a:lnTo>
                  <a:lnTo>
                    <a:pt x="3936" y="467"/>
                  </a:lnTo>
                  <a:close/>
                  <a:moveTo>
                    <a:pt x="4003" y="0"/>
                  </a:moveTo>
                  <a:lnTo>
                    <a:pt x="167" y="1501"/>
                  </a:lnTo>
                  <a:cubicBezTo>
                    <a:pt x="34" y="1535"/>
                    <a:pt x="0" y="1635"/>
                    <a:pt x="34" y="1768"/>
                  </a:cubicBezTo>
                  <a:lnTo>
                    <a:pt x="3436" y="11975"/>
                  </a:lnTo>
                  <a:lnTo>
                    <a:pt x="3536" y="12109"/>
                  </a:lnTo>
                  <a:lnTo>
                    <a:pt x="3703" y="12109"/>
                  </a:lnTo>
                  <a:lnTo>
                    <a:pt x="7539" y="10608"/>
                  </a:lnTo>
                  <a:cubicBezTo>
                    <a:pt x="7672" y="10541"/>
                    <a:pt x="7706" y="10474"/>
                    <a:pt x="7672" y="10341"/>
                  </a:cubicBezTo>
                  <a:lnTo>
                    <a:pt x="4303" y="134"/>
                  </a:lnTo>
                  <a:lnTo>
                    <a:pt x="41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3"/>
            <p:cNvSpPr/>
            <p:nvPr/>
          </p:nvSpPr>
          <p:spPr>
            <a:xfrm>
              <a:off x="3797050" y="2996750"/>
              <a:ext cx="120950" cy="113450"/>
            </a:xfrm>
            <a:custGeom>
              <a:avLst/>
              <a:gdLst/>
              <a:ahLst/>
              <a:cxnLst/>
              <a:rect l="l" t="t" r="r" b="b"/>
              <a:pathLst>
                <a:path w="4838" h="4538" extrusionOk="0">
                  <a:moveTo>
                    <a:pt x="4637" y="1"/>
                  </a:moveTo>
                  <a:cubicBezTo>
                    <a:pt x="4504" y="1"/>
                    <a:pt x="4437" y="67"/>
                    <a:pt x="4437" y="201"/>
                  </a:cubicBezTo>
                  <a:lnTo>
                    <a:pt x="4437" y="2269"/>
                  </a:lnTo>
                  <a:lnTo>
                    <a:pt x="3336" y="1101"/>
                  </a:lnTo>
                  <a:cubicBezTo>
                    <a:pt x="3289" y="1078"/>
                    <a:pt x="3225" y="1054"/>
                    <a:pt x="3168" y="1054"/>
                  </a:cubicBezTo>
                  <a:cubicBezTo>
                    <a:pt x="3145" y="1054"/>
                    <a:pt x="3122" y="1058"/>
                    <a:pt x="3103" y="1068"/>
                  </a:cubicBezTo>
                  <a:cubicBezTo>
                    <a:pt x="3003" y="1101"/>
                    <a:pt x="2969" y="1202"/>
                    <a:pt x="2969" y="1268"/>
                  </a:cubicBezTo>
                  <a:lnTo>
                    <a:pt x="3036" y="3036"/>
                  </a:lnTo>
                  <a:lnTo>
                    <a:pt x="3036" y="3036"/>
                  </a:lnTo>
                  <a:lnTo>
                    <a:pt x="1802" y="1902"/>
                  </a:lnTo>
                  <a:cubicBezTo>
                    <a:pt x="1765" y="1847"/>
                    <a:pt x="1718" y="1822"/>
                    <a:pt x="1672" y="1822"/>
                  </a:cubicBezTo>
                  <a:cubicBezTo>
                    <a:pt x="1635" y="1822"/>
                    <a:pt x="1598" y="1839"/>
                    <a:pt x="1568" y="1869"/>
                  </a:cubicBezTo>
                  <a:cubicBezTo>
                    <a:pt x="1468" y="1902"/>
                    <a:pt x="1435" y="1969"/>
                    <a:pt x="1435" y="2069"/>
                  </a:cubicBezTo>
                  <a:lnTo>
                    <a:pt x="1735" y="3803"/>
                  </a:lnTo>
                  <a:lnTo>
                    <a:pt x="401" y="2769"/>
                  </a:lnTo>
                  <a:cubicBezTo>
                    <a:pt x="363" y="2744"/>
                    <a:pt x="319" y="2733"/>
                    <a:pt x="277" y="2733"/>
                  </a:cubicBezTo>
                  <a:cubicBezTo>
                    <a:pt x="208" y="2733"/>
                    <a:pt x="142" y="2761"/>
                    <a:pt x="101" y="2803"/>
                  </a:cubicBezTo>
                  <a:cubicBezTo>
                    <a:pt x="0" y="2903"/>
                    <a:pt x="67" y="3036"/>
                    <a:pt x="134" y="3103"/>
                  </a:cubicBezTo>
                  <a:lnTo>
                    <a:pt x="1902" y="4471"/>
                  </a:lnTo>
                  <a:cubicBezTo>
                    <a:pt x="1935" y="4537"/>
                    <a:pt x="1969" y="4537"/>
                    <a:pt x="2002" y="4537"/>
                  </a:cubicBezTo>
                  <a:lnTo>
                    <a:pt x="2169" y="4537"/>
                  </a:lnTo>
                  <a:cubicBezTo>
                    <a:pt x="2202" y="4471"/>
                    <a:pt x="2269" y="4404"/>
                    <a:pt x="2269" y="4337"/>
                  </a:cubicBezTo>
                  <a:lnTo>
                    <a:pt x="1969" y="2603"/>
                  </a:lnTo>
                  <a:lnTo>
                    <a:pt x="3169" y="3637"/>
                  </a:lnTo>
                  <a:cubicBezTo>
                    <a:pt x="3212" y="3700"/>
                    <a:pt x="3254" y="3723"/>
                    <a:pt x="3305" y="3723"/>
                  </a:cubicBezTo>
                  <a:cubicBezTo>
                    <a:pt x="3334" y="3723"/>
                    <a:pt x="3366" y="3716"/>
                    <a:pt x="3403" y="3703"/>
                  </a:cubicBezTo>
                  <a:cubicBezTo>
                    <a:pt x="3470" y="3637"/>
                    <a:pt x="3503" y="3570"/>
                    <a:pt x="3503" y="3503"/>
                  </a:cubicBezTo>
                  <a:lnTo>
                    <a:pt x="3436" y="1835"/>
                  </a:lnTo>
                  <a:lnTo>
                    <a:pt x="4504" y="2936"/>
                  </a:lnTo>
                  <a:cubicBezTo>
                    <a:pt x="4553" y="2985"/>
                    <a:pt x="4601" y="3016"/>
                    <a:pt x="4663" y="3016"/>
                  </a:cubicBezTo>
                  <a:cubicBezTo>
                    <a:pt x="4686" y="3016"/>
                    <a:pt x="4710" y="3012"/>
                    <a:pt x="4737" y="3003"/>
                  </a:cubicBezTo>
                  <a:cubicBezTo>
                    <a:pt x="4804" y="2936"/>
                    <a:pt x="4837" y="2869"/>
                    <a:pt x="4837" y="2769"/>
                  </a:cubicBezTo>
                  <a:lnTo>
                    <a:pt x="4837" y="201"/>
                  </a:lnTo>
                  <a:cubicBezTo>
                    <a:pt x="4837" y="67"/>
                    <a:pt x="4771" y="1"/>
                    <a:pt x="4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3"/>
            <p:cNvSpPr/>
            <p:nvPr/>
          </p:nvSpPr>
          <p:spPr>
            <a:xfrm>
              <a:off x="3844575" y="3073125"/>
              <a:ext cx="115125" cy="113800"/>
            </a:xfrm>
            <a:custGeom>
              <a:avLst/>
              <a:gdLst/>
              <a:ahLst/>
              <a:cxnLst/>
              <a:rect l="l" t="t" r="r" b="b"/>
              <a:pathLst>
                <a:path w="4605" h="4552" extrusionOk="0">
                  <a:moveTo>
                    <a:pt x="2767" y="1"/>
                  </a:moveTo>
                  <a:cubicBezTo>
                    <a:pt x="2745" y="1"/>
                    <a:pt x="2722" y="5"/>
                    <a:pt x="2703" y="15"/>
                  </a:cubicBezTo>
                  <a:cubicBezTo>
                    <a:pt x="2603" y="48"/>
                    <a:pt x="2569" y="148"/>
                    <a:pt x="2569" y="215"/>
                  </a:cubicBezTo>
                  <a:lnTo>
                    <a:pt x="2569" y="1716"/>
                  </a:lnTo>
                  <a:lnTo>
                    <a:pt x="1602" y="715"/>
                  </a:lnTo>
                  <a:cubicBezTo>
                    <a:pt x="1555" y="691"/>
                    <a:pt x="1491" y="668"/>
                    <a:pt x="1434" y="668"/>
                  </a:cubicBezTo>
                  <a:cubicBezTo>
                    <a:pt x="1410" y="668"/>
                    <a:pt x="1388" y="672"/>
                    <a:pt x="1368" y="682"/>
                  </a:cubicBezTo>
                  <a:cubicBezTo>
                    <a:pt x="1268" y="715"/>
                    <a:pt x="1235" y="815"/>
                    <a:pt x="1235" y="882"/>
                  </a:cubicBezTo>
                  <a:lnTo>
                    <a:pt x="1368" y="2483"/>
                  </a:lnTo>
                  <a:lnTo>
                    <a:pt x="1368" y="2483"/>
                  </a:lnTo>
                  <a:lnTo>
                    <a:pt x="368" y="1616"/>
                  </a:lnTo>
                  <a:cubicBezTo>
                    <a:pt x="343" y="1567"/>
                    <a:pt x="283" y="1536"/>
                    <a:pt x="227" y="1536"/>
                  </a:cubicBezTo>
                  <a:cubicBezTo>
                    <a:pt x="206" y="1536"/>
                    <a:pt x="185" y="1540"/>
                    <a:pt x="168" y="1549"/>
                  </a:cubicBezTo>
                  <a:cubicBezTo>
                    <a:pt x="68" y="1616"/>
                    <a:pt x="34" y="1682"/>
                    <a:pt x="34" y="1782"/>
                  </a:cubicBezTo>
                  <a:lnTo>
                    <a:pt x="1" y="4351"/>
                  </a:lnTo>
                  <a:cubicBezTo>
                    <a:pt x="1" y="4484"/>
                    <a:pt x="68" y="4551"/>
                    <a:pt x="201" y="4551"/>
                  </a:cubicBezTo>
                  <a:cubicBezTo>
                    <a:pt x="334" y="4551"/>
                    <a:pt x="401" y="4484"/>
                    <a:pt x="368" y="4351"/>
                  </a:cubicBezTo>
                  <a:lnTo>
                    <a:pt x="401" y="2216"/>
                  </a:lnTo>
                  <a:lnTo>
                    <a:pt x="1435" y="3150"/>
                  </a:lnTo>
                  <a:cubicBezTo>
                    <a:pt x="1494" y="3189"/>
                    <a:pt x="1541" y="3205"/>
                    <a:pt x="1590" y="3205"/>
                  </a:cubicBezTo>
                  <a:cubicBezTo>
                    <a:pt x="1625" y="3205"/>
                    <a:pt x="1661" y="3197"/>
                    <a:pt x="1702" y="3183"/>
                  </a:cubicBezTo>
                  <a:cubicBezTo>
                    <a:pt x="1769" y="3150"/>
                    <a:pt x="1835" y="3050"/>
                    <a:pt x="1835" y="2983"/>
                  </a:cubicBezTo>
                  <a:lnTo>
                    <a:pt x="1702" y="1416"/>
                  </a:lnTo>
                  <a:lnTo>
                    <a:pt x="2603" y="2383"/>
                  </a:lnTo>
                  <a:cubicBezTo>
                    <a:pt x="2652" y="2432"/>
                    <a:pt x="2700" y="2463"/>
                    <a:pt x="2749" y="2463"/>
                  </a:cubicBezTo>
                  <a:cubicBezTo>
                    <a:pt x="2767" y="2463"/>
                    <a:pt x="2785" y="2459"/>
                    <a:pt x="2803" y="2450"/>
                  </a:cubicBezTo>
                  <a:cubicBezTo>
                    <a:pt x="2903" y="2383"/>
                    <a:pt x="2936" y="2316"/>
                    <a:pt x="2936" y="2216"/>
                  </a:cubicBezTo>
                  <a:lnTo>
                    <a:pt x="2936" y="682"/>
                  </a:lnTo>
                  <a:lnTo>
                    <a:pt x="4237" y="1816"/>
                  </a:lnTo>
                  <a:cubicBezTo>
                    <a:pt x="4287" y="1849"/>
                    <a:pt x="4337" y="1866"/>
                    <a:pt x="4387" y="1866"/>
                  </a:cubicBezTo>
                  <a:cubicBezTo>
                    <a:pt x="4437" y="1866"/>
                    <a:pt x="4487" y="1849"/>
                    <a:pt x="4537" y="1816"/>
                  </a:cubicBezTo>
                  <a:cubicBezTo>
                    <a:pt x="4604" y="1716"/>
                    <a:pt x="4604" y="1616"/>
                    <a:pt x="4537" y="1516"/>
                  </a:cubicBezTo>
                  <a:lnTo>
                    <a:pt x="2903" y="48"/>
                  </a:lnTo>
                  <a:cubicBezTo>
                    <a:pt x="2879" y="24"/>
                    <a:pt x="2822" y="1"/>
                    <a:pt x="27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3"/>
            <p:cNvSpPr/>
            <p:nvPr/>
          </p:nvSpPr>
          <p:spPr>
            <a:xfrm>
              <a:off x="3831250" y="3103500"/>
              <a:ext cx="124275" cy="112600"/>
            </a:xfrm>
            <a:custGeom>
              <a:avLst/>
              <a:gdLst/>
              <a:ahLst/>
              <a:cxnLst/>
              <a:rect l="l" t="t" r="r" b="b"/>
              <a:pathLst>
                <a:path w="4971" h="4504" extrusionOk="0">
                  <a:moveTo>
                    <a:pt x="4770" y="0"/>
                  </a:moveTo>
                  <a:cubicBezTo>
                    <a:pt x="4670" y="0"/>
                    <a:pt x="4570" y="100"/>
                    <a:pt x="4570" y="201"/>
                  </a:cubicBezTo>
                  <a:lnTo>
                    <a:pt x="4403" y="2435"/>
                  </a:lnTo>
                  <a:lnTo>
                    <a:pt x="3569" y="1435"/>
                  </a:lnTo>
                  <a:cubicBezTo>
                    <a:pt x="3519" y="1360"/>
                    <a:pt x="3469" y="1322"/>
                    <a:pt x="3405" y="1322"/>
                  </a:cubicBezTo>
                  <a:cubicBezTo>
                    <a:pt x="3384" y="1322"/>
                    <a:pt x="3361" y="1326"/>
                    <a:pt x="3336" y="1335"/>
                  </a:cubicBezTo>
                  <a:cubicBezTo>
                    <a:pt x="3269" y="1401"/>
                    <a:pt x="3236" y="1468"/>
                    <a:pt x="3236" y="1535"/>
                  </a:cubicBezTo>
                  <a:lnTo>
                    <a:pt x="3169" y="3136"/>
                  </a:lnTo>
                  <a:lnTo>
                    <a:pt x="2402" y="2102"/>
                  </a:lnTo>
                  <a:cubicBezTo>
                    <a:pt x="2352" y="2027"/>
                    <a:pt x="2302" y="1989"/>
                    <a:pt x="2238" y="1989"/>
                  </a:cubicBezTo>
                  <a:cubicBezTo>
                    <a:pt x="2216" y="1989"/>
                    <a:pt x="2193" y="1993"/>
                    <a:pt x="2168" y="2002"/>
                  </a:cubicBezTo>
                  <a:cubicBezTo>
                    <a:pt x="2102" y="2002"/>
                    <a:pt x="2035" y="2102"/>
                    <a:pt x="2035" y="2169"/>
                  </a:cubicBezTo>
                  <a:lnTo>
                    <a:pt x="1768" y="3937"/>
                  </a:lnTo>
                  <a:lnTo>
                    <a:pt x="400" y="2669"/>
                  </a:lnTo>
                  <a:cubicBezTo>
                    <a:pt x="350" y="2636"/>
                    <a:pt x="292" y="2619"/>
                    <a:pt x="238" y="2619"/>
                  </a:cubicBezTo>
                  <a:cubicBezTo>
                    <a:pt x="184" y="2619"/>
                    <a:pt x="134" y="2636"/>
                    <a:pt x="100" y="2669"/>
                  </a:cubicBezTo>
                  <a:cubicBezTo>
                    <a:pt x="0" y="2769"/>
                    <a:pt x="0" y="2869"/>
                    <a:pt x="100" y="2969"/>
                  </a:cubicBezTo>
                  <a:lnTo>
                    <a:pt x="1768" y="4470"/>
                  </a:lnTo>
                  <a:cubicBezTo>
                    <a:pt x="1801" y="4504"/>
                    <a:pt x="1835" y="4504"/>
                    <a:pt x="1901" y="4504"/>
                  </a:cubicBezTo>
                  <a:cubicBezTo>
                    <a:pt x="1935" y="4504"/>
                    <a:pt x="1935" y="4504"/>
                    <a:pt x="1968" y="4470"/>
                  </a:cubicBezTo>
                  <a:cubicBezTo>
                    <a:pt x="2002" y="4437"/>
                    <a:pt x="2102" y="4370"/>
                    <a:pt x="2102" y="4303"/>
                  </a:cubicBezTo>
                  <a:lnTo>
                    <a:pt x="2335" y="2669"/>
                  </a:lnTo>
                  <a:lnTo>
                    <a:pt x="3236" y="3803"/>
                  </a:lnTo>
                  <a:cubicBezTo>
                    <a:pt x="3283" y="3850"/>
                    <a:pt x="3347" y="3897"/>
                    <a:pt x="3404" y="3897"/>
                  </a:cubicBezTo>
                  <a:cubicBezTo>
                    <a:pt x="3427" y="3897"/>
                    <a:pt x="3450" y="3889"/>
                    <a:pt x="3469" y="3870"/>
                  </a:cubicBezTo>
                  <a:cubicBezTo>
                    <a:pt x="3569" y="3836"/>
                    <a:pt x="3603" y="3770"/>
                    <a:pt x="3603" y="3670"/>
                  </a:cubicBezTo>
                  <a:lnTo>
                    <a:pt x="3636" y="2035"/>
                  </a:lnTo>
                  <a:lnTo>
                    <a:pt x="4437" y="3036"/>
                  </a:lnTo>
                  <a:cubicBezTo>
                    <a:pt x="4462" y="3111"/>
                    <a:pt x="4524" y="3148"/>
                    <a:pt x="4582" y="3148"/>
                  </a:cubicBezTo>
                  <a:cubicBezTo>
                    <a:pt x="4601" y="3148"/>
                    <a:pt x="4620" y="3144"/>
                    <a:pt x="4637" y="3136"/>
                  </a:cubicBezTo>
                  <a:cubicBezTo>
                    <a:pt x="4670" y="3136"/>
                    <a:pt x="4770" y="3036"/>
                    <a:pt x="4770" y="2969"/>
                  </a:cubicBezTo>
                  <a:lnTo>
                    <a:pt x="4970" y="201"/>
                  </a:lnTo>
                  <a:cubicBezTo>
                    <a:pt x="4970" y="134"/>
                    <a:pt x="4904" y="0"/>
                    <a:pt x="47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3"/>
            <p:cNvSpPr/>
            <p:nvPr/>
          </p:nvSpPr>
          <p:spPr>
            <a:xfrm>
              <a:off x="3876275" y="3182400"/>
              <a:ext cx="125100" cy="85400"/>
            </a:xfrm>
            <a:custGeom>
              <a:avLst/>
              <a:gdLst/>
              <a:ahLst/>
              <a:cxnLst/>
              <a:rect l="l" t="t" r="r" b="b"/>
              <a:pathLst>
                <a:path w="5004" h="3416" extrusionOk="0">
                  <a:moveTo>
                    <a:pt x="2876" y="0"/>
                  </a:moveTo>
                  <a:cubicBezTo>
                    <a:pt x="2854" y="0"/>
                    <a:pt x="2829" y="4"/>
                    <a:pt x="2802" y="13"/>
                  </a:cubicBezTo>
                  <a:cubicBezTo>
                    <a:pt x="2736" y="80"/>
                    <a:pt x="2669" y="147"/>
                    <a:pt x="2669" y="247"/>
                  </a:cubicBezTo>
                  <a:lnTo>
                    <a:pt x="2736" y="2015"/>
                  </a:lnTo>
                  <a:lnTo>
                    <a:pt x="1735" y="781"/>
                  </a:lnTo>
                  <a:cubicBezTo>
                    <a:pt x="1685" y="705"/>
                    <a:pt x="1635" y="668"/>
                    <a:pt x="1571" y="668"/>
                  </a:cubicBezTo>
                  <a:cubicBezTo>
                    <a:pt x="1549" y="668"/>
                    <a:pt x="1526" y="672"/>
                    <a:pt x="1501" y="680"/>
                  </a:cubicBezTo>
                  <a:cubicBezTo>
                    <a:pt x="1435" y="747"/>
                    <a:pt x="1401" y="814"/>
                    <a:pt x="1401" y="914"/>
                  </a:cubicBezTo>
                  <a:lnTo>
                    <a:pt x="1335" y="2482"/>
                  </a:lnTo>
                  <a:lnTo>
                    <a:pt x="401" y="1314"/>
                  </a:lnTo>
                  <a:cubicBezTo>
                    <a:pt x="332" y="1291"/>
                    <a:pt x="278" y="1252"/>
                    <a:pt x="219" y="1252"/>
                  </a:cubicBezTo>
                  <a:cubicBezTo>
                    <a:pt x="193" y="1252"/>
                    <a:pt x="165" y="1260"/>
                    <a:pt x="134" y="1281"/>
                  </a:cubicBezTo>
                  <a:cubicBezTo>
                    <a:pt x="67" y="1314"/>
                    <a:pt x="0" y="1414"/>
                    <a:pt x="0" y="1481"/>
                  </a:cubicBezTo>
                  <a:lnTo>
                    <a:pt x="67" y="3182"/>
                  </a:lnTo>
                  <a:cubicBezTo>
                    <a:pt x="67" y="3316"/>
                    <a:pt x="134" y="3416"/>
                    <a:pt x="267" y="3416"/>
                  </a:cubicBezTo>
                  <a:cubicBezTo>
                    <a:pt x="401" y="3416"/>
                    <a:pt x="467" y="3316"/>
                    <a:pt x="467" y="3116"/>
                  </a:cubicBezTo>
                  <a:lnTo>
                    <a:pt x="434" y="2015"/>
                  </a:lnTo>
                  <a:lnTo>
                    <a:pt x="1335" y="3149"/>
                  </a:lnTo>
                  <a:cubicBezTo>
                    <a:pt x="1385" y="3224"/>
                    <a:pt x="1435" y="3261"/>
                    <a:pt x="1499" y="3261"/>
                  </a:cubicBezTo>
                  <a:cubicBezTo>
                    <a:pt x="1520" y="3261"/>
                    <a:pt x="1543" y="3257"/>
                    <a:pt x="1568" y="3249"/>
                  </a:cubicBezTo>
                  <a:cubicBezTo>
                    <a:pt x="1635" y="3182"/>
                    <a:pt x="1668" y="3116"/>
                    <a:pt x="1668" y="3015"/>
                  </a:cubicBezTo>
                  <a:lnTo>
                    <a:pt x="1735" y="1448"/>
                  </a:lnTo>
                  <a:lnTo>
                    <a:pt x="2769" y="2749"/>
                  </a:lnTo>
                  <a:cubicBezTo>
                    <a:pt x="2818" y="2797"/>
                    <a:pt x="2885" y="2828"/>
                    <a:pt x="2943" y="2828"/>
                  </a:cubicBezTo>
                  <a:cubicBezTo>
                    <a:pt x="2964" y="2828"/>
                    <a:pt x="2985" y="2824"/>
                    <a:pt x="3003" y="2815"/>
                  </a:cubicBezTo>
                  <a:cubicBezTo>
                    <a:pt x="3103" y="2782"/>
                    <a:pt x="3136" y="2682"/>
                    <a:pt x="3136" y="2615"/>
                  </a:cubicBezTo>
                  <a:lnTo>
                    <a:pt x="3103" y="680"/>
                  </a:lnTo>
                  <a:lnTo>
                    <a:pt x="3103" y="680"/>
                  </a:lnTo>
                  <a:lnTo>
                    <a:pt x="4637" y="2115"/>
                  </a:lnTo>
                  <a:cubicBezTo>
                    <a:pt x="4687" y="2148"/>
                    <a:pt x="4737" y="2165"/>
                    <a:pt x="4787" y="2165"/>
                  </a:cubicBezTo>
                  <a:cubicBezTo>
                    <a:pt x="4837" y="2165"/>
                    <a:pt x="4887" y="2148"/>
                    <a:pt x="4937" y="2115"/>
                  </a:cubicBezTo>
                  <a:cubicBezTo>
                    <a:pt x="5004" y="2015"/>
                    <a:pt x="5004" y="1915"/>
                    <a:pt x="4937" y="1815"/>
                  </a:cubicBezTo>
                  <a:lnTo>
                    <a:pt x="3003" y="80"/>
                  </a:lnTo>
                  <a:cubicBezTo>
                    <a:pt x="2978" y="31"/>
                    <a:pt x="2936" y="0"/>
                    <a:pt x="2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3"/>
            <p:cNvSpPr/>
            <p:nvPr/>
          </p:nvSpPr>
          <p:spPr>
            <a:xfrm>
              <a:off x="3802875" y="3060125"/>
              <a:ext cx="79250" cy="182675"/>
            </a:xfrm>
            <a:custGeom>
              <a:avLst/>
              <a:gdLst/>
              <a:ahLst/>
              <a:cxnLst/>
              <a:rect l="l" t="t" r="r" b="b"/>
              <a:pathLst>
                <a:path w="3170" h="7307" extrusionOk="0">
                  <a:moveTo>
                    <a:pt x="535" y="1"/>
                  </a:moveTo>
                  <a:lnTo>
                    <a:pt x="268" y="68"/>
                  </a:lnTo>
                  <a:lnTo>
                    <a:pt x="234" y="68"/>
                  </a:lnTo>
                  <a:lnTo>
                    <a:pt x="1" y="168"/>
                  </a:lnTo>
                  <a:cubicBezTo>
                    <a:pt x="1" y="168"/>
                    <a:pt x="835" y="4537"/>
                    <a:pt x="1068" y="5705"/>
                  </a:cubicBezTo>
                  <a:cubicBezTo>
                    <a:pt x="1269" y="6872"/>
                    <a:pt x="2002" y="7006"/>
                    <a:pt x="2469" y="7306"/>
                  </a:cubicBezTo>
                  <a:cubicBezTo>
                    <a:pt x="2703" y="6839"/>
                    <a:pt x="3170" y="6239"/>
                    <a:pt x="2703" y="5171"/>
                  </a:cubicBezTo>
                  <a:cubicBezTo>
                    <a:pt x="2236" y="4070"/>
                    <a:pt x="535" y="1"/>
                    <a:pt x="5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3"/>
            <p:cNvSpPr/>
            <p:nvPr/>
          </p:nvSpPr>
          <p:spPr>
            <a:xfrm>
              <a:off x="3636925" y="2796600"/>
              <a:ext cx="317750" cy="300250"/>
            </a:xfrm>
            <a:custGeom>
              <a:avLst/>
              <a:gdLst/>
              <a:ahLst/>
              <a:cxnLst/>
              <a:rect l="l" t="t" r="r" b="b"/>
              <a:pathLst>
                <a:path w="12710" h="12010" extrusionOk="0">
                  <a:moveTo>
                    <a:pt x="6372" y="1"/>
                  </a:moveTo>
                  <a:cubicBezTo>
                    <a:pt x="4411" y="981"/>
                    <a:pt x="2355" y="1158"/>
                    <a:pt x="1126" y="1158"/>
                  </a:cubicBezTo>
                  <a:cubicBezTo>
                    <a:pt x="432" y="1158"/>
                    <a:pt x="1" y="1102"/>
                    <a:pt x="1" y="1102"/>
                  </a:cubicBezTo>
                  <a:lnTo>
                    <a:pt x="1" y="1102"/>
                  </a:lnTo>
                  <a:cubicBezTo>
                    <a:pt x="1" y="1102"/>
                    <a:pt x="1035" y="9841"/>
                    <a:pt x="6339" y="12010"/>
                  </a:cubicBezTo>
                  <a:lnTo>
                    <a:pt x="6372" y="12010"/>
                  </a:lnTo>
                  <a:cubicBezTo>
                    <a:pt x="11676" y="9841"/>
                    <a:pt x="12710" y="1102"/>
                    <a:pt x="12710" y="1102"/>
                  </a:cubicBezTo>
                  <a:lnTo>
                    <a:pt x="12710" y="1102"/>
                  </a:lnTo>
                  <a:cubicBezTo>
                    <a:pt x="12710" y="1102"/>
                    <a:pt x="12279" y="1158"/>
                    <a:pt x="11586" y="1158"/>
                  </a:cubicBezTo>
                  <a:cubicBezTo>
                    <a:pt x="10360" y="1158"/>
                    <a:pt x="8311" y="981"/>
                    <a:pt x="63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3"/>
            <p:cNvSpPr/>
            <p:nvPr/>
          </p:nvSpPr>
          <p:spPr>
            <a:xfrm>
              <a:off x="3634425" y="2794100"/>
              <a:ext cx="321925" cy="305250"/>
            </a:xfrm>
            <a:custGeom>
              <a:avLst/>
              <a:gdLst/>
              <a:ahLst/>
              <a:cxnLst/>
              <a:rect l="l" t="t" r="r" b="b"/>
              <a:pathLst>
                <a:path w="12877" h="12210" extrusionOk="0">
                  <a:moveTo>
                    <a:pt x="6472" y="201"/>
                  </a:moveTo>
                  <a:cubicBezTo>
                    <a:pt x="8484" y="1207"/>
                    <a:pt x="10609" y="1360"/>
                    <a:pt x="11819" y="1360"/>
                  </a:cubicBezTo>
                  <a:cubicBezTo>
                    <a:pt x="12215" y="1360"/>
                    <a:pt x="12512" y="1343"/>
                    <a:pt x="12677" y="1335"/>
                  </a:cubicBezTo>
                  <a:lnTo>
                    <a:pt x="12677" y="1335"/>
                  </a:lnTo>
                  <a:cubicBezTo>
                    <a:pt x="12510" y="2436"/>
                    <a:pt x="11276" y="10008"/>
                    <a:pt x="6472" y="12009"/>
                  </a:cubicBezTo>
                  <a:cubicBezTo>
                    <a:pt x="1669" y="10008"/>
                    <a:pt x="434" y="2436"/>
                    <a:pt x="268" y="1335"/>
                  </a:cubicBezTo>
                  <a:lnTo>
                    <a:pt x="268" y="1335"/>
                  </a:lnTo>
                  <a:cubicBezTo>
                    <a:pt x="435" y="1362"/>
                    <a:pt x="761" y="1388"/>
                    <a:pt x="1199" y="1388"/>
                  </a:cubicBezTo>
                  <a:cubicBezTo>
                    <a:pt x="2418" y="1388"/>
                    <a:pt x="4508" y="1183"/>
                    <a:pt x="6472" y="201"/>
                  </a:cubicBezTo>
                  <a:close/>
                  <a:moveTo>
                    <a:pt x="6405" y="1"/>
                  </a:moveTo>
                  <a:cubicBezTo>
                    <a:pt x="4411" y="1009"/>
                    <a:pt x="2282" y="1175"/>
                    <a:pt x="1089" y="1175"/>
                  </a:cubicBezTo>
                  <a:cubicBezTo>
                    <a:pt x="505" y="1175"/>
                    <a:pt x="145" y="1135"/>
                    <a:pt x="134" y="1135"/>
                  </a:cubicBezTo>
                  <a:cubicBezTo>
                    <a:pt x="101" y="1135"/>
                    <a:pt x="101" y="1135"/>
                    <a:pt x="68" y="1168"/>
                  </a:cubicBezTo>
                  <a:cubicBezTo>
                    <a:pt x="1" y="1168"/>
                    <a:pt x="1" y="1202"/>
                    <a:pt x="1" y="1268"/>
                  </a:cubicBezTo>
                  <a:cubicBezTo>
                    <a:pt x="1" y="1335"/>
                    <a:pt x="1102" y="10041"/>
                    <a:pt x="6405" y="12210"/>
                  </a:cubicBezTo>
                  <a:lnTo>
                    <a:pt x="6472" y="12210"/>
                  </a:lnTo>
                  <a:cubicBezTo>
                    <a:pt x="11809" y="10041"/>
                    <a:pt x="12877" y="1335"/>
                    <a:pt x="12877" y="1268"/>
                  </a:cubicBezTo>
                  <a:cubicBezTo>
                    <a:pt x="12877" y="1202"/>
                    <a:pt x="12843" y="1202"/>
                    <a:pt x="12843" y="1168"/>
                  </a:cubicBezTo>
                  <a:cubicBezTo>
                    <a:pt x="12843" y="1135"/>
                    <a:pt x="12810" y="1135"/>
                    <a:pt x="12777" y="1135"/>
                  </a:cubicBezTo>
                  <a:cubicBezTo>
                    <a:pt x="12755" y="1135"/>
                    <a:pt x="12391" y="1175"/>
                    <a:pt x="11808" y="1175"/>
                  </a:cubicBezTo>
                  <a:cubicBezTo>
                    <a:pt x="10614" y="1175"/>
                    <a:pt x="8499" y="1009"/>
                    <a:pt x="65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3"/>
            <p:cNvSpPr/>
            <p:nvPr/>
          </p:nvSpPr>
          <p:spPr>
            <a:xfrm>
              <a:off x="3653625" y="2810800"/>
              <a:ext cx="285225" cy="271875"/>
            </a:xfrm>
            <a:custGeom>
              <a:avLst/>
              <a:gdLst/>
              <a:ahLst/>
              <a:cxnLst/>
              <a:rect l="l" t="t" r="r" b="b"/>
              <a:pathLst>
                <a:path w="11409" h="10875" extrusionOk="0">
                  <a:moveTo>
                    <a:pt x="5704" y="0"/>
                  </a:moveTo>
                  <a:cubicBezTo>
                    <a:pt x="3636" y="967"/>
                    <a:pt x="1501" y="1134"/>
                    <a:pt x="367" y="1134"/>
                  </a:cubicBezTo>
                  <a:lnTo>
                    <a:pt x="0" y="1134"/>
                  </a:lnTo>
                  <a:cubicBezTo>
                    <a:pt x="334" y="3136"/>
                    <a:pt x="1701" y="9073"/>
                    <a:pt x="5704" y="10874"/>
                  </a:cubicBezTo>
                  <a:cubicBezTo>
                    <a:pt x="9707" y="9107"/>
                    <a:pt x="11075" y="3136"/>
                    <a:pt x="11408" y="1134"/>
                  </a:cubicBezTo>
                  <a:lnTo>
                    <a:pt x="11041" y="1134"/>
                  </a:lnTo>
                  <a:cubicBezTo>
                    <a:pt x="9907" y="1134"/>
                    <a:pt x="7806" y="967"/>
                    <a:pt x="5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3"/>
            <p:cNvSpPr/>
            <p:nvPr/>
          </p:nvSpPr>
          <p:spPr>
            <a:xfrm>
              <a:off x="3651100" y="2809125"/>
              <a:ext cx="291900" cy="276875"/>
            </a:xfrm>
            <a:custGeom>
              <a:avLst/>
              <a:gdLst/>
              <a:ahLst/>
              <a:cxnLst/>
              <a:rect l="l" t="t" r="r" b="b"/>
              <a:pathLst>
                <a:path w="11676" h="11075" extrusionOk="0">
                  <a:moveTo>
                    <a:pt x="5805" y="200"/>
                  </a:moveTo>
                  <a:cubicBezTo>
                    <a:pt x="7873" y="1201"/>
                    <a:pt x="10041" y="1335"/>
                    <a:pt x="11142" y="1335"/>
                  </a:cubicBezTo>
                  <a:lnTo>
                    <a:pt x="11376" y="1335"/>
                  </a:lnTo>
                  <a:cubicBezTo>
                    <a:pt x="11009" y="3236"/>
                    <a:pt x="9641" y="9040"/>
                    <a:pt x="5805" y="10841"/>
                  </a:cubicBezTo>
                  <a:cubicBezTo>
                    <a:pt x="1969" y="9073"/>
                    <a:pt x="601" y="3269"/>
                    <a:pt x="234" y="1335"/>
                  </a:cubicBezTo>
                  <a:lnTo>
                    <a:pt x="468" y="1335"/>
                  </a:lnTo>
                  <a:cubicBezTo>
                    <a:pt x="1602" y="1335"/>
                    <a:pt x="3704" y="1168"/>
                    <a:pt x="5805" y="200"/>
                  </a:cubicBezTo>
                  <a:close/>
                  <a:moveTo>
                    <a:pt x="5805" y="0"/>
                  </a:moveTo>
                  <a:cubicBezTo>
                    <a:pt x="3737" y="1001"/>
                    <a:pt x="1602" y="1101"/>
                    <a:pt x="501" y="1101"/>
                  </a:cubicBezTo>
                  <a:lnTo>
                    <a:pt x="134" y="1101"/>
                  </a:lnTo>
                  <a:cubicBezTo>
                    <a:pt x="101" y="1101"/>
                    <a:pt x="68" y="1101"/>
                    <a:pt x="68" y="1168"/>
                  </a:cubicBezTo>
                  <a:cubicBezTo>
                    <a:pt x="1" y="1168"/>
                    <a:pt x="1" y="1201"/>
                    <a:pt x="1" y="1235"/>
                  </a:cubicBezTo>
                  <a:cubicBezTo>
                    <a:pt x="168" y="2235"/>
                    <a:pt x="635" y="4237"/>
                    <a:pt x="1502" y="6205"/>
                  </a:cubicBezTo>
                  <a:cubicBezTo>
                    <a:pt x="2603" y="8640"/>
                    <a:pt x="4004" y="10274"/>
                    <a:pt x="5772" y="11075"/>
                  </a:cubicBezTo>
                  <a:lnTo>
                    <a:pt x="5805" y="11075"/>
                  </a:lnTo>
                  <a:cubicBezTo>
                    <a:pt x="5805" y="11075"/>
                    <a:pt x="5820" y="11060"/>
                    <a:pt x="5859" y="11060"/>
                  </a:cubicBezTo>
                  <a:cubicBezTo>
                    <a:pt x="5879" y="11060"/>
                    <a:pt x="5905" y="11064"/>
                    <a:pt x="5939" y="11075"/>
                  </a:cubicBezTo>
                  <a:cubicBezTo>
                    <a:pt x="7640" y="10274"/>
                    <a:pt x="9107" y="8640"/>
                    <a:pt x="10175" y="6205"/>
                  </a:cubicBezTo>
                  <a:cubicBezTo>
                    <a:pt x="11042" y="4237"/>
                    <a:pt x="11509" y="2235"/>
                    <a:pt x="11676" y="1235"/>
                  </a:cubicBezTo>
                  <a:cubicBezTo>
                    <a:pt x="11676" y="1201"/>
                    <a:pt x="11643" y="1201"/>
                    <a:pt x="11643" y="1168"/>
                  </a:cubicBezTo>
                  <a:cubicBezTo>
                    <a:pt x="11609" y="1101"/>
                    <a:pt x="11609" y="1101"/>
                    <a:pt x="11543" y="1101"/>
                  </a:cubicBezTo>
                  <a:lnTo>
                    <a:pt x="11176" y="1101"/>
                  </a:lnTo>
                  <a:cubicBezTo>
                    <a:pt x="10108" y="1101"/>
                    <a:pt x="7940" y="934"/>
                    <a:pt x="59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3"/>
            <p:cNvSpPr/>
            <p:nvPr/>
          </p:nvSpPr>
          <p:spPr>
            <a:xfrm>
              <a:off x="3857100" y="3201300"/>
              <a:ext cx="147625" cy="81525"/>
            </a:xfrm>
            <a:custGeom>
              <a:avLst/>
              <a:gdLst/>
              <a:ahLst/>
              <a:cxnLst/>
              <a:rect l="l" t="t" r="r" b="b"/>
              <a:pathLst>
                <a:path w="5905" h="3261" extrusionOk="0">
                  <a:moveTo>
                    <a:pt x="5181" y="1"/>
                  </a:moveTo>
                  <a:cubicBezTo>
                    <a:pt x="5038" y="1"/>
                    <a:pt x="4893" y="49"/>
                    <a:pt x="4770" y="158"/>
                  </a:cubicBezTo>
                  <a:cubicBezTo>
                    <a:pt x="3603" y="1092"/>
                    <a:pt x="1601" y="1759"/>
                    <a:pt x="601" y="1859"/>
                  </a:cubicBezTo>
                  <a:cubicBezTo>
                    <a:pt x="234" y="1893"/>
                    <a:pt x="0" y="2226"/>
                    <a:pt x="34" y="2593"/>
                  </a:cubicBezTo>
                  <a:cubicBezTo>
                    <a:pt x="67" y="2960"/>
                    <a:pt x="367" y="3260"/>
                    <a:pt x="701" y="3260"/>
                  </a:cubicBezTo>
                  <a:lnTo>
                    <a:pt x="734" y="3260"/>
                  </a:lnTo>
                  <a:cubicBezTo>
                    <a:pt x="1868" y="3160"/>
                    <a:pt x="4103" y="2426"/>
                    <a:pt x="5571" y="1259"/>
                  </a:cubicBezTo>
                  <a:cubicBezTo>
                    <a:pt x="5871" y="1025"/>
                    <a:pt x="5904" y="592"/>
                    <a:pt x="5704" y="258"/>
                  </a:cubicBezTo>
                  <a:cubicBezTo>
                    <a:pt x="5586" y="100"/>
                    <a:pt x="5386" y="1"/>
                    <a:pt x="51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3"/>
            <p:cNvSpPr/>
            <p:nvPr/>
          </p:nvSpPr>
          <p:spPr>
            <a:xfrm>
              <a:off x="3852925" y="3196250"/>
              <a:ext cx="157625" cy="92400"/>
            </a:xfrm>
            <a:custGeom>
              <a:avLst/>
              <a:gdLst/>
              <a:ahLst/>
              <a:cxnLst/>
              <a:rect l="l" t="t" r="r" b="b"/>
              <a:pathLst>
                <a:path w="6305" h="3696" extrusionOk="0">
                  <a:moveTo>
                    <a:pt x="5404" y="393"/>
                  </a:moveTo>
                  <a:cubicBezTo>
                    <a:pt x="5538" y="393"/>
                    <a:pt x="5604" y="460"/>
                    <a:pt x="5704" y="560"/>
                  </a:cubicBezTo>
                  <a:cubicBezTo>
                    <a:pt x="5871" y="760"/>
                    <a:pt x="5838" y="1094"/>
                    <a:pt x="5604" y="1261"/>
                  </a:cubicBezTo>
                  <a:cubicBezTo>
                    <a:pt x="4237" y="2428"/>
                    <a:pt x="2035" y="3095"/>
                    <a:pt x="901" y="3229"/>
                  </a:cubicBezTo>
                  <a:lnTo>
                    <a:pt x="868" y="3229"/>
                  </a:lnTo>
                  <a:cubicBezTo>
                    <a:pt x="668" y="3229"/>
                    <a:pt x="501" y="3029"/>
                    <a:pt x="434" y="2762"/>
                  </a:cubicBezTo>
                  <a:cubicBezTo>
                    <a:pt x="401" y="2461"/>
                    <a:pt x="567" y="2261"/>
                    <a:pt x="801" y="2228"/>
                  </a:cubicBezTo>
                  <a:cubicBezTo>
                    <a:pt x="1868" y="2128"/>
                    <a:pt x="3903" y="1461"/>
                    <a:pt x="5104" y="460"/>
                  </a:cubicBezTo>
                  <a:cubicBezTo>
                    <a:pt x="5204" y="427"/>
                    <a:pt x="5271" y="393"/>
                    <a:pt x="5371" y="393"/>
                  </a:cubicBezTo>
                  <a:close/>
                  <a:moveTo>
                    <a:pt x="5273" y="1"/>
                  </a:moveTo>
                  <a:cubicBezTo>
                    <a:pt x="5108" y="1"/>
                    <a:pt x="4936" y="69"/>
                    <a:pt x="4837" y="193"/>
                  </a:cubicBezTo>
                  <a:cubicBezTo>
                    <a:pt x="3703" y="1094"/>
                    <a:pt x="1735" y="1761"/>
                    <a:pt x="768" y="1861"/>
                  </a:cubicBezTo>
                  <a:cubicBezTo>
                    <a:pt x="334" y="1894"/>
                    <a:pt x="0" y="2361"/>
                    <a:pt x="34" y="2862"/>
                  </a:cubicBezTo>
                  <a:cubicBezTo>
                    <a:pt x="67" y="3295"/>
                    <a:pt x="401" y="3696"/>
                    <a:pt x="868" y="3696"/>
                  </a:cubicBezTo>
                  <a:lnTo>
                    <a:pt x="934" y="3696"/>
                  </a:lnTo>
                  <a:cubicBezTo>
                    <a:pt x="2102" y="3562"/>
                    <a:pt x="4404" y="2862"/>
                    <a:pt x="5871" y="1628"/>
                  </a:cubicBezTo>
                  <a:cubicBezTo>
                    <a:pt x="6238" y="1361"/>
                    <a:pt x="6305" y="794"/>
                    <a:pt x="6038" y="393"/>
                  </a:cubicBezTo>
                  <a:cubicBezTo>
                    <a:pt x="5871" y="193"/>
                    <a:pt x="5704" y="60"/>
                    <a:pt x="5438" y="26"/>
                  </a:cubicBezTo>
                  <a:cubicBezTo>
                    <a:pt x="5386" y="9"/>
                    <a:pt x="5330" y="1"/>
                    <a:pt x="52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3"/>
            <p:cNvSpPr/>
            <p:nvPr/>
          </p:nvSpPr>
          <p:spPr>
            <a:xfrm>
              <a:off x="3919625" y="3240775"/>
              <a:ext cx="35050" cy="39550"/>
            </a:xfrm>
            <a:custGeom>
              <a:avLst/>
              <a:gdLst/>
              <a:ahLst/>
              <a:cxnLst/>
              <a:rect l="l" t="t" r="r" b="b"/>
              <a:pathLst>
                <a:path w="1402" h="1582" extrusionOk="0">
                  <a:moveTo>
                    <a:pt x="791" y="0"/>
                  </a:moveTo>
                  <a:cubicBezTo>
                    <a:pt x="688" y="0"/>
                    <a:pt x="578" y="31"/>
                    <a:pt x="468" y="80"/>
                  </a:cubicBezTo>
                  <a:cubicBezTo>
                    <a:pt x="201" y="147"/>
                    <a:pt x="1" y="414"/>
                    <a:pt x="168" y="814"/>
                  </a:cubicBezTo>
                  <a:cubicBezTo>
                    <a:pt x="301" y="1248"/>
                    <a:pt x="1068" y="1581"/>
                    <a:pt x="1068" y="1581"/>
                  </a:cubicBezTo>
                  <a:cubicBezTo>
                    <a:pt x="1068" y="1581"/>
                    <a:pt x="1402" y="781"/>
                    <a:pt x="1235" y="347"/>
                  </a:cubicBezTo>
                  <a:cubicBezTo>
                    <a:pt x="1129" y="93"/>
                    <a:pt x="970" y="0"/>
                    <a:pt x="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3"/>
            <p:cNvSpPr/>
            <p:nvPr/>
          </p:nvSpPr>
          <p:spPr>
            <a:xfrm>
              <a:off x="3913800" y="3234300"/>
              <a:ext cx="45050" cy="50175"/>
            </a:xfrm>
            <a:custGeom>
              <a:avLst/>
              <a:gdLst/>
              <a:ahLst/>
              <a:cxnLst/>
              <a:rect l="l" t="t" r="r" b="b"/>
              <a:pathLst>
                <a:path w="1802" h="2007" extrusionOk="0">
                  <a:moveTo>
                    <a:pt x="1035" y="406"/>
                  </a:moveTo>
                  <a:cubicBezTo>
                    <a:pt x="1135" y="406"/>
                    <a:pt x="1168" y="472"/>
                    <a:pt x="1201" y="606"/>
                  </a:cubicBezTo>
                  <a:cubicBezTo>
                    <a:pt x="1301" y="773"/>
                    <a:pt x="1201" y="1173"/>
                    <a:pt x="1135" y="1440"/>
                  </a:cubicBezTo>
                  <a:cubicBezTo>
                    <a:pt x="868" y="1306"/>
                    <a:pt x="634" y="1106"/>
                    <a:pt x="534" y="939"/>
                  </a:cubicBezTo>
                  <a:cubicBezTo>
                    <a:pt x="467" y="706"/>
                    <a:pt x="534" y="573"/>
                    <a:pt x="801" y="439"/>
                  </a:cubicBezTo>
                  <a:cubicBezTo>
                    <a:pt x="834" y="439"/>
                    <a:pt x="934" y="406"/>
                    <a:pt x="1001" y="406"/>
                  </a:cubicBezTo>
                  <a:close/>
                  <a:moveTo>
                    <a:pt x="1011" y="1"/>
                  </a:moveTo>
                  <a:cubicBezTo>
                    <a:pt x="901" y="1"/>
                    <a:pt x="777" y="34"/>
                    <a:pt x="634" y="106"/>
                  </a:cubicBezTo>
                  <a:cubicBezTo>
                    <a:pt x="167" y="339"/>
                    <a:pt x="0" y="706"/>
                    <a:pt x="167" y="1173"/>
                  </a:cubicBezTo>
                  <a:cubicBezTo>
                    <a:pt x="334" y="1607"/>
                    <a:pt x="1101" y="1940"/>
                    <a:pt x="1168" y="2007"/>
                  </a:cubicBezTo>
                  <a:lnTo>
                    <a:pt x="1268" y="2007"/>
                  </a:lnTo>
                  <a:cubicBezTo>
                    <a:pt x="1335" y="2007"/>
                    <a:pt x="1435" y="1940"/>
                    <a:pt x="1435" y="1907"/>
                  </a:cubicBezTo>
                  <a:cubicBezTo>
                    <a:pt x="1468" y="1840"/>
                    <a:pt x="1802" y="1006"/>
                    <a:pt x="1635" y="539"/>
                  </a:cubicBezTo>
                  <a:cubicBezTo>
                    <a:pt x="1568" y="272"/>
                    <a:pt x="1435" y="139"/>
                    <a:pt x="1268" y="72"/>
                  </a:cubicBezTo>
                  <a:cubicBezTo>
                    <a:pt x="1191" y="26"/>
                    <a:pt x="1106" y="1"/>
                    <a:pt x="1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3"/>
            <p:cNvSpPr/>
            <p:nvPr/>
          </p:nvSpPr>
          <p:spPr>
            <a:xfrm>
              <a:off x="3691150" y="2543925"/>
              <a:ext cx="209325" cy="226725"/>
            </a:xfrm>
            <a:custGeom>
              <a:avLst/>
              <a:gdLst/>
              <a:ahLst/>
              <a:cxnLst/>
              <a:rect l="l" t="t" r="r" b="b"/>
              <a:pathLst>
                <a:path w="8373" h="9069" extrusionOk="0">
                  <a:moveTo>
                    <a:pt x="5037" y="468"/>
                  </a:moveTo>
                  <a:cubicBezTo>
                    <a:pt x="5170" y="468"/>
                    <a:pt x="5304" y="501"/>
                    <a:pt x="5371" y="601"/>
                  </a:cubicBezTo>
                  <a:cubicBezTo>
                    <a:pt x="5704" y="935"/>
                    <a:pt x="5671" y="1935"/>
                    <a:pt x="5671" y="2636"/>
                  </a:cubicBezTo>
                  <a:lnTo>
                    <a:pt x="5671" y="3103"/>
                  </a:lnTo>
                  <a:cubicBezTo>
                    <a:pt x="5671" y="5505"/>
                    <a:pt x="6872" y="7506"/>
                    <a:pt x="7572" y="8440"/>
                  </a:cubicBezTo>
                  <a:lnTo>
                    <a:pt x="6538" y="8040"/>
                  </a:lnTo>
                  <a:lnTo>
                    <a:pt x="1901" y="8040"/>
                  </a:lnTo>
                  <a:lnTo>
                    <a:pt x="867" y="8407"/>
                  </a:lnTo>
                  <a:cubicBezTo>
                    <a:pt x="1568" y="7506"/>
                    <a:pt x="2802" y="5505"/>
                    <a:pt x="2802" y="3070"/>
                  </a:cubicBezTo>
                  <a:cubicBezTo>
                    <a:pt x="2802" y="2536"/>
                    <a:pt x="2635" y="2202"/>
                    <a:pt x="2335" y="2035"/>
                  </a:cubicBezTo>
                  <a:cubicBezTo>
                    <a:pt x="2227" y="1981"/>
                    <a:pt x="2108" y="1959"/>
                    <a:pt x="1988" y="1959"/>
                  </a:cubicBezTo>
                  <a:cubicBezTo>
                    <a:pt x="1738" y="1959"/>
                    <a:pt x="1481" y="2056"/>
                    <a:pt x="1301" y="2169"/>
                  </a:cubicBezTo>
                  <a:cubicBezTo>
                    <a:pt x="1401" y="1735"/>
                    <a:pt x="1635" y="1335"/>
                    <a:pt x="1835" y="1335"/>
                  </a:cubicBezTo>
                  <a:lnTo>
                    <a:pt x="2702" y="1335"/>
                  </a:lnTo>
                  <a:cubicBezTo>
                    <a:pt x="2835" y="1335"/>
                    <a:pt x="2902" y="1302"/>
                    <a:pt x="2902" y="1168"/>
                  </a:cubicBezTo>
                  <a:cubicBezTo>
                    <a:pt x="2902" y="1135"/>
                    <a:pt x="3002" y="468"/>
                    <a:pt x="3469" y="468"/>
                  </a:cubicBezTo>
                  <a:close/>
                  <a:moveTo>
                    <a:pt x="3403" y="1"/>
                  </a:moveTo>
                  <a:cubicBezTo>
                    <a:pt x="2869" y="1"/>
                    <a:pt x="2569" y="501"/>
                    <a:pt x="2502" y="868"/>
                  </a:cubicBezTo>
                  <a:lnTo>
                    <a:pt x="1801" y="868"/>
                  </a:lnTo>
                  <a:cubicBezTo>
                    <a:pt x="1001" y="868"/>
                    <a:pt x="801" y="2269"/>
                    <a:pt x="734" y="2536"/>
                  </a:cubicBezTo>
                  <a:cubicBezTo>
                    <a:pt x="701" y="2636"/>
                    <a:pt x="734" y="2703"/>
                    <a:pt x="834" y="2769"/>
                  </a:cubicBezTo>
                  <a:cubicBezTo>
                    <a:pt x="867" y="2786"/>
                    <a:pt x="909" y="2794"/>
                    <a:pt x="951" y="2794"/>
                  </a:cubicBezTo>
                  <a:cubicBezTo>
                    <a:pt x="992" y="2794"/>
                    <a:pt x="1034" y="2786"/>
                    <a:pt x="1068" y="2769"/>
                  </a:cubicBezTo>
                  <a:cubicBezTo>
                    <a:pt x="1207" y="2657"/>
                    <a:pt x="1652" y="2405"/>
                    <a:pt x="1969" y="2405"/>
                  </a:cubicBezTo>
                  <a:cubicBezTo>
                    <a:pt x="2030" y="2405"/>
                    <a:pt x="2086" y="2414"/>
                    <a:pt x="2135" y="2436"/>
                  </a:cubicBezTo>
                  <a:cubicBezTo>
                    <a:pt x="2302" y="2502"/>
                    <a:pt x="2335" y="2836"/>
                    <a:pt x="2335" y="3103"/>
                  </a:cubicBezTo>
                  <a:cubicBezTo>
                    <a:pt x="2368" y="6205"/>
                    <a:pt x="134" y="8674"/>
                    <a:pt x="67" y="8707"/>
                  </a:cubicBezTo>
                  <a:cubicBezTo>
                    <a:pt x="0" y="8807"/>
                    <a:pt x="0" y="8874"/>
                    <a:pt x="33" y="8974"/>
                  </a:cubicBezTo>
                  <a:cubicBezTo>
                    <a:pt x="57" y="9021"/>
                    <a:pt x="131" y="9068"/>
                    <a:pt x="207" y="9068"/>
                  </a:cubicBezTo>
                  <a:cubicBezTo>
                    <a:pt x="239" y="9068"/>
                    <a:pt x="271" y="9060"/>
                    <a:pt x="300" y="9040"/>
                  </a:cubicBezTo>
                  <a:lnTo>
                    <a:pt x="2002" y="8473"/>
                  </a:lnTo>
                  <a:lnTo>
                    <a:pt x="6405" y="8473"/>
                  </a:lnTo>
                  <a:lnTo>
                    <a:pt x="8139" y="9040"/>
                  </a:lnTo>
                  <a:lnTo>
                    <a:pt x="8206" y="9040"/>
                  </a:lnTo>
                  <a:cubicBezTo>
                    <a:pt x="8239" y="9040"/>
                    <a:pt x="8339" y="9007"/>
                    <a:pt x="8339" y="8940"/>
                  </a:cubicBezTo>
                  <a:cubicBezTo>
                    <a:pt x="8373" y="8840"/>
                    <a:pt x="8373" y="8774"/>
                    <a:pt x="8306" y="8674"/>
                  </a:cubicBezTo>
                  <a:cubicBezTo>
                    <a:pt x="8306" y="8674"/>
                    <a:pt x="6038" y="6205"/>
                    <a:pt x="6038" y="3036"/>
                  </a:cubicBezTo>
                  <a:lnTo>
                    <a:pt x="6038" y="2603"/>
                  </a:lnTo>
                  <a:cubicBezTo>
                    <a:pt x="6071" y="1769"/>
                    <a:pt x="6071" y="701"/>
                    <a:pt x="5637" y="268"/>
                  </a:cubicBezTo>
                  <a:cubicBezTo>
                    <a:pt x="5471" y="101"/>
                    <a:pt x="5237" y="1"/>
                    <a:pt x="50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3"/>
            <p:cNvSpPr/>
            <p:nvPr/>
          </p:nvSpPr>
          <p:spPr>
            <a:xfrm>
              <a:off x="3725325" y="2586225"/>
              <a:ext cx="54225" cy="32775"/>
            </a:xfrm>
            <a:custGeom>
              <a:avLst/>
              <a:gdLst/>
              <a:ahLst/>
              <a:cxnLst/>
              <a:rect l="l" t="t" r="r" b="b"/>
              <a:pathLst>
                <a:path w="2169" h="1311" extrusionOk="0">
                  <a:moveTo>
                    <a:pt x="1206" y="0"/>
                  </a:moveTo>
                  <a:cubicBezTo>
                    <a:pt x="764" y="0"/>
                    <a:pt x="225" y="184"/>
                    <a:pt x="1" y="744"/>
                  </a:cubicBezTo>
                  <a:lnTo>
                    <a:pt x="1202" y="1311"/>
                  </a:lnTo>
                  <a:cubicBezTo>
                    <a:pt x="1802" y="1244"/>
                    <a:pt x="2169" y="310"/>
                    <a:pt x="1735" y="110"/>
                  </a:cubicBezTo>
                  <a:cubicBezTo>
                    <a:pt x="1615" y="44"/>
                    <a:pt x="1422" y="0"/>
                    <a:pt x="1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3"/>
            <p:cNvSpPr/>
            <p:nvPr/>
          </p:nvSpPr>
          <p:spPr>
            <a:xfrm>
              <a:off x="3745350" y="2537275"/>
              <a:ext cx="79250" cy="37750"/>
            </a:xfrm>
            <a:custGeom>
              <a:avLst/>
              <a:gdLst/>
              <a:ahLst/>
              <a:cxnLst/>
              <a:rect l="l" t="t" r="r" b="b"/>
              <a:pathLst>
                <a:path w="3170" h="1510" extrusionOk="0">
                  <a:moveTo>
                    <a:pt x="1182" y="0"/>
                  </a:moveTo>
                  <a:cubicBezTo>
                    <a:pt x="1017" y="0"/>
                    <a:pt x="864" y="11"/>
                    <a:pt x="734" y="33"/>
                  </a:cubicBezTo>
                  <a:cubicBezTo>
                    <a:pt x="0" y="200"/>
                    <a:pt x="467" y="1401"/>
                    <a:pt x="467" y="1401"/>
                  </a:cubicBezTo>
                  <a:cubicBezTo>
                    <a:pt x="467" y="1401"/>
                    <a:pt x="667" y="1510"/>
                    <a:pt x="1015" y="1510"/>
                  </a:cubicBezTo>
                  <a:cubicBezTo>
                    <a:pt x="1333" y="1510"/>
                    <a:pt x="1776" y="1418"/>
                    <a:pt x="2302" y="1067"/>
                  </a:cubicBezTo>
                  <a:cubicBezTo>
                    <a:pt x="3169" y="467"/>
                    <a:pt x="3169" y="534"/>
                    <a:pt x="3169" y="467"/>
                  </a:cubicBezTo>
                  <a:cubicBezTo>
                    <a:pt x="3086" y="245"/>
                    <a:pt x="1990" y="0"/>
                    <a:pt x="1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3"/>
            <p:cNvSpPr/>
            <p:nvPr/>
          </p:nvSpPr>
          <p:spPr>
            <a:xfrm>
              <a:off x="3783700" y="2561450"/>
              <a:ext cx="15050" cy="16700"/>
            </a:xfrm>
            <a:custGeom>
              <a:avLst/>
              <a:gdLst/>
              <a:ahLst/>
              <a:cxnLst/>
              <a:rect l="l" t="t" r="r" b="b"/>
              <a:pathLst>
                <a:path w="602" h="668" extrusionOk="0">
                  <a:moveTo>
                    <a:pt x="301" y="0"/>
                  </a:moveTo>
                  <a:cubicBezTo>
                    <a:pt x="134" y="0"/>
                    <a:pt x="1" y="167"/>
                    <a:pt x="1" y="334"/>
                  </a:cubicBezTo>
                  <a:cubicBezTo>
                    <a:pt x="1" y="567"/>
                    <a:pt x="134" y="667"/>
                    <a:pt x="301" y="667"/>
                  </a:cubicBezTo>
                  <a:cubicBezTo>
                    <a:pt x="468" y="667"/>
                    <a:pt x="601" y="501"/>
                    <a:pt x="601" y="334"/>
                  </a:cubicBezTo>
                  <a:cubicBezTo>
                    <a:pt x="601" y="167"/>
                    <a:pt x="468"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3"/>
            <p:cNvSpPr/>
            <p:nvPr/>
          </p:nvSpPr>
          <p:spPr>
            <a:xfrm>
              <a:off x="3780375" y="2560600"/>
              <a:ext cx="20875" cy="20875"/>
            </a:xfrm>
            <a:custGeom>
              <a:avLst/>
              <a:gdLst/>
              <a:ahLst/>
              <a:cxnLst/>
              <a:rect l="l" t="t" r="r" b="b"/>
              <a:pathLst>
                <a:path w="835" h="835" extrusionOk="0">
                  <a:moveTo>
                    <a:pt x="434" y="168"/>
                  </a:moveTo>
                  <a:cubicBezTo>
                    <a:pt x="501" y="168"/>
                    <a:pt x="634" y="234"/>
                    <a:pt x="634" y="368"/>
                  </a:cubicBezTo>
                  <a:cubicBezTo>
                    <a:pt x="634" y="501"/>
                    <a:pt x="567" y="601"/>
                    <a:pt x="434" y="601"/>
                  </a:cubicBezTo>
                  <a:cubicBezTo>
                    <a:pt x="301" y="601"/>
                    <a:pt x="234" y="501"/>
                    <a:pt x="234" y="368"/>
                  </a:cubicBezTo>
                  <a:cubicBezTo>
                    <a:pt x="234" y="234"/>
                    <a:pt x="301" y="168"/>
                    <a:pt x="434" y="168"/>
                  </a:cubicBezTo>
                  <a:close/>
                  <a:moveTo>
                    <a:pt x="434" y="1"/>
                  </a:moveTo>
                  <a:cubicBezTo>
                    <a:pt x="167" y="1"/>
                    <a:pt x="0" y="201"/>
                    <a:pt x="0" y="434"/>
                  </a:cubicBezTo>
                  <a:cubicBezTo>
                    <a:pt x="0" y="635"/>
                    <a:pt x="234" y="835"/>
                    <a:pt x="434" y="835"/>
                  </a:cubicBezTo>
                  <a:cubicBezTo>
                    <a:pt x="634" y="835"/>
                    <a:pt x="834" y="635"/>
                    <a:pt x="834" y="434"/>
                  </a:cubicBezTo>
                  <a:cubicBezTo>
                    <a:pt x="834"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3"/>
            <p:cNvSpPr/>
            <p:nvPr/>
          </p:nvSpPr>
          <p:spPr>
            <a:xfrm>
              <a:off x="3972175" y="3214825"/>
              <a:ext cx="23375" cy="17950"/>
            </a:xfrm>
            <a:custGeom>
              <a:avLst/>
              <a:gdLst/>
              <a:ahLst/>
              <a:cxnLst/>
              <a:rect l="l" t="t" r="r" b="b"/>
              <a:pathLst>
                <a:path w="935" h="718" extrusionOk="0">
                  <a:moveTo>
                    <a:pt x="701" y="1"/>
                  </a:moveTo>
                  <a:cubicBezTo>
                    <a:pt x="651" y="1"/>
                    <a:pt x="601" y="17"/>
                    <a:pt x="568" y="51"/>
                  </a:cubicBezTo>
                  <a:cubicBezTo>
                    <a:pt x="467" y="151"/>
                    <a:pt x="334" y="217"/>
                    <a:pt x="134" y="351"/>
                  </a:cubicBezTo>
                  <a:cubicBezTo>
                    <a:pt x="0" y="451"/>
                    <a:pt x="0" y="551"/>
                    <a:pt x="67" y="651"/>
                  </a:cubicBezTo>
                  <a:cubicBezTo>
                    <a:pt x="101" y="684"/>
                    <a:pt x="134" y="718"/>
                    <a:pt x="201" y="718"/>
                  </a:cubicBezTo>
                  <a:cubicBezTo>
                    <a:pt x="245" y="718"/>
                    <a:pt x="275" y="703"/>
                    <a:pt x="299" y="703"/>
                  </a:cubicBezTo>
                  <a:cubicBezTo>
                    <a:pt x="312" y="703"/>
                    <a:pt x="323" y="707"/>
                    <a:pt x="334" y="718"/>
                  </a:cubicBezTo>
                  <a:cubicBezTo>
                    <a:pt x="568" y="618"/>
                    <a:pt x="701" y="484"/>
                    <a:pt x="834" y="351"/>
                  </a:cubicBezTo>
                  <a:cubicBezTo>
                    <a:pt x="934" y="284"/>
                    <a:pt x="934" y="151"/>
                    <a:pt x="834" y="51"/>
                  </a:cubicBezTo>
                  <a:cubicBezTo>
                    <a:pt x="801" y="17"/>
                    <a:pt x="751" y="1"/>
                    <a:pt x="7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3"/>
            <p:cNvSpPr/>
            <p:nvPr/>
          </p:nvSpPr>
          <p:spPr>
            <a:xfrm>
              <a:off x="3948000" y="3226225"/>
              <a:ext cx="27525" cy="18225"/>
            </a:xfrm>
            <a:custGeom>
              <a:avLst/>
              <a:gdLst/>
              <a:ahLst/>
              <a:cxnLst/>
              <a:rect l="l" t="t" r="r" b="b"/>
              <a:pathLst>
                <a:path w="1101" h="729" extrusionOk="0">
                  <a:moveTo>
                    <a:pt x="841" y="1"/>
                  </a:moveTo>
                  <a:cubicBezTo>
                    <a:pt x="812" y="1"/>
                    <a:pt x="787" y="9"/>
                    <a:pt x="767" y="28"/>
                  </a:cubicBezTo>
                  <a:cubicBezTo>
                    <a:pt x="601" y="95"/>
                    <a:pt x="400" y="228"/>
                    <a:pt x="200" y="295"/>
                  </a:cubicBezTo>
                  <a:cubicBezTo>
                    <a:pt x="67" y="395"/>
                    <a:pt x="0" y="462"/>
                    <a:pt x="67" y="595"/>
                  </a:cubicBezTo>
                  <a:cubicBezTo>
                    <a:pt x="100" y="695"/>
                    <a:pt x="200" y="729"/>
                    <a:pt x="267" y="729"/>
                  </a:cubicBezTo>
                  <a:cubicBezTo>
                    <a:pt x="267" y="729"/>
                    <a:pt x="300" y="729"/>
                    <a:pt x="334" y="695"/>
                  </a:cubicBezTo>
                  <a:cubicBezTo>
                    <a:pt x="567" y="595"/>
                    <a:pt x="767" y="462"/>
                    <a:pt x="967" y="395"/>
                  </a:cubicBezTo>
                  <a:cubicBezTo>
                    <a:pt x="1068" y="295"/>
                    <a:pt x="1101" y="195"/>
                    <a:pt x="1068" y="95"/>
                  </a:cubicBezTo>
                  <a:cubicBezTo>
                    <a:pt x="997" y="48"/>
                    <a:pt x="909" y="1"/>
                    <a:pt x="8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3"/>
            <p:cNvSpPr/>
            <p:nvPr/>
          </p:nvSpPr>
          <p:spPr>
            <a:xfrm>
              <a:off x="3891275" y="3250425"/>
              <a:ext cx="26725" cy="15725"/>
            </a:xfrm>
            <a:custGeom>
              <a:avLst/>
              <a:gdLst/>
              <a:ahLst/>
              <a:cxnLst/>
              <a:rect l="l" t="t" r="r" b="b"/>
              <a:pathLst>
                <a:path w="1069" h="629" extrusionOk="0">
                  <a:moveTo>
                    <a:pt x="884" y="1"/>
                  </a:moveTo>
                  <a:cubicBezTo>
                    <a:pt x="857" y="1"/>
                    <a:pt x="829" y="9"/>
                    <a:pt x="801" y="28"/>
                  </a:cubicBezTo>
                  <a:cubicBezTo>
                    <a:pt x="568" y="94"/>
                    <a:pt x="368" y="161"/>
                    <a:pt x="168" y="228"/>
                  </a:cubicBezTo>
                  <a:cubicBezTo>
                    <a:pt x="68" y="261"/>
                    <a:pt x="1" y="361"/>
                    <a:pt x="34" y="461"/>
                  </a:cubicBezTo>
                  <a:cubicBezTo>
                    <a:pt x="68" y="595"/>
                    <a:pt x="168" y="628"/>
                    <a:pt x="234" y="628"/>
                  </a:cubicBezTo>
                  <a:cubicBezTo>
                    <a:pt x="301" y="628"/>
                    <a:pt x="301" y="628"/>
                    <a:pt x="234" y="595"/>
                  </a:cubicBezTo>
                  <a:cubicBezTo>
                    <a:pt x="468" y="561"/>
                    <a:pt x="701" y="461"/>
                    <a:pt x="901" y="395"/>
                  </a:cubicBezTo>
                  <a:cubicBezTo>
                    <a:pt x="1035" y="361"/>
                    <a:pt x="1068" y="261"/>
                    <a:pt x="1035" y="128"/>
                  </a:cubicBezTo>
                  <a:cubicBezTo>
                    <a:pt x="1011" y="56"/>
                    <a:pt x="952" y="1"/>
                    <a:pt x="8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3"/>
            <p:cNvSpPr/>
            <p:nvPr/>
          </p:nvSpPr>
          <p:spPr>
            <a:xfrm>
              <a:off x="3865425" y="3258900"/>
              <a:ext cx="29225" cy="13900"/>
            </a:xfrm>
            <a:custGeom>
              <a:avLst/>
              <a:gdLst/>
              <a:ahLst/>
              <a:cxnLst/>
              <a:rect l="l" t="t" r="r" b="b"/>
              <a:pathLst>
                <a:path w="1169" h="556" extrusionOk="0">
                  <a:moveTo>
                    <a:pt x="947" y="1"/>
                  </a:moveTo>
                  <a:cubicBezTo>
                    <a:pt x="923" y="1"/>
                    <a:pt x="897" y="8"/>
                    <a:pt x="868" y="22"/>
                  </a:cubicBezTo>
                  <a:cubicBezTo>
                    <a:pt x="568" y="89"/>
                    <a:pt x="334" y="122"/>
                    <a:pt x="201" y="122"/>
                  </a:cubicBezTo>
                  <a:cubicBezTo>
                    <a:pt x="67" y="122"/>
                    <a:pt x="1" y="222"/>
                    <a:pt x="1" y="356"/>
                  </a:cubicBezTo>
                  <a:cubicBezTo>
                    <a:pt x="1" y="456"/>
                    <a:pt x="67" y="556"/>
                    <a:pt x="201" y="556"/>
                  </a:cubicBezTo>
                  <a:cubicBezTo>
                    <a:pt x="368" y="523"/>
                    <a:pt x="601" y="456"/>
                    <a:pt x="935" y="422"/>
                  </a:cubicBezTo>
                  <a:cubicBezTo>
                    <a:pt x="1068" y="389"/>
                    <a:pt x="1168" y="289"/>
                    <a:pt x="1102" y="189"/>
                  </a:cubicBezTo>
                  <a:cubicBezTo>
                    <a:pt x="1076" y="85"/>
                    <a:pt x="1029" y="1"/>
                    <a:pt x="9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3"/>
            <p:cNvSpPr/>
            <p:nvPr/>
          </p:nvSpPr>
          <p:spPr>
            <a:xfrm>
              <a:off x="3698650" y="3260275"/>
              <a:ext cx="25050" cy="12525"/>
            </a:xfrm>
            <a:custGeom>
              <a:avLst/>
              <a:gdLst/>
              <a:ahLst/>
              <a:cxnLst/>
              <a:rect l="l" t="t" r="r" b="b"/>
              <a:pathLst>
                <a:path w="1002" h="501" extrusionOk="0">
                  <a:moveTo>
                    <a:pt x="234" y="1"/>
                  </a:moveTo>
                  <a:cubicBezTo>
                    <a:pt x="100" y="1"/>
                    <a:pt x="0" y="34"/>
                    <a:pt x="0" y="167"/>
                  </a:cubicBezTo>
                  <a:cubicBezTo>
                    <a:pt x="0" y="301"/>
                    <a:pt x="34" y="367"/>
                    <a:pt x="167" y="401"/>
                  </a:cubicBezTo>
                  <a:cubicBezTo>
                    <a:pt x="401" y="468"/>
                    <a:pt x="601" y="501"/>
                    <a:pt x="768" y="501"/>
                  </a:cubicBezTo>
                  <a:cubicBezTo>
                    <a:pt x="868" y="501"/>
                    <a:pt x="1001" y="401"/>
                    <a:pt x="934" y="301"/>
                  </a:cubicBezTo>
                  <a:cubicBezTo>
                    <a:pt x="934" y="167"/>
                    <a:pt x="868" y="67"/>
                    <a:pt x="734" y="67"/>
                  </a:cubicBezTo>
                  <a:cubicBezTo>
                    <a:pt x="601" y="67"/>
                    <a:pt x="434" y="34"/>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3"/>
            <p:cNvSpPr/>
            <p:nvPr/>
          </p:nvSpPr>
          <p:spPr>
            <a:xfrm>
              <a:off x="3671950" y="3252475"/>
              <a:ext cx="27550" cy="15325"/>
            </a:xfrm>
            <a:custGeom>
              <a:avLst/>
              <a:gdLst/>
              <a:ahLst/>
              <a:cxnLst/>
              <a:rect l="l" t="t" r="r" b="b"/>
              <a:pathLst>
                <a:path w="1102" h="613" extrusionOk="0">
                  <a:moveTo>
                    <a:pt x="245" y="0"/>
                  </a:moveTo>
                  <a:cubicBezTo>
                    <a:pt x="177" y="0"/>
                    <a:pt x="93" y="44"/>
                    <a:pt x="68" y="146"/>
                  </a:cubicBezTo>
                  <a:cubicBezTo>
                    <a:pt x="1" y="212"/>
                    <a:pt x="68" y="346"/>
                    <a:pt x="168" y="379"/>
                  </a:cubicBezTo>
                  <a:cubicBezTo>
                    <a:pt x="435" y="479"/>
                    <a:pt x="635" y="513"/>
                    <a:pt x="835" y="613"/>
                  </a:cubicBezTo>
                  <a:lnTo>
                    <a:pt x="902" y="613"/>
                  </a:lnTo>
                  <a:cubicBezTo>
                    <a:pt x="968" y="613"/>
                    <a:pt x="1068" y="546"/>
                    <a:pt x="1068" y="479"/>
                  </a:cubicBezTo>
                  <a:cubicBezTo>
                    <a:pt x="1102" y="379"/>
                    <a:pt x="1068" y="279"/>
                    <a:pt x="935" y="212"/>
                  </a:cubicBezTo>
                  <a:cubicBezTo>
                    <a:pt x="735" y="179"/>
                    <a:pt x="501" y="79"/>
                    <a:pt x="301" y="12"/>
                  </a:cubicBezTo>
                  <a:cubicBezTo>
                    <a:pt x="285" y="4"/>
                    <a:pt x="266"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3"/>
            <p:cNvSpPr/>
            <p:nvPr/>
          </p:nvSpPr>
          <p:spPr>
            <a:xfrm>
              <a:off x="3617750" y="3226225"/>
              <a:ext cx="27550" cy="18225"/>
            </a:xfrm>
            <a:custGeom>
              <a:avLst/>
              <a:gdLst/>
              <a:ahLst/>
              <a:cxnLst/>
              <a:rect l="l" t="t" r="r" b="b"/>
              <a:pathLst>
                <a:path w="1102" h="729" extrusionOk="0">
                  <a:moveTo>
                    <a:pt x="241" y="1"/>
                  </a:moveTo>
                  <a:cubicBezTo>
                    <a:pt x="165" y="1"/>
                    <a:pt x="91" y="48"/>
                    <a:pt x="67" y="95"/>
                  </a:cubicBezTo>
                  <a:cubicBezTo>
                    <a:pt x="1" y="228"/>
                    <a:pt x="67" y="362"/>
                    <a:pt x="134" y="395"/>
                  </a:cubicBezTo>
                  <a:cubicBezTo>
                    <a:pt x="334" y="462"/>
                    <a:pt x="568" y="562"/>
                    <a:pt x="768" y="695"/>
                  </a:cubicBezTo>
                  <a:cubicBezTo>
                    <a:pt x="801" y="729"/>
                    <a:pt x="801" y="729"/>
                    <a:pt x="835" y="729"/>
                  </a:cubicBezTo>
                  <a:cubicBezTo>
                    <a:pt x="901" y="729"/>
                    <a:pt x="968" y="695"/>
                    <a:pt x="1001" y="595"/>
                  </a:cubicBezTo>
                  <a:cubicBezTo>
                    <a:pt x="1101" y="462"/>
                    <a:pt x="1001" y="362"/>
                    <a:pt x="935" y="295"/>
                  </a:cubicBezTo>
                  <a:cubicBezTo>
                    <a:pt x="735" y="228"/>
                    <a:pt x="501" y="95"/>
                    <a:pt x="334" y="28"/>
                  </a:cubicBezTo>
                  <a:cubicBezTo>
                    <a:pt x="305" y="9"/>
                    <a:pt x="273" y="1"/>
                    <a:pt x="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3"/>
            <p:cNvSpPr/>
            <p:nvPr/>
          </p:nvSpPr>
          <p:spPr>
            <a:xfrm>
              <a:off x="3594400" y="3211500"/>
              <a:ext cx="26725" cy="20450"/>
            </a:xfrm>
            <a:custGeom>
              <a:avLst/>
              <a:gdLst/>
              <a:ahLst/>
              <a:cxnLst/>
              <a:rect l="l" t="t" r="r" b="b"/>
              <a:pathLst>
                <a:path w="1069" h="818" extrusionOk="0">
                  <a:moveTo>
                    <a:pt x="218" y="0"/>
                  </a:moveTo>
                  <a:cubicBezTo>
                    <a:pt x="167" y="0"/>
                    <a:pt x="117" y="17"/>
                    <a:pt x="67" y="50"/>
                  </a:cubicBezTo>
                  <a:cubicBezTo>
                    <a:pt x="1" y="150"/>
                    <a:pt x="1" y="284"/>
                    <a:pt x="67" y="350"/>
                  </a:cubicBezTo>
                  <a:cubicBezTo>
                    <a:pt x="201" y="450"/>
                    <a:pt x="401" y="617"/>
                    <a:pt x="701" y="784"/>
                  </a:cubicBezTo>
                  <a:cubicBezTo>
                    <a:pt x="701" y="817"/>
                    <a:pt x="735" y="817"/>
                    <a:pt x="768" y="817"/>
                  </a:cubicBezTo>
                  <a:cubicBezTo>
                    <a:pt x="868" y="817"/>
                    <a:pt x="935" y="784"/>
                    <a:pt x="1035" y="717"/>
                  </a:cubicBezTo>
                  <a:cubicBezTo>
                    <a:pt x="1068" y="617"/>
                    <a:pt x="1035" y="484"/>
                    <a:pt x="935" y="450"/>
                  </a:cubicBezTo>
                  <a:cubicBezTo>
                    <a:pt x="668" y="284"/>
                    <a:pt x="434" y="150"/>
                    <a:pt x="368" y="50"/>
                  </a:cubicBezTo>
                  <a:cubicBezTo>
                    <a:pt x="318" y="17"/>
                    <a:pt x="26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3"/>
            <p:cNvSpPr/>
            <p:nvPr/>
          </p:nvSpPr>
          <p:spPr>
            <a:xfrm>
              <a:off x="3730325" y="2652350"/>
              <a:ext cx="36725" cy="119275"/>
            </a:xfrm>
            <a:custGeom>
              <a:avLst/>
              <a:gdLst/>
              <a:ahLst/>
              <a:cxnLst/>
              <a:rect l="l" t="t" r="r" b="b"/>
              <a:pathLst>
                <a:path w="1469" h="4771" extrusionOk="0">
                  <a:moveTo>
                    <a:pt x="1302" y="0"/>
                  </a:moveTo>
                  <a:lnTo>
                    <a:pt x="1303" y="19"/>
                  </a:lnTo>
                  <a:lnTo>
                    <a:pt x="1303" y="19"/>
                  </a:lnTo>
                  <a:cubicBezTo>
                    <a:pt x="1302" y="13"/>
                    <a:pt x="1302" y="7"/>
                    <a:pt x="1302" y="0"/>
                  </a:cubicBezTo>
                  <a:close/>
                  <a:moveTo>
                    <a:pt x="1303" y="19"/>
                  </a:moveTo>
                  <a:cubicBezTo>
                    <a:pt x="1394" y="2315"/>
                    <a:pt x="1" y="4770"/>
                    <a:pt x="1" y="4770"/>
                  </a:cubicBezTo>
                  <a:lnTo>
                    <a:pt x="1469" y="4003"/>
                  </a:lnTo>
                  <a:lnTo>
                    <a:pt x="1303" y="19"/>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3"/>
            <p:cNvSpPr/>
            <p:nvPr/>
          </p:nvSpPr>
          <p:spPr>
            <a:xfrm>
              <a:off x="3723675" y="2648175"/>
              <a:ext cx="47550" cy="129275"/>
            </a:xfrm>
            <a:custGeom>
              <a:avLst/>
              <a:gdLst/>
              <a:ahLst/>
              <a:cxnLst/>
              <a:rect l="l" t="t" r="r" b="b"/>
              <a:pathLst>
                <a:path w="1902" h="5171" extrusionOk="0">
                  <a:moveTo>
                    <a:pt x="1501" y="0"/>
                  </a:moveTo>
                  <a:cubicBezTo>
                    <a:pt x="1368" y="0"/>
                    <a:pt x="1268" y="100"/>
                    <a:pt x="1268" y="200"/>
                  </a:cubicBezTo>
                  <a:cubicBezTo>
                    <a:pt x="1368" y="2435"/>
                    <a:pt x="33" y="4804"/>
                    <a:pt x="33" y="4837"/>
                  </a:cubicBezTo>
                  <a:cubicBezTo>
                    <a:pt x="0" y="4937"/>
                    <a:pt x="0" y="5004"/>
                    <a:pt x="67" y="5104"/>
                  </a:cubicBezTo>
                  <a:cubicBezTo>
                    <a:pt x="100" y="5137"/>
                    <a:pt x="200" y="5171"/>
                    <a:pt x="234" y="5171"/>
                  </a:cubicBezTo>
                  <a:cubicBezTo>
                    <a:pt x="256" y="5171"/>
                    <a:pt x="293" y="5156"/>
                    <a:pt x="315" y="5156"/>
                  </a:cubicBezTo>
                  <a:cubicBezTo>
                    <a:pt x="326" y="5156"/>
                    <a:pt x="334" y="5160"/>
                    <a:pt x="334" y="5171"/>
                  </a:cubicBezTo>
                  <a:lnTo>
                    <a:pt x="1768" y="4437"/>
                  </a:lnTo>
                  <a:cubicBezTo>
                    <a:pt x="1868" y="4337"/>
                    <a:pt x="1901" y="4203"/>
                    <a:pt x="1868" y="4137"/>
                  </a:cubicBezTo>
                  <a:cubicBezTo>
                    <a:pt x="1793" y="4062"/>
                    <a:pt x="1699" y="4024"/>
                    <a:pt x="1629" y="4024"/>
                  </a:cubicBezTo>
                  <a:cubicBezTo>
                    <a:pt x="1605" y="4024"/>
                    <a:pt x="1585" y="4028"/>
                    <a:pt x="1568" y="4037"/>
                  </a:cubicBezTo>
                  <a:lnTo>
                    <a:pt x="667" y="4504"/>
                  </a:lnTo>
                  <a:cubicBezTo>
                    <a:pt x="1067" y="3636"/>
                    <a:pt x="1735" y="1868"/>
                    <a:pt x="1701" y="200"/>
                  </a:cubicBezTo>
                  <a:cubicBezTo>
                    <a:pt x="1701" y="100"/>
                    <a:pt x="1601" y="0"/>
                    <a:pt x="1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3"/>
            <p:cNvSpPr/>
            <p:nvPr/>
          </p:nvSpPr>
          <p:spPr>
            <a:xfrm>
              <a:off x="3826225" y="2652350"/>
              <a:ext cx="36725" cy="119275"/>
            </a:xfrm>
            <a:custGeom>
              <a:avLst/>
              <a:gdLst/>
              <a:ahLst/>
              <a:cxnLst/>
              <a:rect l="l" t="t" r="r" b="b"/>
              <a:pathLst>
                <a:path w="1469" h="4771" extrusionOk="0">
                  <a:moveTo>
                    <a:pt x="168" y="0"/>
                  </a:moveTo>
                  <a:lnTo>
                    <a:pt x="1" y="4003"/>
                  </a:lnTo>
                  <a:lnTo>
                    <a:pt x="1469" y="4770"/>
                  </a:lnTo>
                  <a:cubicBezTo>
                    <a:pt x="1469" y="4770"/>
                    <a:pt x="101" y="2302"/>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3"/>
            <p:cNvSpPr/>
            <p:nvPr/>
          </p:nvSpPr>
          <p:spPr>
            <a:xfrm>
              <a:off x="3821225" y="2647325"/>
              <a:ext cx="48400" cy="130125"/>
            </a:xfrm>
            <a:custGeom>
              <a:avLst/>
              <a:gdLst/>
              <a:ahLst/>
              <a:cxnLst/>
              <a:rect l="l" t="t" r="r" b="b"/>
              <a:pathLst>
                <a:path w="1936" h="5205" extrusionOk="0">
                  <a:moveTo>
                    <a:pt x="401" y="1"/>
                  </a:moveTo>
                  <a:cubicBezTo>
                    <a:pt x="334" y="1"/>
                    <a:pt x="201" y="68"/>
                    <a:pt x="201" y="201"/>
                  </a:cubicBezTo>
                  <a:cubicBezTo>
                    <a:pt x="168" y="1902"/>
                    <a:pt x="835" y="3637"/>
                    <a:pt x="1235" y="4504"/>
                  </a:cubicBezTo>
                  <a:lnTo>
                    <a:pt x="334" y="4037"/>
                  </a:lnTo>
                  <a:cubicBezTo>
                    <a:pt x="301" y="4029"/>
                    <a:pt x="270" y="4025"/>
                    <a:pt x="241" y="4025"/>
                  </a:cubicBezTo>
                  <a:cubicBezTo>
                    <a:pt x="153" y="4025"/>
                    <a:pt x="84" y="4062"/>
                    <a:pt x="34" y="4137"/>
                  </a:cubicBezTo>
                  <a:cubicBezTo>
                    <a:pt x="1" y="4237"/>
                    <a:pt x="34" y="4371"/>
                    <a:pt x="134" y="4404"/>
                  </a:cubicBezTo>
                  <a:lnTo>
                    <a:pt x="1602" y="5171"/>
                  </a:lnTo>
                  <a:cubicBezTo>
                    <a:pt x="1602" y="5205"/>
                    <a:pt x="1635" y="5205"/>
                    <a:pt x="1669" y="5205"/>
                  </a:cubicBezTo>
                  <a:cubicBezTo>
                    <a:pt x="1702" y="5205"/>
                    <a:pt x="1802" y="5171"/>
                    <a:pt x="1835" y="5071"/>
                  </a:cubicBezTo>
                  <a:cubicBezTo>
                    <a:pt x="1936" y="5005"/>
                    <a:pt x="1936" y="4904"/>
                    <a:pt x="1869" y="4838"/>
                  </a:cubicBezTo>
                  <a:cubicBezTo>
                    <a:pt x="1869" y="4838"/>
                    <a:pt x="535" y="2403"/>
                    <a:pt x="635" y="201"/>
                  </a:cubicBezTo>
                  <a:cubicBezTo>
                    <a:pt x="635" y="68"/>
                    <a:pt x="535"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3"/>
            <p:cNvSpPr/>
            <p:nvPr/>
          </p:nvSpPr>
          <p:spPr>
            <a:xfrm>
              <a:off x="3767025" y="2647325"/>
              <a:ext cx="59225" cy="136800"/>
            </a:xfrm>
            <a:custGeom>
              <a:avLst/>
              <a:gdLst/>
              <a:ahLst/>
              <a:cxnLst/>
              <a:rect l="l" t="t" r="r" b="b"/>
              <a:pathLst>
                <a:path w="2369" h="5472" extrusionOk="0">
                  <a:moveTo>
                    <a:pt x="534" y="1"/>
                  </a:moveTo>
                  <a:cubicBezTo>
                    <a:pt x="701" y="1969"/>
                    <a:pt x="1" y="4204"/>
                    <a:pt x="1" y="4204"/>
                  </a:cubicBezTo>
                  <a:lnTo>
                    <a:pt x="1168" y="5472"/>
                  </a:lnTo>
                  <a:lnTo>
                    <a:pt x="2369" y="4204"/>
                  </a:lnTo>
                  <a:cubicBezTo>
                    <a:pt x="2369" y="4204"/>
                    <a:pt x="1668" y="1969"/>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3"/>
            <p:cNvSpPr/>
            <p:nvPr/>
          </p:nvSpPr>
          <p:spPr>
            <a:xfrm>
              <a:off x="3759525" y="2642325"/>
              <a:ext cx="73400" cy="146800"/>
            </a:xfrm>
            <a:custGeom>
              <a:avLst/>
              <a:gdLst/>
              <a:ahLst/>
              <a:cxnLst/>
              <a:rect l="l" t="t" r="r" b="b"/>
              <a:pathLst>
                <a:path w="2936" h="5872" extrusionOk="0">
                  <a:moveTo>
                    <a:pt x="801" y="1"/>
                  </a:moveTo>
                  <a:cubicBezTo>
                    <a:pt x="668" y="1"/>
                    <a:pt x="601" y="68"/>
                    <a:pt x="601" y="201"/>
                  </a:cubicBezTo>
                  <a:cubicBezTo>
                    <a:pt x="734" y="2102"/>
                    <a:pt x="67" y="4271"/>
                    <a:pt x="67" y="4337"/>
                  </a:cubicBezTo>
                  <a:cubicBezTo>
                    <a:pt x="0" y="4404"/>
                    <a:pt x="67" y="4504"/>
                    <a:pt x="100" y="4537"/>
                  </a:cubicBezTo>
                  <a:lnTo>
                    <a:pt x="1268" y="5772"/>
                  </a:lnTo>
                  <a:cubicBezTo>
                    <a:pt x="1301" y="5838"/>
                    <a:pt x="1401" y="5872"/>
                    <a:pt x="1435" y="5872"/>
                  </a:cubicBezTo>
                  <a:cubicBezTo>
                    <a:pt x="1501" y="5872"/>
                    <a:pt x="1568" y="5872"/>
                    <a:pt x="1635" y="5772"/>
                  </a:cubicBezTo>
                  <a:lnTo>
                    <a:pt x="2836" y="4537"/>
                  </a:lnTo>
                  <a:cubicBezTo>
                    <a:pt x="2902" y="4504"/>
                    <a:pt x="2936" y="4404"/>
                    <a:pt x="2902" y="4337"/>
                  </a:cubicBezTo>
                  <a:cubicBezTo>
                    <a:pt x="2902" y="4271"/>
                    <a:pt x="2235" y="2102"/>
                    <a:pt x="2335" y="201"/>
                  </a:cubicBezTo>
                  <a:cubicBezTo>
                    <a:pt x="2335" y="101"/>
                    <a:pt x="2269" y="1"/>
                    <a:pt x="2135" y="1"/>
                  </a:cubicBezTo>
                  <a:cubicBezTo>
                    <a:pt x="2069" y="1"/>
                    <a:pt x="1935" y="68"/>
                    <a:pt x="1935" y="201"/>
                  </a:cubicBezTo>
                  <a:cubicBezTo>
                    <a:pt x="1768" y="1936"/>
                    <a:pt x="2302" y="3870"/>
                    <a:pt x="2435" y="4371"/>
                  </a:cubicBezTo>
                  <a:lnTo>
                    <a:pt x="1435" y="5371"/>
                  </a:lnTo>
                  <a:lnTo>
                    <a:pt x="501" y="4371"/>
                  </a:lnTo>
                  <a:cubicBezTo>
                    <a:pt x="634" y="3870"/>
                    <a:pt x="1135" y="1936"/>
                    <a:pt x="1001" y="201"/>
                  </a:cubicBezTo>
                  <a:cubicBezTo>
                    <a:pt x="1001" y="68"/>
                    <a:pt x="934" y="1"/>
                    <a:pt x="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3"/>
            <p:cNvSpPr/>
            <p:nvPr/>
          </p:nvSpPr>
          <p:spPr>
            <a:xfrm>
              <a:off x="3503500" y="2761575"/>
              <a:ext cx="30875" cy="469550"/>
            </a:xfrm>
            <a:custGeom>
              <a:avLst/>
              <a:gdLst/>
              <a:ahLst/>
              <a:cxnLst/>
              <a:rect l="l" t="t" r="r" b="b"/>
              <a:pathLst>
                <a:path w="1235" h="18782" extrusionOk="0">
                  <a:moveTo>
                    <a:pt x="1" y="1"/>
                  </a:moveTo>
                  <a:lnTo>
                    <a:pt x="1" y="18781"/>
                  </a:lnTo>
                  <a:lnTo>
                    <a:pt x="1235" y="18781"/>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8" name="Google Shape;2278;p53"/>
          <p:cNvSpPr/>
          <p:nvPr/>
        </p:nvSpPr>
        <p:spPr>
          <a:xfrm>
            <a:off x="1246625" y="3409449"/>
            <a:ext cx="2979884" cy="1397398"/>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79" name="Google Shape;2279;p53"/>
          <p:cNvGrpSpPr/>
          <p:nvPr/>
        </p:nvGrpSpPr>
        <p:grpSpPr>
          <a:xfrm>
            <a:off x="740029" y="2222442"/>
            <a:ext cx="1437659" cy="2587819"/>
            <a:chOff x="760875" y="3379425"/>
            <a:chExt cx="887225" cy="1597025"/>
          </a:xfrm>
        </p:grpSpPr>
        <p:sp>
          <p:nvSpPr>
            <p:cNvPr id="2280" name="Google Shape;2280;p53"/>
            <p:cNvSpPr/>
            <p:nvPr/>
          </p:nvSpPr>
          <p:spPr>
            <a:xfrm>
              <a:off x="1248825" y="3527750"/>
              <a:ext cx="317500" cy="350750"/>
            </a:xfrm>
            <a:custGeom>
              <a:avLst/>
              <a:gdLst/>
              <a:ahLst/>
              <a:cxnLst/>
              <a:rect l="l" t="t" r="r" b="b"/>
              <a:pathLst>
                <a:path w="12700" h="14030" extrusionOk="0">
                  <a:moveTo>
                    <a:pt x="8263" y="1"/>
                  </a:moveTo>
                  <a:lnTo>
                    <a:pt x="8263" y="1"/>
                  </a:lnTo>
                  <a:cubicBezTo>
                    <a:pt x="8319" y="278"/>
                    <a:pt x="8319" y="722"/>
                    <a:pt x="8208" y="2274"/>
                  </a:cubicBezTo>
                  <a:cubicBezTo>
                    <a:pt x="7598" y="1442"/>
                    <a:pt x="6655" y="444"/>
                    <a:pt x="6655" y="444"/>
                  </a:cubicBezTo>
                  <a:cubicBezTo>
                    <a:pt x="6655" y="444"/>
                    <a:pt x="5213" y="943"/>
                    <a:pt x="3494" y="2773"/>
                  </a:cubicBezTo>
                  <a:cubicBezTo>
                    <a:pt x="1831" y="4548"/>
                    <a:pt x="278" y="9594"/>
                    <a:pt x="223" y="9760"/>
                  </a:cubicBezTo>
                  <a:lnTo>
                    <a:pt x="1" y="14030"/>
                  </a:lnTo>
                  <a:cubicBezTo>
                    <a:pt x="1" y="14030"/>
                    <a:pt x="3494" y="7376"/>
                    <a:pt x="4936" y="6156"/>
                  </a:cubicBezTo>
                  <a:cubicBezTo>
                    <a:pt x="9095" y="2551"/>
                    <a:pt x="12699" y="2441"/>
                    <a:pt x="12699" y="2441"/>
                  </a:cubicBezTo>
                  <a:cubicBezTo>
                    <a:pt x="12699" y="2441"/>
                    <a:pt x="11923" y="1553"/>
                    <a:pt x="10869" y="999"/>
                  </a:cubicBezTo>
                  <a:cubicBezTo>
                    <a:pt x="9871" y="444"/>
                    <a:pt x="8818" y="112"/>
                    <a:pt x="8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3"/>
            <p:cNvSpPr/>
            <p:nvPr/>
          </p:nvSpPr>
          <p:spPr>
            <a:xfrm>
              <a:off x="841275" y="3527750"/>
              <a:ext cx="317475" cy="350750"/>
            </a:xfrm>
            <a:custGeom>
              <a:avLst/>
              <a:gdLst/>
              <a:ahLst/>
              <a:cxnLst/>
              <a:rect l="l" t="t" r="r" b="b"/>
              <a:pathLst>
                <a:path w="12699" h="14030" extrusionOk="0">
                  <a:moveTo>
                    <a:pt x="4492" y="1"/>
                  </a:moveTo>
                  <a:lnTo>
                    <a:pt x="4492" y="1"/>
                  </a:lnTo>
                  <a:cubicBezTo>
                    <a:pt x="3937" y="112"/>
                    <a:pt x="2884" y="444"/>
                    <a:pt x="1830" y="999"/>
                  </a:cubicBezTo>
                  <a:cubicBezTo>
                    <a:pt x="777" y="1553"/>
                    <a:pt x="0" y="2441"/>
                    <a:pt x="0" y="2441"/>
                  </a:cubicBezTo>
                  <a:cubicBezTo>
                    <a:pt x="0" y="2441"/>
                    <a:pt x="3605" y="2551"/>
                    <a:pt x="7763" y="6156"/>
                  </a:cubicBezTo>
                  <a:cubicBezTo>
                    <a:pt x="9261" y="7376"/>
                    <a:pt x="12699" y="14030"/>
                    <a:pt x="12699" y="14030"/>
                  </a:cubicBezTo>
                  <a:lnTo>
                    <a:pt x="12588" y="9760"/>
                  </a:lnTo>
                  <a:cubicBezTo>
                    <a:pt x="12532" y="9594"/>
                    <a:pt x="12421" y="5435"/>
                    <a:pt x="9815" y="2829"/>
                  </a:cubicBezTo>
                  <a:cubicBezTo>
                    <a:pt x="8096" y="1110"/>
                    <a:pt x="6045" y="444"/>
                    <a:pt x="6045" y="444"/>
                  </a:cubicBezTo>
                  <a:cubicBezTo>
                    <a:pt x="6045" y="444"/>
                    <a:pt x="5157" y="1442"/>
                    <a:pt x="4547" y="2274"/>
                  </a:cubicBezTo>
                  <a:cubicBezTo>
                    <a:pt x="4381" y="722"/>
                    <a:pt x="4381" y="278"/>
                    <a:pt x="4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3"/>
            <p:cNvSpPr/>
            <p:nvPr/>
          </p:nvSpPr>
          <p:spPr>
            <a:xfrm>
              <a:off x="1172600" y="3874325"/>
              <a:ext cx="59625" cy="1102125"/>
            </a:xfrm>
            <a:custGeom>
              <a:avLst/>
              <a:gdLst/>
              <a:ahLst/>
              <a:cxnLst/>
              <a:rect l="l" t="t" r="r" b="b"/>
              <a:pathLst>
                <a:path w="2385" h="44085" extrusionOk="0">
                  <a:moveTo>
                    <a:pt x="0" y="0"/>
                  </a:moveTo>
                  <a:lnTo>
                    <a:pt x="0" y="44084"/>
                  </a:lnTo>
                  <a:lnTo>
                    <a:pt x="2385" y="44084"/>
                  </a:lnTo>
                  <a:lnTo>
                    <a:pt x="23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3"/>
            <p:cNvSpPr/>
            <p:nvPr/>
          </p:nvSpPr>
          <p:spPr>
            <a:xfrm>
              <a:off x="1211400" y="3874325"/>
              <a:ext cx="20825" cy="1102125"/>
            </a:xfrm>
            <a:custGeom>
              <a:avLst/>
              <a:gdLst/>
              <a:ahLst/>
              <a:cxnLst/>
              <a:rect l="l" t="t" r="r" b="b"/>
              <a:pathLst>
                <a:path w="833" h="44085" extrusionOk="0">
                  <a:moveTo>
                    <a:pt x="1" y="0"/>
                  </a:moveTo>
                  <a:lnTo>
                    <a:pt x="1" y="44084"/>
                  </a:lnTo>
                  <a:lnTo>
                    <a:pt x="833" y="44084"/>
                  </a:lnTo>
                  <a:lnTo>
                    <a:pt x="8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3"/>
            <p:cNvSpPr/>
            <p:nvPr/>
          </p:nvSpPr>
          <p:spPr>
            <a:xfrm>
              <a:off x="1218350" y="3755600"/>
              <a:ext cx="429750" cy="239350"/>
            </a:xfrm>
            <a:custGeom>
              <a:avLst/>
              <a:gdLst/>
              <a:ahLst/>
              <a:cxnLst/>
              <a:rect l="l" t="t" r="r" b="b"/>
              <a:pathLst>
                <a:path w="17190" h="9574" extrusionOk="0">
                  <a:moveTo>
                    <a:pt x="9180" y="1"/>
                  </a:moveTo>
                  <a:cubicBezTo>
                    <a:pt x="8425" y="1"/>
                    <a:pt x="7474" y="77"/>
                    <a:pt x="6599" y="369"/>
                  </a:cubicBezTo>
                  <a:cubicBezTo>
                    <a:pt x="5822" y="591"/>
                    <a:pt x="1941" y="2587"/>
                    <a:pt x="943" y="4860"/>
                  </a:cubicBezTo>
                  <a:cubicBezTo>
                    <a:pt x="0" y="7245"/>
                    <a:pt x="55" y="9574"/>
                    <a:pt x="55" y="9574"/>
                  </a:cubicBezTo>
                  <a:cubicBezTo>
                    <a:pt x="55" y="9574"/>
                    <a:pt x="222" y="8520"/>
                    <a:pt x="665" y="7633"/>
                  </a:cubicBezTo>
                  <a:cubicBezTo>
                    <a:pt x="665" y="7633"/>
                    <a:pt x="2329" y="3640"/>
                    <a:pt x="6876" y="3419"/>
                  </a:cubicBezTo>
                  <a:cubicBezTo>
                    <a:pt x="7065" y="3407"/>
                    <a:pt x="7256" y="3401"/>
                    <a:pt x="7449" y="3401"/>
                  </a:cubicBezTo>
                  <a:cubicBezTo>
                    <a:pt x="11847" y="3401"/>
                    <a:pt x="17190" y="6302"/>
                    <a:pt x="17190" y="6302"/>
                  </a:cubicBezTo>
                  <a:cubicBezTo>
                    <a:pt x="17190" y="6302"/>
                    <a:pt x="16358" y="4250"/>
                    <a:pt x="15083" y="3419"/>
                  </a:cubicBezTo>
                  <a:cubicBezTo>
                    <a:pt x="13918" y="2587"/>
                    <a:pt x="12587" y="2420"/>
                    <a:pt x="11922" y="2420"/>
                  </a:cubicBezTo>
                  <a:cubicBezTo>
                    <a:pt x="12698" y="2254"/>
                    <a:pt x="14140" y="2088"/>
                    <a:pt x="14140" y="2088"/>
                  </a:cubicBezTo>
                  <a:cubicBezTo>
                    <a:pt x="14140" y="2088"/>
                    <a:pt x="12754" y="1311"/>
                    <a:pt x="11423" y="1034"/>
                  </a:cubicBezTo>
                  <a:cubicBezTo>
                    <a:pt x="11280" y="1006"/>
                    <a:pt x="11096" y="992"/>
                    <a:pt x="10877" y="992"/>
                  </a:cubicBezTo>
                  <a:cubicBezTo>
                    <a:pt x="10248" y="992"/>
                    <a:pt x="9332" y="1106"/>
                    <a:pt x="8262" y="1311"/>
                  </a:cubicBezTo>
                  <a:cubicBezTo>
                    <a:pt x="8928" y="646"/>
                    <a:pt x="10591" y="92"/>
                    <a:pt x="10591" y="92"/>
                  </a:cubicBezTo>
                  <a:cubicBezTo>
                    <a:pt x="10591" y="92"/>
                    <a:pt x="10003" y="1"/>
                    <a:pt x="9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3"/>
            <p:cNvSpPr/>
            <p:nvPr/>
          </p:nvSpPr>
          <p:spPr>
            <a:xfrm>
              <a:off x="760875" y="3751450"/>
              <a:ext cx="429775" cy="240725"/>
            </a:xfrm>
            <a:custGeom>
              <a:avLst/>
              <a:gdLst/>
              <a:ahLst/>
              <a:cxnLst/>
              <a:rect l="l" t="t" r="r" b="b"/>
              <a:pathLst>
                <a:path w="17191" h="9629" extrusionOk="0">
                  <a:moveTo>
                    <a:pt x="7989" y="1"/>
                  </a:moveTo>
                  <a:cubicBezTo>
                    <a:pt x="7172" y="1"/>
                    <a:pt x="6599" y="91"/>
                    <a:pt x="6599" y="91"/>
                  </a:cubicBezTo>
                  <a:cubicBezTo>
                    <a:pt x="6599" y="91"/>
                    <a:pt x="8262" y="646"/>
                    <a:pt x="8928" y="1367"/>
                  </a:cubicBezTo>
                  <a:cubicBezTo>
                    <a:pt x="7883" y="1166"/>
                    <a:pt x="6984" y="1023"/>
                    <a:pt x="6357" y="1023"/>
                  </a:cubicBezTo>
                  <a:cubicBezTo>
                    <a:pt x="6119" y="1023"/>
                    <a:pt x="5920" y="1044"/>
                    <a:pt x="5767" y="1089"/>
                  </a:cubicBezTo>
                  <a:cubicBezTo>
                    <a:pt x="4436" y="1367"/>
                    <a:pt x="3050" y="2143"/>
                    <a:pt x="3050" y="2143"/>
                  </a:cubicBezTo>
                  <a:cubicBezTo>
                    <a:pt x="3050" y="2143"/>
                    <a:pt x="4492" y="2254"/>
                    <a:pt x="5268" y="2476"/>
                  </a:cubicBezTo>
                  <a:cubicBezTo>
                    <a:pt x="4547" y="2476"/>
                    <a:pt x="3327" y="2586"/>
                    <a:pt x="2052" y="3418"/>
                  </a:cubicBezTo>
                  <a:cubicBezTo>
                    <a:pt x="832" y="4250"/>
                    <a:pt x="0" y="6357"/>
                    <a:pt x="0" y="6357"/>
                  </a:cubicBezTo>
                  <a:cubicBezTo>
                    <a:pt x="0" y="6357"/>
                    <a:pt x="5351" y="3401"/>
                    <a:pt x="9751" y="3401"/>
                  </a:cubicBezTo>
                  <a:cubicBezTo>
                    <a:pt x="9941" y="3401"/>
                    <a:pt x="10128" y="3407"/>
                    <a:pt x="10314" y="3418"/>
                  </a:cubicBezTo>
                  <a:cubicBezTo>
                    <a:pt x="14806" y="3640"/>
                    <a:pt x="16469" y="7688"/>
                    <a:pt x="16469" y="7688"/>
                  </a:cubicBezTo>
                  <a:cubicBezTo>
                    <a:pt x="16968" y="8575"/>
                    <a:pt x="17135" y="9629"/>
                    <a:pt x="17135" y="9629"/>
                  </a:cubicBezTo>
                  <a:cubicBezTo>
                    <a:pt x="17135" y="9629"/>
                    <a:pt x="17190" y="7244"/>
                    <a:pt x="16192" y="4915"/>
                  </a:cubicBezTo>
                  <a:cubicBezTo>
                    <a:pt x="15249" y="2586"/>
                    <a:pt x="11368" y="590"/>
                    <a:pt x="10591" y="368"/>
                  </a:cubicBezTo>
                  <a:cubicBezTo>
                    <a:pt x="9690" y="77"/>
                    <a:pt x="8737" y="1"/>
                    <a:pt x="7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3"/>
            <p:cNvSpPr/>
            <p:nvPr/>
          </p:nvSpPr>
          <p:spPr>
            <a:xfrm>
              <a:off x="1205850" y="3656675"/>
              <a:ext cx="435325" cy="288375"/>
            </a:xfrm>
            <a:custGeom>
              <a:avLst/>
              <a:gdLst/>
              <a:ahLst/>
              <a:cxnLst/>
              <a:rect l="l" t="t" r="r" b="b"/>
              <a:pathLst>
                <a:path w="17413" h="11535" extrusionOk="0">
                  <a:moveTo>
                    <a:pt x="7321" y="1"/>
                  </a:moveTo>
                  <a:cubicBezTo>
                    <a:pt x="7321" y="1"/>
                    <a:pt x="3938" y="1387"/>
                    <a:pt x="3661" y="4991"/>
                  </a:cubicBezTo>
                  <a:lnTo>
                    <a:pt x="2441" y="3882"/>
                  </a:lnTo>
                  <a:cubicBezTo>
                    <a:pt x="2441" y="3882"/>
                    <a:pt x="944" y="5324"/>
                    <a:pt x="334" y="8041"/>
                  </a:cubicBezTo>
                  <a:cubicBezTo>
                    <a:pt x="1" y="9594"/>
                    <a:pt x="611" y="11534"/>
                    <a:pt x="611" y="11534"/>
                  </a:cubicBezTo>
                  <a:cubicBezTo>
                    <a:pt x="611" y="11534"/>
                    <a:pt x="833" y="9372"/>
                    <a:pt x="4714" y="6377"/>
                  </a:cubicBezTo>
                  <a:cubicBezTo>
                    <a:pt x="8596" y="3328"/>
                    <a:pt x="17413" y="3161"/>
                    <a:pt x="17413" y="3161"/>
                  </a:cubicBezTo>
                  <a:cubicBezTo>
                    <a:pt x="17413" y="3161"/>
                    <a:pt x="16692" y="1553"/>
                    <a:pt x="15028" y="832"/>
                  </a:cubicBezTo>
                  <a:cubicBezTo>
                    <a:pt x="13620" y="264"/>
                    <a:pt x="12238" y="118"/>
                    <a:pt x="11193" y="118"/>
                  </a:cubicBezTo>
                  <a:cubicBezTo>
                    <a:pt x="10098" y="118"/>
                    <a:pt x="9372" y="278"/>
                    <a:pt x="9372" y="278"/>
                  </a:cubicBezTo>
                  <a:cubicBezTo>
                    <a:pt x="9372" y="278"/>
                    <a:pt x="8873" y="832"/>
                    <a:pt x="8152" y="2496"/>
                  </a:cubicBezTo>
                  <a:cubicBezTo>
                    <a:pt x="7764" y="1110"/>
                    <a:pt x="7321" y="1"/>
                    <a:pt x="7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3"/>
            <p:cNvSpPr/>
            <p:nvPr/>
          </p:nvSpPr>
          <p:spPr>
            <a:xfrm>
              <a:off x="767800" y="3655300"/>
              <a:ext cx="435325" cy="288350"/>
            </a:xfrm>
            <a:custGeom>
              <a:avLst/>
              <a:gdLst/>
              <a:ahLst/>
              <a:cxnLst/>
              <a:rect l="l" t="t" r="r" b="b"/>
              <a:pathLst>
                <a:path w="17413" h="11534" extrusionOk="0">
                  <a:moveTo>
                    <a:pt x="10037" y="0"/>
                  </a:moveTo>
                  <a:cubicBezTo>
                    <a:pt x="10037" y="0"/>
                    <a:pt x="9649" y="1109"/>
                    <a:pt x="9205" y="2495"/>
                  </a:cubicBezTo>
                  <a:cubicBezTo>
                    <a:pt x="8540" y="832"/>
                    <a:pt x="8041" y="277"/>
                    <a:pt x="8041" y="277"/>
                  </a:cubicBezTo>
                  <a:cubicBezTo>
                    <a:pt x="8041" y="277"/>
                    <a:pt x="7315" y="118"/>
                    <a:pt x="6213" y="118"/>
                  </a:cubicBezTo>
                  <a:cubicBezTo>
                    <a:pt x="5160" y="118"/>
                    <a:pt x="3765" y="263"/>
                    <a:pt x="2329" y="832"/>
                  </a:cubicBezTo>
                  <a:cubicBezTo>
                    <a:pt x="666" y="1553"/>
                    <a:pt x="0" y="3105"/>
                    <a:pt x="0" y="3105"/>
                  </a:cubicBezTo>
                  <a:cubicBezTo>
                    <a:pt x="0" y="3105"/>
                    <a:pt x="8817" y="3327"/>
                    <a:pt x="12699" y="6377"/>
                  </a:cubicBezTo>
                  <a:cubicBezTo>
                    <a:pt x="16580" y="9371"/>
                    <a:pt x="16747" y="11534"/>
                    <a:pt x="16747" y="11534"/>
                  </a:cubicBezTo>
                  <a:cubicBezTo>
                    <a:pt x="16747" y="11534"/>
                    <a:pt x="17412" y="9649"/>
                    <a:pt x="17024" y="8041"/>
                  </a:cubicBezTo>
                  <a:cubicBezTo>
                    <a:pt x="16414" y="5323"/>
                    <a:pt x="14972" y="3882"/>
                    <a:pt x="14972" y="3882"/>
                  </a:cubicBezTo>
                  <a:lnTo>
                    <a:pt x="13697" y="4991"/>
                  </a:lnTo>
                  <a:cubicBezTo>
                    <a:pt x="13420" y="1386"/>
                    <a:pt x="10037" y="0"/>
                    <a:pt x="100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3"/>
            <p:cNvSpPr/>
            <p:nvPr/>
          </p:nvSpPr>
          <p:spPr>
            <a:xfrm>
              <a:off x="1122675" y="3379425"/>
              <a:ext cx="187175" cy="594725"/>
            </a:xfrm>
            <a:custGeom>
              <a:avLst/>
              <a:gdLst/>
              <a:ahLst/>
              <a:cxnLst/>
              <a:rect l="l" t="t" r="r" b="b"/>
              <a:pathLst>
                <a:path w="7487" h="23789" extrusionOk="0">
                  <a:moveTo>
                    <a:pt x="4825" y="0"/>
                  </a:moveTo>
                  <a:cubicBezTo>
                    <a:pt x="4825" y="0"/>
                    <a:pt x="3439" y="777"/>
                    <a:pt x="2164" y="3605"/>
                  </a:cubicBezTo>
                  <a:cubicBezTo>
                    <a:pt x="1332" y="5490"/>
                    <a:pt x="112" y="9261"/>
                    <a:pt x="112" y="9261"/>
                  </a:cubicBezTo>
                  <a:cubicBezTo>
                    <a:pt x="112" y="9261"/>
                    <a:pt x="1609" y="10203"/>
                    <a:pt x="2718" y="12033"/>
                  </a:cubicBezTo>
                  <a:cubicBezTo>
                    <a:pt x="1348" y="11299"/>
                    <a:pt x="367" y="11256"/>
                    <a:pt x="155" y="11256"/>
                  </a:cubicBezTo>
                  <a:cubicBezTo>
                    <a:pt x="126" y="11256"/>
                    <a:pt x="112" y="11257"/>
                    <a:pt x="112" y="11257"/>
                  </a:cubicBezTo>
                  <a:cubicBezTo>
                    <a:pt x="112" y="11257"/>
                    <a:pt x="1" y="12033"/>
                    <a:pt x="944" y="15693"/>
                  </a:cubicBezTo>
                  <a:cubicBezTo>
                    <a:pt x="1886" y="19353"/>
                    <a:pt x="3217" y="23789"/>
                    <a:pt x="3217" y="23789"/>
                  </a:cubicBezTo>
                  <a:cubicBezTo>
                    <a:pt x="3217" y="23789"/>
                    <a:pt x="6156" y="16469"/>
                    <a:pt x="6766" y="13253"/>
                  </a:cubicBezTo>
                  <a:cubicBezTo>
                    <a:pt x="7487" y="10092"/>
                    <a:pt x="6433" y="5823"/>
                    <a:pt x="6433" y="5823"/>
                  </a:cubicBezTo>
                  <a:cubicBezTo>
                    <a:pt x="6433" y="5823"/>
                    <a:pt x="5380" y="6932"/>
                    <a:pt x="5102" y="7597"/>
                  </a:cubicBezTo>
                  <a:cubicBezTo>
                    <a:pt x="5102" y="5934"/>
                    <a:pt x="5934" y="4603"/>
                    <a:pt x="5934" y="4603"/>
                  </a:cubicBezTo>
                  <a:lnTo>
                    <a:pt x="48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1" name="Google Shape;2291;p53"/>
          <p:cNvGrpSpPr/>
          <p:nvPr/>
        </p:nvGrpSpPr>
        <p:grpSpPr>
          <a:xfrm flipH="1">
            <a:off x="1517053" y="1185520"/>
            <a:ext cx="1661990" cy="3613651"/>
            <a:chOff x="1743750" y="2471400"/>
            <a:chExt cx="824850" cy="1793375"/>
          </a:xfrm>
        </p:grpSpPr>
        <p:sp>
          <p:nvSpPr>
            <p:cNvPr id="2292" name="Google Shape;2292;p53"/>
            <p:cNvSpPr/>
            <p:nvPr/>
          </p:nvSpPr>
          <p:spPr>
            <a:xfrm>
              <a:off x="1968325" y="2672500"/>
              <a:ext cx="334100" cy="203725"/>
            </a:xfrm>
            <a:custGeom>
              <a:avLst/>
              <a:gdLst/>
              <a:ahLst/>
              <a:cxnLst/>
              <a:rect l="l" t="t" r="r" b="b"/>
              <a:pathLst>
                <a:path w="13364" h="8149" extrusionOk="0">
                  <a:moveTo>
                    <a:pt x="11358" y="1"/>
                  </a:moveTo>
                  <a:cubicBezTo>
                    <a:pt x="10419" y="1"/>
                    <a:pt x="9274" y="88"/>
                    <a:pt x="8207" y="385"/>
                  </a:cubicBezTo>
                  <a:cubicBezTo>
                    <a:pt x="7930" y="441"/>
                    <a:pt x="6710" y="995"/>
                    <a:pt x="5601" y="1273"/>
                  </a:cubicBezTo>
                  <a:cubicBezTo>
                    <a:pt x="4492" y="1550"/>
                    <a:pt x="0" y="2160"/>
                    <a:pt x="0" y="2160"/>
                  </a:cubicBezTo>
                  <a:cubicBezTo>
                    <a:pt x="0" y="2160"/>
                    <a:pt x="222" y="3213"/>
                    <a:pt x="776" y="3546"/>
                  </a:cubicBezTo>
                  <a:cubicBezTo>
                    <a:pt x="998" y="3713"/>
                    <a:pt x="1830" y="3990"/>
                    <a:pt x="1830" y="3990"/>
                  </a:cubicBezTo>
                  <a:lnTo>
                    <a:pt x="1719" y="4600"/>
                  </a:lnTo>
                  <a:cubicBezTo>
                    <a:pt x="1719" y="4600"/>
                    <a:pt x="3327" y="4932"/>
                    <a:pt x="5268" y="4988"/>
                  </a:cubicBezTo>
                  <a:cubicBezTo>
                    <a:pt x="5989" y="5099"/>
                    <a:pt x="7153" y="4932"/>
                    <a:pt x="7652" y="5542"/>
                  </a:cubicBezTo>
                  <a:cubicBezTo>
                    <a:pt x="8041" y="6097"/>
                    <a:pt x="8540" y="8149"/>
                    <a:pt x="8540" y="8149"/>
                  </a:cubicBezTo>
                  <a:lnTo>
                    <a:pt x="13364" y="8149"/>
                  </a:lnTo>
                  <a:lnTo>
                    <a:pt x="13364" y="164"/>
                  </a:lnTo>
                  <a:cubicBezTo>
                    <a:pt x="13364" y="133"/>
                    <a:pt x="12518" y="1"/>
                    <a:pt x="11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3"/>
            <p:cNvSpPr/>
            <p:nvPr/>
          </p:nvSpPr>
          <p:spPr>
            <a:xfrm>
              <a:off x="2154075" y="2702925"/>
              <a:ext cx="88750" cy="22325"/>
            </a:xfrm>
            <a:custGeom>
              <a:avLst/>
              <a:gdLst/>
              <a:ahLst/>
              <a:cxnLst/>
              <a:rect l="l" t="t" r="r" b="b"/>
              <a:pathLst>
                <a:path w="3550" h="893" extrusionOk="0">
                  <a:moveTo>
                    <a:pt x="1387" y="0"/>
                  </a:moveTo>
                  <a:cubicBezTo>
                    <a:pt x="555" y="0"/>
                    <a:pt x="1" y="444"/>
                    <a:pt x="1" y="444"/>
                  </a:cubicBezTo>
                  <a:cubicBezTo>
                    <a:pt x="313" y="756"/>
                    <a:pt x="749" y="893"/>
                    <a:pt x="1189" y="893"/>
                  </a:cubicBezTo>
                  <a:cubicBezTo>
                    <a:pt x="1529" y="893"/>
                    <a:pt x="1873" y="811"/>
                    <a:pt x="2163" y="666"/>
                  </a:cubicBezTo>
                  <a:cubicBezTo>
                    <a:pt x="2205" y="638"/>
                    <a:pt x="2312" y="627"/>
                    <a:pt x="2450" y="627"/>
                  </a:cubicBezTo>
                  <a:cubicBezTo>
                    <a:pt x="2863" y="627"/>
                    <a:pt x="3549" y="721"/>
                    <a:pt x="3549" y="721"/>
                  </a:cubicBezTo>
                  <a:lnTo>
                    <a:pt x="3549" y="444"/>
                  </a:lnTo>
                  <a:cubicBezTo>
                    <a:pt x="3549" y="444"/>
                    <a:pt x="2219" y="56"/>
                    <a:pt x="13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3"/>
            <p:cNvSpPr/>
            <p:nvPr/>
          </p:nvSpPr>
          <p:spPr>
            <a:xfrm>
              <a:off x="2170700" y="2707075"/>
              <a:ext cx="13900" cy="13900"/>
            </a:xfrm>
            <a:custGeom>
              <a:avLst/>
              <a:gdLst/>
              <a:ahLst/>
              <a:cxnLst/>
              <a:rect l="l" t="t" r="r" b="b"/>
              <a:pathLst>
                <a:path w="556" h="556" extrusionOk="0">
                  <a:moveTo>
                    <a:pt x="278" y="1"/>
                  </a:moveTo>
                  <a:cubicBezTo>
                    <a:pt x="167" y="1"/>
                    <a:pt x="1" y="167"/>
                    <a:pt x="1" y="278"/>
                  </a:cubicBezTo>
                  <a:cubicBezTo>
                    <a:pt x="1" y="444"/>
                    <a:pt x="167" y="555"/>
                    <a:pt x="278" y="555"/>
                  </a:cubicBezTo>
                  <a:cubicBezTo>
                    <a:pt x="445" y="555"/>
                    <a:pt x="556" y="444"/>
                    <a:pt x="556" y="278"/>
                  </a:cubicBezTo>
                  <a:cubicBezTo>
                    <a:pt x="556" y="167"/>
                    <a:pt x="445" y="1"/>
                    <a:pt x="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3"/>
            <p:cNvSpPr/>
            <p:nvPr/>
          </p:nvSpPr>
          <p:spPr>
            <a:xfrm>
              <a:off x="2147150" y="2688900"/>
              <a:ext cx="92900" cy="20975"/>
            </a:xfrm>
            <a:custGeom>
              <a:avLst/>
              <a:gdLst/>
              <a:ahLst/>
              <a:cxnLst/>
              <a:rect l="l" t="t" r="r" b="b"/>
              <a:pathLst>
                <a:path w="3716" h="839" extrusionOk="0">
                  <a:moveTo>
                    <a:pt x="1672" y="1"/>
                  </a:moveTo>
                  <a:cubicBezTo>
                    <a:pt x="1532" y="1"/>
                    <a:pt x="1383" y="19"/>
                    <a:pt x="1220" y="62"/>
                  </a:cubicBezTo>
                  <a:cubicBezTo>
                    <a:pt x="666" y="118"/>
                    <a:pt x="111" y="617"/>
                    <a:pt x="0" y="728"/>
                  </a:cubicBezTo>
                  <a:lnTo>
                    <a:pt x="56" y="838"/>
                  </a:lnTo>
                  <a:cubicBezTo>
                    <a:pt x="56" y="838"/>
                    <a:pt x="832" y="339"/>
                    <a:pt x="1220" y="228"/>
                  </a:cubicBezTo>
                  <a:cubicBezTo>
                    <a:pt x="1325" y="215"/>
                    <a:pt x="1439" y="208"/>
                    <a:pt x="1557" y="208"/>
                  </a:cubicBezTo>
                  <a:cubicBezTo>
                    <a:pt x="1939" y="208"/>
                    <a:pt x="2365" y="281"/>
                    <a:pt x="2662" y="450"/>
                  </a:cubicBezTo>
                  <a:cubicBezTo>
                    <a:pt x="3161" y="672"/>
                    <a:pt x="3716" y="728"/>
                    <a:pt x="3716" y="728"/>
                  </a:cubicBezTo>
                  <a:lnTo>
                    <a:pt x="3716" y="617"/>
                  </a:lnTo>
                  <a:cubicBezTo>
                    <a:pt x="3716" y="617"/>
                    <a:pt x="3549" y="617"/>
                    <a:pt x="3050" y="395"/>
                  </a:cubicBezTo>
                  <a:cubicBezTo>
                    <a:pt x="2649" y="306"/>
                    <a:pt x="2247" y="1"/>
                    <a:pt x="1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3"/>
            <p:cNvSpPr/>
            <p:nvPr/>
          </p:nvSpPr>
          <p:spPr>
            <a:xfrm>
              <a:off x="2244175" y="2672425"/>
              <a:ext cx="324425" cy="341050"/>
            </a:xfrm>
            <a:custGeom>
              <a:avLst/>
              <a:gdLst/>
              <a:ahLst/>
              <a:cxnLst/>
              <a:rect l="l" t="t" r="r" b="b"/>
              <a:pathLst>
                <a:path w="12977" h="13642" extrusionOk="0">
                  <a:moveTo>
                    <a:pt x="3328" y="0"/>
                  </a:moveTo>
                  <a:cubicBezTo>
                    <a:pt x="2773" y="0"/>
                    <a:pt x="1443" y="777"/>
                    <a:pt x="1443" y="777"/>
                  </a:cubicBezTo>
                  <a:cubicBezTo>
                    <a:pt x="1443" y="777"/>
                    <a:pt x="2441" y="1664"/>
                    <a:pt x="2441" y="2773"/>
                  </a:cubicBezTo>
                  <a:cubicBezTo>
                    <a:pt x="2441" y="4325"/>
                    <a:pt x="1" y="4935"/>
                    <a:pt x="1" y="4935"/>
                  </a:cubicBezTo>
                  <a:lnTo>
                    <a:pt x="1" y="11922"/>
                  </a:lnTo>
                  <a:lnTo>
                    <a:pt x="2441" y="11922"/>
                  </a:lnTo>
                  <a:lnTo>
                    <a:pt x="2441" y="8041"/>
                  </a:lnTo>
                  <a:cubicBezTo>
                    <a:pt x="2441" y="8041"/>
                    <a:pt x="3328" y="7942"/>
                    <a:pt x="4149" y="7942"/>
                  </a:cubicBezTo>
                  <a:cubicBezTo>
                    <a:pt x="4560" y="7942"/>
                    <a:pt x="4955" y="7967"/>
                    <a:pt x="5213" y="8041"/>
                  </a:cubicBezTo>
                  <a:cubicBezTo>
                    <a:pt x="5934" y="8262"/>
                    <a:pt x="7542" y="13641"/>
                    <a:pt x="7542" y="13641"/>
                  </a:cubicBezTo>
                  <a:lnTo>
                    <a:pt x="12477" y="13641"/>
                  </a:lnTo>
                  <a:cubicBezTo>
                    <a:pt x="12477" y="13641"/>
                    <a:pt x="12976" y="0"/>
                    <a:pt x="33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3"/>
            <p:cNvSpPr/>
            <p:nvPr/>
          </p:nvSpPr>
          <p:spPr>
            <a:xfrm>
              <a:off x="2428550" y="3013450"/>
              <a:ext cx="127575" cy="19425"/>
            </a:xfrm>
            <a:custGeom>
              <a:avLst/>
              <a:gdLst/>
              <a:ahLst/>
              <a:cxnLst/>
              <a:rect l="l" t="t" r="r" b="b"/>
              <a:pathLst>
                <a:path w="5103" h="777" extrusionOk="0">
                  <a:moveTo>
                    <a:pt x="1" y="0"/>
                  </a:moveTo>
                  <a:lnTo>
                    <a:pt x="1" y="777"/>
                  </a:lnTo>
                  <a:lnTo>
                    <a:pt x="5102" y="777"/>
                  </a:lnTo>
                  <a:lnTo>
                    <a:pt x="51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3"/>
            <p:cNvSpPr/>
            <p:nvPr/>
          </p:nvSpPr>
          <p:spPr>
            <a:xfrm>
              <a:off x="2163775" y="2865100"/>
              <a:ext cx="159450" cy="41625"/>
            </a:xfrm>
            <a:custGeom>
              <a:avLst/>
              <a:gdLst/>
              <a:ahLst/>
              <a:cxnLst/>
              <a:rect l="l" t="t" r="r" b="b"/>
              <a:pathLst>
                <a:path w="6378" h="1665" extrusionOk="0">
                  <a:moveTo>
                    <a:pt x="1" y="1"/>
                  </a:moveTo>
                  <a:cubicBezTo>
                    <a:pt x="722" y="999"/>
                    <a:pt x="1886" y="1665"/>
                    <a:pt x="3217" y="1665"/>
                  </a:cubicBezTo>
                  <a:cubicBezTo>
                    <a:pt x="4548" y="1665"/>
                    <a:pt x="5712" y="1055"/>
                    <a:pt x="6378" y="1"/>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3"/>
            <p:cNvSpPr/>
            <p:nvPr/>
          </p:nvSpPr>
          <p:spPr>
            <a:xfrm>
              <a:off x="1975250" y="2873425"/>
              <a:ext cx="512950" cy="476900"/>
            </a:xfrm>
            <a:custGeom>
              <a:avLst/>
              <a:gdLst/>
              <a:ahLst/>
              <a:cxnLst/>
              <a:rect l="l" t="t" r="r" b="b"/>
              <a:pathLst>
                <a:path w="20518" h="19076" extrusionOk="0">
                  <a:moveTo>
                    <a:pt x="3106" y="1"/>
                  </a:moveTo>
                  <a:cubicBezTo>
                    <a:pt x="1664" y="666"/>
                    <a:pt x="0" y="2108"/>
                    <a:pt x="0" y="3771"/>
                  </a:cubicBezTo>
                  <a:lnTo>
                    <a:pt x="0" y="7431"/>
                  </a:lnTo>
                  <a:lnTo>
                    <a:pt x="3827" y="7431"/>
                  </a:lnTo>
                  <a:cubicBezTo>
                    <a:pt x="3827" y="7431"/>
                    <a:pt x="4603" y="11313"/>
                    <a:pt x="4936" y="12754"/>
                  </a:cubicBezTo>
                  <a:cubicBezTo>
                    <a:pt x="5601" y="15416"/>
                    <a:pt x="6655" y="19076"/>
                    <a:pt x="6655" y="19076"/>
                  </a:cubicBezTo>
                  <a:lnTo>
                    <a:pt x="14307" y="18965"/>
                  </a:lnTo>
                  <a:cubicBezTo>
                    <a:pt x="14307" y="18965"/>
                    <a:pt x="14196" y="16913"/>
                    <a:pt x="14473" y="15527"/>
                  </a:cubicBezTo>
                  <a:cubicBezTo>
                    <a:pt x="14750" y="14030"/>
                    <a:pt x="16802" y="7431"/>
                    <a:pt x="16802" y="7431"/>
                  </a:cubicBezTo>
                  <a:lnTo>
                    <a:pt x="20296" y="7431"/>
                  </a:lnTo>
                  <a:lnTo>
                    <a:pt x="20296" y="3771"/>
                  </a:lnTo>
                  <a:cubicBezTo>
                    <a:pt x="20517" y="2330"/>
                    <a:pt x="19408" y="999"/>
                    <a:pt x="18244" y="278"/>
                  </a:cubicBezTo>
                  <a:cubicBezTo>
                    <a:pt x="17135" y="3328"/>
                    <a:pt x="14140" y="5490"/>
                    <a:pt x="10758" y="5490"/>
                  </a:cubicBezTo>
                  <a:cubicBezTo>
                    <a:pt x="7209" y="5490"/>
                    <a:pt x="4215" y="3217"/>
                    <a:pt x="3106" y="1"/>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3"/>
            <p:cNvSpPr/>
            <p:nvPr/>
          </p:nvSpPr>
          <p:spPr>
            <a:xfrm>
              <a:off x="2052875" y="2866500"/>
              <a:ext cx="378475" cy="144200"/>
            </a:xfrm>
            <a:custGeom>
              <a:avLst/>
              <a:gdLst/>
              <a:ahLst/>
              <a:cxnLst/>
              <a:rect l="l" t="t" r="r" b="b"/>
              <a:pathLst>
                <a:path w="15139" h="5768" extrusionOk="0">
                  <a:moveTo>
                    <a:pt x="722" y="0"/>
                  </a:moveTo>
                  <a:cubicBezTo>
                    <a:pt x="500" y="111"/>
                    <a:pt x="222" y="167"/>
                    <a:pt x="1" y="222"/>
                  </a:cubicBezTo>
                  <a:cubicBezTo>
                    <a:pt x="1110" y="3494"/>
                    <a:pt x="4104" y="5767"/>
                    <a:pt x="7653" y="5767"/>
                  </a:cubicBezTo>
                  <a:cubicBezTo>
                    <a:pt x="11091" y="5767"/>
                    <a:pt x="14030" y="3605"/>
                    <a:pt x="15139" y="555"/>
                  </a:cubicBezTo>
                  <a:cubicBezTo>
                    <a:pt x="14917" y="444"/>
                    <a:pt x="14640" y="278"/>
                    <a:pt x="14418" y="222"/>
                  </a:cubicBezTo>
                  <a:cubicBezTo>
                    <a:pt x="13420" y="2995"/>
                    <a:pt x="10758" y="4936"/>
                    <a:pt x="7597" y="4936"/>
                  </a:cubicBezTo>
                  <a:cubicBezTo>
                    <a:pt x="4381" y="4936"/>
                    <a:pt x="1664" y="2939"/>
                    <a:pt x="722"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3"/>
            <p:cNvSpPr/>
            <p:nvPr/>
          </p:nvSpPr>
          <p:spPr>
            <a:xfrm>
              <a:off x="2072275" y="2865100"/>
              <a:ext cx="343825" cy="126200"/>
            </a:xfrm>
            <a:custGeom>
              <a:avLst/>
              <a:gdLst/>
              <a:ahLst/>
              <a:cxnLst/>
              <a:rect l="l" t="t" r="r" b="b"/>
              <a:pathLst>
                <a:path w="13753" h="5048" extrusionOk="0">
                  <a:moveTo>
                    <a:pt x="999" y="1"/>
                  </a:moveTo>
                  <a:cubicBezTo>
                    <a:pt x="611" y="1"/>
                    <a:pt x="278" y="56"/>
                    <a:pt x="1" y="112"/>
                  </a:cubicBezTo>
                  <a:cubicBezTo>
                    <a:pt x="999" y="2995"/>
                    <a:pt x="3661" y="5047"/>
                    <a:pt x="6877" y="5047"/>
                  </a:cubicBezTo>
                  <a:cubicBezTo>
                    <a:pt x="9982" y="5047"/>
                    <a:pt x="12699" y="3106"/>
                    <a:pt x="13753" y="334"/>
                  </a:cubicBezTo>
                  <a:cubicBezTo>
                    <a:pt x="13254" y="56"/>
                    <a:pt x="12755" y="1"/>
                    <a:pt x="12200" y="1"/>
                  </a:cubicBezTo>
                  <a:lnTo>
                    <a:pt x="11590" y="1"/>
                  </a:lnTo>
                  <a:cubicBezTo>
                    <a:pt x="10869" y="1942"/>
                    <a:pt x="8984" y="3384"/>
                    <a:pt x="6877" y="3384"/>
                  </a:cubicBezTo>
                  <a:cubicBezTo>
                    <a:pt x="4714" y="3384"/>
                    <a:pt x="2774" y="1997"/>
                    <a:pt x="21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3"/>
            <p:cNvSpPr/>
            <p:nvPr/>
          </p:nvSpPr>
          <p:spPr>
            <a:xfrm>
              <a:off x="2124975" y="2865100"/>
              <a:ext cx="235675" cy="84600"/>
            </a:xfrm>
            <a:custGeom>
              <a:avLst/>
              <a:gdLst/>
              <a:ahLst/>
              <a:cxnLst/>
              <a:rect l="l" t="t" r="r" b="b"/>
              <a:pathLst>
                <a:path w="9427" h="3384" extrusionOk="0">
                  <a:moveTo>
                    <a:pt x="0" y="1"/>
                  </a:moveTo>
                  <a:cubicBezTo>
                    <a:pt x="666" y="1942"/>
                    <a:pt x="2551" y="3384"/>
                    <a:pt x="4713" y="3384"/>
                  </a:cubicBezTo>
                  <a:cubicBezTo>
                    <a:pt x="6821" y="3384"/>
                    <a:pt x="8761" y="1997"/>
                    <a:pt x="9427" y="1"/>
                  </a:cubicBezTo>
                  <a:lnTo>
                    <a:pt x="8983" y="1"/>
                  </a:lnTo>
                  <a:cubicBezTo>
                    <a:pt x="8151" y="1443"/>
                    <a:pt x="6543" y="2441"/>
                    <a:pt x="4769" y="2441"/>
                  </a:cubicBezTo>
                  <a:cubicBezTo>
                    <a:pt x="2939" y="2441"/>
                    <a:pt x="1386" y="1443"/>
                    <a:pt x="555"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3"/>
            <p:cNvSpPr/>
            <p:nvPr/>
          </p:nvSpPr>
          <p:spPr>
            <a:xfrm>
              <a:off x="2140225" y="2865100"/>
              <a:ext cx="209350" cy="61025"/>
            </a:xfrm>
            <a:custGeom>
              <a:avLst/>
              <a:gdLst/>
              <a:ahLst/>
              <a:cxnLst/>
              <a:rect l="l" t="t" r="r" b="b"/>
              <a:pathLst>
                <a:path w="8374" h="2441" extrusionOk="0">
                  <a:moveTo>
                    <a:pt x="0" y="1"/>
                  </a:moveTo>
                  <a:cubicBezTo>
                    <a:pt x="776" y="1443"/>
                    <a:pt x="2329" y="2441"/>
                    <a:pt x="4159" y="2441"/>
                  </a:cubicBezTo>
                  <a:cubicBezTo>
                    <a:pt x="5933" y="2441"/>
                    <a:pt x="7541" y="1443"/>
                    <a:pt x="8373" y="1"/>
                  </a:cubicBezTo>
                  <a:lnTo>
                    <a:pt x="7320" y="1"/>
                  </a:lnTo>
                  <a:cubicBezTo>
                    <a:pt x="6654" y="999"/>
                    <a:pt x="5490" y="1665"/>
                    <a:pt x="4159" y="1665"/>
                  </a:cubicBezTo>
                  <a:cubicBezTo>
                    <a:pt x="2828" y="1665"/>
                    <a:pt x="1664" y="1055"/>
                    <a:pt x="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3"/>
            <p:cNvSpPr/>
            <p:nvPr/>
          </p:nvSpPr>
          <p:spPr>
            <a:xfrm>
              <a:off x="2256650" y="2471400"/>
              <a:ext cx="85975" cy="235850"/>
            </a:xfrm>
            <a:custGeom>
              <a:avLst/>
              <a:gdLst/>
              <a:ahLst/>
              <a:cxnLst/>
              <a:rect l="l" t="t" r="r" b="b"/>
              <a:pathLst>
                <a:path w="3439" h="9434" extrusionOk="0">
                  <a:moveTo>
                    <a:pt x="944" y="1"/>
                  </a:moveTo>
                  <a:cubicBezTo>
                    <a:pt x="944" y="1"/>
                    <a:pt x="611" y="1997"/>
                    <a:pt x="445" y="3993"/>
                  </a:cubicBezTo>
                  <a:cubicBezTo>
                    <a:pt x="334" y="5934"/>
                    <a:pt x="1" y="8707"/>
                    <a:pt x="1" y="8707"/>
                  </a:cubicBezTo>
                  <a:cubicBezTo>
                    <a:pt x="1" y="8707"/>
                    <a:pt x="761" y="9434"/>
                    <a:pt x="1490" y="9434"/>
                  </a:cubicBezTo>
                  <a:cubicBezTo>
                    <a:pt x="1706" y="9434"/>
                    <a:pt x="1918" y="9370"/>
                    <a:pt x="2108" y="9206"/>
                  </a:cubicBezTo>
                  <a:cubicBezTo>
                    <a:pt x="3106" y="8540"/>
                    <a:pt x="3439" y="7376"/>
                    <a:pt x="2774" y="4936"/>
                  </a:cubicBezTo>
                  <a:cubicBezTo>
                    <a:pt x="2053" y="2607"/>
                    <a:pt x="944" y="1"/>
                    <a:pt x="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3"/>
            <p:cNvSpPr/>
            <p:nvPr/>
          </p:nvSpPr>
          <p:spPr>
            <a:xfrm>
              <a:off x="2208150" y="2471400"/>
              <a:ext cx="72975" cy="219150"/>
            </a:xfrm>
            <a:custGeom>
              <a:avLst/>
              <a:gdLst/>
              <a:ahLst/>
              <a:cxnLst/>
              <a:rect l="l" t="t" r="r" b="b"/>
              <a:pathLst>
                <a:path w="2919" h="8766" extrusionOk="0">
                  <a:moveTo>
                    <a:pt x="1276" y="1"/>
                  </a:moveTo>
                  <a:cubicBezTo>
                    <a:pt x="1276" y="1"/>
                    <a:pt x="111" y="4714"/>
                    <a:pt x="0" y="8707"/>
                  </a:cubicBezTo>
                  <a:cubicBezTo>
                    <a:pt x="0" y="8707"/>
                    <a:pt x="389" y="8765"/>
                    <a:pt x="881" y="8765"/>
                  </a:cubicBezTo>
                  <a:cubicBezTo>
                    <a:pt x="1742" y="8765"/>
                    <a:pt x="2919" y="8586"/>
                    <a:pt x="2884" y="7598"/>
                  </a:cubicBezTo>
                  <a:cubicBezTo>
                    <a:pt x="2773" y="5990"/>
                    <a:pt x="1276" y="1"/>
                    <a:pt x="1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3"/>
            <p:cNvSpPr/>
            <p:nvPr/>
          </p:nvSpPr>
          <p:spPr>
            <a:xfrm>
              <a:off x="2277450" y="2504675"/>
              <a:ext cx="55475" cy="181900"/>
            </a:xfrm>
            <a:custGeom>
              <a:avLst/>
              <a:gdLst/>
              <a:ahLst/>
              <a:cxnLst/>
              <a:rect l="l" t="t" r="r" b="b"/>
              <a:pathLst>
                <a:path w="2219" h="7276" extrusionOk="0">
                  <a:moveTo>
                    <a:pt x="278" y="1"/>
                  </a:moveTo>
                  <a:cubicBezTo>
                    <a:pt x="278" y="1"/>
                    <a:pt x="1" y="3550"/>
                    <a:pt x="112" y="5435"/>
                  </a:cubicBezTo>
                  <a:cubicBezTo>
                    <a:pt x="239" y="6796"/>
                    <a:pt x="791" y="7276"/>
                    <a:pt x="1191" y="7276"/>
                  </a:cubicBezTo>
                  <a:cubicBezTo>
                    <a:pt x="1313" y="7276"/>
                    <a:pt x="1420" y="7231"/>
                    <a:pt x="1498" y="7154"/>
                  </a:cubicBezTo>
                  <a:cubicBezTo>
                    <a:pt x="1831" y="6821"/>
                    <a:pt x="2219" y="5601"/>
                    <a:pt x="1775" y="4104"/>
                  </a:cubicBezTo>
                  <a:cubicBezTo>
                    <a:pt x="1387" y="2441"/>
                    <a:pt x="27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3"/>
            <p:cNvSpPr/>
            <p:nvPr/>
          </p:nvSpPr>
          <p:spPr>
            <a:xfrm>
              <a:off x="2242800" y="2795800"/>
              <a:ext cx="84575" cy="202425"/>
            </a:xfrm>
            <a:custGeom>
              <a:avLst/>
              <a:gdLst/>
              <a:ahLst/>
              <a:cxnLst/>
              <a:rect l="l" t="t" r="r" b="b"/>
              <a:pathLst>
                <a:path w="3383" h="8097" extrusionOk="0">
                  <a:moveTo>
                    <a:pt x="0" y="0"/>
                  </a:moveTo>
                  <a:lnTo>
                    <a:pt x="0" y="8096"/>
                  </a:lnTo>
                  <a:lnTo>
                    <a:pt x="3383" y="8096"/>
                  </a:lnTo>
                  <a:lnTo>
                    <a:pt x="338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3"/>
            <p:cNvSpPr/>
            <p:nvPr/>
          </p:nvSpPr>
          <p:spPr>
            <a:xfrm>
              <a:off x="2244175" y="2999575"/>
              <a:ext cx="83200" cy="27750"/>
            </a:xfrm>
            <a:custGeom>
              <a:avLst/>
              <a:gdLst/>
              <a:ahLst/>
              <a:cxnLst/>
              <a:rect l="l" t="t" r="r" b="b"/>
              <a:pathLst>
                <a:path w="3328" h="1110" extrusionOk="0">
                  <a:moveTo>
                    <a:pt x="1" y="1"/>
                  </a:moveTo>
                  <a:lnTo>
                    <a:pt x="1" y="1110"/>
                  </a:lnTo>
                  <a:lnTo>
                    <a:pt x="3328" y="1110"/>
                  </a:lnTo>
                  <a:lnTo>
                    <a:pt x="33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3"/>
            <p:cNvSpPr/>
            <p:nvPr/>
          </p:nvSpPr>
          <p:spPr>
            <a:xfrm>
              <a:off x="2100000" y="2798575"/>
              <a:ext cx="84600" cy="202425"/>
            </a:xfrm>
            <a:custGeom>
              <a:avLst/>
              <a:gdLst/>
              <a:ahLst/>
              <a:cxnLst/>
              <a:rect l="l" t="t" r="r" b="b"/>
              <a:pathLst>
                <a:path w="3384" h="8097" extrusionOk="0">
                  <a:moveTo>
                    <a:pt x="1609" y="0"/>
                  </a:moveTo>
                  <a:cubicBezTo>
                    <a:pt x="1609" y="0"/>
                    <a:pt x="1" y="1276"/>
                    <a:pt x="1" y="2662"/>
                  </a:cubicBezTo>
                  <a:lnTo>
                    <a:pt x="1" y="8096"/>
                  </a:lnTo>
                  <a:lnTo>
                    <a:pt x="3384" y="8096"/>
                  </a:lnTo>
                  <a:lnTo>
                    <a:pt x="3384" y="2995"/>
                  </a:lnTo>
                  <a:cubicBezTo>
                    <a:pt x="3384" y="222"/>
                    <a:pt x="1609" y="0"/>
                    <a:pt x="16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3"/>
            <p:cNvSpPr/>
            <p:nvPr/>
          </p:nvSpPr>
          <p:spPr>
            <a:xfrm>
              <a:off x="2101400" y="2999575"/>
              <a:ext cx="83200" cy="27750"/>
            </a:xfrm>
            <a:custGeom>
              <a:avLst/>
              <a:gdLst/>
              <a:ahLst/>
              <a:cxnLst/>
              <a:rect l="l" t="t" r="r" b="b"/>
              <a:pathLst>
                <a:path w="3328" h="1110" extrusionOk="0">
                  <a:moveTo>
                    <a:pt x="0" y="1"/>
                  </a:moveTo>
                  <a:lnTo>
                    <a:pt x="0" y="1110"/>
                  </a:lnTo>
                  <a:lnTo>
                    <a:pt x="3328" y="1110"/>
                  </a:lnTo>
                  <a:lnTo>
                    <a:pt x="33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3"/>
            <p:cNvSpPr/>
            <p:nvPr/>
          </p:nvSpPr>
          <p:spPr>
            <a:xfrm>
              <a:off x="2101400" y="3028700"/>
              <a:ext cx="83200" cy="13875"/>
            </a:xfrm>
            <a:custGeom>
              <a:avLst/>
              <a:gdLst/>
              <a:ahLst/>
              <a:cxnLst/>
              <a:rect l="l" t="t" r="r" b="b"/>
              <a:pathLst>
                <a:path w="3328" h="555" extrusionOk="0">
                  <a:moveTo>
                    <a:pt x="0" y="0"/>
                  </a:moveTo>
                  <a:lnTo>
                    <a:pt x="0" y="555"/>
                  </a:lnTo>
                  <a:lnTo>
                    <a:pt x="3328" y="555"/>
                  </a:lnTo>
                  <a:lnTo>
                    <a:pt x="332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3"/>
            <p:cNvSpPr/>
            <p:nvPr/>
          </p:nvSpPr>
          <p:spPr>
            <a:xfrm>
              <a:off x="2244175" y="3028700"/>
              <a:ext cx="83200" cy="13875"/>
            </a:xfrm>
            <a:custGeom>
              <a:avLst/>
              <a:gdLst/>
              <a:ahLst/>
              <a:cxnLst/>
              <a:rect l="l" t="t" r="r" b="b"/>
              <a:pathLst>
                <a:path w="3328" h="555" extrusionOk="0">
                  <a:moveTo>
                    <a:pt x="1" y="0"/>
                  </a:moveTo>
                  <a:lnTo>
                    <a:pt x="1" y="555"/>
                  </a:lnTo>
                  <a:lnTo>
                    <a:pt x="3328" y="555"/>
                  </a:lnTo>
                  <a:lnTo>
                    <a:pt x="332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3"/>
            <p:cNvSpPr/>
            <p:nvPr/>
          </p:nvSpPr>
          <p:spPr>
            <a:xfrm>
              <a:off x="1836625" y="2998550"/>
              <a:ext cx="244000" cy="440500"/>
            </a:xfrm>
            <a:custGeom>
              <a:avLst/>
              <a:gdLst/>
              <a:ahLst/>
              <a:cxnLst/>
              <a:rect l="l" t="t" r="r" b="b"/>
              <a:pathLst>
                <a:path w="9760" h="17620" extrusionOk="0">
                  <a:moveTo>
                    <a:pt x="7618" y="0"/>
                  </a:moveTo>
                  <a:cubicBezTo>
                    <a:pt x="6668" y="0"/>
                    <a:pt x="5767" y="97"/>
                    <a:pt x="5767" y="97"/>
                  </a:cubicBezTo>
                  <a:cubicBezTo>
                    <a:pt x="5767" y="97"/>
                    <a:pt x="5157" y="1761"/>
                    <a:pt x="4769" y="4090"/>
                  </a:cubicBezTo>
                  <a:cubicBezTo>
                    <a:pt x="4436" y="6474"/>
                    <a:pt x="4159" y="7749"/>
                    <a:pt x="4159" y="7749"/>
                  </a:cubicBezTo>
                  <a:cubicBezTo>
                    <a:pt x="4159" y="7749"/>
                    <a:pt x="2828" y="9025"/>
                    <a:pt x="1719" y="11576"/>
                  </a:cubicBezTo>
                  <a:cubicBezTo>
                    <a:pt x="610" y="14126"/>
                    <a:pt x="0" y="16733"/>
                    <a:pt x="0" y="16733"/>
                  </a:cubicBezTo>
                  <a:lnTo>
                    <a:pt x="1719" y="17620"/>
                  </a:lnTo>
                  <a:cubicBezTo>
                    <a:pt x="1719" y="17620"/>
                    <a:pt x="5934" y="11853"/>
                    <a:pt x="6876" y="9912"/>
                  </a:cubicBezTo>
                  <a:cubicBezTo>
                    <a:pt x="7431" y="8748"/>
                    <a:pt x="8262" y="6751"/>
                    <a:pt x="8928" y="4589"/>
                  </a:cubicBezTo>
                  <a:cubicBezTo>
                    <a:pt x="9372" y="3202"/>
                    <a:pt x="9704" y="1650"/>
                    <a:pt x="9760" y="485"/>
                  </a:cubicBezTo>
                  <a:cubicBezTo>
                    <a:pt x="9566" y="97"/>
                    <a:pt x="8567" y="0"/>
                    <a:pt x="7618"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3"/>
            <p:cNvSpPr/>
            <p:nvPr/>
          </p:nvSpPr>
          <p:spPr>
            <a:xfrm>
              <a:off x="2384200" y="3010675"/>
              <a:ext cx="109550" cy="469975"/>
            </a:xfrm>
            <a:custGeom>
              <a:avLst/>
              <a:gdLst/>
              <a:ahLst/>
              <a:cxnLst/>
              <a:rect l="l" t="t" r="r" b="b"/>
              <a:pathLst>
                <a:path w="4382" h="18799" extrusionOk="0">
                  <a:moveTo>
                    <a:pt x="4215" y="0"/>
                  </a:moveTo>
                  <a:lnTo>
                    <a:pt x="0" y="888"/>
                  </a:lnTo>
                  <a:cubicBezTo>
                    <a:pt x="0" y="888"/>
                    <a:pt x="999" y="5767"/>
                    <a:pt x="1276" y="7431"/>
                  </a:cubicBezTo>
                  <a:cubicBezTo>
                    <a:pt x="1553" y="9094"/>
                    <a:pt x="999" y="11423"/>
                    <a:pt x="1276" y="14307"/>
                  </a:cubicBezTo>
                  <a:cubicBezTo>
                    <a:pt x="1553" y="17190"/>
                    <a:pt x="1886" y="18798"/>
                    <a:pt x="1886" y="18798"/>
                  </a:cubicBezTo>
                  <a:lnTo>
                    <a:pt x="3938" y="18798"/>
                  </a:lnTo>
                  <a:cubicBezTo>
                    <a:pt x="3938" y="18798"/>
                    <a:pt x="4381" y="13586"/>
                    <a:pt x="4381" y="12255"/>
                  </a:cubicBezTo>
                  <a:lnTo>
                    <a:pt x="4381" y="6876"/>
                  </a:lnTo>
                  <a:cubicBezTo>
                    <a:pt x="4381" y="5545"/>
                    <a:pt x="4215" y="0"/>
                    <a:pt x="4215"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3"/>
            <p:cNvSpPr/>
            <p:nvPr/>
          </p:nvSpPr>
          <p:spPr>
            <a:xfrm>
              <a:off x="2255275" y="2811050"/>
              <a:ext cx="9725" cy="188550"/>
            </a:xfrm>
            <a:custGeom>
              <a:avLst/>
              <a:gdLst/>
              <a:ahLst/>
              <a:cxnLst/>
              <a:rect l="l" t="t" r="r" b="b"/>
              <a:pathLst>
                <a:path w="389" h="7542" extrusionOk="0">
                  <a:moveTo>
                    <a:pt x="1" y="0"/>
                  </a:moveTo>
                  <a:lnTo>
                    <a:pt x="1" y="7542"/>
                  </a:lnTo>
                  <a:lnTo>
                    <a:pt x="389" y="7542"/>
                  </a:lnTo>
                  <a:lnTo>
                    <a:pt x="3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3"/>
            <p:cNvSpPr/>
            <p:nvPr/>
          </p:nvSpPr>
          <p:spPr>
            <a:xfrm>
              <a:off x="2281625" y="2811050"/>
              <a:ext cx="8325" cy="188550"/>
            </a:xfrm>
            <a:custGeom>
              <a:avLst/>
              <a:gdLst/>
              <a:ahLst/>
              <a:cxnLst/>
              <a:rect l="l" t="t" r="r" b="b"/>
              <a:pathLst>
                <a:path w="333" h="7542" extrusionOk="0">
                  <a:moveTo>
                    <a:pt x="0" y="0"/>
                  </a:moveTo>
                  <a:lnTo>
                    <a:pt x="0" y="7542"/>
                  </a:lnTo>
                  <a:lnTo>
                    <a:pt x="333" y="7542"/>
                  </a:lnTo>
                  <a:lnTo>
                    <a:pt x="3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3"/>
            <p:cNvSpPr/>
            <p:nvPr/>
          </p:nvSpPr>
          <p:spPr>
            <a:xfrm>
              <a:off x="2309350" y="2811050"/>
              <a:ext cx="8325" cy="188550"/>
            </a:xfrm>
            <a:custGeom>
              <a:avLst/>
              <a:gdLst/>
              <a:ahLst/>
              <a:cxnLst/>
              <a:rect l="l" t="t" r="r" b="b"/>
              <a:pathLst>
                <a:path w="333" h="7542" extrusionOk="0">
                  <a:moveTo>
                    <a:pt x="0" y="0"/>
                  </a:moveTo>
                  <a:lnTo>
                    <a:pt x="0" y="7542"/>
                  </a:lnTo>
                  <a:lnTo>
                    <a:pt x="333" y="7542"/>
                  </a:lnTo>
                  <a:lnTo>
                    <a:pt x="3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3"/>
            <p:cNvSpPr/>
            <p:nvPr/>
          </p:nvSpPr>
          <p:spPr>
            <a:xfrm>
              <a:off x="2112500" y="2865100"/>
              <a:ext cx="8325" cy="135900"/>
            </a:xfrm>
            <a:custGeom>
              <a:avLst/>
              <a:gdLst/>
              <a:ahLst/>
              <a:cxnLst/>
              <a:rect l="l" t="t" r="r" b="b"/>
              <a:pathLst>
                <a:path w="333" h="5436" extrusionOk="0">
                  <a:moveTo>
                    <a:pt x="0" y="1"/>
                  </a:moveTo>
                  <a:lnTo>
                    <a:pt x="0" y="5435"/>
                  </a:lnTo>
                  <a:lnTo>
                    <a:pt x="333" y="5435"/>
                  </a:lnTo>
                  <a:lnTo>
                    <a:pt x="33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3"/>
            <p:cNvSpPr/>
            <p:nvPr/>
          </p:nvSpPr>
          <p:spPr>
            <a:xfrm>
              <a:off x="2138825" y="2865100"/>
              <a:ext cx="8350" cy="135900"/>
            </a:xfrm>
            <a:custGeom>
              <a:avLst/>
              <a:gdLst/>
              <a:ahLst/>
              <a:cxnLst/>
              <a:rect l="l" t="t" r="r" b="b"/>
              <a:pathLst>
                <a:path w="334" h="5436" extrusionOk="0">
                  <a:moveTo>
                    <a:pt x="1" y="1"/>
                  </a:moveTo>
                  <a:lnTo>
                    <a:pt x="1" y="5435"/>
                  </a:lnTo>
                  <a:lnTo>
                    <a:pt x="333" y="5435"/>
                  </a:lnTo>
                  <a:lnTo>
                    <a:pt x="33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3"/>
            <p:cNvSpPr/>
            <p:nvPr/>
          </p:nvSpPr>
          <p:spPr>
            <a:xfrm>
              <a:off x="2166550" y="2865100"/>
              <a:ext cx="8350" cy="135900"/>
            </a:xfrm>
            <a:custGeom>
              <a:avLst/>
              <a:gdLst/>
              <a:ahLst/>
              <a:cxnLst/>
              <a:rect l="l" t="t" r="r" b="b"/>
              <a:pathLst>
                <a:path w="334" h="5436" extrusionOk="0">
                  <a:moveTo>
                    <a:pt x="1" y="1"/>
                  </a:moveTo>
                  <a:lnTo>
                    <a:pt x="1" y="5435"/>
                  </a:lnTo>
                  <a:lnTo>
                    <a:pt x="333" y="5435"/>
                  </a:lnTo>
                  <a:lnTo>
                    <a:pt x="33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3"/>
            <p:cNvSpPr/>
            <p:nvPr/>
          </p:nvSpPr>
          <p:spPr>
            <a:xfrm>
              <a:off x="1833850" y="3368325"/>
              <a:ext cx="407575" cy="896450"/>
            </a:xfrm>
            <a:custGeom>
              <a:avLst/>
              <a:gdLst/>
              <a:ahLst/>
              <a:cxnLst/>
              <a:rect l="l" t="t" r="r" b="b"/>
              <a:pathLst>
                <a:path w="16303" h="35858" extrusionOk="0">
                  <a:moveTo>
                    <a:pt x="12255" y="1"/>
                  </a:moveTo>
                  <a:cubicBezTo>
                    <a:pt x="12255" y="1"/>
                    <a:pt x="11201" y="5380"/>
                    <a:pt x="10702" y="9427"/>
                  </a:cubicBezTo>
                  <a:cubicBezTo>
                    <a:pt x="10259" y="13475"/>
                    <a:pt x="9760" y="14973"/>
                    <a:pt x="9538" y="15971"/>
                  </a:cubicBezTo>
                  <a:cubicBezTo>
                    <a:pt x="9316" y="17024"/>
                    <a:pt x="9150" y="20795"/>
                    <a:pt x="8873" y="22458"/>
                  </a:cubicBezTo>
                  <a:cubicBezTo>
                    <a:pt x="8595" y="24122"/>
                    <a:pt x="8152" y="28891"/>
                    <a:pt x="7653" y="30055"/>
                  </a:cubicBezTo>
                  <a:cubicBezTo>
                    <a:pt x="7264" y="31331"/>
                    <a:pt x="6488" y="32440"/>
                    <a:pt x="4769" y="33050"/>
                  </a:cubicBezTo>
                  <a:cubicBezTo>
                    <a:pt x="3771" y="33382"/>
                    <a:pt x="2496" y="34214"/>
                    <a:pt x="1442" y="34436"/>
                  </a:cubicBezTo>
                  <a:cubicBezTo>
                    <a:pt x="1270" y="34482"/>
                    <a:pt x="1107" y="34495"/>
                    <a:pt x="957" y="34495"/>
                  </a:cubicBezTo>
                  <a:cubicBezTo>
                    <a:pt x="775" y="34495"/>
                    <a:pt x="612" y="34476"/>
                    <a:pt x="474" y="34476"/>
                  </a:cubicBezTo>
                  <a:cubicBezTo>
                    <a:pt x="179" y="34476"/>
                    <a:pt x="0" y="34562"/>
                    <a:pt x="0" y="35101"/>
                  </a:cubicBezTo>
                  <a:cubicBezTo>
                    <a:pt x="0" y="35592"/>
                    <a:pt x="662" y="35724"/>
                    <a:pt x="1554" y="35724"/>
                  </a:cubicBezTo>
                  <a:cubicBezTo>
                    <a:pt x="2602" y="35724"/>
                    <a:pt x="3966" y="35542"/>
                    <a:pt x="4947" y="35542"/>
                  </a:cubicBezTo>
                  <a:cubicBezTo>
                    <a:pt x="5020" y="35542"/>
                    <a:pt x="5090" y="35543"/>
                    <a:pt x="5157" y="35545"/>
                  </a:cubicBezTo>
                  <a:cubicBezTo>
                    <a:pt x="6558" y="35587"/>
                    <a:pt x="8088" y="35857"/>
                    <a:pt x="9177" y="35857"/>
                  </a:cubicBezTo>
                  <a:cubicBezTo>
                    <a:pt x="9511" y="35857"/>
                    <a:pt x="9803" y="35832"/>
                    <a:pt x="10037" y="35767"/>
                  </a:cubicBezTo>
                  <a:cubicBezTo>
                    <a:pt x="10980" y="35490"/>
                    <a:pt x="11368" y="34824"/>
                    <a:pt x="11257" y="34103"/>
                  </a:cubicBezTo>
                  <a:cubicBezTo>
                    <a:pt x="11201" y="33050"/>
                    <a:pt x="10425" y="32994"/>
                    <a:pt x="10813" y="31053"/>
                  </a:cubicBezTo>
                  <a:cubicBezTo>
                    <a:pt x="10980" y="29667"/>
                    <a:pt x="13087" y="23734"/>
                    <a:pt x="13641" y="22070"/>
                  </a:cubicBezTo>
                  <a:cubicBezTo>
                    <a:pt x="14196" y="20407"/>
                    <a:pt x="13808" y="14973"/>
                    <a:pt x="14030" y="14474"/>
                  </a:cubicBezTo>
                  <a:cubicBezTo>
                    <a:pt x="14307" y="13974"/>
                    <a:pt x="16303" y="10647"/>
                    <a:pt x="16303" y="10647"/>
                  </a:cubicBezTo>
                  <a:lnTo>
                    <a:pt x="12255" y="1"/>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3"/>
            <p:cNvSpPr/>
            <p:nvPr/>
          </p:nvSpPr>
          <p:spPr>
            <a:xfrm>
              <a:off x="2224775" y="3364175"/>
              <a:ext cx="188550" cy="759700"/>
            </a:xfrm>
            <a:custGeom>
              <a:avLst/>
              <a:gdLst/>
              <a:ahLst/>
              <a:cxnLst/>
              <a:rect l="l" t="t" r="r" b="b"/>
              <a:pathLst>
                <a:path w="7542" h="30388" extrusionOk="0">
                  <a:moveTo>
                    <a:pt x="1" y="0"/>
                  </a:moveTo>
                  <a:lnTo>
                    <a:pt x="1" y="0"/>
                  </a:lnTo>
                  <a:cubicBezTo>
                    <a:pt x="1" y="1"/>
                    <a:pt x="500" y="5490"/>
                    <a:pt x="1110" y="9483"/>
                  </a:cubicBezTo>
                  <a:cubicBezTo>
                    <a:pt x="1720" y="13531"/>
                    <a:pt x="1664" y="15139"/>
                    <a:pt x="1775" y="16137"/>
                  </a:cubicBezTo>
                  <a:cubicBezTo>
                    <a:pt x="1941" y="17190"/>
                    <a:pt x="2718" y="20850"/>
                    <a:pt x="2884" y="22514"/>
                  </a:cubicBezTo>
                  <a:cubicBezTo>
                    <a:pt x="3050" y="23955"/>
                    <a:pt x="3827" y="28558"/>
                    <a:pt x="3938" y="30388"/>
                  </a:cubicBezTo>
                  <a:cubicBezTo>
                    <a:pt x="4289" y="30332"/>
                    <a:pt x="4652" y="30314"/>
                    <a:pt x="5022" y="30314"/>
                  </a:cubicBezTo>
                  <a:cubicBezTo>
                    <a:pt x="5761" y="30314"/>
                    <a:pt x="6525" y="30388"/>
                    <a:pt x="7265" y="30388"/>
                  </a:cubicBezTo>
                  <a:cubicBezTo>
                    <a:pt x="6987" y="27615"/>
                    <a:pt x="7431" y="22347"/>
                    <a:pt x="7487" y="20850"/>
                  </a:cubicBezTo>
                  <a:cubicBezTo>
                    <a:pt x="7542" y="19131"/>
                    <a:pt x="5712" y="13919"/>
                    <a:pt x="5823" y="13364"/>
                  </a:cubicBezTo>
                  <a:cubicBezTo>
                    <a:pt x="5989" y="12921"/>
                    <a:pt x="6932" y="9094"/>
                    <a:pt x="6932" y="9094"/>
                  </a:cubicBezTo>
                  <a:lnTo>
                    <a:pt x="1" y="0"/>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3"/>
            <p:cNvSpPr/>
            <p:nvPr/>
          </p:nvSpPr>
          <p:spPr>
            <a:xfrm>
              <a:off x="2148525" y="4093650"/>
              <a:ext cx="284225" cy="171125"/>
            </a:xfrm>
            <a:custGeom>
              <a:avLst/>
              <a:gdLst/>
              <a:ahLst/>
              <a:cxnLst/>
              <a:rect l="l" t="t" r="r" b="b"/>
              <a:pathLst>
                <a:path w="11369" h="6845" extrusionOk="0">
                  <a:moveTo>
                    <a:pt x="9221" y="1"/>
                  </a:moveTo>
                  <a:cubicBezTo>
                    <a:pt x="8177" y="1"/>
                    <a:pt x="6988" y="225"/>
                    <a:pt x="6988" y="266"/>
                  </a:cubicBezTo>
                  <a:cubicBezTo>
                    <a:pt x="7154" y="2650"/>
                    <a:pt x="6821" y="3149"/>
                    <a:pt x="4770" y="4037"/>
                  </a:cubicBezTo>
                  <a:cubicBezTo>
                    <a:pt x="3882" y="4425"/>
                    <a:pt x="2496" y="5201"/>
                    <a:pt x="1443" y="5423"/>
                  </a:cubicBezTo>
                  <a:cubicBezTo>
                    <a:pt x="1270" y="5469"/>
                    <a:pt x="1107" y="5482"/>
                    <a:pt x="957" y="5482"/>
                  </a:cubicBezTo>
                  <a:cubicBezTo>
                    <a:pt x="775" y="5482"/>
                    <a:pt x="612" y="5463"/>
                    <a:pt x="474" y="5463"/>
                  </a:cubicBezTo>
                  <a:cubicBezTo>
                    <a:pt x="179" y="5463"/>
                    <a:pt x="1" y="5549"/>
                    <a:pt x="1" y="6088"/>
                  </a:cubicBezTo>
                  <a:cubicBezTo>
                    <a:pt x="1" y="6579"/>
                    <a:pt x="663" y="6711"/>
                    <a:pt x="1560" y="6711"/>
                  </a:cubicBezTo>
                  <a:cubicBezTo>
                    <a:pt x="2612" y="6711"/>
                    <a:pt x="3989" y="6529"/>
                    <a:pt x="4997" y="6529"/>
                  </a:cubicBezTo>
                  <a:cubicBezTo>
                    <a:pt x="5071" y="6529"/>
                    <a:pt x="5143" y="6530"/>
                    <a:pt x="5213" y="6532"/>
                  </a:cubicBezTo>
                  <a:cubicBezTo>
                    <a:pt x="6571" y="6574"/>
                    <a:pt x="8124" y="6844"/>
                    <a:pt x="9201" y="6844"/>
                  </a:cubicBezTo>
                  <a:cubicBezTo>
                    <a:pt x="9531" y="6844"/>
                    <a:pt x="9816" y="6819"/>
                    <a:pt x="10037" y="6754"/>
                  </a:cubicBezTo>
                  <a:cubicBezTo>
                    <a:pt x="11036" y="6477"/>
                    <a:pt x="11368" y="5811"/>
                    <a:pt x="11313" y="5090"/>
                  </a:cubicBezTo>
                  <a:cubicBezTo>
                    <a:pt x="11257" y="4037"/>
                    <a:pt x="10537" y="3427"/>
                    <a:pt x="10204" y="100"/>
                  </a:cubicBezTo>
                  <a:cubicBezTo>
                    <a:pt x="9932" y="28"/>
                    <a:pt x="9585" y="1"/>
                    <a:pt x="9221" y="1"/>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3"/>
            <p:cNvSpPr/>
            <p:nvPr/>
          </p:nvSpPr>
          <p:spPr>
            <a:xfrm>
              <a:off x="2070900" y="3375275"/>
              <a:ext cx="292525" cy="408975"/>
            </a:xfrm>
            <a:custGeom>
              <a:avLst/>
              <a:gdLst/>
              <a:ahLst/>
              <a:cxnLst/>
              <a:rect l="l" t="t" r="r" b="b"/>
              <a:pathLst>
                <a:path w="11701" h="16359" extrusionOk="0">
                  <a:moveTo>
                    <a:pt x="2718" y="0"/>
                  </a:moveTo>
                  <a:lnTo>
                    <a:pt x="1" y="16358"/>
                  </a:lnTo>
                  <a:lnTo>
                    <a:pt x="11701" y="16358"/>
                  </a:lnTo>
                  <a:lnTo>
                    <a:pt x="11701" y="1774"/>
                  </a:lnTo>
                  <a:lnTo>
                    <a:pt x="27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3"/>
            <p:cNvSpPr/>
            <p:nvPr/>
          </p:nvSpPr>
          <p:spPr>
            <a:xfrm>
              <a:off x="2136050" y="3317650"/>
              <a:ext cx="268975" cy="508175"/>
            </a:xfrm>
            <a:custGeom>
              <a:avLst/>
              <a:gdLst/>
              <a:ahLst/>
              <a:cxnLst/>
              <a:rect l="l" t="t" r="r" b="b"/>
              <a:pathLst>
                <a:path w="10759" h="20327" extrusionOk="0">
                  <a:moveTo>
                    <a:pt x="6744" y="1"/>
                  </a:moveTo>
                  <a:cubicBezTo>
                    <a:pt x="2912" y="1"/>
                    <a:pt x="167" y="2028"/>
                    <a:pt x="167" y="2028"/>
                  </a:cubicBezTo>
                  <a:cubicBezTo>
                    <a:pt x="167" y="2028"/>
                    <a:pt x="1" y="9846"/>
                    <a:pt x="1664" y="14782"/>
                  </a:cubicBezTo>
                  <a:cubicBezTo>
                    <a:pt x="3328" y="19661"/>
                    <a:pt x="10758" y="20327"/>
                    <a:pt x="10758" y="20327"/>
                  </a:cubicBezTo>
                  <a:cubicBezTo>
                    <a:pt x="10758" y="20327"/>
                    <a:pt x="10536" y="10789"/>
                    <a:pt x="10536" y="8016"/>
                  </a:cubicBezTo>
                  <a:cubicBezTo>
                    <a:pt x="10481" y="5244"/>
                    <a:pt x="10536" y="3747"/>
                    <a:pt x="8485" y="142"/>
                  </a:cubicBezTo>
                  <a:cubicBezTo>
                    <a:pt x="7885" y="44"/>
                    <a:pt x="7303" y="1"/>
                    <a:pt x="67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3"/>
            <p:cNvSpPr/>
            <p:nvPr/>
          </p:nvSpPr>
          <p:spPr>
            <a:xfrm>
              <a:off x="2138825" y="3261600"/>
              <a:ext cx="209350" cy="106750"/>
            </a:xfrm>
            <a:custGeom>
              <a:avLst/>
              <a:gdLst/>
              <a:ahLst/>
              <a:cxnLst/>
              <a:rect l="l" t="t" r="r" b="b"/>
              <a:pathLst>
                <a:path w="8374" h="4270" extrusionOk="0">
                  <a:moveTo>
                    <a:pt x="8096" y="0"/>
                  </a:moveTo>
                  <a:lnTo>
                    <a:pt x="1" y="2717"/>
                  </a:lnTo>
                  <a:lnTo>
                    <a:pt x="56" y="4270"/>
                  </a:lnTo>
                  <a:lnTo>
                    <a:pt x="8374" y="2384"/>
                  </a:lnTo>
                  <a:lnTo>
                    <a:pt x="80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3"/>
            <p:cNvSpPr/>
            <p:nvPr/>
          </p:nvSpPr>
          <p:spPr>
            <a:xfrm>
              <a:off x="2138825" y="3308725"/>
              <a:ext cx="214900" cy="66575"/>
            </a:xfrm>
            <a:custGeom>
              <a:avLst/>
              <a:gdLst/>
              <a:ahLst/>
              <a:cxnLst/>
              <a:rect l="l" t="t" r="r" b="b"/>
              <a:pathLst>
                <a:path w="8596" h="2663" extrusionOk="0">
                  <a:moveTo>
                    <a:pt x="8318" y="0"/>
                  </a:moveTo>
                  <a:lnTo>
                    <a:pt x="1" y="2163"/>
                  </a:lnTo>
                  <a:lnTo>
                    <a:pt x="1" y="2662"/>
                  </a:lnTo>
                  <a:lnTo>
                    <a:pt x="8596" y="888"/>
                  </a:lnTo>
                  <a:lnTo>
                    <a:pt x="83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3"/>
            <p:cNvSpPr/>
            <p:nvPr/>
          </p:nvSpPr>
          <p:spPr>
            <a:xfrm>
              <a:off x="2138825" y="3274075"/>
              <a:ext cx="203800" cy="70725"/>
            </a:xfrm>
            <a:custGeom>
              <a:avLst/>
              <a:gdLst/>
              <a:ahLst/>
              <a:cxnLst/>
              <a:rect l="l" t="t" r="r" b="b"/>
              <a:pathLst>
                <a:path w="8152" h="2829" extrusionOk="0">
                  <a:moveTo>
                    <a:pt x="8152" y="0"/>
                  </a:moveTo>
                  <a:lnTo>
                    <a:pt x="1" y="2495"/>
                  </a:lnTo>
                  <a:lnTo>
                    <a:pt x="1" y="2828"/>
                  </a:lnTo>
                  <a:lnTo>
                    <a:pt x="8152" y="333"/>
                  </a:lnTo>
                  <a:lnTo>
                    <a:pt x="815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3"/>
            <p:cNvSpPr/>
            <p:nvPr/>
          </p:nvSpPr>
          <p:spPr>
            <a:xfrm>
              <a:off x="2063975" y="3371100"/>
              <a:ext cx="90125" cy="413150"/>
            </a:xfrm>
            <a:custGeom>
              <a:avLst/>
              <a:gdLst/>
              <a:ahLst/>
              <a:cxnLst/>
              <a:rect l="l" t="t" r="r" b="b"/>
              <a:pathLst>
                <a:path w="3605" h="16526" extrusionOk="0">
                  <a:moveTo>
                    <a:pt x="3605" y="1"/>
                  </a:moveTo>
                  <a:lnTo>
                    <a:pt x="2884" y="167"/>
                  </a:lnTo>
                  <a:cubicBezTo>
                    <a:pt x="2884" y="167"/>
                    <a:pt x="1775" y="6045"/>
                    <a:pt x="887" y="10592"/>
                  </a:cubicBezTo>
                  <a:cubicBezTo>
                    <a:pt x="0" y="15194"/>
                    <a:pt x="278" y="16525"/>
                    <a:pt x="278" y="16525"/>
                  </a:cubicBezTo>
                  <a:cubicBezTo>
                    <a:pt x="278" y="16525"/>
                    <a:pt x="777" y="14363"/>
                    <a:pt x="1109" y="12810"/>
                  </a:cubicBezTo>
                  <a:cubicBezTo>
                    <a:pt x="1664" y="10426"/>
                    <a:pt x="3605" y="1"/>
                    <a:pt x="36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3"/>
            <p:cNvSpPr/>
            <p:nvPr/>
          </p:nvSpPr>
          <p:spPr>
            <a:xfrm>
              <a:off x="2393927" y="3079975"/>
              <a:ext cx="97050" cy="11125"/>
            </a:xfrm>
            <a:custGeom>
              <a:avLst/>
              <a:gdLst/>
              <a:ahLst/>
              <a:cxnLst/>
              <a:rect l="l" t="t" r="r" b="b"/>
              <a:pathLst>
                <a:path w="3882" h="445" extrusionOk="0">
                  <a:moveTo>
                    <a:pt x="0" y="1"/>
                  </a:moveTo>
                  <a:lnTo>
                    <a:pt x="111" y="445"/>
                  </a:lnTo>
                  <a:lnTo>
                    <a:pt x="3882" y="445"/>
                  </a:lnTo>
                  <a:lnTo>
                    <a:pt x="38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3"/>
            <p:cNvSpPr/>
            <p:nvPr/>
          </p:nvSpPr>
          <p:spPr>
            <a:xfrm>
              <a:off x="2396702" y="3091075"/>
              <a:ext cx="97050" cy="45775"/>
            </a:xfrm>
            <a:custGeom>
              <a:avLst/>
              <a:gdLst/>
              <a:ahLst/>
              <a:cxnLst/>
              <a:rect l="l" t="t" r="r" b="b"/>
              <a:pathLst>
                <a:path w="3882" h="1831" extrusionOk="0">
                  <a:moveTo>
                    <a:pt x="0" y="1"/>
                  </a:moveTo>
                  <a:lnTo>
                    <a:pt x="333" y="1830"/>
                  </a:lnTo>
                  <a:lnTo>
                    <a:pt x="3882" y="1830"/>
                  </a:lnTo>
                  <a:lnTo>
                    <a:pt x="37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3"/>
            <p:cNvSpPr/>
            <p:nvPr/>
          </p:nvSpPr>
          <p:spPr>
            <a:xfrm>
              <a:off x="2399452" y="3109100"/>
              <a:ext cx="91525" cy="9725"/>
            </a:xfrm>
            <a:custGeom>
              <a:avLst/>
              <a:gdLst/>
              <a:ahLst/>
              <a:cxnLst/>
              <a:rect l="l" t="t" r="r" b="b"/>
              <a:pathLst>
                <a:path w="3661" h="389" extrusionOk="0">
                  <a:moveTo>
                    <a:pt x="1" y="0"/>
                  </a:moveTo>
                  <a:lnTo>
                    <a:pt x="56" y="389"/>
                  </a:lnTo>
                  <a:lnTo>
                    <a:pt x="3661" y="389"/>
                  </a:lnTo>
                  <a:lnTo>
                    <a:pt x="36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3"/>
            <p:cNvSpPr/>
            <p:nvPr/>
          </p:nvSpPr>
          <p:spPr>
            <a:xfrm>
              <a:off x="2405002" y="3136825"/>
              <a:ext cx="88750" cy="9725"/>
            </a:xfrm>
            <a:custGeom>
              <a:avLst/>
              <a:gdLst/>
              <a:ahLst/>
              <a:cxnLst/>
              <a:rect l="l" t="t" r="r" b="b"/>
              <a:pathLst>
                <a:path w="3550" h="389" extrusionOk="0">
                  <a:moveTo>
                    <a:pt x="1" y="0"/>
                  </a:moveTo>
                  <a:lnTo>
                    <a:pt x="56" y="389"/>
                  </a:lnTo>
                  <a:lnTo>
                    <a:pt x="3550" y="389"/>
                  </a:lnTo>
                  <a:lnTo>
                    <a:pt x="35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3"/>
            <p:cNvSpPr/>
            <p:nvPr/>
          </p:nvSpPr>
          <p:spPr>
            <a:xfrm>
              <a:off x="2319050" y="4068400"/>
              <a:ext cx="84575" cy="8350"/>
            </a:xfrm>
            <a:custGeom>
              <a:avLst/>
              <a:gdLst/>
              <a:ahLst/>
              <a:cxnLst/>
              <a:rect l="l" t="t" r="r" b="b"/>
              <a:pathLst>
                <a:path w="3383" h="334" extrusionOk="0">
                  <a:moveTo>
                    <a:pt x="0" y="1"/>
                  </a:moveTo>
                  <a:lnTo>
                    <a:pt x="0" y="333"/>
                  </a:lnTo>
                  <a:lnTo>
                    <a:pt x="3383" y="333"/>
                  </a:lnTo>
                  <a:lnTo>
                    <a:pt x="33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3"/>
            <p:cNvSpPr/>
            <p:nvPr/>
          </p:nvSpPr>
          <p:spPr>
            <a:xfrm>
              <a:off x="2319050" y="4076725"/>
              <a:ext cx="87350" cy="48550"/>
            </a:xfrm>
            <a:custGeom>
              <a:avLst/>
              <a:gdLst/>
              <a:ahLst/>
              <a:cxnLst/>
              <a:rect l="l" t="t" r="r" b="b"/>
              <a:pathLst>
                <a:path w="3494" h="1942" extrusionOk="0">
                  <a:moveTo>
                    <a:pt x="0" y="0"/>
                  </a:moveTo>
                  <a:lnTo>
                    <a:pt x="167" y="1941"/>
                  </a:lnTo>
                  <a:lnTo>
                    <a:pt x="3494" y="1941"/>
                  </a:lnTo>
                  <a:lnTo>
                    <a:pt x="3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3"/>
            <p:cNvSpPr/>
            <p:nvPr/>
          </p:nvSpPr>
          <p:spPr>
            <a:xfrm>
              <a:off x="2320425" y="4096125"/>
              <a:ext cx="84600" cy="9725"/>
            </a:xfrm>
            <a:custGeom>
              <a:avLst/>
              <a:gdLst/>
              <a:ahLst/>
              <a:cxnLst/>
              <a:rect l="l" t="t" r="r" b="b"/>
              <a:pathLst>
                <a:path w="3384" h="389" extrusionOk="0">
                  <a:moveTo>
                    <a:pt x="1" y="1"/>
                  </a:moveTo>
                  <a:lnTo>
                    <a:pt x="56" y="389"/>
                  </a:lnTo>
                  <a:lnTo>
                    <a:pt x="3383" y="389"/>
                  </a:lnTo>
                  <a:lnTo>
                    <a:pt x="33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3"/>
            <p:cNvSpPr/>
            <p:nvPr/>
          </p:nvSpPr>
          <p:spPr>
            <a:xfrm>
              <a:off x="2323200" y="4125250"/>
              <a:ext cx="85975" cy="8325"/>
            </a:xfrm>
            <a:custGeom>
              <a:avLst/>
              <a:gdLst/>
              <a:ahLst/>
              <a:cxnLst/>
              <a:rect l="l" t="t" r="r" b="b"/>
              <a:pathLst>
                <a:path w="3439" h="333" extrusionOk="0">
                  <a:moveTo>
                    <a:pt x="1" y="0"/>
                  </a:moveTo>
                  <a:lnTo>
                    <a:pt x="1" y="333"/>
                  </a:lnTo>
                  <a:lnTo>
                    <a:pt x="3439" y="333"/>
                  </a:lnTo>
                  <a:lnTo>
                    <a:pt x="33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3"/>
            <p:cNvSpPr/>
            <p:nvPr/>
          </p:nvSpPr>
          <p:spPr>
            <a:xfrm>
              <a:off x="2034850" y="4068400"/>
              <a:ext cx="90150" cy="8350"/>
            </a:xfrm>
            <a:custGeom>
              <a:avLst/>
              <a:gdLst/>
              <a:ahLst/>
              <a:cxnLst/>
              <a:rect l="l" t="t" r="r" b="b"/>
              <a:pathLst>
                <a:path w="3606" h="334" extrusionOk="0">
                  <a:moveTo>
                    <a:pt x="56" y="1"/>
                  </a:moveTo>
                  <a:lnTo>
                    <a:pt x="1" y="333"/>
                  </a:lnTo>
                  <a:lnTo>
                    <a:pt x="3439" y="333"/>
                  </a:lnTo>
                  <a:lnTo>
                    <a:pt x="36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3"/>
            <p:cNvSpPr/>
            <p:nvPr/>
          </p:nvSpPr>
          <p:spPr>
            <a:xfrm>
              <a:off x="2023775" y="4076725"/>
              <a:ext cx="97050" cy="48550"/>
            </a:xfrm>
            <a:custGeom>
              <a:avLst/>
              <a:gdLst/>
              <a:ahLst/>
              <a:cxnLst/>
              <a:rect l="l" t="t" r="r" b="b"/>
              <a:pathLst>
                <a:path w="3882" h="1942" extrusionOk="0">
                  <a:moveTo>
                    <a:pt x="444" y="0"/>
                  </a:moveTo>
                  <a:lnTo>
                    <a:pt x="0" y="1941"/>
                  </a:lnTo>
                  <a:lnTo>
                    <a:pt x="3327" y="1941"/>
                  </a:lnTo>
                  <a:lnTo>
                    <a:pt x="38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3"/>
            <p:cNvSpPr/>
            <p:nvPr/>
          </p:nvSpPr>
          <p:spPr>
            <a:xfrm>
              <a:off x="2027925" y="4096125"/>
              <a:ext cx="87350" cy="9725"/>
            </a:xfrm>
            <a:custGeom>
              <a:avLst/>
              <a:gdLst/>
              <a:ahLst/>
              <a:cxnLst/>
              <a:rect l="l" t="t" r="r" b="b"/>
              <a:pathLst>
                <a:path w="3494" h="389" extrusionOk="0">
                  <a:moveTo>
                    <a:pt x="111" y="1"/>
                  </a:moveTo>
                  <a:lnTo>
                    <a:pt x="1" y="389"/>
                  </a:lnTo>
                  <a:lnTo>
                    <a:pt x="3383" y="389"/>
                  </a:lnTo>
                  <a:lnTo>
                    <a:pt x="34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3"/>
            <p:cNvSpPr/>
            <p:nvPr/>
          </p:nvSpPr>
          <p:spPr>
            <a:xfrm>
              <a:off x="2018225" y="4125250"/>
              <a:ext cx="88750" cy="8325"/>
            </a:xfrm>
            <a:custGeom>
              <a:avLst/>
              <a:gdLst/>
              <a:ahLst/>
              <a:cxnLst/>
              <a:rect l="l" t="t" r="r" b="b"/>
              <a:pathLst>
                <a:path w="3550" h="333" extrusionOk="0">
                  <a:moveTo>
                    <a:pt x="222" y="0"/>
                  </a:moveTo>
                  <a:lnTo>
                    <a:pt x="0" y="333"/>
                  </a:lnTo>
                  <a:lnTo>
                    <a:pt x="3438" y="333"/>
                  </a:lnTo>
                  <a:lnTo>
                    <a:pt x="354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3"/>
            <p:cNvSpPr/>
            <p:nvPr/>
          </p:nvSpPr>
          <p:spPr>
            <a:xfrm>
              <a:off x="1958600" y="3079975"/>
              <a:ext cx="113700" cy="11125"/>
            </a:xfrm>
            <a:custGeom>
              <a:avLst/>
              <a:gdLst/>
              <a:ahLst/>
              <a:cxnLst/>
              <a:rect l="l" t="t" r="r" b="b"/>
              <a:pathLst>
                <a:path w="4548" h="445" extrusionOk="0">
                  <a:moveTo>
                    <a:pt x="56" y="1"/>
                  </a:moveTo>
                  <a:lnTo>
                    <a:pt x="1" y="445"/>
                  </a:lnTo>
                  <a:lnTo>
                    <a:pt x="4437" y="445"/>
                  </a:lnTo>
                  <a:lnTo>
                    <a:pt x="454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3"/>
            <p:cNvSpPr/>
            <p:nvPr/>
          </p:nvSpPr>
          <p:spPr>
            <a:xfrm>
              <a:off x="1951675" y="3091075"/>
              <a:ext cx="117875" cy="45775"/>
            </a:xfrm>
            <a:custGeom>
              <a:avLst/>
              <a:gdLst/>
              <a:ahLst/>
              <a:cxnLst/>
              <a:rect l="l" t="t" r="r" b="b"/>
              <a:pathLst>
                <a:path w="4715" h="1831" extrusionOk="0">
                  <a:moveTo>
                    <a:pt x="278" y="1"/>
                  </a:moveTo>
                  <a:lnTo>
                    <a:pt x="1" y="1830"/>
                  </a:lnTo>
                  <a:lnTo>
                    <a:pt x="4160" y="1830"/>
                  </a:lnTo>
                  <a:lnTo>
                    <a:pt x="47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3"/>
            <p:cNvSpPr/>
            <p:nvPr/>
          </p:nvSpPr>
          <p:spPr>
            <a:xfrm>
              <a:off x="1954450" y="3109100"/>
              <a:ext cx="109550" cy="9725"/>
            </a:xfrm>
            <a:custGeom>
              <a:avLst/>
              <a:gdLst/>
              <a:ahLst/>
              <a:cxnLst/>
              <a:rect l="l" t="t" r="r" b="b"/>
              <a:pathLst>
                <a:path w="4382" h="389" extrusionOk="0">
                  <a:moveTo>
                    <a:pt x="56" y="0"/>
                  </a:moveTo>
                  <a:lnTo>
                    <a:pt x="1" y="389"/>
                  </a:lnTo>
                  <a:lnTo>
                    <a:pt x="4215" y="389"/>
                  </a:lnTo>
                  <a:lnTo>
                    <a:pt x="438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3"/>
            <p:cNvSpPr/>
            <p:nvPr/>
          </p:nvSpPr>
          <p:spPr>
            <a:xfrm>
              <a:off x="1948900" y="3136825"/>
              <a:ext cx="106775" cy="9725"/>
            </a:xfrm>
            <a:custGeom>
              <a:avLst/>
              <a:gdLst/>
              <a:ahLst/>
              <a:cxnLst/>
              <a:rect l="l" t="t" r="r" b="b"/>
              <a:pathLst>
                <a:path w="4271" h="389" extrusionOk="0">
                  <a:moveTo>
                    <a:pt x="112" y="0"/>
                  </a:moveTo>
                  <a:lnTo>
                    <a:pt x="1" y="389"/>
                  </a:lnTo>
                  <a:lnTo>
                    <a:pt x="4104" y="389"/>
                  </a:lnTo>
                  <a:lnTo>
                    <a:pt x="42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3"/>
            <p:cNvSpPr/>
            <p:nvPr/>
          </p:nvSpPr>
          <p:spPr>
            <a:xfrm>
              <a:off x="2126350" y="3409925"/>
              <a:ext cx="278675" cy="427000"/>
            </a:xfrm>
            <a:custGeom>
              <a:avLst/>
              <a:gdLst/>
              <a:ahLst/>
              <a:cxnLst/>
              <a:rect l="l" t="t" r="r" b="b"/>
              <a:pathLst>
                <a:path w="11147" h="17080" extrusionOk="0">
                  <a:moveTo>
                    <a:pt x="777" y="0"/>
                  </a:moveTo>
                  <a:lnTo>
                    <a:pt x="500" y="1165"/>
                  </a:lnTo>
                  <a:cubicBezTo>
                    <a:pt x="500" y="1165"/>
                    <a:pt x="1" y="9261"/>
                    <a:pt x="2330" y="12477"/>
                  </a:cubicBezTo>
                  <a:cubicBezTo>
                    <a:pt x="4714" y="15638"/>
                    <a:pt x="11146" y="17079"/>
                    <a:pt x="11146" y="17079"/>
                  </a:cubicBezTo>
                  <a:lnTo>
                    <a:pt x="11146" y="16636"/>
                  </a:lnTo>
                  <a:cubicBezTo>
                    <a:pt x="11146" y="16636"/>
                    <a:pt x="4825" y="14972"/>
                    <a:pt x="2773" y="11756"/>
                  </a:cubicBezTo>
                  <a:cubicBezTo>
                    <a:pt x="500" y="8152"/>
                    <a:pt x="777" y="1"/>
                    <a:pt x="7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3"/>
            <p:cNvSpPr/>
            <p:nvPr/>
          </p:nvSpPr>
          <p:spPr>
            <a:xfrm>
              <a:off x="2066750" y="3440425"/>
              <a:ext cx="79025" cy="357675"/>
            </a:xfrm>
            <a:custGeom>
              <a:avLst/>
              <a:gdLst/>
              <a:ahLst/>
              <a:cxnLst/>
              <a:rect l="l" t="t" r="r" b="b"/>
              <a:pathLst>
                <a:path w="3161" h="14307" extrusionOk="0">
                  <a:moveTo>
                    <a:pt x="2884" y="0"/>
                  </a:moveTo>
                  <a:lnTo>
                    <a:pt x="167" y="12643"/>
                  </a:lnTo>
                  <a:lnTo>
                    <a:pt x="0" y="14307"/>
                  </a:lnTo>
                  <a:cubicBezTo>
                    <a:pt x="0" y="14307"/>
                    <a:pt x="1331" y="10148"/>
                    <a:pt x="2107" y="6599"/>
                  </a:cubicBezTo>
                  <a:cubicBezTo>
                    <a:pt x="2884" y="2828"/>
                    <a:pt x="3161" y="277"/>
                    <a:pt x="3161" y="277"/>
                  </a:cubicBezTo>
                  <a:lnTo>
                    <a:pt x="288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3"/>
            <p:cNvSpPr/>
            <p:nvPr/>
          </p:nvSpPr>
          <p:spPr>
            <a:xfrm>
              <a:off x="1761750" y="3397450"/>
              <a:ext cx="131725" cy="116725"/>
            </a:xfrm>
            <a:custGeom>
              <a:avLst/>
              <a:gdLst/>
              <a:ahLst/>
              <a:cxnLst/>
              <a:rect l="l" t="t" r="r" b="b"/>
              <a:pathLst>
                <a:path w="5269" h="4669" extrusionOk="0">
                  <a:moveTo>
                    <a:pt x="3273" y="0"/>
                  </a:moveTo>
                  <a:cubicBezTo>
                    <a:pt x="3273" y="0"/>
                    <a:pt x="2496" y="333"/>
                    <a:pt x="1609" y="666"/>
                  </a:cubicBezTo>
                  <a:cubicBezTo>
                    <a:pt x="777" y="1054"/>
                    <a:pt x="1276" y="1331"/>
                    <a:pt x="555" y="2052"/>
                  </a:cubicBezTo>
                  <a:lnTo>
                    <a:pt x="278" y="2329"/>
                  </a:lnTo>
                  <a:cubicBezTo>
                    <a:pt x="1" y="2717"/>
                    <a:pt x="1" y="3161"/>
                    <a:pt x="334" y="3438"/>
                  </a:cubicBezTo>
                  <a:lnTo>
                    <a:pt x="1443" y="4436"/>
                  </a:lnTo>
                  <a:cubicBezTo>
                    <a:pt x="1642" y="4586"/>
                    <a:pt x="1886" y="4668"/>
                    <a:pt x="2130" y="4668"/>
                  </a:cubicBezTo>
                  <a:cubicBezTo>
                    <a:pt x="2428" y="4668"/>
                    <a:pt x="2726" y="4545"/>
                    <a:pt x="2940" y="4270"/>
                  </a:cubicBezTo>
                  <a:lnTo>
                    <a:pt x="5269" y="1220"/>
                  </a:lnTo>
                  <a:lnTo>
                    <a:pt x="3273" y="0"/>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3"/>
            <p:cNvSpPr/>
            <p:nvPr/>
          </p:nvSpPr>
          <p:spPr>
            <a:xfrm>
              <a:off x="2385575" y="3534675"/>
              <a:ext cx="127575" cy="235700"/>
            </a:xfrm>
            <a:custGeom>
              <a:avLst/>
              <a:gdLst/>
              <a:ahLst/>
              <a:cxnLst/>
              <a:rect l="l" t="t" r="r" b="b"/>
              <a:pathLst>
                <a:path w="5103" h="9428" extrusionOk="0">
                  <a:moveTo>
                    <a:pt x="3827" y="1"/>
                  </a:moveTo>
                  <a:lnTo>
                    <a:pt x="3993" y="722"/>
                  </a:lnTo>
                  <a:cubicBezTo>
                    <a:pt x="3993" y="722"/>
                    <a:pt x="4382" y="1443"/>
                    <a:pt x="4382" y="2274"/>
                  </a:cubicBezTo>
                  <a:cubicBezTo>
                    <a:pt x="4382" y="3106"/>
                    <a:pt x="2773" y="4326"/>
                    <a:pt x="2607" y="4548"/>
                  </a:cubicBezTo>
                  <a:lnTo>
                    <a:pt x="2496" y="4548"/>
                  </a:lnTo>
                  <a:cubicBezTo>
                    <a:pt x="2330" y="4326"/>
                    <a:pt x="833" y="3051"/>
                    <a:pt x="833" y="2274"/>
                  </a:cubicBezTo>
                  <a:cubicBezTo>
                    <a:pt x="833" y="1443"/>
                    <a:pt x="1276" y="722"/>
                    <a:pt x="1276" y="722"/>
                  </a:cubicBezTo>
                  <a:lnTo>
                    <a:pt x="1276" y="112"/>
                  </a:lnTo>
                  <a:cubicBezTo>
                    <a:pt x="1276" y="112"/>
                    <a:pt x="278" y="833"/>
                    <a:pt x="389" y="2274"/>
                  </a:cubicBezTo>
                  <a:cubicBezTo>
                    <a:pt x="389" y="3217"/>
                    <a:pt x="1221" y="4049"/>
                    <a:pt x="1775" y="4548"/>
                  </a:cubicBezTo>
                  <a:lnTo>
                    <a:pt x="1" y="4548"/>
                  </a:lnTo>
                  <a:lnTo>
                    <a:pt x="1" y="5269"/>
                  </a:lnTo>
                  <a:lnTo>
                    <a:pt x="2219" y="5269"/>
                  </a:lnTo>
                  <a:lnTo>
                    <a:pt x="2219" y="9428"/>
                  </a:lnTo>
                  <a:lnTo>
                    <a:pt x="2884" y="9428"/>
                  </a:lnTo>
                  <a:lnTo>
                    <a:pt x="2884" y="5269"/>
                  </a:lnTo>
                  <a:lnTo>
                    <a:pt x="5102" y="5269"/>
                  </a:lnTo>
                  <a:lnTo>
                    <a:pt x="5102" y="4603"/>
                  </a:lnTo>
                  <a:lnTo>
                    <a:pt x="3439" y="4603"/>
                  </a:lnTo>
                  <a:cubicBezTo>
                    <a:pt x="3993" y="4160"/>
                    <a:pt x="4825" y="3217"/>
                    <a:pt x="4881" y="2330"/>
                  </a:cubicBezTo>
                  <a:cubicBezTo>
                    <a:pt x="4936" y="888"/>
                    <a:pt x="3827" y="1"/>
                    <a:pt x="38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3"/>
            <p:cNvSpPr/>
            <p:nvPr/>
          </p:nvSpPr>
          <p:spPr>
            <a:xfrm>
              <a:off x="2403600" y="3458450"/>
              <a:ext cx="87375" cy="120625"/>
            </a:xfrm>
            <a:custGeom>
              <a:avLst/>
              <a:gdLst/>
              <a:ahLst/>
              <a:cxnLst/>
              <a:rect l="l" t="t" r="r" b="b"/>
              <a:pathLst>
                <a:path w="3495" h="4825" extrusionOk="0">
                  <a:moveTo>
                    <a:pt x="3162" y="0"/>
                  </a:moveTo>
                  <a:lnTo>
                    <a:pt x="1387" y="111"/>
                  </a:lnTo>
                  <a:cubicBezTo>
                    <a:pt x="1387" y="111"/>
                    <a:pt x="833" y="887"/>
                    <a:pt x="389" y="1775"/>
                  </a:cubicBezTo>
                  <a:cubicBezTo>
                    <a:pt x="1" y="2606"/>
                    <a:pt x="334" y="2606"/>
                    <a:pt x="278" y="3660"/>
                  </a:cubicBezTo>
                  <a:lnTo>
                    <a:pt x="278" y="4048"/>
                  </a:lnTo>
                  <a:cubicBezTo>
                    <a:pt x="278" y="4492"/>
                    <a:pt x="611" y="4824"/>
                    <a:pt x="999" y="4824"/>
                  </a:cubicBezTo>
                  <a:lnTo>
                    <a:pt x="2496" y="4824"/>
                  </a:lnTo>
                  <a:cubicBezTo>
                    <a:pt x="3051" y="4824"/>
                    <a:pt x="3494" y="4325"/>
                    <a:pt x="3439" y="3771"/>
                  </a:cubicBezTo>
                  <a:lnTo>
                    <a:pt x="3162" y="0"/>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3"/>
            <p:cNvSpPr/>
            <p:nvPr/>
          </p:nvSpPr>
          <p:spPr>
            <a:xfrm>
              <a:off x="1743750" y="2804950"/>
              <a:ext cx="101200" cy="1367450"/>
            </a:xfrm>
            <a:custGeom>
              <a:avLst/>
              <a:gdLst/>
              <a:ahLst/>
              <a:cxnLst/>
              <a:rect l="l" t="t" r="r" b="b"/>
              <a:pathLst>
                <a:path w="4048" h="54698" extrusionOk="0">
                  <a:moveTo>
                    <a:pt x="2670" y="1"/>
                  </a:moveTo>
                  <a:cubicBezTo>
                    <a:pt x="2644" y="1"/>
                    <a:pt x="2621" y="8"/>
                    <a:pt x="2606" y="23"/>
                  </a:cubicBezTo>
                  <a:cubicBezTo>
                    <a:pt x="55" y="1742"/>
                    <a:pt x="0" y="3294"/>
                    <a:pt x="0" y="3461"/>
                  </a:cubicBezTo>
                  <a:lnTo>
                    <a:pt x="0" y="5512"/>
                  </a:lnTo>
                  <a:lnTo>
                    <a:pt x="444" y="5512"/>
                  </a:lnTo>
                  <a:lnTo>
                    <a:pt x="444" y="3461"/>
                  </a:lnTo>
                  <a:cubicBezTo>
                    <a:pt x="444" y="2906"/>
                    <a:pt x="943" y="2407"/>
                    <a:pt x="1497" y="2407"/>
                  </a:cubicBezTo>
                  <a:cubicBezTo>
                    <a:pt x="2052" y="2407"/>
                    <a:pt x="2551" y="2906"/>
                    <a:pt x="2551" y="3461"/>
                  </a:cubicBezTo>
                  <a:lnTo>
                    <a:pt x="2551" y="50871"/>
                  </a:lnTo>
                  <a:cubicBezTo>
                    <a:pt x="1996" y="50982"/>
                    <a:pt x="1442" y="51481"/>
                    <a:pt x="1331" y="52646"/>
                  </a:cubicBezTo>
                  <a:cubicBezTo>
                    <a:pt x="1275" y="54032"/>
                    <a:pt x="1996" y="54697"/>
                    <a:pt x="1996" y="54697"/>
                  </a:cubicBezTo>
                  <a:cubicBezTo>
                    <a:pt x="1996" y="54697"/>
                    <a:pt x="1664" y="53699"/>
                    <a:pt x="1719" y="52646"/>
                  </a:cubicBezTo>
                  <a:cubicBezTo>
                    <a:pt x="1830" y="51426"/>
                    <a:pt x="2551" y="51259"/>
                    <a:pt x="2662" y="51259"/>
                  </a:cubicBezTo>
                  <a:cubicBezTo>
                    <a:pt x="2828" y="51259"/>
                    <a:pt x="3493" y="51426"/>
                    <a:pt x="3660" y="52646"/>
                  </a:cubicBezTo>
                  <a:cubicBezTo>
                    <a:pt x="3715" y="53755"/>
                    <a:pt x="3383" y="54697"/>
                    <a:pt x="3383" y="54697"/>
                  </a:cubicBezTo>
                  <a:cubicBezTo>
                    <a:pt x="3383" y="54697"/>
                    <a:pt x="4048" y="53977"/>
                    <a:pt x="3993" y="52646"/>
                  </a:cubicBezTo>
                  <a:cubicBezTo>
                    <a:pt x="3937" y="51537"/>
                    <a:pt x="3438" y="50982"/>
                    <a:pt x="2883" y="50927"/>
                  </a:cubicBezTo>
                  <a:lnTo>
                    <a:pt x="2883" y="3516"/>
                  </a:lnTo>
                  <a:cubicBezTo>
                    <a:pt x="2883" y="2684"/>
                    <a:pt x="2274" y="2074"/>
                    <a:pt x="1442" y="2074"/>
                  </a:cubicBezTo>
                  <a:cubicBezTo>
                    <a:pt x="1275" y="2074"/>
                    <a:pt x="1109" y="2074"/>
                    <a:pt x="943" y="2130"/>
                  </a:cubicBezTo>
                  <a:cubicBezTo>
                    <a:pt x="1275" y="1631"/>
                    <a:pt x="1830" y="1021"/>
                    <a:pt x="2828" y="411"/>
                  </a:cubicBezTo>
                  <a:cubicBezTo>
                    <a:pt x="2883" y="355"/>
                    <a:pt x="2939" y="189"/>
                    <a:pt x="2883" y="133"/>
                  </a:cubicBezTo>
                  <a:cubicBezTo>
                    <a:pt x="2843" y="52"/>
                    <a:pt x="2743" y="1"/>
                    <a:pt x="2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2" name="Google Shape;2352;p53"/>
          <p:cNvGrpSpPr/>
          <p:nvPr/>
        </p:nvGrpSpPr>
        <p:grpSpPr>
          <a:xfrm>
            <a:off x="2263776" y="643840"/>
            <a:ext cx="1111825" cy="170525"/>
            <a:chOff x="1893450" y="398925"/>
            <a:chExt cx="1111825" cy="170525"/>
          </a:xfrm>
        </p:grpSpPr>
        <p:sp>
          <p:nvSpPr>
            <p:cNvPr id="2353" name="Google Shape;2353;p53"/>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3"/>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3"/>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3"/>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Рисунок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375601" y="729490"/>
            <a:ext cx="4871869" cy="2789934"/>
          </a:xfrm>
          <a:prstGeom prst="rect">
            <a:avLst/>
          </a:prstGeom>
          <a:ln>
            <a:noFill/>
          </a:ln>
          <a:effectLst>
            <a:softEdge rad="112500"/>
          </a:effectLst>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360"/>
        <p:cNvGrpSpPr/>
        <p:nvPr/>
      </p:nvGrpSpPr>
      <p:grpSpPr>
        <a:xfrm>
          <a:off x="0" y="0"/>
          <a:ext cx="0" cy="0"/>
          <a:chOff x="0" y="0"/>
          <a:chExt cx="0" cy="0"/>
        </a:xfrm>
      </p:grpSpPr>
      <p:grpSp>
        <p:nvGrpSpPr>
          <p:cNvPr id="2362" name="Google Shape;2362;p54"/>
          <p:cNvGrpSpPr/>
          <p:nvPr/>
        </p:nvGrpSpPr>
        <p:grpSpPr>
          <a:xfrm>
            <a:off x="263050" y="764688"/>
            <a:ext cx="1111825" cy="170525"/>
            <a:chOff x="1893450" y="398925"/>
            <a:chExt cx="1111825" cy="170525"/>
          </a:xfrm>
        </p:grpSpPr>
        <p:sp>
          <p:nvSpPr>
            <p:cNvPr id="2363" name="Google Shape;2363;p54"/>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4"/>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4"/>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4"/>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7" name="Google Shape;2367;p54"/>
          <p:cNvGrpSpPr/>
          <p:nvPr/>
        </p:nvGrpSpPr>
        <p:grpSpPr>
          <a:xfrm flipH="1">
            <a:off x="7769175" y="764700"/>
            <a:ext cx="1111825" cy="170525"/>
            <a:chOff x="1893450" y="398925"/>
            <a:chExt cx="1111825" cy="170525"/>
          </a:xfrm>
        </p:grpSpPr>
        <p:sp>
          <p:nvSpPr>
            <p:cNvPr id="2368" name="Google Shape;2368;p54"/>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4"/>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4"/>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4"/>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 name="TextBox 26"/>
          <p:cNvSpPr txBox="1"/>
          <p:nvPr/>
        </p:nvSpPr>
        <p:spPr>
          <a:xfrm>
            <a:off x="2623061" y="503090"/>
            <a:ext cx="3653564" cy="523220"/>
          </a:xfrm>
          <a:prstGeom prst="rect">
            <a:avLst/>
          </a:prstGeom>
          <a:noFill/>
        </p:spPr>
        <p:txBody>
          <a:bodyPr wrap="none" rtlCol="0">
            <a:spAutoFit/>
          </a:bodyPr>
          <a:lstStyle/>
          <a:p>
            <a:r>
              <a:rPr lang="ru-RU" sz="2800" b="1" dirty="0" smtClean="0">
                <a:latin typeface="Times New Roman" panose="02020603050405020304" pitchFamily="18" charset="0"/>
                <a:cs typeface="Times New Roman" panose="02020603050405020304" pitchFamily="18" charset="0"/>
              </a:rPr>
              <a:t>РАННЕЕ  ЦАРСТВО</a:t>
            </a:r>
            <a:endParaRPr lang="ru-RU" sz="2800" b="1" dirty="0">
              <a:latin typeface="Times New Roman" panose="02020603050405020304" pitchFamily="18" charset="0"/>
              <a:cs typeface="Times New Roman" panose="02020603050405020304" pitchFamily="18" charset="0"/>
            </a:endParaRPr>
          </a:p>
        </p:txBody>
      </p:sp>
      <p:sp>
        <p:nvSpPr>
          <p:cNvPr id="3" name="TextBox 2"/>
          <p:cNvSpPr txBox="1"/>
          <p:nvPr/>
        </p:nvSpPr>
        <p:spPr>
          <a:xfrm>
            <a:off x="3001369" y="1020009"/>
            <a:ext cx="2896947" cy="338554"/>
          </a:xfrm>
          <a:prstGeom prst="rect">
            <a:avLst/>
          </a:prstGeom>
          <a:noFill/>
        </p:spPr>
        <p:txBody>
          <a:bodyPr wrap="none" rtlCol="0">
            <a:spAutoFit/>
          </a:bodyPr>
          <a:lstStyle/>
          <a:p>
            <a:r>
              <a:rPr lang="ru-RU" sz="1600" dirty="0" smtClean="0"/>
              <a:t>МЕДНО –КАМЕНННЫЙ ВЕК</a:t>
            </a:r>
            <a:endParaRPr lang="ru-RU" sz="1600" dirty="0"/>
          </a:p>
        </p:txBody>
      </p:sp>
      <p:pic>
        <p:nvPicPr>
          <p:cNvPr id="4" name="Рисунок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587672" y="1358563"/>
            <a:ext cx="3984450" cy="3389315"/>
          </a:xfrm>
          <a:prstGeom prst="rect">
            <a:avLst/>
          </a:prstGeom>
          <a:ln>
            <a:noFill/>
          </a:ln>
          <a:effectLst>
            <a:softEdge rad="112500"/>
          </a:effectLst>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388"/>
        <p:cNvGrpSpPr/>
        <p:nvPr/>
      </p:nvGrpSpPr>
      <p:grpSpPr>
        <a:xfrm>
          <a:off x="0" y="0"/>
          <a:ext cx="0" cy="0"/>
          <a:chOff x="0" y="0"/>
          <a:chExt cx="0" cy="0"/>
        </a:xfrm>
      </p:grpSpPr>
      <p:sp>
        <p:nvSpPr>
          <p:cNvPr id="2389" name="Google Shape;2389;p55"/>
          <p:cNvSpPr/>
          <p:nvPr/>
        </p:nvSpPr>
        <p:spPr>
          <a:xfrm>
            <a:off x="-1407637" y="3501775"/>
            <a:ext cx="2782955" cy="1305049"/>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1" name="Google Shape;2391;p55"/>
          <p:cNvGrpSpPr/>
          <p:nvPr/>
        </p:nvGrpSpPr>
        <p:grpSpPr>
          <a:xfrm>
            <a:off x="339250" y="764688"/>
            <a:ext cx="1111825" cy="170525"/>
            <a:chOff x="1893450" y="398925"/>
            <a:chExt cx="1111825" cy="170525"/>
          </a:xfrm>
        </p:grpSpPr>
        <p:sp>
          <p:nvSpPr>
            <p:cNvPr id="2392" name="Google Shape;2392;p55"/>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5"/>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5"/>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5"/>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6" name="Google Shape;2396;p55"/>
          <p:cNvGrpSpPr/>
          <p:nvPr/>
        </p:nvGrpSpPr>
        <p:grpSpPr>
          <a:xfrm flipH="1">
            <a:off x="7692975" y="764700"/>
            <a:ext cx="1111825" cy="170525"/>
            <a:chOff x="1893450" y="398925"/>
            <a:chExt cx="1111825" cy="170525"/>
          </a:xfrm>
        </p:grpSpPr>
        <p:sp>
          <p:nvSpPr>
            <p:cNvPr id="2397" name="Google Shape;2397;p55"/>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5"/>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5"/>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5"/>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1" name="Google Shape;2401;p55"/>
          <p:cNvGrpSpPr/>
          <p:nvPr/>
        </p:nvGrpSpPr>
        <p:grpSpPr>
          <a:xfrm>
            <a:off x="7910439" y="3804814"/>
            <a:ext cx="814498" cy="1002016"/>
            <a:chOff x="6671950" y="4370550"/>
            <a:chExt cx="506025" cy="622525"/>
          </a:xfrm>
        </p:grpSpPr>
        <p:sp>
          <p:nvSpPr>
            <p:cNvPr id="2402" name="Google Shape;2402;p55"/>
            <p:cNvSpPr/>
            <p:nvPr/>
          </p:nvSpPr>
          <p:spPr>
            <a:xfrm>
              <a:off x="7090625" y="4498150"/>
              <a:ext cx="24975" cy="110925"/>
            </a:xfrm>
            <a:custGeom>
              <a:avLst/>
              <a:gdLst/>
              <a:ahLst/>
              <a:cxnLst/>
              <a:rect l="l" t="t" r="r" b="b"/>
              <a:pathLst>
                <a:path w="999" h="4437" extrusionOk="0">
                  <a:moveTo>
                    <a:pt x="499" y="0"/>
                  </a:moveTo>
                  <a:lnTo>
                    <a:pt x="0" y="56"/>
                  </a:lnTo>
                  <a:cubicBezTo>
                    <a:pt x="444" y="1941"/>
                    <a:pt x="499" y="4437"/>
                    <a:pt x="499" y="4437"/>
                  </a:cubicBezTo>
                  <a:lnTo>
                    <a:pt x="998" y="4437"/>
                  </a:lnTo>
                  <a:cubicBezTo>
                    <a:pt x="998" y="4437"/>
                    <a:pt x="832" y="183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5"/>
            <p:cNvSpPr/>
            <p:nvPr/>
          </p:nvSpPr>
          <p:spPr>
            <a:xfrm>
              <a:off x="7001900" y="4370550"/>
              <a:ext cx="149750" cy="111000"/>
            </a:xfrm>
            <a:custGeom>
              <a:avLst/>
              <a:gdLst/>
              <a:ahLst/>
              <a:cxnLst/>
              <a:rect l="l" t="t" r="r" b="b"/>
              <a:pathLst>
                <a:path w="5990" h="4440" extrusionOk="0">
                  <a:moveTo>
                    <a:pt x="3552" y="0"/>
                  </a:moveTo>
                  <a:cubicBezTo>
                    <a:pt x="3033" y="0"/>
                    <a:pt x="2773" y="779"/>
                    <a:pt x="2773" y="779"/>
                  </a:cubicBezTo>
                  <a:cubicBezTo>
                    <a:pt x="2773" y="779"/>
                    <a:pt x="2535" y="343"/>
                    <a:pt x="2058" y="343"/>
                  </a:cubicBezTo>
                  <a:cubicBezTo>
                    <a:pt x="1972" y="343"/>
                    <a:pt x="1877" y="357"/>
                    <a:pt x="1775" y="391"/>
                  </a:cubicBezTo>
                  <a:cubicBezTo>
                    <a:pt x="1220" y="557"/>
                    <a:pt x="1387" y="1334"/>
                    <a:pt x="1387" y="1334"/>
                  </a:cubicBezTo>
                  <a:cubicBezTo>
                    <a:pt x="1387" y="1334"/>
                    <a:pt x="1165" y="1201"/>
                    <a:pt x="905" y="1201"/>
                  </a:cubicBezTo>
                  <a:cubicBezTo>
                    <a:pt x="753" y="1201"/>
                    <a:pt x="587" y="1246"/>
                    <a:pt x="444" y="1389"/>
                  </a:cubicBezTo>
                  <a:cubicBezTo>
                    <a:pt x="0" y="1777"/>
                    <a:pt x="278" y="2166"/>
                    <a:pt x="777" y="2776"/>
                  </a:cubicBezTo>
                  <a:cubicBezTo>
                    <a:pt x="1276" y="3441"/>
                    <a:pt x="2662" y="4439"/>
                    <a:pt x="2662" y="4439"/>
                  </a:cubicBezTo>
                  <a:lnTo>
                    <a:pt x="4326" y="4328"/>
                  </a:lnTo>
                  <a:cubicBezTo>
                    <a:pt x="4326" y="4328"/>
                    <a:pt x="5989" y="1667"/>
                    <a:pt x="5379" y="946"/>
                  </a:cubicBezTo>
                  <a:cubicBezTo>
                    <a:pt x="5185" y="719"/>
                    <a:pt x="5019" y="639"/>
                    <a:pt x="4882" y="639"/>
                  </a:cubicBezTo>
                  <a:cubicBezTo>
                    <a:pt x="4548" y="639"/>
                    <a:pt x="4381" y="1112"/>
                    <a:pt x="4381" y="1112"/>
                  </a:cubicBezTo>
                  <a:cubicBezTo>
                    <a:pt x="4381" y="1112"/>
                    <a:pt x="4547" y="169"/>
                    <a:pt x="3605" y="3"/>
                  </a:cubicBezTo>
                  <a:cubicBezTo>
                    <a:pt x="3587" y="1"/>
                    <a:pt x="3569" y="0"/>
                    <a:pt x="3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5"/>
            <p:cNvSpPr/>
            <p:nvPr/>
          </p:nvSpPr>
          <p:spPr>
            <a:xfrm>
              <a:off x="7053200" y="4451025"/>
              <a:ext cx="72100" cy="54400"/>
            </a:xfrm>
            <a:custGeom>
              <a:avLst/>
              <a:gdLst/>
              <a:ahLst/>
              <a:cxnLst/>
              <a:rect l="l" t="t" r="r" b="b"/>
              <a:pathLst>
                <a:path w="2884" h="2176" extrusionOk="0">
                  <a:moveTo>
                    <a:pt x="2828" y="0"/>
                  </a:moveTo>
                  <a:cubicBezTo>
                    <a:pt x="2828" y="0"/>
                    <a:pt x="2273" y="499"/>
                    <a:pt x="1497" y="1054"/>
                  </a:cubicBezTo>
                  <a:cubicBezTo>
                    <a:pt x="943" y="856"/>
                    <a:pt x="416" y="827"/>
                    <a:pt x="161" y="827"/>
                  </a:cubicBezTo>
                  <a:cubicBezTo>
                    <a:pt x="59" y="827"/>
                    <a:pt x="0" y="832"/>
                    <a:pt x="0" y="832"/>
                  </a:cubicBezTo>
                  <a:cubicBezTo>
                    <a:pt x="0" y="832"/>
                    <a:pt x="597" y="2176"/>
                    <a:pt x="1745" y="2176"/>
                  </a:cubicBezTo>
                  <a:cubicBezTo>
                    <a:pt x="1808" y="2176"/>
                    <a:pt x="1874" y="2171"/>
                    <a:pt x="1941" y="2163"/>
                  </a:cubicBezTo>
                  <a:cubicBezTo>
                    <a:pt x="2883" y="1996"/>
                    <a:pt x="2828" y="0"/>
                    <a:pt x="28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5"/>
            <p:cNvSpPr/>
            <p:nvPr/>
          </p:nvSpPr>
          <p:spPr>
            <a:xfrm>
              <a:off x="6976950" y="4536975"/>
              <a:ext cx="52700" cy="106750"/>
            </a:xfrm>
            <a:custGeom>
              <a:avLst/>
              <a:gdLst/>
              <a:ahLst/>
              <a:cxnLst/>
              <a:rect l="l" t="t" r="r" b="b"/>
              <a:pathLst>
                <a:path w="2108" h="4270" extrusionOk="0">
                  <a:moveTo>
                    <a:pt x="388" y="0"/>
                  </a:moveTo>
                  <a:lnTo>
                    <a:pt x="0" y="222"/>
                  </a:lnTo>
                  <a:cubicBezTo>
                    <a:pt x="887" y="1885"/>
                    <a:pt x="1719" y="4270"/>
                    <a:pt x="1719" y="4270"/>
                  </a:cubicBezTo>
                  <a:lnTo>
                    <a:pt x="2107" y="4103"/>
                  </a:lnTo>
                  <a:cubicBezTo>
                    <a:pt x="2107" y="4103"/>
                    <a:pt x="1276" y="1664"/>
                    <a:pt x="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5"/>
            <p:cNvSpPr/>
            <p:nvPr/>
          </p:nvSpPr>
          <p:spPr>
            <a:xfrm>
              <a:off x="6868825" y="4421425"/>
              <a:ext cx="140025" cy="112800"/>
            </a:xfrm>
            <a:custGeom>
              <a:avLst/>
              <a:gdLst/>
              <a:ahLst/>
              <a:cxnLst/>
              <a:rect l="l" t="t" r="r" b="b"/>
              <a:pathLst>
                <a:path w="5601" h="4512" extrusionOk="0">
                  <a:moveTo>
                    <a:pt x="3130" y="1"/>
                  </a:moveTo>
                  <a:cubicBezTo>
                    <a:pt x="3071" y="1"/>
                    <a:pt x="3007" y="7"/>
                    <a:pt x="2939" y="20"/>
                  </a:cubicBezTo>
                  <a:cubicBezTo>
                    <a:pt x="2384" y="75"/>
                    <a:pt x="2384" y="962"/>
                    <a:pt x="2384" y="962"/>
                  </a:cubicBezTo>
                  <a:cubicBezTo>
                    <a:pt x="2384" y="962"/>
                    <a:pt x="2147" y="699"/>
                    <a:pt x="1800" y="699"/>
                  </a:cubicBezTo>
                  <a:cubicBezTo>
                    <a:pt x="1643" y="699"/>
                    <a:pt x="1465" y="752"/>
                    <a:pt x="1275" y="907"/>
                  </a:cubicBezTo>
                  <a:cubicBezTo>
                    <a:pt x="776" y="1240"/>
                    <a:pt x="1164" y="1960"/>
                    <a:pt x="1164" y="1960"/>
                  </a:cubicBezTo>
                  <a:cubicBezTo>
                    <a:pt x="1164" y="1960"/>
                    <a:pt x="1044" y="1917"/>
                    <a:pt x="886" y="1917"/>
                  </a:cubicBezTo>
                  <a:cubicBezTo>
                    <a:pt x="688" y="1917"/>
                    <a:pt x="431" y="1985"/>
                    <a:pt x="277" y="2293"/>
                  </a:cubicBezTo>
                  <a:cubicBezTo>
                    <a:pt x="0" y="2792"/>
                    <a:pt x="333" y="3125"/>
                    <a:pt x="1054" y="3458"/>
                  </a:cubicBezTo>
                  <a:cubicBezTo>
                    <a:pt x="1719" y="3901"/>
                    <a:pt x="3327" y="4511"/>
                    <a:pt x="3327" y="4511"/>
                  </a:cubicBezTo>
                  <a:lnTo>
                    <a:pt x="4769" y="3901"/>
                  </a:lnTo>
                  <a:cubicBezTo>
                    <a:pt x="4769" y="3901"/>
                    <a:pt x="5601" y="907"/>
                    <a:pt x="4769" y="352"/>
                  </a:cubicBezTo>
                  <a:cubicBezTo>
                    <a:pt x="4596" y="237"/>
                    <a:pt x="4458" y="191"/>
                    <a:pt x="4350" y="191"/>
                  </a:cubicBezTo>
                  <a:cubicBezTo>
                    <a:pt x="3937" y="191"/>
                    <a:pt x="3937" y="851"/>
                    <a:pt x="3937" y="851"/>
                  </a:cubicBezTo>
                  <a:cubicBezTo>
                    <a:pt x="3937" y="851"/>
                    <a:pt x="3843" y="1"/>
                    <a:pt x="3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5"/>
            <p:cNvSpPr/>
            <p:nvPr/>
          </p:nvSpPr>
          <p:spPr>
            <a:xfrm>
              <a:off x="6931200" y="4487050"/>
              <a:ext cx="77650" cy="63125"/>
            </a:xfrm>
            <a:custGeom>
              <a:avLst/>
              <a:gdLst/>
              <a:ahLst/>
              <a:cxnLst/>
              <a:rect l="l" t="t" r="r" b="b"/>
              <a:pathLst>
                <a:path w="3106" h="2525" extrusionOk="0">
                  <a:moveTo>
                    <a:pt x="2496" y="1"/>
                  </a:moveTo>
                  <a:lnTo>
                    <a:pt x="2496" y="1"/>
                  </a:lnTo>
                  <a:cubicBezTo>
                    <a:pt x="2496" y="1"/>
                    <a:pt x="2163" y="555"/>
                    <a:pt x="1553" y="1443"/>
                  </a:cubicBezTo>
                  <a:cubicBezTo>
                    <a:pt x="1477" y="1438"/>
                    <a:pt x="1403" y="1435"/>
                    <a:pt x="1329" y="1435"/>
                  </a:cubicBezTo>
                  <a:cubicBezTo>
                    <a:pt x="596" y="1435"/>
                    <a:pt x="0" y="1664"/>
                    <a:pt x="0" y="1664"/>
                  </a:cubicBezTo>
                  <a:cubicBezTo>
                    <a:pt x="0" y="1664"/>
                    <a:pt x="749" y="2525"/>
                    <a:pt x="1631" y="2525"/>
                  </a:cubicBezTo>
                  <a:cubicBezTo>
                    <a:pt x="1822" y="2525"/>
                    <a:pt x="2020" y="2484"/>
                    <a:pt x="2218" y="2385"/>
                  </a:cubicBezTo>
                  <a:cubicBezTo>
                    <a:pt x="3106" y="1886"/>
                    <a:pt x="2496" y="1"/>
                    <a:pt x="24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5"/>
            <p:cNvSpPr/>
            <p:nvPr/>
          </p:nvSpPr>
          <p:spPr>
            <a:xfrm>
              <a:off x="6881300" y="4602125"/>
              <a:ext cx="76250" cy="94275"/>
            </a:xfrm>
            <a:custGeom>
              <a:avLst/>
              <a:gdLst/>
              <a:ahLst/>
              <a:cxnLst/>
              <a:rect l="l" t="t" r="r" b="b"/>
              <a:pathLst>
                <a:path w="3050" h="3771" extrusionOk="0">
                  <a:moveTo>
                    <a:pt x="333" y="0"/>
                  </a:moveTo>
                  <a:lnTo>
                    <a:pt x="0" y="278"/>
                  </a:lnTo>
                  <a:cubicBezTo>
                    <a:pt x="1220" y="1664"/>
                    <a:pt x="2551" y="3716"/>
                    <a:pt x="2606" y="3771"/>
                  </a:cubicBezTo>
                  <a:lnTo>
                    <a:pt x="3050" y="3494"/>
                  </a:lnTo>
                  <a:cubicBezTo>
                    <a:pt x="3050" y="3494"/>
                    <a:pt x="1664" y="1387"/>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5"/>
            <p:cNvSpPr/>
            <p:nvPr/>
          </p:nvSpPr>
          <p:spPr>
            <a:xfrm>
              <a:off x="6759300" y="4493750"/>
              <a:ext cx="127550" cy="115325"/>
            </a:xfrm>
            <a:custGeom>
              <a:avLst/>
              <a:gdLst/>
              <a:ahLst/>
              <a:cxnLst/>
              <a:rect l="l" t="t" r="r" b="b"/>
              <a:pathLst>
                <a:path w="5102" h="4613" extrusionOk="0">
                  <a:moveTo>
                    <a:pt x="3799" y="1"/>
                  </a:moveTo>
                  <a:cubicBezTo>
                    <a:pt x="3273" y="1"/>
                    <a:pt x="3438" y="786"/>
                    <a:pt x="3438" y="786"/>
                  </a:cubicBezTo>
                  <a:cubicBezTo>
                    <a:pt x="3438" y="786"/>
                    <a:pt x="3171" y="138"/>
                    <a:pt x="2574" y="138"/>
                  </a:cubicBezTo>
                  <a:cubicBezTo>
                    <a:pt x="2451" y="138"/>
                    <a:pt x="2314" y="166"/>
                    <a:pt x="2163" y="232"/>
                  </a:cubicBezTo>
                  <a:cubicBezTo>
                    <a:pt x="1664" y="454"/>
                    <a:pt x="1830" y="1341"/>
                    <a:pt x="1830" y="1341"/>
                  </a:cubicBezTo>
                  <a:cubicBezTo>
                    <a:pt x="1830" y="1341"/>
                    <a:pt x="1631" y="1196"/>
                    <a:pt x="1378" y="1196"/>
                  </a:cubicBezTo>
                  <a:cubicBezTo>
                    <a:pt x="1187" y="1196"/>
                    <a:pt x="967" y="1278"/>
                    <a:pt x="777" y="1563"/>
                  </a:cubicBezTo>
                  <a:cubicBezTo>
                    <a:pt x="444" y="2006"/>
                    <a:pt x="998" y="2561"/>
                    <a:pt x="998" y="2561"/>
                  </a:cubicBezTo>
                  <a:cubicBezTo>
                    <a:pt x="998" y="2561"/>
                    <a:pt x="278" y="2561"/>
                    <a:pt x="167" y="3115"/>
                  </a:cubicBezTo>
                  <a:cubicBezTo>
                    <a:pt x="0" y="3614"/>
                    <a:pt x="444" y="3892"/>
                    <a:pt x="1220" y="4114"/>
                  </a:cubicBezTo>
                  <a:cubicBezTo>
                    <a:pt x="1941" y="4335"/>
                    <a:pt x="3605" y="4613"/>
                    <a:pt x="3605" y="4613"/>
                  </a:cubicBezTo>
                  <a:lnTo>
                    <a:pt x="4991" y="3559"/>
                  </a:lnTo>
                  <a:cubicBezTo>
                    <a:pt x="4991" y="3559"/>
                    <a:pt x="5102" y="454"/>
                    <a:pt x="4104" y="66"/>
                  </a:cubicBezTo>
                  <a:cubicBezTo>
                    <a:pt x="3983" y="20"/>
                    <a:pt x="3882" y="1"/>
                    <a:pt x="3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5"/>
            <p:cNvSpPr/>
            <p:nvPr/>
          </p:nvSpPr>
          <p:spPr>
            <a:xfrm>
              <a:off x="6834150" y="4550825"/>
              <a:ext cx="76275" cy="67900"/>
            </a:xfrm>
            <a:custGeom>
              <a:avLst/>
              <a:gdLst/>
              <a:ahLst/>
              <a:cxnLst/>
              <a:rect l="l" t="t" r="r" b="b"/>
              <a:pathLst>
                <a:path w="3051" h="2716" extrusionOk="0">
                  <a:moveTo>
                    <a:pt x="1942" y="1"/>
                  </a:moveTo>
                  <a:cubicBezTo>
                    <a:pt x="1942" y="1"/>
                    <a:pt x="1664" y="666"/>
                    <a:pt x="1442" y="1609"/>
                  </a:cubicBezTo>
                  <a:cubicBezTo>
                    <a:pt x="611" y="1831"/>
                    <a:pt x="1" y="2219"/>
                    <a:pt x="1" y="2219"/>
                  </a:cubicBezTo>
                  <a:cubicBezTo>
                    <a:pt x="1" y="2219"/>
                    <a:pt x="691" y="2716"/>
                    <a:pt x="1410" y="2716"/>
                  </a:cubicBezTo>
                  <a:cubicBezTo>
                    <a:pt x="1709" y="2716"/>
                    <a:pt x="2013" y="2630"/>
                    <a:pt x="2274" y="2385"/>
                  </a:cubicBezTo>
                  <a:cubicBezTo>
                    <a:pt x="3051" y="1664"/>
                    <a:pt x="1942" y="1"/>
                    <a:pt x="19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5"/>
            <p:cNvSpPr/>
            <p:nvPr/>
          </p:nvSpPr>
          <p:spPr>
            <a:xfrm>
              <a:off x="6799500" y="4692225"/>
              <a:ext cx="97075" cy="72125"/>
            </a:xfrm>
            <a:custGeom>
              <a:avLst/>
              <a:gdLst/>
              <a:ahLst/>
              <a:cxnLst/>
              <a:rect l="l" t="t" r="r" b="b"/>
              <a:pathLst>
                <a:path w="3883" h="2885" extrusionOk="0">
                  <a:moveTo>
                    <a:pt x="222" y="1"/>
                  </a:moveTo>
                  <a:lnTo>
                    <a:pt x="0" y="389"/>
                  </a:lnTo>
                  <a:cubicBezTo>
                    <a:pt x="1664" y="1276"/>
                    <a:pt x="3605" y="2884"/>
                    <a:pt x="3605" y="2884"/>
                  </a:cubicBezTo>
                  <a:lnTo>
                    <a:pt x="3882" y="2551"/>
                  </a:lnTo>
                  <a:cubicBezTo>
                    <a:pt x="3882" y="2551"/>
                    <a:pt x="1886" y="943"/>
                    <a:pt x="2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5"/>
            <p:cNvSpPr/>
            <p:nvPr/>
          </p:nvSpPr>
          <p:spPr>
            <a:xfrm>
              <a:off x="6671950" y="4601900"/>
              <a:ext cx="122025" cy="116700"/>
            </a:xfrm>
            <a:custGeom>
              <a:avLst/>
              <a:gdLst/>
              <a:ahLst/>
              <a:cxnLst/>
              <a:rect l="l" t="t" r="r" b="b"/>
              <a:pathLst>
                <a:path w="4881" h="4668" extrusionOk="0">
                  <a:moveTo>
                    <a:pt x="2803" y="1"/>
                  </a:moveTo>
                  <a:cubicBezTo>
                    <a:pt x="2048" y="1"/>
                    <a:pt x="2496" y="897"/>
                    <a:pt x="2496" y="897"/>
                  </a:cubicBezTo>
                  <a:cubicBezTo>
                    <a:pt x="2496" y="897"/>
                    <a:pt x="2149" y="521"/>
                    <a:pt x="1706" y="521"/>
                  </a:cubicBezTo>
                  <a:cubicBezTo>
                    <a:pt x="1535" y="521"/>
                    <a:pt x="1350" y="576"/>
                    <a:pt x="1165" y="730"/>
                  </a:cubicBezTo>
                  <a:cubicBezTo>
                    <a:pt x="722" y="1118"/>
                    <a:pt x="1165" y="1839"/>
                    <a:pt x="1165" y="1839"/>
                  </a:cubicBezTo>
                  <a:cubicBezTo>
                    <a:pt x="1165" y="1839"/>
                    <a:pt x="1085" y="1821"/>
                    <a:pt x="968" y="1821"/>
                  </a:cubicBezTo>
                  <a:cubicBezTo>
                    <a:pt x="734" y="1821"/>
                    <a:pt x="352" y="1895"/>
                    <a:pt x="167" y="2338"/>
                  </a:cubicBezTo>
                  <a:cubicBezTo>
                    <a:pt x="1" y="2893"/>
                    <a:pt x="722" y="3225"/>
                    <a:pt x="722" y="3225"/>
                  </a:cubicBezTo>
                  <a:cubicBezTo>
                    <a:pt x="722" y="3225"/>
                    <a:pt x="112" y="3447"/>
                    <a:pt x="112" y="4057"/>
                  </a:cubicBezTo>
                  <a:cubicBezTo>
                    <a:pt x="112" y="4612"/>
                    <a:pt x="611" y="4667"/>
                    <a:pt x="1443" y="4667"/>
                  </a:cubicBezTo>
                  <a:cubicBezTo>
                    <a:pt x="2219" y="4667"/>
                    <a:pt x="3938" y="4335"/>
                    <a:pt x="3938" y="4335"/>
                  </a:cubicBezTo>
                  <a:lnTo>
                    <a:pt x="4881" y="2948"/>
                  </a:lnTo>
                  <a:cubicBezTo>
                    <a:pt x="4881" y="2948"/>
                    <a:pt x="3938" y="9"/>
                    <a:pt x="2940" y="9"/>
                  </a:cubicBezTo>
                  <a:cubicBezTo>
                    <a:pt x="2890" y="3"/>
                    <a:pt x="2845" y="1"/>
                    <a:pt x="28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5"/>
            <p:cNvSpPr/>
            <p:nvPr/>
          </p:nvSpPr>
          <p:spPr>
            <a:xfrm>
              <a:off x="6752375" y="4645100"/>
              <a:ext cx="72100" cy="70400"/>
            </a:xfrm>
            <a:custGeom>
              <a:avLst/>
              <a:gdLst/>
              <a:ahLst/>
              <a:cxnLst/>
              <a:rect l="l" t="t" r="r" b="b"/>
              <a:pathLst>
                <a:path w="2884" h="2816" extrusionOk="0">
                  <a:moveTo>
                    <a:pt x="1275" y="0"/>
                  </a:moveTo>
                  <a:cubicBezTo>
                    <a:pt x="1275" y="0"/>
                    <a:pt x="1275" y="777"/>
                    <a:pt x="1165" y="1664"/>
                  </a:cubicBezTo>
                  <a:cubicBezTo>
                    <a:pt x="444" y="2052"/>
                    <a:pt x="0" y="2717"/>
                    <a:pt x="0" y="2717"/>
                  </a:cubicBezTo>
                  <a:cubicBezTo>
                    <a:pt x="0" y="2717"/>
                    <a:pt x="369" y="2816"/>
                    <a:pt x="828" y="2816"/>
                  </a:cubicBezTo>
                  <a:cubicBezTo>
                    <a:pt x="1345" y="2816"/>
                    <a:pt x="1977" y="2691"/>
                    <a:pt x="2329" y="2163"/>
                  </a:cubicBezTo>
                  <a:cubicBezTo>
                    <a:pt x="2884" y="1220"/>
                    <a:pt x="1275" y="0"/>
                    <a:pt x="1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5"/>
            <p:cNvSpPr/>
            <p:nvPr/>
          </p:nvSpPr>
          <p:spPr>
            <a:xfrm>
              <a:off x="6986800" y="4624475"/>
              <a:ext cx="130175" cy="368600"/>
            </a:xfrm>
            <a:custGeom>
              <a:avLst/>
              <a:gdLst/>
              <a:ahLst/>
              <a:cxnLst/>
              <a:rect l="l" t="t" r="r" b="b"/>
              <a:pathLst>
                <a:path w="5207" h="14744" extrusionOk="0">
                  <a:moveTo>
                    <a:pt x="1846" y="0"/>
                  </a:moveTo>
                  <a:cubicBezTo>
                    <a:pt x="871" y="0"/>
                    <a:pt x="1" y="1160"/>
                    <a:pt x="493" y="3099"/>
                  </a:cubicBezTo>
                  <a:cubicBezTo>
                    <a:pt x="1159" y="5816"/>
                    <a:pt x="3266" y="13025"/>
                    <a:pt x="3599" y="14744"/>
                  </a:cubicBezTo>
                  <a:lnTo>
                    <a:pt x="5151" y="14744"/>
                  </a:lnTo>
                  <a:cubicBezTo>
                    <a:pt x="5207" y="13025"/>
                    <a:pt x="4375" y="4152"/>
                    <a:pt x="3599" y="1768"/>
                  </a:cubicBezTo>
                  <a:cubicBezTo>
                    <a:pt x="3237" y="548"/>
                    <a:pt x="2517" y="0"/>
                    <a:pt x="18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5"/>
            <p:cNvSpPr/>
            <p:nvPr/>
          </p:nvSpPr>
          <p:spPr>
            <a:xfrm>
              <a:off x="6909500" y="4664150"/>
              <a:ext cx="167275" cy="328925"/>
            </a:xfrm>
            <a:custGeom>
              <a:avLst/>
              <a:gdLst/>
              <a:ahLst/>
              <a:cxnLst/>
              <a:rect l="l" t="t" r="r" b="b"/>
              <a:pathLst>
                <a:path w="6691" h="13157" extrusionOk="0">
                  <a:moveTo>
                    <a:pt x="1918" y="0"/>
                  </a:moveTo>
                  <a:cubicBezTo>
                    <a:pt x="835" y="0"/>
                    <a:pt x="0" y="1661"/>
                    <a:pt x="591" y="2954"/>
                  </a:cubicBezTo>
                  <a:cubicBezTo>
                    <a:pt x="1312" y="4617"/>
                    <a:pt x="4362" y="11770"/>
                    <a:pt x="4972" y="13157"/>
                  </a:cubicBezTo>
                  <a:lnTo>
                    <a:pt x="6691" y="13157"/>
                  </a:lnTo>
                  <a:cubicBezTo>
                    <a:pt x="6303" y="11493"/>
                    <a:pt x="4972" y="4506"/>
                    <a:pt x="3585" y="1512"/>
                  </a:cubicBezTo>
                  <a:cubicBezTo>
                    <a:pt x="3067" y="419"/>
                    <a:pt x="2461" y="0"/>
                    <a:pt x="19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5"/>
            <p:cNvSpPr/>
            <p:nvPr/>
          </p:nvSpPr>
          <p:spPr>
            <a:xfrm>
              <a:off x="7060625" y="4584850"/>
              <a:ext cx="117350" cy="408225"/>
            </a:xfrm>
            <a:custGeom>
              <a:avLst/>
              <a:gdLst/>
              <a:ahLst/>
              <a:cxnLst/>
              <a:rect l="l" t="t" r="r" b="b"/>
              <a:pathLst>
                <a:path w="4694" h="16329" extrusionOk="0">
                  <a:moveTo>
                    <a:pt x="2067" y="1"/>
                  </a:moveTo>
                  <a:cubicBezTo>
                    <a:pt x="1013" y="1"/>
                    <a:pt x="0" y="1368"/>
                    <a:pt x="424" y="2965"/>
                  </a:cubicBezTo>
                  <a:cubicBezTo>
                    <a:pt x="978" y="5238"/>
                    <a:pt x="2198" y="16329"/>
                    <a:pt x="2198" y="16329"/>
                  </a:cubicBezTo>
                  <a:lnTo>
                    <a:pt x="4139" y="16329"/>
                  </a:lnTo>
                  <a:cubicBezTo>
                    <a:pt x="4139" y="16329"/>
                    <a:pt x="4694" y="7124"/>
                    <a:pt x="3862" y="2410"/>
                  </a:cubicBezTo>
                  <a:cubicBezTo>
                    <a:pt x="3565" y="673"/>
                    <a:pt x="2806" y="1"/>
                    <a:pt x="2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5"/>
            <p:cNvSpPr/>
            <p:nvPr/>
          </p:nvSpPr>
          <p:spPr>
            <a:xfrm>
              <a:off x="6851300" y="4726800"/>
              <a:ext cx="182500" cy="266275"/>
            </a:xfrm>
            <a:custGeom>
              <a:avLst/>
              <a:gdLst/>
              <a:ahLst/>
              <a:cxnLst/>
              <a:rect l="l" t="t" r="r" b="b"/>
              <a:pathLst>
                <a:path w="7300" h="10651" extrusionOk="0">
                  <a:moveTo>
                    <a:pt x="1849" y="1"/>
                  </a:moveTo>
                  <a:cubicBezTo>
                    <a:pt x="850" y="1"/>
                    <a:pt x="1" y="1211"/>
                    <a:pt x="867" y="2832"/>
                  </a:cubicBezTo>
                  <a:cubicBezTo>
                    <a:pt x="2143" y="5161"/>
                    <a:pt x="5470" y="10651"/>
                    <a:pt x="5470" y="10651"/>
                  </a:cubicBezTo>
                  <a:lnTo>
                    <a:pt x="7300" y="10651"/>
                  </a:lnTo>
                  <a:cubicBezTo>
                    <a:pt x="7300" y="10651"/>
                    <a:pt x="4472" y="2776"/>
                    <a:pt x="3196" y="891"/>
                  </a:cubicBezTo>
                  <a:cubicBezTo>
                    <a:pt x="2823" y="269"/>
                    <a:pt x="2319" y="1"/>
                    <a:pt x="18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5"/>
            <p:cNvSpPr/>
            <p:nvPr/>
          </p:nvSpPr>
          <p:spPr>
            <a:xfrm>
              <a:off x="7071200" y="4658950"/>
              <a:ext cx="44400" cy="334125"/>
            </a:xfrm>
            <a:custGeom>
              <a:avLst/>
              <a:gdLst/>
              <a:ahLst/>
              <a:cxnLst/>
              <a:rect l="l" t="t" r="r" b="b"/>
              <a:pathLst>
                <a:path w="1776" h="13365" extrusionOk="0">
                  <a:moveTo>
                    <a:pt x="1" y="1"/>
                  </a:moveTo>
                  <a:lnTo>
                    <a:pt x="1" y="1"/>
                  </a:lnTo>
                  <a:cubicBezTo>
                    <a:pt x="167" y="2773"/>
                    <a:pt x="1221" y="13365"/>
                    <a:pt x="1221" y="13365"/>
                  </a:cubicBezTo>
                  <a:lnTo>
                    <a:pt x="1775" y="13365"/>
                  </a:lnTo>
                  <a:cubicBezTo>
                    <a:pt x="1775" y="13365"/>
                    <a:pt x="1221" y="6655"/>
                    <a:pt x="944" y="4271"/>
                  </a:cubicBezTo>
                  <a:cubicBezTo>
                    <a:pt x="555" y="1942"/>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5"/>
            <p:cNvSpPr/>
            <p:nvPr/>
          </p:nvSpPr>
          <p:spPr>
            <a:xfrm>
              <a:off x="6999125" y="4701925"/>
              <a:ext cx="77650" cy="291150"/>
            </a:xfrm>
            <a:custGeom>
              <a:avLst/>
              <a:gdLst/>
              <a:ahLst/>
              <a:cxnLst/>
              <a:rect l="l" t="t" r="r" b="b"/>
              <a:pathLst>
                <a:path w="3106" h="11646" extrusionOk="0">
                  <a:moveTo>
                    <a:pt x="0" y="1"/>
                  </a:moveTo>
                  <a:cubicBezTo>
                    <a:pt x="777" y="3882"/>
                    <a:pt x="2607" y="11646"/>
                    <a:pt x="2607" y="11646"/>
                  </a:cubicBezTo>
                  <a:lnTo>
                    <a:pt x="3106" y="11646"/>
                  </a:lnTo>
                  <a:cubicBezTo>
                    <a:pt x="3106" y="11646"/>
                    <a:pt x="1941" y="6322"/>
                    <a:pt x="1498" y="4659"/>
                  </a:cubicBezTo>
                  <a:cubicBezTo>
                    <a:pt x="1110" y="2995"/>
                    <a:pt x="1" y="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5"/>
            <p:cNvSpPr/>
            <p:nvPr/>
          </p:nvSpPr>
          <p:spPr>
            <a:xfrm>
              <a:off x="6924275" y="4737975"/>
              <a:ext cx="109525" cy="255100"/>
            </a:xfrm>
            <a:custGeom>
              <a:avLst/>
              <a:gdLst/>
              <a:ahLst/>
              <a:cxnLst/>
              <a:rect l="l" t="t" r="r" b="b"/>
              <a:pathLst>
                <a:path w="4381" h="10204" extrusionOk="0">
                  <a:moveTo>
                    <a:pt x="0" y="1"/>
                  </a:moveTo>
                  <a:cubicBezTo>
                    <a:pt x="0" y="1775"/>
                    <a:pt x="3937" y="10204"/>
                    <a:pt x="3937" y="10204"/>
                  </a:cubicBezTo>
                  <a:lnTo>
                    <a:pt x="4381" y="10204"/>
                  </a:lnTo>
                  <a:cubicBezTo>
                    <a:pt x="4381" y="10204"/>
                    <a:pt x="3937" y="9039"/>
                    <a:pt x="3383" y="7542"/>
                  </a:cubicBezTo>
                  <a:cubicBezTo>
                    <a:pt x="2828" y="6100"/>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Рисунок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48823" y="612476"/>
            <a:ext cx="3960036" cy="3960036"/>
          </a:xfrm>
          <a:prstGeom prst="rect">
            <a:avLst/>
          </a:prstGeom>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425"/>
        <p:cNvGrpSpPr/>
        <p:nvPr/>
      </p:nvGrpSpPr>
      <p:grpSpPr>
        <a:xfrm>
          <a:off x="0" y="0"/>
          <a:ext cx="0" cy="0"/>
          <a:chOff x="0" y="0"/>
          <a:chExt cx="0" cy="0"/>
        </a:xfrm>
      </p:grpSpPr>
      <p:sp>
        <p:nvSpPr>
          <p:cNvPr id="2431" name="Google Shape;2431;p56"/>
          <p:cNvSpPr/>
          <p:nvPr/>
        </p:nvSpPr>
        <p:spPr>
          <a:xfrm>
            <a:off x="6163725" y="3501775"/>
            <a:ext cx="2782955" cy="1305049"/>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9" name="Google Shape;2439;p56"/>
          <p:cNvGrpSpPr/>
          <p:nvPr/>
        </p:nvGrpSpPr>
        <p:grpSpPr>
          <a:xfrm>
            <a:off x="6873135" y="2020369"/>
            <a:ext cx="1558411" cy="2805174"/>
            <a:chOff x="760875" y="3379425"/>
            <a:chExt cx="887225" cy="1597025"/>
          </a:xfrm>
        </p:grpSpPr>
        <p:sp>
          <p:nvSpPr>
            <p:cNvPr id="2440" name="Google Shape;2440;p56"/>
            <p:cNvSpPr/>
            <p:nvPr/>
          </p:nvSpPr>
          <p:spPr>
            <a:xfrm>
              <a:off x="1248825" y="3527750"/>
              <a:ext cx="317500" cy="350750"/>
            </a:xfrm>
            <a:custGeom>
              <a:avLst/>
              <a:gdLst/>
              <a:ahLst/>
              <a:cxnLst/>
              <a:rect l="l" t="t" r="r" b="b"/>
              <a:pathLst>
                <a:path w="12700" h="14030" extrusionOk="0">
                  <a:moveTo>
                    <a:pt x="8263" y="1"/>
                  </a:moveTo>
                  <a:lnTo>
                    <a:pt x="8263" y="1"/>
                  </a:lnTo>
                  <a:cubicBezTo>
                    <a:pt x="8319" y="278"/>
                    <a:pt x="8319" y="722"/>
                    <a:pt x="8208" y="2274"/>
                  </a:cubicBezTo>
                  <a:cubicBezTo>
                    <a:pt x="7598" y="1442"/>
                    <a:pt x="6655" y="444"/>
                    <a:pt x="6655" y="444"/>
                  </a:cubicBezTo>
                  <a:cubicBezTo>
                    <a:pt x="6655" y="444"/>
                    <a:pt x="5213" y="943"/>
                    <a:pt x="3494" y="2773"/>
                  </a:cubicBezTo>
                  <a:cubicBezTo>
                    <a:pt x="1831" y="4548"/>
                    <a:pt x="278" y="9594"/>
                    <a:pt x="223" y="9760"/>
                  </a:cubicBezTo>
                  <a:lnTo>
                    <a:pt x="1" y="14030"/>
                  </a:lnTo>
                  <a:cubicBezTo>
                    <a:pt x="1" y="14030"/>
                    <a:pt x="3494" y="7376"/>
                    <a:pt x="4936" y="6156"/>
                  </a:cubicBezTo>
                  <a:cubicBezTo>
                    <a:pt x="9095" y="2551"/>
                    <a:pt x="12699" y="2441"/>
                    <a:pt x="12699" y="2441"/>
                  </a:cubicBezTo>
                  <a:cubicBezTo>
                    <a:pt x="12699" y="2441"/>
                    <a:pt x="11923" y="1553"/>
                    <a:pt x="10869" y="999"/>
                  </a:cubicBezTo>
                  <a:cubicBezTo>
                    <a:pt x="9871" y="444"/>
                    <a:pt x="8818" y="112"/>
                    <a:pt x="8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6"/>
            <p:cNvSpPr/>
            <p:nvPr/>
          </p:nvSpPr>
          <p:spPr>
            <a:xfrm>
              <a:off x="841275" y="3527750"/>
              <a:ext cx="317475" cy="350750"/>
            </a:xfrm>
            <a:custGeom>
              <a:avLst/>
              <a:gdLst/>
              <a:ahLst/>
              <a:cxnLst/>
              <a:rect l="l" t="t" r="r" b="b"/>
              <a:pathLst>
                <a:path w="12699" h="14030" extrusionOk="0">
                  <a:moveTo>
                    <a:pt x="4492" y="1"/>
                  </a:moveTo>
                  <a:lnTo>
                    <a:pt x="4492" y="1"/>
                  </a:lnTo>
                  <a:cubicBezTo>
                    <a:pt x="3937" y="112"/>
                    <a:pt x="2884" y="444"/>
                    <a:pt x="1830" y="999"/>
                  </a:cubicBezTo>
                  <a:cubicBezTo>
                    <a:pt x="777" y="1553"/>
                    <a:pt x="0" y="2441"/>
                    <a:pt x="0" y="2441"/>
                  </a:cubicBezTo>
                  <a:cubicBezTo>
                    <a:pt x="0" y="2441"/>
                    <a:pt x="3605" y="2551"/>
                    <a:pt x="7763" y="6156"/>
                  </a:cubicBezTo>
                  <a:cubicBezTo>
                    <a:pt x="9261" y="7376"/>
                    <a:pt x="12699" y="14030"/>
                    <a:pt x="12699" y="14030"/>
                  </a:cubicBezTo>
                  <a:lnTo>
                    <a:pt x="12588" y="9760"/>
                  </a:lnTo>
                  <a:cubicBezTo>
                    <a:pt x="12532" y="9594"/>
                    <a:pt x="12421" y="5435"/>
                    <a:pt x="9815" y="2829"/>
                  </a:cubicBezTo>
                  <a:cubicBezTo>
                    <a:pt x="8096" y="1110"/>
                    <a:pt x="6045" y="444"/>
                    <a:pt x="6045" y="444"/>
                  </a:cubicBezTo>
                  <a:cubicBezTo>
                    <a:pt x="6045" y="444"/>
                    <a:pt x="5157" y="1442"/>
                    <a:pt x="4547" y="2274"/>
                  </a:cubicBezTo>
                  <a:cubicBezTo>
                    <a:pt x="4381" y="722"/>
                    <a:pt x="4381" y="278"/>
                    <a:pt x="4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6"/>
            <p:cNvSpPr/>
            <p:nvPr/>
          </p:nvSpPr>
          <p:spPr>
            <a:xfrm>
              <a:off x="1172600" y="3874325"/>
              <a:ext cx="59625" cy="1102125"/>
            </a:xfrm>
            <a:custGeom>
              <a:avLst/>
              <a:gdLst/>
              <a:ahLst/>
              <a:cxnLst/>
              <a:rect l="l" t="t" r="r" b="b"/>
              <a:pathLst>
                <a:path w="2385" h="44085" extrusionOk="0">
                  <a:moveTo>
                    <a:pt x="0" y="0"/>
                  </a:moveTo>
                  <a:lnTo>
                    <a:pt x="0" y="44084"/>
                  </a:lnTo>
                  <a:lnTo>
                    <a:pt x="2385" y="44084"/>
                  </a:lnTo>
                  <a:lnTo>
                    <a:pt x="23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6"/>
            <p:cNvSpPr/>
            <p:nvPr/>
          </p:nvSpPr>
          <p:spPr>
            <a:xfrm>
              <a:off x="1211400" y="3874325"/>
              <a:ext cx="20825" cy="1102125"/>
            </a:xfrm>
            <a:custGeom>
              <a:avLst/>
              <a:gdLst/>
              <a:ahLst/>
              <a:cxnLst/>
              <a:rect l="l" t="t" r="r" b="b"/>
              <a:pathLst>
                <a:path w="833" h="44085" extrusionOk="0">
                  <a:moveTo>
                    <a:pt x="1" y="0"/>
                  </a:moveTo>
                  <a:lnTo>
                    <a:pt x="1" y="44084"/>
                  </a:lnTo>
                  <a:lnTo>
                    <a:pt x="833" y="44084"/>
                  </a:lnTo>
                  <a:lnTo>
                    <a:pt x="8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6"/>
            <p:cNvSpPr/>
            <p:nvPr/>
          </p:nvSpPr>
          <p:spPr>
            <a:xfrm>
              <a:off x="1218350" y="3755600"/>
              <a:ext cx="429750" cy="239350"/>
            </a:xfrm>
            <a:custGeom>
              <a:avLst/>
              <a:gdLst/>
              <a:ahLst/>
              <a:cxnLst/>
              <a:rect l="l" t="t" r="r" b="b"/>
              <a:pathLst>
                <a:path w="17190" h="9574" extrusionOk="0">
                  <a:moveTo>
                    <a:pt x="9180" y="1"/>
                  </a:moveTo>
                  <a:cubicBezTo>
                    <a:pt x="8425" y="1"/>
                    <a:pt x="7474" y="77"/>
                    <a:pt x="6599" y="369"/>
                  </a:cubicBezTo>
                  <a:cubicBezTo>
                    <a:pt x="5822" y="591"/>
                    <a:pt x="1941" y="2587"/>
                    <a:pt x="943" y="4860"/>
                  </a:cubicBezTo>
                  <a:cubicBezTo>
                    <a:pt x="0" y="7245"/>
                    <a:pt x="55" y="9574"/>
                    <a:pt x="55" y="9574"/>
                  </a:cubicBezTo>
                  <a:cubicBezTo>
                    <a:pt x="55" y="9574"/>
                    <a:pt x="222" y="8520"/>
                    <a:pt x="665" y="7633"/>
                  </a:cubicBezTo>
                  <a:cubicBezTo>
                    <a:pt x="665" y="7633"/>
                    <a:pt x="2329" y="3640"/>
                    <a:pt x="6876" y="3419"/>
                  </a:cubicBezTo>
                  <a:cubicBezTo>
                    <a:pt x="7065" y="3407"/>
                    <a:pt x="7256" y="3401"/>
                    <a:pt x="7449" y="3401"/>
                  </a:cubicBezTo>
                  <a:cubicBezTo>
                    <a:pt x="11847" y="3401"/>
                    <a:pt x="17190" y="6302"/>
                    <a:pt x="17190" y="6302"/>
                  </a:cubicBezTo>
                  <a:cubicBezTo>
                    <a:pt x="17190" y="6302"/>
                    <a:pt x="16358" y="4250"/>
                    <a:pt x="15083" y="3419"/>
                  </a:cubicBezTo>
                  <a:cubicBezTo>
                    <a:pt x="13918" y="2587"/>
                    <a:pt x="12587" y="2420"/>
                    <a:pt x="11922" y="2420"/>
                  </a:cubicBezTo>
                  <a:cubicBezTo>
                    <a:pt x="12698" y="2254"/>
                    <a:pt x="14140" y="2088"/>
                    <a:pt x="14140" y="2088"/>
                  </a:cubicBezTo>
                  <a:cubicBezTo>
                    <a:pt x="14140" y="2088"/>
                    <a:pt x="12754" y="1311"/>
                    <a:pt x="11423" y="1034"/>
                  </a:cubicBezTo>
                  <a:cubicBezTo>
                    <a:pt x="11280" y="1006"/>
                    <a:pt x="11096" y="992"/>
                    <a:pt x="10877" y="992"/>
                  </a:cubicBezTo>
                  <a:cubicBezTo>
                    <a:pt x="10248" y="992"/>
                    <a:pt x="9332" y="1106"/>
                    <a:pt x="8262" y="1311"/>
                  </a:cubicBezTo>
                  <a:cubicBezTo>
                    <a:pt x="8928" y="646"/>
                    <a:pt x="10591" y="92"/>
                    <a:pt x="10591" y="92"/>
                  </a:cubicBezTo>
                  <a:cubicBezTo>
                    <a:pt x="10591" y="92"/>
                    <a:pt x="10003" y="1"/>
                    <a:pt x="9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6"/>
            <p:cNvSpPr/>
            <p:nvPr/>
          </p:nvSpPr>
          <p:spPr>
            <a:xfrm>
              <a:off x="760875" y="3751450"/>
              <a:ext cx="429775" cy="240725"/>
            </a:xfrm>
            <a:custGeom>
              <a:avLst/>
              <a:gdLst/>
              <a:ahLst/>
              <a:cxnLst/>
              <a:rect l="l" t="t" r="r" b="b"/>
              <a:pathLst>
                <a:path w="17191" h="9629" extrusionOk="0">
                  <a:moveTo>
                    <a:pt x="7989" y="1"/>
                  </a:moveTo>
                  <a:cubicBezTo>
                    <a:pt x="7172" y="1"/>
                    <a:pt x="6599" y="91"/>
                    <a:pt x="6599" y="91"/>
                  </a:cubicBezTo>
                  <a:cubicBezTo>
                    <a:pt x="6599" y="91"/>
                    <a:pt x="8262" y="646"/>
                    <a:pt x="8928" y="1367"/>
                  </a:cubicBezTo>
                  <a:cubicBezTo>
                    <a:pt x="7883" y="1166"/>
                    <a:pt x="6984" y="1023"/>
                    <a:pt x="6357" y="1023"/>
                  </a:cubicBezTo>
                  <a:cubicBezTo>
                    <a:pt x="6119" y="1023"/>
                    <a:pt x="5920" y="1044"/>
                    <a:pt x="5767" y="1089"/>
                  </a:cubicBezTo>
                  <a:cubicBezTo>
                    <a:pt x="4436" y="1367"/>
                    <a:pt x="3050" y="2143"/>
                    <a:pt x="3050" y="2143"/>
                  </a:cubicBezTo>
                  <a:cubicBezTo>
                    <a:pt x="3050" y="2143"/>
                    <a:pt x="4492" y="2254"/>
                    <a:pt x="5268" y="2476"/>
                  </a:cubicBezTo>
                  <a:cubicBezTo>
                    <a:pt x="4547" y="2476"/>
                    <a:pt x="3327" y="2586"/>
                    <a:pt x="2052" y="3418"/>
                  </a:cubicBezTo>
                  <a:cubicBezTo>
                    <a:pt x="832" y="4250"/>
                    <a:pt x="0" y="6357"/>
                    <a:pt x="0" y="6357"/>
                  </a:cubicBezTo>
                  <a:cubicBezTo>
                    <a:pt x="0" y="6357"/>
                    <a:pt x="5351" y="3401"/>
                    <a:pt x="9751" y="3401"/>
                  </a:cubicBezTo>
                  <a:cubicBezTo>
                    <a:pt x="9941" y="3401"/>
                    <a:pt x="10128" y="3407"/>
                    <a:pt x="10314" y="3418"/>
                  </a:cubicBezTo>
                  <a:cubicBezTo>
                    <a:pt x="14806" y="3640"/>
                    <a:pt x="16469" y="7688"/>
                    <a:pt x="16469" y="7688"/>
                  </a:cubicBezTo>
                  <a:cubicBezTo>
                    <a:pt x="16968" y="8575"/>
                    <a:pt x="17135" y="9629"/>
                    <a:pt x="17135" y="9629"/>
                  </a:cubicBezTo>
                  <a:cubicBezTo>
                    <a:pt x="17135" y="9629"/>
                    <a:pt x="17190" y="7244"/>
                    <a:pt x="16192" y="4915"/>
                  </a:cubicBezTo>
                  <a:cubicBezTo>
                    <a:pt x="15249" y="2586"/>
                    <a:pt x="11368" y="590"/>
                    <a:pt x="10591" y="368"/>
                  </a:cubicBezTo>
                  <a:cubicBezTo>
                    <a:pt x="9690" y="77"/>
                    <a:pt x="8737" y="1"/>
                    <a:pt x="7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6"/>
            <p:cNvSpPr/>
            <p:nvPr/>
          </p:nvSpPr>
          <p:spPr>
            <a:xfrm>
              <a:off x="1205850" y="3656675"/>
              <a:ext cx="435325" cy="288375"/>
            </a:xfrm>
            <a:custGeom>
              <a:avLst/>
              <a:gdLst/>
              <a:ahLst/>
              <a:cxnLst/>
              <a:rect l="l" t="t" r="r" b="b"/>
              <a:pathLst>
                <a:path w="17413" h="11535" extrusionOk="0">
                  <a:moveTo>
                    <a:pt x="7321" y="1"/>
                  </a:moveTo>
                  <a:cubicBezTo>
                    <a:pt x="7321" y="1"/>
                    <a:pt x="3938" y="1387"/>
                    <a:pt x="3661" y="4991"/>
                  </a:cubicBezTo>
                  <a:lnTo>
                    <a:pt x="2441" y="3882"/>
                  </a:lnTo>
                  <a:cubicBezTo>
                    <a:pt x="2441" y="3882"/>
                    <a:pt x="944" y="5324"/>
                    <a:pt x="334" y="8041"/>
                  </a:cubicBezTo>
                  <a:cubicBezTo>
                    <a:pt x="1" y="9594"/>
                    <a:pt x="611" y="11534"/>
                    <a:pt x="611" y="11534"/>
                  </a:cubicBezTo>
                  <a:cubicBezTo>
                    <a:pt x="611" y="11534"/>
                    <a:pt x="833" y="9372"/>
                    <a:pt x="4714" y="6377"/>
                  </a:cubicBezTo>
                  <a:cubicBezTo>
                    <a:pt x="8596" y="3328"/>
                    <a:pt x="17413" y="3161"/>
                    <a:pt x="17413" y="3161"/>
                  </a:cubicBezTo>
                  <a:cubicBezTo>
                    <a:pt x="17413" y="3161"/>
                    <a:pt x="16692" y="1553"/>
                    <a:pt x="15028" y="832"/>
                  </a:cubicBezTo>
                  <a:cubicBezTo>
                    <a:pt x="13620" y="264"/>
                    <a:pt x="12238" y="118"/>
                    <a:pt x="11193" y="118"/>
                  </a:cubicBezTo>
                  <a:cubicBezTo>
                    <a:pt x="10098" y="118"/>
                    <a:pt x="9372" y="278"/>
                    <a:pt x="9372" y="278"/>
                  </a:cubicBezTo>
                  <a:cubicBezTo>
                    <a:pt x="9372" y="278"/>
                    <a:pt x="8873" y="832"/>
                    <a:pt x="8152" y="2496"/>
                  </a:cubicBezTo>
                  <a:cubicBezTo>
                    <a:pt x="7764" y="1110"/>
                    <a:pt x="7321" y="1"/>
                    <a:pt x="7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6"/>
            <p:cNvSpPr/>
            <p:nvPr/>
          </p:nvSpPr>
          <p:spPr>
            <a:xfrm>
              <a:off x="767800" y="3655300"/>
              <a:ext cx="435325" cy="288350"/>
            </a:xfrm>
            <a:custGeom>
              <a:avLst/>
              <a:gdLst/>
              <a:ahLst/>
              <a:cxnLst/>
              <a:rect l="l" t="t" r="r" b="b"/>
              <a:pathLst>
                <a:path w="17413" h="11534" extrusionOk="0">
                  <a:moveTo>
                    <a:pt x="10037" y="0"/>
                  </a:moveTo>
                  <a:cubicBezTo>
                    <a:pt x="10037" y="0"/>
                    <a:pt x="9649" y="1109"/>
                    <a:pt x="9205" y="2495"/>
                  </a:cubicBezTo>
                  <a:cubicBezTo>
                    <a:pt x="8540" y="832"/>
                    <a:pt x="8041" y="277"/>
                    <a:pt x="8041" y="277"/>
                  </a:cubicBezTo>
                  <a:cubicBezTo>
                    <a:pt x="8041" y="277"/>
                    <a:pt x="7315" y="118"/>
                    <a:pt x="6213" y="118"/>
                  </a:cubicBezTo>
                  <a:cubicBezTo>
                    <a:pt x="5160" y="118"/>
                    <a:pt x="3765" y="263"/>
                    <a:pt x="2329" y="832"/>
                  </a:cubicBezTo>
                  <a:cubicBezTo>
                    <a:pt x="666" y="1553"/>
                    <a:pt x="0" y="3105"/>
                    <a:pt x="0" y="3105"/>
                  </a:cubicBezTo>
                  <a:cubicBezTo>
                    <a:pt x="0" y="3105"/>
                    <a:pt x="8817" y="3327"/>
                    <a:pt x="12699" y="6377"/>
                  </a:cubicBezTo>
                  <a:cubicBezTo>
                    <a:pt x="16580" y="9371"/>
                    <a:pt x="16747" y="11534"/>
                    <a:pt x="16747" y="11534"/>
                  </a:cubicBezTo>
                  <a:cubicBezTo>
                    <a:pt x="16747" y="11534"/>
                    <a:pt x="17412" y="9649"/>
                    <a:pt x="17024" y="8041"/>
                  </a:cubicBezTo>
                  <a:cubicBezTo>
                    <a:pt x="16414" y="5323"/>
                    <a:pt x="14972" y="3882"/>
                    <a:pt x="14972" y="3882"/>
                  </a:cubicBezTo>
                  <a:lnTo>
                    <a:pt x="13697" y="4991"/>
                  </a:lnTo>
                  <a:cubicBezTo>
                    <a:pt x="13420" y="1386"/>
                    <a:pt x="10037" y="0"/>
                    <a:pt x="100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6"/>
            <p:cNvSpPr/>
            <p:nvPr/>
          </p:nvSpPr>
          <p:spPr>
            <a:xfrm>
              <a:off x="1122675" y="3379425"/>
              <a:ext cx="187175" cy="594725"/>
            </a:xfrm>
            <a:custGeom>
              <a:avLst/>
              <a:gdLst/>
              <a:ahLst/>
              <a:cxnLst/>
              <a:rect l="l" t="t" r="r" b="b"/>
              <a:pathLst>
                <a:path w="7487" h="23789" extrusionOk="0">
                  <a:moveTo>
                    <a:pt x="4825" y="0"/>
                  </a:moveTo>
                  <a:cubicBezTo>
                    <a:pt x="4825" y="0"/>
                    <a:pt x="3439" y="777"/>
                    <a:pt x="2164" y="3605"/>
                  </a:cubicBezTo>
                  <a:cubicBezTo>
                    <a:pt x="1332" y="5490"/>
                    <a:pt x="112" y="9261"/>
                    <a:pt x="112" y="9261"/>
                  </a:cubicBezTo>
                  <a:cubicBezTo>
                    <a:pt x="112" y="9261"/>
                    <a:pt x="1609" y="10203"/>
                    <a:pt x="2718" y="12033"/>
                  </a:cubicBezTo>
                  <a:cubicBezTo>
                    <a:pt x="1348" y="11299"/>
                    <a:pt x="367" y="11256"/>
                    <a:pt x="155" y="11256"/>
                  </a:cubicBezTo>
                  <a:cubicBezTo>
                    <a:pt x="126" y="11256"/>
                    <a:pt x="112" y="11257"/>
                    <a:pt x="112" y="11257"/>
                  </a:cubicBezTo>
                  <a:cubicBezTo>
                    <a:pt x="112" y="11257"/>
                    <a:pt x="1" y="12033"/>
                    <a:pt x="944" y="15693"/>
                  </a:cubicBezTo>
                  <a:cubicBezTo>
                    <a:pt x="1886" y="19353"/>
                    <a:pt x="3217" y="23789"/>
                    <a:pt x="3217" y="23789"/>
                  </a:cubicBezTo>
                  <a:cubicBezTo>
                    <a:pt x="3217" y="23789"/>
                    <a:pt x="6156" y="16469"/>
                    <a:pt x="6766" y="13253"/>
                  </a:cubicBezTo>
                  <a:cubicBezTo>
                    <a:pt x="7487" y="10092"/>
                    <a:pt x="6433" y="5823"/>
                    <a:pt x="6433" y="5823"/>
                  </a:cubicBezTo>
                  <a:cubicBezTo>
                    <a:pt x="6433" y="5823"/>
                    <a:pt x="5380" y="6932"/>
                    <a:pt x="5102" y="7597"/>
                  </a:cubicBezTo>
                  <a:cubicBezTo>
                    <a:pt x="5102" y="5934"/>
                    <a:pt x="5934" y="4603"/>
                    <a:pt x="5934" y="4603"/>
                  </a:cubicBezTo>
                  <a:lnTo>
                    <a:pt x="48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9" name="Google Shape;2449;p56"/>
          <p:cNvGrpSpPr/>
          <p:nvPr/>
        </p:nvGrpSpPr>
        <p:grpSpPr>
          <a:xfrm flipH="1">
            <a:off x="368614" y="3804814"/>
            <a:ext cx="814498" cy="1002016"/>
            <a:chOff x="6671950" y="4370550"/>
            <a:chExt cx="506025" cy="622525"/>
          </a:xfrm>
        </p:grpSpPr>
        <p:sp>
          <p:nvSpPr>
            <p:cNvPr id="2450" name="Google Shape;2450;p56"/>
            <p:cNvSpPr/>
            <p:nvPr/>
          </p:nvSpPr>
          <p:spPr>
            <a:xfrm>
              <a:off x="7090625" y="4498150"/>
              <a:ext cx="24975" cy="110925"/>
            </a:xfrm>
            <a:custGeom>
              <a:avLst/>
              <a:gdLst/>
              <a:ahLst/>
              <a:cxnLst/>
              <a:rect l="l" t="t" r="r" b="b"/>
              <a:pathLst>
                <a:path w="999" h="4437" extrusionOk="0">
                  <a:moveTo>
                    <a:pt x="499" y="0"/>
                  </a:moveTo>
                  <a:lnTo>
                    <a:pt x="0" y="56"/>
                  </a:lnTo>
                  <a:cubicBezTo>
                    <a:pt x="444" y="1941"/>
                    <a:pt x="499" y="4437"/>
                    <a:pt x="499" y="4437"/>
                  </a:cubicBezTo>
                  <a:lnTo>
                    <a:pt x="998" y="4437"/>
                  </a:lnTo>
                  <a:cubicBezTo>
                    <a:pt x="998" y="4437"/>
                    <a:pt x="832" y="183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6"/>
            <p:cNvSpPr/>
            <p:nvPr/>
          </p:nvSpPr>
          <p:spPr>
            <a:xfrm>
              <a:off x="7001900" y="4370550"/>
              <a:ext cx="149750" cy="111000"/>
            </a:xfrm>
            <a:custGeom>
              <a:avLst/>
              <a:gdLst/>
              <a:ahLst/>
              <a:cxnLst/>
              <a:rect l="l" t="t" r="r" b="b"/>
              <a:pathLst>
                <a:path w="5990" h="4440" extrusionOk="0">
                  <a:moveTo>
                    <a:pt x="3552" y="0"/>
                  </a:moveTo>
                  <a:cubicBezTo>
                    <a:pt x="3033" y="0"/>
                    <a:pt x="2773" y="779"/>
                    <a:pt x="2773" y="779"/>
                  </a:cubicBezTo>
                  <a:cubicBezTo>
                    <a:pt x="2773" y="779"/>
                    <a:pt x="2535" y="343"/>
                    <a:pt x="2058" y="343"/>
                  </a:cubicBezTo>
                  <a:cubicBezTo>
                    <a:pt x="1972" y="343"/>
                    <a:pt x="1877" y="357"/>
                    <a:pt x="1775" y="391"/>
                  </a:cubicBezTo>
                  <a:cubicBezTo>
                    <a:pt x="1220" y="557"/>
                    <a:pt x="1387" y="1334"/>
                    <a:pt x="1387" y="1334"/>
                  </a:cubicBezTo>
                  <a:cubicBezTo>
                    <a:pt x="1387" y="1334"/>
                    <a:pt x="1165" y="1201"/>
                    <a:pt x="905" y="1201"/>
                  </a:cubicBezTo>
                  <a:cubicBezTo>
                    <a:pt x="753" y="1201"/>
                    <a:pt x="587" y="1246"/>
                    <a:pt x="444" y="1389"/>
                  </a:cubicBezTo>
                  <a:cubicBezTo>
                    <a:pt x="0" y="1777"/>
                    <a:pt x="278" y="2166"/>
                    <a:pt x="777" y="2776"/>
                  </a:cubicBezTo>
                  <a:cubicBezTo>
                    <a:pt x="1276" y="3441"/>
                    <a:pt x="2662" y="4439"/>
                    <a:pt x="2662" y="4439"/>
                  </a:cubicBezTo>
                  <a:lnTo>
                    <a:pt x="4326" y="4328"/>
                  </a:lnTo>
                  <a:cubicBezTo>
                    <a:pt x="4326" y="4328"/>
                    <a:pt x="5989" y="1667"/>
                    <a:pt x="5379" y="946"/>
                  </a:cubicBezTo>
                  <a:cubicBezTo>
                    <a:pt x="5185" y="719"/>
                    <a:pt x="5019" y="639"/>
                    <a:pt x="4882" y="639"/>
                  </a:cubicBezTo>
                  <a:cubicBezTo>
                    <a:pt x="4548" y="639"/>
                    <a:pt x="4381" y="1112"/>
                    <a:pt x="4381" y="1112"/>
                  </a:cubicBezTo>
                  <a:cubicBezTo>
                    <a:pt x="4381" y="1112"/>
                    <a:pt x="4547" y="169"/>
                    <a:pt x="3605" y="3"/>
                  </a:cubicBezTo>
                  <a:cubicBezTo>
                    <a:pt x="3587" y="1"/>
                    <a:pt x="3569" y="0"/>
                    <a:pt x="3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6"/>
            <p:cNvSpPr/>
            <p:nvPr/>
          </p:nvSpPr>
          <p:spPr>
            <a:xfrm>
              <a:off x="7053200" y="4451025"/>
              <a:ext cx="72100" cy="54400"/>
            </a:xfrm>
            <a:custGeom>
              <a:avLst/>
              <a:gdLst/>
              <a:ahLst/>
              <a:cxnLst/>
              <a:rect l="l" t="t" r="r" b="b"/>
              <a:pathLst>
                <a:path w="2884" h="2176" extrusionOk="0">
                  <a:moveTo>
                    <a:pt x="2828" y="0"/>
                  </a:moveTo>
                  <a:cubicBezTo>
                    <a:pt x="2828" y="0"/>
                    <a:pt x="2273" y="499"/>
                    <a:pt x="1497" y="1054"/>
                  </a:cubicBezTo>
                  <a:cubicBezTo>
                    <a:pt x="943" y="856"/>
                    <a:pt x="416" y="827"/>
                    <a:pt x="161" y="827"/>
                  </a:cubicBezTo>
                  <a:cubicBezTo>
                    <a:pt x="59" y="827"/>
                    <a:pt x="0" y="832"/>
                    <a:pt x="0" y="832"/>
                  </a:cubicBezTo>
                  <a:cubicBezTo>
                    <a:pt x="0" y="832"/>
                    <a:pt x="597" y="2176"/>
                    <a:pt x="1745" y="2176"/>
                  </a:cubicBezTo>
                  <a:cubicBezTo>
                    <a:pt x="1808" y="2176"/>
                    <a:pt x="1874" y="2171"/>
                    <a:pt x="1941" y="2163"/>
                  </a:cubicBezTo>
                  <a:cubicBezTo>
                    <a:pt x="2883" y="1996"/>
                    <a:pt x="2828" y="0"/>
                    <a:pt x="28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6"/>
            <p:cNvSpPr/>
            <p:nvPr/>
          </p:nvSpPr>
          <p:spPr>
            <a:xfrm>
              <a:off x="6976950" y="4536975"/>
              <a:ext cx="52700" cy="106750"/>
            </a:xfrm>
            <a:custGeom>
              <a:avLst/>
              <a:gdLst/>
              <a:ahLst/>
              <a:cxnLst/>
              <a:rect l="l" t="t" r="r" b="b"/>
              <a:pathLst>
                <a:path w="2108" h="4270" extrusionOk="0">
                  <a:moveTo>
                    <a:pt x="388" y="0"/>
                  </a:moveTo>
                  <a:lnTo>
                    <a:pt x="0" y="222"/>
                  </a:lnTo>
                  <a:cubicBezTo>
                    <a:pt x="887" y="1885"/>
                    <a:pt x="1719" y="4270"/>
                    <a:pt x="1719" y="4270"/>
                  </a:cubicBezTo>
                  <a:lnTo>
                    <a:pt x="2107" y="4103"/>
                  </a:lnTo>
                  <a:cubicBezTo>
                    <a:pt x="2107" y="4103"/>
                    <a:pt x="1276" y="1664"/>
                    <a:pt x="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6"/>
            <p:cNvSpPr/>
            <p:nvPr/>
          </p:nvSpPr>
          <p:spPr>
            <a:xfrm>
              <a:off x="6868825" y="4421425"/>
              <a:ext cx="140025" cy="112800"/>
            </a:xfrm>
            <a:custGeom>
              <a:avLst/>
              <a:gdLst/>
              <a:ahLst/>
              <a:cxnLst/>
              <a:rect l="l" t="t" r="r" b="b"/>
              <a:pathLst>
                <a:path w="5601" h="4512" extrusionOk="0">
                  <a:moveTo>
                    <a:pt x="3130" y="1"/>
                  </a:moveTo>
                  <a:cubicBezTo>
                    <a:pt x="3071" y="1"/>
                    <a:pt x="3007" y="7"/>
                    <a:pt x="2939" y="20"/>
                  </a:cubicBezTo>
                  <a:cubicBezTo>
                    <a:pt x="2384" y="75"/>
                    <a:pt x="2384" y="962"/>
                    <a:pt x="2384" y="962"/>
                  </a:cubicBezTo>
                  <a:cubicBezTo>
                    <a:pt x="2384" y="962"/>
                    <a:pt x="2147" y="699"/>
                    <a:pt x="1800" y="699"/>
                  </a:cubicBezTo>
                  <a:cubicBezTo>
                    <a:pt x="1643" y="699"/>
                    <a:pt x="1465" y="752"/>
                    <a:pt x="1275" y="907"/>
                  </a:cubicBezTo>
                  <a:cubicBezTo>
                    <a:pt x="776" y="1240"/>
                    <a:pt x="1164" y="1960"/>
                    <a:pt x="1164" y="1960"/>
                  </a:cubicBezTo>
                  <a:cubicBezTo>
                    <a:pt x="1164" y="1960"/>
                    <a:pt x="1044" y="1917"/>
                    <a:pt x="886" y="1917"/>
                  </a:cubicBezTo>
                  <a:cubicBezTo>
                    <a:pt x="688" y="1917"/>
                    <a:pt x="431" y="1985"/>
                    <a:pt x="277" y="2293"/>
                  </a:cubicBezTo>
                  <a:cubicBezTo>
                    <a:pt x="0" y="2792"/>
                    <a:pt x="333" y="3125"/>
                    <a:pt x="1054" y="3458"/>
                  </a:cubicBezTo>
                  <a:cubicBezTo>
                    <a:pt x="1719" y="3901"/>
                    <a:pt x="3327" y="4511"/>
                    <a:pt x="3327" y="4511"/>
                  </a:cubicBezTo>
                  <a:lnTo>
                    <a:pt x="4769" y="3901"/>
                  </a:lnTo>
                  <a:cubicBezTo>
                    <a:pt x="4769" y="3901"/>
                    <a:pt x="5601" y="907"/>
                    <a:pt x="4769" y="352"/>
                  </a:cubicBezTo>
                  <a:cubicBezTo>
                    <a:pt x="4596" y="237"/>
                    <a:pt x="4458" y="191"/>
                    <a:pt x="4350" y="191"/>
                  </a:cubicBezTo>
                  <a:cubicBezTo>
                    <a:pt x="3937" y="191"/>
                    <a:pt x="3937" y="851"/>
                    <a:pt x="3937" y="851"/>
                  </a:cubicBezTo>
                  <a:cubicBezTo>
                    <a:pt x="3937" y="851"/>
                    <a:pt x="3843" y="1"/>
                    <a:pt x="3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6"/>
            <p:cNvSpPr/>
            <p:nvPr/>
          </p:nvSpPr>
          <p:spPr>
            <a:xfrm>
              <a:off x="6931200" y="4487050"/>
              <a:ext cx="77650" cy="63125"/>
            </a:xfrm>
            <a:custGeom>
              <a:avLst/>
              <a:gdLst/>
              <a:ahLst/>
              <a:cxnLst/>
              <a:rect l="l" t="t" r="r" b="b"/>
              <a:pathLst>
                <a:path w="3106" h="2525" extrusionOk="0">
                  <a:moveTo>
                    <a:pt x="2496" y="1"/>
                  </a:moveTo>
                  <a:lnTo>
                    <a:pt x="2496" y="1"/>
                  </a:lnTo>
                  <a:cubicBezTo>
                    <a:pt x="2496" y="1"/>
                    <a:pt x="2163" y="555"/>
                    <a:pt x="1553" y="1443"/>
                  </a:cubicBezTo>
                  <a:cubicBezTo>
                    <a:pt x="1477" y="1438"/>
                    <a:pt x="1403" y="1435"/>
                    <a:pt x="1329" y="1435"/>
                  </a:cubicBezTo>
                  <a:cubicBezTo>
                    <a:pt x="596" y="1435"/>
                    <a:pt x="0" y="1664"/>
                    <a:pt x="0" y="1664"/>
                  </a:cubicBezTo>
                  <a:cubicBezTo>
                    <a:pt x="0" y="1664"/>
                    <a:pt x="749" y="2525"/>
                    <a:pt x="1631" y="2525"/>
                  </a:cubicBezTo>
                  <a:cubicBezTo>
                    <a:pt x="1822" y="2525"/>
                    <a:pt x="2020" y="2484"/>
                    <a:pt x="2218" y="2385"/>
                  </a:cubicBezTo>
                  <a:cubicBezTo>
                    <a:pt x="3106" y="1886"/>
                    <a:pt x="2496" y="1"/>
                    <a:pt x="24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6"/>
            <p:cNvSpPr/>
            <p:nvPr/>
          </p:nvSpPr>
          <p:spPr>
            <a:xfrm>
              <a:off x="6881300" y="4602125"/>
              <a:ext cx="76250" cy="94275"/>
            </a:xfrm>
            <a:custGeom>
              <a:avLst/>
              <a:gdLst/>
              <a:ahLst/>
              <a:cxnLst/>
              <a:rect l="l" t="t" r="r" b="b"/>
              <a:pathLst>
                <a:path w="3050" h="3771" extrusionOk="0">
                  <a:moveTo>
                    <a:pt x="333" y="0"/>
                  </a:moveTo>
                  <a:lnTo>
                    <a:pt x="0" y="278"/>
                  </a:lnTo>
                  <a:cubicBezTo>
                    <a:pt x="1220" y="1664"/>
                    <a:pt x="2551" y="3716"/>
                    <a:pt x="2606" y="3771"/>
                  </a:cubicBezTo>
                  <a:lnTo>
                    <a:pt x="3050" y="3494"/>
                  </a:lnTo>
                  <a:cubicBezTo>
                    <a:pt x="3050" y="3494"/>
                    <a:pt x="1664" y="1387"/>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6"/>
            <p:cNvSpPr/>
            <p:nvPr/>
          </p:nvSpPr>
          <p:spPr>
            <a:xfrm>
              <a:off x="6759300" y="4493750"/>
              <a:ext cx="127550" cy="115325"/>
            </a:xfrm>
            <a:custGeom>
              <a:avLst/>
              <a:gdLst/>
              <a:ahLst/>
              <a:cxnLst/>
              <a:rect l="l" t="t" r="r" b="b"/>
              <a:pathLst>
                <a:path w="5102" h="4613" extrusionOk="0">
                  <a:moveTo>
                    <a:pt x="3799" y="1"/>
                  </a:moveTo>
                  <a:cubicBezTo>
                    <a:pt x="3273" y="1"/>
                    <a:pt x="3438" y="786"/>
                    <a:pt x="3438" y="786"/>
                  </a:cubicBezTo>
                  <a:cubicBezTo>
                    <a:pt x="3438" y="786"/>
                    <a:pt x="3171" y="138"/>
                    <a:pt x="2574" y="138"/>
                  </a:cubicBezTo>
                  <a:cubicBezTo>
                    <a:pt x="2451" y="138"/>
                    <a:pt x="2314" y="166"/>
                    <a:pt x="2163" y="232"/>
                  </a:cubicBezTo>
                  <a:cubicBezTo>
                    <a:pt x="1664" y="454"/>
                    <a:pt x="1830" y="1341"/>
                    <a:pt x="1830" y="1341"/>
                  </a:cubicBezTo>
                  <a:cubicBezTo>
                    <a:pt x="1830" y="1341"/>
                    <a:pt x="1631" y="1196"/>
                    <a:pt x="1378" y="1196"/>
                  </a:cubicBezTo>
                  <a:cubicBezTo>
                    <a:pt x="1187" y="1196"/>
                    <a:pt x="967" y="1278"/>
                    <a:pt x="777" y="1563"/>
                  </a:cubicBezTo>
                  <a:cubicBezTo>
                    <a:pt x="444" y="2006"/>
                    <a:pt x="998" y="2561"/>
                    <a:pt x="998" y="2561"/>
                  </a:cubicBezTo>
                  <a:cubicBezTo>
                    <a:pt x="998" y="2561"/>
                    <a:pt x="278" y="2561"/>
                    <a:pt x="167" y="3115"/>
                  </a:cubicBezTo>
                  <a:cubicBezTo>
                    <a:pt x="0" y="3614"/>
                    <a:pt x="444" y="3892"/>
                    <a:pt x="1220" y="4114"/>
                  </a:cubicBezTo>
                  <a:cubicBezTo>
                    <a:pt x="1941" y="4335"/>
                    <a:pt x="3605" y="4613"/>
                    <a:pt x="3605" y="4613"/>
                  </a:cubicBezTo>
                  <a:lnTo>
                    <a:pt x="4991" y="3559"/>
                  </a:lnTo>
                  <a:cubicBezTo>
                    <a:pt x="4991" y="3559"/>
                    <a:pt x="5102" y="454"/>
                    <a:pt x="4104" y="66"/>
                  </a:cubicBezTo>
                  <a:cubicBezTo>
                    <a:pt x="3983" y="20"/>
                    <a:pt x="3882" y="1"/>
                    <a:pt x="3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6"/>
            <p:cNvSpPr/>
            <p:nvPr/>
          </p:nvSpPr>
          <p:spPr>
            <a:xfrm>
              <a:off x="6834150" y="4550825"/>
              <a:ext cx="76275" cy="67900"/>
            </a:xfrm>
            <a:custGeom>
              <a:avLst/>
              <a:gdLst/>
              <a:ahLst/>
              <a:cxnLst/>
              <a:rect l="l" t="t" r="r" b="b"/>
              <a:pathLst>
                <a:path w="3051" h="2716" extrusionOk="0">
                  <a:moveTo>
                    <a:pt x="1942" y="1"/>
                  </a:moveTo>
                  <a:cubicBezTo>
                    <a:pt x="1942" y="1"/>
                    <a:pt x="1664" y="666"/>
                    <a:pt x="1442" y="1609"/>
                  </a:cubicBezTo>
                  <a:cubicBezTo>
                    <a:pt x="611" y="1831"/>
                    <a:pt x="1" y="2219"/>
                    <a:pt x="1" y="2219"/>
                  </a:cubicBezTo>
                  <a:cubicBezTo>
                    <a:pt x="1" y="2219"/>
                    <a:pt x="691" y="2716"/>
                    <a:pt x="1410" y="2716"/>
                  </a:cubicBezTo>
                  <a:cubicBezTo>
                    <a:pt x="1709" y="2716"/>
                    <a:pt x="2013" y="2630"/>
                    <a:pt x="2274" y="2385"/>
                  </a:cubicBezTo>
                  <a:cubicBezTo>
                    <a:pt x="3051" y="1664"/>
                    <a:pt x="1942" y="1"/>
                    <a:pt x="19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6"/>
            <p:cNvSpPr/>
            <p:nvPr/>
          </p:nvSpPr>
          <p:spPr>
            <a:xfrm>
              <a:off x="6799500" y="4692225"/>
              <a:ext cx="97075" cy="72125"/>
            </a:xfrm>
            <a:custGeom>
              <a:avLst/>
              <a:gdLst/>
              <a:ahLst/>
              <a:cxnLst/>
              <a:rect l="l" t="t" r="r" b="b"/>
              <a:pathLst>
                <a:path w="3883" h="2885" extrusionOk="0">
                  <a:moveTo>
                    <a:pt x="222" y="1"/>
                  </a:moveTo>
                  <a:lnTo>
                    <a:pt x="0" y="389"/>
                  </a:lnTo>
                  <a:cubicBezTo>
                    <a:pt x="1664" y="1276"/>
                    <a:pt x="3605" y="2884"/>
                    <a:pt x="3605" y="2884"/>
                  </a:cubicBezTo>
                  <a:lnTo>
                    <a:pt x="3882" y="2551"/>
                  </a:lnTo>
                  <a:cubicBezTo>
                    <a:pt x="3882" y="2551"/>
                    <a:pt x="1886" y="943"/>
                    <a:pt x="2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6"/>
            <p:cNvSpPr/>
            <p:nvPr/>
          </p:nvSpPr>
          <p:spPr>
            <a:xfrm>
              <a:off x="6671950" y="4601900"/>
              <a:ext cx="122025" cy="116700"/>
            </a:xfrm>
            <a:custGeom>
              <a:avLst/>
              <a:gdLst/>
              <a:ahLst/>
              <a:cxnLst/>
              <a:rect l="l" t="t" r="r" b="b"/>
              <a:pathLst>
                <a:path w="4881" h="4668" extrusionOk="0">
                  <a:moveTo>
                    <a:pt x="2803" y="1"/>
                  </a:moveTo>
                  <a:cubicBezTo>
                    <a:pt x="2048" y="1"/>
                    <a:pt x="2496" y="897"/>
                    <a:pt x="2496" y="897"/>
                  </a:cubicBezTo>
                  <a:cubicBezTo>
                    <a:pt x="2496" y="897"/>
                    <a:pt x="2149" y="521"/>
                    <a:pt x="1706" y="521"/>
                  </a:cubicBezTo>
                  <a:cubicBezTo>
                    <a:pt x="1535" y="521"/>
                    <a:pt x="1350" y="576"/>
                    <a:pt x="1165" y="730"/>
                  </a:cubicBezTo>
                  <a:cubicBezTo>
                    <a:pt x="722" y="1118"/>
                    <a:pt x="1165" y="1839"/>
                    <a:pt x="1165" y="1839"/>
                  </a:cubicBezTo>
                  <a:cubicBezTo>
                    <a:pt x="1165" y="1839"/>
                    <a:pt x="1085" y="1821"/>
                    <a:pt x="968" y="1821"/>
                  </a:cubicBezTo>
                  <a:cubicBezTo>
                    <a:pt x="734" y="1821"/>
                    <a:pt x="352" y="1895"/>
                    <a:pt x="167" y="2338"/>
                  </a:cubicBezTo>
                  <a:cubicBezTo>
                    <a:pt x="1" y="2893"/>
                    <a:pt x="722" y="3225"/>
                    <a:pt x="722" y="3225"/>
                  </a:cubicBezTo>
                  <a:cubicBezTo>
                    <a:pt x="722" y="3225"/>
                    <a:pt x="112" y="3447"/>
                    <a:pt x="112" y="4057"/>
                  </a:cubicBezTo>
                  <a:cubicBezTo>
                    <a:pt x="112" y="4612"/>
                    <a:pt x="611" y="4667"/>
                    <a:pt x="1443" y="4667"/>
                  </a:cubicBezTo>
                  <a:cubicBezTo>
                    <a:pt x="2219" y="4667"/>
                    <a:pt x="3938" y="4335"/>
                    <a:pt x="3938" y="4335"/>
                  </a:cubicBezTo>
                  <a:lnTo>
                    <a:pt x="4881" y="2948"/>
                  </a:lnTo>
                  <a:cubicBezTo>
                    <a:pt x="4881" y="2948"/>
                    <a:pt x="3938" y="9"/>
                    <a:pt x="2940" y="9"/>
                  </a:cubicBezTo>
                  <a:cubicBezTo>
                    <a:pt x="2890" y="3"/>
                    <a:pt x="2845" y="1"/>
                    <a:pt x="28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6"/>
            <p:cNvSpPr/>
            <p:nvPr/>
          </p:nvSpPr>
          <p:spPr>
            <a:xfrm>
              <a:off x="6752375" y="4645100"/>
              <a:ext cx="72100" cy="70400"/>
            </a:xfrm>
            <a:custGeom>
              <a:avLst/>
              <a:gdLst/>
              <a:ahLst/>
              <a:cxnLst/>
              <a:rect l="l" t="t" r="r" b="b"/>
              <a:pathLst>
                <a:path w="2884" h="2816" extrusionOk="0">
                  <a:moveTo>
                    <a:pt x="1275" y="0"/>
                  </a:moveTo>
                  <a:cubicBezTo>
                    <a:pt x="1275" y="0"/>
                    <a:pt x="1275" y="777"/>
                    <a:pt x="1165" y="1664"/>
                  </a:cubicBezTo>
                  <a:cubicBezTo>
                    <a:pt x="444" y="2052"/>
                    <a:pt x="0" y="2717"/>
                    <a:pt x="0" y="2717"/>
                  </a:cubicBezTo>
                  <a:cubicBezTo>
                    <a:pt x="0" y="2717"/>
                    <a:pt x="369" y="2816"/>
                    <a:pt x="828" y="2816"/>
                  </a:cubicBezTo>
                  <a:cubicBezTo>
                    <a:pt x="1345" y="2816"/>
                    <a:pt x="1977" y="2691"/>
                    <a:pt x="2329" y="2163"/>
                  </a:cubicBezTo>
                  <a:cubicBezTo>
                    <a:pt x="2884" y="1220"/>
                    <a:pt x="1275" y="0"/>
                    <a:pt x="1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6"/>
            <p:cNvSpPr/>
            <p:nvPr/>
          </p:nvSpPr>
          <p:spPr>
            <a:xfrm>
              <a:off x="6986800" y="4624475"/>
              <a:ext cx="130175" cy="368600"/>
            </a:xfrm>
            <a:custGeom>
              <a:avLst/>
              <a:gdLst/>
              <a:ahLst/>
              <a:cxnLst/>
              <a:rect l="l" t="t" r="r" b="b"/>
              <a:pathLst>
                <a:path w="5207" h="14744" extrusionOk="0">
                  <a:moveTo>
                    <a:pt x="1846" y="0"/>
                  </a:moveTo>
                  <a:cubicBezTo>
                    <a:pt x="871" y="0"/>
                    <a:pt x="1" y="1160"/>
                    <a:pt x="493" y="3099"/>
                  </a:cubicBezTo>
                  <a:cubicBezTo>
                    <a:pt x="1159" y="5816"/>
                    <a:pt x="3266" y="13025"/>
                    <a:pt x="3599" y="14744"/>
                  </a:cubicBezTo>
                  <a:lnTo>
                    <a:pt x="5151" y="14744"/>
                  </a:lnTo>
                  <a:cubicBezTo>
                    <a:pt x="5207" y="13025"/>
                    <a:pt x="4375" y="4152"/>
                    <a:pt x="3599" y="1768"/>
                  </a:cubicBezTo>
                  <a:cubicBezTo>
                    <a:pt x="3237" y="548"/>
                    <a:pt x="2517" y="0"/>
                    <a:pt x="18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6"/>
            <p:cNvSpPr/>
            <p:nvPr/>
          </p:nvSpPr>
          <p:spPr>
            <a:xfrm>
              <a:off x="6909500" y="4664150"/>
              <a:ext cx="167275" cy="328925"/>
            </a:xfrm>
            <a:custGeom>
              <a:avLst/>
              <a:gdLst/>
              <a:ahLst/>
              <a:cxnLst/>
              <a:rect l="l" t="t" r="r" b="b"/>
              <a:pathLst>
                <a:path w="6691" h="13157" extrusionOk="0">
                  <a:moveTo>
                    <a:pt x="1918" y="0"/>
                  </a:moveTo>
                  <a:cubicBezTo>
                    <a:pt x="835" y="0"/>
                    <a:pt x="0" y="1661"/>
                    <a:pt x="591" y="2954"/>
                  </a:cubicBezTo>
                  <a:cubicBezTo>
                    <a:pt x="1312" y="4617"/>
                    <a:pt x="4362" y="11770"/>
                    <a:pt x="4972" y="13157"/>
                  </a:cubicBezTo>
                  <a:lnTo>
                    <a:pt x="6691" y="13157"/>
                  </a:lnTo>
                  <a:cubicBezTo>
                    <a:pt x="6303" y="11493"/>
                    <a:pt x="4972" y="4506"/>
                    <a:pt x="3585" y="1512"/>
                  </a:cubicBezTo>
                  <a:cubicBezTo>
                    <a:pt x="3067" y="419"/>
                    <a:pt x="2461" y="0"/>
                    <a:pt x="19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6"/>
            <p:cNvSpPr/>
            <p:nvPr/>
          </p:nvSpPr>
          <p:spPr>
            <a:xfrm>
              <a:off x="7060625" y="4584850"/>
              <a:ext cx="117350" cy="408225"/>
            </a:xfrm>
            <a:custGeom>
              <a:avLst/>
              <a:gdLst/>
              <a:ahLst/>
              <a:cxnLst/>
              <a:rect l="l" t="t" r="r" b="b"/>
              <a:pathLst>
                <a:path w="4694" h="16329" extrusionOk="0">
                  <a:moveTo>
                    <a:pt x="2067" y="1"/>
                  </a:moveTo>
                  <a:cubicBezTo>
                    <a:pt x="1013" y="1"/>
                    <a:pt x="0" y="1368"/>
                    <a:pt x="424" y="2965"/>
                  </a:cubicBezTo>
                  <a:cubicBezTo>
                    <a:pt x="978" y="5238"/>
                    <a:pt x="2198" y="16329"/>
                    <a:pt x="2198" y="16329"/>
                  </a:cubicBezTo>
                  <a:lnTo>
                    <a:pt x="4139" y="16329"/>
                  </a:lnTo>
                  <a:cubicBezTo>
                    <a:pt x="4139" y="16329"/>
                    <a:pt x="4694" y="7124"/>
                    <a:pt x="3862" y="2410"/>
                  </a:cubicBezTo>
                  <a:cubicBezTo>
                    <a:pt x="3565" y="673"/>
                    <a:pt x="2806" y="1"/>
                    <a:pt x="2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6"/>
            <p:cNvSpPr/>
            <p:nvPr/>
          </p:nvSpPr>
          <p:spPr>
            <a:xfrm>
              <a:off x="6851300" y="4726800"/>
              <a:ext cx="182500" cy="266275"/>
            </a:xfrm>
            <a:custGeom>
              <a:avLst/>
              <a:gdLst/>
              <a:ahLst/>
              <a:cxnLst/>
              <a:rect l="l" t="t" r="r" b="b"/>
              <a:pathLst>
                <a:path w="7300" h="10651" extrusionOk="0">
                  <a:moveTo>
                    <a:pt x="1849" y="1"/>
                  </a:moveTo>
                  <a:cubicBezTo>
                    <a:pt x="850" y="1"/>
                    <a:pt x="1" y="1211"/>
                    <a:pt x="867" y="2832"/>
                  </a:cubicBezTo>
                  <a:cubicBezTo>
                    <a:pt x="2143" y="5161"/>
                    <a:pt x="5470" y="10651"/>
                    <a:pt x="5470" y="10651"/>
                  </a:cubicBezTo>
                  <a:lnTo>
                    <a:pt x="7300" y="10651"/>
                  </a:lnTo>
                  <a:cubicBezTo>
                    <a:pt x="7300" y="10651"/>
                    <a:pt x="4472" y="2776"/>
                    <a:pt x="3196" y="891"/>
                  </a:cubicBezTo>
                  <a:cubicBezTo>
                    <a:pt x="2823" y="269"/>
                    <a:pt x="2319" y="1"/>
                    <a:pt x="18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6"/>
            <p:cNvSpPr/>
            <p:nvPr/>
          </p:nvSpPr>
          <p:spPr>
            <a:xfrm>
              <a:off x="7071200" y="4658950"/>
              <a:ext cx="44400" cy="334125"/>
            </a:xfrm>
            <a:custGeom>
              <a:avLst/>
              <a:gdLst/>
              <a:ahLst/>
              <a:cxnLst/>
              <a:rect l="l" t="t" r="r" b="b"/>
              <a:pathLst>
                <a:path w="1776" h="13365" extrusionOk="0">
                  <a:moveTo>
                    <a:pt x="1" y="1"/>
                  </a:moveTo>
                  <a:lnTo>
                    <a:pt x="1" y="1"/>
                  </a:lnTo>
                  <a:cubicBezTo>
                    <a:pt x="167" y="2773"/>
                    <a:pt x="1221" y="13365"/>
                    <a:pt x="1221" y="13365"/>
                  </a:cubicBezTo>
                  <a:lnTo>
                    <a:pt x="1775" y="13365"/>
                  </a:lnTo>
                  <a:cubicBezTo>
                    <a:pt x="1775" y="13365"/>
                    <a:pt x="1221" y="6655"/>
                    <a:pt x="944" y="4271"/>
                  </a:cubicBezTo>
                  <a:cubicBezTo>
                    <a:pt x="555" y="1942"/>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6"/>
            <p:cNvSpPr/>
            <p:nvPr/>
          </p:nvSpPr>
          <p:spPr>
            <a:xfrm>
              <a:off x="6999125" y="4701925"/>
              <a:ext cx="77650" cy="291150"/>
            </a:xfrm>
            <a:custGeom>
              <a:avLst/>
              <a:gdLst/>
              <a:ahLst/>
              <a:cxnLst/>
              <a:rect l="l" t="t" r="r" b="b"/>
              <a:pathLst>
                <a:path w="3106" h="11646" extrusionOk="0">
                  <a:moveTo>
                    <a:pt x="0" y="1"/>
                  </a:moveTo>
                  <a:cubicBezTo>
                    <a:pt x="777" y="3882"/>
                    <a:pt x="2607" y="11646"/>
                    <a:pt x="2607" y="11646"/>
                  </a:cubicBezTo>
                  <a:lnTo>
                    <a:pt x="3106" y="11646"/>
                  </a:lnTo>
                  <a:cubicBezTo>
                    <a:pt x="3106" y="11646"/>
                    <a:pt x="1941" y="6322"/>
                    <a:pt x="1498" y="4659"/>
                  </a:cubicBezTo>
                  <a:cubicBezTo>
                    <a:pt x="1110" y="2995"/>
                    <a:pt x="1" y="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6"/>
            <p:cNvSpPr/>
            <p:nvPr/>
          </p:nvSpPr>
          <p:spPr>
            <a:xfrm>
              <a:off x="6924275" y="4737975"/>
              <a:ext cx="109525" cy="255100"/>
            </a:xfrm>
            <a:custGeom>
              <a:avLst/>
              <a:gdLst/>
              <a:ahLst/>
              <a:cxnLst/>
              <a:rect l="l" t="t" r="r" b="b"/>
              <a:pathLst>
                <a:path w="4381" h="10204" extrusionOk="0">
                  <a:moveTo>
                    <a:pt x="0" y="1"/>
                  </a:moveTo>
                  <a:cubicBezTo>
                    <a:pt x="0" y="1775"/>
                    <a:pt x="3937" y="10204"/>
                    <a:pt x="3937" y="10204"/>
                  </a:cubicBezTo>
                  <a:lnTo>
                    <a:pt x="4381" y="10204"/>
                  </a:lnTo>
                  <a:cubicBezTo>
                    <a:pt x="4381" y="10204"/>
                    <a:pt x="3937" y="9039"/>
                    <a:pt x="3383" y="7542"/>
                  </a:cubicBezTo>
                  <a:cubicBezTo>
                    <a:pt x="2828" y="6100"/>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9" name="Google Shape;2469;p56"/>
          <p:cNvGrpSpPr/>
          <p:nvPr/>
        </p:nvGrpSpPr>
        <p:grpSpPr>
          <a:xfrm>
            <a:off x="7448430" y="2956609"/>
            <a:ext cx="1441313" cy="1848309"/>
            <a:chOff x="453100" y="3823025"/>
            <a:chExt cx="898350" cy="1152025"/>
          </a:xfrm>
        </p:grpSpPr>
        <p:sp>
          <p:nvSpPr>
            <p:cNvPr id="2470" name="Google Shape;2470;p56"/>
            <p:cNvSpPr/>
            <p:nvPr/>
          </p:nvSpPr>
          <p:spPr>
            <a:xfrm>
              <a:off x="686000" y="4291450"/>
              <a:ext cx="191350" cy="195625"/>
            </a:xfrm>
            <a:custGeom>
              <a:avLst/>
              <a:gdLst/>
              <a:ahLst/>
              <a:cxnLst/>
              <a:rect l="l" t="t" r="r" b="b"/>
              <a:pathLst>
                <a:path w="7654" h="7825" extrusionOk="0">
                  <a:moveTo>
                    <a:pt x="5755" y="0"/>
                  </a:moveTo>
                  <a:cubicBezTo>
                    <a:pt x="5139" y="0"/>
                    <a:pt x="4381" y="154"/>
                    <a:pt x="3494" y="616"/>
                  </a:cubicBezTo>
                  <a:cubicBezTo>
                    <a:pt x="1054" y="1892"/>
                    <a:pt x="611" y="2834"/>
                    <a:pt x="278" y="4442"/>
                  </a:cubicBezTo>
                  <a:cubicBezTo>
                    <a:pt x="1" y="5829"/>
                    <a:pt x="334" y="6938"/>
                    <a:pt x="334" y="6938"/>
                  </a:cubicBezTo>
                  <a:lnTo>
                    <a:pt x="1165" y="5773"/>
                  </a:lnTo>
                  <a:lnTo>
                    <a:pt x="1165" y="5773"/>
                  </a:lnTo>
                  <a:cubicBezTo>
                    <a:pt x="1165" y="5773"/>
                    <a:pt x="999" y="6605"/>
                    <a:pt x="1054" y="7049"/>
                  </a:cubicBezTo>
                  <a:cubicBezTo>
                    <a:pt x="1110" y="7492"/>
                    <a:pt x="1443" y="7825"/>
                    <a:pt x="1443" y="7825"/>
                  </a:cubicBezTo>
                  <a:cubicBezTo>
                    <a:pt x="1443" y="7825"/>
                    <a:pt x="1942" y="4110"/>
                    <a:pt x="3328" y="2723"/>
                  </a:cubicBezTo>
                  <a:cubicBezTo>
                    <a:pt x="5158" y="838"/>
                    <a:pt x="7265" y="838"/>
                    <a:pt x="7265" y="838"/>
                  </a:cubicBezTo>
                  <a:lnTo>
                    <a:pt x="7653" y="616"/>
                  </a:lnTo>
                  <a:cubicBezTo>
                    <a:pt x="7653" y="616"/>
                    <a:pt x="6988" y="0"/>
                    <a:pt x="5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6"/>
            <p:cNvSpPr/>
            <p:nvPr/>
          </p:nvSpPr>
          <p:spPr>
            <a:xfrm>
              <a:off x="939700" y="4291450"/>
              <a:ext cx="189950" cy="195625"/>
            </a:xfrm>
            <a:custGeom>
              <a:avLst/>
              <a:gdLst/>
              <a:ahLst/>
              <a:cxnLst/>
              <a:rect l="l" t="t" r="r" b="b"/>
              <a:pathLst>
                <a:path w="7598" h="7825" extrusionOk="0">
                  <a:moveTo>
                    <a:pt x="1873" y="0"/>
                  </a:moveTo>
                  <a:cubicBezTo>
                    <a:pt x="641" y="0"/>
                    <a:pt x="0" y="616"/>
                    <a:pt x="0" y="616"/>
                  </a:cubicBezTo>
                  <a:lnTo>
                    <a:pt x="333" y="838"/>
                  </a:lnTo>
                  <a:cubicBezTo>
                    <a:pt x="333" y="838"/>
                    <a:pt x="2440" y="838"/>
                    <a:pt x="4270" y="2723"/>
                  </a:cubicBezTo>
                  <a:cubicBezTo>
                    <a:pt x="5656" y="4110"/>
                    <a:pt x="6155" y="7825"/>
                    <a:pt x="6155" y="7825"/>
                  </a:cubicBezTo>
                  <a:cubicBezTo>
                    <a:pt x="6155" y="7825"/>
                    <a:pt x="6488" y="7492"/>
                    <a:pt x="6544" y="7049"/>
                  </a:cubicBezTo>
                  <a:cubicBezTo>
                    <a:pt x="6654" y="6605"/>
                    <a:pt x="6433" y="5773"/>
                    <a:pt x="6433" y="5773"/>
                  </a:cubicBezTo>
                  <a:lnTo>
                    <a:pt x="6433" y="5773"/>
                  </a:lnTo>
                  <a:lnTo>
                    <a:pt x="7264" y="6938"/>
                  </a:lnTo>
                  <a:cubicBezTo>
                    <a:pt x="7264" y="6938"/>
                    <a:pt x="7597" y="5829"/>
                    <a:pt x="7320" y="4442"/>
                  </a:cubicBezTo>
                  <a:cubicBezTo>
                    <a:pt x="6987" y="2834"/>
                    <a:pt x="6544" y="1892"/>
                    <a:pt x="4159" y="616"/>
                  </a:cubicBezTo>
                  <a:cubicBezTo>
                    <a:pt x="3253" y="154"/>
                    <a:pt x="2489" y="0"/>
                    <a:pt x="18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6"/>
            <p:cNvSpPr/>
            <p:nvPr/>
          </p:nvSpPr>
          <p:spPr>
            <a:xfrm>
              <a:off x="759475" y="4306850"/>
              <a:ext cx="129225" cy="230150"/>
            </a:xfrm>
            <a:custGeom>
              <a:avLst/>
              <a:gdLst/>
              <a:ahLst/>
              <a:cxnLst/>
              <a:rect l="l" t="t" r="r" b="b"/>
              <a:pathLst>
                <a:path w="5169" h="9206" extrusionOk="0">
                  <a:moveTo>
                    <a:pt x="3685" y="0"/>
                  </a:moveTo>
                  <a:cubicBezTo>
                    <a:pt x="3389" y="0"/>
                    <a:pt x="3069" y="56"/>
                    <a:pt x="2773" y="222"/>
                  </a:cubicBezTo>
                  <a:cubicBezTo>
                    <a:pt x="999" y="1054"/>
                    <a:pt x="278" y="2385"/>
                    <a:pt x="56" y="4048"/>
                  </a:cubicBezTo>
                  <a:cubicBezTo>
                    <a:pt x="1" y="4714"/>
                    <a:pt x="167" y="5767"/>
                    <a:pt x="444" y="6710"/>
                  </a:cubicBezTo>
                  <a:cubicBezTo>
                    <a:pt x="666" y="6100"/>
                    <a:pt x="1165" y="5601"/>
                    <a:pt x="1165" y="5601"/>
                  </a:cubicBezTo>
                  <a:lnTo>
                    <a:pt x="1165" y="5601"/>
                  </a:lnTo>
                  <a:cubicBezTo>
                    <a:pt x="1165" y="5601"/>
                    <a:pt x="555" y="6599"/>
                    <a:pt x="722" y="7652"/>
                  </a:cubicBezTo>
                  <a:cubicBezTo>
                    <a:pt x="943" y="8262"/>
                    <a:pt x="1221" y="8651"/>
                    <a:pt x="1831" y="9205"/>
                  </a:cubicBezTo>
                  <a:cubicBezTo>
                    <a:pt x="1831" y="9205"/>
                    <a:pt x="1387" y="6710"/>
                    <a:pt x="2330" y="3882"/>
                  </a:cubicBezTo>
                  <a:cubicBezTo>
                    <a:pt x="2999" y="1921"/>
                    <a:pt x="3793" y="620"/>
                    <a:pt x="4532" y="620"/>
                  </a:cubicBezTo>
                  <a:cubicBezTo>
                    <a:pt x="4650" y="620"/>
                    <a:pt x="4766" y="653"/>
                    <a:pt x="4880" y="721"/>
                  </a:cubicBezTo>
                  <a:cubicBezTo>
                    <a:pt x="4948" y="763"/>
                    <a:pt x="4992" y="781"/>
                    <a:pt x="5019" y="781"/>
                  </a:cubicBezTo>
                  <a:cubicBezTo>
                    <a:pt x="5169" y="781"/>
                    <a:pt x="4770" y="222"/>
                    <a:pt x="4770" y="222"/>
                  </a:cubicBezTo>
                  <a:cubicBezTo>
                    <a:pt x="4770" y="222"/>
                    <a:pt x="4277" y="0"/>
                    <a:pt x="3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6"/>
            <p:cNvSpPr/>
            <p:nvPr/>
          </p:nvSpPr>
          <p:spPr>
            <a:xfrm>
              <a:off x="926950" y="4306850"/>
              <a:ext cx="130600" cy="230150"/>
            </a:xfrm>
            <a:custGeom>
              <a:avLst/>
              <a:gdLst/>
              <a:ahLst/>
              <a:cxnLst/>
              <a:rect l="l" t="t" r="r" b="b"/>
              <a:pathLst>
                <a:path w="5224" h="9206" extrusionOk="0">
                  <a:moveTo>
                    <a:pt x="1500" y="0"/>
                  </a:moveTo>
                  <a:cubicBezTo>
                    <a:pt x="892" y="0"/>
                    <a:pt x="399" y="222"/>
                    <a:pt x="399" y="222"/>
                  </a:cubicBezTo>
                  <a:cubicBezTo>
                    <a:pt x="399" y="222"/>
                    <a:pt x="0" y="781"/>
                    <a:pt x="150" y="781"/>
                  </a:cubicBezTo>
                  <a:cubicBezTo>
                    <a:pt x="177" y="781"/>
                    <a:pt x="221" y="763"/>
                    <a:pt x="289" y="721"/>
                  </a:cubicBezTo>
                  <a:cubicBezTo>
                    <a:pt x="403" y="653"/>
                    <a:pt x="519" y="620"/>
                    <a:pt x="637" y="620"/>
                  </a:cubicBezTo>
                  <a:cubicBezTo>
                    <a:pt x="1376" y="620"/>
                    <a:pt x="2170" y="1921"/>
                    <a:pt x="2839" y="3882"/>
                  </a:cubicBezTo>
                  <a:cubicBezTo>
                    <a:pt x="3837" y="6710"/>
                    <a:pt x="3338" y="9205"/>
                    <a:pt x="3338" y="9205"/>
                  </a:cubicBezTo>
                  <a:cubicBezTo>
                    <a:pt x="3948" y="8651"/>
                    <a:pt x="4226" y="8262"/>
                    <a:pt x="4447" y="7652"/>
                  </a:cubicBezTo>
                  <a:cubicBezTo>
                    <a:pt x="4614" y="6599"/>
                    <a:pt x="4004" y="5601"/>
                    <a:pt x="4004" y="5601"/>
                  </a:cubicBezTo>
                  <a:lnTo>
                    <a:pt x="4004" y="5601"/>
                  </a:lnTo>
                  <a:cubicBezTo>
                    <a:pt x="4004" y="5601"/>
                    <a:pt x="4503" y="6100"/>
                    <a:pt x="4725" y="6710"/>
                  </a:cubicBezTo>
                  <a:cubicBezTo>
                    <a:pt x="5002" y="5767"/>
                    <a:pt x="5224" y="4714"/>
                    <a:pt x="5113" y="4048"/>
                  </a:cubicBezTo>
                  <a:cubicBezTo>
                    <a:pt x="4946" y="2385"/>
                    <a:pt x="4170" y="1054"/>
                    <a:pt x="2451" y="222"/>
                  </a:cubicBezTo>
                  <a:cubicBezTo>
                    <a:pt x="2137" y="56"/>
                    <a:pt x="1804" y="0"/>
                    <a:pt x="1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6"/>
            <p:cNvSpPr/>
            <p:nvPr/>
          </p:nvSpPr>
          <p:spPr>
            <a:xfrm>
              <a:off x="873150" y="4291600"/>
              <a:ext cx="58250" cy="683450"/>
            </a:xfrm>
            <a:custGeom>
              <a:avLst/>
              <a:gdLst/>
              <a:ahLst/>
              <a:cxnLst/>
              <a:rect l="l" t="t" r="r" b="b"/>
              <a:pathLst>
                <a:path w="2330" h="27338" extrusionOk="0">
                  <a:moveTo>
                    <a:pt x="1" y="0"/>
                  </a:moveTo>
                  <a:lnTo>
                    <a:pt x="1" y="27338"/>
                  </a:lnTo>
                  <a:lnTo>
                    <a:pt x="2330" y="27338"/>
                  </a:lnTo>
                  <a:lnTo>
                    <a:pt x="233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6"/>
            <p:cNvSpPr/>
            <p:nvPr/>
          </p:nvSpPr>
          <p:spPr>
            <a:xfrm>
              <a:off x="519650" y="4169025"/>
              <a:ext cx="353525" cy="151700"/>
            </a:xfrm>
            <a:custGeom>
              <a:avLst/>
              <a:gdLst/>
              <a:ahLst/>
              <a:cxnLst/>
              <a:rect l="l" t="t" r="r" b="b"/>
              <a:pathLst>
                <a:path w="14141" h="6068" extrusionOk="0">
                  <a:moveTo>
                    <a:pt x="5260" y="0"/>
                  </a:moveTo>
                  <a:cubicBezTo>
                    <a:pt x="4993" y="0"/>
                    <a:pt x="4719" y="8"/>
                    <a:pt x="4437" y="24"/>
                  </a:cubicBezTo>
                  <a:cubicBezTo>
                    <a:pt x="3771" y="134"/>
                    <a:pt x="2496" y="744"/>
                    <a:pt x="2108" y="1077"/>
                  </a:cubicBezTo>
                  <a:lnTo>
                    <a:pt x="2773" y="2463"/>
                  </a:lnTo>
                  <a:cubicBezTo>
                    <a:pt x="2773" y="2463"/>
                    <a:pt x="1886" y="2242"/>
                    <a:pt x="1054" y="2242"/>
                  </a:cubicBezTo>
                  <a:cubicBezTo>
                    <a:pt x="1" y="4127"/>
                    <a:pt x="278" y="6068"/>
                    <a:pt x="278" y="6068"/>
                  </a:cubicBezTo>
                  <a:cubicBezTo>
                    <a:pt x="278" y="6068"/>
                    <a:pt x="3081" y="2938"/>
                    <a:pt x="6799" y="2938"/>
                  </a:cubicBezTo>
                  <a:cubicBezTo>
                    <a:pt x="7133" y="2938"/>
                    <a:pt x="7473" y="2963"/>
                    <a:pt x="7819" y="3018"/>
                  </a:cubicBezTo>
                  <a:cubicBezTo>
                    <a:pt x="12089" y="3739"/>
                    <a:pt x="14141" y="5680"/>
                    <a:pt x="14141" y="5680"/>
                  </a:cubicBezTo>
                  <a:cubicBezTo>
                    <a:pt x="14141" y="5680"/>
                    <a:pt x="12592" y="0"/>
                    <a:pt x="5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6"/>
            <p:cNvSpPr/>
            <p:nvPr/>
          </p:nvSpPr>
          <p:spPr>
            <a:xfrm>
              <a:off x="939700" y="4169025"/>
              <a:ext cx="353525" cy="151700"/>
            </a:xfrm>
            <a:custGeom>
              <a:avLst/>
              <a:gdLst/>
              <a:ahLst/>
              <a:cxnLst/>
              <a:rect l="l" t="t" r="r" b="b"/>
              <a:pathLst>
                <a:path w="14141" h="6068" extrusionOk="0">
                  <a:moveTo>
                    <a:pt x="8881" y="0"/>
                  </a:moveTo>
                  <a:cubicBezTo>
                    <a:pt x="1549" y="0"/>
                    <a:pt x="0" y="5680"/>
                    <a:pt x="0" y="5680"/>
                  </a:cubicBezTo>
                  <a:cubicBezTo>
                    <a:pt x="0" y="5680"/>
                    <a:pt x="2052" y="3739"/>
                    <a:pt x="6266" y="3018"/>
                  </a:cubicBezTo>
                  <a:cubicBezTo>
                    <a:pt x="6617" y="2963"/>
                    <a:pt x="6962" y="2938"/>
                    <a:pt x="7299" y="2938"/>
                  </a:cubicBezTo>
                  <a:cubicBezTo>
                    <a:pt x="11061" y="2938"/>
                    <a:pt x="13863" y="6068"/>
                    <a:pt x="13863" y="6068"/>
                  </a:cubicBezTo>
                  <a:cubicBezTo>
                    <a:pt x="13863" y="6068"/>
                    <a:pt x="14140" y="4127"/>
                    <a:pt x="13087" y="2242"/>
                  </a:cubicBezTo>
                  <a:cubicBezTo>
                    <a:pt x="12255" y="2242"/>
                    <a:pt x="11368" y="2463"/>
                    <a:pt x="11368" y="2463"/>
                  </a:cubicBezTo>
                  <a:lnTo>
                    <a:pt x="12033" y="1077"/>
                  </a:lnTo>
                  <a:cubicBezTo>
                    <a:pt x="11645" y="744"/>
                    <a:pt x="10370" y="134"/>
                    <a:pt x="9704" y="24"/>
                  </a:cubicBezTo>
                  <a:cubicBezTo>
                    <a:pt x="9422" y="8"/>
                    <a:pt x="9148" y="0"/>
                    <a:pt x="88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6"/>
            <p:cNvSpPr/>
            <p:nvPr/>
          </p:nvSpPr>
          <p:spPr>
            <a:xfrm>
              <a:off x="453100" y="4058700"/>
              <a:ext cx="435325" cy="288375"/>
            </a:xfrm>
            <a:custGeom>
              <a:avLst/>
              <a:gdLst/>
              <a:ahLst/>
              <a:cxnLst/>
              <a:rect l="l" t="t" r="r" b="b"/>
              <a:pathLst>
                <a:path w="17413" h="11535" extrusionOk="0">
                  <a:moveTo>
                    <a:pt x="10093" y="0"/>
                  </a:moveTo>
                  <a:cubicBezTo>
                    <a:pt x="10093" y="0"/>
                    <a:pt x="9650" y="1109"/>
                    <a:pt x="9261" y="2496"/>
                  </a:cubicBezTo>
                  <a:cubicBezTo>
                    <a:pt x="8540" y="832"/>
                    <a:pt x="8041" y="278"/>
                    <a:pt x="8041" y="278"/>
                  </a:cubicBezTo>
                  <a:cubicBezTo>
                    <a:pt x="8041" y="278"/>
                    <a:pt x="7330" y="118"/>
                    <a:pt x="6242" y="118"/>
                  </a:cubicBezTo>
                  <a:cubicBezTo>
                    <a:pt x="5203" y="118"/>
                    <a:pt x="3821" y="264"/>
                    <a:pt x="2385" y="832"/>
                  </a:cubicBezTo>
                  <a:cubicBezTo>
                    <a:pt x="722" y="1553"/>
                    <a:pt x="1" y="3161"/>
                    <a:pt x="1" y="3161"/>
                  </a:cubicBezTo>
                  <a:cubicBezTo>
                    <a:pt x="1" y="3161"/>
                    <a:pt x="8818" y="3328"/>
                    <a:pt x="12699" y="6377"/>
                  </a:cubicBezTo>
                  <a:cubicBezTo>
                    <a:pt x="16581" y="9372"/>
                    <a:pt x="16803" y="11534"/>
                    <a:pt x="16803" y="11534"/>
                  </a:cubicBezTo>
                  <a:cubicBezTo>
                    <a:pt x="16803" y="11534"/>
                    <a:pt x="17413" y="9649"/>
                    <a:pt x="17080" y="8041"/>
                  </a:cubicBezTo>
                  <a:cubicBezTo>
                    <a:pt x="16470" y="5324"/>
                    <a:pt x="14973" y="3882"/>
                    <a:pt x="14973" y="3882"/>
                  </a:cubicBezTo>
                  <a:lnTo>
                    <a:pt x="13753" y="4991"/>
                  </a:lnTo>
                  <a:cubicBezTo>
                    <a:pt x="13476" y="1387"/>
                    <a:pt x="10093" y="0"/>
                    <a:pt x="10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6"/>
            <p:cNvSpPr/>
            <p:nvPr/>
          </p:nvSpPr>
          <p:spPr>
            <a:xfrm>
              <a:off x="914750" y="4058700"/>
              <a:ext cx="436700" cy="288375"/>
            </a:xfrm>
            <a:custGeom>
              <a:avLst/>
              <a:gdLst/>
              <a:ahLst/>
              <a:cxnLst/>
              <a:rect l="l" t="t" r="r" b="b"/>
              <a:pathLst>
                <a:path w="17468" h="11535" extrusionOk="0">
                  <a:moveTo>
                    <a:pt x="7431" y="0"/>
                  </a:moveTo>
                  <a:cubicBezTo>
                    <a:pt x="7431" y="0"/>
                    <a:pt x="4048" y="1387"/>
                    <a:pt x="3771" y="4991"/>
                  </a:cubicBezTo>
                  <a:lnTo>
                    <a:pt x="2496" y="3882"/>
                  </a:lnTo>
                  <a:cubicBezTo>
                    <a:pt x="2496" y="3882"/>
                    <a:pt x="1054" y="5324"/>
                    <a:pt x="444" y="8041"/>
                  </a:cubicBezTo>
                  <a:cubicBezTo>
                    <a:pt x="0" y="9649"/>
                    <a:pt x="721" y="11534"/>
                    <a:pt x="721" y="11534"/>
                  </a:cubicBezTo>
                  <a:cubicBezTo>
                    <a:pt x="721" y="11534"/>
                    <a:pt x="887" y="9372"/>
                    <a:pt x="4769" y="6377"/>
                  </a:cubicBezTo>
                  <a:cubicBezTo>
                    <a:pt x="8651" y="3328"/>
                    <a:pt x="17467" y="3161"/>
                    <a:pt x="17467" y="3161"/>
                  </a:cubicBezTo>
                  <a:cubicBezTo>
                    <a:pt x="17467" y="3161"/>
                    <a:pt x="16802" y="1553"/>
                    <a:pt x="15138" y="832"/>
                  </a:cubicBezTo>
                  <a:cubicBezTo>
                    <a:pt x="13703" y="264"/>
                    <a:pt x="12308" y="118"/>
                    <a:pt x="11255" y="118"/>
                  </a:cubicBezTo>
                  <a:cubicBezTo>
                    <a:pt x="10153" y="118"/>
                    <a:pt x="9427" y="278"/>
                    <a:pt x="9427" y="278"/>
                  </a:cubicBezTo>
                  <a:cubicBezTo>
                    <a:pt x="9427" y="278"/>
                    <a:pt x="8928" y="832"/>
                    <a:pt x="8262" y="2496"/>
                  </a:cubicBezTo>
                  <a:cubicBezTo>
                    <a:pt x="7819" y="1109"/>
                    <a:pt x="7431" y="0"/>
                    <a:pt x="74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6"/>
            <p:cNvSpPr/>
            <p:nvPr/>
          </p:nvSpPr>
          <p:spPr>
            <a:xfrm>
              <a:off x="554300" y="3900675"/>
              <a:ext cx="357700" cy="446400"/>
            </a:xfrm>
            <a:custGeom>
              <a:avLst/>
              <a:gdLst/>
              <a:ahLst/>
              <a:cxnLst/>
              <a:rect l="l" t="t" r="r" b="b"/>
              <a:pathLst>
                <a:path w="14308" h="17856" extrusionOk="0">
                  <a:moveTo>
                    <a:pt x="2829" y="0"/>
                  </a:moveTo>
                  <a:cubicBezTo>
                    <a:pt x="1387" y="111"/>
                    <a:pt x="1" y="610"/>
                    <a:pt x="1" y="610"/>
                  </a:cubicBezTo>
                  <a:cubicBezTo>
                    <a:pt x="1" y="610"/>
                    <a:pt x="3827" y="2384"/>
                    <a:pt x="6322" y="5157"/>
                  </a:cubicBezTo>
                  <a:cubicBezTo>
                    <a:pt x="12145" y="11534"/>
                    <a:pt x="13087" y="17855"/>
                    <a:pt x="13087" y="17855"/>
                  </a:cubicBezTo>
                  <a:cubicBezTo>
                    <a:pt x="13087" y="17855"/>
                    <a:pt x="14307" y="12698"/>
                    <a:pt x="11479" y="6044"/>
                  </a:cubicBezTo>
                  <a:cubicBezTo>
                    <a:pt x="10925" y="6543"/>
                    <a:pt x="10315" y="7153"/>
                    <a:pt x="10315" y="7153"/>
                  </a:cubicBezTo>
                  <a:cubicBezTo>
                    <a:pt x="10315" y="7153"/>
                    <a:pt x="10648" y="5767"/>
                    <a:pt x="10814" y="4824"/>
                  </a:cubicBezTo>
                  <a:cubicBezTo>
                    <a:pt x="10481" y="4103"/>
                    <a:pt x="10038" y="3438"/>
                    <a:pt x="9649" y="2717"/>
                  </a:cubicBezTo>
                  <a:cubicBezTo>
                    <a:pt x="8984" y="1774"/>
                    <a:pt x="8041" y="1220"/>
                    <a:pt x="7487" y="776"/>
                  </a:cubicBezTo>
                  <a:lnTo>
                    <a:pt x="7487" y="776"/>
                  </a:lnTo>
                  <a:cubicBezTo>
                    <a:pt x="7653" y="1275"/>
                    <a:pt x="7653" y="1553"/>
                    <a:pt x="7542" y="2329"/>
                  </a:cubicBezTo>
                  <a:cubicBezTo>
                    <a:pt x="6322" y="444"/>
                    <a:pt x="5435" y="222"/>
                    <a:pt x="4714" y="111"/>
                  </a:cubicBezTo>
                  <a:lnTo>
                    <a:pt x="4714" y="111"/>
                  </a:lnTo>
                  <a:cubicBezTo>
                    <a:pt x="4825" y="776"/>
                    <a:pt x="5047" y="1553"/>
                    <a:pt x="5047" y="1553"/>
                  </a:cubicBezTo>
                  <a:cubicBezTo>
                    <a:pt x="5047" y="1553"/>
                    <a:pt x="3827" y="388"/>
                    <a:pt x="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6"/>
            <p:cNvSpPr/>
            <p:nvPr/>
          </p:nvSpPr>
          <p:spPr>
            <a:xfrm>
              <a:off x="887025" y="3900675"/>
              <a:ext cx="357675" cy="446400"/>
            </a:xfrm>
            <a:custGeom>
              <a:avLst/>
              <a:gdLst/>
              <a:ahLst/>
              <a:cxnLst/>
              <a:rect l="l" t="t" r="r" b="b"/>
              <a:pathLst>
                <a:path w="14307" h="17856" extrusionOk="0">
                  <a:moveTo>
                    <a:pt x="11423" y="0"/>
                  </a:moveTo>
                  <a:cubicBezTo>
                    <a:pt x="10480" y="388"/>
                    <a:pt x="9205" y="1553"/>
                    <a:pt x="9205" y="1553"/>
                  </a:cubicBezTo>
                  <a:cubicBezTo>
                    <a:pt x="9205" y="1553"/>
                    <a:pt x="9427" y="776"/>
                    <a:pt x="9538" y="111"/>
                  </a:cubicBezTo>
                  <a:lnTo>
                    <a:pt x="9538" y="111"/>
                  </a:lnTo>
                  <a:cubicBezTo>
                    <a:pt x="8872" y="222"/>
                    <a:pt x="7985" y="444"/>
                    <a:pt x="6710" y="2329"/>
                  </a:cubicBezTo>
                  <a:cubicBezTo>
                    <a:pt x="6654" y="1553"/>
                    <a:pt x="6654" y="1275"/>
                    <a:pt x="6765" y="776"/>
                  </a:cubicBezTo>
                  <a:lnTo>
                    <a:pt x="6765" y="776"/>
                  </a:lnTo>
                  <a:cubicBezTo>
                    <a:pt x="6211" y="1220"/>
                    <a:pt x="5268" y="1774"/>
                    <a:pt x="4658" y="2717"/>
                  </a:cubicBezTo>
                  <a:cubicBezTo>
                    <a:pt x="4215" y="3438"/>
                    <a:pt x="3826" y="4103"/>
                    <a:pt x="3438" y="4824"/>
                  </a:cubicBezTo>
                  <a:cubicBezTo>
                    <a:pt x="3605" y="5767"/>
                    <a:pt x="3937" y="7153"/>
                    <a:pt x="3937" y="7153"/>
                  </a:cubicBezTo>
                  <a:cubicBezTo>
                    <a:pt x="3937" y="7153"/>
                    <a:pt x="3327" y="6543"/>
                    <a:pt x="2773" y="6044"/>
                  </a:cubicBezTo>
                  <a:cubicBezTo>
                    <a:pt x="0" y="12698"/>
                    <a:pt x="1165" y="17855"/>
                    <a:pt x="1165" y="17855"/>
                  </a:cubicBezTo>
                  <a:cubicBezTo>
                    <a:pt x="1165" y="17855"/>
                    <a:pt x="2163" y="11534"/>
                    <a:pt x="7985" y="5157"/>
                  </a:cubicBezTo>
                  <a:cubicBezTo>
                    <a:pt x="10480" y="2384"/>
                    <a:pt x="14307" y="610"/>
                    <a:pt x="14307" y="610"/>
                  </a:cubicBezTo>
                  <a:cubicBezTo>
                    <a:pt x="14307" y="610"/>
                    <a:pt x="12920" y="111"/>
                    <a:pt x="11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6"/>
            <p:cNvSpPr/>
            <p:nvPr/>
          </p:nvSpPr>
          <p:spPr>
            <a:xfrm>
              <a:off x="823250" y="3823025"/>
              <a:ext cx="153900" cy="524050"/>
            </a:xfrm>
            <a:custGeom>
              <a:avLst/>
              <a:gdLst/>
              <a:ahLst/>
              <a:cxnLst/>
              <a:rect l="l" t="t" r="r" b="b"/>
              <a:pathLst>
                <a:path w="6156" h="20962" extrusionOk="0">
                  <a:moveTo>
                    <a:pt x="3050" y="1"/>
                  </a:moveTo>
                  <a:cubicBezTo>
                    <a:pt x="3050" y="1"/>
                    <a:pt x="1387" y="2441"/>
                    <a:pt x="888" y="4548"/>
                  </a:cubicBezTo>
                  <a:cubicBezTo>
                    <a:pt x="2052" y="5490"/>
                    <a:pt x="2219" y="6267"/>
                    <a:pt x="2219" y="6267"/>
                  </a:cubicBezTo>
                  <a:cubicBezTo>
                    <a:pt x="2219" y="6267"/>
                    <a:pt x="999" y="5989"/>
                    <a:pt x="333" y="5823"/>
                  </a:cubicBezTo>
                  <a:cubicBezTo>
                    <a:pt x="0" y="6932"/>
                    <a:pt x="0" y="7986"/>
                    <a:pt x="0" y="8817"/>
                  </a:cubicBezTo>
                  <a:cubicBezTo>
                    <a:pt x="0" y="10093"/>
                    <a:pt x="167" y="11479"/>
                    <a:pt x="444" y="12921"/>
                  </a:cubicBezTo>
                  <a:cubicBezTo>
                    <a:pt x="1387" y="13420"/>
                    <a:pt x="1997" y="14418"/>
                    <a:pt x="1997" y="14418"/>
                  </a:cubicBezTo>
                  <a:cubicBezTo>
                    <a:pt x="1997" y="14418"/>
                    <a:pt x="1929" y="14412"/>
                    <a:pt x="1820" y="14412"/>
                  </a:cubicBezTo>
                  <a:cubicBezTo>
                    <a:pt x="1602" y="14412"/>
                    <a:pt x="1220" y="14437"/>
                    <a:pt x="888" y="14584"/>
                  </a:cubicBezTo>
                  <a:cubicBezTo>
                    <a:pt x="1830" y="17967"/>
                    <a:pt x="3161" y="20961"/>
                    <a:pt x="3161" y="20961"/>
                  </a:cubicBezTo>
                  <a:cubicBezTo>
                    <a:pt x="3161" y="20961"/>
                    <a:pt x="4880" y="16525"/>
                    <a:pt x="5712" y="12366"/>
                  </a:cubicBezTo>
                  <a:cubicBezTo>
                    <a:pt x="5565" y="12337"/>
                    <a:pt x="5422" y="12325"/>
                    <a:pt x="5285" y="12325"/>
                  </a:cubicBezTo>
                  <a:cubicBezTo>
                    <a:pt x="4648" y="12325"/>
                    <a:pt x="4159" y="12588"/>
                    <a:pt x="4159" y="12588"/>
                  </a:cubicBezTo>
                  <a:cubicBezTo>
                    <a:pt x="4159" y="12588"/>
                    <a:pt x="4936" y="11479"/>
                    <a:pt x="5878" y="11091"/>
                  </a:cubicBezTo>
                  <a:cubicBezTo>
                    <a:pt x="6045" y="10204"/>
                    <a:pt x="6100" y="9317"/>
                    <a:pt x="6156" y="8540"/>
                  </a:cubicBezTo>
                  <a:cubicBezTo>
                    <a:pt x="6156" y="7875"/>
                    <a:pt x="5823" y="5934"/>
                    <a:pt x="5213" y="4381"/>
                  </a:cubicBezTo>
                  <a:cubicBezTo>
                    <a:pt x="4936" y="4936"/>
                    <a:pt x="4159" y="5435"/>
                    <a:pt x="4159" y="5435"/>
                  </a:cubicBezTo>
                  <a:cubicBezTo>
                    <a:pt x="4159" y="5435"/>
                    <a:pt x="4326" y="3882"/>
                    <a:pt x="4547" y="3161"/>
                  </a:cubicBezTo>
                  <a:cubicBezTo>
                    <a:pt x="3716" y="1498"/>
                    <a:pt x="3050" y="1"/>
                    <a:pt x="3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 name="TextBox 62"/>
          <p:cNvSpPr txBox="1"/>
          <p:nvPr/>
        </p:nvSpPr>
        <p:spPr>
          <a:xfrm>
            <a:off x="2453800" y="490197"/>
            <a:ext cx="4019049" cy="523220"/>
          </a:xfrm>
          <a:prstGeom prst="rect">
            <a:avLst/>
          </a:prstGeom>
          <a:noFill/>
        </p:spPr>
        <p:txBody>
          <a:bodyPr wrap="none" rtlCol="0">
            <a:spAutoFit/>
          </a:bodyPr>
          <a:lstStyle/>
          <a:p>
            <a:r>
              <a:rPr lang="ru-RU" sz="2800" b="1" dirty="0" smtClean="0">
                <a:latin typeface="Times New Roman" panose="02020603050405020304" pitchFamily="18" charset="0"/>
                <a:cs typeface="Times New Roman" panose="02020603050405020304" pitchFamily="18" charset="0"/>
              </a:rPr>
              <a:t>ДРЕВНЕЕ    ЦАРСТВО</a:t>
            </a:r>
            <a:endParaRPr lang="ru-RU" sz="2800" b="1" dirty="0">
              <a:latin typeface="Times New Roman" panose="02020603050405020304" pitchFamily="18" charset="0"/>
              <a:cs typeface="Times New Roman" panose="02020603050405020304" pitchFamily="18" charset="0"/>
            </a:endParaRPr>
          </a:p>
        </p:txBody>
      </p:sp>
      <p:grpSp>
        <p:nvGrpSpPr>
          <p:cNvPr id="64" name="Google Shape;2362;p54"/>
          <p:cNvGrpSpPr/>
          <p:nvPr/>
        </p:nvGrpSpPr>
        <p:grpSpPr>
          <a:xfrm>
            <a:off x="535120" y="646563"/>
            <a:ext cx="1111825" cy="170525"/>
            <a:chOff x="1893450" y="398925"/>
            <a:chExt cx="1111825" cy="170525"/>
          </a:xfrm>
        </p:grpSpPr>
        <p:sp>
          <p:nvSpPr>
            <p:cNvPr id="65" name="Google Shape;2363;p54"/>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2364;p54"/>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2365;p54"/>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2366;p54"/>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 name="Google Shape;2367;p54"/>
          <p:cNvGrpSpPr/>
          <p:nvPr/>
        </p:nvGrpSpPr>
        <p:grpSpPr>
          <a:xfrm flipH="1">
            <a:off x="7527925" y="613700"/>
            <a:ext cx="1111825" cy="170525"/>
            <a:chOff x="1893450" y="398925"/>
            <a:chExt cx="1111825" cy="170525"/>
          </a:xfrm>
        </p:grpSpPr>
        <p:sp>
          <p:nvSpPr>
            <p:cNvPr id="70" name="Google Shape;2368;p54"/>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2369;p54"/>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2370;p54"/>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2371;p54"/>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 name="Рисунок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57459" y="1113699"/>
            <a:ext cx="4915676" cy="3685820"/>
          </a:xfrm>
          <a:prstGeom prst="rect">
            <a:avLst/>
          </a:prstGeom>
          <a:ln>
            <a:noFill/>
          </a:ln>
          <a:effectLst>
            <a:softEdge rad="112500"/>
          </a:effectLst>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485"/>
        <p:cNvGrpSpPr/>
        <p:nvPr/>
      </p:nvGrpSpPr>
      <p:grpSpPr>
        <a:xfrm>
          <a:off x="0" y="0"/>
          <a:ext cx="0" cy="0"/>
          <a:chOff x="0" y="0"/>
          <a:chExt cx="0" cy="0"/>
        </a:xfrm>
      </p:grpSpPr>
      <p:sp>
        <p:nvSpPr>
          <p:cNvPr id="2486" name="Google Shape;2486;p57"/>
          <p:cNvSpPr/>
          <p:nvPr/>
        </p:nvSpPr>
        <p:spPr>
          <a:xfrm>
            <a:off x="4787975" y="3098626"/>
            <a:ext cx="3642802" cy="1708269"/>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87" name="Google Shape;2487;p57"/>
          <p:cNvGrpSpPr/>
          <p:nvPr/>
        </p:nvGrpSpPr>
        <p:grpSpPr>
          <a:xfrm>
            <a:off x="6913319" y="2958584"/>
            <a:ext cx="1441313" cy="1848309"/>
            <a:chOff x="453100" y="3823025"/>
            <a:chExt cx="898350" cy="1152025"/>
          </a:xfrm>
        </p:grpSpPr>
        <p:sp>
          <p:nvSpPr>
            <p:cNvPr id="2488" name="Google Shape;2488;p57"/>
            <p:cNvSpPr/>
            <p:nvPr/>
          </p:nvSpPr>
          <p:spPr>
            <a:xfrm>
              <a:off x="686000" y="4291450"/>
              <a:ext cx="191350" cy="195625"/>
            </a:xfrm>
            <a:custGeom>
              <a:avLst/>
              <a:gdLst/>
              <a:ahLst/>
              <a:cxnLst/>
              <a:rect l="l" t="t" r="r" b="b"/>
              <a:pathLst>
                <a:path w="7654" h="7825" extrusionOk="0">
                  <a:moveTo>
                    <a:pt x="5755" y="0"/>
                  </a:moveTo>
                  <a:cubicBezTo>
                    <a:pt x="5139" y="0"/>
                    <a:pt x="4381" y="154"/>
                    <a:pt x="3494" y="616"/>
                  </a:cubicBezTo>
                  <a:cubicBezTo>
                    <a:pt x="1054" y="1892"/>
                    <a:pt x="611" y="2834"/>
                    <a:pt x="278" y="4442"/>
                  </a:cubicBezTo>
                  <a:cubicBezTo>
                    <a:pt x="1" y="5829"/>
                    <a:pt x="334" y="6938"/>
                    <a:pt x="334" y="6938"/>
                  </a:cubicBezTo>
                  <a:lnTo>
                    <a:pt x="1165" y="5773"/>
                  </a:lnTo>
                  <a:lnTo>
                    <a:pt x="1165" y="5773"/>
                  </a:lnTo>
                  <a:cubicBezTo>
                    <a:pt x="1165" y="5773"/>
                    <a:pt x="999" y="6605"/>
                    <a:pt x="1054" y="7049"/>
                  </a:cubicBezTo>
                  <a:cubicBezTo>
                    <a:pt x="1110" y="7492"/>
                    <a:pt x="1443" y="7825"/>
                    <a:pt x="1443" y="7825"/>
                  </a:cubicBezTo>
                  <a:cubicBezTo>
                    <a:pt x="1443" y="7825"/>
                    <a:pt x="1942" y="4110"/>
                    <a:pt x="3328" y="2723"/>
                  </a:cubicBezTo>
                  <a:cubicBezTo>
                    <a:pt x="5158" y="838"/>
                    <a:pt x="7265" y="838"/>
                    <a:pt x="7265" y="838"/>
                  </a:cubicBezTo>
                  <a:lnTo>
                    <a:pt x="7653" y="616"/>
                  </a:lnTo>
                  <a:cubicBezTo>
                    <a:pt x="7653" y="616"/>
                    <a:pt x="6988" y="0"/>
                    <a:pt x="5755" y="0"/>
                  </a:cubicBezTo>
                  <a:close/>
                </a:path>
              </a:pathLst>
            </a:custGeom>
            <a:solidFill>
              <a:srgbClr val="0C7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7"/>
            <p:cNvSpPr/>
            <p:nvPr/>
          </p:nvSpPr>
          <p:spPr>
            <a:xfrm>
              <a:off x="939700" y="4291450"/>
              <a:ext cx="189950" cy="195625"/>
            </a:xfrm>
            <a:custGeom>
              <a:avLst/>
              <a:gdLst/>
              <a:ahLst/>
              <a:cxnLst/>
              <a:rect l="l" t="t" r="r" b="b"/>
              <a:pathLst>
                <a:path w="7598" h="7825" extrusionOk="0">
                  <a:moveTo>
                    <a:pt x="1873" y="0"/>
                  </a:moveTo>
                  <a:cubicBezTo>
                    <a:pt x="641" y="0"/>
                    <a:pt x="0" y="616"/>
                    <a:pt x="0" y="616"/>
                  </a:cubicBezTo>
                  <a:lnTo>
                    <a:pt x="333" y="838"/>
                  </a:lnTo>
                  <a:cubicBezTo>
                    <a:pt x="333" y="838"/>
                    <a:pt x="2440" y="838"/>
                    <a:pt x="4270" y="2723"/>
                  </a:cubicBezTo>
                  <a:cubicBezTo>
                    <a:pt x="5656" y="4110"/>
                    <a:pt x="6155" y="7825"/>
                    <a:pt x="6155" y="7825"/>
                  </a:cubicBezTo>
                  <a:cubicBezTo>
                    <a:pt x="6155" y="7825"/>
                    <a:pt x="6488" y="7492"/>
                    <a:pt x="6544" y="7049"/>
                  </a:cubicBezTo>
                  <a:cubicBezTo>
                    <a:pt x="6654" y="6605"/>
                    <a:pt x="6433" y="5773"/>
                    <a:pt x="6433" y="5773"/>
                  </a:cubicBezTo>
                  <a:lnTo>
                    <a:pt x="6433" y="5773"/>
                  </a:lnTo>
                  <a:lnTo>
                    <a:pt x="7264" y="6938"/>
                  </a:lnTo>
                  <a:cubicBezTo>
                    <a:pt x="7264" y="6938"/>
                    <a:pt x="7597" y="5829"/>
                    <a:pt x="7320" y="4442"/>
                  </a:cubicBezTo>
                  <a:cubicBezTo>
                    <a:pt x="6987" y="2834"/>
                    <a:pt x="6544" y="1892"/>
                    <a:pt x="4159" y="616"/>
                  </a:cubicBezTo>
                  <a:cubicBezTo>
                    <a:pt x="3253" y="154"/>
                    <a:pt x="2489" y="0"/>
                    <a:pt x="18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7"/>
            <p:cNvSpPr/>
            <p:nvPr/>
          </p:nvSpPr>
          <p:spPr>
            <a:xfrm>
              <a:off x="759475" y="4306850"/>
              <a:ext cx="129225" cy="230150"/>
            </a:xfrm>
            <a:custGeom>
              <a:avLst/>
              <a:gdLst/>
              <a:ahLst/>
              <a:cxnLst/>
              <a:rect l="l" t="t" r="r" b="b"/>
              <a:pathLst>
                <a:path w="5169" h="9206" extrusionOk="0">
                  <a:moveTo>
                    <a:pt x="3685" y="0"/>
                  </a:moveTo>
                  <a:cubicBezTo>
                    <a:pt x="3389" y="0"/>
                    <a:pt x="3069" y="56"/>
                    <a:pt x="2773" y="222"/>
                  </a:cubicBezTo>
                  <a:cubicBezTo>
                    <a:pt x="999" y="1054"/>
                    <a:pt x="278" y="2385"/>
                    <a:pt x="56" y="4048"/>
                  </a:cubicBezTo>
                  <a:cubicBezTo>
                    <a:pt x="1" y="4714"/>
                    <a:pt x="167" y="5767"/>
                    <a:pt x="444" y="6710"/>
                  </a:cubicBezTo>
                  <a:cubicBezTo>
                    <a:pt x="666" y="6100"/>
                    <a:pt x="1165" y="5601"/>
                    <a:pt x="1165" y="5601"/>
                  </a:cubicBezTo>
                  <a:lnTo>
                    <a:pt x="1165" y="5601"/>
                  </a:lnTo>
                  <a:cubicBezTo>
                    <a:pt x="1165" y="5601"/>
                    <a:pt x="555" y="6599"/>
                    <a:pt x="722" y="7652"/>
                  </a:cubicBezTo>
                  <a:cubicBezTo>
                    <a:pt x="943" y="8262"/>
                    <a:pt x="1221" y="8651"/>
                    <a:pt x="1831" y="9205"/>
                  </a:cubicBezTo>
                  <a:cubicBezTo>
                    <a:pt x="1831" y="9205"/>
                    <a:pt x="1387" y="6710"/>
                    <a:pt x="2330" y="3882"/>
                  </a:cubicBezTo>
                  <a:cubicBezTo>
                    <a:pt x="2999" y="1921"/>
                    <a:pt x="3793" y="620"/>
                    <a:pt x="4532" y="620"/>
                  </a:cubicBezTo>
                  <a:cubicBezTo>
                    <a:pt x="4650" y="620"/>
                    <a:pt x="4766" y="653"/>
                    <a:pt x="4880" y="721"/>
                  </a:cubicBezTo>
                  <a:cubicBezTo>
                    <a:pt x="4948" y="763"/>
                    <a:pt x="4992" y="781"/>
                    <a:pt x="5019" y="781"/>
                  </a:cubicBezTo>
                  <a:cubicBezTo>
                    <a:pt x="5169" y="781"/>
                    <a:pt x="4770" y="222"/>
                    <a:pt x="4770" y="222"/>
                  </a:cubicBezTo>
                  <a:cubicBezTo>
                    <a:pt x="4770" y="222"/>
                    <a:pt x="4277" y="0"/>
                    <a:pt x="3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7"/>
            <p:cNvSpPr/>
            <p:nvPr/>
          </p:nvSpPr>
          <p:spPr>
            <a:xfrm>
              <a:off x="926950" y="4306850"/>
              <a:ext cx="130600" cy="230150"/>
            </a:xfrm>
            <a:custGeom>
              <a:avLst/>
              <a:gdLst/>
              <a:ahLst/>
              <a:cxnLst/>
              <a:rect l="l" t="t" r="r" b="b"/>
              <a:pathLst>
                <a:path w="5224" h="9206" extrusionOk="0">
                  <a:moveTo>
                    <a:pt x="1500" y="0"/>
                  </a:moveTo>
                  <a:cubicBezTo>
                    <a:pt x="892" y="0"/>
                    <a:pt x="399" y="222"/>
                    <a:pt x="399" y="222"/>
                  </a:cubicBezTo>
                  <a:cubicBezTo>
                    <a:pt x="399" y="222"/>
                    <a:pt x="0" y="781"/>
                    <a:pt x="150" y="781"/>
                  </a:cubicBezTo>
                  <a:cubicBezTo>
                    <a:pt x="177" y="781"/>
                    <a:pt x="221" y="763"/>
                    <a:pt x="289" y="721"/>
                  </a:cubicBezTo>
                  <a:cubicBezTo>
                    <a:pt x="403" y="653"/>
                    <a:pt x="519" y="620"/>
                    <a:pt x="637" y="620"/>
                  </a:cubicBezTo>
                  <a:cubicBezTo>
                    <a:pt x="1376" y="620"/>
                    <a:pt x="2170" y="1921"/>
                    <a:pt x="2839" y="3882"/>
                  </a:cubicBezTo>
                  <a:cubicBezTo>
                    <a:pt x="3837" y="6710"/>
                    <a:pt x="3338" y="9205"/>
                    <a:pt x="3338" y="9205"/>
                  </a:cubicBezTo>
                  <a:cubicBezTo>
                    <a:pt x="3948" y="8651"/>
                    <a:pt x="4226" y="8262"/>
                    <a:pt x="4447" y="7652"/>
                  </a:cubicBezTo>
                  <a:cubicBezTo>
                    <a:pt x="4614" y="6599"/>
                    <a:pt x="4004" y="5601"/>
                    <a:pt x="4004" y="5601"/>
                  </a:cubicBezTo>
                  <a:lnTo>
                    <a:pt x="4004" y="5601"/>
                  </a:lnTo>
                  <a:cubicBezTo>
                    <a:pt x="4004" y="5601"/>
                    <a:pt x="4503" y="6100"/>
                    <a:pt x="4725" y="6710"/>
                  </a:cubicBezTo>
                  <a:cubicBezTo>
                    <a:pt x="5002" y="5767"/>
                    <a:pt x="5224" y="4714"/>
                    <a:pt x="5113" y="4048"/>
                  </a:cubicBezTo>
                  <a:cubicBezTo>
                    <a:pt x="4946" y="2385"/>
                    <a:pt x="4170" y="1054"/>
                    <a:pt x="2451" y="222"/>
                  </a:cubicBezTo>
                  <a:cubicBezTo>
                    <a:pt x="2137" y="56"/>
                    <a:pt x="1804" y="0"/>
                    <a:pt x="1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7"/>
            <p:cNvSpPr/>
            <p:nvPr/>
          </p:nvSpPr>
          <p:spPr>
            <a:xfrm>
              <a:off x="873150" y="4291600"/>
              <a:ext cx="58250" cy="683450"/>
            </a:xfrm>
            <a:custGeom>
              <a:avLst/>
              <a:gdLst/>
              <a:ahLst/>
              <a:cxnLst/>
              <a:rect l="l" t="t" r="r" b="b"/>
              <a:pathLst>
                <a:path w="2330" h="27338" extrusionOk="0">
                  <a:moveTo>
                    <a:pt x="1" y="0"/>
                  </a:moveTo>
                  <a:lnTo>
                    <a:pt x="1" y="27338"/>
                  </a:lnTo>
                  <a:lnTo>
                    <a:pt x="2330" y="27338"/>
                  </a:lnTo>
                  <a:lnTo>
                    <a:pt x="233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7"/>
            <p:cNvSpPr/>
            <p:nvPr/>
          </p:nvSpPr>
          <p:spPr>
            <a:xfrm>
              <a:off x="519650" y="4169025"/>
              <a:ext cx="353525" cy="151700"/>
            </a:xfrm>
            <a:custGeom>
              <a:avLst/>
              <a:gdLst/>
              <a:ahLst/>
              <a:cxnLst/>
              <a:rect l="l" t="t" r="r" b="b"/>
              <a:pathLst>
                <a:path w="14141" h="6068" extrusionOk="0">
                  <a:moveTo>
                    <a:pt x="5260" y="0"/>
                  </a:moveTo>
                  <a:cubicBezTo>
                    <a:pt x="4993" y="0"/>
                    <a:pt x="4719" y="8"/>
                    <a:pt x="4437" y="24"/>
                  </a:cubicBezTo>
                  <a:cubicBezTo>
                    <a:pt x="3771" y="134"/>
                    <a:pt x="2496" y="744"/>
                    <a:pt x="2108" y="1077"/>
                  </a:cubicBezTo>
                  <a:lnTo>
                    <a:pt x="2773" y="2463"/>
                  </a:lnTo>
                  <a:cubicBezTo>
                    <a:pt x="2773" y="2463"/>
                    <a:pt x="1886" y="2242"/>
                    <a:pt x="1054" y="2242"/>
                  </a:cubicBezTo>
                  <a:cubicBezTo>
                    <a:pt x="1" y="4127"/>
                    <a:pt x="278" y="6068"/>
                    <a:pt x="278" y="6068"/>
                  </a:cubicBezTo>
                  <a:cubicBezTo>
                    <a:pt x="278" y="6068"/>
                    <a:pt x="3081" y="2938"/>
                    <a:pt x="6799" y="2938"/>
                  </a:cubicBezTo>
                  <a:cubicBezTo>
                    <a:pt x="7133" y="2938"/>
                    <a:pt x="7473" y="2963"/>
                    <a:pt x="7819" y="3018"/>
                  </a:cubicBezTo>
                  <a:cubicBezTo>
                    <a:pt x="12089" y="3739"/>
                    <a:pt x="14141" y="5680"/>
                    <a:pt x="14141" y="5680"/>
                  </a:cubicBezTo>
                  <a:cubicBezTo>
                    <a:pt x="14141" y="5680"/>
                    <a:pt x="12592" y="0"/>
                    <a:pt x="5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7"/>
            <p:cNvSpPr/>
            <p:nvPr/>
          </p:nvSpPr>
          <p:spPr>
            <a:xfrm>
              <a:off x="939700" y="4169025"/>
              <a:ext cx="353525" cy="151700"/>
            </a:xfrm>
            <a:custGeom>
              <a:avLst/>
              <a:gdLst/>
              <a:ahLst/>
              <a:cxnLst/>
              <a:rect l="l" t="t" r="r" b="b"/>
              <a:pathLst>
                <a:path w="14141" h="6068" extrusionOk="0">
                  <a:moveTo>
                    <a:pt x="8881" y="0"/>
                  </a:moveTo>
                  <a:cubicBezTo>
                    <a:pt x="1549" y="0"/>
                    <a:pt x="0" y="5680"/>
                    <a:pt x="0" y="5680"/>
                  </a:cubicBezTo>
                  <a:cubicBezTo>
                    <a:pt x="0" y="5680"/>
                    <a:pt x="2052" y="3739"/>
                    <a:pt x="6266" y="3018"/>
                  </a:cubicBezTo>
                  <a:cubicBezTo>
                    <a:pt x="6617" y="2963"/>
                    <a:pt x="6962" y="2938"/>
                    <a:pt x="7299" y="2938"/>
                  </a:cubicBezTo>
                  <a:cubicBezTo>
                    <a:pt x="11061" y="2938"/>
                    <a:pt x="13863" y="6068"/>
                    <a:pt x="13863" y="6068"/>
                  </a:cubicBezTo>
                  <a:cubicBezTo>
                    <a:pt x="13863" y="6068"/>
                    <a:pt x="14140" y="4127"/>
                    <a:pt x="13087" y="2242"/>
                  </a:cubicBezTo>
                  <a:cubicBezTo>
                    <a:pt x="12255" y="2242"/>
                    <a:pt x="11368" y="2463"/>
                    <a:pt x="11368" y="2463"/>
                  </a:cubicBezTo>
                  <a:lnTo>
                    <a:pt x="12033" y="1077"/>
                  </a:lnTo>
                  <a:cubicBezTo>
                    <a:pt x="11645" y="744"/>
                    <a:pt x="10370" y="134"/>
                    <a:pt x="9704" y="24"/>
                  </a:cubicBezTo>
                  <a:cubicBezTo>
                    <a:pt x="9422" y="8"/>
                    <a:pt x="9148" y="0"/>
                    <a:pt x="88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7"/>
            <p:cNvSpPr/>
            <p:nvPr/>
          </p:nvSpPr>
          <p:spPr>
            <a:xfrm>
              <a:off x="453100" y="4058700"/>
              <a:ext cx="435325" cy="288375"/>
            </a:xfrm>
            <a:custGeom>
              <a:avLst/>
              <a:gdLst/>
              <a:ahLst/>
              <a:cxnLst/>
              <a:rect l="l" t="t" r="r" b="b"/>
              <a:pathLst>
                <a:path w="17413" h="11535" extrusionOk="0">
                  <a:moveTo>
                    <a:pt x="10093" y="0"/>
                  </a:moveTo>
                  <a:cubicBezTo>
                    <a:pt x="10093" y="0"/>
                    <a:pt x="9650" y="1109"/>
                    <a:pt x="9261" y="2496"/>
                  </a:cubicBezTo>
                  <a:cubicBezTo>
                    <a:pt x="8540" y="832"/>
                    <a:pt x="8041" y="278"/>
                    <a:pt x="8041" y="278"/>
                  </a:cubicBezTo>
                  <a:cubicBezTo>
                    <a:pt x="8041" y="278"/>
                    <a:pt x="7330" y="118"/>
                    <a:pt x="6242" y="118"/>
                  </a:cubicBezTo>
                  <a:cubicBezTo>
                    <a:pt x="5203" y="118"/>
                    <a:pt x="3821" y="264"/>
                    <a:pt x="2385" y="832"/>
                  </a:cubicBezTo>
                  <a:cubicBezTo>
                    <a:pt x="722" y="1553"/>
                    <a:pt x="1" y="3161"/>
                    <a:pt x="1" y="3161"/>
                  </a:cubicBezTo>
                  <a:cubicBezTo>
                    <a:pt x="1" y="3161"/>
                    <a:pt x="8818" y="3328"/>
                    <a:pt x="12699" y="6377"/>
                  </a:cubicBezTo>
                  <a:cubicBezTo>
                    <a:pt x="16581" y="9372"/>
                    <a:pt x="16803" y="11534"/>
                    <a:pt x="16803" y="11534"/>
                  </a:cubicBezTo>
                  <a:cubicBezTo>
                    <a:pt x="16803" y="11534"/>
                    <a:pt x="17413" y="9649"/>
                    <a:pt x="17080" y="8041"/>
                  </a:cubicBezTo>
                  <a:cubicBezTo>
                    <a:pt x="16470" y="5324"/>
                    <a:pt x="14973" y="3882"/>
                    <a:pt x="14973" y="3882"/>
                  </a:cubicBezTo>
                  <a:lnTo>
                    <a:pt x="13753" y="4991"/>
                  </a:lnTo>
                  <a:cubicBezTo>
                    <a:pt x="13476" y="1387"/>
                    <a:pt x="10093" y="0"/>
                    <a:pt x="10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7"/>
            <p:cNvSpPr/>
            <p:nvPr/>
          </p:nvSpPr>
          <p:spPr>
            <a:xfrm>
              <a:off x="914750" y="4058700"/>
              <a:ext cx="436700" cy="288375"/>
            </a:xfrm>
            <a:custGeom>
              <a:avLst/>
              <a:gdLst/>
              <a:ahLst/>
              <a:cxnLst/>
              <a:rect l="l" t="t" r="r" b="b"/>
              <a:pathLst>
                <a:path w="17468" h="11535" extrusionOk="0">
                  <a:moveTo>
                    <a:pt x="7431" y="0"/>
                  </a:moveTo>
                  <a:cubicBezTo>
                    <a:pt x="7431" y="0"/>
                    <a:pt x="4048" y="1387"/>
                    <a:pt x="3771" y="4991"/>
                  </a:cubicBezTo>
                  <a:lnTo>
                    <a:pt x="2496" y="3882"/>
                  </a:lnTo>
                  <a:cubicBezTo>
                    <a:pt x="2496" y="3882"/>
                    <a:pt x="1054" y="5324"/>
                    <a:pt x="444" y="8041"/>
                  </a:cubicBezTo>
                  <a:cubicBezTo>
                    <a:pt x="0" y="9649"/>
                    <a:pt x="721" y="11534"/>
                    <a:pt x="721" y="11534"/>
                  </a:cubicBezTo>
                  <a:cubicBezTo>
                    <a:pt x="721" y="11534"/>
                    <a:pt x="887" y="9372"/>
                    <a:pt x="4769" y="6377"/>
                  </a:cubicBezTo>
                  <a:cubicBezTo>
                    <a:pt x="8651" y="3328"/>
                    <a:pt x="17467" y="3161"/>
                    <a:pt x="17467" y="3161"/>
                  </a:cubicBezTo>
                  <a:cubicBezTo>
                    <a:pt x="17467" y="3161"/>
                    <a:pt x="16802" y="1553"/>
                    <a:pt x="15138" y="832"/>
                  </a:cubicBezTo>
                  <a:cubicBezTo>
                    <a:pt x="13703" y="264"/>
                    <a:pt x="12308" y="118"/>
                    <a:pt x="11255" y="118"/>
                  </a:cubicBezTo>
                  <a:cubicBezTo>
                    <a:pt x="10153" y="118"/>
                    <a:pt x="9427" y="278"/>
                    <a:pt x="9427" y="278"/>
                  </a:cubicBezTo>
                  <a:cubicBezTo>
                    <a:pt x="9427" y="278"/>
                    <a:pt x="8928" y="832"/>
                    <a:pt x="8262" y="2496"/>
                  </a:cubicBezTo>
                  <a:cubicBezTo>
                    <a:pt x="7819" y="1109"/>
                    <a:pt x="7431" y="0"/>
                    <a:pt x="74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7"/>
            <p:cNvSpPr/>
            <p:nvPr/>
          </p:nvSpPr>
          <p:spPr>
            <a:xfrm>
              <a:off x="554300" y="3900675"/>
              <a:ext cx="357700" cy="446400"/>
            </a:xfrm>
            <a:custGeom>
              <a:avLst/>
              <a:gdLst/>
              <a:ahLst/>
              <a:cxnLst/>
              <a:rect l="l" t="t" r="r" b="b"/>
              <a:pathLst>
                <a:path w="14308" h="17856" extrusionOk="0">
                  <a:moveTo>
                    <a:pt x="2829" y="0"/>
                  </a:moveTo>
                  <a:cubicBezTo>
                    <a:pt x="1387" y="111"/>
                    <a:pt x="1" y="610"/>
                    <a:pt x="1" y="610"/>
                  </a:cubicBezTo>
                  <a:cubicBezTo>
                    <a:pt x="1" y="610"/>
                    <a:pt x="3827" y="2384"/>
                    <a:pt x="6322" y="5157"/>
                  </a:cubicBezTo>
                  <a:cubicBezTo>
                    <a:pt x="12145" y="11534"/>
                    <a:pt x="13087" y="17855"/>
                    <a:pt x="13087" y="17855"/>
                  </a:cubicBezTo>
                  <a:cubicBezTo>
                    <a:pt x="13087" y="17855"/>
                    <a:pt x="14307" y="12698"/>
                    <a:pt x="11479" y="6044"/>
                  </a:cubicBezTo>
                  <a:cubicBezTo>
                    <a:pt x="10925" y="6543"/>
                    <a:pt x="10315" y="7153"/>
                    <a:pt x="10315" y="7153"/>
                  </a:cubicBezTo>
                  <a:cubicBezTo>
                    <a:pt x="10315" y="7153"/>
                    <a:pt x="10648" y="5767"/>
                    <a:pt x="10814" y="4824"/>
                  </a:cubicBezTo>
                  <a:cubicBezTo>
                    <a:pt x="10481" y="4103"/>
                    <a:pt x="10038" y="3438"/>
                    <a:pt x="9649" y="2717"/>
                  </a:cubicBezTo>
                  <a:cubicBezTo>
                    <a:pt x="8984" y="1774"/>
                    <a:pt x="8041" y="1220"/>
                    <a:pt x="7487" y="776"/>
                  </a:cubicBezTo>
                  <a:lnTo>
                    <a:pt x="7487" y="776"/>
                  </a:lnTo>
                  <a:cubicBezTo>
                    <a:pt x="7653" y="1275"/>
                    <a:pt x="7653" y="1553"/>
                    <a:pt x="7542" y="2329"/>
                  </a:cubicBezTo>
                  <a:cubicBezTo>
                    <a:pt x="6322" y="444"/>
                    <a:pt x="5435" y="222"/>
                    <a:pt x="4714" y="111"/>
                  </a:cubicBezTo>
                  <a:lnTo>
                    <a:pt x="4714" y="111"/>
                  </a:lnTo>
                  <a:cubicBezTo>
                    <a:pt x="4825" y="776"/>
                    <a:pt x="5047" y="1553"/>
                    <a:pt x="5047" y="1553"/>
                  </a:cubicBezTo>
                  <a:cubicBezTo>
                    <a:pt x="5047" y="1553"/>
                    <a:pt x="3827" y="388"/>
                    <a:pt x="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7"/>
            <p:cNvSpPr/>
            <p:nvPr/>
          </p:nvSpPr>
          <p:spPr>
            <a:xfrm>
              <a:off x="887025" y="3900675"/>
              <a:ext cx="357675" cy="446400"/>
            </a:xfrm>
            <a:custGeom>
              <a:avLst/>
              <a:gdLst/>
              <a:ahLst/>
              <a:cxnLst/>
              <a:rect l="l" t="t" r="r" b="b"/>
              <a:pathLst>
                <a:path w="14307" h="17856" extrusionOk="0">
                  <a:moveTo>
                    <a:pt x="11423" y="0"/>
                  </a:moveTo>
                  <a:cubicBezTo>
                    <a:pt x="10480" y="388"/>
                    <a:pt x="9205" y="1553"/>
                    <a:pt x="9205" y="1553"/>
                  </a:cubicBezTo>
                  <a:cubicBezTo>
                    <a:pt x="9205" y="1553"/>
                    <a:pt x="9427" y="776"/>
                    <a:pt x="9538" y="111"/>
                  </a:cubicBezTo>
                  <a:lnTo>
                    <a:pt x="9538" y="111"/>
                  </a:lnTo>
                  <a:cubicBezTo>
                    <a:pt x="8872" y="222"/>
                    <a:pt x="7985" y="444"/>
                    <a:pt x="6710" y="2329"/>
                  </a:cubicBezTo>
                  <a:cubicBezTo>
                    <a:pt x="6654" y="1553"/>
                    <a:pt x="6654" y="1275"/>
                    <a:pt x="6765" y="776"/>
                  </a:cubicBezTo>
                  <a:lnTo>
                    <a:pt x="6765" y="776"/>
                  </a:lnTo>
                  <a:cubicBezTo>
                    <a:pt x="6211" y="1220"/>
                    <a:pt x="5268" y="1774"/>
                    <a:pt x="4658" y="2717"/>
                  </a:cubicBezTo>
                  <a:cubicBezTo>
                    <a:pt x="4215" y="3438"/>
                    <a:pt x="3826" y="4103"/>
                    <a:pt x="3438" y="4824"/>
                  </a:cubicBezTo>
                  <a:cubicBezTo>
                    <a:pt x="3605" y="5767"/>
                    <a:pt x="3937" y="7153"/>
                    <a:pt x="3937" y="7153"/>
                  </a:cubicBezTo>
                  <a:cubicBezTo>
                    <a:pt x="3937" y="7153"/>
                    <a:pt x="3327" y="6543"/>
                    <a:pt x="2773" y="6044"/>
                  </a:cubicBezTo>
                  <a:cubicBezTo>
                    <a:pt x="0" y="12698"/>
                    <a:pt x="1165" y="17855"/>
                    <a:pt x="1165" y="17855"/>
                  </a:cubicBezTo>
                  <a:cubicBezTo>
                    <a:pt x="1165" y="17855"/>
                    <a:pt x="2163" y="11534"/>
                    <a:pt x="7985" y="5157"/>
                  </a:cubicBezTo>
                  <a:cubicBezTo>
                    <a:pt x="10480" y="2384"/>
                    <a:pt x="14307" y="610"/>
                    <a:pt x="14307" y="610"/>
                  </a:cubicBezTo>
                  <a:cubicBezTo>
                    <a:pt x="14307" y="610"/>
                    <a:pt x="12920" y="111"/>
                    <a:pt x="11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7"/>
            <p:cNvSpPr/>
            <p:nvPr/>
          </p:nvSpPr>
          <p:spPr>
            <a:xfrm>
              <a:off x="823250" y="3823025"/>
              <a:ext cx="153900" cy="524050"/>
            </a:xfrm>
            <a:custGeom>
              <a:avLst/>
              <a:gdLst/>
              <a:ahLst/>
              <a:cxnLst/>
              <a:rect l="l" t="t" r="r" b="b"/>
              <a:pathLst>
                <a:path w="6156" h="20962" extrusionOk="0">
                  <a:moveTo>
                    <a:pt x="3050" y="1"/>
                  </a:moveTo>
                  <a:cubicBezTo>
                    <a:pt x="3050" y="1"/>
                    <a:pt x="1387" y="2441"/>
                    <a:pt x="888" y="4548"/>
                  </a:cubicBezTo>
                  <a:cubicBezTo>
                    <a:pt x="2052" y="5490"/>
                    <a:pt x="2219" y="6267"/>
                    <a:pt x="2219" y="6267"/>
                  </a:cubicBezTo>
                  <a:cubicBezTo>
                    <a:pt x="2219" y="6267"/>
                    <a:pt x="999" y="5989"/>
                    <a:pt x="333" y="5823"/>
                  </a:cubicBezTo>
                  <a:cubicBezTo>
                    <a:pt x="0" y="6932"/>
                    <a:pt x="0" y="7986"/>
                    <a:pt x="0" y="8817"/>
                  </a:cubicBezTo>
                  <a:cubicBezTo>
                    <a:pt x="0" y="10093"/>
                    <a:pt x="167" y="11479"/>
                    <a:pt x="444" y="12921"/>
                  </a:cubicBezTo>
                  <a:cubicBezTo>
                    <a:pt x="1387" y="13420"/>
                    <a:pt x="1997" y="14418"/>
                    <a:pt x="1997" y="14418"/>
                  </a:cubicBezTo>
                  <a:cubicBezTo>
                    <a:pt x="1997" y="14418"/>
                    <a:pt x="1929" y="14412"/>
                    <a:pt x="1820" y="14412"/>
                  </a:cubicBezTo>
                  <a:cubicBezTo>
                    <a:pt x="1602" y="14412"/>
                    <a:pt x="1220" y="14437"/>
                    <a:pt x="888" y="14584"/>
                  </a:cubicBezTo>
                  <a:cubicBezTo>
                    <a:pt x="1830" y="17967"/>
                    <a:pt x="3161" y="20961"/>
                    <a:pt x="3161" y="20961"/>
                  </a:cubicBezTo>
                  <a:cubicBezTo>
                    <a:pt x="3161" y="20961"/>
                    <a:pt x="4880" y="16525"/>
                    <a:pt x="5712" y="12366"/>
                  </a:cubicBezTo>
                  <a:cubicBezTo>
                    <a:pt x="5565" y="12337"/>
                    <a:pt x="5422" y="12325"/>
                    <a:pt x="5285" y="12325"/>
                  </a:cubicBezTo>
                  <a:cubicBezTo>
                    <a:pt x="4648" y="12325"/>
                    <a:pt x="4159" y="12588"/>
                    <a:pt x="4159" y="12588"/>
                  </a:cubicBezTo>
                  <a:cubicBezTo>
                    <a:pt x="4159" y="12588"/>
                    <a:pt x="4936" y="11479"/>
                    <a:pt x="5878" y="11091"/>
                  </a:cubicBezTo>
                  <a:cubicBezTo>
                    <a:pt x="6045" y="10204"/>
                    <a:pt x="6100" y="9317"/>
                    <a:pt x="6156" y="8540"/>
                  </a:cubicBezTo>
                  <a:cubicBezTo>
                    <a:pt x="6156" y="7875"/>
                    <a:pt x="5823" y="5934"/>
                    <a:pt x="5213" y="4381"/>
                  </a:cubicBezTo>
                  <a:cubicBezTo>
                    <a:pt x="4936" y="4936"/>
                    <a:pt x="4159" y="5435"/>
                    <a:pt x="4159" y="5435"/>
                  </a:cubicBezTo>
                  <a:cubicBezTo>
                    <a:pt x="4159" y="5435"/>
                    <a:pt x="4326" y="3882"/>
                    <a:pt x="4547" y="3161"/>
                  </a:cubicBezTo>
                  <a:cubicBezTo>
                    <a:pt x="3716" y="1498"/>
                    <a:pt x="3050" y="1"/>
                    <a:pt x="3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3" name="Google Shape;2503;p57"/>
          <p:cNvGrpSpPr/>
          <p:nvPr/>
        </p:nvGrpSpPr>
        <p:grpSpPr>
          <a:xfrm>
            <a:off x="5860434" y="813323"/>
            <a:ext cx="1574945" cy="3993562"/>
            <a:chOff x="778175" y="799425"/>
            <a:chExt cx="1219847" cy="3093147"/>
          </a:xfrm>
        </p:grpSpPr>
        <p:sp>
          <p:nvSpPr>
            <p:cNvPr id="2504" name="Google Shape;2504;p57"/>
            <p:cNvSpPr/>
            <p:nvPr/>
          </p:nvSpPr>
          <p:spPr>
            <a:xfrm>
              <a:off x="1424213" y="1539838"/>
              <a:ext cx="188363" cy="190578"/>
            </a:xfrm>
            <a:custGeom>
              <a:avLst/>
              <a:gdLst/>
              <a:ahLst/>
              <a:cxnLst/>
              <a:rect l="l" t="t" r="r" b="b"/>
              <a:pathLst>
                <a:path w="3912" h="3958" extrusionOk="0">
                  <a:moveTo>
                    <a:pt x="3912" y="0"/>
                  </a:moveTo>
                  <a:cubicBezTo>
                    <a:pt x="3639" y="137"/>
                    <a:pt x="3411" y="319"/>
                    <a:pt x="3184" y="455"/>
                  </a:cubicBezTo>
                  <a:cubicBezTo>
                    <a:pt x="2680" y="758"/>
                    <a:pt x="2256" y="810"/>
                    <a:pt x="1830" y="810"/>
                  </a:cubicBezTo>
                  <a:cubicBezTo>
                    <a:pt x="1606" y="810"/>
                    <a:pt x="1380" y="795"/>
                    <a:pt x="1142" y="795"/>
                  </a:cubicBezTo>
                  <a:cubicBezTo>
                    <a:pt x="813" y="795"/>
                    <a:pt x="458" y="823"/>
                    <a:pt x="46" y="955"/>
                  </a:cubicBezTo>
                  <a:cubicBezTo>
                    <a:pt x="364" y="1456"/>
                    <a:pt x="0" y="3957"/>
                    <a:pt x="0" y="3957"/>
                  </a:cubicBezTo>
                  <a:lnTo>
                    <a:pt x="3912" y="3957"/>
                  </a:lnTo>
                  <a:lnTo>
                    <a:pt x="3912" y="0"/>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7"/>
            <p:cNvSpPr/>
            <p:nvPr/>
          </p:nvSpPr>
          <p:spPr>
            <a:xfrm>
              <a:off x="1305955" y="1334523"/>
              <a:ext cx="383274" cy="266655"/>
            </a:xfrm>
            <a:custGeom>
              <a:avLst/>
              <a:gdLst/>
              <a:ahLst/>
              <a:cxnLst/>
              <a:rect l="l" t="t" r="r" b="b"/>
              <a:pathLst>
                <a:path w="7960" h="5538" extrusionOk="0">
                  <a:moveTo>
                    <a:pt x="2149" y="0"/>
                  </a:moveTo>
                  <a:cubicBezTo>
                    <a:pt x="1913" y="0"/>
                    <a:pt x="1681" y="11"/>
                    <a:pt x="1456" y="35"/>
                  </a:cubicBezTo>
                  <a:cubicBezTo>
                    <a:pt x="1456" y="35"/>
                    <a:pt x="1547" y="535"/>
                    <a:pt x="1138" y="1308"/>
                  </a:cubicBezTo>
                  <a:cubicBezTo>
                    <a:pt x="728" y="2036"/>
                    <a:pt x="364" y="2536"/>
                    <a:pt x="183" y="2809"/>
                  </a:cubicBezTo>
                  <a:cubicBezTo>
                    <a:pt x="1" y="3127"/>
                    <a:pt x="819" y="3264"/>
                    <a:pt x="819" y="3264"/>
                  </a:cubicBezTo>
                  <a:cubicBezTo>
                    <a:pt x="819" y="3264"/>
                    <a:pt x="865" y="3264"/>
                    <a:pt x="728" y="3582"/>
                  </a:cubicBezTo>
                  <a:cubicBezTo>
                    <a:pt x="637" y="3719"/>
                    <a:pt x="592" y="3719"/>
                    <a:pt x="910" y="4037"/>
                  </a:cubicBezTo>
                  <a:cubicBezTo>
                    <a:pt x="592" y="4401"/>
                    <a:pt x="1092" y="4310"/>
                    <a:pt x="1138" y="4537"/>
                  </a:cubicBezTo>
                  <a:cubicBezTo>
                    <a:pt x="1138" y="4628"/>
                    <a:pt x="1092" y="5037"/>
                    <a:pt x="1138" y="5083"/>
                  </a:cubicBezTo>
                  <a:cubicBezTo>
                    <a:pt x="1286" y="5418"/>
                    <a:pt x="1892" y="5448"/>
                    <a:pt x="2406" y="5448"/>
                  </a:cubicBezTo>
                  <a:cubicBezTo>
                    <a:pt x="2520" y="5448"/>
                    <a:pt x="2630" y="5447"/>
                    <a:pt x="2729" y="5447"/>
                  </a:cubicBezTo>
                  <a:cubicBezTo>
                    <a:pt x="2957" y="5447"/>
                    <a:pt x="7459" y="5538"/>
                    <a:pt x="7459" y="5538"/>
                  </a:cubicBezTo>
                  <a:cubicBezTo>
                    <a:pt x="7459" y="5538"/>
                    <a:pt x="7960" y="2491"/>
                    <a:pt x="7459" y="1081"/>
                  </a:cubicBezTo>
                  <a:cubicBezTo>
                    <a:pt x="7346" y="694"/>
                    <a:pt x="6959" y="603"/>
                    <a:pt x="6589" y="603"/>
                  </a:cubicBezTo>
                  <a:cubicBezTo>
                    <a:pt x="6261" y="603"/>
                    <a:pt x="5946" y="675"/>
                    <a:pt x="5848" y="675"/>
                  </a:cubicBezTo>
                  <a:cubicBezTo>
                    <a:pt x="5836" y="675"/>
                    <a:pt x="5827" y="674"/>
                    <a:pt x="5822" y="671"/>
                  </a:cubicBezTo>
                  <a:cubicBezTo>
                    <a:pt x="5426" y="474"/>
                    <a:pt x="3723" y="0"/>
                    <a:pt x="2149"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7"/>
            <p:cNvSpPr/>
            <p:nvPr/>
          </p:nvSpPr>
          <p:spPr>
            <a:xfrm>
              <a:off x="1371632" y="1164455"/>
              <a:ext cx="624168" cy="778345"/>
            </a:xfrm>
            <a:custGeom>
              <a:avLst/>
              <a:gdLst/>
              <a:ahLst/>
              <a:cxnLst/>
              <a:rect l="l" t="t" r="r" b="b"/>
              <a:pathLst>
                <a:path w="12963" h="16165" extrusionOk="0">
                  <a:moveTo>
                    <a:pt x="4641" y="1"/>
                  </a:moveTo>
                  <a:cubicBezTo>
                    <a:pt x="4291" y="1"/>
                    <a:pt x="3940" y="23"/>
                    <a:pt x="3594" y="65"/>
                  </a:cubicBezTo>
                  <a:cubicBezTo>
                    <a:pt x="1820" y="292"/>
                    <a:pt x="1" y="656"/>
                    <a:pt x="1" y="3567"/>
                  </a:cubicBezTo>
                  <a:cubicBezTo>
                    <a:pt x="121" y="3557"/>
                    <a:pt x="259" y="3552"/>
                    <a:pt x="412" y="3552"/>
                  </a:cubicBezTo>
                  <a:cubicBezTo>
                    <a:pt x="1648" y="3552"/>
                    <a:pt x="3805" y="3884"/>
                    <a:pt x="4413" y="4613"/>
                  </a:cubicBezTo>
                  <a:cubicBezTo>
                    <a:pt x="4549" y="4840"/>
                    <a:pt x="4685" y="5158"/>
                    <a:pt x="4731" y="5613"/>
                  </a:cubicBezTo>
                  <a:cubicBezTo>
                    <a:pt x="5092" y="5327"/>
                    <a:pt x="5354" y="5211"/>
                    <a:pt x="5531" y="5211"/>
                  </a:cubicBezTo>
                  <a:cubicBezTo>
                    <a:pt x="5888" y="5211"/>
                    <a:pt x="5899" y="5687"/>
                    <a:pt x="5686" y="6205"/>
                  </a:cubicBezTo>
                  <a:cubicBezTo>
                    <a:pt x="5459" y="6750"/>
                    <a:pt x="4958" y="7387"/>
                    <a:pt x="4867" y="7478"/>
                  </a:cubicBezTo>
                  <a:cubicBezTo>
                    <a:pt x="4458" y="8069"/>
                    <a:pt x="4185" y="8842"/>
                    <a:pt x="4185" y="9888"/>
                  </a:cubicBezTo>
                  <a:cubicBezTo>
                    <a:pt x="4185" y="12253"/>
                    <a:pt x="4867" y="14846"/>
                    <a:pt x="4867" y="14846"/>
                  </a:cubicBezTo>
                  <a:lnTo>
                    <a:pt x="4867" y="11708"/>
                  </a:lnTo>
                  <a:cubicBezTo>
                    <a:pt x="4867" y="11708"/>
                    <a:pt x="5575" y="11627"/>
                    <a:pt x="6222" y="11627"/>
                  </a:cubicBezTo>
                  <a:cubicBezTo>
                    <a:pt x="6545" y="11627"/>
                    <a:pt x="6853" y="11647"/>
                    <a:pt x="7050" y="11708"/>
                  </a:cubicBezTo>
                  <a:cubicBezTo>
                    <a:pt x="7687" y="11890"/>
                    <a:pt x="9006" y="16165"/>
                    <a:pt x="9006" y="16165"/>
                  </a:cubicBezTo>
                  <a:lnTo>
                    <a:pt x="12963" y="16165"/>
                  </a:lnTo>
                  <a:cubicBezTo>
                    <a:pt x="12963" y="16165"/>
                    <a:pt x="12462" y="5113"/>
                    <a:pt x="8779" y="1384"/>
                  </a:cubicBezTo>
                  <a:cubicBezTo>
                    <a:pt x="7705" y="421"/>
                    <a:pt x="6178" y="1"/>
                    <a:pt x="46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7"/>
            <p:cNvSpPr/>
            <p:nvPr/>
          </p:nvSpPr>
          <p:spPr>
            <a:xfrm>
              <a:off x="1805230" y="1947144"/>
              <a:ext cx="192793" cy="57010"/>
            </a:xfrm>
            <a:custGeom>
              <a:avLst/>
              <a:gdLst/>
              <a:ahLst/>
              <a:cxnLst/>
              <a:rect l="l" t="t" r="r" b="b"/>
              <a:pathLst>
                <a:path w="4004" h="1184" extrusionOk="0">
                  <a:moveTo>
                    <a:pt x="1" y="1"/>
                  </a:moveTo>
                  <a:lnTo>
                    <a:pt x="1" y="1183"/>
                  </a:lnTo>
                  <a:lnTo>
                    <a:pt x="4003" y="1183"/>
                  </a:lnTo>
                  <a:lnTo>
                    <a:pt x="40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7"/>
            <p:cNvSpPr/>
            <p:nvPr/>
          </p:nvSpPr>
          <p:spPr>
            <a:xfrm>
              <a:off x="1805230" y="1969053"/>
              <a:ext cx="192793" cy="19742"/>
            </a:xfrm>
            <a:custGeom>
              <a:avLst/>
              <a:gdLst/>
              <a:ahLst/>
              <a:cxnLst/>
              <a:rect l="l" t="t" r="r" b="b"/>
              <a:pathLst>
                <a:path w="4004" h="410" extrusionOk="0">
                  <a:moveTo>
                    <a:pt x="1" y="0"/>
                  </a:moveTo>
                  <a:lnTo>
                    <a:pt x="1" y="410"/>
                  </a:lnTo>
                  <a:lnTo>
                    <a:pt x="4003" y="410"/>
                  </a:lnTo>
                  <a:lnTo>
                    <a:pt x="40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7"/>
            <p:cNvSpPr/>
            <p:nvPr/>
          </p:nvSpPr>
          <p:spPr>
            <a:xfrm>
              <a:off x="1393541" y="1717225"/>
              <a:ext cx="247539" cy="63558"/>
            </a:xfrm>
            <a:custGeom>
              <a:avLst/>
              <a:gdLst/>
              <a:ahLst/>
              <a:cxnLst/>
              <a:rect l="l" t="t" r="r" b="b"/>
              <a:pathLst>
                <a:path w="5141" h="1320" extrusionOk="0">
                  <a:moveTo>
                    <a:pt x="1" y="0"/>
                  </a:moveTo>
                  <a:cubicBezTo>
                    <a:pt x="592" y="773"/>
                    <a:pt x="1502" y="1319"/>
                    <a:pt x="2593" y="1319"/>
                  </a:cubicBezTo>
                  <a:cubicBezTo>
                    <a:pt x="3639" y="1319"/>
                    <a:pt x="4549" y="773"/>
                    <a:pt x="5140" y="0"/>
                  </a:cubicBezTo>
                  <a:close/>
                </a:path>
              </a:pathLst>
            </a:custGeom>
            <a:solidFill>
              <a:srgbClr val="EA6D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7"/>
            <p:cNvSpPr/>
            <p:nvPr/>
          </p:nvSpPr>
          <p:spPr>
            <a:xfrm>
              <a:off x="1137331" y="1730370"/>
              <a:ext cx="759951" cy="289093"/>
            </a:xfrm>
            <a:custGeom>
              <a:avLst/>
              <a:gdLst/>
              <a:ahLst/>
              <a:cxnLst/>
              <a:rect l="l" t="t" r="r" b="b"/>
              <a:pathLst>
                <a:path w="15783" h="6004" extrusionOk="0">
                  <a:moveTo>
                    <a:pt x="1820" y="0"/>
                  </a:moveTo>
                  <a:cubicBezTo>
                    <a:pt x="683" y="500"/>
                    <a:pt x="1" y="1728"/>
                    <a:pt x="1" y="3002"/>
                  </a:cubicBezTo>
                  <a:lnTo>
                    <a:pt x="92" y="5958"/>
                  </a:lnTo>
                  <a:lnTo>
                    <a:pt x="2593" y="5412"/>
                  </a:lnTo>
                  <a:lnTo>
                    <a:pt x="12371" y="5185"/>
                  </a:lnTo>
                  <a:lnTo>
                    <a:pt x="15737" y="6003"/>
                  </a:lnTo>
                  <a:lnTo>
                    <a:pt x="15737" y="3047"/>
                  </a:lnTo>
                  <a:cubicBezTo>
                    <a:pt x="15782" y="1865"/>
                    <a:pt x="14873" y="819"/>
                    <a:pt x="13963" y="227"/>
                  </a:cubicBezTo>
                  <a:cubicBezTo>
                    <a:pt x="13053" y="2683"/>
                    <a:pt x="10688" y="4412"/>
                    <a:pt x="7960" y="4412"/>
                  </a:cubicBezTo>
                  <a:cubicBezTo>
                    <a:pt x="5094" y="4412"/>
                    <a:pt x="2684" y="2547"/>
                    <a:pt x="1820" y="0"/>
                  </a:cubicBezTo>
                  <a:close/>
                </a:path>
              </a:pathLst>
            </a:custGeom>
            <a:solidFill>
              <a:srgbClr val="E45E1D"/>
            </a:solidFill>
            <a:ln w="9525" cap="flat" cmpd="sng">
              <a:solidFill>
                <a:srgbClr val="E45E1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7"/>
            <p:cNvSpPr/>
            <p:nvPr/>
          </p:nvSpPr>
          <p:spPr>
            <a:xfrm>
              <a:off x="1354154" y="2363214"/>
              <a:ext cx="311001" cy="102993"/>
            </a:xfrm>
            <a:custGeom>
              <a:avLst/>
              <a:gdLst/>
              <a:ahLst/>
              <a:cxnLst/>
              <a:rect l="l" t="t" r="r" b="b"/>
              <a:pathLst>
                <a:path w="6459" h="2139" extrusionOk="0">
                  <a:moveTo>
                    <a:pt x="6458" y="1"/>
                  </a:moveTo>
                  <a:lnTo>
                    <a:pt x="0" y="1456"/>
                  </a:lnTo>
                  <a:cubicBezTo>
                    <a:pt x="91" y="1911"/>
                    <a:pt x="228" y="2138"/>
                    <a:pt x="228" y="2138"/>
                  </a:cubicBezTo>
                  <a:lnTo>
                    <a:pt x="6367" y="2047"/>
                  </a:lnTo>
                  <a:cubicBezTo>
                    <a:pt x="6367" y="2047"/>
                    <a:pt x="6367" y="956"/>
                    <a:pt x="6458" y="1"/>
                  </a:cubicBezTo>
                  <a:close/>
                </a:path>
              </a:pathLst>
            </a:custGeom>
            <a:solidFill>
              <a:srgbClr val="EA6D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7"/>
            <p:cNvSpPr/>
            <p:nvPr/>
          </p:nvSpPr>
          <p:spPr>
            <a:xfrm>
              <a:off x="1258867" y="1977816"/>
              <a:ext cx="477455" cy="615405"/>
            </a:xfrm>
            <a:custGeom>
              <a:avLst/>
              <a:gdLst/>
              <a:ahLst/>
              <a:cxnLst/>
              <a:rect l="l" t="t" r="r" b="b"/>
              <a:pathLst>
                <a:path w="9916" h="12781" extrusionOk="0">
                  <a:moveTo>
                    <a:pt x="9915" y="0"/>
                  </a:moveTo>
                  <a:lnTo>
                    <a:pt x="1" y="1501"/>
                  </a:lnTo>
                  <a:cubicBezTo>
                    <a:pt x="182" y="2456"/>
                    <a:pt x="1183" y="3912"/>
                    <a:pt x="1274" y="5321"/>
                  </a:cubicBezTo>
                  <a:cubicBezTo>
                    <a:pt x="1365" y="9369"/>
                    <a:pt x="1274" y="12416"/>
                    <a:pt x="1410" y="12780"/>
                  </a:cubicBezTo>
                  <a:lnTo>
                    <a:pt x="9233" y="10188"/>
                  </a:lnTo>
                  <a:cubicBezTo>
                    <a:pt x="8414" y="8823"/>
                    <a:pt x="8096" y="7459"/>
                    <a:pt x="8232" y="6004"/>
                  </a:cubicBezTo>
                  <a:cubicBezTo>
                    <a:pt x="8369" y="5049"/>
                    <a:pt x="9915" y="0"/>
                    <a:pt x="9915"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7"/>
            <p:cNvSpPr/>
            <p:nvPr/>
          </p:nvSpPr>
          <p:spPr>
            <a:xfrm>
              <a:off x="1218364" y="1924185"/>
              <a:ext cx="519057" cy="160427"/>
            </a:xfrm>
            <a:custGeom>
              <a:avLst/>
              <a:gdLst/>
              <a:ahLst/>
              <a:cxnLst/>
              <a:rect l="l" t="t" r="r" b="b"/>
              <a:pathLst>
                <a:path w="10780" h="3128" extrusionOk="0">
                  <a:moveTo>
                    <a:pt x="865" y="1"/>
                  </a:moveTo>
                  <a:cubicBezTo>
                    <a:pt x="865" y="1"/>
                    <a:pt x="0" y="1047"/>
                    <a:pt x="137" y="2093"/>
                  </a:cubicBezTo>
                  <a:cubicBezTo>
                    <a:pt x="198" y="2982"/>
                    <a:pt x="611" y="3127"/>
                    <a:pt x="874" y="3127"/>
                  </a:cubicBezTo>
                  <a:cubicBezTo>
                    <a:pt x="1000" y="3127"/>
                    <a:pt x="1092" y="3093"/>
                    <a:pt x="1092" y="3093"/>
                  </a:cubicBezTo>
                  <a:lnTo>
                    <a:pt x="10188" y="2957"/>
                  </a:lnTo>
                  <a:lnTo>
                    <a:pt x="10779" y="956"/>
                  </a:lnTo>
                  <a:lnTo>
                    <a:pt x="865" y="1"/>
                  </a:lnTo>
                  <a:close/>
                </a:path>
              </a:pathLst>
            </a:custGeom>
            <a:solidFill>
              <a:srgbClr val="E45E1D"/>
            </a:solidFill>
            <a:ln w="9525" cap="flat" cmpd="sng">
              <a:solidFill>
                <a:srgbClr val="E45E1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7"/>
            <p:cNvSpPr/>
            <p:nvPr/>
          </p:nvSpPr>
          <p:spPr>
            <a:xfrm>
              <a:off x="1559998" y="1879252"/>
              <a:ext cx="144546" cy="208104"/>
            </a:xfrm>
            <a:custGeom>
              <a:avLst/>
              <a:gdLst/>
              <a:ahLst/>
              <a:cxnLst/>
              <a:rect l="l" t="t" r="r" b="b"/>
              <a:pathLst>
                <a:path w="3002" h="4322" extrusionOk="0">
                  <a:moveTo>
                    <a:pt x="3002" y="1"/>
                  </a:moveTo>
                  <a:lnTo>
                    <a:pt x="2001" y="92"/>
                  </a:lnTo>
                  <a:cubicBezTo>
                    <a:pt x="2001" y="92"/>
                    <a:pt x="0" y="4230"/>
                    <a:pt x="182" y="4321"/>
                  </a:cubicBezTo>
                  <a:lnTo>
                    <a:pt x="1046" y="4321"/>
                  </a:lnTo>
                  <a:lnTo>
                    <a:pt x="3002"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7"/>
            <p:cNvSpPr/>
            <p:nvPr/>
          </p:nvSpPr>
          <p:spPr>
            <a:xfrm>
              <a:off x="1224917" y="1721606"/>
              <a:ext cx="197174" cy="367914"/>
            </a:xfrm>
            <a:custGeom>
              <a:avLst/>
              <a:gdLst/>
              <a:ahLst/>
              <a:cxnLst/>
              <a:rect l="l" t="t" r="r" b="b"/>
              <a:pathLst>
                <a:path w="4095" h="7641" extrusionOk="0">
                  <a:moveTo>
                    <a:pt x="547" y="0"/>
                  </a:moveTo>
                  <a:lnTo>
                    <a:pt x="1" y="182"/>
                  </a:lnTo>
                  <a:lnTo>
                    <a:pt x="3048" y="7641"/>
                  </a:lnTo>
                  <a:lnTo>
                    <a:pt x="4094" y="7504"/>
                  </a:lnTo>
                  <a:lnTo>
                    <a:pt x="547"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7"/>
            <p:cNvSpPr/>
            <p:nvPr/>
          </p:nvSpPr>
          <p:spPr>
            <a:xfrm>
              <a:off x="1222750" y="1721606"/>
              <a:ext cx="584734" cy="221201"/>
            </a:xfrm>
            <a:custGeom>
              <a:avLst/>
              <a:gdLst/>
              <a:ahLst/>
              <a:cxnLst/>
              <a:rect l="l" t="t" r="r" b="b"/>
              <a:pathLst>
                <a:path w="12144" h="4594" extrusionOk="0">
                  <a:moveTo>
                    <a:pt x="546" y="0"/>
                  </a:moveTo>
                  <a:cubicBezTo>
                    <a:pt x="364" y="46"/>
                    <a:pt x="137" y="137"/>
                    <a:pt x="0" y="182"/>
                  </a:cubicBezTo>
                  <a:cubicBezTo>
                    <a:pt x="819" y="2729"/>
                    <a:pt x="3229" y="4594"/>
                    <a:pt x="6140" y="4594"/>
                  </a:cubicBezTo>
                  <a:cubicBezTo>
                    <a:pt x="8914" y="4594"/>
                    <a:pt x="11234" y="2865"/>
                    <a:pt x="12143" y="409"/>
                  </a:cubicBezTo>
                  <a:cubicBezTo>
                    <a:pt x="11962" y="273"/>
                    <a:pt x="11734" y="182"/>
                    <a:pt x="11552" y="137"/>
                  </a:cubicBezTo>
                  <a:cubicBezTo>
                    <a:pt x="10779" y="2365"/>
                    <a:pt x="8642" y="3957"/>
                    <a:pt x="6140" y="3957"/>
                  </a:cubicBezTo>
                  <a:cubicBezTo>
                    <a:pt x="3548" y="3957"/>
                    <a:pt x="1410" y="2274"/>
                    <a:pt x="546"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7"/>
            <p:cNvSpPr/>
            <p:nvPr/>
          </p:nvSpPr>
          <p:spPr>
            <a:xfrm>
              <a:off x="1251208" y="1717225"/>
              <a:ext cx="534369" cy="194911"/>
            </a:xfrm>
            <a:custGeom>
              <a:avLst/>
              <a:gdLst/>
              <a:ahLst/>
              <a:cxnLst/>
              <a:rect l="l" t="t" r="r" b="b"/>
              <a:pathLst>
                <a:path w="11098" h="4048" extrusionOk="0">
                  <a:moveTo>
                    <a:pt x="819" y="0"/>
                  </a:moveTo>
                  <a:cubicBezTo>
                    <a:pt x="501" y="0"/>
                    <a:pt x="228" y="46"/>
                    <a:pt x="1" y="91"/>
                  </a:cubicBezTo>
                  <a:cubicBezTo>
                    <a:pt x="819" y="2365"/>
                    <a:pt x="2957" y="4048"/>
                    <a:pt x="5595" y="4048"/>
                  </a:cubicBezTo>
                  <a:cubicBezTo>
                    <a:pt x="8096" y="4048"/>
                    <a:pt x="10234" y="2456"/>
                    <a:pt x="11098" y="228"/>
                  </a:cubicBezTo>
                  <a:cubicBezTo>
                    <a:pt x="10779" y="91"/>
                    <a:pt x="10370" y="0"/>
                    <a:pt x="9915" y="0"/>
                  </a:cubicBezTo>
                  <a:lnTo>
                    <a:pt x="9415" y="0"/>
                  </a:lnTo>
                  <a:cubicBezTo>
                    <a:pt x="8824" y="1592"/>
                    <a:pt x="7368" y="2729"/>
                    <a:pt x="5595" y="2729"/>
                  </a:cubicBezTo>
                  <a:cubicBezTo>
                    <a:pt x="3821" y="2729"/>
                    <a:pt x="2275" y="1592"/>
                    <a:pt x="1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7"/>
            <p:cNvSpPr/>
            <p:nvPr/>
          </p:nvSpPr>
          <p:spPr>
            <a:xfrm>
              <a:off x="1334412" y="1717225"/>
              <a:ext cx="365747" cy="131401"/>
            </a:xfrm>
            <a:custGeom>
              <a:avLst/>
              <a:gdLst/>
              <a:ahLst/>
              <a:cxnLst/>
              <a:rect l="l" t="t" r="r" b="b"/>
              <a:pathLst>
                <a:path w="7596" h="2729" extrusionOk="0">
                  <a:moveTo>
                    <a:pt x="1" y="0"/>
                  </a:moveTo>
                  <a:cubicBezTo>
                    <a:pt x="547" y="1592"/>
                    <a:pt x="2047" y="2729"/>
                    <a:pt x="3821" y="2729"/>
                  </a:cubicBezTo>
                  <a:cubicBezTo>
                    <a:pt x="5549" y="2729"/>
                    <a:pt x="7096" y="1592"/>
                    <a:pt x="7596" y="0"/>
                  </a:cubicBezTo>
                  <a:lnTo>
                    <a:pt x="7232" y="0"/>
                  </a:lnTo>
                  <a:cubicBezTo>
                    <a:pt x="6550" y="1183"/>
                    <a:pt x="5276" y="2001"/>
                    <a:pt x="3821" y="2001"/>
                  </a:cubicBezTo>
                  <a:cubicBezTo>
                    <a:pt x="2320" y="2001"/>
                    <a:pt x="1092" y="1183"/>
                    <a:pt x="456"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7"/>
            <p:cNvSpPr/>
            <p:nvPr/>
          </p:nvSpPr>
          <p:spPr>
            <a:xfrm>
              <a:off x="1356321" y="1717225"/>
              <a:ext cx="321979" cy="96396"/>
            </a:xfrm>
            <a:custGeom>
              <a:avLst/>
              <a:gdLst/>
              <a:ahLst/>
              <a:cxnLst/>
              <a:rect l="l" t="t" r="r" b="b"/>
              <a:pathLst>
                <a:path w="6687" h="2002" extrusionOk="0">
                  <a:moveTo>
                    <a:pt x="1" y="0"/>
                  </a:moveTo>
                  <a:cubicBezTo>
                    <a:pt x="683" y="1183"/>
                    <a:pt x="1911" y="2001"/>
                    <a:pt x="3366" y="2001"/>
                  </a:cubicBezTo>
                  <a:cubicBezTo>
                    <a:pt x="4821" y="2001"/>
                    <a:pt x="6095" y="1183"/>
                    <a:pt x="6686" y="0"/>
                  </a:cubicBezTo>
                  <a:lnTo>
                    <a:pt x="5868" y="0"/>
                  </a:lnTo>
                  <a:cubicBezTo>
                    <a:pt x="5322" y="773"/>
                    <a:pt x="4412" y="1319"/>
                    <a:pt x="3366" y="1319"/>
                  </a:cubicBezTo>
                  <a:cubicBezTo>
                    <a:pt x="2275" y="1319"/>
                    <a:pt x="1365" y="773"/>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7"/>
            <p:cNvSpPr/>
            <p:nvPr/>
          </p:nvSpPr>
          <p:spPr>
            <a:xfrm>
              <a:off x="1575310" y="1642736"/>
              <a:ext cx="131450" cy="315383"/>
            </a:xfrm>
            <a:custGeom>
              <a:avLst/>
              <a:gdLst/>
              <a:ahLst/>
              <a:cxnLst/>
              <a:rect l="l" t="t" r="r" b="b"/>
              <a:pathLst>
                <a:path w="2730" h="6550" extrusionOk="0">
                  <a:moveTo>
                    <a:pt x="1" y="1"/>
                  </a:moveTo>
                  <a:lnTo>
                    <a:pt x="1" y="6550"/>
                  </a:lnTo>
                  <a:lnTo>
                    <a:pt x="2729" y="6550"/>
                  </a:lnTo>
                  <a:lnTo>
                    <a:pt x="27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7"/>
            <p:cNvSpPr/>
            <p:nvPr/>
          </p:nvSpPr>
          <p:spPr>
            <a:xfrm>
              <a:off x="1577525" y="1958074"/>
              <a:ext cx="129235" cy="43865"/>
            </a:xfrm>
            <a:custGeom>
              <a:avLst/>
              <a:gdLst/>
              <a:ahLst/>
              <a:cxnLst/>
              <a:rect l="l" t="t" r="r" b="b"/>
              <a:pathLst>
                <a:path w="2684" h="911" extrusionOk="0">
                  <a:moveTo>
                    <a:pt x="0" y="1"/>
                  </a:moveTo>
                  <a:lnTo>
                    <a:pt x="0" y="911"/>
                  </a:lnTo>
                  <a:lnTo>
                    <a:pt x="2683" y="911"/>
                  </a:lnTo>
                  <a:lnTo>
                    <a:pt x="26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7"/>
            <p:cNvSpPr/>
            <p:nvPr/>
          </p:nvSpPr>
          <p:spPr>
            <a:xfrm>
              <a:off x="1577525" y="2001891"/>
              <a:ext cx="129235" cy="21956"/>
            </a:xfrm>
            <a:custGeom>
              <a:avLst/>
              <a:gdLst/>
              <a:ahLst/>
              <a:cxnLst/>
              <a:rect l="l" t="t" r="r" b="b"/>
              <a:pathLst>
                <a:path w="2684" h="456" extrusionOk="0">
                  <a:moveTo>
                    <a:pt x="0" y="1"/>
                  </a:moveTo>
                  <a:lnTo>
                    <a:pt x="0" y="455"/>
                  </a:lnTo>
                  <a:lnTo>
                    <a:pt x="2683" y="455"/>
                  </a:lnTo>
                  <a:lnTo>
                    <a:pt x="26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7"/>
            <p:cNvSpPr/>
            <p:nvPr/>
          </p:nvSpPr>
          <p:spPr>
            <a:xfrm>
              <a:off x="920557" y="1924176"/>
              <a:ext cx="381059" cy="682141"/>
            </a:xfrm>
            <a:custGeom>
              <a:avLst/>
              <a:gdLst/>
              <a:ahLst/>
              <a:cxnLst/>
              <a:rect l="l" t="t" r="r" b="b"/>
              <a:pathLst>
                <a:path w="7914" h="14167" extrusionOk="0">
                  <a:moveTo>
                    <a:pt x="6100" y="0"/>
                  </a:moveTo>
                  <a:cubicBezTo>
                    <a:pt x="5321" y="0"/>
                    <a:pt x="4594" y="68"/>
                    <a:pt x="4594" y="68"/>
                  </a:cubicBezTo>
                  <a:cubicBezTo>
                    <a:pt x="4594" y="68"/>
                    <a:pt x="4093" y="1433"/>
                    <a:pt x="3820" y="3297"/>
                  </a:cubicBezTo>
                  <a:cubicBezTo>
                    <a:pt x="3548" y="5207"/>
                    <a:pt x="3320" y="6253"/>
                    <a:pt x="3320" y="6253"/>
                  </a:cubicBezTo>
                  <a:cubicBezTo>
                    <a:pt x="3320" y="6253"/>
                    <a:pt x="2274" y="7300"/>
                    <a:pt x="1365" y="9346"/>
                  </a:cubicBezTo>
                  <a:cubicBezTo>
                    <a:pt x="455" y="11438"/>
                    <a:pt x="0" y="13439"/>
                    <a:pt x="0" y="13439"/>
                  </a:cubicBezTo>
                  <a:lnTo>
                    <a:pt x="1410" y="14167"/>
                  </a:lnTo>
                  <a:cubicBezTo>
                    <a:pt x="1410" y="14167"/>
                    <a:pt x="4821" y="9483"/>
                    <a:pt x="5594" y="7982"/>
                  </a:cubicBezTo>
                  <a:cubicBezTo>
                    <a:pt x="6049" y="7072"/>
                    <a:pt x="6731" y="5344"/>
                    <a:pt x="7231" y="3661"/>
                  </a:cubicBezTo>
                  <a:cubicBezTo>
                    <a:pt x="7550" y="2524"/>
                    <a:pt x="7868" y="1296"/>
                    <a:pt x="7914" y="341"/>
                  </a:cubicBezTo>
                  <a:cubicBezTo>
                    <a:pt x="7709" y="68"/>
                    <a:pt x="6879" y="0"/>
                    <a:pt x="6100"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7"/>
            <p:cNvSpPr/>
            <p:nvPr/>
          </p:nvSpPr>
          <p:spPr>
            <a:xfrm>
              <a:off x="1735170" y="1944977"/>
              <a:ext cx="168669" cy="727065"/>
            </a:xfrm>
            <a:custGeom>
              <a:avLst/>
              <a:gdLst/>
              <a:ahLst/>
              <a:cxnLst/>
              <a:rect l="l" t="t" r="r" b="b"/>
              <a:pathLst>
                <a:path w="3503" h="15100" extrusionOk="0">
                  <a:moveTo>
                    <a:pt x="3366" y="0"/>
                  </a:moveTo>
                  <a:lnTo>
                    <a:pt x="1" y="682"/>
                  </a:lnTo>
                  <a:cubicBezTo>
                    <a:pt x="1" y="682"/>
                    <a:pt x="774" y="4594"/>
                    <a:pt x="1001" y="5958"/>
                  </a:cubicBezTo>
                  <a:cubicBezTo>
                    <a:pt x="1229" y="7322"/>
                    <a:pt x="774" y="9142"/>
                    <a:pt x="1001" y="11461"/>
                  </a:cubicBezTo>
                  <a:cubicBezTo>
                    <a:pt x="1229" y="13780"/>
                    <a:pt x="1456" y="15099"/>
                    <a:pt x="1456" y="15099"/>
                  </a:cubicBezTo>
                  <a:lnTo>
                    <a:pt x="3139" y="15099"/>
                  </a:lnTo>
                  <a:cubicBezTo>
                    <a:pt x="3139" y="15099"/>
                    <a:pt x="3503" y="10915"/>
                    <a:pt x="3503" y="9824"/>
                  </a:cubicBezTo>
                  <a:lnTo>
                    <a:pt x="3503" y="5503"/>
                  </a:lnTo>
                  <a:cubicBezTo>
                    <a:pt x="3503" y="4412"/>
                    <a:pt x="3366" y="0"/>
                    <a:pt x="3366"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7"/>
            <p:cNvSpPr/>
            <p:nvPr/>
          </p:nvSpPr>
          <p:spPr>
            <a:xfrm>
              <a:off x="1597219" y="1664644"/>
              <a:ext cx="13193" cy="293474"/>
            </a:xfrm>
            <a:custGeom>
              <a:avLst/>
              <a:gdLst/>
              <a:ahLst/>
              <a:cxnLst/>
              <a:rect l="l" t="t" r="r" b="b"/>
              <a:pathLst>
                <a:path w="274" h="6095" extrusionOk="0">
                  <a:moveTo>
                    <a:pt x="0" y="1"/>
                  </a:moveTo>
                  <a:lnTo>
                    <a:pt x="0" y="6095"/>
                  </a:lnTo>
                  <a:lnTo>
                    <a:pt x="273" y="6095"/>
                  </a:lnTo>
                  <a:lnTo>
                    <a:pt x="27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7"/>
            <p:cNvSpPr/>
            <p:nvPr/>
          </p:nvSpPr>
          <p:spPr>
            <a:xfrm>
              <a:off x="1634439" y="1664644"/>
              <a:ext cx="15360" cy="293474"/>
            </a:xfrm>
            <a:custGeom>
              <a:avLst/>
              <a:gdLst/>
              <a:ahLst/>
              <a:cxnLst/>
              <a:rect l="l" t="t" r="r" b="b"/>
              <a:pathLst>
                <a:path w="319" h="6095" extrusionOk="0">
                  <a:moveTo>
                    <a:pt x="1" y="1"/>
                  </a:moveTo>
                  <a:lnTo>
                    <a:pt x="1" y="6095"/>
                  </a:lnTo>
                  <a:lnTo>
                    <a:pt x="319" y="6095"/>
                  </a:lnTo>
                  <a:lnTo>
                    <a:pt x="3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7"/>
            <p:cNvSpPr/>
            <p:nvPr/>
          </p:nvSpPr>
          <p:spPr>
            <a:xfrm>
              <a:off x="1678256" y="1664644"/>
              <a:ext cx="15360" cy="293474"/>
            </a:xfrm>
            <a:custGeom>
              <a:avLst/>
              <a:gdLst/>
              <a:ahLst/>
              <a:cxnLst/>
              <a:rect l="l" t="t" r="r" b="b"/>
              <a:pathLst>
                <a:path w="319" h="6095" extrusionOk="0">
                  <a:moveTo>
                    <a:pt x="0" y="1"/>
                  </a:moveTo>
                  <a:lnTo>
                    <a:pt x="0" y="6095"/>
                  </a:lnTo>
                  <a:lnTo>
                    <a:pt x="319" y="6095"/>
                  </a:lnTo>
                  <a:lnTo>
                    <a:pt x="3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7"/>
            <p:cNvSpPr/>
            <p:nvPr/>
          </p:nvSpPr>
          <p:spPr>
            <a:xfrm>
              <a:off x="1496487" y="2707058"/>
              <a:ext cx="203674" cy="1011728"/>
            </a:xfrm>
            <a:custGeom>
              <a:avLst/>
              <a:gdLst/>
              <a:ahLst/>
              <a:cxnLst/>
              <a:rect l="l" t="t" r="r" b="b"/>
              <a:pathLst>
                <a:path w="4230" h="21012" extrusionOk="0">
                  <a:moveTo>
                    <a:pt x="0" y="0"/>
                  </a:moveTo>
                  <a:cubicBezTo>
                    <a:pt x="0" y="0"/>
                    <a:pt x="91" y="3729"/>
                    <a:pt x="319" y="6504"/>
                  </a:cubicBezTo>
                  <a:cubicBezTo>
                    <a:pt x="592" y="9278"/>
                    <a:pt x="501" y="10324"/>
                    <a:pt x="501" y="11052"/>
                  </a:cubicBezTo>
                  <a:cubicBezTo>
                    <a:pt x="546" y="11779"/>
                    <a:pt x="910" y="14281"/>
                    <a:pt x="955" y="15372"/>
                  </a:cubicBezTo>
                  <a:cubicBezTo>
                    <a:pt x="1001" y="16327"/>
                    <a:pt x="1319" y="19784"/>
                    <a:pt x="1319" y="21012"/>
                  </a:cubicBezTo>
                  <a:cubicBezTo>
                    <a:pt x="1951" y="20937"/>
                    <a:pt x="2551" y="20863"/>
                    <a:pt x="3122" y="20863"/>
                  </a:cubicBezTo>
                  <a:cubicBezTo>
                    <a:pt x="3250" y="20863"/>
                    <a:pt x="3377" y="20867"/>
                    <a:pt x="3502" y="20875"/>
                  </a:cubicBezTo>
                  <a:cubicBezTo>
                    <a:pt x="3366" y="19011"/>
                    <a:pt x="3957" y="15418"/>
                    <a:pt x="4048" y="14463"/>
                  </a:cubicBezTo>
                  <a:cubicBezTo>
                    <a:pt x="4230" y="13280"/>
                    <a:pt x="3184" y="9687"/>
                    <a:pt x="3275" y="9323"/>
                  </a:cubicBezTo>
                  <a:cubicBezTo>
                    <a:pt x="3411" y="9005"/>
                    <a:pt x="3184" y="3729"/>
                    <a:pt x="3184" y="3729"/>
                  </a:cubicBezTo>
                  <a:lnTo>
                    <a:pt x="0" y="0"/>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7"/>
            <p:cNvSpPr/>
            <p:nvPr/>
          </p:nvSpPr>
          <p:spPr>
            <a:xfrm>
              <a:off x="1194293" y="3668241"/>
              <a:ext cx="372296" cy="224331"/>
            </a:xfrm>
            <a:custGeom>
              <a:avLst/>
              <a:gdLst/>
              <a:ahLst/>
              <a:cxnLst/>
              <a:rect l="l" t="t" r="r" b="b"/>
              <a:pathLst>
                <a:path w="7732" h="4659" extrusionOk="0">
                  <a:moveTo>
                    <a:pt x="6111" y="0"/>
                  </a:moveTo>
                  <a:cubicBezTo>
                    <a:pt x="5458" y="0"/>
                    <a:pt x="4775" y="155"/>
                    <a:pt x="4775" y="186"/>
                  </a:cubicBezTo>
                  <a:cubicBezTo>
                    <a:pt x="4912" y="1823"/>
                    <a:pt x="4594" y="2096"/>
                    <a:pt x="3320" y="2732"/>
                  </a:cubicBezTo>
                  <a:cubicBezTo>
                    <a:pt x="2683" y="3005"/>
                    <a:pt x="1728" y="3551"/>
                    <a:pt x="1046" y="3688"/>
                  </a:cubicBezTo>
                  <a:cubicBezTo>
                    <a:pt x="931" y="3714"/>
                    <a:pt x="820" y="3722"/>
                    <a:pt x="718" y="3722"/>
                  </a:cubicBezTo>
                  <a:cubicBezTo>
                    <a:pt x="583" y="3722"/>
                    <a:pt x="461" y="3709"/>
                    <a:pt x="358" y="3709"/>
                  </a:cubicBezTo>
                  <a:cubicBezTo>
                    <a:pt x="137" y="3709"/>
                    <a:pt x="0" y="3768"/>
                    <a:pt x="0" y="4142"/>
                  </a:cubicBezTo>
                  <a:cubicBezTo>
                    <a:pt x="0" y="4475"/>
                    <a:pt x="422" y="4564"/>
                    <a:pt x="1003" y="4564"/>
                  </a:cubicBezTo>
                  <a:cubicBezTo>
                    <a:pt x="1662" y="4564"/>
                    <a:pt x="2527" y="4450"/>
                    <a:pt x="3217" y="4450"/>
                  </a:cubicBezTo>
                  <a:cubicBezTo>
                    <a:pt x="3333" y="4450"/>
                    <a:pt x="3444" y="4453"/>
                    <a:pt x="3548" y="4461"/>
                  </a:cubicBezTo>
                  <a:cubicBezTo>
                    <a:pt x="4440" y="4495"/>
                    <a:pt x="5489" y="4659"/>
                    <a:pt x="6223" y="4659"/>
                  </a:cubicBezTo>
                  <a:cubicBezTo>
                    <a:pt x="6461" y="4659"/>
                    <a:pt x="6666" y="4642"/>
                    <a:pt x="6822" y="4597"/>
                  </a:cubicBezTo>
                  <a:cubicBezTo>
                    <a:pt x="7459" y="4461"/>
                    <a:pt x="7732" y="4006"/>
                    <a:pt x="7686" y="3460"/>
                  </a:cubicBezTo>
                  <a:cubicBezTo>
                    <a:pt x="7641" y="2778"/>
                    <a:pt x="7095" y="2323"/>
                    <a:pt x="6959" y="140"/>
                  </a:cubicBezTo>
                  <a:cubicBezTo>
                    <a:pt x="6736" y="36"/>
                    <a:pt x="6427" y="0"/>
                    <a:pt x="6111"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7"/>
            <p:cNvSpPr/>
            <p:nvPr/>
          </p:nvSpPr>
          <p:spPr>
            <a:xfrm>
              <a:off x="1332245" y="3668241"/>
              <a:ext cx="370129" cy="224331"/>
            </a:xfrm>
            <a:custGeom>
              <a:avLst/>
              <a:gdLst/>
              <a:ahLst/>
              <a:cxnLst/>
              <a:rect l="l" t="t" r="r" b="b"/>
              <a:pathLst>
                <a:path w="7687" h="4659" extrusionOk="0">
                  <a:moveTo>
                    <a:pt x="6066" y="0"/>
                  </a:moveTo>
                  <a:cubicBezTo>
                    <a:pt x="5412" y="0"/>
                    <a:pt x="4730" y="155"/>
                    <a:pt x="4730" y="186"/>
                  </a:cubicBezTo>
                  <a:cubicBezTo>
                    <a:pt x="4867" y="1823"/>
                    <a:pt x="4594" y="2096"/>
                    <a:pt x="3275" y="2732"/>
                  </a:cubicBezTo>
                  <a:cubicBezTo>
                    <a:pt x="2638" y="3005"/>
                    <a:pt x="1683" y="3551"/>
                    <a:pt x="1001" y="3688"/>
                  </a:cubicBezTo>
                  <a:cubicBezTo>
                    <a:pt x="885" y="3714"/>
                    <a:pt x="777" y="3722"/>
                    <a:pt x="677" y="3722"/>
                  </a:cubicBezTo>
                  <a:cubicBezTo>
                    <a:pt x="546" y="3722"/>
                    <a:pt x="430" y="3709"/>
                    <a:pt x="332" y="3709"/>
                  </a:cubicBezTo>
                  <a:cubicBezTo>
                    <a:pt x="123" y="3709"/>
                    <a:pt x="0" y="3768"/>
                    <a:pt x="0" y="4142"/>
                  </a:cubicBezTo>
                  <a:cubicBezTo>
                    <a:pt x="0" y="4475"/>
                    <a:pt x="422" y="4564"/>
                    <a:pt x="1000" y="4564"/>
                  </a:cubicBezTo>
                  <a:cubicBezTo>
                    <a:pt x="1655" y="4564"/>
                    <a:pt x="2511" y="4450"/>
                    <a:pt x="3182" y="4450"/>
                  </a:cubicBezTo>
                  <a:cubicBezTo>
                    <a:pt x="3295" y="4450"/>
                    <a:pt x="3402" y="4453"/>
                    <a:pt x="3502" y="4461"/>
                  </a:cubicBezTo>
                  <a:cubicBezTo>
                    <a:pt x="4395" y="4495"/>
                    <a:pt x="5469" y="4659"/>
                    <a:pt x="6196" y="4659"/>
                  </a:cubicBezTo>
                  <a:cubicBezTo>
                    <a:pt x="6432" y="4659"/>
                    <a:pt x="6632" y="4642"/>
                    <a:pt x="6777" y="4597"/>
                  </a:cubicBezTo>
                  <a:cubicBezTo>
                    <a:pt x="7414" y="4461"/>
                    <a:pt x="7686" y="4006"/>
                    <a:pt x="7641" y="3460"/>
                  </a:cubicBezTo>
                  <a:cubicBezTo>
                    <a:pt x="7595" y="2778"/>
                    <a:pt x="7095" y="2323"/>
                    <a:pt x="6913" y="140"/>
                  </a:cubicBezTo>
                  <a:cubicBezTo>
                    <a:pt x="6691" y="36"/>
                    <a:pt x="6382" y="0"/>
                    <a:pt x="6066"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7"/>
            <p:cNvSpPr/>
            <p:nvPr/>
          </p:nvSpPr>
          <p:spPr>
            <a:xfrm>
              <a:off x="1356321" y="2707058"/>
              <a:ext cx="203723" cy="1011728"/>
            </a:xfrm>
            <a:custGeom>
              <a:avLst/>
              <a:gdLst/>
              <a:ahLst/>
              <a:cxnLst/>
              <a:rect l="l" t="t" r="r" b="b"/>
              <a:pathLst>
                <a:path w="4231" h="21012" extrusionOk="0">
                  <a:moveTo>
                    <a:pt x="1" y="0"/>
                  </a:moveTo>
                  <a:cubicBezTo>
                    <a:pt x="1" y="0"/>
                    <a:pt x="92" y="3729"/>
                    <a:pt x="319" y="6504"/>
                  </a:cubicBezTo>
                  <a:cubicBezTo>
                    <a:pt x="637" y="9278"/>
                    <a:pt x="501" y="10324"/>
                    <a:pt x="501" y="11052"/>
                  </a:cubicBezTo>
                  <a:cubicBezTo>
                    <a:pt x="546" y="11779"/>
                    <a:pt x="910" y="14281"/>
                    <a:pt x="956" y="15372"/>
                  </a:cubicBezTo>
                  <a:cubicBezTo>
                    <a:pt x="1001" y="16327"/>
                    <a:pt x="1365" y="19784"/>
                    <a:pt x="1365" y="21012"/>
                  </a:cubicBezTo>
                  <a:cubicBezTo>
                    <a:pt x="1959" y="20937"/>
                    <a:pt x="2553" y="20863"/>
                    <a:pt x="3123" y="20863"/>
                  </a:cubicBezTo>
                  <a:cubicBezTo>
                    <a:pt x="3251" y="20863"/>
                    <a:pt x="3377" y="20867"/>
                    <a:pt x="3503" y="20875"/>
                  </a:cubicBezTo>
                  <a:cubicBezTo>
                    <a:pt x="3412" y="19011"/>
                    <a:pt x="3957" y="15418"/>
                    <a:pt x="4094" y="14463"/>
                  </a:cubicBezTo>
                  <a:cubicBezTo>
                    <a:pt x="4185" y="13280"/>
                    <a:pt x="3184" y="9687"/>
                    <a:pt x="3275" y="9323"/>
                  </a:cubicBezTo>
                  <a:cubicBezTo>
                    <a:pt x="3412" y="9005"/>
                    <a:pt x="4230" y="6504"/>
                    <a:pt x="4230" y="6504"/>
                  </a:cubicBezTo>
                  <a:lnTo>
                    <a:pt x="1" y="0"/>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7"/>
            <p:cNvSpPr/>
            <p:nvPr/>
          </p:nvSpPr>
          <p:spPr>
            <a:xfrm>
              <a:off x="1311440" y="2310681"/>
              <a:ext cx="444569" cy="1342422"/>
            </a:xfrm>
            <a:custGeom>
              <a:avLst/>
              <a:gdLst/>
              <a:ahLst/>
              <a:cxnLst/>
              <a:rect l="l" t="t" r="r" b="b"/>
              <a:pathLst>
                <a:path w="9233" h="27880" extrusionOk="0">
                  <a:moveTo>
                    <a:pt x="228" y="0"/>
                  </a:moveTo>
                  <a:cubicBezTo>
                    <a:pt x="228" y="0"/>
                    <a:pt x="137" y="2229"/>
                    <a:pt x="46" y="5685"/>
                  </a:cubicBezTo>
                  <a:cubicBezTo>
                    <a:pt x="1" y="8050"/>
                    <a:pt x="728" y="13235"/>
                    <a:pt x="910" y="15918"/>
                  </a:cubicBezTo>
                  <a:cubicBezTo>
                    <a:pt x="1229" y="20648"/>
                    <a:pt x="1911" y="25196"/>
                    <a:pt x="2184" y="27879"/>
                  </a:cubicBezTo>
                  <a:lnTo>
                    <a:pt x="7414" y="27879"/>
                  </a:lnTo>
                  <a:cubicBezTo>
                    <a:pt x="7641" y="26651"/>
                    <a:pt x="8323" y="22649"/>
                    <a:pt x="7778" y="17692"/>
                  </a:cubicBezTo>
                  <a:cubicBezTo>
                    <a:pt x="7323" y="13917"/>
                    <a:pt x="7869" y="10279"/>
                    <a:pt x="8005" y="9324"/>
                  </a:cubicBezTo>
                  <a:cubicBezTo>
                    <a:pt x="8414" y="6276"/>
                    <a:pt x="9233" y="5230"/>
                    <a:pt x="7596" y="2320"/>
                  </a:cubicBezTo>
                  <a:cubicBezTo>
                    <a:pt x="3912" y="1774"/>
                    <a:pt x="228" y="0"/>
                    <a:pt x="228"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7"/>
            <p:cNvSpPr/>
            <p:nvPr/>
          </p:nvSpPr>
          <p:spPr>
            <a:xfrm>
              <a:off x="1750482" y="2759590"/>
              <a:ext cx="89848" cy="188363"/>
            </a:xfrm>
            <a:custGeom>
              <a:avLst/>
              <a:gdLst/>
              <a:ahLst/>
              <a:cxnLst/>
              <a:rect l="l" t="t" r="r" b="b"/>
              <a:pathLst>
                <a:path w="1866" h="3912" extrusionOk="0">
                  <a:moveTo>
                    <a:pt x="729" y="1"/>
                  </a:moveTo>
                  <a:cubicBezTo>
                    <a:pt x="729" y="1"/>
                    <a:pt x="1" y="592"/>
                    <a:pt x="46" y="1774"/>
                  </a:cubicBezTo>
                  <a:cubicBezTo>
                    <a:pt x="92" y="2957"/>
                    <a:pt x="1638" y="3912"/>
                    <a:pt x="1638" y="3912"/>
                  </a:cubicBezTo>
                  <a:lnTo>
                    <a:pt x="1866" y="3593"/>
                  </a:lnTo>
                  <a:lnTo>
                    <a:pt x="1866" y="3593"/>
                  </a:lnTo>
                  <a:cubicBezTo>
                    <a:pt x="1865" y="3594"/>
                    <a:pt x="1864" y="3595"/>
                    <a:pt x="1862" y="3595"/>
                  </a:cubicBezTo>
                  <a:cubicBezTo>
                    <a:pt x="1769" y="3595"/>
                    <a:pt x="456" y="2444"/>
                    <a:pt x="456" y="1774"/>
                  </a:cubicBezTo>
                  <a:cubicBezTo>
                    <a:pt x="456" y="1092"/>
                    <a:pt x="729" y="501"/>
                    <a:pt x="729" y="501"/>
                  </a:cubicBezTo>
                  <a:lnTo>
                    <a:pt x="7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7"/>
            <p:cNvSpPr/>
            <p:nvPr/>
          </p:nvSpPr>
          <p:spPr>
            <a:xfrm>
              <a:off x="1838117" y="2755208"/>
              <a:ext cx="92015" cy="197126"/>
            </a:xfrm>
            <a:custGeom>
              <a:avLst/>
              <a:gdLst/>
              <a:ahLst/>
              <a:cxnLst/>
              <a:rect l="l" t="t" r="r" b="b"/>
              <a:pathLst>
                <a:path w="1911" h="4094" extrusionOk="0">
                  <a:moveTo>
                    <a:pt x="1046" y="1"/>
                  </a:moveTo>
                  <a:lnTo>
                    <a:pt x="1183" y="592"/>
                  </a:lnTo>
                  <a:cubicBezTo>
                    <a:pt x="1183" y="592"/>
                    <a:pt x="1456" y="1183"/>
                    <a:pt x="1456" y="1865"/>
                  </a:cubicBezTo>
                  <a:cubicBezTo>
                    <a:pt x="1456" y="2547"/>
                    <a:pt x="0" y="3730"/>
                    <a:pt x="0" y="3730"/>
                  </a:cubicBezTo>
                  <a:lnTo>
                    <a:pt x="228" y="4094"/>
                  </a:lnTo>
                  <a:cubicBezTo>
                    <a:pt x="228" y="4094"/>
                    <a:pt x="1819" y="3048"/>
                    <a:pt x="1910" y="1911"/>
                  </a:cubicBezTo>
                  <a:cubicBezTo>
                    <a:pt x="1910" y="728"/>
                    <a:pt x="1046" y="1"/>
                    <a:pt x="10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7"/>
            <p:cNvSpPr/>
            <p:nvPr/>
          </p:nvSpPr>
          <p:spPr>
            <a:xfrm>
              <a:off x="1765842" y="2632569"/>
              <a:ext cx="135831" cy="190578"/>
            </a:xfrm>
            <a:custGeom>
              <a:avLst/>
              <a:gdLst/>
              <a:ahLst/>
              <a:cxnLst/>
              <a:rect l="l" t="t" r="r" b="b"/>
              <a:pathLst>
                <a:path w="2821" h="3958" extrusionOk="0">
                  <a:moveTo>
                    <a:pt x="2547" y="1"/>
                  </a:moveTo>
                  <a:lnTo>
                    <a:pt x="1092" y="183"/>
                  </a:lnTo>
                  <a:cubicBezTo>
                    <a:pt x="1092" y="183"/>
                    <a:pt x="637" y="819"/>
                    <a:pt x="364" y="1502"/>
                  </a:cubicBezTo>
                  <a:cubicBezTo>
                    <a:pt x="0" y="2184"/>
                    <a:pt x="319" y="2184"/>
                    <a:pt x="228" y="3002"/>
                  </a:cubicBezTo>
                  <a:lnTo>
                    <a:pt x="228" y="3321"/>
                  </a:lnTo>
                  <a:cubicBezTo>
                    <a:pt x="228" y="3639"/>
                    <a:pt x="546" y="3957"/>
                    <a:pt x="864" y="3957"/>
                  </a:cubicBezTo>
                  <a:lnTo>
                    <a:pt x="2001" y="3957"/>
                  </a:lnTo>
                  <a:cubicBezTo>
                    <a:pt x="2456" y="3957"/>
                    <a:pt x="2820" y="3548"/>
                    <a:pt x="2820" y="3093"/>
                  </a:cubicBezTo>
                  <a:lnTo>
                    <a:pt x="2547" y="1"/>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7"/>
            <p:cNvSpPr/>
            <p:nvPr/>
          </p:nvSpPr>
          <p:spPr>
            <a:xfrm>
              <a:off x="802299" y="2540601"/>
              <a:ext cx="201508" cy="179311"/>
            </a:xfrm>
            <a:custGeom>
              <a:avLst/>
              <a:gdLst/>
              <a:ahLst/>
              <a:cxnLst/>
              <a:rect l="l" t="t" r="r" b="b"/>
              <a:pathLst>
                <a:path w="4185" h="3724" extrusionOk="0">
                  <a:moveTo>
                    <a:pt x="2638" y="1"/>
                  </a:moveTo>
                  <a:cubicBezTo>
                    <a:pt x="2638" y="1"/>
                    <a:pt x="2001" y="273"/>
                    <a:pt x="1319" y="592"/>
                  </a:cubicBezTo>
                  <a:cubicBezTo>
                    <a:pt x="637" y="865"/>
                    <a:pt x="1046" y="1092"/>
                    <a:pt x="455" y="1638"/>
                  </a:cubicBezTo>
                  <a:lnTo>
                    <a:pt x="228" y="1865"/>
                  </a:lnTo>
                  <a:cubicBezTo>
                    <a:pt x="0" y="2093"/>
                    <a:pt x="0" y="2502"/>
                    <a:pt x="319" y="2729"/>
                  </a:cubicBezTo>
                  <a:lnTo>
                    <a:pt x="1137" y="3548"/>
                  </a:lnTo>
                  <a:cubicBezTo>
                    <a:pt x="1293" y="3665"/>
                    <a:pt x="1474" y="3723"/>
                    <a:pt x="1652" y="3723"/>
                  </a:cubicBezTo>
                  <a:cubicBezTo>
                    <a:pt x="1888" y="3723"/>
                    <a:pt x="2118" y="3619"/>
                    <a:pt x="2274" y="3412"/>
                  </a:cubicBezTo>
                  <a:lnTo>
                    <a:pt x="4184" y="956"/>
                  </a:lnTo>
                  <a:lnTo>
                    <a:pt x="2638" y="1"/>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7"/>
            <p:cNvSpPr/>
            <p:nvPr/>
          </p:nvSpPr>
          <p:spPr>
            <a:xfrm>
              <a:off x="1739552" y="2932595"/>
              <a:ext cx="197126" cy="24123"/>
            </a:xfrm>
            <a:custGeom>
              <a:avLst/>
              <a:gdLst/>
              <a:ahLst/>
              <a:cxnLst/>
              <a:rect l="l" t="t" r="r" b="b"/>
              <a:pathLst>
                <a:path w="4094" h="501" extrusionOk="0">
                  <a:moveTo>
                    <a:pt x="1" y="0"/>
                  </a:moveTo>
                  <a:lnTo>
                    <a:pt x="1" y="501"/>
                  </a:lnTo>
                  <a:lnTo>
                    <a:pt x="4094" y="501"/>
                  </a:lnTo>
                  <a:lnTo>
                    <a:pt x="40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7"/>
            <p:cNvSpPr/>
            <p:nvPr/>
          </p:nvSpPr>
          <p:spPr>
            <a:xfrm>
              <a:off x="1822756" y="2943526"/>
              <a:ext cx="26338" cy="177433"/>
            </a:xfrm>
            <a:custGeom>
              <a:avLst/>
              <a:gdLst/>
              <a:ahLst/>
              <a:cxnLst/>
              <a:rect l="l" t="t" r="r" b="b"/>
              <a:pathLst>
                <a:path w="547" h="3685" extrusionOk="0">
                  <a:moveTo>
                    <a:pt x="1" y="1"/>
                  </a:moveTo>
                  <a:lnTo>
                    <a:pt x="1" y="3685"/>
                  </a:lnTo>
                  <a:lnTo>
                    <a:pt x="547" y="3685"/>
                  </a:lnTo>
                  <a:lnTo>
                    <a:pt x="5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7"/>
            <p:cNvSpPr/>
            <p:nvPr/>
          </p:nvSpPr>
          <p:spPr>
            <a:xfrm>
              <a:off x="778175" y="1267353"/>
              <a:ext cx="155573" cy="2116385"/>
            </a:xfrm>
            <a:custGeom>
              <a:avLst/>
              <a:gdLst/>
              <a:ahLst/>
              <a:cxnLst/>
              <a:rect l="l" t="t" r="r" b="b"/>
              <a:pathLst>
                <a:path w="3231" h="43954" extrusionOk="0">
                  <a:moveTo>
                    <a:pt x="2172" y="1"/>
                  </a:moveTo>
                  <a:cubicBezTo>
                    <a:pt x="2146" y="1"/>
                    <a:pt x="2120" y="7"/>
                    <a:pt x="2093" y="20"/>
                  </a:cubicBezTo>
                  <a:cubicBezTo>
                    <a:pt x="46" y="1339"/>
                    <a:pt x="1" y="2612"/>
                    <a:pt x="1" y="2703"/>
                  </a:cubicBezTo>
                  <a:lnTo>
                    <a:pt x="1" y="2749"/>
                  </a:lnTo>
                  <a:lnTo>
                    <a:pt x="1" y="2794"/>
                  </a:lnTo>
                  <a:lnTo>
                    <a:pt x="1" y="4522"/>
                  </a:lnTo>
                  <a:lnTo>
                    <a:pt x="365" y="4522"/>
                  </a:lnTo>
                  <a:lnTo>
                    <a:pt x="365" y="2794"/>
                  </a:lnTo>
                  <a:cubicBezTo>
                    <a:pt x="365" y="2339"/>
                    <a:pt x="729" y="1930"/>
                    <a:pt x="1183" y="1930"/>
                  </a:cubicBezTo>
                  <a:cubicBezTo>
                    <a:pt x="1638" y="1930"/>
                    <a:pt x="2048" y="2339"/>
                    <a:pt x="2048" y="2794"/>
                  </a:cubicBezTo>
                  <a:lnTo>
                    <a:pt x="2048" y="40952"/>
                  </a:lnTo>
                  <a:cubicBezTo>
                    <a:pt x="1593" y="40997"/>
                    <a:pt x="1138" y="41406"/>
                    <a:pt x="1138" y="42362"/>
                  </a:cubicBezTo>
                  <a:cubicBezTo>
                    <a:pt x="1092" y="43453"/>
                    <a:pt x="1638" y="43953"/>
                    <a:pt x="1638" y="43953"/>
                  </a:cubicBezTo>
                  <a:cubicBezTo>
                    <a:pt x="1638" y="43953"/>
                    <a:pt x="1365" y="43226"/>
                    <a:pt x="1411" y="42362"/>
                  </a:cubicBezTo>
                  <a:cubicBezTo>
                    <a:pt x="1547" y="41406"/>
                    <a:pt x="2093" y="41270"/>
                    <a:pt x="2184" y="41225"/>
                  </a:cubicBezTo>
                  <a:cubicBezTo>
                    <a:pt x="2275" y="41225"/>
                    <a:pt x="2866" y="41361"/>
                    <a:pt x="2912" y="42362"/>
                  </a:cubicBezTo>
                  <a:cubicBezTo>
                    <a:pt x="2957" y="43226"/>
                    <a:pt x="2684" y="43953"/>
                    <a:pt x="2684" y="43953"/>
                  </a:cubicBezTo>
                  <a:cubicBezTo>
                    <a:pt x="2684" y="43953"/>
                    <a:pt x="3230" y="43453"/>
                    <a:pt x="3185" y="42362"/>
                  </a:cubicBezTo>
                  <a:cubicBezTo>
                    <a:pt x="3185" y="41452"/>
                    <a:pt x="2775" y="41043"/>
                    <a:pt x="2320" y="40997"/>
                  </a:cubicBezTo>
                  <a:lnTo>
                    <a:pt x="2320" y="2840"/>
                  </a:lnTo>
                  <a:cubicBezTo>
                    <a:pt x="2320" y="2248"/>
                    <a:pt x="1820" y="1657"/>
                    <a:pt x="1138" y="1657"/>
                  </a:cubicBezTo>
                  <a:cubicBezTo>
                    <a:pt x="956" y="1657"/>
                    <a:pt x="865" y="1703"/>
                    <a:pt x="729" y="1703"/>
                  </a:cubicBezTo>
                  <a:cubicBezTo>
                    <a:pt x="1001" y="1339"/>
                    <a:pt x="1456" y="793"/>
                    <a:pt x="2275" y="293"/>
                  </a:cubicBezTo>
                  <a:cubicBezTo>
                    <a:pt x="2320" y="247"/>
                    <a:pt x="2411" y="111"/>
                    <a:pt x="2320" y="65"/>
                  </a:cubicBezTo>
                  <a:cubicBezTo>
                    <a:pt x="2288" y="33"/>
                    <a:pt x="223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7"/>
            <p:cNvSpPr/>
            <p:nvPr/>
          </p:nvSpPr>
          <p:spPr>
            <a:xfrm>
              <a:off x="1380396" y="1359128"/>
              <a:ext cx="96444" cy="29660"/>
            </a:xfrm>
            <a:custGeom>
              <a:avLst/>
              <a:gdLst/>
              <a:ahLst/>
              <a:cxnLst/>
              <a:rect l="l" t="t" r="r" b="b"/>
              <a:pathLst>
                <a:path w="2003" h="616" extrusionOk="0">
                  <a:moveTo>
                    <a:pt x="969" y="0"/>
                  </a:moveTo>
                  <a:cubicBezTo>
                    <a:pt x="891" y="0"/>
                    <a:pt x="810" y="8"/>
                    <a:pt x="729" y="24"/>
                  </a:cubicBezTo>
                  <a:cubicBezTo>
                    <a:pt x="228" y="206"/>
                    <a:pt x="1" y="615"/>
                    <a:pt x="1" y="615"/>
                  </a:cubicBezTo>
                  <a:cubicBezTo>
                    <a:pt x="1" y="615"/>
                    <a:pt x="274" y="433"/>
                    <a:pt x="729" y="251"/>
                  </a:cubicBezTo>
                  <a:cubicBezTo>
                    <a:pt x="837" y="197"/>
                    <a:pt x="966" y="177"/>
                    <a:pt x="1099" y="177"/>
                  </a:cubicBezTo>
                  <a:cubicBezTo>
                    <a:pt x="1527" y="177"/>
                    <a:pt x="2002" y="388"/>
                    <a:pt x="2002" y="388"/>
                  </a:cubicBezTo>
                  <a:cubicBezTo>
                    <a:pt x="2002" y="388"/>
                    <a:pt x="1544" y="0"/>
                    <a:pt x="9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7"/>
            <p:cNvSpPr/>
            <p:nvPr/>
          </p:nvSpPr>
          <p:spPr>
            <a:xfrm>
              <a:off x="1207390" y="1918687"/>
              <a:ext cx="65773" cy="203674"/>
            </a:xfrm>
            <a:custGeom>
              <a:avLst/>
              <a:gdLst/>
              <a:ahLst/>
              <a:cxnLst/>
              <a:rect l="l" t="t" r="r" b="b"/>
              <a:pathLst>
                <a:path w="1366" h="4230" extrusionOk="0">
                  <a:moveTo>
                    <a:pt x="1320" y="0"/>
                  </a:moveTo>
                  <a:lnTo>
                    <a:pt x="1320" y="0"/>
                  </a:lnTo>
                  <a:cubicBezTo>
                    <a:pt x="1320" y="0"/>
                    <a:pt x="1" y="228"/>
                    <a:pt x="92" y="1820"/>
                  </a:cubicBezTo>
                  <a:cubicBezTo>
                    <a:pt x="137" y="3411"/>
                    <a:pt x="1138" y="4230"/>
                    <a:pt x="1138" y="4230"/>
                  </a:cubicBezTo>
                  <a:lnTo>
                    <a:pt x="1365" y="3548"/>
                  </a:lnTo>
                  <a:cubicBezTo>
                    <a:pt x="1365" y="3548"/>
                    <a:pt x="592" y="2729"/>
                    <a:pt x="592" y="1820"/>
                  </a:cubicBezTo>
                  <a:cubicBezTo>
                    <a:pt x="547" y="910"/>
                    <a:pt x="1320" y="0"/>
                    <a:pt x="1320" y="0"/>
                  </a:cubicBezTo>
                  <a:close/>
                </a:path>
              </a:pathLst>
            </a:custGeom>
            <a:solidFill>
              <a:srgbClr val="D34E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7"/>
            <p:cNvSpPr/>
            <p:nvPr/>
          </p:nvSpPr>
          <p:spPr>
            <a:xfrm>
              <a:off x="1255038" y="2071946"/>
              <a:ext cx="460442" cy="30729"/>
            </a:xfrm>
            <a:custGeom>
              <a:avLst/>
              <a:gdLst/>
              <a:ahLst/>
              <a:cxnLst/>
              <a:rect l="l" t="t" r="r" b="b"/>
              <a:pathLst>
                <a:path w="9324" h="638" extrusionOk="0">
                  <a:moveTo>
                    <a:pt x="1" y="1"/>
                  </a:moveTo>
                  <a:lnTo>
                    <a:pt x="364" y="638"/>
                  </a:lnTo>
                  <a:lnTo>
                    <a:pt x="9096" y="638"/>
                  </a:lnTo>
                  <a:lnTo>
                    <a:pt x="932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7"/>
            <p:cNvSpPr/>
            <p:nvPr/>
          </p:nvSpPr>
          <p:spPr>
            <a:xfrm>
              <a:off x="1667278" y="805396"/>
              <a:ext cx="248550" cy="406001"/>
            </a:xfrm>
            <a:custGeom>
              <a:avLst/>
              <a:gdLst/>
              <a:ahLst/>
              <a:cxnLst/>
              <a:rect l="l" t="t" r="r" b="b"/>
              <a:pathLst>
                <a:path w="5162" h="8432" extrusionOk="0">
                  <a:moveTo>
                    <a:pt x="3583" y="1"/>
                  </a:moveTo>
                  <a:cubicBezTo>
                    <a:pt x="3452" y="1"/>
                    <a:pt x="3318" y="21"/>
                    <a:pt x="3184" y="63"/>
                  </a:cubicBezTo>
                  <a:cubicBezTo>
                    <a:pt x="1911" y="472"/>
                    <a:pt x="1320" y="1700"/>
                    <a:pt x="1092" y="2928"/>
                  </a:cubicBezTo>
                  <a:cubicBezTo>
                    <a:pt x="774" y="4247"/>
                    <a:pt x="1" y="8431"/>
                    <a:pt x="1" y="8431"/>
                  </a:cubicBezTo>
                  <a:cubicBezTo>
                    <a:pt x="1" y="8431"/>
                    <a:pt x="1092" y="8249"/>
                    <a:pt x="1593" y="8204"/>
                  </a:cubicBezTo>
                  <a:cubicBezTo>
                    <a:pt x="2138" y="8113"/>
                    <a:pt x="3184" y="7977"/>
                    <a:pt x="3184" y="7977"/>
                  </a:cubicBezTo>
                  <a:cubicBezTo>
                    <a:pt x="3184" y="7977"/>
                    <a:pt x="3867" y="2655"/>
                    <a:pt x="3912" y="2519"/>
                  </a:cubicBezTo>
                  <a:cubicBezTo>
                    <a:pt x="4003" y="2201"/>
                    <a:pt x="5004" y="1973"/>
                    <a:pt x="5004" y="1700"/>
                  </a:cubicBezTo>
                  <a:cubicBezTo>
                    <a:pt x="5161" y="833"/>
                    <a:pt x="4431" y="1"/>
                    <a:pt x="35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7"/>
            <p:cNvSpPr/>
            <p:nvPr/>
          </p:nvSpPr>
          <p:spPr>
            <a:xfrm>
              <a:off x="1671660" y="1156607"/>
              <a:ext cx="153358" cy="37268"/>
            </a:xfrm>
            <a:custGeom>
              <a:avLst/>
              <a:gdLst/>
              <a:ahLst/>
              <a:cxnLst/>
              <a:rect l="l" t="t" r="r" b="b"/>
              <a:pathLst>
                <a:path w="3185" h="774" extrusionOk="0">
                  <a:moveTo>
                    <a:pt x="3184" y="0"/>
                  </a:moveTo>
                  <a:cubicBezTo>
                    <a:pt x="3184" y="0"/>
                    <a:pt x="92" y="364"/>
                    <a:pt x="92" y="455"/>
                  </a:cubicBezTo>
                  <a:lnTo>
                    <a:pt x="1" y="774"/>
                  </a:lnTo>
                  <a:lnTo>
                    <a:pt x="3093" y="319"/>
                  </a:lnTo>
                  <a:lnTo>
                    <a:pt x="31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7"/>
            <p:cNvSpPr/>
            <p:nvPr/>
          </p:nvSpPr>
          <p:spPr>
            <a:xfrm>
              <a:off x="1673874" y="1115004"/>
              <a:ext cx="153310" cy="37268"/>
            </a:xfrm>
            <a:custGeom>
              <a:avLst/>
              <a:gdLst/>
              <a:ahLst/>
              <a:cxnLst/>
              <a:rect l="l" t="t" r="r" b="b"/>
              <a:pathLst>
                <a:path w="3184" h="774" extrusionOk="0">
                  <a:moveTo>
                    <a:pt x="3184" y="0"/>
                  </a:moveTo>
                  <a:cubicBezTo>
                    <a:pt x="3184" y="0"/>
                    <a:pt x="91" y="410"/>
                    <a:pt x="91" y="455"/>
                  </a:cubicBezTo>
                  <a:lnTo>
                    <a:pt x="0" y="773"/>
                  </a:lnTo>
                  <a:lnTo>
                    <a:pt x="3138" y="319"/>
                  </a:lnTo>
                  <a:lnTo>
                    <a:pt x="31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7"/>
            <p:cNvSpPr/>
            <p:nvPr/>
          </p:nvSpPr>
          <p:spPr>
            <a:xfrm>
              <a:off x="1682638" y="1073402"/>
              <a:ext cx="153310" cy="35053"/>
            </a:xfrm>
            <a:custGeom>
              <a:avLst/>
              <a:gdLst/>
              <a:ahLst/>
              <a:cxnLst/>
              <a:rect l="l" t="t" r="r" b="b"/>
              <a:pathLst>
                <a:path w="3184" h="728" extrusionOk="0">
                  <a:moveTo>
                    <a:pt x="3184" y="0"/>
                  </a:moveTo>
                  <a:cubicBezTo>
                    <a:pt x="3184" y="0"/>
                    <a:pt x="91" y="409"/>
                    <a:pt x="91" y="455"/>
                  </a:cubicBezTo>
                  <a:lnTo>
                    <a:pt x="0" y="728"/>
                  </a:lnTo>
                  <a:lnTo>
                    <a:pt x="3093" y="364"/>
                  </a:lnTo>
                  <a:lnTo>
                    <a:pt x="31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7"/>
            <p:cNvSpPr/>
            <p:nvPr/>
          </p:nvSpPr>
          <p:spPr>
            <a:xfrm>
              <a:off x="1687020" y="1029585"/>
              <a:ext cx="153310" cy="37268"/>
            </a:xfrm>
            <a:custGeom>
              <a:avLst/>
              <a:gdLst/>
              <a:ahLst/>
              <a:cxnLst/>
              <a:rect l="l" t="t" r="r" b="b"/>
              <a:pathLst>
                <a:path w="3184" h="774" extrusionOk="0">
                  <a:moveTo>
                    <a:pt x="3184" y="1"/>
                  </a:moveTo>
                  <a:cubicBezTo>
                    <a:pt x="3184" y="1"/>
                    <a:pt x="137" y="410"/>
                    <a:pt x="137" y="455"/>
                  </a:cubicBezTo>
                  <a:lnTo>
                    <a:pt x="0" y="774"/>
                  </a:lnTo>
                  <a:lnTo>
                    <a:pt x="0" y="774"/>
                  </a:lnTo>
                  <a:lnTo>
                    <a:pt x="3138" y="364"/>
                  </a:lnTo>
                  <a:lnTo>
                    <a:pt x="31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7"/>
            <p:cNvSpPr/>
            <p:nvPr/>
          </p:nvSpPr>
          <p:spPr>
            <a:xfrm>
              <a:off x="1708880" y="983601"/>
              <a:ext cx="140213" cy="37268"/>
            </a:xfrm>
            <a:custGeom>
              <a:avLst/>
              <a:gdLst/>
              <a:ahLst/>
              <a:cxnLst/>
              <a:rect l="l" t="t" r="r" b="b"/>
              <a:pathLst>
                <a:path w="2912" h="774" extrusionOk="0">
                  <a:moveTo>
                    <a:pt x="2912" y="0"/>
                  </a:moveTo>
                  <a:lnTo>
                    <a:pt x="2912" y="0"/>
                  </a:lnTo>
                  <a:cubicBezTo>
                    <a:pt x="2866" y="46"/>
                    <a:pt x="865" y="319"/>
                    <a:pt x="137" y="455"/>
                  </a:cubicBezTo>
                  <a:cubicBezTo>
                    <a:pt x="46" y="546"/>
                    <a:pt x="46" y="683"/>
                    <a:pt x="1" y="774"/>
                  </a:cubicBezTo>
                  <a:lnTo>
                    <a:pt x="2866" y="319"/>
                  </a:lnTo>
                  <a:lnTo>
                    <a:pt x="29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7"/>
            <p:cNvSpPr/>
            <p:nvPr/>
          </p:nvSpPr>
          <p:spPr>
            <a:xfrm>
              <a:off x="1715477" y="933236"/>
              <a:ext cx="137998" cy="39483"/>
            </a:xfrm>
            <a:custGeom>
              <a:avLst/>
              <a:gdLst/>
              <a:ahLst/>
              <a:cxnLst/>
              <a:rect l="l" t="t" r="r" b="b"/>
              <a:pathLst>
                <a:path w="2866" h="820" extrusionOk="0">
                  <a:moveTo>
                    <a:pt x="2866" y="0"/>
                  </a:moveTo>
                  <a:lnTo>
                    <a:pt x="2865" y="2"/>
                  </a:lnTo>
                  <a:lnTo>
                    <a:pt x="2865" y="2"/>
                  </a:lnTo>
                  <a:cubicBezTo>
                    <a:pt x="2865" y="2"/>
                    <a:pt x="2866" y="1"/>
                    <a:pt x="2866" y="0"/>
                  </a:cubicBezTo>
                  <a:close/>
                  <a:moveTo>
                    <a:pt x="2865" y="2"/>
                  </a:moveTo>
                  <a:lnTo>
                    <a:pt x="2865" y="2"/>
                  </a:lnTo>
                  <a:cubicBezTo>
                    <a:pt x="2843" y="95"/>
                    <a:pt x="950" y="365"/>
                    <a:pt x="137" y="455"/>
                  </a:cubicBezTo>
                  <a:lnTo>
                    <a:pt x="0" y="819"/>
                  </a:lnTo>
                  <a:lnTo>
                    <a:pt x="2820" y="364"/>
                  </a:lnTo>
                  <a:lnTo>
                    <a:pt x="2865" y="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7"/>
            <p:cNvSpPr/>
            <p:nvPr/>
          </p:nvSpPr>
          <p:spPr>
            <a:xfrm>
              <a:off x="1715477" y="882870"/>
              <a:ext cx="188363" cy="39483"/>
            </a:xfrm>
            <a:custGeom>
              <a:avLst/>
              <a:gdLst/>
              <a:ahLst/>
              <a:cxnLst/>
              <a:rect l="l" t="t" r="r" b="b"/>
              <a:pathLst>
                <a:path w="3912" h="820" extrusionOk="0">
                  <a:moveTo>
                    <a:pt x="3912" y="0"/>
                  </a:moveTo>
                  <a:cubicBezTo>
                    <a:pt x="3911" y="0"/>
                    <a:pt x="91" y="501"/>
                    <a:pt x="91" y="546"/>
                  </a:cubicBezTo>
                  <a:lnTo>
                    <a:pt x="0" y="819"/>
                  </a:lnTo>
                  <a:lnTo>
                    <a:pt x="0" y="819"/>
                  </a:lnTo>
                  <a:lnTo>
                    <a:pt x="3866" y="273"/>
                  </a:lnTo>
                  <a:lnTo>
                    <a:pt x="39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7"/>
            <p:cNvSpPr/>
            <p:nvPr/>
          </p:nvSpPr>
          <p:spPr>
            <a:xfrm>
              <a:off x="1632272" y="799425"/>
              <a:ext cx="282496" cy="571829"/>
            </a:xfrm>
            <a:custGeom>
              <a:avLst/>
              <a:gdLst/>
              <a:ahLst/>
              <a:cxnLst/>
              <a:rect l="l" t="t" r="r" b="b"/>
              <a:pathLst>
                <a:path w="5867" h="11876" extrusionOk="0">
                  <a:moveTo>
                    <a:pt x="4221" y="1"/>
                  </a:moveTo>
                  <a:cubicBezTo>
                    <a:pt x="4179" y="1"/>
                    <a:pt x="4136" y="2"/>
                    <a:pt x="4093" y="5"/>
                  </a:cubicBezTo>
                  <a:cubicBezTo>
                    <a:pt x="3184" y="142"/>
                    <a:pt x="2001" y="960"/>
                    <a:pt x="1592" y="3143"/>
                  </a:cubicBezTo>
                  <a:cubicBezTo>
                    <a:pt x="1137" y="5417"/>
                    <a:pt x="0" y="11648"/>
                    <a:pt x="0" y="11739"/>
                  </a:cubicBezTo>
                  <a:cubicBezTo>
                    <a:pt x="0" y="11784"/>
                    <a:pt x="46" y="11875"/>
                    <a:pt x="182" y="11875"/>
                  </a:cubicBezTo>
                  <a:cubicBezTo>
                    <a:pt x="273" y="11875"/>
                    <a:pt x="364" y="11830"/>
                    <a:pt x="364" y="11693"/>
                  </a:cubicBezTo>
                  <a:cubicBezTo>
                    <a:pt x="364" y="11648"/>
                    <a:pt x="1501" y="5417"/>
                    <a:pt x="1910" y="3143"/>
                  </a:cubicBezTo>
                  <a:cubicBezTo>
                    <a:pt x="2320" y="1188"/>
                    <a:pt x="3366" y="414"/>
                    <a:pt x="4139" y="278"/>
                  </a:cubicBezTo>
                  <a:cubicBezTo>
                    <a:pt x="4181" y="275"/>
                    <a:pt x="4223" y="273"/>
                    <a:pt x="4265" y="273"/>
                  </a:cubicBezTo>
                  <a:cubicBezTo>
                    <a:pt x="4794" y="273"/>
                    <a:pt x="5201" y="542"/>
                    <a:pt x="5412" y="1006"/>
                  </a:cubicBezTo>
                  <a:cubicBezTo>
                    <a:pt x="5503" y="1324"/>
                    <a:pt x="5503" y="1551"/>
                    <a:pt x="5412" y="1779"/>
                  </a:cubicBezTo>
                  <a:cubicBezTo>
                    <a:pt x="5185" y="2234"/>
                    <a:pt x="4548" y="2461"/>
                    <a:pt x="4548" y="2461"/>
                  </a:cubicBezTo>
                  <a:cubicBezTo>
                    <a:pt x="4457" y="2507"/>
                    <a:pt x="4366" y="2552"/>
                    <a:pt x="4457" y="2688"/>
                  </a:cubicBezTo>
                  <a:cubicBezTo>
                    <a:pt x="4489" y="2753"/>
                    <a:pt x="4521" y="2817"/>
                    <a:pt x="4586" y="2817"/>
                  </a:cubicBezTo>
                  <a:cubicBezTo>
                    <a:pt x="4612" y="2817"/>
                    <a:pt x="4645" y="2806"/>
                    <a:pt x="4685" y="2779"/>
                  </a:cubicBezTo>
                  <a:cubicBezTo>
                    <a:pt x="4730" y="2779"/>
                    <a:pt x="5412" y="2552"/>
                    <a:pt x="5685" y="1961"/>
                  </a:cubicBezTo>
                  <a:cubicBezTo>
                    <a:pt x="5867" y="1597"/>
                    <a:pt x="5867" y="1279"/>
                    <a:pt x="5685" y="915"/>
                  </a:cubicBezTo>
                  <a:cubicBezTo>
                    <a:pt x="5429" y="318"/>
                    <a:pt x="4854" y="1"/>
                    <a:pt x="4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7"/>
            <p:cNvSpPr/>
            <p:nvPr/>
          </p:nvSpPr>
          <p:spPr>
            <a:xfrm>
              <a:off x="1380396" y="1228881"/>
              <a:ext cx="457762" cy="70106"/>
            </a:xfrm>
            <a:custGeom>
              <a:avLst/>
              <a:gdLst/>
              <a:ahLst/>
              <a:cxnLst/>
              <a:rect l="l" t="t" r="r" b="b"/>
              <a:pathLst>
                <a:path w="9507" h="1456" extrusionOk="0">
                  <a:moveTo>
                    <a:pt x="410" y="0"/>
                  </a:moveTo>
                  <a:cubicBezTo>
                    <a:pt x="183" y="319"/>
                    <a:pt x="1" y="864"/>
                    <a:pt x="1" y="864"/>
                  </a:cubicBezTo>
                  <a:cubicBezTo>
                    <a:pt x="1" y="864"/>
                    <a:pt x="3548" y="1456"/>
                    <a:pt x="5277" y="1456"/>
                  </a:cubicBezTo>
                  <a:cubicBezTo>
                    <a:pt x="7050" y="1456"/>
                    <a:pt x="9506" y="1319"/>
                    <a:pt x="9506" y="1319"/>
                  </a:cubicBezTo>
                  <a:lnTo>
                    <a:pt x="8869" y="455"/>
                  </a:lnTo>
                  <a:cubicBezTo>
                    <a:pt x="8869" y="455"/>
                    <a:pt x="7181" y="599"/>
                    <a:pt x="5751" y="599"/>
                  </a:cubicBezTo>
                  <a:cubicBezTo>
                    <a:pt x="5572" y="599"/>
                    <a:pt x="5398" y="596"/>
                    <a:pt x="5231" y="591"/>
                  </a:cubicBezTo>
                  <a:cubicBezTo>
                    <a:pt x="3730" y="546"/>
                    <a:pt x="1092" y="228"/>
                    <a:pt x="4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7"/>
            <p:cNvSpPr/>
            <p:nvPr/>
          </p:nvSpPr>
          <p:spPr>
            <a:xfrm>
              <a:off x="1386993" y="1385852"/>
              <a:ext cx="142380" cy="37942"/>
            </a:xfrm>
            <a:custGeom>
              <a:avLst/>
              <a:gdLst/>
              <a:ahLst/>
              <a:cxnLst/>
              <a:rect l="l" t="t" r="r" b="b"/>
              <a:pathLst>
                <a:path w="2957" h="788" extrusionOk="0">
                  <a:moveTo>
                    <a:pt x="1038" y="0"/>
                  </a:moveTo>
                  <a:cubicBezTo>
                    <a:pt x="968" y="0"/>
                    <a:pt x="895" y="5"/>
                    <a:pt x="819" y="15"/>
                  </a:cubicBezTo>
                  <a:cubicBezTo>
                    <a:pt x="137" y="60"/>
                    <a:pt x="0" y="697"/>
                    <a:pt x="0" y="697"/>
                  </a:cubicBezTo>
                  <a:cubicBezTo>
                    <a:pt x="0" y="697"/>
                    <a:pt x="546" y="788"/>
                    <a:pt x="1046" y="788"/>
                  </a:cubicBezTo>
                  <a:cubicBezTo>
                    <a:pt x="1638" y="742"/>
                    <a:pt x="1956" y="515"/>
                    <a:pt x="1956" y="515"/>
                  </a:cubicBezTo>
                  <a:lnTo>
                    <a:pt x="2957" y="515"/>
                  </a:lnTo>
                  <a:lnTo>
                    <a:pt x="2957" y="242"/>
                  </a:lnTo>
                  <a:lnTo>
                    <a:pt x="1956" y="288"/>
                  </a:lnTo>
                  <a:cubicBezTo>
                    <a:pt x="1956" y="288"/>
                    <a:pt x="1597" y="0"/>
                    <a:pt x="10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7"/>
            <p:cNvSpPr/>
            <p:nvPr/>
          </p:nvSpPr>
          <p:spPr>
            <a:xfrm>
              <a:off x="1397923" y="1390908"/>
              <a:ext cx="78918" cy="22919"/>
            </a:xfrm>
            <a:custGeom>
              <a:avLst/>
              <a:gdLst/>
              <a:ahLst/>
              <a:cxnLst/>
              <a:rect l="l" t="t" r="r" b="b"/>
              <a:pathLst>
                <a:path w="1639" h="476" extrusionOk="0">
                  <a:moveTo>
                    <a:pt x="728" y="1"/>
                  </a:moveTo>
                  <a:cubicBezTo>
                    <a:pt x="137" y="46"/>
                    <a:pt x="1" y="455"/>
                    <a:pt x="1" y="455"/>
                  </a:cubicBezTo>
                  <a:cubicBezTo>
                    <a:pt x="1" y="455"/>
                    <a:pt x="264" y="476"/>
                    <a:pt x="546" y="476"/>
                  </a:cubicBezTo>
                  <a:cubicBezTo>
                    <a:pt x="688" y="476"/>
                    <a:pt x="835" y="471"/>
                    <a:pt x="956" y="455"/>
                  </a:cubicBezTo>
                  <a:cubicBezTo>
                    <a:pt x="1229" y="410"/>
                    <a:pt x="1638" y="228"/>
                    <a:pt x="1638" y="228"/>
                  </a:cubicBezTo>
                  <a:cubicBezTo>
                    <a:pt x="1638" y="228"/>
                    <a:pt x="1274" y="1"/>
                    <a:pt x="7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7"/>
            <p:cNvSpPr/>
            <p:nvPr/>
          </p:nvSpPr>
          <p:spPr>
            <a:xfrm>
              <a:off x="1411068" y="1390908"/>
              <a:ext cx="26338" cy="28505"/>
            </a:xfrm>
            <a:custGeom>
              <a:avLst/>
              <a:gdLst/>
              <a:ahLst/>
              <a:cxnLst/>
              <a:rect l="l" t="t" r="r" b="b"/>
              <a:pathLst>
                <a:path w="547" h="592" extrusionOk="0">
                  <a:moveTo>
                    <a:pt x="273" y="1"/>
                  </a:moveTo>
                  <a:cubicBezTo>
                    <a:pt x="92" y="1"/>
                    <a:pt x="1" y="137"/>
                    <a:pt x="1" y="274"/>
                  </a:cubicBezTo>
                  <a:cubicBezTo>
                    <a:pt x="1" y="455"/>
                    <a:pt x="92" y="592"/>
                    <a:pt x="273" y="592"/>
                  </a:cubicBezTo>
                  <a:cubicBezTo>
                    <a:pt x="455" y="592"/>
                    <a:pt x="546" y="455"/>
                    <a:pt x="546" y="274"/>
                  </a:cubicBezTo>
                  <a:cubicBezTo>
                    <a:pt x="546" y="137"/>
                    <a:pt x="455"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7"/>
            <p:cNvSpPr/>
            <p:nvPr/>
          </p:nvSpPr>
          <p:spPr>
            <a:xfrm>
              <a:off x="1405801" y="3624615"/>
              <a:ext cx="272463" cy="32880"/>
            </a:xfrm>
            <a:custGeom>
              <a:avLst/>
              <a:gdLst/>
              <a:ahLst/>
              <a:cxnLst/>
              <a:rect l="l" t="t" r="r" b="b"/>
              <a:pathLst>
                <a:path w="5458" h="683" extrusionOk="0">
                  <a:moveTo>
                    <a:pt x="0" y="0"/>
                  </a:moveTo>
                  <a:lnTo>
                    <a:pt x="137" y="682"/>
                  </a:lnTo>
                  <a:lnTo>
                    <a:pt x="5321" y="682"/>
                  </a:lnTo>
                  <a:lnTo>
                    <a:pt x="54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7"/>
            <p:cNvSpPr/>
            <p:nvPr/>
          </p:nvSpPr>
          <p:spPr>
            <a:xfrm>
              <a:off x="1748315" y="1164503"/>
              <a:ext cx="146761" cy="390689"/>
            </a:xfrm>
            <a:custGeom>
              <a:avLst/>
              <a:gdLst/>
              <a:ahLst/>
              <a:cxnLst/>
              <a:rect l="l" t="t" r="r" b="b"/>
              <a:pathLst>
                <a:path w="3048" h="8114" extrusionOk="0">
                  <a:moveTo>
                    <a:pt x="2294" y="1"/>
                  </a:moveTo>
                  <a:cubicBezTo>
                    <a:pt x="1964" y="1"/>
                    <a:pt x="1612" y="401"/>
                    <a:pt x="1456" y="1292"/>
                  </a:cubicBezTo>
                  <a:cubicBezTo>
                    <a:pt x="1138" y="3111"/>
                    <a:pt x="1" y="7886"/>
                    <a:pt x="1" y="7886"/>
                  </a:cubicBezTo>
                  <a:lnTo>
                    <a:pt x="956" y="8114"/>
                  </a:lnTo>
                  <a:lnTo>
                    <a:pt x="1729" y="2474"/>
                  </a:lnTo>
                  <a:cubicBezTo>
                    <a:pt x="1729" y="2474"/>
                    <a:pt x="3048" y="1883"/>
                    <a:pt x="3002" y="1201"/>
                  </a:cubicBezTo>
                  <a:cubicBezTo>
                    <a:pt x="2956" y="435"/>
                    <a:pt x="2637" y="1"/>
                    <a:pt x="22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7"/>
            <p:cNvSpPr/>
            <p:nvPr/>
          </p:nvSpPr>
          <p:spPr>
            <a:xfrm>
              <a:off x="1818375" y="1261719"/>
              <a:ext cx="129283" cy="280329"/>
            </a:xfrm>
            <a:custGeom>
              <a:avLst/>
              <a:gdLst/>
              <a:ahLst/>
              <a:cxnLst/>
              <a:rect l="l" t="t" r="r" b="b"/>
              <a:pathLst>
                <a:path w="2685" h="5822" extrusionOk="0">
                  <a:moveTo>
                    <a:pt x="410" y="0"/>
                  </a:moveTo>
                  <a:lnTo>
                    <a:pt x="1" y="410"/>
                  </a:lnTo>
                  <a:lnTo>
                    <a:pt x="1866" y="5822"/>
                  </a:lnTo>
                  <a:lnTo>
                    <a:pt x="2684" y="5367"/>
                  </a:lnTo>
                  <a:lnTo>
                    <a:pt x="4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9" name="Google Shape;2559;p57"/>
          <p:cNvGrpSpPr/>
          <p:nvPr/>
        </p:nvGrpSpPr>
        <p:grpSpPr>
          <a:xfrm flipH="1">
            <a:off x="7778331" y="534867"/>
            <a:ext cx="1111825" cy="170525"/>
            <a:chOff x="1893450" y="398925"/>
            <a:chExt cx="1111825" cy="170525"/>
          </a:xfrm>
        </p:grpSpPr>
        <p:sp>
          <p:nvSpPr>
            <p:cNvPr id="2560" name="Google Shape;2560;p57"/>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7"/>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7"/>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7"/>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4" name="Google Shape;2564;p57"/>
          <p:cNvGrpSpPr/>
          <p:nvPr/>
        </p:nvGrpSpPr>
        <p:grpSpPr>
          <a:xfrm>
            <a:off x="530687" y="4224639"/>
            <a:ext cx="1111825" cy="170525"/>
            <a:chOff x="1893450" y="398925"/>
            <a:chExt cx="1111825" cy="170525"/>
          </a:xfrm>
        </p:grpSpPr>
        <p:sp>
          <p:nvSpPr>
            <p:cNvPr id="2565" name="Google Shape;2565;p57"/>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7"/>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7"/>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7"/>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9" name="Google Shape;2569;p57"/>
          <p:cNvGrpSpPr/>
          <p:nvPr/>
        </p:nvGrpSpPr>
        <p:grpSpPr>
          <a:xfrm flipH="1">
            <a:off x="5470762" y="3384763"/>
            <a:ext cx="1053862" cy="1432557"/>
            <a:chOff x="2342250" y="2802025"/>
            <a:chExt cx="336450" cy="457350"/>
          </a:xfrm>
        </p:grpSpPr>
        <p:sp>
          <p:nvSpPr>
            <p:cNvPr id="2570" name="Google Shape;2570;p57"/>
            <p:cNvSpPr/>
            <p:nvPr/>
          </p:nvSpPr>
          <p:spPr>
            <a:xfrm>
              <a:off x="2450400" y="3124600"/>
              <a:ext cx="95925" cy="131575"/>
            </a:xfrm>
            <a:custGeom>
              <a:avLst/>
              <a:gdLst/>
              <a:ahLst/>
              <a:cxnLst/>
              <a:rect l="l" t="t" r="r" b="b"/>
              <a:pathLst>
                <a:path w="3837" h="5263" extrusionOk="0">
                  <a:moveTo>
                    <a:pt x="1960" y="1"/>
                  </a:moveTo>
                  <a:lnTo>
                    <a:pt x="185" y="370"/>
                  </a:lnTo>
                  <a:cubicBezTo>
                    <a:pt x="185" y="370"/>
                    <a:pt x="592" y="1553"/>
                    <a:pt x="555" y="2958"/>
                  </a:cubicBezTo>
                  <a:cubicBezTo>
                    <a:pt x="481" y="4326"/>
                    <a:pt x="0" y="4918"/>
                    <a:pt x="961" y="4918"/>
                  </a:cubicBezTo>
                  <a:cubicBezTo>
                    <a:pt x="1923" y="4918"/>
                    <a:pt x="2292" y="5066"/>
                    <a:pt x="2884" y="5250"/>
                  </a:cubicBezTo>
                  <a:cubicBezTo>
                    <a:pt x="2919" y="5259"/>
                    <a:pt x="2953" y="5262"/>
                    <a:pt x="2986" y="5262"/>
                  </a:cubicBezTo>
                  <a:cubicBezTo>
                    <a:pt x="3550" y="5262"/>
                    <a:pt x="3837" y="4139"/>
                    <a:pt x="3069" y="4104"/>
                  </a:cubicBezTo>
                  <a:cubicBezTo>
                    <a:pt x="2859" y="4084"/>
                    <a:pt x="2687" y="4081"/>
                    <a:pt x="2542" y="4081"/>
                  </a:cubicBezTo>
                  <a:cubicBezTo>
                    <a:pt x="2453" y="4081"/>
                    <a:pt x="2374" y="4082"/>
                    <a:pt x="2302" y="4082"/>
                  </a:cubicBezTo>
                  <a:cubicBezTo>
                    <a:pt x="2060" y="4082"/>
                    <a:pt x="1904" y="4065"/>
                    <a:pt x="1738" y="3919"/>
                  </a:cubicBezTo>
                  <a:cubicBezTo>
                    <a:pt x="1331" y="3550"/>
                    <a:pt x="1960" y="1"/>
                    <a:pt x="19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7"/>
            <p:cNvSpPr/>
            <p:nvPr/>
          </p:nvSpPr>
          <p:spPr>
            <a:xfrm>
              <a:off x="2492900" y="3120450"/>
              <a:ext cx="96000" cy="135725"/>
            </a:xfrm>
            <a:custGeom>
              <a:avLst/>
              <a:gdLst/>
              <a:ahLst/>
              <a:cxnLst/>
              <a:rect l="l" t="t" r="r" b="b"/>
              <a:pathLst>
                <a:path w="3840" h="5429" extrusionOk="0">
                  <a:moveTo>
                    <a:pt x="1319" y="1"/>
                  </a:moveTo>
                  <a:cubicBezTo>
                    <a:pt x="989" y="1"/>
                    <a:pt x="186" y="536"/>
                    <a:pt x="186" y="536"/>
                  </a:cubicBezTo>
                  <a:cubicBezTo>
                    <a:pt x="186" y="536"/>
                    <a:pt x="592" y="1719"/>
                    <a:pt x="555" y="3124"/>
                  </a:cubicBezTo>
                  <a:cubicBezTo>
                    <a:pt x="518" y="4492"/>
                    <a:pt x="1" y="5084"/>
                    <a:pt x="962" y="5084"/>
                  </a:cubicBezTo>
                  <a:cubicBezTo>
                    <a:pt x="1923" y="5084"/>
                    <a:pt x="2293" y="5232"/>
                    <a:pt x="2921" y="5416"/>
                  </a:cubicBezTo>
                  <a:cubicBezTo>
                    <a:pt x="2954" y="5425"/>
                    <a:pt x="2986" y="5428"/>
                    <a:pt x="3018" y="5428"/>
                  </a:cubicBezTo>
                  <a:cubicBezTo>
                    <a:pt x="3550" y="5428"/>
                    <a:pt x="3840" y="4305"/>
                    <a:pt x="3106" y="4270"/>
                  </a:cubicBezTo>
                  <a:cubicBezTo>
                    <a:pt x="2887" y="4250"/>
                    <a:pt x="2708" y="4247"/>
                    <a:pt x="2558" y="4247"/>
                  </a:cubicBezTo>
                  <a:cubicBezTo>
                    <a:pt x="2465" y="4247"/>
                    <a:pt x="2383" y="4248"/>
                    <a:pt x="2309" y="4248"/>
                  </a:cubicBezTo>
                  <a:cubicBezTo>
                    <a:pt x="2060" y="4248"/>
                    <a:pt x="1905" y="4231"/>
                    <a:pt x="1738" y="4085"/>
                  </a:cubicBezTo>
                  <a:cubicBezTo>
                    <a:pt x="1332" y="3716"/>
                    <a:pt x="1849" y="980"/>
                    <a:pt x="1443" y="56"/>
                  </a:cubicBezTo>
                  <a:cubicBezTo>
                    <a:pt x="1421" y="17"/>
                    <a:pt x="1377" y="1"/>
                    <a:pt x="1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7"/>
            <p:cNvSpPr/>
            <p:nvPr/>
          </p:nvSpPr>
          <p:spPr>
            <a:xfrm>
              <a:off x="2342250" y="2802025"/>
              <a:ext cx="299500" cy="457350"/>
            </a:xfrm>
            <a:custGeom>
              <a:avLst/>
              <a:gdLst/>
              <a:ahLst/>
              <a:cxnLst/>
              <a:rect l="l" t="t" r="r" b="b"/>
              <a:pathLst>
                <a:path w="11980" h="18294" extrusionOk="0">
                  <a:moveTo>
                    <a:pt x="10094" y="1"/>
                  </a:moveTo>
                  <a:cubicBezTo>
                    <a:pt x="8837" y="38"/>
                    <a:pt x="8097" y="999"/>
                    <a:pt x="7136" y="2293"/>
                  </a:cubicBezTo>
                  <a:cubicBezTo>
                    <a:pt x="6175" y="3587"/>
                    <a:pt x="5472" y="4141"/>
                    <a:pt x="4400" y="7173"/>
                  </a:cubicBezTo>
                  <a:cubicBezTo>
                    <a:pt x="3291" y="10168"/>
                    <a:pt x="3661" y="11979"/>
                    <a:pt x="3291" y="13384"/>
                  </a:cubicBezTo>
                  <a:cubicBezTo>
                    <a:pt x="2921" y="14826"/>
                    <a:pt x="1" y="17155"/>
                    <a:pt x="37" y="18116"/>
                  </a:cubicBezTo>
                  <a:cubicBezTo>
                    <a:pt x="52" y="18239"/>
                    <a:pt x="111" y="18294"/>
                    <a:pt x="203" y="18294"/>
                  </a:cubicBezTo>
                  <a:cubicBezTo>
                    <a:pt x="805" y="18294"/>
                    <a:pt x="2840" y="15994"/>
                    <a:pt x="3513" y="15418"/>
                  </a:cubicBezTo>
                  <a:cubicBezTo>
                    <a:pt x="4289" y="14789"/>
                    <a:pt x="6840" y="14456"/>
                    <a:pt x="8504" y="12238"/>
                  </a:cubicBezTo>
                  <a:cubicBezTo>
                    <a:pt x="10167" y="10020"/>
                    <a:pt x="10130" y="5805"/>
                    <a:pt x="10907" y="4252"/>
                  </a:cubicBezTo>
                  <a:cubicBezTo>
                    <a:pt x="11683" y="2737"/>
                    <a:pt x="11979" y="2293"/>
                    <a:pt x="11979" y="1627"/>
                  </a:cubicBezTo>
                  <a:cubicBezTo>
                    <a:pt x="11905" y="629"/>
                    <a:pt x="11055" y="1"/>
                    <a:pt x="100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7"/>
            <p:cNvSpPr/>
            <p:nvPr/>
          </p:nvSpPr>
          <p:spPr>
            <a:xfrm>
              <a:off x="2637100" y="2829750"/>
              <a:ext cx="41600" cy="31450"/>
            </a:xfrm>
            <a:custGeom>
              <a:avLst/>
              <a:gdLst/>
              <a:ahLst/>
              <a:cxnLst/>
              <a:rect l="l" t="t" r="r" b="b"/>
              <a:pathLst>
                <a:path w="1664" h="1258" extrusionOk="0">
                  <a:moveTo>
                    <a:pt x="37" y="1"/>
                  </a:moveTo>
                  <a:cubicBezTo>
                    <a:pt x="222" y="629"/>
                    <a:pt x="0" y="1258"/>
                    <a:pt x="0" y="1258"/>
                  </a:cubicBezTo>
                  <a:cubicBezTo>
                    <a:pt x="0" y="1258"/>
                    <a:pt x="370" y="1073"/>
                    <a:pt x="887" y="999"/>
                  </a:cubicBezTo>
                  <a:cubicBezTo>
                    <a:pt x="911" y="997"/>
                    <a:pt x="935" y="996"/>
                    <a:pt x="959" y="996"/>
                  </a:cubicBezTo>
                  <a:cubicBezTo>
                    <a:pt x="1336" y="996"/>
                    <a:pt x="1664" y="1258"/>
                    <a:pt x="1664" y="1258"/>
                  </a:cubicBezTo>
                  <a:cubicBezTo>
                    <a:pt x="1664" y="1258"/>
                    <a:pt x="1590"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7"/>
            <p:cNvSpPr/>
            <p:nvPr/>
          </p:nvSpPr>
          <p:spPr>
            <a:xfrm>
              <a:off x="2350575" y="2881475"/>
              <a:ext cx="213525" cy="330025"/>
            </a:xfrm>
            <a:custGeom>
              <a:avLst/>
              <a:gdLst/>
              <a:ahLst/>
              <a:cxnLst/>
              <a:rect l="l" t="t" r="r" b="b"/>
              <a:pathLst>
                <a:path w="8541" h="13201" extrusionOk="0">
                  <a:moveTo>
                    <a:pt x="7025" y="1"/>
                  </a:moveTo>
                  <a:cubicBezTo>
                    <a:pt x="6489" y="1"/>
                    <a:pt x="5855" y="270"/>
                    <a:pt x="5287" y="594"/>
                  </a:cubicBezTo>
                  <a:cubicBezTo>
                    <a:pt x="3993" y="1296"/>
                    <a:pt x="3069" y="3367"/>
                    <a:pt x="2145" y="7359"/>
                  </a:cubicBezTo>
                  <a:cubicBezTo>
                    <a:pt x="1220" y="11278"/>
                    <a:pt x="0" y="13201"/>
                    <a:pt x="740" y="13201"/>
                  </a:cubicBezTo>
                  <a:cubicBezTo>
                    <a:pt x="1479" y="13201"/>
                    <a:pt x="2736" y="11020"/>
                    <a:pt x="4030" y="9984"/>
                  </a:cubicBezTo>
                  <a:cubicBezTo>
                    <a:pt x="5324" y="8986"/>
                    <a:pt x="6285" y="8062"/>
                    <a:pt x="7616" y="5400"/>
                  </a:cubicBezTo>
                  <a:cubicBezTo>
                    <a:pt x="8282" y="4069"/>
                    <a:pt x="8540" y="1629"/>
                    <a:pt x="8060" y="668"/>
                  </a:cubicBezTo>
                  <a:cubicBezTo>
                    <a:pt x="7843" y="183"/>
                    <a:pt x="7467" y="1"/>
                    <a:pt x="7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7"/>
            <p:cNvSpPr/>
            <p:nvPr/>
          </p:nvSpPr>
          <p:spPr>
            <a:xfrm>
              <a:off x="2581625" y="2820775"/>
              <a:ext cx="32375" cy="16925"/>
            </a:xfrm>
            <a:custGeom>
              <a:avLst/>
              <a:gdLst/>
              <a:ahLst/>
              <a:cxnLst/>
              <a:rect l="l" t="t" r="r" b="b"/>
              <a:pathLst>
                <a:path w="1295" h="677" extrusionOk="0">
                  <a:moveTo>
                    <a:pt x="874" y="1"/>
                  </a:moveTo>
                  <a:cubicBezTo>
                    <a:pt x="814" y="1"/>
                    <a:pt x="745" y="9"/>
                    <a:pt x="666" y="27"/>
                  </a:cubicBezTo>
                  <a:cubicBezTo>
                    <a:pt x="149" y="175"/>
                    <a:pt x="1" y="582"/>
                    <a:pt x="1" y="582"/>
                  </a:cubicBezTo>
                  <a:cubicBezTo>
                    <a:pt x="1" y="582"/>
                    <a:pt x="380" y="676"/>
                    <a:pt x="682" y="676"/>
                  </a:cubicBezTo>
                  <a:cubicBezTo>
                    <a:pt x="758" y="676"/>
                    <a:pt x="829" y="670"/>
                    <a:pt x="888" y="656"/>
                  </a:cubicBezTo>
                  <a:cubicBezTo>
                    <a:pt x="1110" y="619"/>
                    <a:pt x="1295" y="397"/>
                    <a:pt x="1295" y="397"/>
                  </a:cubicBezTo>
                  <a:cubicBezTo>
                    <a:pt x="1295" y="397"/>
                    <a:pt x="1295" y="1"/>
                    <a:pt x="8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7"/>
            <p:cNvSpPr/>
            <p:nvPr/>
          </p:nvSpPr>
          <p:spPr>
            <a:xfrm>
              <a:off x="2404175" y="2927725"/>
              <a:ext cx="132200" cy="136825"/>
            </a:xfrm>
            <a:custGeom>
              <a:avLst/>
              <a:gdLst/>
              <a:ahLst/>
              <a:cxnLst/>
              <a:rect l="l" t="t" r="r" b="b"/>
              <a:pathLst>
                <a:path w="5288" h="5473" extrusionOk="0">
                  <a:moveTo>
                    <a:pt x="5287" y="1"/>
                  </a:moveTo>
                  <a:lnTo>
                    <a:pt x="5287" y="1"/>
                  </a:lnTo>
                  <a:cubicBezTo>
                    <a:pt x="5287" y="1"/>
                    <a:pt x="3808" y="2404"/>
                    <a:pt x="2588" y="3180"/>
                  </a:cubicBezTo>
                  <a:cubicBezTo>
                    <a:pt x="1368" y="3994"/>
                    <a:pt x="222" y="4548"/>
                    <a:pt x="222" y="4548"/>
                  </a:cubicBezTo>
                  <a:lnTo>
                    <a:pt x="1" y="5472"/>
                  </a:lnTo>
                  <a:cubicBezTo>
                    <a:pt x="1" y="5472"/>
                    <a:pt x="1664" y="4622"/>
                    <a:pt x="3217" y="3180"/>
                  </a:cubicBezTo>
                  <a:cubicBezTo>
                    <a:pt x="4844" y="1812"/>
                    <a:pt x="5287" y="1"/>
                    <a:pt x="5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7"/>
            <p:cNvSpPr/>
            <p:nvPr/>
          </p:nvSpPr>
          <p:spPr>
            <a:xfrm>
              <a:off x="2388475" y="2988725"/>
              <a:ext cx="135875" cy="137750"/>
            </a:xfrm>
            <a:custGeom>
              <a:avLst/>
              <a:gdLst/>
              <a:ahLst/>
              <a:cxnLst/>
              <a:rect l="l" t="t" r="r" b="b"/>
              <a:pathLst>
                <a:path w="5435" h="5510" extrusionOk="0">
                  <a:moveTo>
                    <a:pt x="5435" y="1"/>
                  </a:moveTo>
                  <a:cubicBezTo>
                    <a:pt x="5435" y="1"/>
                    <a:pt x="3771" y="2182"/>
                    <a:pt x="2366" y="3291"/>
                  </a:cubicBezTo>
                  <a:cubicBezTo>
                    <a:pt x="850" y="4511"/>
                    <a:pt x="148" y="4770"/>
                    <a:pt x="148" y="4770"/>
                  </a:cubicBezTo>
                  <a:lnTo>
                    <a:pt x="0" y="5509"/>
                  </a:lnTo>
                  <a:cubicBezTo>
                    <a:pt x="0" y="5509"/>
                    <a:pt x="1923" y="4770"/>
                    <a:pt x="3106" y="3587"/>
                  </a:cubicBezTo>
                  <a:cubicBezTo>
                    <a:pt x="4621" y="2034"/>
                    <a:pt x="5435" y="1"/>
                    <a:pt x="5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Рисунок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63787" y="473399"/>
            <a:ext cx="4698825" cy="3570006"/>
          </a:xfrm>
          <a:prstGeom prst="rect">
            <a:avLst/>
          </a:prstGeom>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581"/>
        <p:cNvGrpSpPr/>
        <p:nvPr/>
      </p:nvGrpSpPr>
      <p:grpSpPr>
        <a:xfrm>
          <a:off x="0" y="0"/>
          <a:ext cx="0" cy="0"/>
          <a:chOff x="0" y="0"/>
          <a:chExt cx="0" cy="0"/>
        </a:xfrm>
      </p:grpSpPr>
      <p:pic>
        <p:nvPicPr>
          <p:cNvPr id="2582" name="Google Shape;2582;p58"/>
          <p:cNvPicPr preferRelativeResize="0"/>
          <p:nvPr/>
        </p:nvPicPr>
        <p:blipFill rotWithShape="1">
          <a:blip r:embed="rId3">
            <a:alphaModFix/>
          </a:blip>
          <a:srcRect l="20497" r="12406"/>
          <a:stretch/>
        </p:blipFill>
        <p:spPr>
          <a:xfrm>
            <a:off x="6100450" y="424089"/>
            <a:ext cx="2517435" cy="2594774"/>
          </a:xfrm>
          <a:prstGeom prst="ellipse">
            <a:avLst/>
          </a:prstGeom>
          <a:noFill/>
          <a:ln>
            <a:noFill/>
          </a:ln>
        </p:spPr>
      </p:pic>
      <p:sp>
        <p:nvSpPr>
          <p:cNvPr id="2585" name="Google Shape;2585;p58"/>
          <p:cNvSpPr/>
          <p:nvPr/>
        </p:nvSpPr>
        <p:spPr>
          <a:xfrm>
            <a:off x="6414668" y="3592859"/>
            <a:ext cx="2647090" cy="1241336"/>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86" name="Google Shape;2586;p58"/>
          <p:cNvGrpSpPr/>
          <p:nvPr/>
        </p:nvGrpSpPr>
        <p:grpSpPr>
          <a:xfrm>
            <a:off x="6791377" y="2290223"/>
            <a:ext cx="1437659" cy="2561746"/>
            <a:chOff x="760875" y="3379425"/>
            <a:chExt cx="887225" cy="1580934"/>
          </a:xfrm>
        </p:grpSpPr>
        <p:sp>
          <p:nvSpPr>
            <p:cNvPr id="2587" name="Google Shape;2587;p58"/>
            <p:cNvSpPr/>
            <p:nvPr/>
          </p:nvSpPr>
          <p:spPr>
            <a:xfrm>
              <a:off x="1248825" y="3527750"/>
              <a:ext cx="317500" cy="350750"/>
            </a:xfrm>
            <a:custGeom>
              <a:avLst/>
              <a:gdLst/>
              <a:ahLst/>
              <a:cxnLst/>
              <a:rect l="l" t="t" r="r" b="b"/>
              <a:pathLst>
                <a:path w="12700" h="14030" extrusionOk="0">
                  <a:moveTo>
                    <a:pt x="8263" y="1"/>
                  </a:moveTo>
                  <a:lnTo>
                    <a:pt x="8263" y="1"/>
                  </a:lnTo>
                  <a:cubicBezTo>
                    <a:pt x="8319" y="278"/>
                    <a:pt x="8319" y="722"/>
                    <a:pt x="8208" y="2274"/>
                  </a:cubicBezTo>
                  <a:cubicBezTo>
                    <a:pt x="7598" y="1442"/>
                    <a:pt x="6655" y="444"/>
                    <a:pt x="6655" y="444"/>
                  </a:cubicBezTo>
                  <a:cubicBezTo>
                    <a:pt x="6655" y="444"/>
                    <a:pt x="5213" y="943"/>
                    <a:pt x="3494" y="2773"/>
                  </a:cubicBezTo>
                  <a:cubicBezTo>
                    <a:pt x="1831" y="4548"/>
                    <a:pt x="278" y="9594"/>
                    <a:pt x="223" y="9760"/>
                  </a:cubicBezTo>
                  <a:lnTo>
                    <a:pt x="1" y="14030"/>
                  </a:lnTo>
                  <a:cubicBezTo>
                    <a:pt x="1" y="14030"/>
                    <a:pt x="3494" y="7376"/>
                    <a:pt x="4936" y="6156"/>
                  </a:cubicBezTo>
                  <a:cubicBezTo>
                    <a:pt x="9095" y="2551"/>
                    <a:pt x="12699" y="2441"/>
                    <a:pt x="12699" y="2441"/>
                  </a:cubicBezTo>
                  <a:cubicBezTo>
                    <a:pt x="12699" y="2441"/>
                    <a:pt x="11923" y="1553"/>
                    <a:pt x="10869" y="999"/>
                  </a:cubicBezTo>
                  <a:cubicBezTo>
                    <a:pt x="9871" y="444"/>
                    <a:pt x="8818" y="112"/>
                    <a:pt x="8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8"/>
            <p:cNvSpPr/>
            <p:nvPr/>
          </p:nvSpPr>
          <p:spPr>
            <a:xfrm>
              <a:off x="841275" y="3527750"/>
              <a:ext cx="317475" cy="350750"/>
            </a:xfrm>
            <a:custGeom>
              <a:avLst/>
              <a:gdLst/>
              <a:ahLst/>
              <a:cxnLst/>
              <a:rect l="l" t="t" r="r" b="b"/>
              <a:pathLst>
                <a:path w="12699" h="14030" extrusionOk="0">
                  <a:moveTo>
                    <a:pt x="4492" y="1"/>
                  </a:moveTo>
                  <a:lnTo>
                    <a:pt x="4492" y="1"/>
                  </a:lnTo>
                  <a:cubicBezTo>
                    <a:pt x="3937" y="112"/>
                    <a:pt x="2884" y="444"/>
                    <a:pt x="1830" y="999"/>
                  </a:cubicBezTo>
                  <a:cubicBezTo>
                    <a:pt x="777" y="1553"/>
                    <a:pt x="0" y="2441"/>
                    <a:pt x="0" y="2441"/>
                  </a:cubicBezTo>
                  <a:cubicBezTo>
                    <a:pt x="0" y="2441"/>
                    <a:pt x="3605" y="2551"/>
                    <a:pt x="7763" y="6156"/>
                  </a:cubicBezTo>
                  <a:cubicBezTo>
                    <a:pt x="9261" y="7376"/>
                    <a:pt x="12699" y="14030"/>
                    <a:pt x="12699" y="14030"/>
                  </a:cubicBezTo>
                  <a:lnTo>
                    <a:pt x="12588" y="9760"/>
                  </a:lnTo>
                  <a:cubicBezTo>
                    <a:pt x="12532" y="9594"/>
                    <a:pt x="12421" y="5435"/>
                    <a:pt x="9815" y="2829"/>
                  </a:cubicBezTo>
                  <a:cubicBezTo>
                    <a:pt x="8096" y="1110"/>
                    <a:pt x="6045" y="444"/>
                    <a:pt x="6045" y="444"/>
                  </a:cubicBezTo>
                  <a:cubicBezTo>
                    <a:pt x="6045" y="444"/>
                    <a:pt x="5157" y="1442"/>
                    <a:pt x="4547" y="2274"/>
                  </a:cubicBezTo>
                  <a:cubicBezTo>
                    <a:pt x="4381" y="722"/>
                    <a:pt x="4381" y="278"/>
                    <a:pt x="4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8"/>
            <p:cNvSpPr/>
            <p:nvPr/>
          </p:nvSpPr>
          <p:spPr>
            <a:xfrm>
              <a:off x="1172598" y="3874325"/>
              <a:ext cx="59631" cy="1086034"/>
            </a:xfrm>
            <a:custGeom>
              <a:avLst/>
              <a:gdLst/>
              <a:ahLst/>
              <a:cxnLst/>
              <a:rect l="l" t="t" r="r" b="b"/>
              <a:pathLst>
                <a:path w="2385" h="44085" extrusionOk="0">
                  <a:moveTo>
                    <a:pt x="0" y="0"/>
                  </a:moveTo>
                  <a:lnTo>
                    <a:pt x="0" y="44084"/>
                  </a:lnTo>
                  <a:lnTo>
                    <a:pt x="2385" y="44084"/>
                  </a:lnTo>
                  <a:lnTo>
                    <a:pt x="23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8"/>
            <p:cNvSpPr/>
            <p:nvPr/>
          </p:nvSpPr>
          <p:spPr>
            <a:xfrm>
              <a:off x="1211402" y="3874325"/>
              <a:ext cx="20827" cy="1086034"/>
            </a:xfrm>
            <a:custGeom>
              <a:avLst/>
              <a:gdLst/>
              <a:ahLst/>
              <a:cxnLst/>
              <a:rect l="l" t="t" r="r" b="b"/>
              <a:pathLst>
                <a:path w="833" h="44085" extrusionOk="0">
                  <a:moveTo>
                    <a:pt x="1" y="0"/>
                  </a:moveTo>
                  <a:lnTo>
                    <a:pt x="1" y="44084"/>
                  </a:lnTo>
                  <a:lnTo>
                    <a:pt x="833" y="44084"/>
                  </a:lnTo>
                  <a:lnTo>
                    <a:pt x="8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8"/>
            <p:cNvSpPr/>
            <p:nvPr/>
          </p:nvSpPr>
          <p:spPr>
            <a:xfrm>
              <a:off x="1218350" y="3755600"/>
              <a:ext cx="429750" cy="239350"/>
            </a:xfrm>
            <a:custGeom>
              <a:avLst/>
              <a:gdLst/>
              <a:ahLst/>
              <a:cxnLst/>
              <a:rect l="l" t="t" r="r" b="b"/>
              <a:pathLst>
                <a:path w="17190" h="9574" extrusionOk="0">
                  <a:moveTo>
                    <a:pt x="9180" y="1"/>
                  </a:moveTo>
                  <a:cubicBezTo>
                    <a:pt x="8425" y="1"/>
                    <a:pt x="7474" y="77"/>
                    <a:pt x="6599" y="369"/>
                  </a:cubicBezTo>
                  <a:cubicBezTo>
                    <a:pt x="5822" y="591"/>
                    <a:pt x="1941" y="2587"/>
                    <a:pt x="943" y="4860"/>
                  </a:cubicBezTo>
                  <a:cubicBezTo>
                    <a:pt x="0" y="7245"/>
                    <a:pt x="55" y="9574"/>
                    <a:pt x="55" y="9574"/>
                  </a:cubicBezTo>
                  <a:cubicBezTo>
                    <a:pt x="55" y="9574"/>
                    <a:pt x="222" y="8520"/>
                    <a:pt x="665" y="7633"/>
                  </a:cubicBezTo>
                  <a:cubicBezTo>
                    <a:pt x="665" y="7633"/>
                    <a:pt x="2329" y="3640"/>
                    <a:pt x="6876" y="3419"/>
                  </a:cubicBezTo>
                  <a:cubicBezTo>
                    <a:pt x="7065" y="3407"/>
                    <a:pt x="7256" y="3401"/>
                    <a:pt x="7449" y="3401"/>
                  </a:cubicBezTo>
                  <a:cubicBezTo>
                    <a:pt x="11847" y="3401"/>
                    <a:pt x="17190" y="6302"/>
                    <a:pt x="17190" y="6302"/>
                  </a:cubicBezTo>
                  <a:cubicBezTo>
                    <a:pt x="17190" y="6302"/>
                    <a:pt x="16358" y="4250"/>
                    <a:pt x="15083" y="3419"/>
                  </a:cubicBezTo>
                  <a:cubicBezTo>
                    <a:pt x="13918" y="2587"/>
                    <a:pt x="12587" y="2420"/>
                    <a:pt x="11922" y="2420"/>
                  </a:cubicBezTo>
                  <a:cubicBezTo>
                    <a:pt x="12698" y="2254"/>
                    <a:pt x="14140" y="2088"/>
                    <a:pt x="14140" y="2088"/>
                  </a:cubicBezTo>
                  <a:cubicBezTo>
                    <a:pt x="14140" y="2088"/>
                    <a:pt x="12754" y="1311"/>
                    <a:pt x="11423" y="1034"/>
                  </a:cubicBezTo>
                  <a:cubicBezTo>
                    <a:pt x="11280" y="1006"/>
                    <a:pt x="11096" y="992"/>
                    <a:pt x="10877" y="992"/>
                  </a:cubicBezTo>
                  <a:cubicBezTo>
                    <a:pt x="10248" y="992"/>
                    <a:pt x="9332" y="1106"/>
                    <a:pt x="8262" y="1311"/>
                  </a:cubicBezTo>
                  <a:cubicBezTo>
                    <a:pt x="8928" y="646"/>
                    <a:pt x="10591" y="92"/>
                    <a:pt x="10591" y="92"/>
                  </a:cubicBezTo>
                  <a:cubicBezTo>
                    <a:pt x="10591" y="92"/>
                    <a:pt x="10003" y="1"/>
                    <a:pt x="9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8"/>
            <p:cNvSpPr/>
            <p:nvPr/>
          </p:nvSpPr>
          <p:spPr>
            <a:xfrm>
              <a:off x="760875" y="3751450"/>
              <a:ext cx="429775" cy="240725"/>
            </a:xfrm>
            <a:custGeom>
              <a:avLst/>
              <a:gdLst/>
              <a:ahLst/>
              <a:cxnLst/>
              <a:rect l="l" t="t" r="r" b="b"/>
              <a:pathLst>
                <a:path w="17191" h="9629" extrusionOk="0">
                  <a:moveTo>
                    <a:pt x="7989" y="1"/>
                  </a:moveTo>
                  <a:cubicBezTo>
                    <a:pt x="7172" y="1"/>
                    <a:pt x="6599" y="91"/>
                    <a:pt x="6599" y="91"/>
                  </a:cubicBezTo>
                  <a:cubicBezTo>
                    <a:pt x="6599" y="91"/>
                    <a:pt x="8262" y="646"/>
                    <a:pt x="8928" y="1367"/>
                  </a:cubicBezTo>
                  <a:cubicBezTo>
                    <a:pt x="7883" y="1166"/>
                    <a:pt x="6984" y="1023"/>
                    <a:pt x="6357" y="1023"/>
                  </a:cubicBezTo>
                  <a:cubicBezTo>
                    <a:pt x="6119" y="1023"/>
                    <a:pt x="5920" y="1044"/>
                    <a:pt x="5767" y="1089"/>
                  </a:cubicBezTo>
                  <a:cubicBezTo>
                    <a:pt x="4436" y="1367"/>
                    <a:pt x="3050" y="2143"/>
                    <a:pt x="3050" y="2143"/>
                  </a:cubicBezTo>
                  <a:cubicBezTo>
                    <a:pt x="3050" y="2143"/>
                    <a:pt x="4492" y="2254"/>
                    <a:pt x="5268" y="2476"/>
                  </a:cubicBezTo>
                  <a:cubicBezTo>
                    <a:pt x="4547" y="2476"/>
                    <a:pt x="3327" y="2586"/>
                    <a:pt x="2052" y="3418"/>
                  </a:cubicBezTo>
                  <a:cubicBezTo>
                    <a:pt x="832" y="4250"/>
                    <a:pt x="0" y="6357"/>
                    <a:pt x="0" y="6357"/>
                  </a:cubicBezTo>
                  <a:cubicBezTo>
                    <a:pt x="0" y="6357"/>
                    <a:pt x="5351" y="3401"/>
                    <a:pt x="9751" y="3401"/>
                  </a:cubicBezTo>
                  <a:cubicBezTo>
                    <a:pt x="9941" y="3401"/>
                    <a:pt x="10128" y="3407"/>
                    <a:pt x="10314" y="3418"/>
                  </a:cubicBezTo>
                  <a:cubicBezTo>
                    <a:pt x="14806" y="3640"/>
                    <a:pt x="16469" y="7688"/>
                    <a:pt x="16469" y="7688"/>
                  </a:cubicBezTo>
                  <a:cubicBezTo>
                    <a:pt x="16968" y="8575"/>
                    <a:pt x="17135" y="9629"/>
                    <a:pt x="17135" y="9629"/>
                  </a:cubicBezTo>
                  <a:cubicBezTo>
                    <a:pt x="17135" y="9629"/>
                    <a:pt x="17190" y="7244"/>
                    <a:pt x="16192" y="4915"/>
                  </a:cubicBezTo>
                  <a:cubicBezTo>
                    <a:pt x="15249" y="2586"/>
                    <a:pt x="11368" y="590"/>
                    <a:pt x="10591" y="368"/>
                  </a:cubicBezTo>
                  <a:cubicBezTo>
                    <a:pt x="9690" y="77"/>
                    <a:pt x="8737" y="1"/>
                    <a:pt x="7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8"/>
            <p:cNvSpPr/>
            <p:nvPr/>
          </p:nvSpPr>
          <p:spPr>
            <a:xfrm>
              <a:off x="1205850" y="3656675"/>
              <a:ext cx="435325" cy="288375"/>
            </a:xfrm>
            <a:custGeom>
              <a:avLst/>
              <a:gdLst/>
              <a:ahLst/>
              <a:cxnLst/>
              <a:rect l="l" t="t" r="r" b="b"/>
              <a:pathLst>
                <a:path w="17413" h="11535" extrusionOk="0">
                  <a:moveTo>
                    <a:pt x="7321" y="1"/>
                  </a:moveTo>
                  <a:cubicBezTo>
                    <a:pt x="7321" y="1"/>
                    <a:pt x="3938" y="1387"/>
                    <a:pt x="3661" y="4991"/>
                  </a:cubicBezTo>
                  <a:lnTo>
                    <a:pt x="2441" y="3882"/>
                  </a:lnTo>
                  <a:cubicBezTo>
                    <a:pt x="2441" y="3882"/>
                    <a:pt x="944" y="5324"/>
                    <a:pt x="334" y="8041"/>
                  </a:cubicBezTo>
                  <a:cubicBezTo>
                    <a:pt x="1" y="9594"/>
                    <a:pt x="611" y="11534"/>
                    <a:pt x="611" y="11534"/>
                  </a:cubicBezTo>
                  <a:cubicBezTo>
                    <a:pt x="611" y="11534"/>
                    <a:pt x="833" y="9372"/>
                    <a:pt x="4714" y="6377"/>
                  </a:cubicBezTo>
                  <a:cubicBezTo>
                    <a:pt x="8596" y="3328"/>
                    <a:pt x="17413" y="3161"/>
                    <a:pt x="17413" y="3161"/>
                  </a:cubicBezTo>
                  <a:cubicBezTo>
                    <a:pt x="17413" y="3161"/>
                    <a:pt x="16692" y="1553"/>
                    <a:pt x="15028" y="832"/>
                  </a:cubicBezTo>
                  <a:cubicBezTo>
                    <a:pt x="13620" y="264"/>
                    <a:pt x="12238" y="118"/>
                    <a:pt x="11193" y="118"/>
                  </a:cubicBezTo>
                  <a:cubicBezTo>
                    <a:pt x="10098" y="118"/>
                    <a:pt x="9372" y="278"/>
                    <a:pt x="9372" y="278"/>
                  </a:cubicBezTo>
                  <a:cubicBezTo>
                    <a:pt x="9372" y="278"/>
                    <a:pt x="8873" y="832"/>
                    <a:pt x="8152" y="2496"/>
                  </a:cubicBezTo>
                  <a:cubicBezTo>
                    <a:pt x="7764" y="1110"/>
                    <a:pt x="7321" y="1"/>
                    <a:pt x="7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8"/>
            <p:cNvSpPr/>
            <p:nvPr/>
          </p:nvSpPr>
          <p:spPr>
            <a:xfrm>
              <a:off x="767800" y="3655300"/>
              <a:ext cx="435325" cy="288350"/>
            </a:xfrm>
            <a:custGeom>
              <a:avLst/>
              <a:gdLst/>
              <a:ahLst/>
              <a:cxnLst/>
              <a:rect l="l" t="t" r="r" b="b"/>
              <a:pathLst>
                <a:path w="17413" h="11534" extrusionOk="0">
                  <a:moveTo>
                    <a:pt x="10037" y="0"/>
                  </a:moveTo>
                  <a:cubicBezTo>
                    <a:pt x="10037" y="0"/>
                    <a:pt x="9649" y="1109"/>
                    <a:pt x="9205" y="2495"/>
                  </a:cubicBezTo>
                  <a:cubicBezTo>
                    <a:pt x="8540" y="832"/>
                    <a:pt x="8041" y="277"/>
                    <a:pt x="8041" y="277"/>
                  </a:cubicBezTo>
                  <a:cubicBezTo>
                    <a:pt x="8041" y="277"/>
                    <a:pt x="7315" y="118"/>
                    <a:pt x="6213" y="118"/>
                  </a:cubicBezTo>
                  <a:cubicBezTo>
                    <a:pt x="5160" y="118"/>
                    <a:pt x="3765" y="263"/>
                    <a:pt x="2329" y="832"/>
                  </a:cubicBezTo>
                  <a:cubicBezTo>
                    <a:pt x="666" y="1553"/>
                    <a:pt x="0" y="3105"/>
                    <a:pt x="0" y="3105"/>
                  </a:cubicBezTo>
                  <a:cubicBezTo>
                    <a:pt x="0" y="3105"/>
                    <a:pt x="8817" y="3327"/>
                    <a:pt x="12699" y="6377"/>
                  </a:cubicBezTo>
                  <a:cubicBezTo>
                    <a:pt x="16580" y="9371"/>
                    <a:pt x="16747" y="11534"/>
                    <a:pt x="16747" y="11534"/>
                  </a:cubicBezTo>
                  <a:cubicBezTo>
                    <a:pt x="16747" y="11534"/>
                    <a:pt x="17412" y="9649"/>
                    <a:pt x="17024" y="8041"/>
                  </a:cubicBezTo>
                  <a:cubicBezTo>
                    <a:pt x="16414" y="5323"/>
                    <a:pt x="14972" y="3882"/>
                    <a:pt x="14972" y="3882"/>
                  </a:cubicBezTo>
                  <a:lnTo>
                    <a:pt x="13697" y="4991"/>
                  </a:lnTo>
                  <a:cubicBezTo>
                    <a:pt x="13420" y="1386"/>
                    <a:pt x="10037" y="0"/>
                    <a:pt x="100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8"/>
            <p:cNvSpPr/>
            <p:nvPr/>
          </p:nvSpPr>
          <p:spPr>
            <a:xfrm>
              <a:off x="1122675" y="3379425"/>
              <a:ext cx="187175" cy="594725"/>
            </a:xfrm>
            <a:custGeom>
              <a:avLst/>
              <a:gdLst/>
              <a:ahLst/>
              <a:cxnLst/>
              <a:rect l="l" t="t" r="r" b="b"/>
              <a:pathLst>
                <a:path w="7487" h="23789" extrusionOk="0">
                  <a:moveTo>
                    <a:pt x="4825" y="0"/>
                  </a:moveTo>
                  <a:cubicBezTo>
                    <a:pt x="4825" y="0"/>
                    <a:pt x="3439" y="777"/>
                    <a:pt x="2164" y="3605"/>
                  </a:cubicBezTo>
                  <a:cubicBezTo>
                    <a:pt x="1332" y="5490"/>
                    <a:pt x="112" y="9261"/>
                    <a:pt x="112" y="9261"/>
                  </a:cubicBezTo>
                  <a:cubicBezTo>
                    <a:pt x="112" y="9261"/>
                    <a:pt x="1609" y="10203"/>
                    <a:pt x="2718" y="12033"/>
                  </a:cubicBezTo>
                  <a:cubicBezTo>
                    <a:pt x="1348" y="11299"/>
                    <a:pt x="367" y="11256"/>
                    <a:pt x="155" y="11256"/>
                  </a:cubicBezTo>
                  <a:cubicBezTo>
                    <a:pt x="126" y="11256"/>
                    <a:pt x="112" y="11257"/>
                    <a:pt x="112" y="11257"/>
                  </a:cubicBezTo>
                  <a:cubicBezTo>
                    <a:pt x="112" y="11257"/>
                    <a:pt x="1" y="12033"/>
                    <a:pt x="944" y="15693"/>
                  </a:cubicBezTo>
                  <a:cubicBezTo>
                    <a:pt x="1886" y="19353"/>
                    <a:pt x="3217" y="23789"/>
                    <a:pt x="3217" y="23789"/>
                  </a:cubicBezTo>
                  <a:cubicBezTo>
                    <a:pt x="3217" y="23789"/>
                    <a:pt x="6156" y="16469"/>
                    <a:pt x="6766" y="13253"/>
                  </a:cubicBezTo>
                  <a:cubicBezTo>
                    <a:pt x="7487" y="10092"/>
                    <a:pt x="6433" y="5823"/>
                    <a:pt x="6433" y="5823"/>
                  </a:cubicBezTo>
                  <a:cubicBezTo>
                    <a:pt x="6433" y="5823"/>
                    <a:pt x="5380" y="6932"/>
                    <a:pt x="5102" y="7597"/>
                  </a:cubicBezTo>
                  <a:cubicBezTo>
                    <a:pt x="5102" y="5934"/>
                    <a:pt x="5934" y="4603"/>
                    <a:pt x="5934" y="4603"/>
                  </a:cubicBezTo>
                  <a:lnTo>
                    <a:pt x="48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6" name="Google Shape;2596;p58"/>
          <p:cNvGrpSpPr/>
          <p:nvPr/>
        </p:nvGrpSpPr>
        <p:grpSpPr>
          <a:xfrm>
            <a:off x="7347842" y="2894281"/>
            <a:ext cx="1441313" cy="1850555"/>
            <a:chOff x="453100" y="3823025"/>
            <a:chExt cx="898350" cy="1153425"/>
          </a:xfrm>
        </p:grpSpPr>
        <p:sp>
          <p:nvSpPr>
            <p:cNvPr id="2597" name="Google Shape;2597;p58"/>
            <p:cNvSpPr/>
            <p:nvPr/>
          </p:nvSpPr>
          <p:spPr>
            <a:xfrm>
              <a:off x="686000" y="4291450"/>
              <a:ext cx="191350" cy="195625"/>
            </a:xfrm>
            <a:custGeom>
              <a:avLst/>
              <a:gdLst/>
              <a:ahLst/>
              <a:cxnLst/>
              <a:rect l="l" t="t" r="r" b="b"/>
              <a:pathLst>
                <a:path w="7654" h="7825" extrusionOk="0">
                  <a:moveTo>
                    <a:pt x="5755" y="0"/>
                  </a:moveTo>
                  <a:cubicBezTo>
                    <a:pt x="5139" y="0"/>
                    <a:pt x="4381" y="154"/>
                    <a:pt x="3494" y="616"/>
                  </a:cubicBezTo>
                  <a:cubicBezTo>
                    <a:pt x="1054" y="1892"/>
                    <a:pt x="611" y="2834"/>
                    <a:pt x="278" y="4442"/>
                  </a:cubicBezTo>
                  <a:cubicBezTo>
                    <a:pt x="1" y="5829"/>
                    <a:pt x="334" y="6938"/>
                    <a:pt x="334" y="6938"/>
                  </a:cubicBezTo>
                  <a:lnTo>
                    <a:pt x="1165" y="5773"/>
                  </a:lnTo>
                  <a:lnTo>
                    <a:pt x="1165" y="5773"/>
                  </a:lnTo>
                  <a:cubicBezTo>
                    <a:pt x="1165" y="5773"/>
                    <a:pt x="999" y="6605"/>
                    <a:pt x="1054" y="7049"/>
                  </a:cubicBezTo>
                  <a:cubicBezTo>
                    <a:pt x="1110" y="7492"/>
                    <a:pt x="1443" y="7825"/>
                    <a:pt x="1443" y="7825"/>
                  </a:cubicBezTo>
                  <a:cubicBezTo>
                    <a:pt x="1443" y="7825"/>
                    <a:pt x="1942" y="4110"/>
                    <a:pt x="3328" y="2723"/>
                  </a:cubicBezTo>
                  <a:cubicBezTo>
                    <a:pt x="5158" y="838"/>
                    <a:pt x="7265" y="838"/>
                    <a:pt x="7265" y="838"/>
                  </a:cubicBezTo>
                  <a:lnTo>
                    <a:pt x="7653" y="616"/>
                  </a:lnTo>
                  <a:cubicBezTo>
                    <a:pt x="7653" y="616"/>
                    <a:pt x="6988" y="0"/>
                    <a:pt x="5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8"/>
            <p:cNvSpPr/>
            <p:nvPr/>
          </p:nvSpPr>
          <p:spPr>
            <a:xfrm>
              <a:off x="939700" y="4291450"/>
              <a:ext cx="189950" cy="195625"/>
            </a:xfrm>
            <a:custGeom>
              <a:avLst/>
              <a:gdLst/>
              <a:ahLst/>
              <a:cxnLst/>
              <a:rect l="l" t="t" r="r" b="b"/>
              <a:pathLst>
                <a:path w="7598" h="7825" extrusionOk="0">
                  <a:moveTo>
                    <a:pt x="1873" y="0"/>
                  </a:moveTo>
                  <a:cubicBezTo>
                    <a:pt x="641" y="0"/>
                    <a:pt x="0" y="616"/>
                    <a:pt x="0" y="616"/>
                  </a:cubicBezTo>
                  <a:lnTo>
                    <a:pt x="333" y="838"/>
                  </a:lnTo>
                  <a:cubicBezTo>
                    <a:pt x="333" y="838"/>
                    <a:pt x="2440" y="838"/>
                    <a:pt x="4270" y="2723"/>
                  </a:cubicBezTo>
                  <a:cubicBezTo>
                    <a:pt x="5656" y="4110"/>
                    <a:pt x="6155" y="7825"/>
                    <a:pt x="6155" y="7825"/>
                  </a:cubicBezTo>
                  <a:cubicBezTo>
                    <a:pt x="6155" y="7825"/>
                    <a:pt x="6488" y="7492"/>
                    <a:pt x="6544" y="7049"/>
                  </a:cubicBezTo>
                  <a:cubicBezTo>
                    <a:pt x="6654" y="6605"/>
                    <a:pt x="6433" y="5773"/>
                    <a:pt x="6433" y="5773"/>
                  </a:cubicBezTo>
                  <a:lnTo>
                    <a:pt x="6433" y="5773"/>
                  </a:lnTo>
                  <a:lnTo>
                    <a:pt x="7264" y="6938"/>
                  </a:lnTo>
                  <a:cubicBezTo>
                    <a:pt x="7264" y="6938"/>
                    <a:pt x="7597" y="5829"/>
                    <a:pt x="7320" y="4442"/>
                  </a:cubicBezTo>
                  <a:cubicBezTo>
                    <a:pt x="6987" y="2834"/>
                    <a:pt x="6544" y="1892"/>
                    <a:pt x="4159" y="616"/>
                  </a:cubicBezTo>
                  <a:cubicBezTo>
                    <a:pt x="3253" y="154"/>
                    <a:pt x="2489" y="0"/>
                    <a:pt x="18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8"/>
            <p:cNvSpPr/>
            <p:nvPr/>
          </p:nvSpPr>
          <p:spPr>
            <a:xfrm>
              <a:off x="759475" y="4306850"/>
              <a:ext cx="129225" cy="230150"/>
            </a:xfrm>
            <a:custGeom>
              <a:avLst/>
              <a:gdLst/>
              <a:ahLst/>
              <a:cxnLst/>
              <a:rect l="l" t="t" r="r" b="b"/>
              <a:pathLst>
                <a:path w="5169" h="9206" extrusionOk="0">
                  <a:moveTo>
                    <a:pt x="3685" y="0"/>
                  </a:moveTo>
                  <a:cubicBezTo>
                    <a:pt x="3389" y="0"/>
                    <a:pt x="3069" y="56"/>
                    <a:pt x="2773" y="222"/>
                  </a:cubicBezTo>
                  <a:cubicBezTo>
                    <a:pt x="999" y="1054"/>
                    <a:pt x="278" y="2385"/>
                    <a:pt x="56" y="4048"/>
                  </a:cubicBezTo>
                  <a:cubicBezTo>
                    <a:pt x="1" y="4714"/>
                    <a:pt x="167" y="5767"/>
                    <a:pt x="444" y="6710"/>
                  </a:cubicBezTo>
                  <a:cubicBezTo>
                    <a:pt x="666" y="6100"/>
                    <a:pt x="1165" y="5601"/>
                    <a:pt x="1165" y="5601"/>
                  </a:cubicBezTo>
                  <a:lnTo>
                    <a:pt x="1165" y="5601"/>
                  </a:lnTo>
                  <a:cubicBezTo>
                    <a:pt x="1165" y="5601"/>
                    <a:pt x="555" y="6599"/>
                    <a:pt x="722" y="7652"/>
                  </a:cubicBezTo>
                  <a:cubicBezTo>
                    <a:pt x="943" y="8262"/>
                    <a:pt x="1221" y="8651"/>
                    <a:pt x="1831" y="9205"/>
                  </a:cubicBezTo>
                  <a:cubicBezTo>
                    <a:pt x="1831" y="9205"/>
                    <a:pt x="1387" y="6710"/>
                    <a:pt x="2330" y="3882"/>
                  </a:cubicBezTo>
                  <a:cubicBezTo>
                    <a:pt x="2999" y="1921"/>
                    <a:pt x="3793" y="620"/>
                    <a:pt x="4532" y="620"/>
                  </a:cubicBezTo>
                  <a:cubicBezTo>
                    <a:pt x="4650" y="620"/>
                    <a:pt x="4766" y="653"/>
                    <a:pt x="4880" y="721"/>
                  </a:cubicBezTo>
                  <a:cubicBezTo>
                    <a:pt x="4948" y="763"/>
                    <a:pt x="4992" y="781"/>
                    <a:pt x="5019" y="781"/>
                  </a:cubicBezTo>
                  <a:cubicBezTo>
                    <a:pt x="5169" y="781"/>
                    <a:pt x="4770" y="222"/>
                    <a:pt x="4770" y="222"/>
                  </a:cubicBezTo>
                  <a:cubicBezTo>
                    <a:pt x="4770" y="222"/>
                    <a:pt x="4277" y="0"/>
                    <a:pt x="3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8"/>
            <p:cNvSpPr/>
            <p:nvPr/>
          </p:nvSpPr>
          <p:spPr>
            <a:xfrm>
              <a:off x="926950" y="4306850"/>
              <a:ext cx="130600" cy="230150"/>
            </a:xfrm>
            <a:custGeom>
              <a:avLst/>
              <a:gdLst/>
              <a:ahLst/>
              <a:cxnLst/>
              <a:rect l="l" t="t" r="r" b="b"/>
              <a:pathLst>
                <a:path w="5224" h="9206" extrusionOk="0">
                  <a:moveTo>
                    <a:pt x="1500" y="0"/>
                  </a:moveTo>
                  <a:cubicBezTo>
                    <a:pt x="892" y="0"/>
                    <a:pt x="399" y="222"/>
                    <a:pt x="399" y="222"/>
                  </a:cubicBezTo>
                  <a:cubicBezTo>
                    <a:pt x="399" y="222"/>
                    <a:pt x="0" y="781"/>
                    <a:pt x="150" y="781"/>
                  </a:cubicBezTo>
                  <a:cubicBezTo>
                    <a:pt x="177" y="781"/>
                    <a:pt x="221" y="763"/>
                    <a:pt x="289" y="721"/>
                  </a:cubicBezTo>
                  <a:cubicBezTo>
                    <a:pt x="403" y="653"/>
                    <a:pt x="519" y="620"/>
                    <a:pt x="637" y="620"/>
                  </a:cubicBezTo>
                  <a:cubicBezTo>
                    <a:pt x="1376" y="620"/>
                    <a:pt x="2170" y="1921"/>
                    <a:pt x="2839" y="3882"/>
                  </a:cubicBezTo>
                  <a:cubicBezTo>
                    <a:pt x="3837" y="6710"/>
                    <a:pt x="3338" y="9205"/>
                    <a:pt x="3338" y="9205"/>
                  </a:cubicBezTo>
                  <a:cubicBezTo>
                    <a:pt x="3948" y="8651"/>
                    <a:pt x="4226" y="8262"/>
                    <a:pt x="4447" y="7652"/>
                  </a:cubicBezTo>
                  <a:cubicBezTo>
                    <a:pt x="4614" y="6599"/>
                    <a:pt x="4004" y="5601"/>
                    <a:pt x="4004" y="5601"/>
                  </a:cubicBezTo>
                  <a:lnTo>
                    <a:pt x="4004" y="5601"/>
                  </a:lnTo>
                  <a:cubicBezTo>
                    <a:pt x="4004" y="5601"/>
                    <a:pt x="4503" y="6100"/>
                    <a:pt x="4725" y="6710"/>
                  </a:cubicBezTo>
                  <a:cubicBezTo>
                    <a:pt x="5002" y="5767"/>
                    <a:pt x="5224" y="4714"/>
                    <a:pt x="5113" y="4048"/>
                  </a:cubicBezTo>
                  <a:cubicBezTo>
                    <a:pt x="4946" y="2385"/>
                    <a:pt x="4170" y="1054"/>
                    <a:pt x="2451" y="222"/>
                  </a:cubicBezTo>
                  <a:cubicBezTo>
                    <a:pt x="2137" y="56"/>
                    <a:pt x="1804" y="0"/>
                    <a:pt x="1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8"/>
            <p:cNvSpPr/>
            <p:nvPr/>
          </p:nvSpPr>
          <p:spPr>
            <a:xfrm>
              <a:off x="873152" y="4291606"/>
              <a:ext cx="58244" cy="684817"/>
            </a:xfrm>
            <a:custGeom>
              <a:avLst/>
              <a:gdLst/>
              <a:ahLst/>
              <a:cxnLst/>
              <a:rect l="l" t="t" r="r" b="b"/>
              <a:pathLst>
                <a:path w="2330" h="27338" extrusionOk="0">
                  <a:moveTo>
                    <a:pt x="1" y="0"/>
                  </a:moveTo>
                  <a:lnTo>
                    <a:pt x="1" y="27338"/>
                  </a:lnTo>
                  <a:lnTo>
                    <a:pt x="2330" y="27338"/>
                  </a:lnTo>
                  <a:lnTo>
                    <a:pt x="233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8"/>
            <p:cNvSpPr/>
            <p:nvPr/>
          </p:nvSpPr>
          <p:spPr>
            <a:xfrm>
              <a:off x="911975" y="4306850"/>
              <a:ext cx="20825" cy="669600"/>
            </a:xfrm>
            <a:custGeom>
              <a:avLst/>
              <a:gdLst/>
              <a:ahLst/>
              <a:cxnLst/>
              <a:rect l="l" t="t" r="r" b="b"/>
              <a:pathLst>
                <a:path w="833" h="26784" extrusionOk="0">
                  <a:moveTo>
                    <a:pt x="0" y="0"/>
                  </a:moveTo>
                  <a:lnTo>
                    <a:pt x="0" y="26783"/>
                  </a:lnTo>
                  <a:lnTo>
                    <a:pt x="832" y="26783"/>
                  </a:lnTo>
                  <a:lnTo>
                    <a:pt x="83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8"/>
            <p:cNvSpPr/>
            <p:nvPr/>
          </p:nvSpPr>
          <p:spPr>
            <a:xfrm>
              <a:off x="519650" y="4169025"/>
              <a:ext cx="353525" cy="151700"/>
            </a:xfrm>
            <a:custGeom>
              <a:avLst/>
              <a:gdLst/>
              <a:ahLst/>
              <a:cxnLst/>
              <a:rect l="l" t="t" r="r" b="b"/>
              <a:pathLst>
                <a:path w="14141" h="6068" extrusionOk="0">
                  <a:moveTo>
                    <a:pt x="5260" y="0"/>
                  </a:moveTo>
                  <a:cubicBezTo>
                    <a:pt x="4993" y="0"/>
                    <a:pt x="4719" y="8"/>
                    <a:pt x="4437" y="24"/>
                  </a:cubicBezTo>
                  <a:cubicBezTo>
                    <a:pt x="3771" y="134"/>
                    <a:pt x="2496" y="744"/>
                    <a:pt x="2108" y="1077"/>
                  </a:cubicBezTo>
                  <a:lnTo>
                    <a:pt x="2773" y="2463"/>
                  </a:lnTo>
                  <a:cubicBezTo>
                    <a:pt x="2773" y="2463"/>
                    <a:pt x="1886" y="2242"/>
                    <a:pt x="1054" y="2242"/>
                  </a:cubicBezTo>
                  <a:cubicBezTo>
                    <a:pt x="1" y="4127"/>
                    <a:pt x="278" y="6068"/>
                    <a:pt x="278" y="6068"/>
                  </a:cubicBezTo>
                  <a:cubicBezTo>
                    <a:pt x="278" y="6068"/>
                    <a:pt x="3081" y="2938"/>
                    <a:pt x="6799" y="2938"/>
                  </a:cubicBezTo>
                  <a:cubicBezTo>
                    <a:pt x="7133" y="2938"/>
                    <a:pt x="7473" y="2963"/>
                    <a:pt x="7819" y="3018"/>
                  </a:cubicBezTo>
                  <a:cubicBezTo>
                    <a:pt x="12089" y="3739"/>
                    <a:pt x="14141" y="5680"/>
                    <a:pt x="14141" y="5680"/>
                  </a:cubicBezTo>
                  <a:cubicBezTo>
                    <a:pt x="14141" y="5680"/>
                    <a:pt x="12592" y="0"/>
                    <a:pt x="5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8"/>
            <p:cNvSpPr/>
            <p:nvPr/>
          </p:nvSpPr>
          <p:spPr>
            <a:xfrm>
              <a:off x="939700" y="4169025"/>
              <a:ext cx="353525" cy="151700"/>
            </a:xfrm>
            <a:custGeom>
              <a:avLst/>
              <a:gdLst/>
              <a:ahLst/>
              <a:cxnLst/>
              <a:rect l="l" t="t" r="r" b="b"/>
              <a:pathLst>
                <a:path w="14141" h="6068" extrusionOk="0">
                  <a:moveTo>
                    <a:pt x="8881" y="0"/>
                  </a:moveTo>
                  <a:cubicBezTo>
                    <a:pt x="1549" y="0"/>
                    <a:pt x="0" y="5680"/>
                    <a:pt x="0" y="5680"/>
                  </a:cubicBezTo>
                  <a:cubicBezTo>
                    <a:pt x="0" y="5680"/>
                    <a:pt x="2052" y="3739"/>
                    <a:pt x="6266" y="3018"/>
                  </a:cubicBezTo>
                  <a:cubicBezTo>
                    <a:pt x="6617" y="2963"/>
                    <a:pt x="6962" y="2938"/>
                    <a:pt x="7299" y="2938"/>
                  </a:cubicBezTo>
                  <a:cubicBezTo>
                    <a:pt x="11061" y="2938"/>
                    <a:pt x="13863" y="6068"/>
                    <a:pt x="13863" y="6068"/>
                  </a:cubicBezTo>
                  <a:cubicBezTo>
                    <a:pt x="13863" y="6068"/>
                    <a:pt x="14140" y="4127"/>
                    <a:pt x="13087" y="2242"/>
                  </a:cubicBezTo>
                  <a:cubicBezTo>
                    <a:pt x="12255" y="2242"/>
                    <a:pt x="11368" y="2463"/>
                    <a:pt x="11368" y="2463"/>
                  </a:cubicBezTo>
                  <a:lnTo>
                    <a:pt x="12033" y="1077"/>
                  </a:lnTo>
                  <a:cubicBezTo>
                    <a:pt x="11645" y="744"/>
                    <a:pt x="10370" y="134"/>
                    <a:pt x="9704" y="24"/>
                  </a:cubicBezTo>
                  <a:cubicBezTo>
                    <a:pt x="9422" y="8"/>
                    <a:pt x="9148" y="0"/>
                    <a:pt x="88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8"/>
            <p:cNvSpPr/>
            <p:nvPr/>
          </p:nvSpPr>
          <p:spPr>
            <a:xfrm>
              <a:off x="453100" y="4058700"/>
              <a:ext cx="435325" cy="288375"/>
            </a:xfrm>
            <a:custGeom>
              <a:avLst/>
              <a:gdLst/>
              <a:ahLst/>
              <a:cxnLst/>
              <a:rect l="l" t="t" r="r" b="b"/>
              <a:pathLst>
                <a:path w="17413" h="11535" extrusionOk="0">
                  <a:moveTo>
                    <a:pt x="10093" y="0"/>
                  </a:moveTo>
                  <a:cubicBezTo>
                    <a:pt x="10093" y="0"/>
                    <a:pt x="9650" y="1109"/>
                    <a:pt x="9261" y="2496"/>
                  </a:cubicBezTo>
                  <a:cubicBezTo>
                    <a:pt x="8540" y="832"/>
                    <a:pt x="8041" y="278"/>
                    <a:pt x="8041" y="278"/>
                  </a:cubicBezTo>
                  <a:cubicBezTo>
                    <a:pt x="8041" y="278"/>
                    <a:pt x="7330" y="118"/>
                    <a:pt x="6242" y="118"/>
                  </a:cubicBezTo>
                  <a:cubicBezTo>
                    <a:pt x="5203" y="118"/>
                    <a:pt x="3821" y="264"/>
                    <a:pt x="2385" y="832"/>
                  </a:cubicBezTo>
                  <a:cubicBezTo>
                    <a:pt x="722" y="1553"/>
                    <a:pt x="1" y="3161"/>
                    <a:pt x="1" y="3161"/>
                  </a:cubicBezTo>
                  <a:cubicBezTo>
                    <a:pt x="1" y="3161"/>
                    <a:pt x="8818" y="3328"/>
                    <a:pt x="12699" y="6377"/>
                  </a:cubicBezTo>
                  <a:cubicBezTo>
                    <a:pt x="16581" y="9372"/>
                    <a:pt x="16803" y="11534"/>
                    <a:pt x="16803" y="11534"/>
                  </a:cubicBezTo>
                  <a:cubicBezTo>
                    <a:pt x="16803" y="11534"/>
                    <a:pt x="17413" y="9649"/>
                    <a:pt x="17080" y="8041"/>
                  </a:cubicBezTo>
                  <a:cubicBezTo>
                    <a:pt x="16470" y="5324"/>
                    <a:pt x="14973" y="3882"/>
                    <a:pt x="14973" y="3882"/>
                  </a:cubicBezTo>
                  <a:lnTo>
                    <a:pt x="13753" y="4991"/>
                  </a:lnTo>
                  <a:cubicBezTo>
                    <a:pt x="13476" y="1387"/>
                    <a:pt x="10093" y="0"/>
                    <a:pt x="10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8"/>
            <p:cNvSpPr/>
            <p:nvPr/>
          </p:nvSpPr>
          <p:spPr>
            <a:xfrm>
              <a:off x="914750" y="4058700"/>
              <a:ext cx="436700" cy="288375"/>
            </a:xfrm>
            <a:custGeom>
              <a:avLst/>
              <a:gdLst/>
              <a:ahLst/>
              <a:cxnLst/>
              <a:rect l="l" t="t" r="r" b="b"/>
              <a:pathLst>
                <a:path w="17468" h="11535" extrusionOk="0">
                  <a:moveTo>
                    <a:pt x="7431" y="0"/>
                  </a:moveTo>
                  <a:cubicBezTo>
                    <a:pt x="7431" y="0"/>
                    <a:pt x="4048" y="1387"/>
                    <a:pt x="3771" y="4991"/>
                  </a:cubicBezTo>
                  <a:lnTo>
                    <a:pt x="2496" y="3882"/>
                  </a:lnTo>
                  <a:cubicBezTo>
                    <a:pt x="2496" y="3882"/>
                    <a:pt x="1054" y="5324"/>
                    <a:pt x="444" y="8041"/>
                  </a:cubicBezTo>
                  <a:cubicBezTo>
                    <a:pt x="0" y="9649"/>
                    <a:pt x="721" y="11534"/>
                    <a:pt x="721" y="11534"/>
                  </a:cubicBezTo>
                  <a:cubicBezTo>
                    <a:pt x="721" y="11534"/>
                    <a:pt x="887" y="9372"/>
                    <a:pt x="4769" y="6377"/>
                  </a:cubicBezTo>
                  <a:cubicBezTo>
                    <a:pt x="8651" y="3328"/>
                    <a:pt x="17467" y="3161"/>
                    <a:pt x="17467" y="3161"/>
                  </a:cubicBezTo>
                  <a:cubicBezTo>
                    <a:pt x="17467" y="3161"/>
                    <a:pt x="16802" y="1553"/>
                    <a:pt x="15138" y="832"/>
                  </a:cubicBezTo>
                  <a:cubicBezTo>
                    <a:pt x="13703" y="264"/>
                    <a:pt x="12308" y="118"/>
                    <a:pt x="11255" y="118"/>
                  </a:cubicBezTo>
                  <a:cubicBezTo>
                    <a:pt x="10153" y="118"/>
                    <a:pt x="9427" y="278"/>
                    <a:pt x="9427" y="278"/>
                  </a:cubicBezTo>
                  <a:cubicBezTo>
                    <a:pt x="9427" y="278"/>
                    <a:pt x="8928" y="832"/>
                    <a:pt x="8262" y="2496"/>
                  </a:cubicBezTo>
                  <a:cubicBezTo>
                    <a:pt x="7819" y="1109"/>
                    <a:pt x="7431" y="0"/>
                    <a:pt x="74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8"/>
            <p:cNvSpPr/>
            <p:nvPr/>
          </p:nvSpPr>
          <p:spPr>
            <a:xfrm>
              <a:off x="554300" y="3900675"/>
              <a:ext cx="357700" cy="446400"/>
            </a:xfrm>
            <a:custGeom>
              <a:avLst/>
              <a:gdLst/>
              <a:ahLst/>
              <a:cxnLst/>
              <a:rect l="l" t="t" r="r" b="b"/>
              <a:pathLst>
                <a:path w="14308" h="17856" extrusionOk="0">
                  <a:moveTo>
                    <a:pt x="2829" y="0"/>
                  </a:moveTo>
                  <a:cubicBezTo>
                    <a:pt x="1387" y="111"/>
                    <a:pt x="1" y="610"/>
                    <a:pt x="1" y="610"/>
                  </a:cubicBezTo>
                  <a:cubicBezTo>
                    <a:pt x="1" y="610"/>
                    <a:pt x="3827" y="2384"/>
                    <a:pt x="6322" y="5157"/>
                  </a:cubicBezTo>
                  <a:cubicBezTo>
                    <a:pt x="12145" y="11534"/>
                    <a:pt x="13087" y="17855"/>
                    <a:pt x="13087" y="17855"/>
                  </a:cubicBezTo>
                  <a:cubicBezTo>
                    <a:pt x="13087" y="17855"/>
                    <a:pt x="14307" y="12698"/>
                    <a:pt x="11479" y="6044"/>
                  </a:cubicBezTo>
                  <a:cubicBezTo>
                    <a:pt x="10925" y="6543"/>
                    <a:pt x="10315" y="7153"/>
                    <a:pt x="10315" y="7153"/>
                  </a:cubicBezTo>
                  <a:cubicBezTo>
                    <a:pt x="10315" y="7153"/>
                    <a:pt x="10648" y="5767"/>
                    <a:pt x="10814" y="4824"/>
                  </a:cubicBezTo>
                  <a:cubicBezTo>
                    <a:pt x="10481" y="4103"/>
                    <a:pt x="10038" y="3438"/>
                    <a:pt x="9649" y="2717"/>
                  </a:cubicBezTo>
                  <a:cubicBezTo>
                    <a:pt x="8984" y="1774"/>
                    <a:pt x="8041" y="1220"/>
                    <a:pt x="7487" y="776"/>
                  </a:cubicBezTo>
                  <a:lnTo>
                    <a:pt x="7487" y="776"/>
                  </a:lnTo>
                  <a:cubicBezTo>
                    <a:pt x="7653" y="1275"/>
                    <a:pt x="7653" y="1553"/>
                    <a:pt x="7542" y="2329"/>
                  </a:cubicBezTo>
                  <a:cubicBezTo>
                    <a:pt x="6322" y="444"/>
                    <a:pt x="5435" y="222"/>
                    <a:pt x="4714" y="111"/>
                  </a:cubicBezTo>
                  <a:lnTo>
                    <a:pt x="4714" y="111"/>
                  </a:lnTo>
                  <a:cubicBezTo>
                    <a:pt x="4825" y="776"/>
                    <a:pt x="5047" y="1553"/>
                    <a:pt x="5047" y="1553"/>
                  </a:cubicBezTo>
                  <a:cubicBezTo>
                    <a:pt x="5047" y="1553"/>
                    <a:pt x="3827" y="388"/>
                    <a:pt x="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8"/>
            <p:cNvSpPr/>
            <p:nvPr/>
          </p:nvSpPr>
          <p:spPr>
            <a:xfrm>
              <a:off x="887025" y="3900675"/>
              <a:ext cx="357675" cy="446400"/>
            </a:xfrm>
            <a:custGeom>
              <a:avLst/>
              <a:gdLst/>
              <a:ahLst/>
              <a:cxnLst/>
              <a:rect l="l" t="t" r="r" b="b"/>
              <a:pathLst>
                <a:path w="14307" h="17856" extrusionOk="0">
                  <a:moveTo>
                    <a:pt x="11423" y="0"/>
                  </a:moveTo>
                  <a:cubicBezTo>
                    <a:pt x="10480" y="388"/>
                    <a:pt x="9205" y="1553"/>
                    <a:pt x="9205" y="1553"/>
                  </a:cubicBezTo>
                  <a:cubicBezTo>
                    <a:pt x="9205" y="1553"/>
                    <a:pt x="9427" y="776"/>
                    <a:pt x="9538" y="111"/>
                  </a:cubicBezTo>
                  <a:lnTo>
                    <a:pt x="9538" y="111"/>
                  </a:lnTo>
                  <a:cubicBezTo>
                    <a:pt x="8872" y="222"/>
                    <a:pt x="7985" y="444"/>
                    <a:pt x="6710" y="2329"/>
                  </a:cubicBezTo>
                  <a:cubicBezTo>
                    <a:pt x="6654" y="1553"/>
                    <a:pt x="6654" y="1275"/>
                    <a:pt x="6765" y="776"/>
                  </a:cubicBezTo>
                  <a:lnTo>
                    <a:pt x="6765" y="776"/>
                  </a:lnTo>
                  <a:cubicBezTo>
                    <a:pt x="6211" y="1220"/>
                    <a:pt x="5268" y="1774"/>
                    <a:pt x="4658" y="2717"/>
                  </a:cubicBezTo>
                  <a:cubicBezTo>
                    <a:pt x="4215" y="3438"/>
                    <a:pt x="3826" y="4103"/>
                    <a:pt x="3438" y="4824"/>
                  </a:cubicBezTo>
                  <a:cubicBezTo>
                    <a:pt x="3605" y="5767"/>
                    <a:pt x="3937" y="7153"/>
                    <a:pt x="3937" y="7153"/>
                  </a:cubicBezTo>
                  <a:cubicBezTo>
                    <a:pt x="3937" y="7153"/>
                    <a:pt x="3327" y="6543"/>
                    <a:pt x="2773" y="6044"/>
                  </a:cubicBezTo>
                  <a:cubicBezTo>
                    <a:pt x="0" y="12698"/>
                    <a:pt x="1165" y="17855"/>
                    <a:pt x="1165" y="17855"/>
                  </a:cubicBezTo>
                  <a:cubicBezTo>
                    <a:pt x="1165" y="17855"/>
                    <a:pt x="2163" y="11534"/>
                    <a:pt x="7985" y="5157"/>
                  </a:cubicBezTo>
                  <a:cubicBezTo>
                    <a:pt x="10480" y="2384"/>
                    <a:pt x="14307" y="610"/>
                    <a:pt x="14307" y="610"/>
                  </a:cubicBezTo>
                  <a:cubicBezTo>
                    <a:pt x="14307" y="610"/>
                    <a:pt x="12920" y="111"/>
                    <a:pt x="11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8"/>
            <p:cNvSpPr/>
            <p:nvPr/>
          </p:nvSpPr>
          <p:spPr>
            <a:xfrm>
              <a:off x="823250" y="3823025"/>
              <a:ext cx="153900" cy="524050"/>
            </a:xfrm>
            <a:custGeom>
              <a:avLst/>
              <a:gdLst/>
              <a:ahLst/>
              <a:cxnLst/>
              <a:rect l="l" t="t" r="r" b="b"/>
              <a:pathLst>
                <a:path w="6156" h="20962" extrusionOk="0">
                  <a:moveTo>
                    <a:pt x="3050" y="1"/>
                  </a:moveTo>
                  <a:cubicBezTo>
                    <a:pt x="3050" y="1"/>
                    <a:pt x="1387" y="2441"/>
                    <a:pt x="888" y="4548"/>
                  </a:cubicBezTo>
                  <a:cubicBezTo>
                    <a:pt x="2052" y="5490"/>
                    <a:pt x="2219" y="6267"/>
                    <a:pt x="2219" y="6267"/>
                  </a:cubicBezTo>
                  <a:cubicBezTo>
                    <a:pt x="2219" y="6267"/>
                    <a:pt x="999" y="5989"/>
                    <a:pt x="333" y="5823"/>
                  </a:cubicBezTo>
                  <a:cubicBezTo>
                    <a:pt x="0" y="6932"/>
                    <a:pt x="0" y="7986"/>
                    <a:pt x="0" y="8817"/>
                  </a:cubicBezTo>
                  <a:cubicBezTo>
                    <a:pt x="0" y="10093"/>
                    <a:pt x="167" y="11479"/>
                    <a:pt x="444" y="12921"/>
                  </a:cubicBezTo>
                  <a:cubicBezTo>
                    <a:pt x="1387" y="13420"/>
                    <a:pt x="1997" y="14418"/>
                    <a:pt x="1997" y="14418"/>
                  </a:cubicBezTo>
                  <a:cubicBezTo>
                    <a:pt x="1997" y="14418"/>
                    <a:pt x="1929" y="14412"/>
                    <a:pt x="1820" y="14412"/>
                  </a:cubicBezTo>
                  <a:cubicBezTo>
                    <a:pt x="1602" y="14412"/>
                    <a:pt x="1220" y="14437"/>
                    <a:pt x="888" y="14584"/>
                  </a:cubicBezTo>
                  <a:cubicBezTo>
                    <a:pt x="1830" y="17967"/>
                    <a:pt x="3161" y="20961"/>
                    <a:pt x="3161" y="20961"/>
                  </a:cubicBezTo>
                  <a:cubicBezTo>
                    <a:pt x="3161" y="20961"/>
                    <a:pt x="4880" y="16525"/>
                    <a:pt x="5712" y="12366"/>
                  </a:cubicBezTo>
                  <a:cubicBezTo>
                    <a:pt x="5565" y="12337"/>
                    <a:pt x="5422" y="12325"/>
                    <a:pt x="5285" y="12325"/>
                  </a:cubicBezTo>
                  <a:cubicBezTo>
                    <a:pt x="4648" y="12325"/>
                    <a:pt x="4159" y="12588"/>
                    <a:pt x="4159" y="12588"/>
                  </a:cubicBezTo>
                  <a:cubicBezTo>
                    <a:pt x="4159" y="12588"/>
                    <a:pt x="4936" y="11479"/>
                    <a:pt x="5878" y="11091"/>
                  </a:cubicBezTo>
                  <a:cubicBezTo>
                    <a:pt x="6045" y="10204"/>
                    <a:pt x="6100" y="9317"/>
                    <a:pt x="6156" y="8540"/>
                  </a:cubicBezTo>
                  <a:cubicBezTo>
                    <a:pt x="6156" y="7875"/>
                    <a:pt x="5823" y="5934"/>
                    <a:pt x="5213" y="4381"/>
                  </a:cubicBezTo>
                  <a:cubicBezTo>
                    <a:pt x="4936" y="4936"/>
                    <a:pt x="4159" y="5435"/>
                    <a:pt x="4159" y="5435"/>
                  </a:cubicBezTo>
                  <a:cubicBezTo>
                    <a:pt x="4159" y="5435"/>
                    <a:pt x="4326" y="3882"/>
                    <a:pt x="4547" y="3161"/>
                  </a:cubicBezTo>
                  <a:cubicBezTo>
                    <a:pt x="3716" y="1498"/>
                    <a:pt x="3050" y="1"/>
                    <a:pt x="3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Рисунок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82720" y="1619612"/>
            <a:ext cx="5513288" cy="3052768"/>
          </a:xfrm>
          <a:prstGeom prst="rect">
            <a:avLst/>
          </a:prstGeom>
        </p:spPr>
      </p:pic>
      <p:grpSp>
        <p:nvGrpSpPr>
          <p:cNvPr id="2610" name="Google Shape;2610;p58"/>
          <p:cNvGrpSpPr/>
          <p:nvPr/>
        </p:nvGrpSpPr>
        <p:grpSpPr>
          <a:xfrm rot="16200000" flipH="1">
            <a:off x="2831788" y="1844389"/>
            <a:ext cx="1389249" cy="170525"/>
            <a:chOff x="1893450" y="398925"/>
            <a:chExt cx="1111825" cy="170525"/>
          </a:xfrm>
        </p:grpSpPr>
        <p:sp>
          <p:nvSpPr>
            <p:cNvPr id="2611" name="Google Shape;2611;p58"/>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8"/>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8"/>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8"/>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145"/>
        <p:cNvGrpSpPr/>
        <p:nvPr/>
      </p:nvGrpSpPr>
      <p:grpSpPr>
        <a:xfrm>
          <a:off x="0" y="0"/>
          <a:ext cx="0" cy="0"/>
          <a:chOff x="0" y="0"/>
          <a:chExt cx="0" cy="0"/>
        </a:xfrm>
      </p:grpSpPr>
      <p:grpSp>
        <p:nvGrpSpPr>
          <p:cNvPr id="1147" name="Google Shape;1147;p41"/>
          <p:cNvGrpSpPr/>
          <p:nvPr/>
        </p:nvGrpSpPr>
        <p:grpSpPr>
          <a:xfrm>
            <a:off x="268388" y="770638"/>
            <a:ext cx="1111825" cy="170525"/>
            <a:chOff x="1893450" y="398925"/>
            <a:chExt cx="1111825" cy="170525"/>
          </a:xfrm>
        </p:grpSpPr>
        <p:sp>
          <p:nvSpPr>
            <p:cNvPr id="1148" name="Google Shape;1148;p41"/>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1"/>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1"/>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1"/>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 name="Google Shape;1152;p41"/>
          <p:cNvGrpSpPr/>
          <p:nvPr/>
        </p:nvGrpSpPr>
        <p:grpSpPr>
          <a:xfrm flipH="1">
            <a:off x="7763788" y="770650"/>
            <a:ext cx="1111825" cy="170525"/>
            <a:chOff x="1893450" y="398925"/>
            <a:chExt cx="1111825" cy="170525"/>
          </a:xfrm>
        </p:grpSpPr>
        <p:sp>
          <p:nvSpPr>
            <p:cNvPr id="1153" name="Google Shape;1153;p41"/>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1"/>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1"/>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1"/>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 name="Google Shape;1161;p41"/>
          <p:cNvGrpSpPr/>
          <p:nvPr/>
        </p:nvGrpSpPr>
        <p:grpSpPr>
          <a:xfrm>
            <a:off x="7972298" y="2132282"/>
            <a:ext cx="1485747" cy="2674378"/>
            <a:chOff x="760875" y="3379425"/>
            <a:chExt cx="887225" cy="1597025"/>
          </a:xfrm>
        </p:grpSpPr>
        <p:sp>
          <p:nvSpPr>
            <p:cNvPr id="1162" name="Google Shape;1162;p41"/>
            <p:cNvSpPr/>
            <p:nvPr/>
          </p:nvSpPr>
          <p:spPr>
            <a:xfrm>
              <a:off x="1248825" y="3527750"/>
              <a:ext cx="317500" cy="350750"/>
            </a:xfrm>
            <a:custGeom>
              <a:avLst/>
              <a:gdLst/>
              <a:ahLst/>
              <a:cxnLst/>
              <a:rect l="l" t="t" r="r" b="b"/>
              <a:pathLst>
                <a:path w="12700" h="14030" extrusionOk="0">
                  <a:moveTo>
                    <a:pt x="8263" y="1"/>
                  </a:moveTo>
                  <a:lnTo>
                    <a:pt x="8263" y="1"/>
                  </a:lnTo>
                  <a:cubicBezTo>
                    <a:pt x="8319" y="278"/>
                    <a:pt x="8319" y="722"/>
                    <a:pt x="8208" y="2274"/>
                  </a:cubicBezTo>
                  <a:cubicBezTo>
                    <a:pt x="7598" y="1442"/>
                    <a:pt x="6655" y="444"/>
                    <a:pt x="6655" y="444"/>
                  </a:cubicBezTo>
                  <a:cubicBezTo>
                    <a:pt x="6655" y="444"/>
                    <a:pt x="5213" y="943"/>
                    <a:pt x="3494" y="2773"/>
                  </a:cubicBezTo>
                  <a:cubicBezTo>
                    <a:pt x="1831" y="4548"/>
                    <a:pt x="278" y="9594"/>
                    <a:pt x="223" y="9760"/>
                  </a:cubicBezTo>
                  <a:lnTo>
                    <a:pt x="1" y="14030"/>
                  </a:lnTo>
                  <a:cubicBezTo>
                    <a:pt x="1" y="14030"/>
                    <a:pt x="3494" y="7376"/>
                    <a:pt x="4936" y="6156"/>
                  </a:cubicBezTo>
                  <a:cubicBezTo>
                    <a:pt x="9095" y="2551"/>
                    <a:pt x="12699" y="2441"/>
                    <a:pt x="12699" y="2441"/>
                  </a:cubicBezTo>
                  <a:cubicBezTo>
                    <a:pt x="12699" y="2441"/>
                    <a:pt x="11923" y="1553"/>
                    <a:pt x="10869" y="999"/>
                  </a:cubicBezTo>
                  <a:cubicBezTo>
                    <a:pt x="9871" y="444"/>
                    <a:pt x="8818" y="112"/>
                    <a:pt x="8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1"/>
            <p:cNvSpPr/>
            <p:nvPr/>
          </p:nvSpPr>
          <p:spPr>
            <a:xfrm>
              <a:off x="841275" y="3527750"/>
              <a:ext cx="317475" cy="350750"/>
            </a:xfrm>
            <a:custGeom>
              <a:avLst/>
              <a:gdLst/>
              <a:ahLst/>
              <a:cxnLst/>
              <a:rect l="l" t="t" r="r" b="b"/>
              <a:pathLst>
                <a:path w="12699" h="14030" extrusionOk="0">
                  <a:moveTo>
                    <a:pt x="4492" y="1"/>
                  </a:moveTo>
                  <a:lnTo>
                    <a:pt x="4492" y="1"/>
                  </a:lnTo>
                  <a:cubicBezTo>
                    <a:pt x="3937" y="112"/>
                    <a:pt x="2884" y="444"/>
                    <a:pt x="1830" y="999"/>
                  </a:cubicBezTo>
                  <a:cubicBezTo>
                    <a:pt x="777" y="1553"/>
                    <a:pt x="0" y="2441"/>
                    <a:pt x="0" y="2441"/>
                  </a:cubicBezTo>
                  <a:cubicBezTo>
                    <a:pt x="0" y="2441"/>
                    <a:pt x="3605" y="2551"/>
                    <a:pt x="7763" y="6156"/>
                  </a:cubicBezTo>
                  <a:cubicBezTo>
                    <a:pt x="9261" y="7376"/>
                    <a:pt x="12699" y="14030"/>
                    <a:pt x="12699" y="14030"/>
                  </a:cubicBezTo>
                  <a:lnTo>
                    <a:pt x="12588" y="9760"/>
                  </a:lnTo>
                  <a:cubicBezTo>
                    <a:pt x="12532" y="9594"/>
                    <a:pt x="12421" y="5435"/>
                    <a:pt x="9815" y="2829"/>
                  </a:cubicBezTo>
                  <a:cubicBezTo>
                    <a:pt x="8096" y="1110"/>
                    <a:pt x="6045" y="444"/>
                    <a:pt x="6045" y="444"/>
                  </a:cubicBezTo>
                  <a:cubicBezTo>
                    <a:pt x="6045" y="444"/>
                    <a:pt x="5157" y="1442"/>
                    <a:pt x="4547" y="2274"/>
                  </a:cubicBezTo>
                  <a:cubicBezTo>
                    <a:pt x="4381" y="722"/>
                    <a:pt x="4381" y="278"/>
                    <a:pt x="4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1"/>
            <p:cNvSpPr/>
            <p:nvPr/>
          </p:nvSpPr>
          <p:spPr>
            <a:xfrm>
              <a:off x="1172600" y="3874325"/>
              <a:ext cx="59625" cy="1102125"/>
            </a:xfrm>
            <a:custGeom>
              <a:avLst/>
              <a:gdLst/>
              <a:ahLst/>
              <a:cxnLst/>
              <a:rect l="l" t="t" r="r" b="b"/>
              <a:pathLst>
                <a:path w="2385" h="44085" extrusionOk="0">
                  <a:moveTo>
                    <a:pt x="0" y="0"/>
                  </a:moveTo>
                  <a:lnTo>
                    <a:pt x="0" y="44084"/>
                  </a:lnTo>
                  <a:lnTo>
                    <a:pt x="2385" y="44084"/>
                  </a:lnTo>
                  <a:lnTo>
                    <a:pt x="23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1"/>
            <p:cNvSpPr/>
            <p:nvPr/>
          </p:nvSpPr>
          <p:spPr>
            <a:xfrm>
              <a:off x="1211400" y="3874325"/>
              <a:ext cx="20825" cy="1102125"/>
            </a:xfrm>
            <a:custGeom>
              <a:avLst/>
              <a:gdLst/>
              <a:ahLst/>
              <a:cxnLst/>
              <a:rect l="l" t="t" r="r" b="b"/>
              <a:pathLst>
                <a:path w="833" h="44085" extrusionOk="0">
                  <a:moveTo>
                    <a:pt x="1" y="0"/>
                  </a:moveTo>
                  <a:lnTo>
                    <a:pt x="1" y="44084"/>
                  </a:lnTo>
                  <a:lnTo>
                    <a:pt x="833" y="44084"/>
                  </a:lnTo>
                  <a:lnTo>
                    <a:pt x="8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1"/>
            <p:cNvSpPr/>
            <p:nvPr/>
          </p:nvSpPr>
          <p:spPr>
            <a:xfrm>
              <a:off x="1218350" y="3755600"/>
              <a:ext cx="429750" cy="239350"/>
            </a:xfrm>
            <a:custGeom>
              <a:avLst/>
              <a:gdLst/>
              <a:ahLst/>
              <a:cxnLst/>
              <a:rect l="l" t="t" r="r" b="b"/>
              <a:pathLst>
                <a:path w="17190" h="9574" extrusionOk="0">
                  <a:moveTo>
                    <a:pt x="9180" y="1"/>
                  </a:moveTo>
                  <a:cubicBezTo>
                    <a:pt x="8425" y="1"/>
                    <a:pt x="7474" y="77"/>
                    <a:pt x="6599" y="369"/>
                  </a:cubicBezTo>
                  <a:cubicBezTo>
                    <a:pt x="5822" y="591"/>
                    <a:pt x="1941" y="2587"/>
                    <a:pt x="943" y="4860"/>
                  </a:cubicBezTo>
                  <a:cubicBezTo>
                    <a:pt x="0" y="7245"/>
                    <a:pt x="55" y="9574"/>
                    <a:pt x="55" y="9574"/>
                  </a:cubicBezTo>
                  <a:cubicBezTo>
                    <a:pt x="55" y="9574"/>
                    <a:pt x="222" y="8520"/>
                    <a:pt x="665" y="7633"/>
                  </a:cubicBezTo>
                  <a:cubicBezTo>
                    <a:pt x="665" y="7633"/>
                    <a:pt x="2329" y="3640"/>
                    <a:pt x="6876" y="3419"/>
                  </a:cubicBezTo>
                  <a:cubicBezTo>
                    <a:pt x="7065" y="3407"/>
                    <a:pt x="7256" y="3401"/>
                    <a:pt x="7449" y="3401"/>
                  </a:cubicBezTo>
                  <a:cubicBezTo>
                    <a:pt x="11847" y="3401"/>
                    <a:pt x="17190" y="6302"/>
                    <a:pt x="17190" y="6302"/>
                  </a:cubicBezTo>
                  <a:cubicBezTo>
                    <a:pt x="17190" y="6302"/>
                    <a:pt x="16358" y="4250"/>
                    <a:pt x="15083" y="3419"/>
                  </a:cubicBezTo>
                  <a:cubicBezTo>
                    <a:pt x="13918" y="2587"/>
                    <a:pt x="12587" y="2420"/>
                    <a:pt x="11922" y="2420"/>
                  </a:cubicBezTo>
                  <a:cubicBezTo>
                    <a:pt x="12698" y="2254"/>
                    <a:pt x="14140" y="2088"/>
                    <a:pt x="14140" y="2088"/>
                  </a:cubicBezTo>
                  <a:cubicBezTo>
                    <a:pt x="14140" y="2088"/>
                    <a:pt x="12754" y="1311"/>
                    <a:pt x="11423" y="1034"/>
                  </a:cubicBezTo>
                  <a:cubicBezTo>
                    <a:pt x="11280" y="1006"/>
                    <a:pt x="11096" y="992"/>
                    <a:pt x="10877" y="992"/>
                  </a:cubicBezTo>
                  <a:cubicBezTo>
                    <a:pt x="10248" y="992"/>
                    <a:pt x="9332" y="1106"/>
                    <a:pt x="8262" y="1311"/>
                  </a:cubicBezTo>
                  <a:cubicBezTo>
                    <a:pt x="8928" y="646"/>
                    <a:pt x="10591" y="92"/>
                    <a:pt x="10591" y="92"/>
                  </a:cubicBezTo>
                  <a:cubicBezTo>
                    <a:pt x="10591" y="92"/>
                    <a:pt x="10003" y="1"/>
                    <a:pt x="9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1"/>
            <p:cNvSpPr/>
            <p:nvPr/>
          </p:nvSpPr>
          <p:spPr>
            <a:xfrm>
              <a:off x="760875" y="3751450"/>
              <a:ext cx="429775" cy="240725"/>
            </a:xfrm>
            <a:custGeom>
              <a:avLst/>
              <a:gdLst/>
              <a:ahLst/>
              <a:cxnLst/>
              <a:rect l="l" t="t" r="r" b="b"/>
              <a:pathLst>
                <a:path w="17191" h="9629" extrusionOk="0">
                  <a:moveTo>
                    <a:pt x="7989" y="1"/>
                  </a:moveTo>
                  <a:cubicBezTo>
                    <a:pt x="7172" y="1"/>
                    <a:pt x="6599" y="91"/>
                    <a:pt x="6599" y="91"/>
                  </a:cubicBezTo>
                  <a:cubicBezTo>
                    <a:pt x="6599" y="91"/>
                    <a:pt x="8262" y="646"/>
                    <a:pt x="8928" y="1367"/>
                  </a:cubicBezTo>
                  <a:cubicBezTo>
                    <a:pt x="7883" y="1166"/>
                    <a:pt x="6984" y="1023"/>
                    <a:pt x="6357" y="1023"/>
                  </a:cubicBezTo>
                  <a:cubicBezTo>
                    <a:pt x="6119" y="1023"/>
                    <a:pt x="5920" y="1044"/>
                    <a:pt x="5767" y="1089"/>
                  </a:cubicBezTo>
                  <a:cubicBezTo>
                    <a:pt x="4436" y="1367"/>
                    <a:pt x="3050" y="2143"/>
                    <a:pt x="3050" y="2143"/>
                  </a:cubicBezTo>
                  <a:cubicBezTo>
                    <a:pt x="3050" y="2143"/>
                    <a:pt x="4492" y="2254"/>
                    <a:pt x="5268" y="2476"/>
                  </a:cubicBezTo>
                  <a:cubicBezTo>
                    <a:pt x="4547" y="2476"/>
                    <a:pt x="3327" y="2586"/>
                    <a:pt x="2052" y="3418"/>
                  </a:cubicBezTo>
                  <a:cubicBezTo>
                    <a:pt x="832" y="4250"/>
                    <a:pt x="0" y="6357"/>
                    <a:pt x="0" y="6357"/>
                  </a:cubicBezTo>
                  <a:cubicBezTo>
                    <a:pt x="0" y="6357"/>
                    <a:pt x="5351" y="3401"/>
                    <a:pt x="9751" y="3401"/>
                  </a:cubicBezTo>
                  <a:cubicBezTo>
                    <a:pt x="9941" y="3401"/>
                    <a:pt x="10128" y="3407"/>
                    <a:pt x="10314" y="3418"/>
                  </a:cubicBezTo>
                  <a:cubicBezTo>
                    <a:pt x="14806" y="3640"/>
                    <a:pt x="16469" y="7688"/>
                    <a:pt x="16469" y="7688"/>
                  </a:cubicBezTo>
                  <a:cubicBezTo>
                    <a:pt x="16968" y="8575"/>
                    <a:pt x="17135" y="9629"/>
                    <a:pt x="17135" y="9629"/>
                  </a:cubicBezTo>
                  <a:cubicBezTo>
                    <a:pt x="17135" y="9629"/>
                    <a:pt x="17190" y="7244"/>
                    <a:pt x="16192" y="4915"/>
                  </a:cubicBezTo>
                  <a:cubicBezTo>
                    <a:pt x="15249" y="2586"/>
                    <a:pt x="11368" y="590"/>
                    <a:pt x="10591" y="368"/>
                  </a:cubicBezTo>
                  <a:cubicBezTo>
                    <a:pt x="9690" y="77"/>
                    <a:pt x="8737" y="1"/>
                    <a:pt x="7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1"/>
            <p:cNvSpPr/>
            <p:nvPr/>
          </p:nvSpPr>
          <p:spPr>
            <a:xfrm>
              <a:off x="1205850" y="3656675"/>
              <a:ext cx="435325" cy="288375"/>
            </a:xfrm>
            <a:custGeom>
              <a:avLst/>
              <a:gdLst/>
              <a:ahLst/>
              <a:cxnLst/>
              <a:rect l="l" t="t" r="r" b="b"/>
              <a:pathLst>
                <a:path w="17413" h="11535" extrusionOk="0">
                  <a:moveTo>
                    <a:pt x="7321" y="1"/>
                  </a:moveTo>
                  <a:cubicBezTo>
                    <a:pt x="7321" y="1"/>
                    <a:pt x="3938" y="1387"/>
                    <a:pt x="3661" y="4991"/>
                  </a:cubicBezTo>
                  <a:lnTo>
                    <a:pt x="2441" y="3882"/>
                  </a:lnTo>
                  <a:cubicBezTo>
                    <a:pt x="2441" y="3882"/>
                    <a:pt x="944" y="5324"/>
                    <a:pt x="334" y="8041"/>
                  </a:cubicBezTo>
                  <a:cubicBezTo>
                    <a:pt x="1" y="9594"/>
                    <a:pt x="611" y="11534"/>
                    <a:pt x="611" y="11534"/>
                  </a:cubicBezTo>
                  <a:cubicBezTo>
                    <a:pt x="611" y="11534"/>
                    <a:pt x="833" y="9372"/>
                    <a:pt x="4714" y="6377"/>
                  </a:cubicBezTo>
                  <a:cubicBezTo>
                    <a:pt x="8596" y="3328"/>
                    <a:pt x="17413" y="3161"/>
                    <a:pt x="17413" y="3161"/>
                  </a:cubicBezTo>
                  <a:cubicBezTo>
                    <a:pt x="17413" y="3161"/>
                    <a:pt x="16692" y="1553"/>
                    <a:pt x="15028" y="832"/>
                  </a:cubicBezTo>
                  <a:cubicBezTo>
                    <a:pt x="13620" y="264"/>
                    <a:pt x="12238" y="118"/>
                    <a:pt x="11193" y="118"/>
                  </a:cubicBezTo>
                  <a:cubicBezTo>
                    <a:pt x="10098" y="118"/>
                    <a:pt x="9372" y="278"/>
                    <a:pt x="9372" y="278"/>
                  </a:cubicBezTo>
                  <a:cubicBezTo>
                    <a:pt x="9372" y="278"/>
                    <a:pt x="8873" y="832"/>
                    <a:pt x="8152" y="2496"/>
                  </a:cubicBezTo>
                  <a:cubicBezTo>
                    <a:pt x="7764" y="1110"/>
                    <a:pt x="7321" y="1"/>
                    <a:pt x="7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1"/>
            <p:cNvSpPr/>
            <p:nvPr/>
          </p:nvSpPr>
          <p:spPr>
            <a:xfrm>
              <a:off x="767800" y="3655300"/>
              <a:ext cx="435325" cy="288350"/>
            </a:xfrm>
            <a:custGeom>
              <a:avLst/>
              <a:gdLst/>
              <a:ahLst/>
              <a:cxnLst/>
              <a:rect l="l" t="t" r="r" b="b"/>
              <a:pathLst>
                <a:path w="17413" h="11534" extrusionOk="0">
                  <a:moveTo>
                    <a:pt x="10037" y="0"/>
                  </a:moveTo>
                  <a:cubicBezTo>
                    <a:pt x="10037" y="0"/>
                    <a:pt x="9649" y="1109"/>
                    <a:pt x="9205" y="2495"/>
                  </a:cubicBezTo>
                  <a:cubicBezTo>
                    <a:pt x="8540" y="832"/>
                    <a:pt x="8041" y="277"/>
                    <a:pt x="8041" y="277"/>
                  </a:cubicBezTo>
                  <a:cubicBezTo>
                    <a:pt x="8041" y="277"/>
                    <a:pt x="7315" y="118"/>
                    <a:pt x="6213" y="118"/>
                  </a:cubicBezTo>
                  <a:cubicBezTo>
                    <a:pt x="5160" y="118"/>
                    <a:pt x="3765" y="263"/>
                    <a:pt x="2329" y="832"/>
                  </a:cubicBezTo>
                  <a:cubicBezTo>
                    <a:pt x="666" y="1553"/>
                    <a:pt x="0" y="3105"/>
                    <a:pt x="0" y="3105"/>
                  </a:cubicBezTo>
                  <a:cubicBezTo>
                    <a:pt x="0" y="3105"/>
                    <a:pt x="8817" y="3327"/>
                    <a:pt x="12699" y="6377"/>
                  </a:cubicBezTo>
                  <a:cubicBezTo>
                    <a:pt x="16580" y="9371"/>
                    <a:pt x="16747" y="11534"/>
                    <a:pt x="16747" y="11534"/>
                  </a:cubicBezTo>
                  <a:cubicBezTo>
                    <a:pt x="16747" y="11534"/>
                    <a:pt x="17412" y="9649"/>
                    <a:pt x="17024" y="8041"/>
                  </a:cubicBezTo>
                  <a:cubicBezTo>
                    <a:pt x="16414" y="5323"/>
                    <a:pt x="14972" y="3882"/>
                    <a:pt x="14972" y="3882"/>
                  </a:cubicBezTo>
                  <a:lnTo>
                    <a:pt x="13697" y="4991"/>
                  </a:lnTo>
                  <a:cubicBezTo>
                    <a:pt x="13420" y="1386"/>
                    <a:pt x="10037" y="0"/>
                    <a:pt x="100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1"/>
            <p:cNvSpPr/>
            <p:nvPr/>
          </p:nvSpPr>
          <p:spPr>
            <a:xfrm>
              <a:off x="1122675" y="3379425"/>
              <a:ext cx="187175" cy="594725"/>
            </a:xfrm>
            <a:custGeom>
              <a:avLst/>
              <a:gdLst/>
              <a:ahLst/>
              <a:cxnLst/>
              <a:rect l="l" t="t" r="r" b="b"/>
              <a:pathLst>
                <a:path w="7487" h="23789" extrusionOk="0">
                  <a:moveTo>
                    <a:pt x="4825" y="0"/>
                  </a:moveTo>
                  <a:cubicBezTo>
                    <a:pt x="4825" y="0"/>
                    <a:pt x="3439" y="777"/>
                    <a:pt x="2164" y="3605"/>
                  </a:cubicBezTo>
                  <a:cubicBezTo>
                    <a:pt x="1332" y="5490"/>
                    <a:pt x="112" y="9261"/>
                    <a:pt x="112" y="9261"/>
                  </a:cubicBezTo>
                  <a:cubicBezTo>
                    <a:pt x="112" y="9261"/>
                    <a:pt x="1609" y="10203"/>
                    <a:pt x="2718" y="12033"/>
                  </a:cubicBezTo>
                  <a:cubicBezTo>
                    <a:pt x="1348" y="11299"/>
                    <a:pt x="367" y="11256"/>
                    <a:pt x="155" y="11256"/>
                  </a:cubicBezTo>
                  <a:cubicBezTo>
                    <a:pt x="126" y="11256"/>
                    <a:pt x="112" y="11257"/>
                    <a:pt x="112" y="11257"/>
                  </a:cubicBezTo>
                  <a:cubicBezTo>
                    <a:pt x="112" y="11257"/>
                    <a:pt x="1" y="12033"/>
                    <a:pt x="944" y="15693"/>
                  </a:cubicBezTo>
                  <a:cubicBezTo>
                    <a:pt x="1886" y="19353"/>
                    <a:pt x="3217" y="23789"/>
                    <a:pt x="3217" y="23789"/>
                  </a:cubicBezTo>
                  <a:cubicBezTo>
                    <a:pt x="3217" y="23789"/>
                    <a:pt x="6156" y="16469"/>
                    <a:pt x="6766" y="13253"/>
                  </a:cubicBezTo>
                  <a:cubicBezTo>
                    <a:pt x="7487" y="10092"/>
                    <a:pt x="6433" y="5823"/>
                    <a:pt x="6433" y="5823"/>
                  </a:cubicBezTo>
                  <a:cubicBezTo>
                    <a:pt x="6433" y="5823"/>
                    <a:pt x="5380" y="6932"/>
                    <a:pt x="5102" y="7597"/>
                  </a:cubicBezTo>
                  <a:cubicBezTo>
                    <a:pt x="5102" y="5934"/>
                    <a:pt x="5934" y="4603"/>
                    <a:pt x="5934" y="4603"/>
                  </a:cubicBezTo>
                  <a:lnTo>
                    <a:pt x="48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Рисунок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959118" y="620019"/>
            <a:ext cx="2374251" cy="3626129"/>
          </a:xfrm>
          <a:prstGeom prst="rect">
            <a:avLst/>
          </a:prstGeom>
        </p:spPr>
      </p:pic>
      <p:pic>
        <p:nvPicPr>
          <p:cNvPr id="4" name="Рисунок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82145" y="620019"/>
            <a:ext cx="2713197" cy="3648553"/>
          </a:xfrm>
          <a:prstGeom prst="rect">
            <a:avLst/>
          </a:prstGeom>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618"/>
        <p:cNvGrpSpPr/>
        <p:nvPr/>
      </p:nvGrpSpPr>
      <p:grpSpPr>
        <a:xfrm>
          <a:off x="0" y="0"/>
          <a:ext cx="0" cy="0"/>
          <a:chOff x="0" y="0"/>
          <a:chExt cx="0" cy="0"/>
        </a:xfrm>
      </p:grpSpPr>
      <p:grpSp>
        <p:nvGrpSpPr>
          <p:cNvPr id="2628" name="Google Shape;2628;p59"/>
          <p:cNvGrpSpPr/>
          <p:nvPr/>
        </p:nvGrpSpPr>
        <p:grpSpPr>
          <a:xfrm rot="5400000">
            <a:off x="-175981" y="931153"/>
            <a:ext cx="1111825" cy="170525"/>
            <a:chOff x="1893450" y="398925"/>
            <a:chExt cx="1111825" cy="170525"/>
          </a:xfrm>
        </p:grpSpPr>
        <p:sp>
          <p:nvSpPr>
            <p:cNvPr id="2629" name="Google Shape;2629;p59"/>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9"/>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9"/>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9"/>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8" name="Google Shape;2638;p59"/>
          <p:cNvSpPr/>
          <p:nvPr/>
        </p:nvSpPr>
        <p:spPr>
          <a:xfrm>
            <a:off x="7245125" y="3565600"/>
            <a:ext cx="2647090" cy="1241336"/>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39" name="Google Shape;2639;p59"/>
          <p:cNvGrpSpPr/>
          <p:nvPr/>
        </p:nvGrpSpPr>
        <p:grpSpPr>
          <a:xfrm>
            <a:off x="623993" y="2245238"/>
            <a:ext cx="1437659" cy="2561746"/>
            <a:chOff x="760875" y="3379425"/>
            <a:chExt cx="887225" cy="1580934"/>
          </a:xfrm>
        </p:grpSpPr>
        <p:sp>
          <p:nvSpPr>
            <p:cNvPr id="2640" name="Google Shape;2640;p59"/>
            <p:cNvSpPr/>
            <p:nvPr/>
          </p:nvSpPr>
          <p:spPr>
            <a:xfrm>
              <a:off x="1248825" y="3527750"/>
              <a:ext cx="317500" cy="350750"/>
            </a:xfrm>
            <a:custGeom>
              <a:avLst/>
              <a:gdLst/>
              <a:ahLst/>
              <a:cxnLst/>
              <a:rect l="l" t="t" r="r" b="b"/>
              <a:pathLst>
                <a:path w="12700" h="14030" extrusionOk="0">
                  <a:moveTo>
                    <a:pt x="8263" y="1"/>
                  </a:moveTo>
                  <a:lnTo>
                    <a:pt x="8263" y="1"/>
                  </a:lnTo>
                  <a:cubicBezTo>
                    <a:pt x="8319" y="278"/>
                    <a:pt x="8319" y="722"/>
                    <a:pt x="8208" y="2274"/>
                  </a:cubicBezTo>
                  <a:cubicBezTo>
                    <a:pt x="7598" y="1442"/>
                    <a:pt x="6655" y="444"/>
                    <a:pt x="6655" y="444"/>
                  </a:cubicBezTo>
                  <a:cubicBezTo>
                    <a:pt x="6655" y="444"/>
                    <a:pt x="5213" y="943"/>
                    <a:pt x="3494" y="2773"/>
                  </a:cubicBezTo>
                  <a:cubicBezTo>
                    <a:pt x="1831" y="4548"/>
                    <a:pt x="278" y="9594"/>
                    <a:pt x="223" y="9760"/>
                  </a:cubicBezTo>
                  <a:lnTo>
                    <a:pt x="1" y="14030"/>
                  </a:lnTo>
                  <a:cubicBezTo>
                    <a:pt x="1" y="14030"/>
                    <a:pt x="3494" y="7376"/>
                    <a:pt x="4936" y="6156"/>
                  </a:cubicBezTo>
                  <a:cubicBezTo>
                    <a:pt x="9095" y="2551"/>
                    <a:pt x="12699" y="2441"/>
                    <a:pt x="12699" y="2441"/>
                  </a:cubicBezTo>
                  <a:cubicBezTo>
                    <a:pt x="12699" y="2441"/>
                    <a:pt x="11923" y="1553"/>
                    <a:pt x="10869" y="999"/>
                  </a:cubicBezTo>
                  <a:cubicBezTo>
                    <a:pt x="9871" y="444"/>
                    <a:pt x="8818" y="112"/>
                    <a:pt x="8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9"/>
            <p:cNvSpPr/>
            <p:nvPr/>
          </p:nvSpPr>
          <p:spPr>
            <a:xfrm>
              <a:off x="841275" y="3527750"/>
              <a:ext cx="317475" cy="350750"/>
            </a:xfrm>
            <a:custGeom>
              <a:avLst/>
              <a:gdLst/>
              <a:ahLst/>
              <a:cxnLst/>
              <a:rect l="l" t="t" r="r" b="b"/>
              <a:pathLst>
                <a:path w="12699" h="14030" extrusionOk="0">
                  <a:moveTo>
                    <a:pt x="4492" y="1"/>
                  </a:moveTo>
                  <a:lnTo>
                    <a:pt x="4492" y="1"/>
                  </a:lnTo>
                  <a:cubicBezTo>
                    <a:pt x="3937" y="112"/>
                    <a:pt x="2884" y="444"/>
                    <a:pt x="1830" y="999"/>
                  </a:cubicBezTo>
                  <a:cubicBezTo>
                    <a:pt x="777" y="1553"/>
                    <a:pt x="0" y="2441"/>
                    <a:pt x="0" y="2441"/>
                  </a:cubicBezTo>
                  <a:cubicBezTo>
                    <a:pt x="0" y="2441"/>
                    <a:pt x="3605" y="2551"/>
                    <a:pt x="7763" y="6156"/>
                  </a:cubicBezTo>
                  <a:cubicBezTo>
                    <a:pt x="9261" y="7376"/>
                    <a:pt x="12699" y="14030"/>
                    <a:pt x="12699" y="14030"/>
                  </a:cubicBezTo>
                  <a:lnTo>
                    <a:pt x="12588" y="9760"/>
                  </a:lnTo>
                  <a:cubicBezTo>
                    <a:pt x="12532" y="9594"/>
                    <a:pt x="12421" y="5435"/>
                    <a:pt x="9815" y="2829"/>
                  </a:cubicBezTo>
                  <a:cubicBezTo>
                    <a:pt x="8096" y="1110"/>
                    <a:pt x="6045" y="444"/>
                    <a:pt x="6045" y="444"/>
                  </a:cubicBezTo>
                  <a:cubicBezTo>
                    <a:pt x="6045" y="444"/>
                    <a:pt x="5157" y="1442"/>
                    <a:pt x="4547" y="2274"/>
                  </a:cubicBezTo>
                  <a:cubicBezTo>
                    <a:pt x="4381" y="722"/>
                    <a:pt x="4381" y="278"/>
                    <a:pt x="4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9"/>
            <p:cNvSpPr/>
            <p:nvPr/>
          </p:nvSpPr>
          <p:spPr>
            <a:xfrm>
              <a:off x="1172598" y="3874325"/>
              <a:ext cx="59631" cy="1086034"/>
            </a:xfrm>
            <a:custGeom>
              <a:avLst/>
              <a:gdLst/>
              <a:ahLst/>
              <a:cxnLst/>
              <a:rect l="l" t="t" r="r" b="b"/>
              <a:pathLst>
                <a:path w="2385" h="44085" extrusionOk="0">
                  <a:moveTo>
                    <a:pt x="0" y="0"/>
                  </a:moveTo>
                  <a:lnTo>
                    <a:pt x="0" y="44084"/>
                  </a:lnTo>
                  <a:lnTo>
                    <a:pt x="2385" y="44084"/>
                  </a:lnTo>
                  <a:lnTo>
                    <a:pt x="23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9"/>
            <p:cNvSpPr/>
            <p:nvPr/>
          </p:nvSpPr>
          <p:spPr>
            <a:xfrm>
              <a:off x="1211401" y="3874325"/>
              <a:ext cx="20829" cy="1086034"/>
            </a:xfrm>
            <a:custGeom>
              <a:avLst/>
              <a:gdLst/>
              <a:ahLst/>
              <a:cxnLst/>
              <a:rect l="l" t="t" r="r" b="b"/>
              <a:pathLst>
                <a:path w="833" h="44085" extrusionOk="0">
                  <a:moveTo>
                    <a:pt x="1" y="0"/>
                  </a:moveTo>
                  <a:lnTo>
                    <a:pt x="1" y="44084"/>
                  </a:lnTo>
                  <a:lnTo>
                    <a:pt x="833" y="44084"/>
                  </a:lnTo>
                  <a:lnTo>
                    <a:pt x="8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9"/>
            <p:cNvSpPr/>
            <p:nvPr/>
          </p:nvSpPr>
          <p:spPr>
            <a:xfrm>
              <a:off x="1218350" y="3755600"/>
              <a:ext cx="429750" cy="239350"/>
            </a:xfrm>
            <a:custGeom>
              <a:avLst/>
              <a:gdLst/>
              <a:ahLst/>
              <a:cxnLst/>
              <a:rect l="l" t="t" r="r" b="b"/>
              <a:pathLst>
                <a:path w="17190" h="9574" extrusionOk="0">
                  <a:moveTo>
                    <a:pt x="9180" y="1"/>
                  </a:moveTo>
                  <a:cubicBezTo>
                    <a:pt x="8425" y="1"/>
                    <a:pt x="7474" y="77"/>
                    <a:pt x="6599" y="369"/>
                  </a:cubicBezTo>
                  <a:cubicBezTo>
                    <a:pt x="5822" y="591"/>
                    <a:pt x="1941" y="2587"/>
                    <a:pt x="943" y="4860"/>
                  </a:cubicBezTo>
                  <a:cubicBezTo>
                    <a:pt x="0" y="7245"/>
                    <a:pt x="55" y="9574"/>
                    <a:pt x="55" y="9574"/>
                  </a:cubicBezTo>
                  <a:cubicBezTo>
                    <a:pt x="55" y="9574"/>
                    <a:pt x="222" y="8520"/>
                    <a:pt x="665" y="7633"/>
                  </a:cubicBezTo>
                  <a:cubicBezTo>
                    <a:pt x="665" y="7633"/>
                    <a:pt x="2329" y="3640"/>
                    <a:pt x="6876" y="3419"/>
                  </a:cubicBezTo>
                  <a:cubicBezTo>
                    <a:pt x="7065" y="3407"/>
                    <a:pt x="7256" y="3401"/>
                    <a:pt x="7449" y="3401"/>
                  </a:cubicBezTo>
                  <a:cubicBezTo>
                    <a:pt x="11847" y="3401"/>
                    <a:pt x="17190" y="6302"/>
                    <a:pt x="17190" y="6302"/>
                  </a:cubicBezTo>
                  <a:cubicBezTo>
                    <a:pt x="17190" y="6302"/>
                    <a:pt x="16358" y="4250"/>
                    <a:pt x="15083" y="3419"/>
                  </a:cubicBezTo>
                  <a:cubicBezTo>
                    <a:pt x="13918" y="2587"/>
                    <a:pt x="12587" y="2420"/>
                    <a:pt x="11922" y="2420"/>
                  </a:cubicBezTo>
                  <a:cubicBezTo>
                    <a:pt x="12698" y="2254"/>
                    <a:pt x="14140" y="2088"/>
                    <a:pt x="14140" y="2088"/>
                  </a:cubicBezTo>
                  <a:cubicBezTo>
                    <a:pt x="14140" y="2088"/>
                    <a:pt x="12754" y="1311"/>
                    <a:pt x="11423" y="1034"/>
                  </a:cubicBezTo>
                  <a:cubicBezTo>
                    <a:pt x="11280" y="1006"/>
                    <a:pt x="11096" y="992"/>
                    <a:pt x="10877" y="992"/>
                  </a:cubicBezTo>
                  <a:cubicBezTo>
                    <a:pt x="10248" y="992"/>
                    <a:pt x="9332" y="1106"/>
                    <a:pt x="8262" y="1311"/>
                  </a:cubicBezTo>
                  <a:cubicBezTo>
                    <a:pt x="8928" y="646"/>
                    <a:pt x="10591" y="92"/>
                    <a:pt x="10591" y="92"/>
                  </a:cubicBezTo>
                  <a:cubicBezTo>
                    <a:pt x="10591" y="92"/>
                    <a:pt x="10003" y="1"/>
                    <a:pt x="9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9"/>
            <p:cNvSpPr/>
            <p:nvPr/>
          </p:nvSpPr>
          <p:spPr>
            <a:xfrm>
              <a:off x="760875" y="3751450"/>
              <a:ext cx="429775" cy="240725"/>
            </a:xfrm>
            <a:custGeom>
              <a:avLst/>
              <a:gdLst/>
              <a:ahLst/>
              <a:cxnLst/>
              <a:rect l="l" t="t" r="r" b="b"/>
              <a:pathLst>
                <a:path w="17191" h="9629" extrusionOk="0">
                  <a:moveTo>
                    <a:pt x="7989" y="1"/>
                  </a:moveTo>
                  <a:cubicBezTo>
                    <a:pt x="7172" y="1"/>
                    <a:pt x="6599" y="91"/>
                    <a:pt x="6599" y="91"/>
                  </a:cubicBezTo>
                  <a:cubicBezTo>
                    <a:pt x="6599" y="91"/>
                    <a:pt x="8262" y="646"/>
                    <a:pt x="8928" y="1367"/>
                  </a:cubicBezTo>
                  <a:cubicBezTo>
                    <a:pt x="7883" y="1166"/>
                    <a:pt x="6984" y="1023"/>
                    <a:pt x="6357" y="1023"/>
                  </a:cubicBezTo>
                  <a:cubicBezTo>
                    <a:pt x="6119" y="1023"/>
                    <a:pt x="5920" y="1044"/>
                    <a:pt x="5767" y="1089"/>
                  </a:cubicBezTo>
                  <a:cubicBezTo>
                    <a:pt x="4436" y="1367"/>
                    <a:pt x="3050" y="2143"/>
                    <a:pt x="3050" y="2143"/>
                  </a:cubicBezTo>
                  <a:cubicBezTo>
                    <a:pt x="3050" y="2143"/>
                    <a:pt x="4492" y="2254"/>
                    <a:pt x="5268" y="2476"/>
                  </a:cubicBezTo>
                  <a:cubicBezTo>
                    <a:pt x="4547" y="2476"/>
                    <a:pt x="3327" y="2586"/>
                    <a:pt x="2052" y="3418"/>
                  </a:cubicBezTo>
                  <a:cubicBezTo>
                    <a:pt x="832" y="4250"/>
                    <a:pt x="0" y="6357"/>
                    <a:pt x="0" y="6357"/>
                  </a:cubicBezTo>
                  <a:cubicBezTo>
                    <a:pt x="0" y="6357"/>
                    <a:pt x="5351" y="3401"/>
                    <a:pt x="9751" y="3401"/>
                  </a:cubicBezTo>
                  <a:cubicBezTo>
                    <a:pt x="9941" y="3401"/>
                    <a:pt x="10128" y="3407"/>
                    <a:pt x="10314" y="3418"/>
                  </a:cubicBezTo>
                  <a:cubicBezTo>
                    <a:pt x="14806" y="3640"/>
                    <a:pt x="16469" y="7688"/>
                    <a:pt x="16469" y="7688"/>
                  </a:cubicBezTo>
                  <a:cubicBezTo>
                    <a:pt x="16968" y="8575"/>
                    <a:pt x="17135" y="9629"/>
                    <a:pt x="17135" y="9629"/>
                  </a:cubicBezTo>
                  <a:cubicBezTo>
                    <a:pt x="17135" y="9629"/>
                    <a:pt x="17190" y="7244"/>
                    <a:pt x="16192" y="4915"/>
                  </a:cubicBezTo>
                  <a:cubicBezTo>
                    <a:pt x="15249" y="2586"/>
                    <a:pt x="11368" y="590"/>
                    <a:pt x="10591" y="368"/>
                  </a:cubicBezTo>
                  <a:cubicBezTo>
                    <a:pt x="9690" y="77"/>
                    <a:pt x="8737" y="1"/>
                    <a:pt x="7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9"/>
            <p:cNvSpPr/>
            <p:nvPr/>
          </p:nvSpPr>
          <p:spPr>
            <a:xfrm>
              <a:off x="1205850" y="3656675"/>
              <a:ext cx="435325" cy="288375"/>
            </a:xfrm>
            <a:custGeom>
              <a:avLst/>
              <a:gdLst/>
              <a:ahLst/>
              <a:cxnLst/>
              <a:rect l="l" t="t" r="r" b="b"/>
              <a:pathLst>
                <a:path w="17413" h="11535" extrusionOk="0">
                  <a:moveTo>
                    <a:pt x="7321" y="1"/>
                  </a:moveTo>
                  <a:cubicBezTo>
                    <a:pt x="7321" y="1"/>
                    <a:pt x="3938" y="1387"/>
                    <a:pt x="3661" y="4991"/>
                  </a:cubicBezTo>
                  <a:lnTo>
                    <a:pt x="2441" y="3882"/>
                  </a:lnTo>
                  <a:cubicBezTo>
                    <a:pt x="2441" y="3882"/>
                    <a:pt x="944" y="5324"/>
                    <a:pt x="334" y="8041"/>
                  </a:cubicBezTo>
                  <a:cubicBezTo>
                    <a:pt x="1" y="9594"/>
                    <a:pt x="611" y="11534"/>
                    <a:pt x="611" y="11534"/>
                  </a:cubicBezTo>
                  <a:cubicBezTo>
                    <a:pt x="611" y="11534"/>
                    <a:pt x="833" y="9372"/>
                    <a:pt x="4714" y="6377"/>
                  </a:cubicBezTo>
                  <a:cubicBezTo>
                    <a:pt x="8596" y="3328"/>
                    <a:pt x="17413" y="3161"/>
                    <a:pt x="17413" y="3161"/>
                  </a:cubicBezTo>
                  <a:cubicBezTo>
                    <a:pt x="17413" y="3161"/>
                    <a:pt x="16692" y="1553"/>
                    <a:pt x="15028" y="832"/>
                  </a:cubicBezTo>
                  <a:cubicBezTo>
                    <a:pt x="13620" y="264"/>
                    <a:pt x="12238" y="118"/>
                    <a:pt x="11193" y="118"/>
                  </a:cubicBezTo>
                  <a:cubicBezTo>
                    <a:pt x="10098" y="118"/>
                    <a:pt x="9372" y="278"/>
                    <a:pt x="9372" y="278"/>
                  </a:cubicBezTo>
                  <a:cubicBezTo>
                    <a:pt x="9372" y="278"/>
                    <a:pt x="8873" y="832"/>
                    <a:pt x="8152" y="2496"/>
                  </a:cubicBezTo>
                  <a:cubicBezTo>
                    <a:pt x="7764" y="1110"/>
                    <a:pt x="7321" y="1"/>
                    <a:pt x="7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9"/>
            <p:cNvSpPr/>
            <p:nvPr/>
          </p:nvSpPr>
          <p:spPr>
            <a:xfrm>
              <a:off x="767800" y="3655300"/>
              <a:ext cx="435325" cy="288350"/>
            </a:xfrm>
            <a:custGeom>
              <a:avLst/>
              <a:gdLst/>
              <a:ahLst/>
              <a:cxnLst/>
              <a:rect l="l" t="t" r="r" b="b"/>
              <a:pathLst>
                <a:path w="17413" h="11534" extrusionOk="0">
                  <a:moveTo>
                    <a:pt x="10037" y="0"/>
                  </a:moveTo>
                  <a:cubicBezTo>
                    <a:pt x="10037" y="0"/>
                    <a:pt x="9649" y="1109"/>
                    <a:pt x="9205" y="2495"/>
                  </a:cubicBezTo>
                  <a:cubicBezTo>
                    <a:pt x="8540" y="832"/>
                    <a:pt x="8041" y="277"/>
                    <a:pt x="8041" y="277"/>
                  </a:cubicBezTo>
                  <a:cubicBezTo>
                    <a:pt x="8041" y="277"/>
                    <a:pt x="7315" y="118"/>
                    <a:pt x="6213" y="118"/>
                  </a:cubicBezTo>
                  <a:cubicBezTo>
                    <a:pt x="5160" y="118"/>
                    <a:pt x="3765" y="263"/>
                    <a:pt x="2329" y="832"/>
                  </a:cubicBezTo>
                  <a:cubicBezTo>
                    <a:pt x="666" y="1553"/>
                    <a:pt x="0" y="3105"/>
                    <a:pt x="0" y="3105"/>
                  </a:cubicBezTo>
                  <a:cubicBezTo>
                    <a:pt x="0" y="3105"/>
                    <a:pt x="8817" y="3327"/>
                    <a:pt x="12699" y="6377"/>
                  </a:cubicBezTo>
                  <a:cubicBezTo>
                    <a:pt x="16580" y="9371"/>
                    <a:pt x="16747" y="11534"/>
                    <a:pt x="16747" y="11534"/>
                  </a:cubicBezTo>
                  <a:cubicBezTo>
                    <a:pt x="16747" y="11534"/>
                    <a:pt x="17412" y="9649"/>
                    <a:pt x="17024" y="8041"/>
                  </a:cubicBezTo>
                  <a:cubicBezTo>
                    <a:pt x="16414" y="5323"/>
                    <a:pt x="14972" y="3882"/>
                    <a:pt x="14972" y="3882"/>
                  </a:cubicBezTo>
                  <a:lnTo>
                    <a:pt x="13697" y="4991"/>
                  </a:lnTo>
                  <a:cubicBezTo>
                    <a:pt x="13420" y="1386"/>
                    <a:pt x="10037" y="0"/>
                    <a:pt x="100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9"/>
            <p:cNvSpPr/>
            <p:nvPr/>
          </p:nvSpPr>
          <p:spPr>
            <a:xfrm>
              <a:off x="1122675" y="3379425"/>
              <a:ext cx="187175" cy="594725"/>
            </a:xfrm>
            <a:custGeom>
              <a:avLst/>
              <a:gdLst/>
              <a:ahLst/>
              <a:cxnLst/>
              <a:rect l="l" t="t" r="r" b="b"/>
              <a:pathLst>
                <a:path w="7487" h="23789" extrusionOk="0">
                  <a:moveTo>
                    <a:pt x="4825" y="0"/>
                  </a:moveTo>
                  <a:cubicBezTo>
                    <a:pt x="4825" y="0"/>
                    <a:pt x="3439" y="777"/>
                    <a:pt x="2164" y="3605"/>
                  </a:cubicBezTo>
                  <a:cubicBezTo>
                    <a:pt x="1332" y="5490"/>
                    <a:pt x="112" y="9261"/>
                    <a:pt x="112" y="9261"/>
                  </a:cubicBezTo>
                  <a:cubicBezTo>
                    <a:pt x="112" y="9261"/>
                    <a:pt x="1609" y="10203"/>
                    <a:pt x="2718" y="12033"/>
                  </a:cubicBezTo>
                  <a:cubicBezTo>
                    <a:pt x="1348" y="11299"/>
                    <a:pt x="367" y="11256"/>
                    <a:pt x="155" y="11256"/>
                  </a:cubicBezTo>
                  <a:cubicBezTo>
                    <a:pt x="126" y="11256"/>
                    <a:pt x="112" y="11257"/>
                    <a:pt x="112" y="11257"/>
                  </a:cubicBezTo>
                  <a:cubicBezTo>
                    <a:pt x="112" y="11257"/>
                    <a:pt x="1" y="12033"/>
                    <a:pt x="944" y="15693"/>
                  </a:cubicBezTo>
                  <a:cubicBezTo>
                    <a:pt x="1886" y="19353"/>
                    <a:pt x="3217" y="23789"/>
                    <a:pt x="3217" y="23789"/>
                  </a:cubicBezTo>
                  <a:cubicBezTo>
                    <a:pt x="3217" y="23789"/>
                    <a:pt x="6156" y="16469"/>
                    <a:pt x="6766" y="13253"/>
                  </a:cubicBezTo>
                  <a:cubicBezTo>
                    <a:pt x="7487" y="10092"/>
                    <a:pt x="6433" y="5823"/>
                    <a:pt x="6433" y="5823"/>
                  </a:cubicBezTo>
                  <a:cubicBezTo>
                    <a:pt x="6433" y="5823"/>
                    <a:pt x="5380" y="6932"/>
                    <a:pt x="5102" y="7597"/>
                  </a:cubicBezTo>
                  <a:cubicBezTo>
                    <a:pt x="5102" y="5934"/>
                    <a:pt x="5934" y="4603"/>
                    <a:pt x="5934" y="4603"/>
                  </a:cubicBezTo>
                  <a:lnTo>
                    <a:pt x="48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9" name="Google Shape;2649;p59"/>
          <p:cNvGrpSpPr/>
          <p:nvPr/>
        </p:nvGrpSpPr>
        <p:grpSpPr>
          <a:xfrm>
            <a:off x="7587614" y="3804914"/>
            <a:ext cx="814498" cy="1002016"/>
            <a:chOff x="6671950" y="4370550"/>
            <a:chExt cx="506025" cy="622525"/>
          </a:xfrm>
        </p:grpSpPr>
        <p:sp>
          <p:nvSpPr>
            <p:cNvPr id="2650" name="Google Shape;2650;p59"/>
            <p:cNvSpPr/>
            <p:nvPr/>
          </p:nvSpPr>
          <p:spPr>
            <a:xfrm>
              <a:off x="7090625" y="4498150"/>
              <a:ext cx="24975" cy="110925"/>
            </a:xfrm>
            <a:custGeom>
              <a:avLst/>
              <a:gdLst/>
              <a:ahLst/>
              <a:cxnLst/>
              <a:rect l="l" t="t" r="r" b="b"/>
              <a:pathLst>
                <a:path w="999" h="4437" extrusionOk="0">
                  <a:moveTo>
                    <a:pt x="499" y="0"/>
                  </a:moveTo>
                  <a:lnTo>
                    <a:pt x="0" y="56"/>
                  </a:lnTo>
                  <a:cubicBezTo>
                    <a:pt x="444" y="1941"/>
                    <a:pt x="499" y="4437"/>
                    <a:pt x="499" y="4437"/>
                  </a:cubicBezTo>
                  <a:lnTo>
                    <a:pt x="998" y="4437"/>
                  </a:lnTo>
                  <a:cubicBezTo>
                    <a:pt x="998" y="4437"/>
                    <a:pt x="832" y="183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9"/>
            <p:cNvSpPr/>
            <p:nvPr/>
          </p:nvSpPr>
          <p:spPr>
            <a:xfrm>
              <a:off x="7001900" y="4370550"/>
              <a:ext cx="149750" cy="111000"/>
            </a:xfrm>
            <a:custGeom>
              <a:avLst/>
              <a:gdLst/>
              <a:ahLst/>
              <a:cxnLst/>
              <a:rect l="l" t="t" r="r" b="b"/>
              <a:pathLst>
                <a:path w="5990" h="4440" extrusionOk="0">
                  <a:moveTo>
                    <a:pt x="3552" y="0"/>
                  </a:moveTo>
                  <a:cubicBezTo>
                    <a:pt x="3033" y="0"/>
                    <a:pt x="2773" y="779"/>
                    <a:pt x="2773" y="779"/>
                  </a:cubicBezTo>
                  <a:cubicBezTo>
                    <a:pt x="2773" y="779"/>
                    <a:pt x="2535" y="343"/>
                    <a:pt x="2058" y="343"/>
                  </a:cubicBezTo>
                  <a:cubicBezTo>
                    <a:pt x="1972" y="343"/>
                    <a:pt x="1877" y="357"/>
                    <a:pt x="1775" y="391"/>
                  </a:cubicBezTo>
                  <a:cubicBezTo>
                    <a:pt x="1220" y="557"/>
                    <a:pt x="1387" y="1334"/>
                    <a:pt x="1387" y="1334"/>
                  </a:cubicBezTo>
                  <a:cubicBezTo>
                    <a:pt x="1387" y="1334"/>
                    <a:pt x="1165" y="1201"/>
                    <a:pt x="905" y="1201"/>
                  </a:cubicBezTo>
                  <a:cubicBezTo>
                    <a:pt x="753" y="1201"/>
                    <a:pt x="587" y="1246"/>
                    <a:pt x="444" y="1389"/>
                  </a:cubicBezTo>
                  <a:cubicBezTo>
                    <a:pt x="0" y="1777"/>
                    <a:pt x="278" y="2166"/>
                    <a:pt x="777" y="2776"/>
                  </a:cubicBezTo>
                  <a:cubicBezTo>
                    <a:pt x="1276" y="3441"/>
                    <a:pt x="2662" y="4439"/>
                    <a:pt x="2662" y="4439"/>
                  </a:cubicBezTo>
                  <a:lnTo>
                    <a:pt x="4326" y="4328"/>
                  </a:lnTo>
                  <a:cubicBezTo>
                    <a:pt x="4326" y="4328"/>
                    <a:pt x="5989" y="1667"/>
                    <a:pt x="5379" y="946"/>
                  </a:cubicBezTo>
                  <a:cubicBezTo>
                    <a:pt x="5185" y="719"/>
                    <a:pt x="5019" y="639"/>
                    <a:pt x="4882" y="639"/>
                  </a:cubicBezTo>
                  <a:cubicBezTo>
                    <a:pt x="4548" y="639"/>
                    <a:pt x="4381" y="1112"/>
                    <a:pt x="4381" y="1112"/>
                  </a:cubicBezTo>
                  <a:cubicBezTo>
                    <a:pt x="4381" y="1112"/>
                    <a:pt x="4547" y="169"/>
                    <a:pt x="3605" y="3"/>
                  </a:cubicBezTo>
                  <a:cubicBezTo>
                    <a:pt x="3587" y="1"/>
                    <a:pt x="3569" y="0"/>
                    <a:pt x="3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9"/>
            <p:cNvSpPr/>
            <p:nvPr/>
          </p:nvSpPr>
          <p:spPr>
            <a:xfrm>
              <a:off x="7053200" y="4451025"/>
              <a:ext cx="72100" cy="54400"/>
            </a:xfrm>
            <a:custGeom>
              <a:avLst/>
              <a:gdLst/>
              <a:ahLst/>
              <a:cxnLst/>
              <a:rect l="l" t="t" r="r" b="b"/>
              <a:pathLst>
                <a:path w="2884" h="2176" extrusionOk="0">
                  <a:moveTo>
                    <a:pt x="2828" y="0"/>
                  </a:moveTo>
                  <a:cubicBezTo>
                    <a:pt x="2828" y="0"/>
                    <a:pt x="2273" y="499"/>
                    <a:pt x="1497" y="1054"/>
                  </a:cubicBezTo>
                  <a:cubicBezTo>
                    <a:pt x="943" y="856"/>
                    <a:pt x="416" y="827"/>
                    <a:pt x="161" y="827"/>
                  </a:cubicBezTo>
                  <a:cubicBezTo>
                    <a:pt x="59" y="827"/>
                    <a:pt x="0" y="832"/>
                    <a:pt x="0" y="832"/>
                  </a:cubicBezTo>
                  <a:cubicBezTo>
                    <a:pt x="0" y="832"/>
                    <a:pt x="597" y="2176"/>
                    <a:pt x="1745" y="2176"/>
                  </a:cubicBezTo>
                  <a:cubicBezTo>
                    <a:pt x="1808" y="2176"/>
                    <a:pt x="1874" y="2171"/>
                    <a:pt x="1941" y="2163"/>
                  </a:cubicBezTo>
                  <a:cubicBezTo>
                    <a:pt x="2883" y="1996"/>
                    <a:pt x="2828" y="0"/>
                    <a:pt x="28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9"/>
            <p:cNvSpPr/>
            <p:nvPr/>
          </p:nvSpPr>
          <p:spPr>
            <a:xfrm>
              <a:off x="6976950" y="4536975"/>
              <a:ext cx="52700" cy="106750"/>
            </a:xfrm>
            <a:custGeom>
              <a:avLst/>
              <a:gdLst/>
              <a:ahLst/>
              <a:cxnLst/>
              <a:rect l="l" t="t" r="r" b="b"/>
              <a:pathLst>
                <a:path w="2108" h="4270" extrusionOk="0">
                  <a:moveTo>
                    <a:pt x="388" y="0"/>
                  </a:moveTo>
                  <a:lnTo>
                    <a:pt x="0" y="222"/>
                  </a:lnTo>
                  <a:cubicBezTo>
                    <a:pt x="887" y="1885"/>
                    <a:pt x="1719" y="4270"/>
                    <a:pt x="1719" y="4270"/>
                  </a:cubicBezTo>
                  <a:lnTo>
                    <a:pt x="2107" y="4103"/>
                  </a:lnTo>
                  <a:cubicBezTo>
                    <a:pt x="2107" y="4103"/>
                    <a:pt x="1276" y="1664"/>
                    <a:pt x="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9"/>
            <p:cNvSpPr/>
            <p:nvPr/>
          </p:nvSpPr>
          <p:spPr>
            <a:xfrm>
              <a:off x="6868825" y="4421425"/>
              <a:ext cx="140025" cy="112800"/>
            </a:xfrm>
            <a:custGeom>
              <a:avLst/>
              <a:gdLst/>
              <a:ahLst/>
              <a:cxnLst/>
              <a:rect l="l" t="t" r="r" b="b"/>
              <a:pathLst>
                <a:path w="5601" h="4512" extrusionOk="0">
                  <a:moveTo>
                    <a:pt x="3130" y="1"/>
                  </a:moveTo>
                  <a:cubicBezTo>
                    <a:pt x="3071" y="1"/>
                    <a:pt x="3007" y="7"/>
                    <a:pt x="2939" y="20"/>
                  </a:cubicBezTo>
                  <a:cubicBezTo>
                    <a:pt x="2384" y="75"/>
                    <a:pt x="2384" y="962"/>
                    <a:pt x="2384" y="962"/>
                  </a:cubicBezTo>
                  <a:cubicBezTo>
                    <a:pt x="2384" y="962"/>
                    <a:pt x="2147" y="699"/>
                    <a:pt x="1800" y="699"/>
                  </a:cubicBezTo>
                  <a:cubicBezTo>
                    <a:pt x="1643" y="699"/>
                    <a:pt x="1465" y="752"/>
                    <a:pt x="1275" y="907"/>
                  </a:cubicBezTo>
                  <a:cubicBezTo>
                    <a:pt x="776" y="1240"/>
                    <a:pt x="1164" y="1960"/>
                    <a:pt x="1164" y="1960"/>
                  </a:cubicBezTo>
                  <a:cubicBezTo>
                    <a:pt x="1164" y="1960"/>
                    <a:pt x="1044" y="1917"/>
                    <a:pt x="886" y="1917"/>
                  </a:cubicBezTo>
                  <a:cubicBezTo>
                    <a:pt x="688" y="1917"/>
                    <a:pt x="431" y="1985"/>
                    <a:pt x="277" y="2293"/>
                  </a:cubicBezTo>
                  <a:cubicBezTo>
                    <a:pt x="0" y="2792"/>
                    <a:pt x="333" y="3125"/>
                    <a:pt x="1054" y="3458"/>
                  </a:cubicBezTo>
                  <a:cubicBezTo>
                    <a:pt x="1719" y="3901"/>
                    <a:pt x="3327" y="4511"/>
                    <a:pt x="3327" y="4511"/>
                  </a:cubicBezTo>
                  <a:lnTo>
                    <a:pt x="4769" y="3901"/>
                  </a:lnTo>
                  <a:cubicBezTo>
                    <a:pt x="4769" y="3901"/>
                    <a:pt x="5601" y="907"/>
                    <a:pt x="4769" y="352"/>
                  </a:cubicBezTo>
                  <a:cubicBezTo>
                    <a:pt x="4596" y="237"/>
                    <a:pt x="4458" y="191"/>
                    <a:pt x="4350" y="191"/>
                  </a:cubicBezTo>
                  <a:cubicBezTo>
                    <a:pt x="3937" y="191"/>
                    <a:pt x="3937" y="851"/>
                    <a:pt x="3937" y="851"/>
                  </a:cubicBezTo>
                  <a:cubicBezTo>
                    <a:pt x="3937" y="851"/>
                    <a:pt x="3843" y="1"/>
                    <a:pt x="3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9"/>
            <p:cNvSpPr/>
            <p:nvPr/>
          </p:nvSpPr>
          <p:spPr>
            <a:xfrm>
              <a:off x="6931200" y="4487050"/>
              <a:ext cx="77650" cy="63125"/>
            </a:xfrm>
            <a:custGeom>
              <a:avLst/>
              <a:gdLst/>
              <a:ahLst/>
              <a:cxnLst/>
              <a:rect l="l" t="t" r="r" b="b"/>
              <a:pathLst>
                <a:path w="3106" h="2525" extrusionOk="0">
                  <a:moveTo>
                    <a:pt x="2496" y="1"/>
                  </a:moveTo>
                  <a:lnTo>
                    <a:pt x="2496" y="1"/>
                  </a:lnTo>
                  <a:cubicBezTo>
                    <a:pt x="2496" y="1"/>
                    <a:pt x="2163" y="555"/>
                    <a:pt x="1553" y="1443"/>
                  </a:cubicBezTo>
                  <a:cubicBezTo>
                    <a:pt x="1477" y="1438"/>
                    <a:pt x="1403" y="1435"/>
                    <a:pt x="1329" y="1435"/>
                  </a:cubicBezTo>
                  <a:cubicBezTo>
                    <a:pt x="596" y="1435"/>
                    <a:pt x="0" y="1664"/>
                    <a:pt x="0" y="1664"/>
                  </a:cubicBezTo>
                  <a:cubicBezTo>
                    <a:pt x="0" y="1664"/>
                    <a:pt x="749" y="2525"/>
                    <a:pt x="1631" y="2525"/>
                  </a:cubicBezTo>
                  <a:cubicBezTo>
                    <a:pt x="1822" y="2525"/>
                    <a:pt x="2020" y="2484"/>
                    <a:pt x="2218" y="2385"/>
                  </a:cubicBezTo>
                  <a:cubicBezTo>
                    <a:pt x="3106" y="1886"/>
                    <a:pt x="2496" y="1"/>
                    <a:pt x="24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9"/>
            <p:cNvSpPr/>
            <p:nvPr/>
          </p:nvSpPr>
          <p:spPr>
            <a:xfrm>
              <a:off x="6881300" y="4602125"/>
              <a:ext cx="76250" cy="94275"/>
            </a:xfrm>
            <a:custGeom>
              <a:avLst/>
              <a:gdLst/>
              <a:ahLst/>
              <a:cxnLst/>
              <a:rect l="l" t="t" r="r" b="b"/>
              <a:pathLst>
                <a:path w="3050" h="3771" extrusionOk="0">
                  <a:moveTo>
                    <a:pt x="333" y="0"/>
                  </a:moveTo>
                  <a:lnTo>
                    <a:pt x="0" y="278"/>
                  </a:lnTo>
                  <a:cubicBezTo>
                    <a:pt x="1220" y="1664"/>
                    <a:pt x="2551" y="3716"/>
                    <a:pt x="2606" y="3771"/>
                  </a:cubicBezTo>
                  <a:lnTo>
                    <a:pt x="3050" y="3494"/>
                  </a:lnTo>
                  <a:cubicBezTo>
                    <a:pt x="3050" y="3494"/>
                    <a:pt x="1664" y="1387"/>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9"/>
            <p:cNvSpPr/>
            <p:nvPr/>
          </p:nvSpPr>
          <p:spPr>
            <a:xfrm>
              <a:off x="6759300" y="4493750"/>
              <a:ext cx="127550" cy="115325"/>
            </a:xfrm>
            <a:custGeom>
              <a:avLst/>
              <a:gdLst/>
              <a:ahLst/>
              <a:cxnLst/>
              <a:rect l="l" t="t" r="r" b="b"/>
              <a:pathLst>
                <a:path w="5102" h="4613" extrusionOk="0">
                  <a:moveTo>
                    <a:pt x="3799" y="1"/>
                  </a:moveTo>
                  <a:cubicBezTo>
                    <a:pt x="3273" y="1"/>
                    <a:pt x="3438" y="786"/>
                    <a:pt x="3438" y="786"/>
                  </a:cubicBezTo>
                  <a:cubicBezTo>
                    <a:pt x="3438" y="786"/>
                    <a:pt x="3171" y="138"/>
                    <a:pt x="2574" y="138"/>
                  </a:cubicBezTo>
                  <a:cubicBezTo>
                    <a:pt x="2451" y="138"/>
                    <a:pt x="2314" y="166"/>
                    <a:pt x="2163" y="232"/>
                  </a:cubicBezTo>
                  <a:cubicBezTo>
                    <a:pt x="1664" y="454"/>
                    <a:pt x="1830" y="1341"/>
                    <a:pt x="1830" y="1341"/>
                  </a:cubicBezTo>
                  <a:cubicBezTo>
                    <a:pt x="1830" y="1341"/>
                    <a:pt x="1631" y="1196"/>
                    <a:pt x="1378" y="1196"/>
                  </a:cubicBezTo>
                  <a:cubicBezTo>
                    <a:pt x="1187" y="1196"/>
                    <a:pt x="967" y="1278"/>
                    <a:pt x="777" y="1563"/>
                  </a:cubicBezTo>
                  <a:cubicBezTo>
                    <a:pt x="444" y="2006"/>
                    <a:pt x="998" y="2561"/>
                    <a:pt x="998" y="2561"/>
                  </a:cubicBezTo>
                  <a:cubicBezTo>
                    <a:pt x="998" y="2561"/>
                    <a:pt x="278" y="2561"/>
                    <a:pt x="167" y="3115"/>
                  </a:cubicBezTo>
                  <a:cubicBezTo>
                    <a:pt x="0" y="3614"/>
                    <a:pt x="444" y="3892"/>
                    <a:pt x="1220" y="4114"/>
                  </a:cubicBezTo>
                  <a:cubicBezTo>
                    <a:pt x="1941" y="4335"/>
                    <a:pt x="3605" y="4613"/>
                    <a:pt x="3605" y="4613"/>
                  </a:cubicBezTo>
                  <a:lnTo>
                    <a:pt x="4991" y="3559"/>
                  </a:lnTo>
                  <a:cubicBezTo>
                    <a:pt x="4991" y="3559"/>
                    <a:pt x="5102" y="454"/>
                    <a:pt x="4104" y="66"/>
                  </a:cubicBezTo>
                  <a:cubicBezTo>
                    <a:pt x="3983" y="20"/>
                    <a:pt x="3882" y="1"/>
                    <a:pt x="3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9"/>
            <p:cNvSpPr/>
            <p:nvPr/>
          </p:nvSpPr>
          <p:spPr>
            <a:xfrm>
              <a:off x="6834150" y="4550825"/>
              <a:ext cx="76275" cy="67900"/>
            </a:xfrm>
            <a:custGeom>
              <a:avLst/>
              <a:gdLst/>
              <a:ahLst/>
              <a:cxnLst/>
              <a:rect l="l" t="t" r="r" b="b"/>
              <a:pathLst>
                <a:path w="3051" h="2716" extrusionOk="0">
                  <a:moveTo>
                    <a:pt x="1942" y="1"/>
                  </a:moveTo>
                  <a:cubicBezTo>
                    <a:pt x="1942" y="1"/>
                    <a:pt x="1664" y="666"/>
                    <a:pt x="1442" y="1609"/>
                  </a:cubicBezTo>
                  <a:cubicBezTo>
                    <a:pt x="611" y="1831"/>
                    <a:pt x="1" y="2219"/>
                    <a:pt x="1" y="2219"/>
                  </a:cubicBezTo>
                  <a:cubicBezTo>
                    <a:pt x="1" y="2219"/>
                    <a:pt x="691" y="2716"/>
                    <a:pt x="1410" y="2716"/>
                  </a:cubicBezTo>
                  <a:cubicBezTo>
                    <a:pt x="1709" y="2716"/>
                    <a:pt x="2013" y="2630"/>
                    <a:pt x="2274" y="2385"/>
                  </a:cubicBezTo>
                  <a:cubicBezTo>
                    <a:pt x="3051" y="1664"/>
                    <a:pt x="1942" y="1"/>
                    <a:pt x="19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9"/>
            <p:cNvSpPr/>
            <p:nvPr/>
          </p:nvSpPr>
          <p:spPr>
            <a:xfrm>
              <a:off x="6799500" y="4692225"/>
              <a:ext cx="97075" cy="72125"/>
            </a:xfrm>
            <a:custGeom>
              <a:avLst/>
              <a:gdLst/>
              <a:ahLst/>
              <a:cxnLst/>
              <a:rect l="l" t="t" r="r" b="b"/>
              <a:pathLst>
                <a:path w="3883" h="2885" extrusionOk="0">
                  <a:moveTo>
                    <a:pt x="222" y="1"/>
                  </a:moveTo>
                  <a:lnTo>
                    <a:pt x="0" y="389"/>
                  </a:lnTo>
                  <a:cubicBezTo>
                    <a:pt x="1664" y="1276"/>
                    <a:pt x="3605" y="2884"/>
                    <a:pt x="3605" y="2884"/>
                  </a:cubicBezTo>
                  <a:lnTo>
                    <a:pt x="3882" y="2551"/>
                  </a:lnTo>
                  <a:cubicBezTo>
                    <a:pt x="3882" y="2551"/>
                    <a:pt x="1886" y="943"/>
                    <a:pt x="2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9"/>
            <p:cNvSpPr/>
            <p:nvPr/>
          </p:nvSpPr>
          <p:spPr>
            <a:xfrm>
              <a:off x="6671950" y="4601900"/>
              <a:ext cx="122025" cy="116700"/>
            </a:xfrm>
            <a:custGeom>
              <a:avLst/>
              <a:gdLst/>
              <a:ahLst/>
              <a:cxnLst/>
              <a:rect l="l" t="t" r="r" b="b"/>
              <a:pathLst>
                <a:path w="4881" h="4668" extrusionOk="0">
                  <a:moveTo>
                    <a:pt x="2803" y="1"/>
                  </a:moveTo>
                  <a:cubicBezTo>
                    <a:pt x="2048" y="1"/>
                    <a:pt x="2496" y="897"/>
                    <a:pt x="2496" y="897"/>
                  </a:cubicBezTo>
                  <a:cubicBezTo>
                    <a:pt x="2496" y="897"/>
                    <a:pt x="2149" y="521"/>
                    <a:pt x="1706" y="521"/>
                  </a:cubicBezTo>
                  <a:cubicBezTo>
                    <a:pt x="1535" y="521"/>
                    <a:pt x="1350" y="576"/>
                    <a:pt x="1165" y="730"/>
                  </a:cubicBezTo>
                  <a:cubicBezTo>
                    <a:pt x="722" y="1118"/>
                    <a:pt x="1165" y="1839"/>
                    <a:pt x="1165" y="1839"/>
                  </a:cubicBezTo>
                  <a:cubicBezTo>
                    <a:pt x="1165" y="1839"/>
                    <a:pt x="1085" y="1821"/>
                    <a:pt x="968" y="1821"/>
                  </a:cubicBezTo>
                  <a:cubicBezTo>
                    <a:pt x="734" y="1821"/>
                    <a:pt x="352" y="1895"/>
                    <a:pt x="167" y="2338"/>
                  </a:cubicBezTo>
                  <a:cubicBezTo>
                    <a:pt x="1" y="2893"/>
                    <a:pt x="722" y="3225"/>
                    <a:pt x="722" y="3225"/>
                  </a:cubicBezTo>
                  <a:cubicBezTo>
                    <a:pt x="722" y="3225"/>
                    <a:pt x="112" y="3447"/>
                    <a:pt x="112" y="4057"/>
                  </a:cubicBezTo>
                  <a:cubicBezTo>
                    <a:pt x="112" y="4612"/>
                    <a:pt x="611" y="4667"/>
                    <a:pt x="1443" y="4667"/>
                  </a:cubicBezTo>
                  <a:cubicBezTo>
                    <a:pt x="2219" y="4667"/>
                    <a:pt x="3938" y="4335"/>
                    <a:pt x="3938" y="4335"/>
                  </a:cubicBezTo>
                  <a:lnTo>
                    <a:pt x="4881" y="2948"/>
                  </a:lnTo>
                  <a:cubicBezTo>
                    <a:pt x="4881" y="2948"/>
                    <a:pt x="3938" y="9"/>
                    <a:pt x="2940" y="9"/>
                  </a:cubicBezTo>
                  <a:cubicBezTo>
                    <a:pt x="2890" y="3"/>
                    <a:pt x="2845" y="1"/>
                    <a:pt x="28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9"/>
            <p:cNvSpPr/>
            <p:nvPr/>
          </p:nvSpPr>
          <p:spPr>
            <a:xfrm>
              <a:off x="6752375" y="4645100"/>
              <a:ext cx="72100" cy="70400"/>
            </a:xfrm>
            <a:custGeom>
              <a:avLst/>
              <a:gdLst/>
              <a:ahLst/>
              <a:cxnLst/>
              <a:rect l="l" t="t" r="r" b="b"/>
              <a:pathLst>
                <a:path w="2884" h="2816" extrusionOk="0">
                  <a:moveTo>
                    <a:pt x="1275" y="0"/>
                  </a:moveTo>
                  <a:cubicBezTo>
                    <a:pt x="1275" y="0"/>
                    <a:pt x="1275" y="777"/>
                    <a:pt x="1165" y="1664"/>
                  </a:cubicBezTo>
                  <a:cubicBezTo>
                    <a:pt x="444" y="2052"/>
                    <a:pt x="0" y="2717"/>
                    <a:pt x="0" y="2717"/>
                  </a:cubicBezTo>
                  <a:cubicBezTo>
                    <a:pt x="0" y="2717"/>
                    <a:pt x="369" y="2816"/>
                    <a:pt x="828" y="2816"/>
                  </a:cubicBezTo>
                  <a:cubicBezTo>
                    <a:pt x="1345" y="2816"/>
                    <a:pt x="1977" y="2691"/>
                    <a:pt x="2329" y="2163"/>
                  </a:cubicBezTo>
                  <a:cubicBezTo>
                    <a:pt x="2884" y="1220"/>
                    <a:pt x="1275" y="0"/>
                    <a:pt x="1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9"/>
            <p:cNvSpPr/>
            <p:nvPr/>
          </p:nvSpPr>
          <p:spPr>
            <a:xfrm>
              <a:off x="6986800" y="4624475"/>
              <a:ext cx="130175" cy="368600"/>
            </a:xfrm>
            <a:custGeom>
              <a:avLst/>
              <a:gdLst/>
              <a:ahLst/>
              <a:cxnLst/>
              <a:rect l="l" t="t" r="r" b="b"/>
              <a:pathLst>
                <a:path w="5207" h="14744" extrusionOk="0">
                  <a:moveTo>
                    <a:pt x="1846" y="0"/>
                  </a:moveTo>
                  <a:cubicBezTo>
                    <a:pt x="871" y="0"/>
                    <a:pt x="1" y="1160"/>
                    <a:pt x="493" y="3099"/>
                  </a:cubicBezTo>
                  <a:cubicBezTo>
                    <a:pt x="1159" y="5816"/>
                    <a:pt x="3266" y="13025"/>
                    <a:pt x="3599" y="14744"/>
                  </a:cubicBezTo>
                  <a:lnTo>
                    <a:pt x="5151" y="14744"/>
                  </a:lnTo>
                  <a:cubicBezTo>
                    <a:pt x="5207" y="13025"/>
                    <a:pt x="4375" y="4152"/>
                    <a:pt x="3599" y="1768"/>
                  </a:cubicBezTo>
                  <a:cubicBezTo>
                    <a:pt x="3237" y="548"/>
                    <a:pt x="2517" y="0"/>
                    <a:pt x="18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9"/>
            <p:cNvSpPr/>
            <p:nvPr/>
          </p:nvSpPr>
          <p:spPr>
            <a:xfrm>
              <a:off x="6909500" y="4664150"/>
              <a:ext cx="167275" cy="328925"/>
            </a:xfrm>
            <a:custGeom>
              <a:avLst/>
              <a:gdLst/>
              <a:ahLst/>
              <a:cxnLst/>
              <a:rect l="l" t="t" r="r" b="b"/>
              <a:pathLst>
                <a:path w="6691" h="13157" extrusionOk="0">
                  <a:moveTo>
                    <a:pt x="1918" y="0"/>
                  </a:moveTo>
                  <a:cubicBezTo>
                    <a:pt x="835" y="0"/>
                    <a:pt x="0" y="1661"/>
                    <a:pt x="591" y="2954"/>
                  </a:cubicBezTo>
                  <a:cubicBezTo>
                    <a:pt x="1312" y="4617"/>
                    <a:pt x="4362" y="11770"/>
                    <a:pt x="4972" y="13157"/>
                  </a:cubicBezTo>
                  <a:lnTo>
                    <a:pt x="6691" y="13157"/>
                  </a:lnTo>
                  <a:cubicBezTo>
                    <a:pt x="6303" y="11493"/>
                    <a:pt x="4972" y="4506"/>
                    <a:pt x="3585" y="1512"/>
                  </a:cubicBezTo>
                  <a:cubicBezTo>
                    <a:pt x="3067" y="419"/>
                    <a:pt x="2461" y="0"/>
                    <a:pt x="19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9"/>
            <p:cNvSpPr/>
            <p:nvPr/>
          </p:nvSpPr>
          <p:spPr>
            <a:xfrm>
              <a:off x="7060625" y="4584850"/>
              <a:ext cx="117350" cy="408225"/>
            </a:xfrm>
            <a:custGeom>
              <a:avLst/>
              <a:gdLst/>
              <a:ahLst/>
              <a:cxnLst/>
              <a:rect l="l" t="t" r="r" b="b"/>
              <a:pathLst>
                <a:path w="4694" h="16329" extrusionOk="0">
                  <a:moveTo>
                    <a:pt x="2067" y="1"/>
                  </a:moveTo>
                  <a:cubicBezTo>
                    <a:pt x="1013" y="1"/>
                    <a:pt x="0" y="1368"/>
                    <a:pt x="424" y="2965"/>
                  </a:cubicBezTo>
                  <a:cubicBezTo>
                    <a:pt x="978" y="5238"/>
                    <a:pt x="2198" y="16329"/>
                    <a:pt x="2198" y="16329"/>
                  </a:cubicBezTo>
                  <a:lnTo>
                    <a:pt x="4139" y="16329"/>
                  </a:lnTo>
                  <a:cubicBezTo>
                    <a:pt x="4139" y="16329"/>
                    <a:pt x="4694" y="7124"/>
                    <a:pt x="3862" y="2410"/>
                  </a:cubicBezTo>
                  <a:cubicBezTo>
                    <a:pt x="3565" y="673"/>
                    <a:pt x="2806" y="1"/>
                    <a:pt x="2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9"/>
            <p:cNvSpPr/>
            <p:nvPr/>
          </p:nvSpPr>
          <p:spPr>
            <a:xfrm>
              <a:off x="6851300" y="4726800"/>
              <a:ext cx="182500" cy="266275"/>
            </a:xfrm>
            <a:custGeom>
              <a:avLst/>
              <a:gdLst/>
              <a:ahLst/>
              <a:cxnLst/>
              <a:rect l="l" t="t" r="r" b="b"/>
              <a:pathLst>
                <a:path w="7300" h="10651" extrusionOk="0">
                  <a:moveTo>
                    <a:pt x="1849" y="1"/>
                  </a:moveTo>
                  <a:cubicBezTo>
                    <a:pt x="850" y="1"/>
                    <a:pt x="1" y="1211"/>
                    <a:pt x="867" y="2832"/>
                  </a:cubicBezTo>
                  <a:cubicBezTo>
                    <a:pt x="2143" y="5161"/>
                    <a:pt x="5470" y="10651"/>
                    <a:pt x="5470" y="10651"/>
                  </a:cubicBezTo>
                  <a:lnTo>
                    <a:pt x="7300" y="10651"/>
                  </a:lnTo>
                  <a:cubicBezTo>
                    <a:pt x="7300" y="10651"/>
                    <a:pt x="4472" y="2776"/>
                    <a:pt x="3196" y="891"/>
                  </a:cubicBezTo>
                  <a:cubicBezTo>
                    <a:pt x="2823" y="269"/>
                    <a:pt x="2319" y="1"/>
                    <a:pt x="18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9"/>
            <p:cNvSpPr/>
            <p:nvPr/>
          </p:nvSpPr>
          <p:spPr>
            <a:xfrm>
              <a:off x="7071200" y="4658950"/>
              <a:ext cx="44400" cy="334125"/>
            </a:xfrm>
            <a:custGeom>
              <a:avLst/>
              <a:gdLst/>
              <a:ahLst/>
              <a:cxnLst/>
              <a:rect l="l" t="t" r="r" b="b"/>
              <a:pathLst>
                <a:path w="1776" h="13365" extrusionOk="0">
                  <a:moveTo>
                    <a:pt x="1" y="1"/>
                  </a:moveTo>
                  <a:lnTo>
                    <a:pt x="1" y="1"/>
                  </a:lnTo>
                  <a:cubicBezTo>
                    <a:pt x="167" y="2773"/>
                    <a:pt x="1221" y="13365"/>
                    <a:pt x="1221" y="13365"/>
                  </a:cubicBezTo>
                  <a:lnTo>
                    <a:pt x="1775" y="13365"/>
                  </a:lnTo>
                  <a:cubicBezTo>
                    <a:pt x="1775" y="13365"/>
                    <a:pt x="1221" y="6655"/>
                    <a:pt x="944" y="4271"/>
                  </a:cubicBezTo>
                  <a:cubicBezTo>
                    <a:pt x="555" y="1942"/>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9"/>
            <p:cNvSpPr/>
            <p:nvPr/>
          </p:nvSpPr>
          <p:spPr>
            <a:xfrm>
              <a:off x="6999125" y="4701925"/>
              <a:ext cx="77650" cy="291150"/>
            </a:xfrm>
            <a:custGeom>
              <a:avLst/>
              <a:gdLst/>
              <a:ahLst/>
              <a:cxnLst/>
              <a:rect l="l" t="t" r="r" b="b"/>
              <a:pathLst>
                <a:path w="3106" h="11646" extrusionOk="0">
                  <a:moveTo>
                    <a:pt x="0" y="1"/>
                  </a:moveTo>
                  <a:cubicBezTo>
                    <a:pt x="777" y="3882"/>
                    <a:pt x="2607" y="11646"/>
                    <a:pt x="2607" y="11646"/>
                  </a:cubicBezTo>
                  <a:lnTo>
                    <a:pt x="3106" y="11646"/>
                  </a:lnTo>
                  <a:cubicBezTo>
                    <a:pt x="3106" y="11646"/>
                    <a:pt x="1941" y="6322"/>
                    <a:pt x="1498" y="4659"/>
                  </a:cubicBezTo>
                  <a:cubicBezTo>
                    <a:pt x="1110" y="2995"/>
                    <a:pt x="1" y="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9"/>
            <p:cNvSpPr/>
            <p:nvPr/>
          </p:nvSpPr>
          <p:spPr>
            <a:xfrm>
              <a:off x="6924275" y="4737975"/>
              <a:ext cx="109525" cy="255100"/>
            </a:xfrm>
            <a:custGeom>
              <a:avLst/>
              <a:gdLst/>
              <a:ahLst/>
              <a:cxnLst/>
              <a:rect l="l" t="t" r="r" b="b"/>
              <a:pathLst>
                <a:path w="4381" h="10204" extrusionOk="0">
                  <a:moveTo>
                    <a:pt x="0" y="1"/>
                  </a:moveTo>
                  <a:cubicBezTo>
                    <a:pt x="0" y="1775"/>
                    <a:pt x="3937" y="10204"/>
                    <a:pt x="3937" y="10204"/>
                  </a:cubicBezTo>
                  <a:lnTo>
                    <a:pt x="4381" y="10204"/>
                  </a:lnTo>
                  <a:cubicBezTo>
                    <a:pt x="4381" y="10204"/>
                    <a:pt x="3937" y="9039"/>
                    <a:pt x="3383" y="7542"/>
                  </a:cubicBezTo>
                  <a:cubicBezTo>
                    <a:pt x="2828" y="6100"/>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1" name="Рисунок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141747" y="1016416"/>
            <a:ext cx="4997682" cy="3663301"/>
          </a:xfrm>
          <a:prstGeom prst="rect">
            <a:avLst/>
          </a:prstGeom>
        </p:spPr>
      </p:pic>
      <p:grpSp>
        <p:nvGrpSpPr>
          <p:cNvPr id="2633" name="Google Shape;2633;p59"/>
          <p:cNvGrpSpPr/>
          <p:nvPr/>
        </p:nvGrpSpPr>
        <p:grpSpPr>
          <a:xfrm flipH="1">
            <a:off x="6056317" y="1748935"/>
            <a:ext cx="1960879" cy="170525"/>
            <a:chOff x="1893450" y="398925"/>
            <a:chExt cx="1111825" cy="170525"/>
          </a:xfrm>
        </p:grpSpPr>
        <p:sp>
          <p:nvSpPr>
            <p:cNvPr id="2635" name="Google Shape;2635;p59"/>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9"/>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9"/>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9"/>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672"/>
        <p:cNvGrpSpPr/>
        <p:nvPr/>
      </p:nvGrpSpPr>
      <p:grpSpPr>
        <a:xfrm>
          <a:off x="0" y="0"/>
          <a:ext cx="0" cy="0"/>
          <a:chOff x="0" y="0"/>
          <a:chExt cx="0" cy="0"/>
        </a:xfrm>
      </p:grpSpPr>
      <p:sp>
        <p:nvSpPr>
          <p:cNvPr id="2673" name="Google Shape;2673;p60"/>
          <p:cNvSpPr/>
          <p:nvPr/>
        </p:nvSpPr>
        <p:spPr>
          <a:xfrm>
            <a:off x="371750" y="3501775"/>
            <a:ext cx="2782955" cy="1305049"/>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5" name="Google Shape;2675;p60"/>
          <p:cNvGrpSpPr/>
          <p:nvPr/>
        </p:nvGrpSpPr>
        <p:grpSpPr>
          <a:xfrm>
            <a:off x="965181" y="764688"/>
            <a:ext cx="1111825" cy="170525"/>
            <a:chOff x="1893450" y="398925"/>
            <a:chExt cx="1111825" cy="170525"/>
          </a:xfrm>
        </p:grpSpPr>
        <p:sp>
          <p:nvSpPr>
            <p:cNvPr id="2676" name="Google Shape;2676;p60"/>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0"/>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0"/>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0"/>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0" name="Google Shape;2680;p60"/>
          <p:cNvGrpSpPr/>
          <p:nvPr/>
        </p:nvGrpSpPr>
        <p:grpSpPr>
          <a:xfrm flipH="1">
            <a:off x="7083375" y="764700"/>
            <a:ext cx="1111825" cy="170525"/>
            <a:chOff x="1893450" y="398925"/>
            <a:chExt cx="1111825" cy="170525"/>
          </a:xfrm>
        </p:grpSpPr>
        <p:sp>
          <p:nvSpPr>
            <p:cNvPr id="2681" name="Google Shape;2681;p60"/>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0"/>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0"/>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0"/>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5" name="Google Shape;2685;p60"/>
          <p:cNvGrpSpPr/>
          <p:nvPr/>
        </p:nvGrpSpPr>
        <p:grpSpPr>
          <a:xfrm>
            <a:off x="6712093" y="2219013"/>
            <a:ext cx="1437659" cy="2587819"/>
            <a:chOff x="760875" y="3379425"/>
            <a:chExt cx="887225" cy="1597025"/>
          </a:xfrm>
        </p:grpSpPr>
        <p:sp>
          <p:nvSpPr>
            <p:cNvPr id="2686" name="Google Shape;2686;p60"/>
            <p:cNvSpPr/>
            <p:nvPr/>
          </p:nvSpPr>
          <p:spPr>
            <a:xfrm>
              <a:off x="1248825" y="3527750"/>
              <a:ext cx="317500" cy="350750"/>
            </a:xfrm>
            <a:custGeom>
              <a:avLst/>
              <a:gdLst/>
              <a:ahLst/>
              <a:cxnLst/>
              <a:rect l="l" t="t" r="r" b="b"/>
              <a:pathLst>
                <a:path w="12700" h="14030" extrusionOk="0">
                  <a:moveTo>
                    <a:pt x="8263" y="1"/>
                  </a:moveTo>
                  <a:lnTo>
                    <a:pt x="8263" y="1"/>
                  </a:lnTo>
                  <a:cubicBezTo>
                    <a:pt x="8319" y="278"/>
                    <a:pt x="8319" y="722"/>
                    <a:pt x="8208" y="2274"/>
                  </a:cubicBezTo>
                  <a:cubicBezTo>
                    <a:pt x="7598" y="1442"/>
                    <a:pt x="6655" y="444"/>
                    <a:pt x="6655" y="444"/>
                  </a:cubicBezTo>
                  <a:cubicBezTo>
                    <a:pt x="6655" y="444"/>
                    <a:pt x="5213" y="943"/>
                    <a:pt x="3494" y="2773"/>
                  </a:cubicBezTo>
                  <a:cubicBezTo>
                    <a:pt x="1831" y="4548"/>
                    <a:pt x="278" y="9594"/>
                    <a:pt x="223" y="9760"/>
                  </a:cubicBezTo>
                  <a:lnTo>
                    <a:pt x="1" y="14030"/>
                  </a:lnTo>
                  <a:cubicBezTo>
                    <a:pt x="1" y="14030"/>
                    <a:pt x="3494" y="7376"/>
                    <a:pt x="4936" y="6156"/>
                  </a:cubicBezTo>
                  <a:cubicBezTo>
                    <a:pt x="9095" y="2551"/>
                    <a:pt x="12699" y="2441"/>
                    <a:pt x="12699" y="2441"/>
                  </a:cubicBezTo>
                  <a:cubicBezTo>
                    <a:pt x="12699" y="2441"/>
                    <a:pt x="11923" y="1553"/>
                    <a:pt x="10869" y="999"/>
                  </a:cubicBezTo>
                  <a:cubicBezTo>
                    <a:pt x="9871" y="444"/>
                    <a:pt x="8818" y="112"/>
                    <a:pt x="8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0"/>
            <p:cNvSpPr/>
            <p:nvPr/>
          </p:nvSpPr>
          <p:spPr>
            <a:xfrm>
              <a:off x="841275" y="3527750"/>
              <a:ext cx="317475" cy="350750"/>
            </a:xfrm>
            <a:custGeom>
              <a:avLst/>
              <a:gdLst/>
              <a:ahLst/>
              <a:cxnLst/>
              <a:rect l="l" t="t" r="r" b="b"/>
              <a:pathLst>
                <a:path w="12699" h="14030" extrusionOk="0">
                  <a:moveTo>
                    <a:pt x="4492" y="1"/>
                  </a:moveTo>
                  <a:lnTo>
                    <a:pt x="4492" y="1"/>
                  </a:lnTo>
                  <a:cubicBezTo>
                    <a:pt x="3937" y="112"/>
                    <a:pt x="2884" y="444"/>
                    <a:pt x="1830" y="999"/>
                  </a:cubicBezTo>
                  <a:cubicBezTo>
                    <a:pt x="777" y="1553"/>
                    <a:pt x="0" y="2441"/>
                    <a:pt x="0" y="2441"/>
                  </a:cubicBezTo>
                  <a:cubicBezTo>
                    <a:pt x="0" y="2441"/>
                    <a:pt x="3605" y="2551"/>
                    <a:pt x="7763" y="6156"/>
                  </a:cubicBezTo>
                  <a:cubicBezTo>
                    <a:pt x="9261" y="7376"/>
                    <a:pt x="12699" y="14030"/>
                    <a:pt x="12699" y="14030"/>
                  </a:cubicBezTo>
                  <a:lnTo>
                    <a:pt x="12588" y="9760"/>
                  </a:lnTo>
                  <a:cubicBezTo>
                    <a:pt x="12532" y="9594"/>
                    <a:pt x="12421" y="5435"/>
                    <a:pt x="9815" y="2829"/>
                  </a:cubicBezTo>
                  <a:cubicBezTo>
                    <a:pt x="8096" y="1110"/>
                    <a:pt x="6045" y="444"/>
                    <a:pt x="6045" y="444"/>
                  </a:cubicBezTo>
                  <a:cubicBezTo>
                    <a:pt x="6045" y="444"/>
                    <a:pt x="5157" y="1442"/>
                    <a:pt x="4547" y="2274"/>
                  </a:cubicBezTo>
                  <a:cubicBezTo>
                    <a:pt x="4381" y="722"/>
                    <a:pt x="4381" y="278"/>
                    <a:pt x="4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0"/>
            <p:cNvSpPr/>
            <p:nvPr/>
          </p:nvSpPr>
          <p:spPr>
            <a:xfrm>
              <a:off x="1172600" y="3874325"/>
              <a:ext cx="59625" cy="1102125"/>
            </a:xfrm>
            <a:custGeom>
              <a:avLst/>
              <a:gdLst/>
              <a:ahLst/>
              <a:cxnLst/>
              <a:rect l="l" t="t" r="r" b="b"/>
              <a:pathLst>
                <a:path w="2385" h="44085" extrusionOk="0">
                  <a:moveTo>
                    <a:pt x="0" y="0"/>
                  </a:moveTo>
                  <a:lnTo>
                    <a:pt x="0" y="44084"/>
                  </a:lnTo>
                  <a:lnTo>
                    <a:pt x="2385" y="44084"/>
                  </a:lnTo>
                  <a:lnTo>
                    <a:pt x="23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0"/>
            <p:cNvSpPr/>
            <p:nvPr/>
          </p:nvSpPr>
          <p:spPr>
            <a:xfrm>
              <a:off x="1211400" y="3874325"/>
              <a:ext cx="20825" cy="1102125"/>
            </a:xfrm>
            <a:custGeom>
              <a:avLst/>
              <a:gdLst/>
              <a:ahLst/>
              <a:cxnLst/>
              <a:rect l="l" t="t" r="r" b="b"/>
              <a:pathLst>
                <a:path w="833" h="44085" extrusionOk="0">
                  <a:moveTo>
                    <a:pt x="1" y="0"/>
                  </a:moveTo>
                  <a:lnTo>
                    <a:pt x="1" y="44084"/>
                  </a:lnTo>
                  <a:lnTo>
                    <a:pt x="833" y="44084"/>
                  </a:lnTo>
                  <a:lnTo>
                    <a:pt x="8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0"/>
            <p:cNvSpPr/>
            <p:nvPr/>
          </p:nvSpPr>
          <p:spPr>
            <a:xfrm>
              <a:off x="1218350" y="3755600"/>
              <a:ext cx="429750" cy="239350"/>
            </a:xfrm>
            <a:custGeom>
              <a:avLst/>
              <a:gdLst/>
              <a:ahLst/>
              <a:cxnLst/>
              <a:rect l="l" t="t" r="r" b="b"/>
              <a:pathLst>
                <a:path w="17190" h="9574" extrusionOk="0">
                  <a:moveTo>
                    <a:pt x="9180" y="1"/>
                  </a:moveTo>
                  <a:cubicBezTo>
                    <a:pt x="8425" y="1"/>
                    <a:pt x="7474" y="77"/>
                    <a:pt x="6599" y="369"/>
                  </a:cubicBezTo>
                  <a:cubicBezTo>
                    <a:pt x="5822" y="591"/>
                    <a:pt x="1941" y="2587"/>
                    <a:pt x="943" y="4860"/>
                  </a:cubicBezTo>
                  <a:cubicBezTo>
                    <a:pt x="0" y="7245"/>
                    <a:pt x="55" y="9574"/>
                    <a:pt x="55" y="9574"/>
                  </a:cubicBezTo>
                  <a:cubicBezTo>
                    <a:pt x="55" y="9574"/>
                    <a:pt x="222" y="8520"/>
                    <a:pt x="665" y="7633"/>
                  </a:cubicBezTo>
                  <a:cubicBezTo>
                    <a:pt x="665" y="7633"/>
                    <a:pt x="2329" y="3640"/>
                    <a:pt x="6876" y="3419"/>
                  </a:cubicBezTo>
                  <a:cubicBezTo>
                    <a:pt x="7065" y="3407"/>
                    <a:pt x="7256" y="3401"/>
                    <a:pt x="7449" y="3401"/>
                  </a:cubicBezTo>
                  <a:cubicBezTo>
                    <a:pt x="11847" y="3401"/>
                    <a:pt x="17190" y="6302"/>
                    <a:pt x="17190" y="6302"/>
                  </a:cubicBezTo>
                  <a:cubicBezTo>
                    <a:pt x="17190" y="6302"/>
                    <a:pt x="16358" y="4250"/>
                    <a:pt x="15083" y="3419"/>
                  </a:cubicBezTo>
                  <a:cubicBezTo>
                    <a:pt x="13918" y="2587"/>
                    <a:pt x="12587" y="2420"/>
                    <a:pt x="11922" y="2420"/>
                  </a:cubicBezTo>
                  <a:cubicBezTo>
                    <a:pt x="12698" y="2254"/>
                    <a:pt x="14140" y="2088"/>
                    <a:pt x="14140" y="2088"/>
                  </a:cubicBezTo>
                  <a:cubicBezTo>
                    <a:pt x="14140" y="2088"/>
                    <a:pt x="12754" y="1311"/>
                    <a:pt x="11423" y="1034"/>
                  </a:cubicBezTo>
                  <a:cubicBezTo>
                    <a:pt x="11280" y="1006"/>
                    <a:pt x="11096" y="992"/>
                    <a:pt x="10877" y="992"/>
                  </a:cubicBezTo>
                  <a:cubicBezTo>
                    <a:pt x="10248" y="992"/>
                    <a:pt x="9332" y="1106"/>
                    <a:pt x="8262" y="1311"/>
                  </a:cubicBezTo>
                  <a:cubicBezTo>
                    <a:pt x="8928" y="646"/>
                    <a:pt x="10591" y="92"/>
                    <a:pt x="10591" y="92"/>
                  </a:cubicBezTo>
                  <a:cubicBezTo>
                    <a:pt x="10591" y="92"/>
                    <a:pt x="10003" y="1"/>
                    <a:pt x="9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0"/>
            <p:cNvSpPr/>
            <p:nvPr/>
          </p:nvSpPr>
          <p:spPr>
            <a:xfrm>
              <a:off x="760875" y="3751450"/>
              <a:ext cx="429775" cy="240725"/>
            </a:xfrm>
            <a:custGeom>
              <a:avLst/>
              <a:gdLst/>
              <a:ahLst/>
              <a:cxnLst/>
              <a:rect l="l" t="t" r="r" b="b"/>
              <a:pathLst>
                <a:path w="17191" h="9629" extrusionOk="0">
                  <a:moveTo>
                    <a:pt x="7989" y="1"/>
                  </a:moveTo>
                  <a:cubicBezTo>
                    <a:pt x="7172" y="1"/>
                    <a:pt x="6599" y="91"/>
                    <a:pt x="6599" y="91"/>
                  </a:cubicBezTo>
                  <a:cubicBezTo>
                    <a:pt x="6599" y="91"/>
                    <a:pt x="8262" y="646"/>
                    <a:pt x="8928" y="1367"/>
                  </a:cubicBezTo>
                  <a:cubicBezTo>
                    <a:pt x="7883" y="1166"/>
                    <a:pt x="6984" y="1023"/>
                    <a:pt x="6357" y="1023"/>
                  </a:cubicBezTo>
                  <a:cubicBezTo>
                    <a:pt x="6119" y="1023"/>
                    <a:pt x="5920" y="1044"/>
                    <a:pt x="5767" y="1089"/>
                  </a:cubicBezTo>
                  <a:cubicBezTo>
                    <a:pt x="4436" y="1367"/>
                    <a:pt x="3050" y="2143"/>
                    <a:pt x="3050" y="2143"/>
                  </a:cubicBezTo>
                  <a:cubicBezTo>
                    <a:pt x="3050" y="2143"/>
                    <a:pt x="4492" y="2254"/>
                    <a:pt x="5268" y="2476"/>
                  </a:cubicBezTo>
                  <a:cubicBezTo>
                    <a:pt x="4547" y="2476"/>
                    <a:pt x="3327" y="2586"/>
                    <a:pt x="2052" y="3418"/>
                  </a:cubicBezTo>
                  <a:cubicBezTo>
                    <a:pt x="832" y="4250"/>
                    <a:pt x="0" y="6357"/>
                    <a:pt x="0" y="6357"/>
                  </a:cubicBezTo>
                  <a:cubicBezTo>
                    <a:pt x="0" y="6357"/>
                    <a:pt x="5351" y="3401"/>
                    <a:pt x="9751" y="3401"/>
                  </a:cubicBezTo>
                  <a:cubicBezTo>
                    <a:pt x="9941" y="3401"/>
                    <a:pt x="10128" y="3407"/>
                    <a:pt x="10314" y="3418"/>
                  </a:cubicBezTo>
                  <a:cubicBezTo>
                    <a:pt x="14806" y="3640"/>
                    <a:pt x="16469" y="7688"/>
                    <a:pt x="16469" y="7688"/>
                  </a:cubicBezTo>
                  <a:cubicBezTo>
                    <a:pt x="16968" y="8575"/>
                    <a:pt x="17135" y="9629"/>
                    <a:pt x="17135" y="9629"/>
                  </a:cubicBezTo>
                  <a:cubicBezTo>
                    <a:pt x="17135" y="9629"/>
                    <a:pt x="17190" y="7244"/>
                    <a:pt x="16192" y="4915"/>
                  </a:cubicBezTo>
                  <a:cubicBezTo>
                    <a:pt x="15249" y="2586"/>
                    <a:pt x="11368" y="590"/>
                    <a:pt x="10591" y="368"/>
                  </a:cubicBezTo>
                  <a:cubicBezTo>
                    <a:pt x="9690" y="77"/>
                    <a:pt x="8737" y="1"/>
                    <a:pt x="7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0"/>
            <p:cNvSpPr/>
            <p:nvPr/>
          </p:nvSpPr>
          <p:spPr>
            <a:xfrm>
              <a:off x="1205850" y="3656675"/>
              <a:ext cx="435325" cy="288375"/>
            </a:xfrm>
            <a:custGeom>
              <a:avLst/>
              <a:gdLst/>
              <a:ahLst/>
              <a:cxnLst/>
              <a:rect l="l" t="t" r="r" b="b"/>
              <a:pathLst>
                <a:path w="17413" h="11535" extrusionOk="0">
                  <a:moveTo>
                    <a:pt x="7321" y="1"/>
                  </a:moveTo>
                  <a:cubicBezTo>
                    <a:pt x="7321" y="1"/>
                    <a:pt x="3938" y="1387"/>
                    <a:pt x="3661" y="4991"/>
                  </a:cubicBezTo>
                  <a:lnTo>
                    <a:pt x="2441" y="3882"/>
                  </a:lnTo>
                  <a:cubicBezTo>
                    <a:pt x="2441" y="3882"/>
                    <a:pt x="944" y="5324"/>
                    <a:pt x="334" y="8041"/>
                  </a:cubicBezTo>
                  <a:cubicBezTo>
                    <a:pt x="1" y="9594"/>
                    <a:pt x="611" y="11534"/>
                    <a:pt x="611" y="11534"/>
                  </a:cubicBezTo>
                  <a:cubicBezTo>
                    <a:pt x="611" y="11534"/>
                    <a:pt x="833" y="9372"/>
                    <a:pt x="4714" y="6377"/>
                  </a:cubicBezTo>
                  <a:cubicBezTo>
                    <a:pt x="8596" y="3328"/>
                    <a:pt x="17413" y="3161"/>
                    <a:pt x="17413" y="3161"/>
                  </a:cubicBezTo>
                  <a:cubicBezTo>
                    <a:pt x="17413" y="3161"/>
                    <a:pt x="16692" y="1553"/>
                    <a:pt x="15028" y="832"/>
                  </a:cubicBezTo>
                  <a:cubicBezTo>
                    <a:pt x="13620" y="264"/>
                    <a:pt x="12238" y="118"/>
                    <a:pt x="11193" y="118"/>
                  </a:cubicBezTo>
                  <a:cubicBezTo>
                    <a:pt x="10098" y="118"/>
                    <a:pt x="9372" y="278"/>
                    <a:pt x="9372" y="278"/>
                  </a:cubicBezTo>
                  <a:cubicBezTo>
                    <a:pt x="9372" y="278"/>
                    <a:pt x="8873" y="832"/>
                    <a:pt x="8152" y="2496"/>
                  </a:cubicBezTo>
                  <a:cubicBezTo>
                    <a:pt x="7764" y="1110"/>
                    <a:pt x="7321" y="1"/>
                    <a:pt x="7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0"/>
            <p:cNvSpPr/>
            <p:nvPr/>
          </p:nvSpPr>
          <p:spPr>
            <a:xfrm>
              <a:off x="767800" y="3655300"/>
              <a:ext cx="435325" cy="288350"/>
            </a:xfrm>
            <a:custGeom>
              <a:avLst/>
              <a:gdLst/>
              <a:ahLst/>
              <a:cxnLst/>
              <a:rect l="l" t="t" r="r" b="b"/>
              <a:pathLst>
                <a:path w="17413" h="11534" extrusionOk="0">
                  <a:moveTo>
                    <a:pt x="10037" y="0"/>
                  </a:moveTo>
                  <a:cubicBezTo>
                    <a:pt x="10037" y="0"/>
                    <a:pt x="9649" y="1109"/>
                    <a:pt x="9205" y="2495"/>
                  </a:cubicBezTo>
                  <a:cubicBezTo>
                    <a:pt x="8540" y="832"/>
                    <a:pt x="8041" y="277"/>
                    <a:pt x="8041" y="277"/>
                  </a:cubicBezTo>
                  <a:cubicBezTo>
                    <a:pt x="8041" y="277"/>
                    <a:pt x="7315" y="118"/>
                    <a:pt x="6213" y="118"/>
                  </a:cubicBezTo>
                  <a:cubicBezTo>
                    <a:pt x="5160" y="118"/>
                    <a:pt x="3765" y="263"/>
                    <a:pt x="2329" y="832"/>
                  </a:cubicBezTo>
                  <a:cubicBezTo>
                    <a:pt x="666" y="1553"/>
                    <a:pt x="0" y="3105"/>
                    <a:pt x="0" y="3105"/>
                  </a:cubicBezTo>
                  <a:cubicBezTo>
                    <a:pt x="0" y="3105"/>
                    <a:pt x="8817" y="3327"/>
                    <a:pt x="12699" y="6377"/>
                  </a:cubicBezTo>
                  <a:cubicBezTo>
                    <a:pt x="16580" y="9371"/>
                    <a:pt x="16747" y="11534"/>
                    <a:pt x="16747" y="11534"/>
                  </a:cubicBezTo>
                  <a:cubicBezTo>
                    <a:pt x="16747" y="11534"/>
                    <a:pt x="17412" y="9649"/>
                    <a:pt x="17024" y="8041"/>
                  </a:cubicBezTo>
                  <a:cubicBezTo>
                    <a:pt x="16414" y="5323"/>
                    <a:pt x="14972" y="3882"/>
                    <a:pt x="14972" y="3882"/>
                  </a:cubicBezTo>
                  <a:lnTo>
                    <a:pt x="13697" y="4991"/>
                  </a:lnTo>
                  <a:cubicBezTo>
                    <a:pt x="13420" y="1386"/>
                    <a:pt x="10037" y="0"/>
                    <a:pt x="100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0"/>
            <p:cNvSpPr/>
            <p:nvPr/>
          </p:nvSpPr>
          <p:spPr>
            <a:xfrm>
              <a:off x="1122675" y="3379425"/>
              <a:ext cx="187175" cy="594725"/>
            </a:xfrm>
            <a:custGeom>
              <a:avLst/>
              <a:gdLst/>
              <a:ahLst/>
              <a:cxnLst/>
              <a:rect l="l" t="t" r="r" b="b"/>
              <a:pathLst>
                <a:path w="7487" h="23789" extrusionOk="0">
                  <a:moveTo>
                    <a:pt x="4825" y="0"/>
                  </a:moveTo>
                  <a:cubicBezTo>
                    <a:pt x="4825" y="0"/>
                    <a:pt x="3439" y="777"/>
                    <a:pt x="2164" y="3605"/>
                  </a:cubicBezTo>
                  <a:cubicBezTo>
                    <a:pt x="1332" y="5490"/>
                    <a:pt x="112" y="9261"/>
                    <a:pt x="112" y="9261"/>
                  </a:cubicBezTo>
                  <a:cubicBezTo>
                    <a:pt x="112" y="9261"/>
                    <a:pt x="1609" y="10203"/>
                    <a:pt x="2718" y="12033"/>
                  </a:cubicBezTo>
                  <a:cubicBezTo>
                    <a:pt x="1348" y="11299"/>
                    <a:pt x="367" y="11256"/>
                    <a:pt x="155" y="11256"/>
                  </a:cubicBezTo>
                  <a:cubicBezTo>
                    <a:pt x="126" y="11256"/>
                    <a:pt x="112" y="11257"/>
                    <a:pt x="112" y="11257"/>
                  </a:cubicBezTo>
                  <a:cubicBezTo>
                    <a:pt x="112" y="11257"/>
                    <a:pt x="1" y="12033"/>
                    <a:pt x="944" y="15693"/>
                  </a:cubicBezTo>
                  <a:cubicBezTo>
                    <a:pt x="1886" y="19353"/>
                    <a:pt x="3217" y="23789"/>
                    <a:pt x="3217" y="23789"/>
                  </a:cubicBezTo>
                  <a:cubicBezTo>
                    <a:pt x="3217" y="23789"/>
                    <a:pt x="6156" y="16469"/>
                    <a:pt x="6766" y="13253"/>
                  </a:cubicBezTo>
                  <a:cubicBezTo>
                    <a:pt x="7487" y="10092"/>
                    <a:pt x="6433" y="5823"/>
                    <a:pt x="6433" y="5823"/>
                  </a:cubicBezTo>
                  <a:cubicBezTo>
                    <a:pt x="6433" y="5823"/>
                    <a:pt x="5380" y="6932"/>
                    <a:pt x="5102" y="7597"/>
                  </a:cubicBezTo>
                  <a:cubicBezTo>
                    <a:pt x="5102" y="5934"/>
                    <a:pt x="5934" y="4603"/>
                    <a:pt x="5934" y="4603"/>
                  </a:cubicBezTo>
                  <a:lnTo>
                    <a:pt x="48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5" name="Google Shape;2695;p60"/>
          <p:cNvGrpSpPr/>
          <p:nvPr/>
        </p:nvGrpSpPr>
        <p:grpSpPr>
          <a:xfrm>
            <a:off x="1012707" y="2958509"/>
            <a:ext cx="1441313" cy="1848309"/>
            <a:chOff x="453100" y="3823025"/>
            <a:chExt cx="898350" cy="1152025"/>
          </a:xfrm>
        </p:grpSpPr>
        <p:sp>
          <p:nvSpPr>
            <p:cNvPr id="2696" name="Google Shape;2696;p60"/>
            <p:cNvSpPr/>
            <p:nvPr/>
          </p:nvSpPr>
          <p:spPr>
            <a:xfrm>
              <a:off x="686000" y="4291450"/>
              <a:ext cx="191350" cy="195625"/>
            </a:xfrm>
            <a:custGeom>
              <a:avLst/>
              <a:gdLst/>
              <a:ahLst/>
              <a:cxnLst/>
              <a:rect l="l" t="t" r="r" b="b"/>
              <a:pathLst>
                <a:path w="7654" h="7825" extrusionOk="0">
                  <a:moveTo>
                    <a:pt x="5755" y="0"/>
                  </a:moveTo>
                  <a:cubicBezTo>
                    <a:pt x="5139" y="0"/>
                    <a:pt x="4381" y="154"/>
                    <a:pt x="3494" y="616"/>
                  </a:cubicBezTo>
                  <a:cubicBezTo>
                    <a:pt x="1054" y="1892"/>
                    <a:pt x="611" y="2834"/>
                    <a:pt x="278" y="4442"/>
                  </a:cubicBezTo>
                  <a:cubicBezTo>
                    <a:pt x="1" y="5829"/>
                    <a:pt x="334" y="6938"/>
                    <a:pt x="334" y="6938"/>
                  </a:cubicBezTo>
                  <a:lnTo>
                    <a:pt x="1165" y="5773"/>
                  </a:lnTo>
                  <a:lnTo>
                    <a:pt x="1165" y="5773"/>
                  </a:lnTo>
                  <a:cubicBezTo>
                    <a:pt x="1165" y="5773"/>
                    <a:pt x="999" y="6605"/>
                    <a:pt x="1054" y="7049"/>
                  </a:cubicBezTo>
                  <a:cubicBezTo>
                    <a:pt x="1110" y="7492"/>
                    <a:pt x="1443" y="7825"/>
                    <a:pt x="1443" y="7825"/>
                  </a:cubicBezTo>
                  <a:cubicBezTo>
                    <a:pt x="1443" y="7825"/>
                    <a:pt x="1942" y="4110"/>
                    <a:pt x="3328" y="2723"/>
                  </a:cubicBezTo>
                  <a:cubicBezTo>
                    <a:pt x="5158" y="838"/>
                    <a:pt x="7265" y="838"/>
                    <a:pt x="7265" y="838"/>
                  </a:cubicBezTo>
                  <a:lnTo>
                    <a:pt x="7653" y="616"/>
                  </a:lnTo>
                  <a:cubicBezTo>
                    <a:pt x="7653" y="616"/>
                    <a:pt x="6988" y="0"/>
                    <a:pt x="5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0"/>
            <p:cNvSpPr/>
            <p:nvPr/>
          </p:nvSpPr>
          <p:spPr>
            <a:xfrm>
              <a:off x="939700" y="4291450"/>
              <a:ext cx="189950" cy="195625"/>
            </a:xfrm>
            <a:custGeom>
              <a:avLst/>
              <a:gdLst/>
              <a:ahLst/>
              <a:cxnLst/>
              <a:rect l="l" t="t" r="r" b="b"/>
              <a:pathLst>
                <a:path w="7598" h="7825" extrusionOk="0">
                  <a:moveTo>
                    <a:pt x="1873" y="0"/>
                  </a:moveTo>
                  <a:cubicBezTo>
                    <a:pt x="641" y="0"/>
                    <a:pt x="0" y="616"/>
                    <a:pt x="0" y="616"/>
                  </a:cubicBezTo>
                  <a:lnTo>
                    <a:pt x="333" y="838"/>
                  </a:lnTo>
                  <a:cubicBezTo>
                    <a:pt x="333" y="838"/>
                    <a:pt x="2440" y="838"/>
                    <a:pt x="4270" y="2723"/>
                  </a:cubicBezTo>
                  <a:cubicBezTo>
                    <a:pt x="5656" y="4110"/>
                    <a:pt x="6155" y="7825"/>
                    <a:pt x="6155" y="7825"/>
                  </a:cubicBezTo>
                  <a:cubicBezTo>
                    <a:pt x="6155" y="7825"/>
                    <a:pt x="6488" y="7492"/>
                    <a:pt x="6544" y="7049"/>
                  </a:cubicBezTo>
                  <a:cubicBezTo>
                    <a:pt x="6654" y="6605"/>
                    <a:pt x="6433" y="5773"/>
                    <a:pt x="6433" y="5773"/>
                  </a:cubicBezTo>
                  <a:lnTo>
                    <a:pt x="6433" y="5773"/>
                  </a:lnTo>
                  <a:lnTo>
                    <a:pt x="7264" y="6938"/>
                  </a:lnTo>
                  <a:cubicBezTo>
                    <a:pt x="7264" y="6938"/>
                    <a:pt x="7597" y="5829"/>
                    <a:pt x="7320" y="4442"/>
                  </a:cubicBezTo>
                  <a:cubicBezTo>
                    <a:pt x="6987" y="2834"/>
                    <a:pt x="6544" y="1892"/>
                    <a:pt x="4159" y="616"/>
                  </a:cubicBezTo>
                  <a:cubicBezTo>
                    <a:pt x="3253" y="154"/>
                    <a:pt x="2489" y="0"/>
                    <a:pt x="18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0"/>
            <p:cNvSpPr/>
            <p:nvPr/>
          </p:nvSpPr>
          <p:spPr>
            <a:xfrm>
              <a:off x="759475" y="4306850"/>
              <a:ext cx="129225" cy="230150"/>
            </a:xfrm>
            <a:custGeom>
              <a:avLst/>
              <a:gdLst/>
              <a:ahLst/>
              <a:cxnLst/>
              <a:rect l="l" t="t" r="r" b="b"/>
              <a:pathLst>
                <a:path w="5169" h="9206" extrusionOk="0">
                  <a:moveTo>
                    <a:pt x="3685" y="0"/>
                  </a:moveTo>
                  <a:cubicBezTo>
                    <a:pt x="3389" y="0"/>
                    <a:pt x="3069" y="56"/>
                    <a:pt x="2773" y="222"/>
                  </a:cubicBezTo>
                  <a:cubicBezTo>
                    <a:pt x="999" y="1054"/>
                    <a:pt x="278" y="2385"/>
                    <a:pt x="56" y="4048"/>
                  </a:cubicBezTo>
                  <a:cubicBezTo>
                    <a:pt x="1" y="4714"/>
                    <a:pt x="167" y="5767"/>
                    <a:pt x="444" y="6710"/>
                  </a:cubicBezTo>
                  <a:cubicBezTo>
                    <a:pt x="666" y="6100"/>
                    <a:pt x="1165" y="5601"/>
                    <a:pt x="1165" y="5601"/>
                  </a:cubicBezTo>
                  <a:lnTo>
                    <a:pt x="1165" y="5601"/>
                  </a:lnTo>
                  <a:cubicBezTo>
                    <a:pt x="1165" y="5601"/>
                    <a:pt x="555" y="6599"/>
                    <a:pt x="722" y="7652"/>
                  </a:cubicBezTo>
                  <a:cubicBezTo>
                    <a:pt x="943" y="8262"/>
                    <a:pt x="1221" y="8651"/>
                    <a:pt x="1831" y="9205"/>
                  </a:cubicBezTo>
                  <a:cubicBezTo>
                    <a:pt x="1831" y="9205"/>
                    <a:pt x="1387" y="6710"/>
                    <a:pt x="2330" y="3882"/>
                  </a:cubicBezTo>
                  <a:cubicBezTo>
                    <a:pt x="2999" y="1921"/>
                    <a:pt x="3793" y="620"/>
                    <a:pt x="4532" y="620"/>
                  </a:cubicBezTo>
                  <a:cubicBezTo>
                    <a:pt x="4650" y="620"/>
                    <a:pt x="4766" y="653"/>
                    <a:pt x="4880" y="721"/>
                  </a:cubicBezTo>
                  <a:cubicBezTo>
                    <a:pt x="4948" y="763"/>
                    <a:pt x="4992" y="781"/>
                    <a:pt x="5019" y="781"/>
                  </a:cubicBezTo>
                  <a:cubicBezTo>
                    <a:pt x="5169" y="781"/>
                    <a:pt x="4770" y="222"/>
                    <a:pt x="4770" y="222"/>
                  </a:cubicBezTo>
                  <a:cubicBezTo>
                    <a:pt x="4770" y="222"/>
                    <a:pt x="4277" y="0"/>
                    <a:pt x="3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0"/>
            <p:cNvSpPr/>
            <p:nvPr/>
          </p:nvSpPr>
          <p:spPr>
            <a:xfrm>
              <a:off x="926950" y="4306850"/>
              <a:ext cx="130600" cy="230150"/>
            </a:xfrm>
            <a:custGeom>
              <a:avLst/>
              <a:gdLst/>
              <a:ahLst/>
              <a:cxnLst/>
              <a:rect l="l" t="t" r="r" b="b"/>
              <a:pathLst>
                <a:path w="5224" h="9206" extrusionOk="0">
                  <a:moveTo>
                    <a:pt x="1500" y="0"/>
                  </a:moveTo>
                  <a:cubicBezTo>
                    <a:pt x="892" y="0"/>
                    <a:pt x="399" y="222"/>
                    <a:pt x="399" y="222"/>
                  </a:cubicBezTo>
                  <a:cubicBezTo>
                    <a:pt x="399" y="222"/>
                    <a:pt x="0" y="781"/>
                    <a:pt x="150" y="781"/>
                  </a:cubicBezTo>
                  <a:cubicBezTo>
                    <a:pt x="177" y="781"/>
                    <a:pt x="221" y="763"/>
                    <a:pt x="289" y="721"/>
                  </a:cubicBezTo>
                  <a:cubicBezTo>
                    <a:pt x="403" y="653"/>
                    <a:pt x="519" y="620"/>
                    <a:pt x="637" y="620"/>
                  </a:cubicBezTo>
                  <a:cubicBezTo>
                    <a:pt x="1376" y="620"/>
                    <a:pt x="2170" y="1921"/>
                    <a:pt x="2839" y="3882"/>
                  </a:cubicBezTo>
                  <a:cubicBezTo>
                    <a:pt x="3837" y="6710"/>
                    <a:pt x="3338" y="9205"/>
                    <a:pt x="3338" y="9205"/>
                  </a:cubicBezTo>
                  <a:cubicBezTo>
                    <a:pt x="3948" y="8651"/>
                    <a:pt x="4226" y="8262"/>
                    <a:pt x="4447" y="7652"/>
                  </a:cubicBezTo>
                  <a:cubicBezTo>
                    <a:pt x="4614" y="6599"/>
                    <a:pt x="4004" y="5601"/>
                    <a:pt x="4004" y="5601"/>
                  </a:cubicBezTo>
                  <a:lnTo>
                    <a:pt x="4004" y="5601"/>
                  </a:lnTo>
                  <a:cubicBezTo>
                    <a:pt x="4004" y="5601"/>
                    <a:pt x="4503" y="6100"/>
                    <a:pt x="4725" y="6710"/>
                  </a:cubicBezTo>
                  <a:cubicBezTo>
                    <a:pt x="5002" y="5767"/>
                    <a:pt x="5224" y="4714"/>
                    <a:pt x="5113" y="4048"/>
                  </a:cubicBezTo>
                  <a:cubicBezTo>
                    <a:pt x="4946" y="2385"/>
                    <a:pt x="4170" y="1054"/>
                    <a:pt x="2451" y="222"/>
                  </a:cubicBezTo>
                  <a:cubicBezTo>
                    <a:pt x="2137" y="56"/>
                    <a:pt x="1804" y="0"/>
                    <a:pt x="1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0"/>
            <p:cNvSpPr/>
            <p:nvPr/>
          </p:nvSpPr>
          <p:spPr>
            <a:xfrm>
              <a:off x="873150" y="4291600"/>
              <a:ext cx="58250" cy="683450"/>
            </a:xfrm>
            <a:custGeom>
              <a:avLst/>
              <a:gdLst/>
              <a:ahLst/>
              <a:cxnLst/>
              <a:rect l="l" t="t" r="r" b="b"/>
              <a:pathLst>
                <a:path w="2330" h="27338" extrusionOk="0">
                  <a:moveTo>
                    <a:pt x="1" y="0"/>
                  </a:moveTo>
                  <a:lnTo>
                    <a:pt x="1" y="27338"/>
                  </a:lnTo>
                  <a:lnTo>
                    <a:pt x="2330" y="27338"/>
                  </a:lnTo>
                  <a:lnTo>
                    <a:pt x="233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0"/>
            <p:cNvSpPr/>
            <p:nvPr/>
          </p:nvSpPr>
          <p:spPr>
            <a:xfrm>
              <a:off x="519650" y="4169025"/>
              <a:ext cx="353525" cy="151700"/>
            </a:xfrm>
            <a:custGeom>
              <a:avLst/>
              <a:gdLst/>
              <a:ahLst/>
              <a:cxnLst/>
              <a:rect l="l" t="t" r="r" b="b"/>
              <a:pathLst>
                <a:path w="14141" h="6068" extrusionOk="0">
                  <a:moveTo>
                    <a:pt x="5260" y="0"/>
                  </a:moveTo>
                  <a:cubicBezTo>
                    <a:pt x="4993" y="0"/>
                    <a:pt x="4719" y="8"/>
                    <a:pt x="4437" y="24"/>
                  </a:cubicBezTo>
                  <a:cubicBezTo>
                    <a:pt x="3771" y="134"/>
                    <a:pt x="2496" y="744"/>
                    <a:pt x="2108" y="1077"/>
                  </a:cubicBezTo>
                  <a:lnTo>
                    <a:pt x="2773" y="2463"/>
                  </a:lnTo>
                  <a:cubicBezTo>
                    <a:pt x="2773" y="2463"/>
                    <a:pt x="1886" y="2242"/>
                    <a:pt x="1054" y="2242"/>
                  </a:cubicBezTo>
                  <a:cubicBezTo>
                    <a:pt x="1" y="4127"/>
                    <a:pt x="278" y="6068"/>
                    <a:pt x="278" y="6068"/>
                  </a:cubicBezTo>
                  <a:cubicBezTo>
                    <a:pt x="278" y="6068"/>
                    <a:pt x="3081" y="2938"/>
                    <a:pt x="6799" y="2938"/>
                  </a:cubicBezTo>
                  <a:cubicBezTo>
                    <a:pt x="7133" y="2938"/>
                    <a:pt x="7473" y="2963"/>
                    <a:pt x="7819" y="3018"/>
                  </a:cubicBezTo>
                  <a:cubicBezTo>
                    <a:pt x="12089" y="3739"/>
                    <a:pt x="14141" y="5680"/>
                    <a:pt x="14141" y="5680"/>
                  </a:cubicBezTo>
                  <a:cubicBezTo>
                    <a:pt x="14141" y="5680"/>
                    <a:pt x="12592" y="0"/>
                    <a:pt x="5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0"/>
            <p:cNvSpPr/>
            <p:nvPr/>
          </p:nvSpPr>
          <p:spPr>
            <a:xfrm>
              <a:off x="939700" y="4169025"/>
              <a:ext cx="353525" cy="151700"/>
            </a:xfrm>
            <a:custGeom>
              <a:avLst/>
              <a:gdLst/>
              <a:ahLst/>
              <a:cxnLst/>
              <a:rect l="l" t="t" r="r" b="b"/>
              <a:pathLst>
                <a:path w="14141" h="6068" extrusionOk="0">
                  <a:moveTo>
                    <a:pt x="8881" y="0"/>
                  </a:moveTo>
                  <a:cubicBezTo>
                    <a:pt x="1549" y="0"/>
                    <a:pt x="0" y="5680"/>
                    <a:pt x="0" y="5680"/>
                  </a:cubicBezTo>
                  <a:cubicBezTo>
                    <a:pt x="0" y="5680"/>
                    <a:pt x="2052" y="3739"/>
                    <a:pt x="6266" y="3018"/>
                  </a:cubicBezTo>
                  <a:cubicBezTo>
                    <a:pt x="6617" y="2963"/>
                    <a:pt x="6962" y="2938"/>
                    <a:pt x="7299" y="2938"/>
                  </a:cubicBezTo>
                  <a:cubicBezTo>
                    <a:pt x="11061" y="2938"/>
                    <a:pt x="13863" y="6068"/>
                    <a:pt x="13863" y="6068"/>
                  </a:cubicBezTo>
                  <a:cubicBezTo>
                    <a:pt x="13863" y="6068"/>
                    <a:pt x="14140" y="4127"/>
                    <a:pt x="13087" y="2242"/>
                  </a:cubicBezTo>
                  <a:cubicBezTo>
                    <a:pt x="12255" y="2242"/>
                    <a:pt x="11368" y="2463"/>
                    <a:pt x="11368" y="2463"/>
                  </a:cubicBezTo>
                  <a:lnTo>
                    <a:pt x="12033" y="1077"/>
                  </a:lnTo>
                  <a:cubicBezTo>
                    <a:pt x="11645" y="744"/>
                    <a:pt x="10370" y="134"/>
                    <a:pt x="9704" y="24"/>
                  </a:cubicBezTo>
                  <a:cubicBezTo>
                    <a:pt x="9422" y="8"/>
                    <a:pt x="9148" y="0"/>
                    <a:pt x="88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0"/>
            <p:cNvSpPr/>
            <p:nvPr/>
          </p:nvSpPr>
          <p:spPr>
            <a:xfrm>
              <a:off x="453100" y="4058700"/>
              <a:ext cx="435325" cy="288375"/>
            </a:xfrm>
            <a:custGeom>
              <a:avLst/>
              <a:gdLst/>
              <a:ahLst/>
              <a:cxnLst/>
              <a:rect l="l" t="t" r="r" b="b"/>
              <a:pathLst>
                <a:path w="17413" h="11535" extrusionOk="0">
                  <a:moveTo>
                    <a:pt x="10093" y="0"/>
                  </a:moveTo>
                  <a:cubicBezTo>
                    <a:pt x="10093" y="0"/>
                    <a:pt x="9650" y="1109"/>
                    <a:pt x="9261" y="2496"/>
                  </a:cubicBezTo>
                  <a:cubicBezTo>
                    <a:pt x="8540" y="832"/>
                    <a:pt x="8041" y="278"/>
                    <a:pt x="8041" y="278"/>
                  </a:cubicBezTo>
                  <a:cubicBezTo>
                    <a:pt x="8041" y="278"/>
                    <a:pt x="7330" y="118"/>
                    <a:pt x="6242" y="118"/>
                  </a:cubicBezTo>
                  <a:cubicBezTo>
                    <a:pt x="5203" y="118"/>
                    <a:pt x="3821" y="264"/>
                    <a:pt x="2385" y="832"/>
                  </a:cubicBezTo>
                  <a:cubicBezTo>
                    <a:pt x="722" y="1553"/>
                    <a:pt x="1" y="3161"/>
                    <a:pt x="1" y="3161"/>
                  </a:cubicBezTo>
                  <a:cubicBezTo>
                    <a:pt x="1" y="3161"/>
                    <a:pt x="8818" y="3328"/>
                    <a:pt x="12699" y="6377"/>
                  </a:cubicBezTo>
                  <a:cubicBezTo>
                    <a:pt x="16581" y="9372"/>
                    <a:pt x="16803" y="11534"/>
                    <a:pt x="16803" y="11534"/>
                  </a:cubicBezTo>
                  <a:cubicBezTo>
                    <a:pt x="16803" y="11534"/>
                    <a:pt x="17413" y="9649"/>
                    <a:pt x="17080" y="8041"/>
                  </a:cubicBezTo>
                  <a:cubicBezTo>
                    <a:pt x="16470" y="5324"/>
                    <a:pt x="14973" y="3882"/>
                    <a:pt x="14973" y="3882"/>
                  </a:cubicBezTo>
                  <a:lnTo>
                    <a:pt x="13753" y="4991"/>
                  </a:lnTo>
                  <a:cubicBezTo>
                    <a:pt x="13476" y="1387"/>
                    <a:pt x="10093" y="0"/>
                    <a:pt x="10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0"/>
            <p:cNvSpPr/>
            <p:nvPr/>
          </p:nvSpPr>
          <p:spPr>
            <a:xfrm>
              <a:off x="914750" y="4058700"/>
              <a:ext cx="436700" cy="288375"/>
            </a:xfrm>
            <a:custGeom>
              <a:avLst/>
              <a:gdLst/>
              <a:ahLst/>
              <a:cxnLst/>
              <a:rect l="l" t="t" r="r" b="b"/>
              <a:pathLst>
                <a:path w="17468" h="11535" extrusionOk="0">
                  <a:moveTo>
                    <a:pt x="7431" y="0"/>
                  </a:moveTo>
                  <a:cubicBezTo>
                    <a:pt x="7431" y="0"/>
                    <a:pt x="4048" y="1387"/>
                    <a:pt x="3771" y="4991"/>
                  </a:cubicBezTo>
                  <a:lnTo>
                    <a:pt x="2496" y="3882"/>
                  </a:lnTo>
                  <a:cubicBezTo>
                    <a:pt x="2496" y="3882"/>
                    <a:pt x="1054" y="5324"/>
                    <a:pt x="444" y="8041"/>
                  </a:cubicBezTo>
                  <a:cubicBezTo>
                    <a:pt x="0" y="9649"/>
                    <a:pt x="721" y="11534"/>
                    <a:pt x="721" y="11534"/>
                  </a:cubicBezTo>
                  <a:cubicBezTo>
                    <a:pt x="721" y="11534"/>
                    <a:pt x="887" y="9372"/>
                    <a:pt x="4769" y="6377"/>
                  </a:cubicBezTo>
                  <a:cubicBezTo>
                    <a:pt x="8651" y="3328"/>
                    <a:pt x="17467" y="3161"/>
                    <a:pt x="17467" y="3161"/>
                  </a:cubicBezTo>
                  <a:cubicBezTo>
                    <a:pt x="17467" y="3161"/>
                    <a:pt x="16802" y="1553"/>
                    <a:pt x="15138" y="832"/>
                  </a:cubicBezTo>
                  <a:cubicBezTo>
                    <a:pt x="13703" y="264"/>
                    <a:pt x="12308" y="118"/>
                    <a:pt x="11255" y="118"/>
                  </a:cubicBezTo>
                  <a:cubicBezTo>
                    <a:pt x="10153" y="118"/>
                    <a:pt x="9427" y="278"/>
                    <a:pt x="9427" y="278"/>
                  </a:cubicBezTo>
                  <a:cubicBezTo>
                    <a:pt x="9427" y="278"/>
                    <a:pt x="8928" y="832"/>
                    <a:pt x="8262" y="2496"/>
                  </a:cubicBezTo>
                  <a:cubicBezTo>
                    <a:pt x="7819" y="1109"/>
                    <a:pt x="7431" y="0"/>
                    <a:pt x="74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0"/>
            <p:cNvSpPr/>
            <p:nvPr/>
          </p:nvSpPr>
          <p:spPr>
            <a:xfrm>
              <a:off x="554300" y="3900675"/>
              <a:ext cx="357700" cy="446400"/>
            </a:xfrm>
            <a:custGeom>
              <a:avLst/>
              <a:gdLst/>
              <a:ahLst/>
              <a:cxnLst/>
              <a:rect l="l" t="t" r="r" b="b"/>
              <a:pathLst>
                <a:path w="14308" h="17856" extrusionOk="0">
                  <a:moveTo>
                    <a:pt x="2829" y="0"/>
                  </a:moveTo>
                  <a:cubicBezTo>
                    <a:pt x="1387" y="111"/>
                    <a:pt x="1" y="610"/>
                    <a:pt x="1" y="610"/>
                  </a:cubicBezTo>
                  <a:cubicBezTo>
                    <a:pt x="1" y="610"/>
                    <a:pt x="3827" y="2384"/>
                    <a:pt x="6322" y="5157"/>
                  </a:cubicBezTo>
                  <a:cubicBezTo>
                    <a:pt x="12145" y="11534"/>
                    <a:pt x="13087" y="17855"/>
                    <a:pt x="13087" y="17855"/>
                  </a:cubicBezTo>
                  <a:cubicBezTo>
                    <a:pt x="13087" y="17855"/>
                    <a:pt x="14307" y="12698"/>
                    <a:pt x="11479" y="6044"/>
                  </a:cubicBezTo>
                  <a:cubicBezTo>
                    <a:pt x="10925" y="6543"/>
                    <a:pt x="10315" y="7153"/>
                    <a:pt x="10315" y="7153"/>
                  </a:cubicBezTo>
                  <a:cubicBezTo>
                    <a:pt x="10315" y="7153"/>
                    <a:pt x="10648" y="5767"/>
                    <a:pt x="10814" y="4824"/>
                  </a:cubicBezTo>
                  <a:cubicBezTo>
                    <a:pt x="10481" y="4103"/>
                    <a:pt x="10038" y="3438"/>
                    <a:pt x="9649" y="2717"/>
                  </a:cubicBezTo>
                  <a:cubicBezTo>
                    <a:pt x="8984" y="1774"/>
                    <a:pt x="8041" y="1220"/>
                    <a:pt x="7487" y="776"/>
                  </a:cubicBezTo>
                  <a:lnTo>
                    <a:pt x="7487" y="776"/>
                  </a:lnTo>
                  <a:cubicBezTo>
                    <a:pt x="7653" y="1275"/>
                    <a:pt x="7653" y="1553"/>
                    <a:pt x="7542" y="2329"/>
                  </a:cubicBezTo>
                  <a:cubicBezTo>
                    <a:pt x="6322" y="444"/>
                    <a:pt x="5435" y="222"/>
                    <a:pt x="4714" y="111"/>
                  </a:cubicBezTo>
                  <a:lnTo>
                    <a:pt x="4714" y="111"/>
                  </a:lnTo>
                  <a:cubicBezTo>
                    <a:pt x="4825" y="776"/>
                    <a:pt x="5047" y="1553"/>
                    <a:pt x="5047" y="1553"/>
                  </a:cubicBezTo>
                  <a:cubicBezTo>
                    <a:pt x="5047" y="1553"/>
                    <a:pt x="3827" y="388"/>
                    <a:pt x="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0"/>
            <p:cNvSpPr/>
            <p:nvPr/>
          </p:nvSpPr>
          <p:spPr>
            <a:xfrm>
              <a:off x="887025" y="3900675"/>
              <a:ext cx="357675" cy="446400"/>
            </a:xfrm>
            <a:custGeom>
              <a:avLst/>
              <a:gdLst/>
              <a:ahLst/>
              <a:cxnLst/>
              <a:rect l="l" t="t" r="r" b="b"/>
              <a:pathLst>
                <a:path w="14307" h="17856" extrusionOk="0">
                  <a:moveTo>
                    <a:pt x="11423" y="0"/>
                  </a:moveTo>
                  <a:cubicBezTo>
                    <a:pt x="10480" y="388"/>
                    <a:pt x="9205" y="1553"/>
                    <a:pt x="9205" y="1553"/>
                  </a:cubicBezTo>
                  <a:cubicBezTo>
                    <a:pt x="9205" y="1553"/>
                    <a:pt x="9427" y="776"/>
                    <a:pt x="9538" y="111"/>
                  </a:cubicBezTo>
                  <a:lnTo>
                    <a:pt x="9538" y="111"/>
                  </a:lnTo>
                  <a:cubicBezTo>
                    <a:pt x="8872" y="222"/>
                    <a:pt x="7985" y="444"/>
                    <a:pt x="6710" y="2329"/>
                  </a:cubicBezTo>
                  <a:cubicBezTo>
                    <a:pt x="6654" y="1553"/>
                    <a:pt x="6654" y="1275"/>
                    <a:pt x="6765" y="776"/>
                  </a:cubicBezTo>
                  <a:lnTo>
                    <a:pt x="6765" y="776"/>
                  </a:lnTo>
                  <a:cubicBezTo>
                    <a:pt x="6211" y="1220"/>
                    <a:pt x="5268" y="1774"/>
                    <a:pt x="4658" y="2717"/>
                  </a:cubicBezTo>
                  <a:cubicBezTo>
                    <a:pt x="4215" y="3438"/>
                    <a:pt x="3826" y="4103"/>
                    <a:pt x="3438" y="4824"/>
                  </a:cubicBezTo>
                  <a:cubicBezTo>
                    <a:pt x="3605" y="5767"/>
                    <a:pt x="3937" y="7153"/>
                    <a:pt x="3937" y="7153"/>
                  </a:cubicBezTo>
                  <a:cubicBezTo>
                    <a:pt x="3937" y="7153"/>
                    <a:pt x="3327" y="6543"/>
                    <a:pt x="2773" y="6044"/>
                  </a:cubicBezTo>
                  <a:cubicBezTo>
                    <a:pt x="0" y="12698"/>
                    <a:pt x="1165" y="17855"/>
                    <a:pt x="1165" y="17855"/>
                  </a:cubicBezTo>
                  <a:cubicBezTo>
                    <a:pt x="1165" y="17855"/>
                    <a:pt x="2163" y="11534"/>
                    <a:pt x="7985" y="5157"/>
                  </a:cubicBezTo>
                  <a:cubicBezTo>
                    <a:pt x="10480" y="2384"/>
                    <a:pt x="14307" y="610"/>
                    <a:pt x="14307" y="610"/>
                  </a:cubicBezTo>
                  <a:cubicBezTo>
                    <a:pt x="14307" y="610"/>
                    <a:pt x="12920" y="111"/>
                    <a:pt x="11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0"/>
            <p:cNvSpPr/>
            <p:nvPr/>
          </p:nvSpPr>
          <p:spPr>
            <a:xfrm>
              <a:off x="823250" y="3823025"/>
              <a:ext cx="153900" cy="524050"/>
            </a:xfrm>
            <a:custGeom>
              <a:avLst/>
              <a:gdLst/>
              <a:ahLst/>
              <a:cxnLst/>
              <a:rect l="l" t="t" r="r" b="b"/>
              <a:pathLst>
                <a:path w="6156" h="20962" extrusionOk="0">
                  <a:moveTo>
                    <a:pt x="3050" y="1"/>
                  </a:moveTo>
                  <a:cubicBezTo>
                    <a:pt x="3050" y="1"/>
                    <a:pt x="1387" y="2441"/>
                    <a:pt x="888" y="4548"/>
                  </a:cubicBezTo>
                  <a:cubicBezTo>
                    <a:pt x="2052" y="5490"/>
                    <a:pt x="2219" y="6267"/>
                    <a:pt x="2219" y="6267"/>
                  </a:cubicBezTo>
                  <a:cubicBezTo>
                    <a:pt x="2219" y="6267"/>
                    <a:pt x="999" y="5989"/>
                    <a:pt x="333" y="5823"/>
                  </a:cubicBezTo>
                  <a:cubicBezTo>
                    <a:pt x="0" y="6932"/>
                    <a:pt x="0" y="7986"/>
                    <a:pt x="0" y="8817"/>
                  </a:cubicBezTo>
                  <a:cubicBezTo>
                    <a:pt x="0" y="10093"/>
                    <a:pt x="167" y="11479"/>
                    <a:pt x="444" y="12921"/>
                  </a:cubicBezTo>
                  <a:cubicBezTo>
                    <a:pt x="1387" y="13420"/>
                    <a:pt x="1997" y="14418"/>
                    <a:pt x="1997" y="14418"/>
                  </a:cubicBezTo>
                  <a:cubicBezTo>
                    <a:pt x="1997" y="14418"/>
                    <a:pt x="1929" y="14412"/>
                    <a:pt x="1820" y="14412"/>
                  </a:cubicBezTo>
                  <a:cubicBezTo>
                    <a:pt x="1602" y="14412"/>
                    <a:pt x="1220" y="14437"/>
                    <a:pt x="888" y="14584"/>
                  </a:cubicBezTo>
                  <a:cubicBezTo>
                    <a:pt x="1830" y="17967"/>
                    <a:pt x="3161" y="20961"/>
                    <a:pt x="3161" y="20961"/>
                  </a:cubicBezTo>
                  <a:cubicBezTo>
                    <a:pt x="3161" y="20961"/>
                    <a:pt x="4880" y="16525"/>
                    <a:pt x="5712" y="12366"/>
                  </a:cubicBezTo>
                  <a:cubicBezTo>
                    <a:pt x="5565" y="12337"/>
                    <a:pt x="5422" y="12325"/>
                    <a:pt x="5285" y="12325"/>
                  </a:cubicBezTo>
                  <a:cubicBezTo>
                    <a:pt x="4648" y="12325"/>
                    <a:pt x="4159" y="12588"/>
                    <a:pt x="4159" y="12588"/>
                  </a:cubicBezTo>
                  <a:cubicBezTo>
                    <a:pt x="4159" y="12588"/>
                    <a:pt x="4936" y="11479"/>
                    <a:pt x="5878" y="11091"/>
                  </a:cubicBezTo>
                  <a:cubicBezTo>
                    <a:pt x="6045" y="10204"/>
                    <a:pt x="6100" y="9317"/>
                    <a:pt x="6156" y="8540"/>
                  </a:cubicBezTo>
                  <a:cubicBezTo>
                    <a:pt x="6156" y="7875"/>
                    <a:pt x="5823" y="5934"/>
                    <a:pt x="5213" y="4381"/>
                  </a:cubicBezTo>
                  <a:cubicBezTo>
                    <a:pt x="4936" y="4936"/>
                    <a:pt x="4159" y="5435"/>
                    <a:pt x="4159" y="5435"/>
                  </a:cubicBezTo>
                  <a:cubicBezTo>
                    <a:pt x="4159" y="5435"/>
                    <a:pt x="4326" y="3882"/>
                    <a:pt x="4547" y="3161"/>
                  </a:cubicBezTo>
                  <a:cubicBezTo>
                    <a:pt x="3716" y="1498"/>
                    <a:pt x="3050" y="1"/>
                    <a:pt x="3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 name="TextBox 37"/>
          <p:cNvSpPr txBox="1"/>
          <p:nvPr/>
        </p:nvSpPr>
        <p:spPr>
          <a:xfrm>
            <a:off x="2453800" y="490197"/>
            <a:ext cx="3950120" cy="523220"/>
          </a:xfrm>
          <a:prstGeom prst="rect">
            <a:avLst/>
          </a:prstGeom>
          <a:noFill/>
        </p:spPr>
        <p:txBody>
          <a:bodyPr wrap="none" rtlCol="0">
            <a:spAutoFit/>
          </a:bodyPr>
          <a:lstStyle/>
          <a:p>
            <a:r>
              <a:rPr lang="ru-RU" sz="2800" b="1" dirty="0" smtClean="0">
                <a:latin typeface="Times New Roman" panose="02020603050405020304" pitchFamily="18" charset="0"/>
                <a:cs typeface="Times New Roman" panose="02020603050405020304" pitchFamily="18" charset="0"/>
              </a:rPr>
              <a:t>СРЕДНЕЕ   ЦАРСТВО</a:t>
            </a:r>
            <a:endParaRPr lang="ru-RU" sz="2800" b="1" dirty="0">
              <a:latin typeface="Times New Roman" panose="02020603050405020304" pitchFamily="18" charset="0"/>
              <a:cs typeface="Times New Roman" panose="02020603050405020304" pitchFamily="18" charset="0"/>
            </a:endParaRPr>
          </a:p>
        </p:txBody>
      </p:sp>
      <p:pic>
        <p:nvPicPr>
          <p:cNvPr id="3" name="Рисунок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383279" y="1104100"/>
            <a:ext cx="2285561" cy="3448933"/>
          </a:xfrm>
          <a:prstGeom prst="rect">
            <a:avLst/>
          </a:prstGeom>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711"/>
        <p:cNvGrpSpPr/>
        <p:nvPr/>
      </p:nvGrpSpPr>
      <p:grpSpPr>
        <a:xfrm>
          <a:off x="0" y="0"/>
          <a:ext cx="0" cy="0"/>
          <a:chOff x="0" y="0"/>
          <a:chExt cx="0" cy="0"/>
        </a:xfrm>
      </p:grpSpPr>
      <p:grpSp>
        <p:nvGrpSpPr>
          <p:cNvPr id="2713" name="Google Shape;2713;p61"/>
          <p:cNvGrpSpPr/>
          <p:nvPr/>
        </p:nvGrpSpPr>
        <p:grpSpPr>
          <a:xfrm>
            <a:off x="286999" y="640988"/>
            <a:ext cx="1111825" cy="170525"/>
            <a:chOff x="1893450" y="398925"/>
            <a:chExt cx="1111825" cy="170525"/>
          </a:xfrm>
        </p:grpSpPr>
        <p:sp>
          <p:nvSpPr>
            <p:cNvPr id="2714" name="Google Shape;2714;p61"/>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1"/>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1"/>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1"/>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8" name="Google Shape;2718;p61"/>
          <p:cNvGrpSpPr/>
          <p:nvPr/>
        </p:nvGrpSpPr>
        <p:grpSpPr>
          <a:xfrm flipH="1">
            <a:off x="7648337" y="588700"/>
            <a:ext cx="1111825" cy="170525"/>
            <a:chOff x="1893450" y="398925"/>
            <a:chExt cx="1111825" cy="170525"/>
          </a:xfrm>
        </p:grpSpPr>
        <p:sp>
          <p:nvSpPr>
            <p:cNvPr id="2719" name="Google Shape;2719;p61"/>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1"/>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1"/>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1"/>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Рисунок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19520" y="412545"/>
            <a:ext cx="3650651" cy="1825326"/>
          </a:xfrm>
          <a:prstGeom prst="rect">
            <a:avLst/>
          </a:prstGeom>
        </p:spPr>
      </p:pic>
      <p:pic>
        <p:nvPicPr>
          <p:cNvPr id="4" name="Рисунок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3652" y="2335842"/>
            <a:ext cx="3631736" cy="2406831"/>
          </a:xfrm>
          <a:prstGeom prst="rect">
            <a:avLst/>
          </a:prstGeom>
        </p:spPr>
      </p:pic>
      <p:pic>
        <p:nvPicPr>
          <p:cNvPr id="6" name="Рисунок 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142221" y="2335842"/>
            <a:ext cx="3121152" cy="2340864"/>
          </a:xfrm>
          <a:prstGeom prst="rect">
            <a:avLst/>
          </a:prstGeom>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740"/>
        <p:cNvGrpSpPr/>
        <p:nvPr/>
      </p:nvGrpSpPr>
      <p:grpSpPr>
        <a:xfrm>
          <a:off x="0" y="0"/>
          <a:ext cx="0" cy="0"/>
          <a:chOff x="0" y="0"/>
          <a:chExt cx="0" cy="0"/>
        </a:xfrm>
      </p:grpSpPr>
      <p:grpSp>
        <p:nvGrpSpPr>
          <p:cNvPr id="2742" name="Google Shape;2742;p62"/>
          <p:cNvGrpSpPr/>
          <p:nvPr/>
        </p:nvGrpSpPr>
        <p:grpSpPr>
          <a:xfrm>
            <a:off x="59817" y="903009"/>
            <a:ext cx="1111825" cy="170525"/>
            <a:chOff x="1893450" y="398925"/>
            <a:chExt cx="1111825" cy="170525"/>
          </a:xfrm>
        </p:grpSpPr>
        <p:sp>
          <p:nvSpPr>
            <p:cNvPr id="2743" name="Google Shape;2743;p62"/>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2"/>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2"/>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2"/>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7" name="Google Shape;2747;p62"/>
          <p:cNvGrpSpPr/>
          <p:nvPr/>
        </p:nvGrpSpPr>
        <p:grpSpPr>
          <a:xfrm flipH="1">
            <a:off x="7417124" y="3735108"/>
            <a:ext cx="1111825" cy="170525"/>
            <a:chOff x="1893450" y="398925"/>
            <a:chExt cx="1111825" cy="170525"/>
          </a:xfrm>
        </p:grpSpPr>
        <p:sp>
          <p:nvSpPr>
            <p:cNvPr id="2748" name="Google Shape;2748;p62"/>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2"/>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2"/>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2"/>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70" name="Google Shape;2870;p62"/>
          <p:cNvSpPr/>
          <p:nvPr/>
        </p:nvSpPr>
        <p:spPr>
          <a:xfrm>
            <a:off x="2711575" y="2813450"/>
            <a:ext cx="208200" cy="208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2"/>
          <p:cNvSpPr/>
          <p:nvPr/>
        </p:nvSpPr>
        <p:spPr>
          <a:xfrm>
            <a:off x="4675900" y="3657151"/>
            <a:ext cx="2451687" cy="1149703"/>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75" name="Google Shape;2875;p62"/>
          <p:cNvGrpSpPr/>
          <p:nvPr/>
        </p:nvGrpSpPr>
        <p:grpSpPr>
          <a:xfrm>
            <a:off x="4769182" y="2958859"/>
            <a:ext cx="1441313" cy="1848309"/>
            <a:chOff x="453100" y="3823025"/>
            <a:chExt cx="898350" cy="1152025"/>
          </a:xfrm>
        </p:grpSpPr>
        <p:sp>
          <p:nvSpPr>
            <p:cNvPr id="2876" name="Google Shape;2876;p62"/>
            <p:cNvSpPr/>
            <p:nvPr/>
          </p:nvSpPr>
          <p:spPr>
            <a:xfrm>
              <a:off x="686000" y="4291450"/>
              <a:ext cx="191350" cy="195625"/>
            </a:xfrm>
            <a:custGeom>
              <a:avLst/>
              <a:gdLst/>
              <a:ahLst/>
              <a:cxnLst/>
              <a:rect l="l" t="t" r="r" b="b"/>
              <a:pathLst>
                <a:path w="7654" h="7825" extrusionOk="0">
                  <a:moveTo>
                    <a:pt x="5755" y="0"/>
                  </a:moveTo>
                  <a:cubicBezTo>
                    <a:pt x="5139" y="0"/>
                    <a:pt x="4381" y="154"/>
                    <a:pt x="3494" y="616"/>
                  </a:cubicBezTo>
                  <a:cubicBezTo>
                    <a:pt x="1054" y="1892"/>
                    <a:pt x="611" y="2834"/>
                    <a:pt x="278" y="4442"/>
                  </a:cubicBezTo>
                  <a:cubicBezTo>
                    <a:pt x="1" y="5829"/>
                    <a:pt x="334" y="6938"/>
                    <a:pt x="334" y="6938"/>
                  </a:cubicBezTo>
                  <a:lnTo>
                    <a:pt x="1165" y="5773"/>
                  </a:lnTo>
                  <a:lnTo>
                    <a:pt x="1165" y="5773"/>
                  </a:lnTo>
                  <a:cubicBezTo>
                    <a:pt x="1165" y="5773"/>
                    <a:pt x="999" y="6605"/>
                    <a:pt x="1054" y="7049"/>
                  </a:cubicBezTo>
                  <a:cubicBezTo>
                    <a:pt x="1110" y="7492"/>
                    <a:pt x="1443" y="7825"/>
                    <a:pt x="1443" y="7825"/>
                  </a:cubicBezTo>
                  <a:cubicBezTo>
                    <a:pt x="1443" y="7825"/>
                    <a:pt x="1942" y="4110"/>
                    <a:pt x="3328" y="2723"/>
                  </a:cubicBezTo>
                  <a:cubicBezTo>
                    <a:pt x="5158" y="838"/>
                    <a:pt x="7265" y="838"/>
                    <a:pt x="7265" y="838"/>
                  </a:cubicBezTo>
                  <a:lnTo>
                    <a:pt x="7653" y="616"/>
                  </a:lnTo>
                  <a:cubicBezTo>
                    <a:pt x="7653" y="616"/>
                    <a:pt x="6988" y="0"/>
                    <a:pt x="5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2"/>
            <p:cNvSpPr/>
            <p:nvPr/>
          </p:nvSpPr>
          <p:spPr>
            <a:xfrm>
              <a:off x="939700" y="4291450"/>
              <a:ext cx="189950" cy="195625"/>
            </a:xfrm>
            <a:custGeom>
              <a:avLst/>
              <a:gdLst/>
              <a:ahLst/>
              <a:cxnLst/>
              <a:rect l="l" t="t" r="r" b="b"/>
              <a:pathLst>
                <a:path w="7598" h="7825" extrusionOk="0">
                  <a:moveTo>
                    <a:pt x="1873" y="0"/>
                  </a:moveTo>
                  <a:cubicBezTo>
                    <a:pt x="641" y="0"/>
                    <a:pt x="0" y="616"/>
                    <a:pt x="0" y="616"/>
                  </a:cubicBezTo>
                  <a:lnTo>
                    <a:pt x="333" y="838"/>
                  </a:lnTo>
                  <a:cubicBezTo>
                    <a:pt x="333" y="838"/>
                    <a:pt x="2440" y="838"/>
                    <a:pt x="4270" y="2723"/>
                  </a:cubicBezTo>
                  <a:cubicBezTo>
                    <a:pt x="5656" y="4110"/>
                    <a:pt x="6155" y="7825"/>
                    <a:pt x="6155" y="7825"/>
                  </a:cubicBezTo>
                  <a:cubicBezTo>
                    <a:pt x="6155" y="7825"/>
                    <a:pt x="6488" y="7492"/>
                    <a:pt x="6544" y="7049"/>
                  </a:cubicBezTo>
                  <a:cubicBezTo>
                    <a:pt x="6654" y="6605"/>
                    <a:pt x="6433" y="5773"/>
                    <a:pt x="6433" y="5773"/>
                  </a:cubicBezTo>
                  <a:lnTo>
                    <a:pt x="6433" y="5773"/>
                  </a:lnTo>
                  <a:lnTo>
                    <a:pt x="7264" y="6938"/>
                  </a:lnTo>
                  <a:cubicBezTo>
                    <a:pt x="7264" y="6938"/>
                    <a:pt x="7597" y="5829"/>
                    <a:pt x="7320" y="4442"/>
                  </a:cubicBezTo>
                  <a:cubicBezTo>
                    <a:pt x="6987" y="2834"/>
                    <a:pt x="6544" y="1892"/>
                    <a:pt x="4159" y="616"/>
                  </a:cubicBezTo>
                  <a:cubicBezTo>
                    <a:pt x="3253" y="154"/>
                    <a:pt x="2489" y="0"/>
                    <a:pt x="18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2"/>
            <p:cNvSpPr/>
            <p:nvPr/>
          </p:nvSpPr>
          <p:spPr>
            <a:xfrm>
              <a:off x="759475" y="4306850"/>
              <a:ext cx="129225" cy="230150"/>
            </a:xfrm>
            <a:custGeom>
              <a:avLst/>
              <a:gdLst/>
              <a:ahLst/>
              <a:cxnLst/>
              <a:rect l="l" t="t" r="r" b="b"/>
              <a:pathLst>
                <a:path w="5169" h="9206" extrusionOk="0">
                  <a:moveTo>
                    <a:pt x="3685" y="0"/>
                  </a:moveTo>
                  <a:cubicBezTo>
                    <a:pt x="3389" y="0"/>
                    <a:pt x="3069" y="56"/>
                    <a:pt x="2773" y="222"/>
                  </a:cubicBezTo>
                  <a:cubicBezTo>
                    <a:pt x="999" y="1054"/>
                    <a:pt x="278" y="2385"/>
                    <a:pt x="56" y="4048"/>
                  </a:cubicBezTo>
                  <a:cubicBezTo>
                    <a:pt x="1" y="4714"/>
                    <a:pt x="167" y="5767"/>
                    <a:pt x="444" y="6710"/>
                  </a:cubicBezTo>
                  <a:cubicBezTo>
                    <a:pt x="666" y="6100"/>
                    <a:pt x="1165" y="5601"/>
                    <a:pt x="1165" y="5601"/>
                  </a:cubicBezTo>
                  <a:lnTo>
                    <a:pt x="1165" y="5601"/>
                  </a:lnTo>
                  <a:cubicBezTo>
                    <a:pt x="1165" y="5601"/>
                    <a:pt x="555" y="6599"/>
                    <a:pt x="722" y="7652"/>
                  </a:cubicBezTo>
                  <a:cubicBezTo>
                    <a:pt x="943" y="8262"/>
                    <a:pt x="1221" y="8651"/>
                    <a:pt x="1831" y="9205"/>
                  </a:cubicBezTo>
                  <a:cubicBezTo>
                    <a:pt x="1831" y="9205"/>
                    <a:pt x="1387" y="6710"/>
                    <a:pt x="2330" y="3882"/>
                  </a:cubicBezTo>
                  <a:cubicBezTo>
                    <a:pt x="2999" y="1921"/>
                    <a:pt x="3793" y="620"/>
                    <a:pt x="4532" y="620"/>
                  </a:cubicBezTo>
                  <a:cubicBezTo>
                    <a:pt x="4650" y="620"/>
                    <a:pt x="4766" y="653"/>
                    <a:pt x="4880" y="721"/>
                  </a:cubicBezTo>
                  <a:cubicBezTo>
                    <a:pt x="4948" y="763"/>
                    <a:pt x="4992" y="781"/>
                    <a:pt x="5019" y="781"/>
                  </a:cubicBezTo>
                  <a:cubicBezTo>
                    <a:pt x="5169" y="781"/>
                    <a:pt x="4770" y="222"/>
                    <a:pt x="4770" y="222"/>
                  </a:cubicBezTo>
                  <a:cubicBezTo>
                    <a:pt x="4770" y="222"/>
                    <a:pt x="4277" y="0"/>
                    <a:pt x="3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2"/>
            <p:cNvSpPr/>
            <p:nvPr/>
          </p:nvSpPr>
          <p:spPr>
            <a:xfrm>
              <a:off x="926950" y="4306850"/>
              <a:ext cx="130600" cy="230150"/>
            </a:xfrm>
            <a:custGeom>
              <a:avLst/>
              <a:gdLst/>
              <a:ahLst/>
              <a:cxnLst/>
              <a:rect l="l" t="t" r="r" b="b"/>
              <a:pathLst>
                <a:path w="5224" h="9206" extrusionOk="0">
                  <a:moveTo>
                    <a:pt x="1500" y="0"/>
                  </a:moveTo>
                  <a:cubicBezTo>
                    <a:pt x="892" y="0"/>
                    <a:pt x="399" y="222"/>
                    <a:pt x="399" y="222"/>
                  </a:cubicBezTo>
                  <a:cubicBezTo>
                    <a:pt x="399" y="222"/>
                    <a:pt x="0" y="781"/>
                    <a:pt x="150" y="781"/>
                  </a:cubicBezTo>
                  <a:cubicBezTo>
                    <a:pt x="177" y="781"/>
                    <a:pt x="221" y="763"/>
                    <a:pt x="289" y="721"/>
                  </a:cubicBezTo>
                  <a:cubicBezTo>
                    <a:pt x="403" y="653"/>
                    <a:pt x="519" y="620"/>
                    <a:pt x="637" y="620"/>
                  </a:cubicBezTo>
                  <a:cubicBezTo>
                    <a:pt x="1376" y="620"/>
                    <a:pt x="2170" y="1921"/>
                    <a:pt x="2839" y="3882"/>
                  </a:cubicBezTo>
                  <a:cubicBezTo>
                    <a:pt x="3837" y="6710"/>
                    <a:pt x="3338" y="9205"/>
                    <a:pt x="3338" y="9205"/>
                  </a:cubicBezTo>
                  <a:cubicBezTo>
                    <a:pt x="3948" y="8651"/>
                    <a:pt x="4226" y="8262"/>
                    <a:pt x="4447" y="7652"/>
                  </a:cubicBezTo>
                  <a:cubicBezTo>
                    <a:pt x="4614" y="6599"/>
                    <a:pt x="4004" y="5601"/>
                    <a:pt x="4004" y="5601"/>
                  </a:cubicBezTo>
                  <a:lnTo>
                    <a:pt x="4004" y="5601"/>
                  </a:lnTo>
                  <a:cubicBezTo>
                    <a:pt x="4004" y="5601"/>
                    <a:pt x="4503" y="6100"/>
                    <a:pt x="4725" y="6710"/>
                  </a:cubicBezTo>
                  <a:cubicBezTo>
                    <a:pt x="5002" y="5767"/>
                    <a:pt x="5224" y="4714"/>
                    <a:pt x="5113" y="4048"/>
                  </a:cubicBezTo>
                  <a:cubicBezTo>
                    <a:pt x="4946" y="2385"/>
                    <a:pt x="4170" y="1054"/>
                    <a:pt x="2451" y="222"/>
                  </a:cubicBezTo>
                  <a:cubicBezTo>
                    <a:pt x="2137" y="56"/>
                    <a:pt x="1804" y="0"/>
                    <a:pt x="1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2"/>
            <p:cNvSpPr/>
            <p:nvPr/>
          </p:nvSpPr>
          <p:spPr>
            <a:xfrm>
              <a:off x="873150" y="4291600"/>
              <a:ext cx="58250" cy="683450"/>
            </a:xfrm>
            <a:custGeom>
              <a:avLst/>
              <a:gdLst/>
              <a:ahLst/>
              <a:cxnLst/>
              <a:rect l="l" t="t" r="r" b="b"/>
              <a:pathLst>
                <a:path w="2330" h="27338" extrusionOk="0">
                  <a:moveTo>
                    <a:pt x="1" y="0"/>
                  </a:moveTo>
                  <a:lnTo>
                    <a:pt x="1" y="27338"/>
                  </a:lnTo>
                  <a:lnTo>
                    <a:pt x="2330" y="27338"/>
                  </a:lnTo>
                  <a:lnTo>
                    <a:pt x="233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2"/>
            <p:cNvSpPr/>
            <p:nvPr/>
          </p:nvSpPr>
          <p:spPr>
            <a:xfrm>
              <a:off x="519650" y="4169025"/>
              <a:ext cx="353525" cy="151700"/>
            </a:xfrm>
            <a:custGeom>
              <a:avLst/>
              <a:gdLst/>
              <a:ahLst/>
              <a:cxnLst/>
              <a:rect l="l" t="t" r="r" b="b"/>
              <a:pathLst>
                <a:path w="14141" h="6068" extrusionOk="0">
                  <a:moveTo>
                    <a:pt x="5260" y="0"/>
                  </a:moveTo>
                  <a:cubicBezTo>
                    <a:pt x="4993" y="0"/>
                    <a:pt x="4719" y="8"/>
                    <a:pt x="4437" y="24"/>
                  </a:cubicBezTo>
                  <a:cubicBezTo>
                    <a:pt x="3771" y="134"/>
                    <a:pt x="2496" y="744"/>
                    <a:pt x="2108" y="1077"/>
                  </a:cubicBezTo>
                  <a:lnTo>
                    <a:pt x="2773" y="2463"/>
                  </a:lnTo>
                  <a:cubicBezTo>
                    <a:pt x="2773" y="2463"/>
                    <a:pt x="1886" y="2242"/>
                    <a:pt x="1054" y="2242"/>
                  </a:cubicBezTo>
                  <a:cubicBezTo>
                    <a:pt x="1" y="4127"/>
                    <a:pt x="278" y="6068"/>
                    <a:pt x="278" y="6068"/>
                  </a:cubicBezTo>
                  <a:cubicBezTo>
                    <a:pt x="278" y="6068"/>
                    <a:pt x="3081" y="2938"/>
                    <a:pt x="6799" y="2938"/>
                  </a:cubicBezTo>
                  <a:cubicBezTo>
                    <a:pt x="7133" y="2938"/>
                    <a:pt x="7473" y="2963"/>
                    <a:pt x="7819" y="3018"/>
                  </a:cubicBezTo>
                  <a:cubicBezTo>
                    <a:pt x="12089" y="3739"/>
                    <a:pt x="14141" y="5680"/>
                    <a:pt x="14141" y="5680"/>
                  </a:cubicBezTo>
                  <a:cubicBezTo>
                    <a:pt x="14141" y="5680"/>
                    <a:pt x="12592" y="0"/>
                    <a:pt x="5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2"/>
            <p:cNvSpPr/>
            <p:nvPr/>
          </p:nvSpPr>
          <p:spPr>
            <a:xfrm>
              <a:off x="939700" y="4169025"/>
              <a:ext cx="353525" cy="151700"/>
            </a:xfrm>
            <a:custGeom>
              <a:avLst/>
              <a:gdLst/>
              <a:ahLst/>
              <a:cxnLst/>
              <a:rect l="l" t="t" r="r" b="b"/>
              <a:pathLst>
                <a:path w="14141" h="6068" extrusionOk="0">
                  <a:moveTo>
                    <a:pt x="8881" y="0"/>
                  </a:moveTo>
                  <a:cubicBezTo>
                    <a:pt x="1549" y="0"/>
                    <a:pt x="0" y="5680"/>
                    <a:pt x="0" y="5680"/>
                  </a:cubicBezTo>
                  <a:cubicBezTo>
                    <a:pt x="0" y="5680"/>
                    <a:pt x="2052" y="3739"/>
                    <a:pt x="6266" y="3018"/>
                  </a:cubicBezTo>
                  <a:cubicBezTo>
                    <a:pt x="6617" y="2963"/>
                    <a:pt x="6962" y="2938"/>
                    <a:pt x="7299" y="2938"/>
                  </a:cubicBezTo>
                  <a:cubicBezTo>
                    <a:pt x="11061" y="2938"/>
                    <a:pt x="13863" y="6068"/>
                    <a:pt x="13863" y="6068"/>
                  </a:cubicBezTo>
                  <a:cubicBezTo>
                    <a:pt x="13863" y="6068"/>
                    <a:pt x="14140" y="4127"/>
                    <a:pt x="13087" y="2242"/>
                  </a:cubicBezTo>
                  <a:cubicBezTo>
                    <a:pt x="12255" y="2242"/>
                    <a:pt x="11368" y="2463"/>
                    <a:pt x="11368" y="2463"/>
                  </a:cubicBezTo>
                  <a:lnTo>
                    <a:pt x="12033" y="1077"/>
                  </a:lnTo>
                  <a:cubicBezTo>
                    <a:pt x="11645" y="744"/>
                    <a:pt x="10370" y="134"/>
                    <a:pt x="9704" y="24"/>
                  </a:cubicBezTo>
                  <a:cubicBezTo>
                    <a:pt x="9422" y="8"/>
                    <a:pt x="9148" y="0"/>
                    <a:pt x="88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2"/>
            <p:cNvSpPr/>
            <p:nvPr/>
          </p:nvSpPr>
          <p:spPr>
            <a:xfrm>
              <a:off x="453100" y="4058700"/>
              <a:ext cx="435325" cy="288375"/>
            </a:xfrm>
            <a:custGeom>
              <a:avLst/>
              <a:gdLst/>
              <a:ahLst/>
              <a:cxnLst/>
              <a:rect l="l" t="t" r="r" b="b"/>
              <a:pathLst>
                <a:path w="17413" h="11535" extrusionOk="0">
                  <a:moveTo>
                    <a:pt x="10093" y="0"/>
                  </a:moveTo>
                  <a:cubicBezTo>
                    <a:pt x="10093" y="0"/>
                    <a:pt x="9650" y="1109"/>
                    <a:pt x="9261" y="2496"/>
                  </a:cubicBezTo>
                  <a:cubicBezTo>
                    <a:pt x="8540" y="832"/>
                    <a:pt x="8041" y="278"/>
                    <a:pt x="8041" y="278"/>
                  </a:cubicBezTo>
                  <a:cubicBezTo>
                    <a:pt x="8041" y="278"/>
                    <a:pt x="7330" y="118"/>
                    <a:pt x="6242" y="118"/>
                  </a:cubicBezTo>
                  <a:cubicBezTo>
                    <a:pt x="5203" y="118"/>
                    <a:pt x="3821" y="264"/>
                    <a:pt x="2385" y="832"/>
                  </a:cubicBezTo>
                  <a:cubicBezTo>
                    <a:pt x="722" y="1553"/>
                    <a:pt x="1" y="3161"/>
                    <a:pt x="1" y="3161"/>
                  </a:cubicBezTo>
                  <a:cubicBezTo>
                    <a:pt x="1" y="3161"/>
                    <a:pt x="8818" y="3328"/>
                    <a:pt x="12699" y="6377"/>
                  </a:cubicBezTo>
                  <a:cubicBezTo>
                    <a:pt x="16581" y="9372"/>
                    <a:pt x="16803" y="11534"/>
                    <a:pt x="16803" y="11534"/>
                  </a:cubicBezTo>
                  <a:cubicBezTo>
                    <a:pt x="16803" y="11534"/>
                    <a:pt x="17413" y="9649"/>
                    <a:pt x="17080" y="8041"/>
                  </a:cubicBezTo>
                  <a:cubicBezTo>
                    <a:pt x="16470" y="5324"/>
                    <a:pt x="14973" y="3882"/>
                    <a:pt x="14973" y="3882"/>
                  </a:cubicBezTo>
                  <a:lnTo>
                    <a:pt x="13753" y="4991"/>
                  </a:lnTo>
                  <a:cubicBezTo>
                    <a:pt x="13476" y="1387"/>
                    <a:pt x="10093" y="0"/>
                    <a:pt x="10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2"/>
            <p:cNvSpPr/>
            <p:nvPr/>
          </p:nvSpPr>
          <p:spPr>
            <a:xfrm>
              <a:off x="914750" y="4058700"/>
              <a:ext cx="436700" cy="288375"/>
            </a:xfrm>
            <a:custGeom>
              <a:avLst/>
              <a:gdLst/>
              <a:ahLst/>
              <a:cxnLst/>
              <a:rect l="l" t="t" r="r" b="b"/>
              <a:pathLst>
                <a:path w="17468" h="11535" extrusionOk="0">
                  <a:moveTo>
                    <a:pt x="7431" y="0"/>
                  </a:moveTo>
                  <a:cubicBezTo>
                    <a:pt x="7431" y="0"/>
                    <a:pt x="4048" y="1387"/>
                    <a:pt x="3771" y="4991"/>
                  </a:cubicBezTo>
                  <a:lnTo>
                    <a:pt x="2496" y="3882"/>
                  </a:lnTo>
                  <a:cubicBezTo>
                    <a:pt x="2496" y="3882"/>
                    <a:pt x="1054" y="5324"/>
                    <a:pt x="444" y="8041"/>
                  </a:cubicBezTo>
                  <a:cubicBezTo>
                    <a:pt x="0" y="9649"/>
                    <a:pt x="721" y="11534"/>
                    <a:pt x="721" y="11534"/>
                  </a:cubicBezTo>
                  <a:cubicBezTo>
                    <a:pt x="721" y="11534"/>
                    <a:pt x="887" y="9372"/>
                    <a:pt x="4769" y="6377"/>
                  </a:cubicBezTo>
                  <a:cubicBezTo>
                    <a:pt x="8651" y="3328"/>
                    <a:pt x="17467" y="3161"/>
                    <a:pt x="17467" y="3161"/>
                  </a:cubicBezTo>
                  <a:cubicBezTo>
                    <a:pt x="17467" y="3161"/>
                    <a:pt x="16802" y="1553"/>
                    <a:pt x="15138" y="832"/>
                  </a:cubicBezTo>
                  <a:cubicBezTo>
                    <a:pt x="13703" y="264"/>
                    <a:pt x="12308" y="118"/>
                    <a:pt x="11255" y="118"/>
                  </a:cubicBezTo>
                  <a:cubicBezTo>
                    <a:pt x="10153" y="118"/>
                    <a:pt x="9427" y="278"/>
                    <a:pt x="9427" y="278"/>
                  </a:cubicBezTo>
                  <a:cubicBezTo>
                    <a:pt x="9427" y="278"/>
                    <a:pt x="8928" y="832"/>
                    <a:pt x="8262" y="2496"/>
                  </a:cubicBezTo>
                  <a:cubicBezTo>
                    <a:pt x="7819" y="1109"/>
                    <a:pt x="7431" y="0"/>
                    <a:pt x="74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2"/>
            <p:cNvSpPr/>
            <p:nvPr/>
          </p:nvSpPr>
          <p:spPr>
            <a:xfrm>
              <a:off x="554300" y="3900675"/>
              <a:ext cx="357700" cy="446400"/>
            </a:xfrm>
            <a:custGeom>
              <a:avLst/>
              <a:gdLst/>
              <a:ahLst/>
              <a:cxnLst/>
              <a:rect l="l" t="t" r="r" b="b"/>
              <a:pathLst>
                <a:path w="14308" h="17856" extrusionOk="0">
                  <a:moveTo>
                    <a:pt x="2829" y="0"/>
                  </a:moveTo>
                  <a:cubicBezTo>
                    <a:pt x="1387" y="111"/>
                    <a:pt x="1" y="610"/>
                    <a:pt x="1" y="610"/>
                  </a:cubicBezTo>
                  <a:cubicBezTo>
                    <a:pt x="1" y="610"/>
                    <a:pt x="3827" y="2384"/>
                    <a:pt x="6322" y="5157"/>
                  </a:cubicBezTo>
                  <a:cubicBezTo>
                    <a:pt x="12145" y="11534"/>
                    <a:pt x="13087" y="17855"/>
                    <a:pt x="13087" y="17855"/>
                  </a:cubicBezTo>
                  <a:cubicBezTo>
                    <a:pt x="13087" y="17855"/>
                    <a:pt x="14307" y="12698"/>
                    <a:pt x="11479" y="6044"/>
                  </a:cubicBezTo>
                  <a:cubicBezTo>
                    <a:pt x="10925" y="6543"/>
                    <a:pt x="10315" y="7153"/>
                    <a:pt x="10315" y="7153"/>
                  </a:cubicBezTo>
                  <a:cubicBezTo>
                    <a:pt x="10315" y="7153"/>
                    <a:pt x="10648" y="5767"/>
                    <a:pt x="10814" y="4824"/>
                  </a:cubicBezTo>
                  <a:cubicBezTo>
                    <a:pt x="10481" y="4103"/>
                    <a:pt x="10038" y="3438"/>
                    <a:pt x="9649" y="2717"/>
                  </a:cubicBezTo>
                  <a:cubicBezTo>
                    <a:pt x="8984" y="1774"/>
                    <a:pt x="8041" y="1220"/>
                    <a:pt x="7487" y="776"/>
                  </a:cubicBezTo>
                  <a:lnTo>
                    <a:pt x="7487" y="776"/>
                  </a:lnTo>
                  <a:cubicBezTo>
                    <a:pt x="7653" y="1275"/>
                    <a:pt x="7653" y="1553"/>
                    <a:pt x="7542" y="2329"/>
                  </a:cubicBezTo>
                  <a:cubicBezTo>
                    <a:pt x="6322" y="444"/>
                    <a:pt x="5435" y="222"/>
                    <a:pt x="4714" y="111"/>
                  </a:cubicBezTo>
                  <a:lnTo>
                    <a:pt x="4714" y="111"/>
                  </a:lnTo>
                  <a:cubicBezTo>
                    <a:pt x="4825" y="776"/>
                    <a:pt x="5047" y="1553"/>
                    <a:pt x="5047" y="1553"/>
                  </a:cubicBezTo>
                  <a:cubicBezTo>
                    <a:pt x="5047" y="1553"/>
                    <a:pt x="3827" y="388"/>
                    <a:pt x="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2"/>
            <p:cNvSpPr/>
            <p:nvPr/>
          </p:nvSpPr>
          <p:spPr>
            <a:xfrm>
              <a:off x="887025" y="3900675"/>
              <a:ext cx="357675" cy="446400"/>
            </a:xfrm>
            <a:custGeom>
              <a:avLst/>
              <a:gdLst/>
              <a:ahLst/>
              <a:cxnLst/>
              <a:rect l="l" t="t" r="r" b="b"/>
              <a:pathLst>
                <a:path w="14307" h="17856" extrusionOk="0">
                  <a:moveTo>
                    <a:pt x="11423" y="0"/>
                  </a:moveTo>
                  <a:cubicBezTo>
                    <a:pt x="10480" y="388"/>
                    <a:pt x="9205" y="1553"/>
                    <a:pt x="9205" y="1553"/>
                  </a:cubicBezTo>
                  <a:cubicBezTo>
                    <a:pt x="9205" y="1553"/>
                    <a:pt x="9427" y="776"/>
                    <a:pt x="9538" y="111"/>
                  </a:cubicBezTo>
                  <a:lnTo>
                    <a:pt x="9538" y="111"/>
                  </a:lnTo>
                  <a:cubicBezTo>
                    <a:pt x="8872" y="222"/>
                    <a:pt x="7985" y="444"/>
                    <a:pt x="6710" y="2329"/>
                  </a:cubicBezTo>
                  <a:cubicBezTo>
                    <a:pt x="6654" y="1553"/>
                    <a:pt x="6654" y="1275"/>
                    <a:pt x="6765" y="776"/>
                  </a:cubicBezTo>
                  <a:lnTo>
                    <a:pt x="6765" y="776"/>
                  </a:lnTo>
                  <a:cubicBezTo>
                    <a:pt x="6211" y="1220"/>
                    <a:pt x="5268" y="1774"/>
                    <a:pt x="4658" y="2717"/>
                  </a:cubicBezTo>
                  <a:cubicBezTo>
                    <a:pt x="4215" y="3438"/>
                    <a:pt x="3826" y="4103"/>
                    <a:pt x="3438" y="4824"/>
                  </a:cubicBezTo>
                  <a:cubicBezTo>
                    <a:pt x="3605" y="5767"/>
                    <a:pt x="3937" y="7153"/>
                    <a:pt x="3937" y="7153"/>
                  </a:cubicBezTo>
                  <a:cubicBezTo>
                    <a:pt x="3937" y="7153"/>
                    <a:pt x="3327" y="6543"/>
                    <a:pt x="2773" y="6044"/>
                  </a:cubicBezTo>
                  <a:cubicBezTo>
                    <a:pt x="0" y="12698"/>
                    <a:pt x="1165" y="17855"/>
                    <a:pt x="1165" y="17855"/>
                  </a:cubicBezTo>
                  <a:cubicBezTo>
                    <a:pt x="1165" y="17855"/>
                    <a:pt x="2163" y="11534"/>
                    <a:pt x="7985" y="5157"/>
                  </a:cubicBezTo>
                  <a:cubicBezTo>
                    <a:pt x="10480" y="2384"/>
                    <a:pt x="14307" y="610"/>
                    <a:pt x="14307" y="610"/>
                  </a:cubicBezTo>
                  <a:cubicBezTo>
                    <a:pt x="14307" y="610"/>
                    <a:pt x="12920" y="111"/>
                    <a:pt x="11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2"/>
            <p:cNvSpPr/>
            <p:nvPr/>
          </p:nvSpPr>
          <p:spPr>
            <a:xfrm>
              <a:off x="823250" y="3823025"/>
              <a:ext cx="153900" cy="524050"/>
            </a:xfrm>
            <a:custGeom>
              <a:avLst/>
              <a:gdLst/>
              <a:ahLst/>
              <a:cxnLst/>
              <a:rect l="l" t="t" r="r" b="b"/>
              <a:pathLst>
                <a:path w="6156" h="20962" extrusionOk="0">
                  <a:moveTo>
                    <a:pt x="3050" y="1"/>
                  </a:moveTo>
                  <a:cubicBezTo>
                    <a:pt x="3050" y="1"/>
                    <a:pt x="1387" y="2441"/>
                    <a:pt x="888" y="4548"/>
                  </a:cubicBezTo>
                  <a:cubicBezTo>
                    <a:pt x="2052" y="5490"/>
                    <a:pt x="2219" y="6267"/>
                    <a:pt x="2219" y="6267"/>
                  </a:cubicBezTo>
                  <a:cubicBezTo>
                    <a:pt x="2219" y="6267"/>
                    <a:pt x="999" y="5989"/>
                    <a:pt x="333" y="5823"/>
                  </a:cubicBezTo>
                  <a:cubicBezTo>
                    <a:pt x="0" y="6932"/>
                    <a:pt x="0" y="7986"/>
                    <a:pt x="0" y="8817"/>
                  </a:cubicBezTo>
                  <a:cubicBezTo>
                    <a:pt x="0" y="10093"/>
                    <a:pt x="167" y="11479"/>
                    <a:pt x="444" y="12921"/>
                  </a:cubicBezTo>
                  <a:cubicBezTo>
                    <a:pt x="1387" y="13420"/>
                    <a:pt x="1997" y="14418"/>
                    <a:pt x="1997" y="14418"/>
                  </a:cubicBezTo>
                  <a:cubicBezTo>
                    <a:pt x="1997" y="14418"/>
                    <a:pt x="1929" y="14412"/>
                    <a:pt x="1820" y="14412"/>
                  </a:cubicBezTo>
                  <a:cubicBezTo>
                    <a:pt x="1602" y="14412"/>
                    <a:pt x="1220" y="14437"/>
                    <a:pt x="888" y="14584"/>
                  </a:cubicBezTo>
                  <a:cubicBezTo>
                    <a:pt x="1830" y="17967"/>
                    <a:pt x="3161" y="20961"/>
                    <a:pt x="3161" y="20961"/>
                  </a:cubicBezTo>
                  <a:cubicBezTo>
                    <a:pt x="3161" y="20961"/>
                    <a:pt x="4880" y="16525"/>
                    <a:pt x="5712" y="12366"/>
                  </a:cubicBezTo>
                  <a:cubicBezTo>
                    <a:pt x="5565" y="12337"/>
                    <a:pt x="5422" y="12325"/>
                    <a:pt x="5285" y="12325"/>
                  </a:cubicBezTo>
                  <a:cubicBezTo>
                    <a:pt x="4648" y="12325"/>
                    <a:pt x="4159" y="12588"/>
                    <a:pt x="4159" y="12588"/>
                  </a:cubicBezTo>
                  <a:cubicBezTo>
                    <a:pt x="4159" y="12588"/>
                    <a:pt x="4936" y="11479"/>
                    <a:pt x="5878" y="11091"/>
                  </a:cubicBezTo>
                  <a:cubicBezTo>
                    <a:pt x="6045" y="10204"/>
                    <a:pt x="6100" y="9317"/>
                    <a:pt x="6156" y="8540"/>
                  </a:cubicBezTo>
                  <a:cubicBezTo>
                    <a:pt x="6156" y="7875"/>
                    <a:pt x="5823" y="5934"/>
                    <a:pt x="5213" y="4381"/>
                  </a:cubicBezTo>
                  <a:cubicBezTo>
                    <a:pt x="4936" y="4936"/>
                    <a:pt x="4159" y="5435"/>
                    <a:pt x="4159" y="5435"/>
                  </a:cubicBezTo>
                  <a:cubicBezTo>
                    <a:pt x="4159" y="5435"/>
                    <a:pt x="4326" y="3882"/>
                    <a:pt x="4547" y="3161"/>
                  </a:cubicBezTo>
                  <a:cubicBezTo>
                    <a:pt x="3716" y="1498"/>
                    <a:pt x="3050" y="1"/>
                    <a:pt x="3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8" name="Google Shape;2888;p62"/>
          <p:cNvGrpSpPr/>
          <p:nvPr/>
        </p:nvGrpSpPr>
        <p:grpSpPr>
          <a:xfrm flipH="1">
            <a:off x="713214" y="3805164"/>
            <a:ext cx="814498" cy="1002016"/>
            <a:chOff x="6671950" y="4370550"/>
            <a:chExt cx="506025" cy="622525"/>
          </a:xfrm>
        </p:grpSpPr>
        <p:sp>
          <p:nvSpPr>
            <p:cNvPr id="2889" name="Google Shape;2889;p62"/>
            <p:cNvSpPr/>
            <p:nvPr/>
          </p:nvSpPr>
          <p:spPr>
            <a:xfrm>
              <a:off x="7090625" y="4498150"/>
              <a:ext cx="24975" cy="110925"/>
            </a:xfrm>
            <a:custGeom>
              <a:avLst/>
              <a:gdLst/>
              <a:ahLst/>
              <a:cxnLst/>
              <a:rect l="l" t="t" r="r" b="b"/>
              <a:pathLst>
                <a:path w="999" h="4437" extrusionOk="0">
                  <a:moveTo>
                    <a:pt x="499" y="0"/>
                  </a:moveTo>
                  <a:lnTo>
                    <a:pt x="0" y="56"/>
                  </a:lnTo>
                  <a:cubicBezTo>
                    <a:pt x="444" y="1941"/>
                    <a:pt x="499" y="4437"/>
                    <a:pt x="499" y="4437"/>
                  </a:cubicBezTo>
                  <a:lnTo>
                    <a:pt x="998" y="4437"/>
                  </a:lnTo>
                  <a:cubicBezTo>
                    <a:pt x="998" y="4437"/>
                    <a:pt x="832" y="183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2"/>
            <p:cNvSpPr/>
            <p:nvPr/>
          </p:nvSpPr>
          <p:spPr>
            <a:xfrm>
              <a:off x="7001900" y="4370550"/>
              <a:ext cx="149750" cy="111000"/>
            </a:xfrm>
            <a:custGeom>
              <a:avLst/>
              <a:gdLst/>
              <a:ahLst/>
              <a:cxnLst/>
              <a:rect l="l" t="t" r="r" b="b"/>
              <a:pathLst>
                <a:path w="5990" h="4440" extrusionOk="0">
                  <a:moveTo>
                    <a:pt x="3552" y="0"/>
                  </a:moveTo>
                  <a:cubicBezTo>
                    <a:pt x="3033" y="0"/>
                    <a:pt x="2773" y="779"/>
                    <a:pt x="2773" y="779"/>
                  </a:cubicBezTo>
                  <a:cubicBezTo>
                    <a:pt x="2773" y="779"/>
                    <a:pt x="2535" y="343"/>
                    <a:pt x="2058" y="343"/>
                  </a:cubicBezTo>
                  <a:cubicBezTo>
                    <a:pt x="1972" y="343"/>
                    <a:pt x="1877" y="357"/>
                    <a:pt x="1775" y="391"/>
                  </a:cubicBezTo>
                  <a:cubicBezTo>
                    <a:pt x="1220" y="557"/>
                    <a:pt x="1387" y="1334"/>
                    <a:pt x="1387" y="1334"/>
                  </a:cubicBezTo>
                  <a:cubicBezTo>
                    <a:pt x="1387" y="1334"/>
                    <a:pt x="1165" y="1201"/>
                    <a:pt x="905" y="1201"/>
                  </a:cubicBezTo>
                  <a:cubicBezTo>
                    <a:pt x="753" y="1201"/>
                    <a:pt x="587" y="1246"/>
                    <a:pt x="444" y="1389"/>
                  </a:cubicBezTo>
                  <a:cubicBezTo>
                    <a:pt x="0" y="1777"/>
                    <a:pt x="278" y="2166"/>
                    <a:pt x="777" y="2776"/>
                  </a:cubicBezTo>
                  <a:cubicBezTo>
                    <a:pt x="1276" y="3441"/>
                    <a:pt x="2662" y="4439"/>
                    <a:pt x="2662" y="4439"/>
                  </a:cubicBezTo>
                  <a:lnTo>
                    <a:pt x="4326" y="4328"/>
                  </a:lnTo>
                  <a:cubicBezTo>
                    <a:pt x="4326" y="4328"/>
                    <a:pt x="5989" y="1667"/>
                    <a:pt x="5379" y="946"/>
                  </a:cubicBezTo>
                  <a:cubicBezTo>
                    <a:pt x="5185" y="719"/>
                    <a:pt x="5019" y="639"/>
                    <a:pt x="4882" y="639"/>
                  </a:cubicBezTo>
                  <a:cubicBezTo>
                    <a:pt x="4548" y="639"/>
                    <a:pt x="4381" y="1112"/>
                    <a:pt x="4381" y="1112"/>
                  </a:cubicBezTo>
                  <a:cubicBezTo>
                    <a:pt x="4381" y="1112"/>
                    <a:pt x="4547" y="169"/>
                    <a:pt x="3605" y="3"/>
                  </a:cubicBezTo>
                  <a:cubicBezTo>
                    <a:pt x="3587" y="1"/>
                    <a:pt x="3569" y="0"/>
                    <a:pt x="3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2"/>
            <p:cNvSpPr/>
            <p:nvPr/>
          </p:nvSpPr>
          <p:spPr>
            <a:xfrm>
              <a:off x="7053200" y="4451025"/>
              <a:ext cx="72100" cy="54400"/>
            </a:xfrm>
            <a:custGeom>
              <a:avLst/>
              <a:gdLst/>
              <a:ahLst/>
              <a:cxnLst/>
              <a:rect l="l" t="t" r="r" b="b"/>
              <a:pathLst>
                <a:path w="2884" h="2176" extrusionOk="0">
                  <a:moveTo>
                    <a:pt x="2828" y="0"/>
                  </a:moveTo>
                  <a:cubicBezTo>
                    <a:pt x="2828" y="0"/>
                    <a:pt x="2273" y="499"/>
                    <a:pt x="1497" y="1054"/>
                  </a:cubicBezTo>
                  <a:cubicBezTo>
                    <a:pt x="943" y="856"/>
                    <a:pt x="416" y="827"/>
                    <a:pt x="161" y="827"/>
                  </a:cubicBezTo>
                  <a:cubicBezTo>
                    <a:pt x="59" y="827"/>
                    <a:pt x="0" y="832"/>
                    <a:pt x="0" y="832"/>
                  </a:cubicBezTo>
                  <a:cubicBezTo>
                    <a:pt x="0" y="832"/>
                    <a:pt x="597" y="2176"/>
                    <a:pt x="1745" y="2176"/>
                  </a:cubicBezTo>
                  <a:cubicBezTo>
                    <a:pt x="1808" y="2176"/>
                    <a:pt x="1874" y="2171"/>
                    <a:pt x="1941" y="2163"/>
                  </a:cubicBezTo>
                  <a:cubicBezTo>
                    <a:pt x="2883" y="1996"/>
                    <a:pt x="2828" y="0"/>
                    <a:pt x="28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2"/>
            <p:cNvSpPr/>
            <p:nvPr/>
          </p:nvSpPr>
          <p:spPr>
            <a:xfrm>
              <a:off x="6976950" y="4536975"/>
              <a:ext cx="52700" cy="106750"/>
            </a:xfrm>
            <a:custGeom>
              <a:avLst/>
              <a:gdLst/>
              <a:ahLst/>
              <a:cxnLst/>
              <a:rect l="l" t="t" r="r" b="b"/>
              <a:pathLst>
                <a:path w="2108" h="4270" extrusionOk="0">
                  <a:moveTo>
                    <a:pt x="388" y="0"/>
                  </a:moveTo>
                  <a:lnTo>
                    <a:pt x="0" y="222"/>
                  </a:lnTo>
                  <a:cubicBezTo>
                    <a:pt x="887" y="1885"/>
                    <a:pt x="1719" y="4270"/>
                    <a:pt x="1719" y="4270"/>
                  </a:cubicBezTo>
                  <a:lnTo>
                    <a:pt x="2107" y="4103"/>
                  </a:lnTo>
                  <a:cubicBezTo>
                    <a:pt x="2107" y="4103"/>
                    <a:pt x="1276" y="1664"/>
                    <a:pt x="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2"/>
            <p:cNvSpPr/>
            <p:nvPr/>
          </p:nvSpPr>
          <p:spPr>
            <a:xfrm>
              <a:off x="6868825" y="4421425"/>
              <a:ext cx="140025" cy="112800"/>
            </a:xfrm>
            <a:custGeom>
              <a:avLst/>
              <a:gdLst/>
              <a:ahLst/>
              <a:cxnLst/>
              <a:rect l="l" t="t" r="r" b="b"/>
              <a:pathLst>
                <a:path w="5601" h="4512" extrusionOk="0">
                  <a:moveTo>
                    <a:pt x="3130" y="1"/>
                  </a:moveTo>
                  <a:cubicBezTo>
                    <a:pt x="3071" y="1"/>
                    <a:pt x="3007" y="7"/>
                    <a:pt x="2939" y="20"/>
                  </a:cubicBezTo>
                  <a:cubicBezTo>
                    <a:pt x="2384" y="75"/>
                    <a:pt x="2384" y="962"/>
                    <a:pt x="2384" y="962"/>
                  </a:cubicBezTo>
                  <a:cubicBezTo>
                    <a:pt x="2384" y="962"/>
                    <a:pt x="2147" y="699"/>
                    <a:pt x="1800" y="699"/>
                  </a:cubicBezTo>
                  <a:cubicBezTo>
                    <a:pt x="1643" y="699"/>
                    <a:pt x="1465" y="752"/>
                    <a:pt x="1275" y="907"/>
                  </a:cubicBezTo>
                  <a:cubicBezTo>
                    <a:pt x="776" y="1240"/>
                    <a:pt x="1164" y="1960"/>
                    <a:pt x="1164" y="1960"/>
                  </a:cubicBezTo>
                  <a:cubicBezTo>
                    <a:pt x="1164" y="1960"/>
                    <a:pt x="1044" y="1917"/>
                    <a:pt x="886" y="1917"/>
                  </a:cubicBezTo>
                  <a:cubicBezTo>
                    <a:pt x="688" y="1917"/>
                    <a:pt x="431" y="1985"/>
                    <a:pt x="277" y="2293"/>
                  </a:cubicBezTo>
                  <a:cubicBezTo>
                    <a:pt x="0" y="2792"/>
                    <a:pt x="333" y="3125"/>
                    <a:pt x="1054" y="3458"/>
                  </a:cubicBezTo>
                  <a:cubicBezTo>
                    <a:pt x="1719" y="3901"/>
                    <a:pt x="3327" y="4511"/>
                    <a:pt x="3327" y="4511"/>
                  </a:cubicBezTo>
                  <a:lnTo>
                    <a:pt x="4769" y="3901"/>
                  </a:lnTo>
                  <a:cubicBezTo>
                    <a:pt x="4769" y="3901"/>
                    <a:pt x="5601" y="907"/>
                    <a:pt x="4769" y="352"/>
                  </a:cubicBezTo>
                  <a:cubicBezTo>
                    <a:pt x="4596" y="237"/>
                    <a:pt x="4458" y="191"/>
                    <a:pt x="4350" y="191"/>
                  </a:cubicBezTo>
                  <a:cubicBezTo>
                    <a:pt x="3937" y="191"/>
                    <a:pt x="3937" y="851"/>
                    <a:pt x="3937" y="851"/>
                  </a:cubicBezTo>
                  <a:cubicBezTo>
                    <a:pt x="3937" y="851"/>
                    <a:pt x="3843" y="1"/>
                    <a:pt x="3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2"/>
            <p:cNvSpPr/>
            <p:nvPr/>
          </p:nvSpPr>
          <p:spPr>
            <a:xfrm>
              <a:off x="6931200" y="4487050"/>
              <a:ext cx="77650" cy="63125"/>
            </a:xfrm>
            <a:custGeom>
              <a:avLst/>
              <a:gdLst/>
              <a:ahLst/>
              <a:cxnLst/>
              <a:rect l="l" t="t" r="r" b="b"/>
              <a:pathLst>
                <a:path w="3106" h="2525" extrusionOk="0">
                  <a:moveTo>
                    <a:pt x="2496" y="1"/>
                  </a:moveTo>
                  <a:lnTo>
                    <a:pt x="2496" y="1"/>
                  </a:lnTo>
                  <a:cubicBezTo>
                    <a:pt x="2496" y="1"/>
                    <a:pt x="2163" y="555"/>
                    <a:pt x="1553" y="1443"/>
                  </a:cubicBezTo>
                  <a:cubicBezTo>
                    <a:pt x="1477" y="1438"/>
                    <a:pt x="1403" y="1435"/>
                    <a:pt x="1329" y="1435"/>
                  </a:cubicBezTo>
                  <a:cubicBezTo>
                    <a:pt x="596" y="1435"/>
                    <a:pt x="0" y="1664"/>
                    <a:pt x="0" y="1664"/>
                  </a:cubicBezTo>
                  <a:cubicBezTo>
                    <a:pt x="0" y="1664"/>
                    <a:pt x="749" y="2525"/>
                    <a:pt x="1631" y="2525"/>
                  </a:cubicBezTo>
                  <a:cubicBezTo>
                    <a:pt x="1822" y="2525"/>
                    <a:pt x="2020" y="2484"/>
                    <a:pt x="2218" y="2385"/>
                  </a:cubicBezTo>
                  <a:cubicBezTo>
                    <a:pt x="3106" y="1886"/>
                    <a:pt x="2496" y="1"/>
                    <a:pt x="24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2"/>
            <p:cNvSpPr/>
            <p:nvPr/>
          </p:nvSpPr>
          <p:spPr>
            <a:xfrm>
              <a:off x="6881300" y="4602125"/>
              <a:ext cx="76250" cy="94275"/>
            </a:xfrm>
            <a:custGeom>
              <a:avLst/>
              <a:gdLst/>
              <a:ahLst/>
              <a:cxnLst/>
              <a:rect l="l" t="t" r="r" b="b"/>
              <a:pathLst>
                <a:path w="3050" h="3771" extrusionOk="0">
                  <a:moveTo>
                    <a:pt x="333" y="0"/>
                  </a:moveTo>
                  <a:lnTo>
                    <a:pt x="0" y="278"/>
                  </a:lnTo>
                  <a:cubicBezTo>
                    <a:pt x="1220" y="1664"/>
                    <a:pt x="2551" y="3716"/>
                    <a:pt x="2606" y="3771"/>
                  </a:cubicBezTo>
                  <a:lnTo>
                    <a:pt x="3050" y="3494"/>
                  </a:lnTo>
                  <a:cubicBezTo>
                    <a:pt x="3050" y="3494"/>
                    <a:pt x="1664" y="1387"/>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2"/>
            <p:cNvSpPr/>
            <p:nvPr/>
          </p:nvSpPr>
          <p:spPr>
            <a:xfrm>
              <a:off x="6759300" y="4493750"/>
              <a:ext cx="127550" cy="115325"/>
            </a:xfrm>
            <a:custGeom>
              <a:avLst/>
              <a:gdLst/>
              <a:ahLst/>
              <a:cxnLst/>
              <a:rect l="l" t="t" r="r" b="b"/>
              <a:pathLst>
                <a:path w="5102" h="4613" extrusionOk="0">
                  <a:moveTo>
                    <a:pt x="3799" y="1"/>
                  </a:moveTo>
                  <a:cubicBezTo>
                    <a:pt x="3273" y="1"/>
                    <a:pt x="3438" y="786"/>
                    <a:pt x="3438" y="786"/>
                  </a:cubicBezTo>
                  <a:cubicBezTo>
                    <a:pt x="3438" y="786"/>
                    <a:pt x="3171" y="138"/>
                    <a:pt x="2574" y="138"/>
                  </a:cubicBezTo>
                  <a:cubicBezTo>
                    <a:pt x="2451" y="138"/>
                    <a:pt x="2314" y="166"/>
                    <a:pt x="2163" y="232"/>
                  </a:cubicBezTo>
                  <a:cubicBezTo>
                    <a:pt x="1664" y="454"/>
                    <a:pt x="1830" y="1341"/>
                    <a:pt x="1830" y="1341"/>
                  </a:cubicBezTo>
                  <a:cubicBezTo>
                    <a:pt x="1830" y="1341"/>
                    <a:pt x="1631" y="1196"/>
                    <a:pt x="1378" y="1196"/>
                  </a:cubicBezTo>
                  <a:cubicBezTo>
                    <a:pt x="1187" y="1196"/>
                    <a:pt x="967" y="1278"/>
                    <a:pt x="777" y="1563"/>
                  </a:cubicBezTo>
                  <a:cubicBezTo>
                    <a:pt x="444" y="2006"/>
                    <a:pt x="998" y="2561"/>
                    <a:pt x="998" y="2561"/>
                  </a:cubicBezTo>
                  <a:cubicBezTo>
                    <a:pt x="998" y="2561"/>
                    <a:pt x="278" y="2561"/>
                    <a:pt x="167" y="3115"/>
                  </a:cubicBezTo>
                  <a:cubicBezTo>
                    <a:pt x="0" y="3614"/>
                    <a:pt x="444" y="3892"/>
                    <a:pt x="1220" y="4114"/>
                  </a:cubicBezTo>
                  <a:cubicBezTo>
                    <a:pt x="1941" y="4335"/>
                    <a:pt x="3605" y="4613"/>
                    <a:pt x="3605" y="4613"/>
                  </a:cubicBezTo>
                  <a:lnTo>
                    <a:pt x="4991" y="3559"/>
                  </a:lnTo>
                  <a:cubicBezTo>
                    <a:pt x="4991" y="3559"/>
                    <a:pt x="5102" y="454"/>
                    <a:pt x="4104" y="66"/>
                  </a:cubicBezTo>
                  <a:cubicBezTo>
                    <a:pt x="3983" y="20"/>
                    <a:pt x="3882" y="1"/>
                    <a:pt x="3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2"/>
            <p:cNvSpPr/>
            <p:nvPr/>
          </p:nvSpPr>
          <p:spPr>
            <a:xfrm>
              <a:off x="6834150" y="4550825"/>
              <a:ext cx="76275" cy="67900"/>
            </a:xfrm>
            <a:custGeom>
              <a:avLst/>
              <a:gdLst/>
              <a:ahLst/>
              <a:cxnLst/>
              <a:rect l="l" t="t" r="r" b="b"/>
              <a:pathLst>
                <a:path w="3051" h="2716" extrusionOk="0">
                  <a:moveTo>
                    <a:pt x="1942" y="1"/>
                  </a:moveTo>
                  <a:cubicBezTo>
                    <a:pt x="1942" y="1"/>
                    <a:pt x="1664" y="666"/>
                    <a:pt x="1442" y="1609"/>
                  </a:cubicBezTo>
                  <a:cubicBezTo>
                    <a:pt x="611" y="1831"/>
                    <a:pt x="1" y="2219"/>
                    <a:pt x="1" y="2219"/>
                  </a:cubicBezTo>
                  <a:cubicBezTo>
                    <a:pt x="1" y="2219"/>
                    <a:pt x="691" y="2716"/>
                    <a:pt x="1410" y="2716"/>
                  </a:cubicBezTo>
                  <a:cubicBezTo>
                    <a:pt x="1709" y="2716"/>
                    <a:pt x="2013" y="2630"/>
                    <a:pt x="2274" y="2385"/>
                  </a:cubicBezTo>
                  <a:cubicBezTo>
                    <a:pt x="3051" y="1664"/>
                    <a:pt x="1942" y="1"/>
                    <a:pt x="19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2"/>
            <p:cNvSpPr/>
            <p:nvPr/>
          </p:nvSpPr>
          <p:spPr>
            <a:xfrm>
              <a:off x="6799500" y="4692225"/>
              <a:ext cx="97075" cy="72125"/>
            </a:xfrm>
            <a:custGeom>
              <a:avLst/>
              <a:gdLst/>
              <a:ahLst/>
              <a:cxnLst/>
              <a:rect l="l" t="t" r="r" b="b"/>
              <a:pathLst>
                <a:path w="3883" h="2885" extrusionOk="0">
                  <a:moveTo>
                    <a:pt x="222" y="1"/>
                  </a:moveTo>
                  <a:lnTo>
                    <a:pt x="0" y="389"/>
                  </a:lnTo>
                  <a:cubicBezTo>
                    <a:pt x="1664" y="1276"/>
                    <a:pt x="3605" y="2884"/>
                    <a:pt x="3605" y="2884"/>
                  </a:cubicBezTo>
                  <a:lnTo>
                    <a:pt x="3882" y="2551"/>
                  </a:lnTo>
                  <a:cubicBezTo>
                    <a:pt x="3882" y="2551"/>
                    <a:pt x="1886" y="943"/>
                    <a:pt x="2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2"/>
            <p:cNvSpPr/>
            <p:nvPr/>
          </p:nvSpPr>
          <p:spPr>
            <a:xfrm>
              <a:off x="6671950" y="4601900"/>
              <a:ext cx="122025" cy="116700"/>
            </a:xfrm>
            <a:custGeom>
              <a:avLst/>
              <a:gdLst/>
              <a:ahLst/>
              <a:cxnLst/>
              <a:rect l="l" t="t" r="r" b="b"/>
              <a:pathLst>
                <a:path w="4881" h="4668" extrusionOk="0">
                  <a:moveTo>
                    <a:pt x="2803" y="1"/>
                  </a:moveTo>
                  <a:cubicBezTo>
                    <a:pt x="2048" y="1"/>
                    <a:pt x="2496" y="897"/>
                    <a:pt x="2496" y="897"/>
                  </a:cubicBezTo>
                  <a:cubicBezTo>
                    <a:pt x="2496" y="897"/>
                    <a:pt x="2149" y="521"/>
                    <a:pt x="1706" y="521"/>
                  </a:cubicBezTo>
                  <a:cubicBezTo>
                    <a:pt x="1535" y="521"/>
                    <a:pt x="1350" y="576"/>
                    <a:pt x="1165" y="730"/>
                  </a:cubicBezTo>
                  <a:cubicBezTo>
                    <a:pt x="722" y="1118"/>
                    <a:pt x="1165" y="1839"/>
                    <a:pt x="1165" y="1839"/>
                  </a:cubicBezTo>
                  <a:cubicBezTo>
                    <a:pt x="1165" y="1839"/>
                    <a:pt x="1085" y="1821"/>
                    <a:pt x="968" y="1821"/>
                  </a:cubicBezTo>
                  <a:cubicBezTo>
                    <a:pt x="734" y="1821"/>
                    <a:pt x="352" y="1895"/>
                    <a:pt x="167" y="2338"/>
                  </a:cubicBezTo>
                  <a:cubicBezTo>
                    <a:pt x="1" y="2893"/>
                    <a:pt x="722" y="3225"/>
                    <a:pt x="722" y="3225"/>
                  </a:cubicBezTo>
                  <a:cubicBezTo>
                    <a:pt x="722" y="3225"/>
                    <a:pt x="112" y="3447"/>
                    <a:pt x="112" y="4057"/>
                  </a:cubicBezTo>
                  <a:cubicBezTo>
                    <a:pt x="112" y="4612"/>
                    <a:pt x="611" y="4667"/>
                    <a:pt x="1443" y="4667"/>
                  </a:cubicBezTo>
                  <a:cubicBezTo>
                    <a:pt x="2219" y="4667"/>
                    <a:pt x="3938" y="4335"/>
                    <a:pt x="3938" y="4335"/>
                  </a:cubicBezTo>
                  <a:lnTo>
                    <a:pt x="4881" y="2948"/>
                  </a:lnTo>
                  <a:cubicBezTo>
                    <a:pt x="4881" y="2948"/>
                    <a:pt x="3938" y="9"/>
                    <a:pt x="2940" y="9"/>
                  </a:cubicBezTo>
                  <a:cubicBezTo>
                    <a:pt x="2890" y="3"/>
                    <a:pt x="2845" y="1"/>
                    <a:pt x="28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2"/>
            <p:cNvSpPr/>
            <p:nvPr/>
          </p:nvSpPr>
          <p:spPr>
            <a:xfrm>
              <a:off x="6752375" y="4645100"/>
              <a:ext cx="72100" cy="70400"/>
            </a:xfrm>
            <a:custGeom>
              <a:avLst/>
              <a:gdLst/>
              <a:ahLst/>
              <a:cxnLst/>
              <a:rect l="l" t="t" r="r" b="b"/>
              <a:pathLst>
                <a:path w="2884" h="2816" extrusionOk="0">
                  <a:moveTo>
                    <a:pt x="1275" y="0"/>
                  </a:moveTo>
                  <a:cubicBezTo>
                    <a:pt x="1275" y="0"/>
                    <a:pt x="1275" y="777"/>
                    <a:pt x="1165" y="1664"/>
                  </a:cubicBezTo>
                  <a:cubicBezTo>
                    <a:pt x="444" y="2052"/>
                    <a:pt x="0" y="2717"/>
                    <a:pt x="0" y="2717"/>
                  </a:cubicBezTo>
                  <a:cubicBezTo>
                    <a:pt x="0" y="2717"/>
                    <a:pt x="369" y="2816"/>
                    <a:pt x="828" y="2816"/>
                  </a:cubicBezTo>
                  <a:cubicBezTo>
                    <a:pt x="1345" y="2816"/>
                    <a:pt x="1977" y="2691"/>
                    <a:pt x="2329" y="2163"/>
                  </a:cubicBezTo>
                  <a:cubicBezTo>
                    <a:pt x="2884" y="1220"/>
                    <a:pt x="1275" y="0"/>
                    <a:pt x="1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2"/>
            <p:cNvSpPr/>
            <p:nvPr/>
          </p:nvSpPr>
          <p:spPr>
            <a:xfrm>
              <a:off x="6986800" y="4624475"/>
              <a:ext cx="130175" cy="368600"/>
            </a:xfrm>
            <a:custGeom>
              <a:avLst/>
              <a:gdLst/>
              <a:ahLst/>
              <a:cxnLst/>
              <a:rect l="l" t="t" r="r" b="b"/>
              <a:pathLst>
                <a:path w="5207" h="14744" extrusionOk="0">
                  <a:moveTo>
                    <a:pt x="1846" y="0"/>
                  </a:moveTo>
                  <a:cubicBezTo>
                    <a:pt x="871" y="0"/>
                    <a:pt x="1" y="1160"/>
                    <a:pt x="493" y="3099"/>
                  </a:cubicBezTo>
                  <a:cubicBezTo>
                    <a:pt x="1159" y="5816"/>
                    <a:pt x="3266" y="13025"/>
                    <a:pt x="3599" y="14744"/>
                  </a:cubicBezTo>
                  <a:lnTo>
                    <a:pt x="5151" y="14744"/>
                  </a:lnTo>
                  <a:cubicBezTo>
                    <a:pt x="5207" y="13025"/>
                    <a:pt x="4375" y="4152"/>
                    <a:pt x="3599" y="1768"/>
                  </a:cubicBezTo>
                  <a:cubicBezTo>
                    <a:pt x="3237" y="548"/>
                    <a:pt x="2517" y="0"/>
                    <a:pt x="18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2"/>
            <p:cNvSpPr/>
            <p:nvPr/>
          </p:nvSpPr>
          <p:spPr>
            <a:xfrm>
              <a:off x="6909500" y="4664150"/>
              <a:ext cx="167275" cy="328925"/>
            </a:xfrm>
            <a:custGeom>
              <a:avLst/>
              <a:gdLst/>
              <a:ahLst/>
              <a:cxnLst/>
              <a:rect l="l" t="t" r="r" b="b"/>
              <a:pathLst>
                <a:path w="6691" h="13157" extrusionOk="0">
                  <a:moveTo>
                    <a:pt x="1918" y="0"/>
                  </a:moveTo>
                  <a:cubicBezTo>
                    <a:pt x="835" y="0"/>
                    <a:pt x="0" y="1661"/>
                    <a:pt x="591" y="2954"/>
                  </a:cubicBezTo>
                  <a:cubicBezTo>
                    <a:pt x="1312" y="4617"/>
                    <a:pt x="4362" y="11770"/>
                    <a:pt x="4972" y="13157"/>
                  </a:cubicBezTo>
                  <a:lnTo>
                    <a:pt x="6691" y="13157"/>
                  </a:lnTo>
                  <a:cubicBezTo>
                    <a:pt x="6303" y="11493"/>
                    <a:pt x="4972" y="4506"/>
                    <a:pt x="3585" y="1512"/>
                  </a:cubicBezTo>
                  <a:cubicBezTo>
                    <a:pt x="3067" y="419"/>
                    <a:pt x="2461" y="0"/>
                    <a:pt x="19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2"/>
            <p:cNvSpPr/>
            <p:nvPr/>
          </p:nvSpPr>
          <p:spPr>
            <a:xfrm>
              <a:off x="7060625" y="4584850"/>
              <a:ext cx="117350" cy="408225"/>
            </a:xfrm>
            <a:custGeom>
              <a:avLst/>
              <a:gdLst/>
              <a:ahLst/>
              <a:cxnLst/>
              <a:rect l="l" t="t" r="r" b="b"/>
              <a:pathLst>
                <a:path w="4694" h="16329" extrusionOk="0">
                  <a:moveTo>
                    <a:pt x="2067" y="1"/>
                  </a:moveTo>
                  <a:cubicBezTo>
                    <a:pt x="1013" y="1"/>
                    <a:pt x="0" y="1368"/>
                    <a:pt x="424" y="2965"/>
                  </a:cubicBezTo>
                  <a:cubicBezTo>
                    <a:pt x="978" y="5238"/>
                    <a:pt x="2198" y="16329"/>
                    <a:pt x="2198" y="16329"/>
                  </a:cubicBezTo>
                  <a:lnTo>
                    <a:pt x="4139" y="16329"/>
                  </a:lnTo>
                  <a:cubicBezTo>
                    <a:pt x="4139" y="16329"/>
                    <a:pt x="4694" y="7124"/>
                    <a:pt x="3862" y="2410"/>
                  </a:cubicBezTo>
                  <a:cubicBezTo>
                    <a:pt x="3565" y="673"/>
                    <a:pt x="2806" y="1"/>
                    <a:pt x="2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2"/>
            <p:cNvSpPr/>
            <p:nvPr/>
          </p:nvSpPr>
          <p:spPr>
            <a:xfrm>
              <a:off x="6851300" y="4726800"/>
              <a:ext cx="182500" cy="266275"/>
            </a:xfrm>
            <a:custGeom>
              <a:avLst/>
              <a:gdLst/>
              <a:ahLst/>
              <a:cxnLst/>
              <a:rect l="l" t="t" r="r" b="b"/>
              <a:pathLst>
                <a:path w="7300" h="10651" extrusionOk="0">
                  <a:moveTo>
                    <a:pt x="1849" y="1"/>
                  </a:moveTo>
                  <a:cubicBezTo>
                    <a:pt x="850" y="1"/>
                    <a:pt x="1" y="1211"/>
                    <a:pt x="867" y="2832"/>
                  </a:cubicBezTo>
                  <a:cubicBezTo>
                    <a:pt x="2143" y="5161"/>
                    <a:pt x="5470" y="10651"/>
                    <a:pt x="5470" y="10651"/>
                  </a:cubicBezTo>
                  <a:lnTo>
                    <a:pt x="7300" y="10651"/>
                  </a:lnTo>
                  <a:cubicBezTo>
                    <a:pt x="7300" y="10651"/>
                    <a:pt x="4472" y="2776"/>
                    <a:pt x="3196" y="891"/>
                  </a:cubicBezTo>
                  <a:cubicBezTo>
                    <a:pt x="2823" y="269"/>
                    <a:pt x="2319" y="1"/>
                    <a:pt x="18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2"/>
            <p:cNvSpPr/>
            <p:nvPr/>
          </p:nvSpPr>
          <p:spPr>
            <a:xfrm>
              <a:off x="7071200" y="4658950"/>
              <a:ext cx="44400" cy="334125"/>
            </a:xfrm>
            <a:custGeom>
              <a:avLst/>
              <a:gdLst/>
              <a:ahLst/>
              <a:cxnLst/>
              <a:rect l="l" t="t" r="r" b="b"/>
              <a:pathLst>
                <a:path w="1776" h="13365" extrusionOk="0">
                  <a:moveTo>
                    <a:pt x="1" y="1"/>
                  </a:moveTo>
                  <a:lnTo>
                    <a:pt x="1" y="1"/>
                  </a:lnTo>
                  <a:cubicBezTo>
                    <a:pt x="167" y="2773"/>
                    <a:pt x="1221" y="13365"/>
                    <a:pt x="1221" y="13365"/>
                  </a:cubicBezTo>
                  <a:lnTo>
                    <a:pt x="1775" y="13365"/>
                  </a:lnTo>
                  <a:cubicBezTo>
                    <a:pt x="1775" y="13365"/>
                    <a:pt x="1221" y="6655"/>
                    <a:pt x="944" y="4271"/>
                  </a:cubicBezTo>
                  <a:cubicBezTo>
                    <a:pt x="555" y="1942"/>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2"/>
            <p:cNvSpPr/>
            <p:nvPr/>
          </p:nvSpPr>
          <p:spPr>
            <a:xfrm>
              <a:off x="6999125" y="4701925"/>
              <a:ext cx="77650" cy="291150"/>
            </a:xfrm>
            <a:custGeom>
              <a:avLst/>
              <a:gdLst/>
              <a:ahLst/>
              <a:cxnLst/>
              <a:rect l="l" t="t" r="r" b="b"/>
              <a:pathLst>
                <a:path w="3106" h="11646" extrusionOk="0">
                  <a:moveTo>
                    <a:pt x="0" y="1"/>
                  </a:moveTo>
                  <a:cubicBezTo>
                    <a:pt x="777" y="3882"/>
                    <a:pt x="2607" y="11646"/>
                    <a:pt x="2607" y="11646"/>
                  </a:cubicBezTo>
                  <a:lnTo>
                    <a:pt x="3106" y="11646"/>
                  </a:lnTo>
                  <a:cubicBezTo>
                    <a:pt x="3106" y="11646"/>
                    <a:pt x="1941" y="6322"/>
                    <a:pt x="1498" y="4659"/>
                  </a:cubicBezTo>
                  <a:cubicBezTo>
                    <a:pt x="1110" y="2995"/>
                    <a:pt x="1" y="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2"/>
            <p:cNvSpPr/>
            <p:nvPr/>
          </p:nvSpPr>
          <p:spPr>
            <a:xfrm>
              <a:off x="6924275" y="4737975"/>
              <a:ext cx="109525" cy="255100"/>
            </a:xfrm>
            <a:custGeom>
              <a:avLst/>
              <a:gdLst/>
              <a:ahLst/>
              <a:cxnLst/>
              <a:rect l="l" t="t" r="r" b="b"/>
              <a:pathLst>
                <a:path w="4381" h="10204" extrusionOk="0">
                  <a:moveTo>
                    <a:pt x="0" y="1"/>
                  </a:moveTo>
                  <a:cubicBezTo>
                    <a:pt x="0" y="1775"/>
                    <a:pt x="3937" y="10204"/>
                    <a:pt x="3937" y="10204"/>
                  </a:cubicBezTo>
                  <a:lnTo>
                    <a:pt x="4381" y="10204"/>
                  </a:lnTo>
                  <a:cubicBezTo>
                    <a:pt x="4381" y="10204"/>
                    <a:pt x="3937" y="9039"/>
                    <a:pt x="3383" y="7542"/>
                  </a:cubicBezTo>
                  <a:cubicBezTo>
                    <a:pt x="2828" y="6100"/>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Рисунок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48698" y="602154"/>
            <a:ext cx="3342154" cy="3108487"/>
          </a:xfrm>
          <a:prstGeom prst="rect">
            <a:avLst/>
          </a:prstGeom>
        </p:spPr>
      </p:pic>
      <p:pic>
        <p:nvPicPr>
          <p:cNvPr id="4" name="Рисунок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75955" y="591089"/>
            <a:ext cx="3519693" cy="2269167"/>
          </a:xfrm>
          <a:prstGeom prst="rect">
            <a:avLst/>
          </a:prstGeom>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911"/>
        <p:cNvGrpSpPr/>
        <p:nvPr/>
      </p:nvGrpSpPr>
      <p:grpSpPr>
        <a:xfrm>
          <a:off x="0" y="0"/>
          <a:ext cx="0" cy="0"/>
          <a:chOff x="0" y="0"/>
          <a:chExt cx="0" cy="0"/>
        </a:xfrm>
      </p:grpSpPr>
      <p:pic>
        <p:nvPicPr>
          <p:cNvPr id="3" name="Рисунок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99630" y="780911"/>
            <a:ext cx="5265029" cy="3948772"/>
          </a:xfrm>
          <a:prstGeom prst="rect">
            <a:avLst/>
          </a:prstGeom>
        </p:spPr>
      </p:pic>
      <p:sp>
        <p:nvSpPr>
          <p:cNvPr id="4" name="TextBox 3"/>
          <p:cNvSpPr txBox="1"/>
          <p:nvPr/>
        </p:nvSpPr>
        <p:spPr>
          <a:xfrm>
            <a:off x="2336059" y="360084"/>
            <a:ext cx="4262705" cy="307777"/>
          </a:xfrm>
          <a:prstGeom prst="rect">
            <a:avLst/>
          </a:prstGeom>
          <a:noFill/>
        </p:spPr>
        <p:txBody>
          <a:bodyPr wrap="none" rtlCol="0">
            <a:spAutoFit/>
          </a:bodyPr>
          <a:lstStyle/>
          <a:p>
            <a:r>
              <a:rPr lang="ru-RU" b="1" dirty="0" smtClean="0"/>
              <a:t>ГРОБНИЦА  ХНУМХОТЕПА  В БЕНИ - ХАСАНЕ</a:t>
            </a:r>
            <a:endParaRPr lang="ru-RU" b="1" dirty="0"/>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932"/>
        <p:cNvGrpSpPr/>
        <p:nvPr/>
      </p:nvGrpSpPr>
      <p:grpSpPr>
        <a:xfrm>
          <a:off x="0" y="0"/>
          <a:ext cx="0" cy="0"/>
          <a:chOff x="0" y="0"/>
          <a:chExt cx="0" cy="0"/>
        </a:xfrm>
      </p:grpSpPr>
      <p:grpSp>
        <p:nvGrpSpPr>
          <p:cNvPr id="2933" name="Google Shape;2933;p64"/>
          <p:cNvGrpSpPr/>
          <p:nvPr/>
        </p:nvGrpSpPr>
        <p:grpSpPr>
          <a:xfrm>
            <a:off x="-25" y="3471871"/>
            <a:ext cx="2003207" cy="1335092"/>
            <a:chOff x="1664700" y="1542375"/>
            <a:chExt cx="4263050" cy="2841225"/>
          </a:xfrm>
        </p:grpSpPr>
        <p:sp>
          <p:nvSpPr>
            <p:cNvPr id="2934" name="Google Shape;2934;p64"/>
            <p:cNvSpPr/>
            <p:nvPr/>
          </p:nvSpPr>
          <p:spPr>
            <a:xfrm>
              <a:off x="1665525" y="1542375"/>
              <a:ext cx="4262225" cy="947375"/>
            </a:xfrm>
            <a:custGeom>
              <a:avLst/>
              <a:gdLst/>
              <a:ahLst/>
              <a:cxnLst/>
              <a:rect l="l" t="t" r="r" b="b"/>
              <a:pathLst>
                <a:path w="170489" h="37895" extrusionOk="0">
                  <a:moveTo>
                    <a:pt x="1" y="1"/>
                  </a:moveTo>
                  <a:lnTo>
                    <a:pt x="1" y="37894"/>
                  </a:lnTo>
                  <a:lnTo>
                    <a:pt x="170489" y="37894"/>
                  </a:lnTo>
                  <a:lnTo>
                    <a:pt x="1704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4"/>
            <p:cNvSpPr/>
            <p:nvPr/>
          </p:nvSpPr>
          <p:spPr>
            <a:xfrm>
              <a:off x="1665525" y="2488900"/>
              <a:ext cx="4262225" cy="947350"/>
            </a:xfrm>
            <a:custGeom>
              <a:avLst/>
              <a:gdLst/>
              <a:ahLst/>
              <a:cxnLst/>
              <a:rect l="l" t="t" r="r" b="b"/>
              <a:pathLst>
                <a:path w="170489" h="37894" extrusionOk="0">
                  <a:moveTo>
                    <a:pt x="1" y="0"/>
                  </a:moveTo>
                  <a:lnTo>
                    <a:pt x="1" y="37894"/>
                  </a:lnTo>
                  <a:lnTo>
                    <a:pt x="170489" y="37894"/>
                  </a:lnTo>
                  <a:lnTo>
                    <a:pt x="1704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4"/>
            <p:cNvSpPr/>
            <p:nvPr/>
          </p:nvSpPr>
          <p:spPr>
            <a:xfrm>
              <a:off x="1664700" y="3436225"/>
              <a:ext cx="4262225" cy="947375"/>
            </a:xfrm>
            <a:custGeom>
              <a:avLst/>
              <a:gdLst/>
              <a:ahLst/>
              <a:cxnLst/>
              <a:rect l="l" t="t" r="r" b="b"/>
              <a:pathLst>
                <a:path w="170489" h="37895" extrusionOk="0">
                  <a:moveTo>
                    <a:pt x="0" y="1"/>
                  </a:moveTo>
                  <a:lnTo>
                    <a:pt x="0" y="37895"/>
                  </a:lnTo>
                  <a:lnTo>
                    <a:pt x="170489" y="37895"/>
                  </a:lnTo>
                  <a:lnTo>
                    <a:pt x="1704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4"/>
            <p:cNvSpPr/>
            <p:nvPr/>
          </p:nvSpPr>
          <p:spPr>
            <a:xfrm>
              <a:off x="3509350" y="3200700"/>
              <a:ext cx="579600" cy="181350"/>
            </a:xfrm>
            <a:custGeom>
              <a:avLst/>
              <a:gdLst/>
              <a:ahLst/>
              <a:cxnLst/>
              <a:rect l="l" t="t" r="r" b="b"/>
              <a:pathLst>
                <a:path w="23184" h="7254" extrusionOk="0">
                  <a:moveTo>
                    <a:pt x="21038" y="410"/>
                  </a:moveTo>
                  <a:cubicBezTo>
                    <a:pt x="21075" y="410"/>
                    <a:pt x="21112" y="412"/>
                    <a:pt x="21149" y="415"/>
                  </a:cubicBezTo>
                  <a:cubicBezTo>
                    <a:pt x="21516" y="449"/>
                    <a:pt x="21916" y="616"/>
                    <a:pt x="22149" y="916"/>
                  </a:cubicBezTo>
                  <a:cubicBezTo>
                    <a:pt x="22683" y="1550"/>
                    <a:pt x="22650" y="2450"/>
                    <a:pt x="22016" y="3017"/>
                  </a:cubicBezTo>
                  <a:cubicBezTo>
                    <a:pt x="19147" y="5452"/>
                    <a:pt x="15445" y="6853"/>
                    <a:pt x="11575" y="6853"/>
                  </a:cubicBezTo>
                  <a:cubicBezTo>
                    <a:pt x="11108" y="6853"/>
                    <a:pt x="10608" y="6853"/>
                    <a:pt x="10141" y="6787"/>
                  </a:cubicBezTo>
                  <a:cubicBezTo>
                    <a:pt x="6472" y="6453"/>
                    <a:pt x="2936" y="5019"/>
                    <a:pt x="834" y="2917"/>
                  </a:cubicBezTo>
                  <a:cubicBezTo>
                    <a:pt x="267" y="2350"/>
                    <a:pt x="267" y="1416"/>
                    <a:pt x="834" y="849"/>
                  </a:cubicBezTo>
                  <a:cubicBezTo>
                    <a:pt x="1134" y="582"/>
                    <a:pt x="1501" y="415"/>
                    <a:pt x="1902" y="415"/>
                  </a:cubicBezTo>
                  <a:cubicBezTo>
                    <a:pt x="2269" y="415"/>
                    <a:pt x="2635" y="549"/>
                    <a:pt x="2936" y="882"/>
                  </a:cubicBezTo>
                  <a:cubicBezTo>
                    <a:pt x="4503" y="2450"/>
                    <a:pt x="7439" y="3618"/>
                    <a:pt x="10408" y="3885"/>
                  </a:cubicBezTo>
                  <a:cubicBezTo>
                    <a:pt x="10766" y="3913"/>
                    <a:pt x="11149" y="3930"/>
                    <a:pt x="11553" y="3930"/>
                  </a:cubicBezTo>
                  <a:cubicBezTo>
                    <a:pt x="14009" y="3930"/>
                    <a:pt x="17221" y="3303"/>
                    <a:pt x="20115" y="782"/>
                  </a:cubicBezTo>
                  <a:cubicBezTo>
                    <a:pt x="20385" y="542"/>
                    <a:pt x="20708" y="410"/>
                    <a:pt x="21038" y="410"/>
                  </a:cubicBezTo>
                  <a:close/>
                  <a:moveTo>
                    <a:pt x="21007" y="1"/>
                  </a:moveTo>
                  <a:cubicBezTo>
                    <a:pt x="20596" y="1"/>
                    <a:pt x="20161" y="164"/>
                    <a:pt x="19848" y="449"/>
                  </a:cubicBezTo>
                  <a:cubicBezTo>
                    <a:pt x="17103" y="2885"/>
                    <a:pt x="14100" y="3511"/>
                    <a:pt x="11727" y="3511"/>
                  </a:cubicBezTo>
                  <a:cubicBezTo>
                    <a:pt x="11273" y="3511"/>
                    <a:pt x="10842" y="3488"/>
                    <a:pt x="10441" y="3451"/>
                  </a:cubicBezTo>
                  <a:cubicBezTo>
                    <a:pt x="7539" y="3251"/>
                    <a:pt x="4704" y="2083"/>
                    <a:pt x="3203" y="582"/>
                  </a:cubicBezTo>
                  <a:cubicBezTo>
                    <a:pt x="2836" y="249"/>
                    <a:pt x="2369" y="49"/>
                    <a:pt x="1868" y="49"/>
                  </a:cubicBezTo>
                  <a:cubicBezTo>
                    <a:pt x="1401" y="49"/>
                    <a:pt x="934" y="215"/>
                    <a:pt x="567" y="582"/>
                  </a:cubicBezTo>
                  <a:cubicBezTo>
                    <a:pt x="200" y="949"/>
                    <a:pt x="0" y="1416"/>
                    <a:pt x="0" y="1917"/>
                  </a:cubicBezTo>
                  <a:cubicBezTo>
                    <a:pt x="0" y="2417"/>
                    <a:pt x="167" y="2884"/>
                    <a:pt x="567" y="3251"/>
                  </a:cubicBezTo>
                  <a:cubicBezTo>
                    <a:pt x="2669" y="5386"/>
                    <a:pt x="6338" y="6920"/>
                    <a:pt x="10107" y="7220"/>
                  </a:cubicBezTo>
                  <a:cubicBezTo>
                    <a:pt x="10608" y="7254"/>
                    <a:pt x="11075" y="7254"/>
                    <a:pt x="11575" y="7254"/>
                  </a:cubicBezTo>
                  <a:cubicBezTo>
                    <a:pt x="15578" y="7254"/>
                    <a:pt x="19347" y="5853"/>
                    <a:pt x="22350" y="3284"/>
                  </a:cubicBezTo>
                  <a:cubicBezTo>
                    <a:pt x="23117" y="2584"/>
                    <a:pt x="23183" y="1416"/>
                    <a:pt x="22516" y="616"/>
                  </a:cubicBezTo>
                  <a:cubicBezTo>
                    <a:pt x="22183" y="249"/>
                    <a:pt x="21716" y="49"/>
                    <a:pt x="21215" y="15"/>
                  </a:cubicBezTo>
                  <a:cubicBezTo>
                    <a:pt x="21147" y="5"/>
                    <a:pt x="21078" y="1"/>
                    <a:pt x="210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4"/>
            <p:cNvSpPr/>
            <p:nvPr/>
          </p:nvSpPr>
          <p:spPr>
            <a:xfrm>
              <a:off x="3567725" y="3200600"/>
              <a:ext cx="39225" cy="38025"/>
            </a:xfrm>
            <a:custGeom>
              <a:avLst/>
              <a:gdLst/>
              <a:ahLst/>
              <a:cxnLst/>
              <a:rect l="l" t="t" r="r" b="b"/>
              <a:pathLst>
                <a:path w="1569" h="1521" extrusionOk="0">
                  <a:moveTo>
                    <a:pt x="980" y="1"/>
                  </a:moveTo>
                  <a:cubicBezTo>
                    <a:pt x="789" y="1"/>
                    <a:pt x="573" y="118"/>
                    <a:pt x="401" y="353"/>
                  </a:cubicBezTo>
                  <a:cubicBezTo>
                    <a:pt x="0" y="853"/>
                    <a:pt x="167" y="1520"/>
                    <a:pt x="167" y="1520"/>
                  </a:cubicBezTo>
                  <a:cubicBezTo>
                    <a:pt x="167" y="1520"/>
                    <a:pt x="1568" y="1253"/>
                    <a:pt x="1435" y="453"/>
                  </a:cubicBezTo>
                  <a:cubicBezTo>
                    <a:pt x="1381" y="152"/>
                    <a:pt x="1196" y="1"/>
                    <a:pt x="9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4"/>
            <p:cNvSpPr/>
            <p:nvPr/>
          </p:nvSpPr>
          <p:spPr>
            <a:xfrm>
              <a:off x="3561875" y="3194275"/>
              <a:ext cx="46725" cy="48525"/>
            </a:xfrm>
            <a:custGeom>
              <a:avLst/>
              <a:gdLst/>
              <a:ahLst/>
              <a:cxnLst/>
              <a:rect l="l" t="t" r="r" b="b"/>
              <a:pathLst>
                <a:path w="1869" h="1941" extrusionOk="0">
                  <a:moveTo>
                    <a:pt x="1168" y="472"/>
                  </a:moveTo>
                  <a:cubicBezTo>
                    <a:pt x="1202" y="472"/>
                    <a:pt x="1235" y="472"/>
                    <a:pt x="1235" y="506"/>
                  </a:cubicBezTo>
                  <a:cubicBezTo>
                    <a:pt x="1368" y="539"/>
                    <a:pt x="1402" y="639"/>
                    <a:pt x="1468" y="806"/>
                  </a:cubicBezTo>
                  <a:cubicBezTo>
                    <a:pt x="1468" y="873"/>
                    <a:pt x="1468" y="1006"/>
                    <a:pt x="1368" y="1106"/>
                  </a:cubicBezTo>
                  <a:cubicBezTo>
                    <a:pt x="1202" y="1306"/>
                    <a:pt x="835" y="1440"/>
                    <a:pt x="568" y="1506"/>
                  </a:cubicBezTo>
                  <a:cubicBezTo>
                    <a:pt x="534" y="1306"/>
                    <a:pt x="534" y="973"/>
                    <a:pt x="735" y="706"/>
                  </a:cubicBezTo>
                  <a:cubicBezTo>
                    <a:pt x="868" y="539"/>
                    <a:pt x="1035" y="472"/>
                    <a:pt x="1168" y="472"/>
                  </a:cubicBezTo>
                  <a:close/>
                  <a:moveTo>
                    <a:pt x="1212" y="0"/>
                  </a:moveTo>
                  <a:cubicBezTo>
                    <a:pt x="936" y="0"/>
                    <a:pt x="641" y="138"/>
                    <a:pt x="401" y="439"/>
                  </a:cubicBezTo>
                  <a:cubicBezTo>
                    <a:pt x="1" y="1006"/>
                    <a:pt x="201" y="1707"/>
                    <a:pt x="201" y="1773"/>
                  </a:cubicBezTo>
                  <a:cubicBezTo>
                    <a:pt x="234" y="1840"/>
                    <a:pt x="334" y="1940"/>
                    <a:pt x="401" y="1940"/>
                  </a:cubicBezTo>
                  <a:cubicBezTo>
                    <a:pt x="534" y="1940"/>
                    <a:pt x="1368" y="1807"/>
                    <a:pt x="1669" y="1273"/>
                  </a:cubicBezTo>
                  <a:cubicBezTo>
                    <a:pt x="1835" y="1039"/>
                    <a:pt x="1869" y="839"/>
                    <a:pt x="1835" y="639"/>
                  </a:cubicBezTo>
                  <a:cubicBezTo>
                    <a:pt x="1735" y="306"/>
                    <a:pt x="1569" y="105"/>
                    <a:pt x="1302" y="5"/>
                  </a:cubicBezTo>
                  <a:cubicBezTo>
                    <a:pt x="1272" y="2"/>
                    <a:pt x="1242" y="0"/>
                    <a:pt x="1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4"/>
            <p:cNvSpPr/>
            <p:nvPr/>
          </p:nvSpPr>
          <p:spPr>
            <a:xfrm>
              <a:off x="3708650" y="3254100"/>
              <a:ext cx="38400" cy="43725"/>
            </a:xfrm>
            <a:custGeom>
              <a:avLst/>
              <a:gdLst/>
              <a:ahLst/>
              <a:cxnLst/>
              <a:rect l="l" t="t" r="r" b="b"/>
              <a:pathLst>
                <a:path w="1536" h="1749" extrusionOk="0">
                  <a:moveTo>
                    <a:pt x="885" y="0"/>
                  </a:moveTo>
                  <a:cubicBezTo>
                    <a:pt x="751" y="0"/>
                    <a:pt x="614" y="67"/>
                    <a:pt x="501" y="214"/>
                  </a:cubicBezTo>
                  <a:cubicBezTo>
                    <a:pt x="1" y="815"/>
                    <a:pt x="1101" y="1749"/>
                    <a:pt x="1101" y="1749"/>
                  </a:cubicBezTo>
                  <a:cubicBezTo>
                    <a:pt x="1101" y="1749"/>
                    <a:pt x="1535" y="1282"/>
                    <a:pt x="1468" y="648"/>
                  </a:cubicBezTo>
                  <a:cubicBezTo>
                    <a:pt x="1402" y="251"/>
                    <a:pt x="1147" y="0"/>
                    <a:pt x="8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4"/>
            <p:cNvSpPr/>
            <p:nvPr/>
          </p:nvSpPr>
          <p:spPr>
            <a:xfrm>
              <a:off x="3701975" y="3248825"/>
              <a:ext cx="51725" cy="54850"/>
            </a:xfrm>
            <a:custGeom>
              <a:avLst/>
              <a:gdLst/>
              <a:ahLst/>
              <a:cxnLst/>
              <a:rect l="l" t="t" r="r" b="b"/>
              <a:pathLst>
                <a:path w="2069" h="2194" extrusionOk="0">
                  <a:moveTo>
                    <a:pt x="1235" y="425"/>
                  </a:moveTo>
                  <a:cubicBezTo>
                    <a:pt x="1368" y="459"/>
                    <a:pt x="1468" y="625"/>
                    <a:pt x="1535" y="926"/>
                  </a:cubicBezTo>
                  <a:cubicBezTo>
                    <a:pt x="1569" y="1192"/>
                    <a:pt x="1435" y="1493"/>
                    <a:pt x="1302" y="1659"/>
                  </a:cubicBezTo>
                  <a:cubicBezTo>
                    <a:pt x="1068" y="1359"/>
                    <a:pt x="701" y="825"/>
                    <a:pt x="935" y="525"/>
                  </a:cubicBezTo>
                  <a:cubicBezTo>
                    <a:pt x="968" y="492"/>
                    <a:pt x="1068" y="425"/>
                    <a:pt x="1135" y="425"/>
                  </a:cubicBezTo>
                  <a:close/>
                  <a:moveTo>
                    <a:pt x="1165" y="1"/>
                  </a:moveTo>
                  <a:cubicBezTo>
                    <a:pt x="979" y="1"/>
                    <a:pt x="787" y="88"/>
                    <a:pt x="635" y="292"/>
                  </a:cubicBezTo>
                  <a:cubicBezTo>
                    <a:pt x="1" y="1059"/>
                    <a:pt x="1202" y="2126"/>
                    <a:pt x="1235" y="2160"/>
                  </a:cubicBezTo>
                  <a:cubicBezTo>
                    <a:pt x="1268" y="2193"/>
                    <a:pt x="1302" y="2193"/>
                    <a:pt x="1368" y="2193"/>
                  </a:cubicBezTo>
                  <a:cubicBezTo>
                    <a:pt x="1402" y="2193"/>
                    <a:pt x="1468" y="2160"/>
                    <a:pt x="1502" y="2126"/>
                  </a:cubicBezTo>
                  <a:cubicBezTo>
                    <a:pt x="1569" y="2126"/>
                    <a:pt x="2069" y="1559"/>
                    <a:pt x="1969" y="859"/>
                  </a:cubicBezTo>
                  <a:cubicBezTo>
                    <a:pt x="1902" y="459"/>
                    <a:pt x="1669" y="125"/>
                    <a:pt x="1335" y="25"/>
                  </a:cubicBezTo>
                  <a:cubicBezTo>
                    <a:pt x="1280" y="9"/>
                    <a:pt x="1223" y="1"/>
                    <a:pt x="1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4"/>
            <p:cNvSpPr/>
            <p:nvPr/>
          </p:nvSpPr>
          <p:spPr>
            <a:xfrm>
              <a:off x="3498500" y="2702050"/>
              <a:ext cx="301900" cy="517400"/>
            </a:xfrm>
            <a:custGeom>
              <a:avLst/>
              <a:gdLst/>
              <a:ahLst/>
              <a:cxnLst/>
              <a:rect l="l" t="t" r="r" b="b"/>
              <a:pathLst>
                <a:path w="12076" h="20696" extrusionOk="0">
                  <a:moveTo>
                    <a:pt x="2122" y="0"/>
                  </a:moveTo>
                  <a:cubicBezTo>
                    <a:pt x="1853" y="0"/>
                    <a:pt x="1598" y="60"/>
                    <a:pt x="1368" y="180"/>
                  </a:cubicBezTo>
                  <a:cubicBezTo>
                    <a:pt x="434" y="647"/>
                    <a:pt x="1" y="1948"/>
                    <a:pt x="1" y="4050"/>
                  </a:cubicBezTo>
                  <a:lnTo>
                    <a:pt x="1" y="20495"/>
                  </a:lnTo>
                  <a:cubicBezTo>
                    <a:pt x="1" y="20528"/>
                    <a:pt x="34" y="20595"/>
                    <a:pt x="101" y="20662"/>
                  </a:cubicBezTo>
                  <a:cubicBezTo>
                    <a:pt x="101" y="20695"/>
                    <a:pt x="167" y="20695"/>
                    <a:pt x="201" y="20695"/>
                  </a:cubicBezTo>
                  <a:lnTo>
                    <a:pt x="368" y="20695"/>
                  </a:lnTo>
                  <a:lnTo>
                    <a:pt x="11942" y="11755"/>
                  </a:lnTo>
                  <a:cubicBezTo>
                    <a:pt x="12043" y="11689"/>
                    <a:pt x="12076" y="11555"/>
                    <a:pt x="12009" y="11488"/>
                  </a:cubicBezTo>
                  <a:cubicBezTo>
                    <a:pt x="11945" y="11424"/>
                    <a:pt x="11866" y="11387"/>
                    <a:pt x="11801" y="11387"/>
                  </a:cubicBezTo>
                  <a:cubicBezTo>
                    <a:pt x="11765" y="11387"/>
                    <a:pt x="11733" y="11398"/>
                    <a:pt x="11709" y="11422"/>
                  </a:cubicBezTo>
                  <a:lnTo>
                    <a:pt x="434" y="20061"/>
                  </a:lnTo>
                  <a:lnTo>
                    <a:pt x="434" y="4050"/>
                  </a:lnTo>
                  <a:cubicBezTo>
                    <a:pt x="434" y="1648"/>
                    <a:pt x="1035" y="847"/>
                    <a:pt x="1568" y="547"/>
                  </a:cubicBezTo>
                  <a:cubicBezTo>
                    <a:pt x="1729" y="467"/>
                    <a:pt x="1913" y="426"/>
                    <a:pt x="2113" y="426"/>
                  </a:cubicBezTo>
                  <a:cubicBezTo>
                    <a:pt x="2494" y="426"/>
                    <a:pt x="2932" y="575"/>
                    <a:pt x="3370" y="881"/>
                  </a:cubicBezTo>
                  <a:cubicBezTo>
                    <a:pt x="4358" y="1591"/>
                    <a:pt x="6146" y="2330"/>
                    <a:pt x="7836" y="2330"/>
                  </a:cubicBezTo>
                  <a:cubicBezTo>
                    <a:pt x="7971" y="2330"/>
                    <a:pt x="8106" y="2325"/>
                    <a:pt x="8240" y="2315"/>
                  </a:cubicBezTo>
                  <a:cubicBezTo>
                    <a:pt x="8373" y="2315"/>
                    <a:pt x="8440" y="2215"/>
                    <a:pt x="8440" y="2082"/>
                  </a:cubicBezTo>
                  <a:cubicBezTo>
                    <a:pt x="8440" y="1982"/>
                    <a:pt x="8373" y="1882"/>
                    <a:pt x="8240" y="1882"/>
                  </a:cubicBezTo>
                  <a:cubicBezTo>
                    <a:pt x="8108" y="1892"/>
                    <a:pt x="7976" y="1897"/>
                    <a:pt x="7843" y="1897"/>
                  </a:cubicBezTo>
                  <a:cubicBezTo>
                    <a:pt x="6255" y="1897"/>
                    <a:pt x="4588" y="1194"/>
                    <a:pt x="3603" y="547"/>
                  </a:cubicBezTo>
                  <a:cubicBezTo>
                    <a:pt x="3114" y="185"/>
                    <a:pt x="2597" y="0"/>
                    <a:pt x="2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4"/>
            <p:cNvSpPr/>
            <p:nvPr/>
          </p:nvSpPr>
          <p:spPr>
            <a:xfrm>
              <a:off x="3545200" y="2750750"/>
              <a:ext cx="30875" cy="447850"/>
            </a:xfrm>
            <a:custGeom>
              <a:avLst/>
              <a:gdLst/>
              <a:ahLst/>
              <a:cxnLst/>
              <a:rect l="l" t="t" r="r" b="b"/>
              <a:pathLst>
                <a:path w="1235" h="17914" extrusionOk="0">
                  <a:moveTo>
                    <a:pt x="1" y="0"/>
                  </a:moveTo>
                  <a:lnTo>
                    <a:pt x="1" y="17913"/>
                  </a:lnTo>
                  <a:lnTo>
                    <a:pt x="1235" y="17913"/>
                  </a:lnTo>
                  <a:lnTo>
                    <a:pt x="12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4"/>
            <p:cNvSpPr/>
            <p:nvPr/>
          </p:nvSpPr>
          <p:spPr>
            <a:xfrm>
              <a:off x="3586900" y="2803275"/>
              <a:ext cx="30875" cy="433675"/>
            </a:xfrm>
            <a:custGeom>
              <a:avLst/>
              <a:gdLst/>
              <a:ahLst/>
              <a:cxnLst/>
              <a:rect l="l" t="t" r="r" b="b"/>
              <a:pathLst>
                <a:path w="1235" h="17347" extrusionOk="0">
                  <a:moveTo>
                    <a:pt x="0" y="1"/>
                  </a:moveTo>
                  <a:lnTo>
                    <a:pt x="0" y="17347"/>
                  </a:lnTo>
                  <a:lnTo>
                    <a:pt x="1235" y="173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4"/>
            <p:cNvSpPr/>
            <p:nvPr/>
          </p:nvSpPr>
          <p:spPr>
            <a:xfrm>
              <a:off x="3627750" y="2803275"/>
              <a:ext cx="30900" cy="433675"/>
            </a:xfrm>
            <a:custGeom>
              <a:avLst/>
              <a:gdLst/>
              <a:ahLst/>
              <a:cxnLst/>
              <a:rect l="l" t="t" r="r" b="b"/>
              <a:pathLst>
                <a:path w="1236" h="17347" extrusionOk="0">
                  <a:moveTo>
                    <a:pt x="1" y="1"/>
                  </a:moveTo>
                  <a:lnTo>
                    <a:pt x="1" y="17347"/>
                  </a:lnTo>
                  <a:lnTo>
                    <a:pt x="1235" y="173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4"/>
            <p:cNvSpPr/>
            <p:nvPr/>
          </p:nvSpPr>
          <p:spPr>
            <a:xfrm>
              <a:off x="3669450" y="2803275"/>
              <a:ext cx="30900" cy="433675"/>
            </a:xfrm>
            <a:custGeom>
              <a:avLst/>
              <a:gdLst/>
              <a:ahLst/>
              <a:cxnLst/>
              <a:rect l="l" t="t" r="r" b="b"/>
              <a:pathLst>
                <a:path w="1236" h="17347" extrusionOk="0">
                  <a:moveTo>
                    <a:pt x="1" y="1"/>
                  </a:moveTo>
                  <a:lnTo>
                    <a:pt x="1" y="17347"/>
                  </a:lnTo>
                  <a:lnTo>
                    <a:pt x="1235" y="173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4"/>
            <p:cNvSpPr/>
            <p:nvPr/>
          </p:nvSpPr>
          <p:spPr>
            <a:xfrm>
              <a:off x="3615250" y="2969225"/>
              <a:ext cx="179325" cy="292750"/>
            </a:xfrm>
            <a:custGeom>
              <a:avLst/>
              <a:gdLst/>
              <a:ahLst/>
              <a:cxnLst/>
              <a:rect l="l" t="t" r="r" b="b"/>
              <a:pathLst>
                <a:path w="7173" h="11710" extrusionOk="0">
                  <a:moveTo>
                    <a:pt x="3336" y="1"/>
                  </a:moveTo>
                  <a:lnTo>
                    <a:pt x="1" y="10208"/>
                  </a:lnTo>
                  <a:lnTo>
                    <a:pt x="3770" y="11709"/>
                  </a:lnTo>
                  <a:lnTo>
                    <a:pt x="7172" y="1502"/>
                  </a:lnTo>
                  <a:lnTo>
                    <a:pt x="33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4"/>
            <p:cNvSpPr/>
            <p:nvPr/>
          </p:nvSpPr>
          <p:spPr>
            <a:xfrm>
              <a:off x="3607750" y="2964450"/>
              <a:ext cx="192650" cy="303350"/>
            </a:xfrm>
            <a:custGeom>
              <a:avLst/>
              <a:gdLst/>
              <a:ahLst/>
              <a:cxnLst/>
              <a:rect l="l" t="t" r="r" b="b"/>
              <a:pathLst>
                <a:path w="7706" h="12134" extrusionOk="0">
                  <a:moveTo>
                    <a:pt x="3803" y="425"/>
                  </a:moveTo>
                  <a:lnTo>
                    <a:pt x="7206" y="1760"/>
                  </a:lnTo>
                  <a:lnTo>
                    <a:pt x="3937" y="11600"/>
                  </a:lnTo>
                  <a:lnTo>
                    <a:pt x="534" y="10299"/>
                  </a:lnTo>
                  <a:lnTo>
                    <a:pt x="3803" y="425"/>
                  </a:lnTo>
                  <a:close/>
                  <a:moveTo>
                    <a:pt x="3620" y="0"/>
                  </a:moveTo>
                  <a:cubicBezTo>
                    <a:pt x="3586" y="0"/>
                    <a:pt x="3553" y="8"/>
                    <a:pt x="3536" y="25"/>
                  </a:cubicBezTo>
                  <a:cubicBezTo>
                    <a:pt x="3470" y="58"/>
                    <a:pt x="3403" y="92"/>
                    <a:pt x="3403" y="159"/>
                  </a:cubicBezTo>
                  <a:lnTo>
                    <a:pt x="34" y="10366"/>
                  </a:lnTo>
                  <a:cubicBezTo>
                    <a:pt x="0" y="10466"/>
                    <a:pt x="67" y="10566"/>
                    <a:pt x="167" y="10633"/>
                  </a:cubicBezTo>
                  <a:lnTo>
                    <a:pt x="4003" y="12134"/>
                  </a:lnTo>
                  <a:lnTo>
                    <a:pt x="4170" y="12134"/>
                  </a:lnTo>
                  <a:cubicBezTo>
                    <a:pt x="4237" y="12067"/>
                    <a:pt x="4303" y="12034"/>
                    <a:pt x="4303" y="12000"/>
                  </a:cubicBezTo>
                  <a:lnTo>
                    <a:pt x="7673" y="1793"/>
                  </a:lnTo>
                  <a:cubicBezTo>
                    <a:pt x="7706" y="1693"/>
                    <a:pt x="7639" y="1560"/>
                    <a:pt x="7539" y="1526"/>
                  </a:cubicBezTo>
                  <a:lnTo>
                    <a:pt x="3703" y="25"/>
                  </a:lnTo>
                  <a:cubicBezTo>
                    <a:pt x="3686" y="8"/>
                    <a:pt x="3653" y="0"/>
                    <a:pt x="3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4"/>
            <p:cNvSpPr/>
            <p:nvPr/>
          </p:nvSpPr>
          <p:spPr>
            <a:xfrm>
              <a:off x="3675300" y="2996750"/>
              <a:ext cx="120950" cy="113450"/>
            </a:xfrm>
            <a:custGeom>
              <a:avLst/>
              <a:gdLst/>
              <a:ahLst/>
              <a:cxnLst/>
              <a:rect l="l" t="t" r="r" b="b"/>
              <a:pathLst>
                <a:path w="4838" h="4538" extrusionOk="0">
                  <a:moveTo>
                    <a:pt x="200" y="1"/>
                  </a:moveTo>
                  <a:cubicBezTo>
                    <a:pt x="67" y="1"/>
                    <a:pt x="0" y="67"/>
                    <a:pt x="0" y="201"/>
                  </a:cubicBezTo>
                  <a:lnTo>
                    <a:pt x="0" y="2769"/>
                  </a:lnTo>
                  <a:cubicBezTo>
                    <a:pt x="0" y="2869"/>
                    <a:pt x="34" y="2936"/>
                    <a:pt x="134" y="3003"/>
                  </a:cubicBezTo>
                  <a:cubicBezTo>
                    <a:pt x="143" y="3012"/>
                    <a:pt x="159" y="3016"/>
                    <a:pt x="178" y="3016"/>
                  </a:cubicBezTo>
                  <a:cubicBezTo>
                    <a:pt x="231" y="3016"/>
                    <a:pt x="309" y="2985"/>
                    <a:pt x="334" y="2936"/>
                  </a:cubicBezTo>
                  <a:lnTo>
                    <a:pt x="1401" y="1835"/>
                  </a:lnTo>
                  <a:lnTo>
                    <a:pt x="1335" y="3503"/>
                  </a:lnTo>
                  <a:cubicBezTo>
                    <a:pt x="1335" y="3570"/>
                    <a:pt x="1368" y="3637"/>
                    <a:pt x="1468" y="3703"/>
                  </a:cubicBezTo>
                  <a:cubicBezTo>
                    <a:pt x="1477" y="3712"/>
                    <a:pt x="1491" y="3716"/>
                    <a:pt x="1507" y="3716"/>
                  </a:cubicBezTo>
                  <a:cubicBezTo>
                    <a:pt x="1553" y="3716"/>
                    <a:pt x="1619" y="3685"/>
                    <a:pt x="1668" y="3637"/>
                  </a:cubicBezTo>
                  <a:lnTo>
                    <a:pt x="2869" y="2569"/>
                  </a:lnTo>
                  <a:lnTo>
                    <a:pt x="2602" y="4270"/>
                  </a:lnTo>
                  <a:cubicBezTo>
                    <a:pt x="2535" y="4370"/>
                    <a:pt x="2602" y="4437"/>
                    <a:pt x="2669" y="4471"/>
                  </a:cubicBezTo>
                  <a:cubicBezTo>
                    <a:pt x="2702" y="4537"/>
                    <a:pt x="2769" y="4537"/>
                    <a:pt x="2802" y="4537"/>
                  </a:cubicBezTo>
                  <a:cubicBezTo>
                    <a:pt x="2836" y="4537"/>
                    <a:pt x="2936" y="4537"/>
                    <a:pt x="2969" y="4471"/>
                  </a:cubicBezTo>
                  <a:lnTo>
                    <a:pt x="4704" y="3103"/>
                  </a:lnTo>
                  <a:cubicBezTo>
                    <a:pt x="4804" y="3036"/>
                    <a:pt x="4837" y="2903"/>
                    <a:pt x="4737" y="2803"/>
                  </a:cubicBezTo>
                  <a:cubicBezTo>
                    <a:pt x="4696" y="2761"/>
                    <a:pt x="4629" y="2733"/>
                    <a:pt x="4568" y="2733"/>
                  </a:cubicBezTo>
                  <a:cubicBezTo>
                    <a:pt x="4531" y="2733"/>
                    <a:pt x="4496" y="2744"/>
                    <a:pt x="4470" y="2769"/>
                  </a:cubicBezTo>
                  <a:lnTo>
                    <a:pt x="3136" y="3803"/>
                  </a:lnTo>
                  <a:lnTo>
                    <a:pt x="3403" y="2069"/>
                  </a:lnTo>
                  <a:cubicBezTo>
                    <a:pt x="3403" y="1969"/>
                    <a:pt x="3369" y="1902"/>
                    <a:pt x="3303" y="1869"/>
                  </a:cubicBezTo>
                  <a:cubicBezTo>
                    <a:pt x="3273" y="1859"/>
                    <a:pt x="3247" y="1855"/>
                    <a:pt x="3222" y="1855"/>
                  </a:cubicBezTo>
                  <a:cubicBezTo>
                    <a:pt x="3161" y="1855"/>
                    <a:pt x="3107" y="1878"/>
                    <a:pt x="3036" y="1902"/>
                  </a:cubicBezTo>
                  <a:lnTo>
                    <a:pt x="1802" y="3036"/>
                  </a:lnTo>
                  <a:lnTo>
                    <a:pt x="1868" y="1268"/>
                  </a:lnTo>
                  <a:cubicBezTo>
                    <a:pt x="1868" y="1202"/>
                    <a:pt x="1835" y="1101"/>
                    <a:pt x="1735" y="1068"/>
                  </a:cubicBezTo>
                  <a:cubicBezTo>
                    <a:pt x="1707" y="1054"/>
                    <a:pt x="1668" y="1046"/>
                    <a:pt x="1630" y="1046"/>
                  </a:cubicBezTo>
                  <a:cubicBezTo>
                    <a:pt x="1575" y="1046"/>
                    <a:pt x="1521" y="1062"/>
                    <a:pt x="1501" y="1101"/>
                  </a:cubicBezTo>
                  <a:lnTo>
                    <a:pt x="401" y="2269"/>
                  </a:lnTo>
                  <a:lnTo>
                    <a:pt x="401" y="201"/>
                  </a:lnTo>
                  <a:cubicBezTo>
                    <a:pt x="401" y="67"/>
                    <a:pt x="334"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4"/>
            <p:cNvSpPr/>
            <p:nvPr/>
          </p:nvSpPr>
          <p:spPr>
            <a:xfrm>
              <a:off x="3631925" y="3073125"/>
              <a:ext cx="116775" cy="113800"/>
            </a:xfrm>
            <a:custGeom>
              <a:avLst/>
              <a:gdLst/>
              <a:ahLst/>
              <a:cxnLst/>
              <a:rect l="l" t="t" r="r" b="b"/>
              <a:pathLst>
                <a:path w="4671" h="4552" extrusionOk="0">
                  <a:moveTo>
                    <a:pt x="1852" y="1"/>
                  </a:moveTo>
                  <a:cubicBezTo>
                    <a:pt x="1799" y="1"/>
                    <a:pt x="1726" y="24"/>
                    <a:pt x="1702" y="48"/>
                  </a:cubicBezTo>
                  <a:lnTo>
                    <a:pt x="67" y="1516"/>
                  </a:lnTo>
                  <a:cubicBezTo>
                    <a:pt x="1" y="1616"/>
                    <a:pt x="1" y="1716"/>
                    <a:pt x="67" y="1816"/>
                  </a:cubicBezTo>
                  <a:cubicBezTo>
                    <a:pt x="118" y="1849"/>
                    <a:pt x="168" y="1866"/>
                    <a:pt x="218" y="1866"/>
                  </a:cubicBezTo>
                  <a:cubicBezTo>
                    <a:pt x="268" y="1866"/>
                    <a:pt x="318" y="1849"/>
                    <a:pt x="368" y="1816"/>
                  </a:cubicBezTo>
                  <a:lnTo>
                    <a:pt x="1669" y="682"/>
                  </a:lnTo>
                  <a:lnTo>
                    <a:pt x="1669" y="2216"/>
                  </a:lnTo>
                  <a:cubicBezTo>
                    <a:pt x="1669" y="2316"/>
                    <a:pt x="1702" y="2383"/>
                    <a:pt x="1769" y="2450"/>
                  </a:cubicBezTo>
                  <a:cubicBezTo>
                    <a:pt x="1787" y="2459"/>
                    <a:pt x="1807" y="2463"/>
                    <a:pt x="1828" y="2463"/>
                  </a:cubicBezTo>
                  <a:cubicBezTo>
                    <a:pt x="1887" y="2463"/>
                    <a:pt x="1953" y="2432"/>
                    <a:pt x="2002" y="2383"/>
                  </a:cubicBezTo>
                  <a:lnTo>
                    <a:pt x="2903" y="1416"/>
                  </a:lnTo>
                  <a:lnTo>
                    <a:pt x="2769" y="2983"/>
                  </a:lnTo>
                  <a:cubicBezTo>
                    <a:pt x="2769" y="3050"/>
                    <a:pt x="2836" y="3150"/>
                    <a:pt x="2903" y="3183"/>
                  </a:cubicBezTo>
                  <a:cubicBezTo>
                    <a:pt x="2932" y="3193"/>
                    <a:pt x="2959" y="3197"/>
                    <a:pt x="2984" y="3197"/>
                  </a:cubicBezTo>
                  <a:cubicBezTo>
                    <a:pt x="3045" y="3197"/>
                    <a:pt x="3099" y="3174"/>
                    <a:pt x="3170" y="3150"/>
                  </a:cubicBezTo>
                  <a:lnTo>
                    <a:pt x="4204" y="2216"/>
                  </a:lnTo>
                  <a:lnTo>
                    <a:pt x="4237" y="4351"/>
                  </a:lnTo>
                  <a:cubicBezTo>
                    <a:pt x="4237" y="4484"/>
                    <a:pt x="4337" y="4551"/>
                    <a:pt x="4437" y="4551"/>
                  </a:cubicBezTo>
                  <a:cubicBezTo>
                    <a:pt x="4571" y="4551"/>
                    <a:pt x="4671" y="4484"/>
                    <a:pt x="4604" y="4351"/>
                  </a:cubicBezTo>
                  <a:lnTo>
                    <a:pt x="4571" y="1782"/>
                  </a:lnTo>
                  <a:cubicBezTo>
                    <a:pt x="4571" y="1682"/>
                    <a:pt x="4537" y="1616"/>
                    <a:pt x="4437" y="1549"/>
                  </a:cubicBezTo>
                  <a:cubicBezTo>
                    <a:pt x="4428" y="1540"/>
                    <a:pt x="4412" y="1536"/>
                    <a:pt x="4393" y="1536"/>
                  </a:cubicBezTo>
                  <a:cubicBezTo>
                    <a:pt x="4340" y="1536"/>
                    <a:pt x="4262" y="1567"/>
                    <a:pt x="4237" y="1616"/>
                  </a:cubicBezTo>
                  <a:lnTo>
                    <a:pt x="3236" y="2483"/>
                  </a:lnTo>
                  <a:lnTo>
                    <a:pt x="3370" y="882"/>
                  </a:lnTo>
                  <a:cubicBezTo>
                    <a:pt x="3370" y="815"/>
                    <a:pt x="3336" y="715"/>
                    <a:pt x="3236" y="682"/>
                  </a:cubicBezTo>
                  <a:cubicBezTo>
                    <a:pt x="3209" y="668"/>
                    <a:pt x="3170" y="660"/>
                    <a:pt x="3131" y="660"/>
                  </a:cubicBezTo>
                  <a:cubicBezTo>
                    <a:pt x="3076" y="660"/>
                    <a:pt x="3022" y="676"/>
                    <a:pt x="3003" y="715"/>
                  </a:cubicBezTo>
                  <a:lnTo>
                    <a:pt x="2036" y="1716"/>
                  </a:lnTo>
                  <a:lnTo>
                    <a:pt x="2036" y="215"/>
                  </a:lnTo>
                  <a:cubicBezTo>
                    <a:pt x="2036" y="148"/>
                    <a:pt x="2002" y="48"/>
                    <a:pt x="1902" y="15"/>
                  </a:cubicBezTo>
                  <a:cubicBezTo>
                    <a:pt x="1892" y="5"/>
                    <a:pt x="1874" y="1"/>
                    <a:pt x="18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4"/>
            <p:cNvSpPr/>
            <p:nvPr/>
          </p:nvSpPr>
          <p:spPr>
            <a:xfrm>
              <a:off x="3637775" y="3105175"/>
              <a:ext cx="124275" cy="110925"/>
            </a:xfrm>
            <a:custGeom>
              <a:avLst/>
              <a:gdLst/>
              <a:ahLst/>
              <a:cxnLst/>
              <a:rect l="l" t="t" r="r" b="b"/>
              <a:pathLst>
                <a:path w="4971" h="4437" extrusionOk="0">
                  <a:moveTo>
                    <a:pt x="200" y="0"/>
                  </a:moveTo>
                  <a:cubicBezTo>
                    <a:pt x="67" y="0"/>
                    <a:pt x="0" y="67"/>
                    <a:pt x="0" y="200"/>
                  </a:cubicBezTo>
                  <a:lnTo>
                    <a:pt x="200" y="2936"/>
                  </a:lnTo>
                  <a:cubicBezTo>
                    <a:pt x="200" y="3036"/>
                    <a:pt x="267" y="3069"/>
                    <a:pt x="334" y="3102"/>
                  </a:cubicBezTo>
                  <a:cubicBezTo>
                    <a:pt x="434" y="3102"/>
                    <a:pt x="501" y="3102"/>
                    <a:pt x="534" y="3036"/>
                  </a:cubicBezTo>
                  <a:lnTo>
                    <a:pt x="1335" y="2035"/>
                  </a:lnTo>
                  <a:lnTo>
                    <a:pt x="1368" y="3669"/>
                  </a:lnTo>
                  <a:cubicBezTo>
                    <a:pt x="1368" y="3769"/>
                    <a:pt x="1435" y="3836"/>
                    <a:pt x="1501" y="3870"/>
                  </a:cubicBezTo>
                  <a:cubicBezTo>
                    <a:pt x="1601" y="3870"/>
                    <a:pt x="1668" y="3870"/>
                    <a:pt x="1701" y="3769"/>
                  </a:cubicBezTo>
                  <a:lnTo>
                    <a:pt x="2602" y="2669"/>
                  </a:lnTo>
                  <a:lnTo>
                    <a:pt x="2836" y="4270"/>
                  </a:lnTo>
                  <a:cubicBezTo>
                    <a:pt x="2836" y="4370"/>
                    <a:pt x="2869" y="4403"/>
                    <a:pt x="2969" y="4437"/>
                  </a:cubicBezTo>
                  <a:lnTo>
                    <a:pt x="3036" y="4437"/>
                  </a:lnTo>
                  <a:cubicBezTo>
                    <a:pt x="3080" y="4437"/>
                    <a:pt x="3110" y="4422"/>
                    <a:pt x="3144" y="4422"/>
                  </a:cubicBezTo>
                  <a:cubicBezTo>
                    <a:pt x="3162" y="4422"/>
                    <a:pt x="3180" y="4425"/>
                    <a:pt x="3203" y="4437"/>
                  </a:cubicBezTo>
                  <a:lnTo>
                    <a:pt x="4870" y="2936"/>
                  </a:lnTo>
                  <a:cubicBezTo>
                    <a:pt x="4970" y="2869"/>
                    <a:pt x="4970" y="2735"/>
                    <a:pt x="4870" y="2669"/>
                  </a:cubicBezTo>
                  <a:cubicBezTo>
                    <a:pt x="4837" y="2619"/>
                    <a:pt x="4787" y="2594"/>
                    <a:pt x="4737" y="2594"/>
                  </a:cubicBezTo>
                  <a:cubicBezTo>
                    <a:pt x="4687" y="2594"/>
                    <a:pt x="4637" y="2619"/>
                    <a:pt x="4604" y="2669"/>
                  </a:cubicBezTo>
                  <a:lnTo>
                    <a:pt x="3203" y="3903"/>
                  </a:lnTo>
                  <a:lnTo>
                    <a:pt x="2969" y="2168"/>
                  </a:lnTo>
                  <a:cubicBezTo>
                    <a:pt x="2936" y="2068"/>
                    <a:pt x="2869" y="2035"/>
                    <a:pt x="2802" y="2002"/>
                  </a:cubicBezTo>
                  <a:cubicBezTo>
                    <a:pt x="2702" y="2002"/>
                    <a:pt x="2635" y="2002"/>
                    <a:pt x="2602" y="2068"/>
                  </a:cubicBezTo>
                  <a:lnTo>
                    <a:pt x="1802" y="3102"/>
                  </a:lnTo>
                  <a:lnTo>
                    <a:pt x="1768" y="1535"/>
                  </a:lnTo>
                  <a:cubicBezTo>
                    <a:pt x="1768" y="1434"/>
                    <a:pt x="1701" y="1368"/>
                    <a:pt x="1635" y="1334"/>
                  </a:cubicBezTo>
                  <a:cubicBezTo>
                    <a:pt x="1601" y="1334"/>
                    <a:pt x="1468" y="1334"/>
                    <a:pt x="1435" y="1401"/>
                  </a:cubicBezTo>
                  <a:lnTo>
                    <a:pt x="601" y="2402"/>
                  </a:lnTo>
                  <a:lnTo>
                    <a:pt x="434" y="200"/>
                  </a:lnTo>
                  <a:cubicBezTo>
                    <a:pt x="434" y="67"/>
                    <a:pt x="334" y="0"/>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4"/>
            <p:cNvSpPr/>
            <p:nvPr/>
          </p:nvSpPr>
          <p:spPr>
            <a:xfrm>
              <a:off x="3591075" y="3184500"/>
              <a:ext cx="125100" cy="83300"/>
            </a:xfrm>
            <a:custGeom>
              <a:avLst/>
              <a:gdLst/>
              <a:ahLst/>
              <a:cxnLst/>
              <a:rect l="l" t="t" r="r" b="b"/>
              <a:pathLst>
                <a:path w="5004" h="3332" extrusionOk="0">
                  <a:moveTo>
                    <a:pt x="2148" y="1"/>
                  </a:moveTo>
                  <a:cubicBezTo>
                    <a:pt x="2095" y="1"/>
                    <a:pt x="2025" y="40"/>
                    <a:pt x="2002" y="63"/>
                  </a:cubicBezTo>
                  <a:lnTo>
                    <a:pt x="67" y="1797"/>
                  </a:lnTo>
                  <a:cubicBezTo>
                    <a:pt x="0" y="1897"/>
                    <a:pt x="0" y="2031"/>
                    <a:pt x="67" y="2098"/>
                  </a:cubicBezTo>
                  <a:cubicBezTo>
                    <a:pt x="117" y="2148"/>
                    <a:pt x="175" y="2173"/>
                    <a:pt x="230" y="2173"/>
                  </a:cubicBezTo>
                  <a:cubicBezTo>
                    <a:pt x="284" y="2173"/>
                    <a:pt x="334" y="2148"/>
                    <a:pt x="367" y="2098"/>
                  </a:cubicBezTo>
                  <a:lnTo>
                    <a:pt x="1902" y="697"/>
                  </a:lnTo>
                  <a:lnTo>
                    <a:pt x="1868" y="2598"/>
                  </a:lnTo>
                  <a:cubicBezTo>
                    <a:pt x="1868" y="2698"/>
                    <a:pt x="1902" y="2765"/>
                    <a:pt x="2002" y="2798"/>
                  </a:cubicBezTo>
                  <a:cubicBezTo>
                    <a:pt x="2068" y="2798"/>
                    <a:pt x="2202" y="2798"/>
                    <a:pt x="2235" y="2731"/>
                  </a:cubicBezTo>
                  <a:lnTo>
                    <a:pt x="3303" y="1430"/>
                  </a:lnTo>
                  <a:lnTo>
                    <a:pt x="3336" y="3032"/>
                  </a:lnTo>
                  <a:cubicBezTo>
                    <a:pt x="3336" y="3165"/>
                    <a:pt x="3369" y="3198"/>
                    <a:pt x="3469" y="3232"/>
                  </a:cubicBezTo>
                  <a:cubicBezTo>
                    <a:pt x="3503" y="3232"/>
                    <a:pt x="3636" y="3232"/>
                    <a:pt x="3670" y="3165"/>
                  </a:cubicBezTo>
                  <a:lnTo>
                    <a:pt x="4570" y="2031"/>
                  </a:lnTo>
                  <a:lnTo>
                    <a:pt x="4537" y="3098"/>
                  </a:lnTo>
                  <a:cubicBezTo>
                    <a:pt x="4537" y="3232"/>
                    <a:pt x="4604" y="3332"/>
                    <a:pt x="4737" y="3332"/>
                  </a:cubicBezTo>
                  <a:cubicBezTo>
                    <a:pt x="4870" y="3332"/>
                    <a:pt x="4970" y="3232"/>
                    <a:pt x="4970" y="3198"/>
                  </a:cubicBezTo>
                  <a:lnTo>
                    <a:pt x="5004" y="1464"/>
                  </a:lnTo>
                  <a:cubicBezTo>
                    <a:pt x="5004" y="1397"/>
                    <a:pt x="4970" y="1297"/>
                    <a:pt x="4870" y="1264"/>
                  </a:cubicBezTo>
                  <a:cubicBezTo>
                    <a:pt x="4843" y="1250"/>
                    <a:pt x="4804" y="1242"/>
                    <a:pt x="4765" y="1242"/>
                  </a:cubicBezTo>
                  <a:cubicBezTo>
                    <a:pt x="4710" y="1242"/>
                    <a:pt x="4656" y="1258"/>
                    <a:pt x="4637" y="1297"/>
                  </a:cubicBezTo>
                  <a:lnTo>
                    <a:pt x="3670" y="2464"/>
                  </a:lnTo>
                  <a:lnTo>
                    <a:pt x="3636" y="897"/>
                  </a:lnTo>
                  <a:cubicBezTo>
                    <a:pt x="3636" y="763"/>
                    <a:pt x="3569" y="730"/>
                    <a:pt x="3503" y="697"/>
                  </a:cubicBezTo>
                  <a:cubicBezTo>
                    <a:pt x="3469" y="697"/>
                    <a:pt x="3336" y="697"/>
                    <a:pt x="3303" y="763"/>
                  </a:cubicBezTo>
                  <a:lnTo>
                    <a:pt x="2302" y="2031"/>
                  </a:lnTo>
                  <a:lnTo>
                    <a:pt x="2335" y="230"/>
                  </a:lnTo>
                  <a:cubicBezTo>
                    <a:pt x="2335" y="129"/>
                    <a:pt x="2302" y="63"/>
                    <a:pt x="2202" y="29"/>
                  </a:cubicBezTo>
                  <a:cubicBezTo>
                    <a:pt x="2191" y="9"/>
                    <a:pt x="2172" y="1"/>
                    <a:pt x="2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4"/>
            <p:cNvSpPr/>
            <p:nvPr/>
          </p:nvSpPr>
          <p:spPr>
            <a:xfrm>
              <a:off x="3772025" y="3063475"/>
              <a:ext cx="47575" cy="189325"/>
            </a:xfrm>
            <a:custGeom>
              <a:avLst/>
              <a:gdLst/>
              <a:ahLst/>
              <a:cxnLst/>
              <a:rect l="l" t="t" r="r" b="b"/>
              <a:pathLst>
                <a:path w="1903" h="7573" extrusionOk="0">
                  <a:moveTo>
                    <a:pt x="668" y="0"/>
                  </a:moveTo>
                  <a:cubicBezTo>
                    <a:pt x="668" y="0"/>
                    <a:pt x="234" y="4437"/>
                    <a:pt x="134" y="5604"/>
                  </a:cubicBezTo>
                  <a:cubicBezTo>
                    <a:pt x="1" y="6805"/>
                    <a:pt x="635" y="7205"/>
                    <a:pt x="968" y="7572"/>
                  </a:cubicBezTo>
                  <a:cubicBezTo>
                    <a:pt x="1268" y="7239"/>
                    <a:pt x="1902" y="6805"/>
                    <a:pt x="1802" y="5604"/>
                  </a:cubicBezTo>
                  <a:cubicBezTo>
                    <a:pt x="1669" y="4403"/>
                    <a:pt x="1268" y="0"/>
                    <a:pt x="1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4"/>
            <p:cNvSpPr/>
            <p:nvPr/>
          </p:nvSpPr>
          <p:spPr>
            <a:xfrm>
              <a:off x="3711150" y="3060125"/>
              <a:ext cx="79250" cy="182675"/>
            </a:xfrm>
            <a:custGeom>
              <a:avLst/>
              <a:gdLst/>
              <a:ahLst/>
              <a:cxnLst/>
              <a:rect l="l" t="t" r="r" b="b"/>
              <a:pathLst>
                <a:path w="3170" h="7307" extrusionOk="0">
                  <a:moveTo>
                    <a:pt x="2603" y="1"/>
                  </a:moveTo>
                  <a:cubicBezTo>
                    <a:pt x="2603" y="1"/>
                    <a:pt x="901" y="4070"/>
                    <a:pt x="434" y="5171"/>
                  </a:cubicBezTo>
                  <a:cubicBezTo>
                    <a:pt x="1" y="6239"/>
                    <a:pt x="434" y="6839"/>
                    <a:pt x="668" y="7306"/>
                  </a:cubicBezTo>
                  <a:cubicBezTo>
                    <a:pt x="1168" y="7006"/>
                    <a:pt x="1869" y="6872"/>
                    <a:pt x="2069" y="5705"/>
                  </a:cubicBezTo>
                  <a:cubicBezTo>
                    <a:pt x="2336" y="4537"/>
                    <a:pt x="3170" y="168"/>
                    <a:pt x="3170" y="168"/>
                  </a:cubicBezTo>
                  <a:lnTo>
                    <a:pt x="2903" y="68"/>
                  </a:lnTo>
                  <a:lnTo>
                    <a:pt x="2869" y="68"/>
                  </a:lnTo>
                  <a:lnTo>
                    <a:pt x="26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4"/>
            <p:cNvSpPr/>
            <p:nvPr/>
          </p:nvSpPr>
          <p:spPr>
            <a:xfrm>
              <a:off x="3587725" y="3201300"/>
              <a:ext cx="148475" cy="81525"/>
            </a:xfrm>
            <a:custGeom>
              <a:avLst/>
              <a:gdLst/>
              <a:ahLst/>
              <a:cxnLst/>
              <a:rect l="l" t="t" r="r" b="b"/>
              <a:pathLst>
                <a:path w="5939" h="3261" extrusionOk="0">
                  <a:moveTo>
                    <a:pt x="734" y="1"/>
                  </a:moveTo>
                  <a:cubicBezTo>
                    <a:pt x="535" y="1"/>
                    <a:pt x="339" y="100"/>
                    <a:pt x="201" y="258"/>
                  </a:cubicBezTo>
                  <a:cubicBezTo>
                    <a:pt x="1" y="592"/>
                    <a:pt x="34" y="1025"/>
                    <a:pt x="334" y="1259"/>
                  </a:cubicBezTo>
                  <a:cubicBezTo>
                    <a:pt x="1802" y="2426"/>
                    <a:pt x="4037" y="3160"/>
                    <a:pt x="5171" y="3260"/>
                  </a:cubicBezTo>
                  <a:lnTo>
                    <a:pt x="5205" y="3260"/>
                  </a:lnTo>
                  <a:cubicBezTo>
                    <a:pt x="5538" y="3260"/>
                    <a:pt x="5838" y="2960"/>
                    <a:pt x="5872" y="2593"/>
                  </a:cubicBezTo>
                  <a:cubicBezTo>
                    <a:pt x="5938" y="2226"/>
                    <a:pt x="5672" y="1893"/>
                    <a:pt x="5305" y="1859"/>
                  </a:cubicBezTo>
                  <a:cubicBezTo>
                    <a:pt x="4304" y="1759"/>
                    <a:pt x="2302" y="1092"/>
                    <a:pt x="1135" y="158"/>
                  </a:cubicBezTo>
                  <a:cubicBezTo>
                    <a:pt x="1012" y="49"/>
                    <a:pt x="872" y="1"/>
                    <a:pt x="7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4"/>
            <p:cNvSpPr/>
            <p:nvPr/>
          </p:nvSpPr>
          <p:spPr>
            <a:xfrm>
              <a:off x="3581900" y="3196375"/>
              <a:ext cx="158475" cy="92275"/>
            </a:xfrm>
            <a:custGeom>
              <a:avLst/>
              <a:gdLst/>
              <a:ahLst/>
              <a:cxnLst/>
              <a:rect l="l" t="t" r="r" b="b"/>
              <a:pathLst>
                <a:path w="6339" h="3691" extrusionOk="0">
                  <a:moveTo>
                    <a:pt x="934" y="388"/>
                  </a:moveTo>
                  <a:cubicBezTo>
                    <a:pt x="1034" y="388"/>
                    <a:pt x="1101" y="422"/>
                    <a:pt x="1201" y="455"/>
                  </a:cubicBezTo>
                  <a:cubicBezTo>
                    <a:pt x="2402" y="1422"/>
                    <a:pt x="4437" y="2090"/>
                    <a:pt x="5504" y="2223"/>
                  </a:cubicBezTo>
                  <a:cubicBezTo>
                    <a:pt x="5704" y="2256"/>
                    <a:pt x="5905" y="2456"/>
                    <a:pt x="5871" y="2757"/>
                  </a:cubicBezTo>
                  <a:cubicBezTo>
                    <a:pt x="5871" y="2990"/>
                    <a:pt x="5671" y="3224"/>
                    <a:pt x="5438" y="3224"/>
                  </a:cubicBezTo>
                  <a:lnTo>
                    <a:pt x="5404" y="3224"/>
                  </a:lnTo>
                  <a:cubicBezTo>
                    <a:pt x="4270" y="3090"/>
                    <a:pt x="2068" y="2423"/>
                    <a:pt x="701" y="1256"/>
                  </a:cubicBezTo>
                  <a:cubicBezTo>
                    <a:pt x="501" y="1089"/>
                    <a:pt x="434" y="755"/>
                    <a:pt x="601" y="555"/>
                  </a:cubicBezTo>
                  <a:cubicBezTo>
                    <a:pt x="701" y="455"/>
                    <a:pt x="768" y="388"/>
                    <a:pt x="901" y="388"/>
                  </a:cubicBezTo>
                  <a:close/>
                  <a:moveTo>
                    <a:pt x="1007" y="0"/>
                  </a:moveTo>
                  <a:cubicBezTo>
                    <a:pt x="959" y="0"/>
                    <a:pt x="911" y="7"/>
                    <a:pt x="868" y="21"/>
                  </a:cubicBezTo>
                  <a:cubicBezTo>
                    <a:pt x="601" y="55"/>
                    <a:pt x="401" y="188"/>
                    <a:pt x="267" y="388"/>
                  </a:cubicBezTo>
                  <a:cubicBezTo>
                    <a:pt x="0" y="755"/>
                    <a:pt x="67" y="1356"/>
                    <a:pt x="434" y="1623"/>
                  </a:cubicBezTo>
                  <a:cubicBezTo>
                    <a:pt x="1902" y="2857"/>
                    <a:pt x="4203" y="3557"/>
                    <a:pt x="5371" y="3691"/>
                  </a:cubicBezTo>
                  <a:lnTo>
                    <a:pt x="5438" y="3691"/>
                  </a:lnTo>
                  <a:cubicBezTo>
                    <a:pt x="5905" y="3691"/>
                    <a:pt x="6238" y="3290"/>
                    <a:pt x="6271" y="2857"/>
                  </a:cubicBezTo>
                  <a:cubicBezTo>
                    <a:pt x="6338" y="2356"/>
                    <a:pt x="6005" y="1889"/>
                    <a:pt x="5538" y="1856"/>
                  </a:cubicBezTo>
                  <a:cubicBezTo>
                    <a:pt x="4570" y="1756"/>
                    <a:pt x="2602" y="1089"/>
                    <a:pt x="1501" y="188"/>
                  </a:cubicBezTo>
                  <a:cubicBezTo>
                    <a:pt x="1371" y="84"/>
                    <a:pt x="1180" y="0"/>
                    <a:pt x="1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4"/>
            <p:cNvSpPr/>
            <p:nvPr/>
          </p:nvSpPr>
          <p:spPr>
            <a:xfrm>
              <a:off x="3637775" y="3240775"/>
              <a:ext cx="35875" cy="39550"/>
            </a:xfrm>
            <a:custGeom>
              <a:avLst/>
              <a:gdLst/>
              <a:ahLst/>
              <a:cxnLst/>
              <a:rect l="l" t="t" r="r" b="b"/>
              <a:pathLst>
                <a:path w="1435" h="1582" extrusionOk="0">
                  <a:moveTo>
                    <a:pt x="611" y="0"/>
                  </a:moveTo>
                  <a:cubicBezTo>
                    <a:pt x="432" y="0"/>
                    <a:pt x="273" y="93"/>
                    <a:pt x="167" y="347"/>
                  </a:cubicBezTo>
                  <a:cubicBezTo>
                    <a:pt x="0" y="781"/>
                    <a:pt x="334" y="1581"/>
                    <a:pt x="334" y="1581"/>
                  </a:cubicBezTo>
                  <a:cubicBezTo>
                    <a:pt x="334" y="1581"/>
                    <a:pt x="1101" y="1248"/>
                    <a:pt x="1268" y="814"/>
                  </a:cubicBezTo>
                  <a:cubicBezTo>
                    <a:pt x="1435" y="414"/>
                    <a:pt x="1201" y="180"/>
                    <a:pt x="934" y="80"/>
                  </a:cubicBezTo>
                  <a:cubicBezTo>
                    <a:pt x="824" y="31"/>
                    <a:pt x="714" y="0"/>
                    <a:pt x="6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4"/>
            <p:cNvSpPr/>
            <p:nvPr/>
          </p:nvSpPr>
          <p:spPr>
            <a:xfrm>
              <a:off x="3632775" y="3233750"/>
              <a:ext cx="45050" cy="50725"/>
            </a:xfrm>
            <a:custGeom>
              <a:avLst/>
              <a:gdLst/>
              <a:ahLst/>
              <a:cxnLst/>
              <a:rect l="l" t="t" r="r" b="b"/>
              <a:pathLst>
                <a:path w="1802" h="2029" extrusionOk="0">
                  <a:moveTo>
                    <a:pt x="834" y="428"/>
                  </a:moveTo>
                  <a:cubicBezTo>
                    <a:pt x="901" y="428"/>
                    <a:pt x="1001" y="461"/>
                    <a:pt x="1001" y="461"/>
                  </a:cubicBezTo>
                  <a:cubicBezTo>
                    <a:pt x="1301" y="595"/>
                    <a:pt x="1334" y="728"/>
                    <a:pt x="1234" y="961"/>
                  </a:cubicBezTo>
                  <a:cubicBezTo>
                    <a:pt x="1168" y="1128"/>
                    <a:pt x="901" y="1328"/>
                    <a:pt x="667" y="1462"/>
                  </a:cubicBezTo>
                  <a:cubicBezTo>
                    <a:pt x="567" y="1228"/>
                    <a:pt x="500" y="828"/>
                    <a:pt x="567" y="628"/>
                  </a:cubicBezTo>
                  <a:cubicBezTo>
                    <a:pt x="634" y="494"/>
                    <a:pt x="667" y="461"/>
                    <a:pt x="734" y="428"/>
                  </a:cubicBezTo>
                  <a:close/>
                  <a:moveTo>
                    <a:pt x="763" y="0"/>
                  </a:moveTo>
                  <a:cubicBezTo>
                    <a:pt x="679" y="0"/>
                    <a:pt x="604" y="19"/>
                    <a:pt x="534" y="61"/>
                  </a:cubicBezTo>
                  <a:cubicBezTo>
                    <a:pt x="367" y="128"/>
                    <a:pt x="234" y="261"/>
                    <a:pt x="167" y="494"/>
                  </a:cubicBezTo>
                  <a:cubicBezTo>
                    <a:pt x="0" y="995"/>
                    <a:pt x="334" y="1795"/>
                    <a:pt x="367" y="1895"/>
                  </a:cubicBezTo>
                  <a:cubicBezTo>
                    <a:pt x="400" y="1962"/>
                    <a:pt x="500" y="2029"/>
                    <a:pt x="567" y="2029"/>
                  </a:cubicBezTo>
                  <a:cubicBezTo>
                    <a:pt x="634" y="2029"/>
                    <a:pt x="634" y="2029"/>
                    <a:pt x="634" y="1962"/>
                  </a:cubicBezTo>
                  <a:cubicBezTo>
                    <a:pt x="701" y="1962"/>
                    <a:pt x="1468" y="1629"/>
                    <a:pt x="1635" y="1128"/>
                  </a:cubicBezTo>
                  <a:cubicBezTo>
                    <a:pt x="1801" y="661"/>
                    <a:pt x="1635" y="294"/>
                    <a:pt x="1168" y="94"/>
                  </a:cubicBezTo>
                  <a:cubicBezTo>
                    <a:pt x="1013" y="36"/>
                    <a:pt x="880" y="0"/>
                    <a:pt x="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4"/>
            <p:cNvSpPr/>
            <p:nvPr/>
          </p:nvSpPr>
          <p:spPr>
            <a:xfrm>
              <a:off x="3986350" y="3200600"/>
              <a:ext cx="38375" cy="38025"/>
            </a:xfrm>
            <a:custGeom>
              <a:avLst/>
              <a:gdLst/>
              <a:ahLst/>
              <a:cxnLst/>
              <a:rect l="l" t="t" r="r" b="b"/>
              <a:pathLst>
                <a:path w="1535" h="1521" extrusionOk="0">
                  <a:moveTo>
                    <a:pt x="560" y="1"/>
                  </a:moveTo>
                  <a:cubicBezTo>
                    <a:pt x="339" y="1"/>
                    <a:pt x="154" y="152"/>
                    <a:pt x="101" y="453"/>
                  </a:cubicBezTo>
                  <a:cubicBezTo>
                    <a:pt x="1" y="1253"/>
                    <a:pt x="1368" y="1520"/>
                    <a:pt x="1368" y="1520"/>
                  </a:cubicBezTo>
                  <a:cubicBezTo>
                    <a:pt x="1368" y="1520"/>
                    <a:pt x="1535" y="853"/>
                    <a:pt x="1168" y="353"/>
                  </a:cubicBezTo>
                  <a:cubicBezTo>
                    <a:pt x="980" y="118"/>
                    <a:pt x="756" y="1"/>
                    <a:pt x="5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4"/>
            <p:cNvSpPr/>
            <p:nvPr/>
          </p:nvSpPr>
          <p:spPr>
            <a:xfrm>
              <a:off x="3983850" y="3193675"/>
              <a:ext cx="45900" cy="49125"/>
            </a:xfrm>
            <a:custGeom>
              <a:avLst/>
              <a:gdLst/>
              <a:ahLst/>
              <a:cxnLst/>
              <a:rect l="l" t="t" r="r" b="b"/>
              <a:pathLst>
                <a:path w="1836" h="1965" extrusionOk="0">
                  <a:moveTo>
                    <a:pt x="701" y="496"/>
                  </a:moveTo>
                  <a:cubicBezTo>
                    <a:pt x="834" y="496"/>
                    <a:pt x="968" y="563"/>
                    <a:pt x="1135" y="696"/>
                  </a:cubicBezTo>
                  <a:cubicBezTo>
                    <a:pt x="1301" y="930"/>
                    <a:pt x="1301" y="1264"/>
                    <a:pt x="1301" y="1497"/>
                  </a:cubicBezTo>
                  <a:cubicBezTo>
                    <a:pt x="1035" y="1430"/>
                    <a:pt x="668" y="1264"/>
                    <a:pt x="501" y="1063"/>
                  </a:cubicBezTo>
                  <a:cubicBezTo>
                    <a:pt x="434" y="997"/>
                    <a:pt x="434" y="897"/>
                    <a:pt x="434" y="763"/>
                  </a:cubicBezTo>
                  <a:cubicBezTo>
                    <a:pt x="434" y="630"/>
                    <a:pt x="501" y="530"/>
                    <a:pt x="634" y="496"/>
                  </a:cubicBezTo>
                  <a:close/>
                  <a:moveTo>
                    <a:pt x="728" y="0"/>
                  </a:moveTo>
                  <a:cubicBezTo>
                    <a:pt x="664" y="0"/>
                    <a:pt x="599" y="10"/>
                    <a:pt x="534" y="29"/>
                  </a:cubicBezTo>
                  <a:cubicBezTo>
                    <a:pt x="267" y="96"/>
                    <a:pt x="34" y="330"/>
                    <a:pt x="0" y="663"/>
                  </a:cubicBezTo>
                  <a:cubicBezTo>
                    <a:pt x="0" y="897"/>
                    <a:pt x="34" y="1130"/>
                    <a:pt x="167" y="1264"/>
                  </a:cubicBezTo>
                  <a:cubicBezTo>
                    <a:pt x="501" y="1797"/>
                    <a:pt x="1335" y="1964"/>
                    <a:pt x="1468" y="1964"/>
                  </a:cubicBezTo>
                  <a:cubicBezTo>
                    <a:pt x="1535" y="1964"/>
                    <a:pt x="1635" y="1897"/>
                    <a:pt x="1635" y="1764"/>
                  </a:cubicBezTo>
                  <a:cubicBezTo>
                    <a:pt x="1668" y="1731"/>
                    <a:pt x="1835" y="1030"/>
                    <a:pt x="1435" y="430"/>
                  </a:cubicBezTo>
                  <a:cubicBezTo>
                    <a:pt x="1247" y="161"/>
                    <a:pt x="994" y="0"/>
                    <a:pt x="7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4"/>
            <p:cNvSpPr/>
            <p:nvPr/>
          </p:nvSpPr>
          <p:spPr>
            <a:xfrm>
              <a:off x="3845425" y="3254100"/>
              <a:ext cx="38375" cy="43725"/>
            </a:xfrm>
            <a:custGeom>
              <a:avLst/>
              <a:gdLst/>
              <a:ahLst/>
              <a:cxnLst/>
              <a:rect l="l" t="t" r="r" b="b"/>
              <a:pathLst>
                <a:path w="1535" h="1749" extrusionOk="0">
                  <a:moveTo>
                    <a:pt x="650" y="0"/>
                  </a:moveTo>
                  <a:cubicBezTo>
                    <a:pt x="388" y="0"/>
                    <a:pt x="133" y="251"/>
                    <a:pt x="67" y="648"/>
                  </a:cubicBezTo>
                  <a:cubicBezTo>
                    <a:pt x="0" y="1282"/>
                    <a:pt x="467" y="1749"/>
                    <a:pt x="467" y="1749"/>
                  </a:cubicBezTo>
                  <a:cubicBezTo>
                    <a:pt x="467" y="1749"/>
                    <a:pt x="1535" y="815"/>
                    <a:pt x="1034" y="214"/>
                  </a:cubicBezTo>
                  <a:cubicBezTo>
                    <a:pt x="921" y="67"/>
                    <a:pt x="784" y="0"/>
                    <a:pt x="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4"/>
            <p:cNvSpPr/>
            <p:nvPr/>
          </p:nvSpPr>
          <p:spPr>
            <a:xfrm>
              <a:off x="3838750" y="3249000"/>
              <a:ext cx="51725" cy="54675"/>
            </a:xfrm>
            <a:custGeom>
              <a:avLst/>
              <a:gdLst/>
              <a:ahLst/>
              <a:cxnLst/>
              <a:rect l="l" t="t" r="r" b="b"/>
              <a:pathLst>
                <a:path w="2069" h="2187" extrusionOk="0">
                  <a:moveTo>
                    <a:pt x="934" y="418"/>
                  </a:moveTo>
                  <a:cubicBezTo>
                    <a:pt x="1001" y="418"/>
                    <a:pt x="1101" y="452"/>
                    <a:pt x="1235" y="518"/>
                  </a:cubicBezTo>
                  <a:cubicBezTo>
                    <a:pt x="1468" y="852"/>
                    <a:pt x="1068" y="1419"/>
                    <a:pt x="801" y="1652"/>
                  </a:cubicBezTo>
                  <a:cubicBezTo>
                    <a:pt x="667" y="1486"/>
                    <a:pt x="567" y="1252"/>
                    <a:pt x="601" y="919"/>
                  </a:cubicBezTo>
                  <a:cubicBezTo>
                    <a:pt x="601" y="618"/>
                    <a:pt x="768" y="452"/>
                    <a:pt x="901" y="418"/>
                  </a:cubicBezTo>
                  <a:close/>
                  <a:moveTo>
                    <a:pt x="863" y="1"/>
                  </a:moveTo>
                  <a:cubicBezTo>
                    <a:pt x="819" y="1"/>
                    <a:pt x="776" y="6"/>
                    <a:pt x="734" y="18"/>
                  </a:cubicBezTo>
                  <a:cubicBezTo>
                    <a:pt x="401" y="118"/>
                    <a:pt x="134" y="452"/>
                    <a:pt x="100" y="852"/>
                  </a:cubicBezTo>
                  <a:cubicBezTo>
                    <a:pt x="0" y="1586"/>
                    <a:pt x="501" y="2086"/>
                    <a:pt x="567" y="2119"/>
                  </a:cubicBezTo>
                  <a:cubicBezTo>
                    <a:pt x="601" y="2153"/>
                    <a:pt x="667" y="2186"/>
                    <a:pt x="734" y="2186"/>
                  </a:cubicBezTo>
                  <a:cubicBezTo>
                    <a:pt x="768" y="2186"/>
                    <a:pt x="801" y="2153"/>
                    <a:pt x="834" y="2153"/>
                  </a:cubicBezTo>
                  <a:cubicBezTo>
                    <a:pt x="901" y="2119"/>
                    <a:pt x="2068" y="1019"/>
                    <a:pt x="1435" y="285"/>
                  </a:cubicBezTo>
                  <a:cubicBezTo>
                    <a:pt x="1297" y="120"/>
                    <a:pt x="1070" y="1"/>
                    <a:pt x="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4"/>
            <p:cNvSpPr/>
            <p:nvPr/>
          </p:nvSpPr>
          <p:spPr>
            <a:xfrm>
              <a:off x="3792875" y="2701775"/>
              <a:ext cx="302750" cy="517675"/>
            </a:xfrm>
            <a:custGeom>
              <a:avLst/>
              <a:gdLst/>
              <a:ahLst/>
              <a:cxnLst/>
              <a:rect l="l" t="t" r="r" b="b"/>
              <a:pathLst>
                <a:path w="12110" h="20707" extrusionOk="0">
                  <a:moveTo>
                    <a:pt x="10011" y="1"/>
                  </a:moveTo>
                  <a:cubicBezTo>
                    <a:pt x="9527" y="1"/>
                    <a:pt x="8993" y="178"/>
                    <a:pt x="8473" y="525"/>
                  </a:cubicBezTo>
                  <a:cubicBezTo>
                    <a:pt x="7519" y="1171"/>
                    <a:pt x="5798" y="1874"/>
                    <a:pt x="4228" y="1874"/>
                  </a:cubicBezTo>
                  <a:cubicBezTo>
                    <a:pt x="4096" y="1874"/>
                    <a:pt x="3966" y="1870"/>
                    <a:pt x="3837" y="1859"/>
                  </a:cubicBezTo>
                  <a:cubicBezTo>
                    <a:pt x="3737" y="1859"/>
                    <a:pt x="3637" y="1926"/>
                    <a:pt x="3637" y="2059"/>
                  </a:cubicBezTo>
                  <a:cubicBezTo>
                    <a:pt x="3637" y="2159"/>
                    <a:pt x="3737" y="2293"/>
                    <a:pt x="3837" y="2293"/>
                  </a:cubicBezTo>
                  <a:cubicBezTo>
                    <a:pt x="3944" y="2299"/>
                    <a:pt x="4052" y="2302"/>
                    <a:pt x="4160" y="2302"/>
                  </a:cubicBezTo>
                  <a:cubicBezTo>
                    <a:pt x="5873" y="2302"/>
                    <a:pt x="7705" y="1580"/>
                    <a:pt x="8740" y="858"/>
                  </a:cubicBezTo>
                  <a:cubicBezTo>
                    <a:pt x="9135" y="552"/>
                    <a:pt x="9558" y="389"/>
                    <a:pt x="9944" y="389"/>
                  </a:cubicBezTo>
                  <a:cubicBezTo>
                    <a:pt x="10145" y="389"/>
                    <a:pt x="10336" y="433"/>
                    <a:pt x="10508" y="525"/>
                  </a:cubicBezTo>
                  <a:cubicBezTo>
                    <a:pt x="11009" y="758"/>
                    <a:pt x="11642" y="1592"/>
                    <a:pt x="11642" y="4027"/>
                  </a:cubicBezTo>
                  <a:lnTo>
                    <a:pt x="11642" y="20039"/>
                  </a:lnTo>
                  <a:lnTo>
                    <a:pt x="401" y="11399"/>
                  </a:lnTo>
                  <a:cubicBezTo>
                    <a:pt x="366" y="11376"/>
                    <a:pt x="326" y="11365"/>
                    <a:pt x="287" y="11365"/>
                  </a:cubicBezTo>
                  <a:cubicBezTo>
                    <a:pt x="215" y="11365"/>
                    <a:pt x="144" y="11401"/>
                    <a:pt x="101" y="11466"/>
                  </a:cubicBezTo>
                  <a:cubicBezTo>
                    <a:pt x="1" y="11533"/>
                    <a:pt x="67" y="11666"/>
                    <a:pt x="134" y="11733"/>
                  </a:cubicBezTo>
                  <a:lnTo>
                    <a:pt x="11742" y="20673"/>
                  </a:lnTo>
                  <a:cubicBezTo>
                    <a:pt x="11776" y="20706"/>
                    <a:pt x="11809" y="20706"/>
                    <a:pt x="11842" y="20706"/>
                  </a:cubicBezTo>
                  <a:cubicBezTo>
                    <a:pt x="11909" y="20706"/>
                    <a:pt x="11909" y="20706"/>
                    <a:pt x="11976" y="20606"/>
                  </a:cubicBezTo>
                  <a:cubicBezTo>
                    <a:pt x="12076" y="20606"/>
                    <a:pt x="12109" y="20539"/>
                    <a:pt x="12109" y="20439"/>
                  </a:cubicBezTo>
                  <a:lnTo>
                    <a:pt x="12109" y="4027"/>
                  </a:lnTo>
                  <a:cubicBezTo>
                    <a:pt x="12109" y="1959"/>
                    <a:pt x="11642" y="625"/>
                    <a:pt x="10742" y="158"/>
                  </a:cubicBezTo>
                  <a:cubicBezTo>
                    <a:pt x="10519" y="53"/>
                    <a:pt x="10272" y="1"/>
                    <a:pt x="10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4"/>
            <p:cNvSpPr/>
            <p:nvPr/>
          </p:nvSpPr>
          <p:spPr>
            <a:xfrm>
              <a:off x="4058075" y="2761575"/>
              <a:ext cx="30875" cy="469550"/>
            </a:xfrm>
            <a:custGeom>
              <a:avLst/>
              <a:gdLst/>
              <a:ahLst/>
              <a:cxnLst/>
              <a:rect l="l" t="t" r="r" b="b"/>
              <a:pathLst>
                <a:path w="1235" h="18782" extrusionOk="0">
                  <a:moveTo>
                    <a:pt x="0" y="1"/>
                  </a:moveTo>
                  <a:lnTo>
                    <a:pt x="0" y="18781"/>
                  </a:lnTo>
                  <a:lnTo>
                    <a:pt x="1234" y="18781"/>
                  </a:lnTo>
                  <a:lnTo>
                    <a:pt x="12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4"/>
            <p:cNvSpPr/>
            <p:nvPr/>
          </p:nvSpPr>
          <p:spPr>
            <a:xfrm>
              <a:off x="4016375" y="2750750"/>
              <a:ext cx="30875" cy="447850"/>
            </a:xfrm>
            <a:custGeom>
              <a:avLst/>
              <a:gdLst/>
              <a:ahLst/>
              <a:cxnLst/>
              <a:rect l="l" t="t" r="r" b="b"/>
              <a:pathLst>
                <a:path w="1235" h="17914" extrusionOk="0">
                  <a:moveTo>
                    <a:pt x="0" y="0"/>
                  </a:moveTo>
                  <a:lnTo>
                    <a:pt x="0" y="17913"/>
                  </a:lnTo>
                  <a:lnTo>
                    <a:pt x="1235" y="17913"/>
                  </a:lnTo>
                  <a:lnTo>
                    <a:pt x="12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4"/>
            <p:cNvSpPr/>
            <p:nvPr/>
          </p:nvSpPr>
          <p:spPr>
            <a:xfrm>
              <a:off x="3974675" y="2803275"/>
              <a:ext cx="30875" cy="433675"/>
            </a:xfrm>
            <a:custGeom>
              <a:avLst/>
              <a:gdLst/>
              <a:ahLst/>
              <a:cxnLst/>
              <a:rect l="l" t="t" r="r" b="b"/>
              <a:pathLst>
                <a:path w="1235" h="17347" extrusionOk="0">
                  <a:moveTo>
                    <a:pt x="1" y="1"/>
                  </a:moveTo>
                  <a:lnTo>
                    <a:pt x="1" y="17347"/>
                  </a:lnTo>
                  <a:lnTo>
                    <a:pt x="1235" y="173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4"/>
            <p:cNvSpPr/>
            <p:nvPr/>
          </p:nvSpPr>
          <p:spPr>
            <a:xfrm>
              <a:off x="3933825" y="2803275"/>
              <a:ext cx="31700" cy="433675"/>
            </a:xfrm>
            <a:custGeom>
              <a:avLst/>
              <a:gdLst/>
              <a:ahLst/>
              <a:cxnLst/>
              <a:rect l="l" t="t" r="r" b="b"/>
              <a:pathLst>
                <a:path w="1268" h="17347" extrusionOk="0">
                  <a:moveTo>
                    <a:pt x="0" y="1"/>
                  </a:moveTo>
                  <a:lnTo>
                    <a:pt x="0" y="17347"/>
                  </a:lnTo>
                  <a:lnTo>
                    <a:pt x="1268" y="17347"/>
                  </a:lnTo>
                  <a:lnTo>
                    <a:pt x="12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4"/>
            <p:cNvSpPr/>
            <p:nvPr/>
          </p:nvSpPr>
          <p:spPr>
            <a:xfrm>
              <a:off x="3892125" y="2803275"/>
              <a:ext cx="31700" cy="433675"/>
            </a:xfrm>
            <a:custGeom>
              <a:avLst/>
              <a:gdLst/>
              <a:ahLst/>
              <a:cxnLst/>
              <a:rect l="l" t="t" r="r" b="b"/>
              <a:pathLst>
                <a:path w="1268" h="17347" extrusionOk="0">
                  <a:moveTo>
                    <a:pt x="0" y="1"/>
                  </a:moveTo>
                  <a:lnTo>
                    <a:pt x="0" y="17347"/>
                  </a:lnTo>
                  <a:lnTo>
                    <a:pt x="1268" y="17347"/>
                  </a:lnTo>
                  <a:lnTo>
                    <a:pt x="12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4"/>
            <p:cNvSpPr/>
            <p:nvPr/>
          </p:nvSpPr>
          <p:spPr>
            <a:xfrm>
              <a:off x="3798725" y="2969225"/>
              <a:ext cx="178475" cy="292750"/>
            </a:xfrm>
            <a:custGeom>
              <a:avLst/>
              <a:gdLst/>
              <a:ahLst/>
              <a:cxnLst/>
              <a:rect l="l" t="t" r="r" b="b"/>
              <a:pathLst>
                <a:path w="7139" h="11710" extrusionOk="0">
                  <a:moveTo>
                    <a:pt x="3803" y="1"/>
                  </a:moveTo>
                  <a:lnTo>
                    <a:pt x="0" y="1502"/>
                  </a:lnTo>
                  <a:lnTo>
                    <a:pt x="3369" y="11709"/>
                  </a:lnTo>
                  <a:lnTo>
                    <a:pt x="7139" y="10208"/>
                  </a:lnTo>
                  <a:lnTo>
                    <a:pt x="380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4"/>
            <p:cNvSpPr/>
            <p:nvPr/>
          </p:nvSpPr>
          <p:spPr>
            <a:xfrm>
              <a:off x="3792050" y="2965075"/>
              <a:ext cx="192650" cy="302725"/>
            </a:xfrm>
            <a:custGeom>
              <a:avLst/>
              <a:gdLst/>
              <a:ahLst/>
              <a:cxnLst/>
              <a:rect l="l" t="t" r="r" b="b"/>
              <a:pathLst>
                <a:path w="7706" h="12109" extrusionOk="0">
                  <a:moveTo>
                    <a:pt x="3936" y="467"/>
                  </a:moveTo>
                  <a:lnTo>
                    <a:pt x="7172" y="10307"/>
                  </a:lnTo>
                  <a:lnTo>
                    <a:pt x="3770" y="11642"/>
                  </a:lnTo>
                  <a:lnTo>
                    <a:pt x="501" y="1801"/>
                  </a:lnTo>
                  <a:lnTo>
                    <a:pt x="3936" y="467"/>
                  </a:lnTo>
                  <a:close/>
                  <a:moveTo>
                    <a:pt x="4003" y="0"/>
                  </a:moveTo>
                  <a:lnTo>
                    <a:pt x="167" y="1501"/>
                  </a:lnTo>
                  <a:cubicBezTo>
                    <a:pt x="34" y="1535"/>
                    <a:pt x="0" y="1635"/>
                    <a:pt x="34" y="1768"/>
                  </a:cubicBezTo>
                  <a:lnTo>
                    <a:pt x="3436" y="11975"/>
                  </a:lnTo>
                  <a:lnTo>
                    <a:pt x="3536" y="12109"/>
                  </a:lnTo>
                  <a:lnTo>
                    <a:pt x="3703" y="12109"/>
                  </a:lnTo>
                  <a:lnTo>
                    <a:pt x="7539" y="10608"/>
                  </a:lnTo>
                  <a:cubicBezTo>
                    <a:pt x="7672" y="10541"/>
                    <a:pt x="7706" y="10474"/>
                    <a:pt x="7672" y="10341"/>
                  </a:cubicBezTo>
                  <a:lnTo>
                    <a:pt x="4303" y="134"/>
                  </a:lnTo>
                  <a:lnTo>
                    <a:pt x="41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4"/>
            <p:cNvSpPr/>
            <p:nvPr/>
          </p:nvSpPr>
          <p:spPr>
            <a:xfrm>
              <a:off x="3797050" y="2996750"/>
              <a:ext cx="120950" cy="113450"/>
            </a:xfrm>
            <a:custGeom>
              <a:avLst/>
              <a:gdLst/>
              <a:ahLst/>
              <a:cxnLst/>
              <a:rect l="l" t="t" r="r" b="b"/>
              <a:pathLst>
                <a:path w="4838" h="4538" extrusionOk="0">
                  <a:moveTo>
                    <a:pt x="4637" y="1"/>
                  </a:moveTo>
                  <a:cubicBezTo>
                    <a:pt x="4504" y="1"/>
                    <a:pt x="4437" y="67"/>
                    <a:pt x="4437" y="201"/>
                  </a:cubicBezTo>
                  <a:lnTo>
                    <a:pt x="4437" y="2269"/>
                  </a:lnTo>
                  <a:lnTo>
                    <a:pt x="3336" y="1101"/>
                  </a:lnTo>
                  <a:cubicBezTo>
                    <a:pt x="3289" y="1078"/>
                    <a:pt x="3225" y="1054"/>
                    <a:pt x="3168" y="1054"/>
                  </a:cubicBezTo>
                  <a:cubicBezTo>
                    <a:pt x="3145" y="1054"/>
                    <a:pt x="3122" y="1058"/>
                    <a:pt x="3103" y="1068"/>
                  </a:cubicBezTo>
                  <a:cubicBezTo>
                    <a:pt x="3003" y="1101"/>
                    <a:pt x="2969" y="1202"/>
                    <a:pt x="2969" y="1268"/>
                  </a:cubicBezTo>
                  <a:lnTo>
                    <a:pt x="3036" y="3036"/>
                  </a:lnTo>
                  <a:lnTo>
                    <a:pt x="3036" y="3036"/>
                  </a:lnTo>
                  <a:lnTo>
                    <a:pt x="1802" y="1902"/>
                  </a:lnTo>
                  <a:cubicBezTo>
                    <a:pt x="1765" y="1847"/>
                    <a:pt x="1718" y="1822"/>
                    <a:pt x="1672" y="1822"/>
                  </a:cubicBezTo>
                  <a:cubicBezTo>
                    <a:pt x="1635" y="1822"/>
                    <a:pt x="1598" y="1839"/>
                    <a:pt x="1568" y="1869"/>
                  </a:cubicBezTo>
                  <a:cubicBezTo>
                    <a:pt x="1468" y="1902"/>
                    <a:pt x="1435" y="1969"/>
                    <a:pt x="1435" y="2069"/>
                  </a:cubicBezTo>
                  <a:lnTo>
                    <a:pt x="1735" y="3803"/>
                  </a:lnTo>
                  <a:lnTo>
                    <a:pt x="401" y="2769"/>
                  </a:lnTo>
                  <a:cubicBezTo>
                    <a:pt x="363" y="2744"/>
                    <a:pt x="319" y="2733"/>
                    <a:pt x="277" y="2733"/>
                  </a:cubicBezTo>
                  <a:cubicBezTo>
                    <a:pt x="208" y="2733"/>
                    <a:pt x="142" y="2761"/>
                    <a:pt x="101" y="2803"/>
                  </a:cubicBezTo>
                  <a:cubicBezTo>
                    <a:pt x="0" y="2903"/>
                    <a:pt x="67" y="3036"/>
                    <a:pt x="134" y="3103"/>
                  </a:cubicBezTo>
                  <a:lnTo>
                    <a:pt x="1902" y="4471"/>
                  </a:lnTo>
                  <a:cubicBezTo>
                    <a:pt x="1935" y="4537"/>
                    <a:pt x="1969" y="4537"/>
                    <a:pt x="2002" y="4537"/>
                  </a:cubicBezTo>
                  <a:lnTo>
                    <a:pt x="2169" y="4537"/>
                  </a:lnTo>
                  <a:cubicBezTo>
                    <a:pt x="2202" y="4471"/>
                    <a:pt x="2269" y="4404"/>
                    <a:pt x="2269" y="4337"/>
                  </a:cubicBezTo>
                  <a:lnTo>
                    <a:pt x="1969" y="2603"/>
                  </a:lnTo>
                  <a:lnTo>
                    <a:pt x="3169" y="3637"/>
                  </a:lnTo>
                  <a:cubicBezTo>
                    <a:pt x="3212" y="3700"/>
                    <a:pt x="3254" y="3723"/>
                    <a:pt x="3305" y="3723"/>
                  </a:cubicBezTo>
                  <a:cubicBezTo>
                    <a:pt x="3334" y="3723"/>
                    <a:pt x="3366" y="3716"/>
                    <a:pt x="3403" y="3703"/>
                  </a:cubicBezTo>
                  <a:cubicBezTo>
                    <a:pt x="3470" y="3637"/>
                    <a:pt x="3503" y="3570"/>
                    <a:pt x="3503" y="3503"/>
                  </a:cubicBezTo>
                  <a:lnTo>
                    <a:pt x="3436" y="1835"/>
                  </a:lnTo>
                  <a:lnTo>
                    <a:pt x="4504" y="2936"/>
                  </a:lnTo>
                  <a:cubicBezTo>
                    <a:pt x="4553" y="2985"/>
                    <a:pt x="4601" y="3016"/>
                    <a:pt x="4663" y="3016"/>
                  </a:cubicBezTo>
                  <a:cubicBezTo>
                    <a:pt x="4686" y="3016"/>
                    <a:pt x="4710" y="3012"/>
                    <a:pt x="4737" y="3003"/>
                  </a:cubicBezTo>
                  <a:cubicBezTo>
                    <a:pt x="4804" y="2936"/>
                    <a:pt x="4837" y="2869"/>
                    <a:pt x="4837" y="2769"/>
                  </a:cubicBezTo>
                  <a:lnTo>
                    <a:pt x="4837" y="201"/>
                  </a:lnTo>
                  <a:cubicBezTo>
                    <a:pt x="4837" y="67"/>
                    <a:pt x="4771" y="1"/>
                    <a:pt x="4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4"/>
            <p:cNvSpPr/>
            <p:nvPr/>
          </p:nvSpPr>
          <p:spPr>
            <a:xfrm>
              <a:off x="3844575" y="3073125"/>
              <a:ext cx="115125" cy="113800"/>
            </a:xfrm>
            <a:custGeom>
              <a:avLst/>
              <a:gdLst/>
              <a:ahLst/>
              <a:cxnLst/>
              <a:rect l="l" t="t" r="r" b="b"/>
              <a:pathLst>
                <a:path w="4605" h="4552" extrusionOk="0">
                  <a:moveTo>
                    <a:pt x="2767" y="1"/>
                  </a:moveTo>
                  <a:cubicBezTo>
                    <a:pt x="2745" y="1"/>
                    <a:pt x="2722" y="5"/>
                    <a:pt x="2703" y="15"/>
                  </a:cubicBezTo>
                  <a:cubicBezTo>
                    <a:pt x="2603" y="48"/>
                    <a:pt x="2569" y="148"/>
                    <a:pt x="2569" y="215"/>
                  </a:cubicBezTo>
                  <a:lnTo>
                    <a:pt x="2569" y="1716"/>
                  </a:lnTo>
                  <a:lnTo>
                    <a:pt x="1602" y="715"/>
                  </a:lnTo>
                  <a:cubicBezTo>
                    <a:pt x="1555" y="691"/>
                    <a:pt x="1491" y="668"/>
                    <a:pt x="1434" y="668"/>
                  </a:cubicBezTo>
                  <a:cubicBezTo>
                    <a:pt x="1410" y="668"/>
                    <a:pt x="1388" y="672"/>
                    <a:pt x="1368" y="682"/>
                  </a:cubicBezTo>
                  <a:cubicBezTo>
                    <a:pt x="1268" y="715"/>
                    <a:pt x="1235" y="815"/>
                    <a:pt x="1235" y="882"/>
                  </a:cubicBezTo>
                  <a:lnTo>
                    <a:pt x="1368" y="2483"/>
                  </a:lnTo>
                  <a:lnTo>
                    <a:pt x="1368" y="2483"/>
                  </a:lnTo>
                  <a:lnTo>
                    <a:pt x="368" y="1616"/>
                  </a:lnTo>
                  <a:cubicBezTo>
                    <a:pt x="343" y="1567"/>
                    <a:pt x="283" y="1536"/>
                    <a:pt x="227" y="1536"/>
                  </a:cubicBezTo>
                  <a:cubicBezTo>
                    <a:pt x="206" y="1536"/>
                    <a:pt x="185" y="1540"/>
                    <a:pt x="168" y="1549"/>
                  </a:cubicBezTo>
                  <a:cubicBezTo>
                    <a:pt x="68" y="1616"/>
                    <a:pt x="34" y="1682"/>
                    <a:pt x="34" y="1782"/>
                  </a:cubicBezTo>
                  <a:lnTo>
                    <a:pt x="1" y="4351"/>
                  </a:lnTo>
                  <a:cubicBezTo>
                    <a:pt x="1" y="4484"/>
                    <a:pt x="68" y="4551"/>
                    <a:pt x="201" y="4551"/>
                  </a:cubicBezTo>
                  <a:cubicBezTo>
                    <a:pt x="334" y="4551"/>
                    <a:pt x="401" y="4484"/>
                    <a:pt x="368" y="4351"/>
                  </a:cubicBezTo>
                  <a:lnTo>
                    <a:pt x="401" y="2216"/>
                  </a:lnTo>
                  <a:lnTo>
                    <a:pt x="1435" y="3150"/>
                  </a:lnTo>
                  <a:cubicBezTo>
                    <a:pt x="1494" y="3189"/>
                    <a:pt x="1541" y="3205"/>
                    <a:pt x="1590" y="3205"/>
                  </a:cubicBezTo>
                  <a:cubicBezTo>
                    <a:pt x="1625" y="3205"/>
                    <a:pt x="1661" y="3197"/>
                    <a:pt x="1702" y="3183"/>
                  </a:cubicBezTo>
                  <a:cubicBezTo>
                    <a:pt x="1769" y="3150"/>
                    <a:pt x="1835" y="3050"/>
                    <a:pt x="1835" y="2983"/>
                  </a:cubicBezTo>
                  <a:lnTo>
                    <a:pt x="1702" y="1416"/>
                  </a:lnTo>
                  <a:lnTo>
                    <a:pt x="2603" y="2383"/>
                  </a:lnTo>
                  <a:cubicBezTo>
                    <a:pt x="2652" y="2432"/>
                    <a:pt x="2700" y="2463"/>
                    <a:pt x="2749" y="2463"/>
                  </a:cubicBezTo>
                  <a:cubicBezTo>
                    <a:pt x="2767" y="2463"/>
                    <a:pt x="2785" y="2459"/>
                    <a:pt x="2803" y="2450"/>
                  </a:cubicBezTo>
                  <a:cubicBezTo>
                    <a:pt x="2903" y="2383"/>
                    <a:pt x="2936" y="2316"/>
                    <a:pt x="2936" y="2216"/>
                  </a:cubicBezTo>
                  <a:lnTo>
                    <a:pt x="2936" y="682"/>
                  </a:lnTo>
                  <a:lnTo>
                    <a:pt x="4237" y="1816"/>
                  </a:lnTo>
                  <a:cubicBezTo>
                    <a:pt x="4287" y="1849"/>
                    <a:pt x="4337" y="1866"/>
                    <a:pt x="4387" y="1866"/>
                  </a:cubicBezTo>
                  <a:cubicBezTo>
                    <a:pt x="4437" y="1866"/>
                    <a:pt x="4487" y="1849"/>
                    <a:pt x="4537" y="1816"/>
                  </a:cubicBezTo>
                  <a:cubicBezTo>
                    <a:pt x="4604" y="1716"/>
                    <a:pt x="4604" y="1616"/>
                    <a:pt x="4537" y="1516"/>
                  </a:cubicBezTo>
                  <a:lnTo>
                    <a:pt x="2903" y="48"/>
                  </a:lnTo>
                  <a:cubicBezTo>
                    <a:pt x="2879" y="24"/>
                    <a:pt x="2822" y="1"/>
                    <a:pt x="27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4"/>
            <p:cNvSpPr/>
            <p:nvPr/>
          </p:nvSpPr>
          <p:spPr>
            <a:xfrm>
              <a:off x="3831250" y="3103500"/>
              <a:ext cx="124275" cy="112600"/>
            </a:xfrm>
            <a:custGeom>
              <a:avLst/>
              <a:gdLst/>
              <a:ahLst/>
              <a:cxnLst/>
              <a:rect l="l" t="t" r="r" b="b"/>
              <a:pathLst>
                <a:path w="4971" h="4504" extrusionOk="0">
                  <a:moveTo>
                    <a:pt x="4770" y="0"/>
                  </a:moveTo>
                  <a:cubicBezTo>
                    <a:pt x="4670" y="0"/>
                    <a:pt x="4570" y="100"/>
                    <a:pt x="4570" y="201"/>
                  </a:cubicBezTo>
                  <a:lnTo>
                    <a:pt x="4403" y="2435"/>
                  </a:lnTo>
                  <a:lnTo>
                    <a:pt x="3569" y="1435"/>
                  </a:lnTo>
                  <a:cubicBezTo>
                    <a:pt x="3519" y="1360"/>
                    <a:pt x="3469" y="1322"/>
                    <a:pt x="3405" y="1322"/>
                  </a:cubicBezTo>
                  <a:cubicBezTo>
                    <a:pt x="3384" y="1322"/>
                    <a:pt x="3361" y="1326"/>
                    <a:pt x="3336" y="1335"/>
                  </a:cubicBezTo>
                  <a:cubicBezTo>
                    <a:pt x="3269" y="1401"/>
                    <a:pt x="3236" y="1468"/>
                    <a:pt x="3236" y="1535"/>
                  </a:cubicBezTo>
                  <a:lnTo>
                    <a:pt x="3169" y="3136"/>
                  </a:lnTo>
                  <a:lnTo>
                    <a:pt x="2402" y="2102"/>
                  </a:lnTo>
                  <a:cubicBezTo>
                    <a:pt x="2352" y="2027"/>
                    <a:pt x="2302" y="1989"/>
                    <a:pt x="2238" y="1989"/>
                  </a:cubicBezTo>
                  <a:cubicBezTo>
                    <a:pt x="2216" y="1989"/>
                    <a:pt x="2193" y="1993"/>
                    <a:pt x="2168" y="2002"/>
                  </a:cubicBezTo>
                  <a:cubicBezTo>
                    <a:pt x="2102" y="2002"/>
                    <a:pt x="2035" y="2102"/>
                    <a:pt x="2035" y="2169"/>
                  </a:cubicBezTo>
                  <a:lnTo>
                    <a:pt x="1768" y="3937"/>
                  </a:lnTo>
                  <a:lnTo>
                    <a:pt x="400" y="2669"/>
                  </a:lnTo>
                  <a:cubicBezTo>
                    <a:pt x="350" y="2636"/>
                    <a:pt x="292" y="2619"/>
                    <a:pt x="238" y="2619"/>
                  </a:cubicBezTo>
                  <a:cubicBezTo>
                    <a:pt x="184" y="2619"/>
                    <a:pt x="134" y="2636"/>
                    <a:pt x="100" y="2669"/>
                  </a:cubicBezTo>
                  <a:cubicBezTo>
                    <a:pt x="0" y="2769"/>
                    <a:pt x="0" y="2869"/>
                    <a:pt x="100" y="2969"/>
                  </a:cubicBezTo>
                  <a:lnTo>
                    <a:pt x="1768" y="4470"/>
                  </a:lnTo>
                  <a:cubicBezTo>
                    <a:pt x="1801" y="4504"/>
                    <a:pt x="1835" y="4504"/>
                    <a:pt x="1901" y="4504"/>
                  </a:cubicBezTo>
                  <a:cubicBezTo>
                    <a:pt x="1935" y="4504"/>
                    <a:pt x="1935" y="4504"/>
                    <a:pt x="1968" y="4470"/>
                  </a:cubicBezTo>
                  <a:cubicBezTo>
                    <a:pt x="2002" y="4437"/>
                    <a:pt x="2102" y="4370"/>
                    <a:pt x="2102" y="4303"/>
                  </a:cubicBezTo>
                  <a:lnTo>
                    <a:pt x="2335" y="2669"/>
                  </a:lnTo>
                  <a:lnTo>
                    <a:pt x="3236" y="3803"/>
                  </a:lnTo>
                  <a:cubicBezTo>
                    <a:pt x="3283" y="3850"/>
                    <a:pt x="3347" y="3897"/>
                    <a:pt x="3404" y="3897"/>
                  </a:cubicBezTo>
                  <a:cubicBezTo>
                    <a:pt x="3427" y="3897"/>
                    <a:pt x="3450" y="3889"/>
                    <a:pt x="3469" y="3870"/>
                  </a:cubicBezTo>
                  <a:cubicBezTo>
                    <a:pt x="3569" y="3836"/>
                    <a:pt x="3603" y="3770"/>
                    <a:pt x="3603" y="3670"/>
                  </a:cubicBezTo>
                  <a:lnTo>
                    <a:pt x="3636" y="2035"/>
                  </a:lnTo>
                  <a:lnTo>
                    <a:pt x="4437" y="3036"/>
                  </a:lnTo>
                  <a:cubicBezTo>
                    <a:pt x="4462" y="3111"/>
                    <a:pt x="4524" y="3148"/>
                    <a:pt x="4582" y="3148"/>
                  </a:cubicBezTo>
                  <a:cubicBezTo>
                    <a:pt x="4601" y="3148"/>
                    <a:pt x="4620" y="3144"/>
                    <a:pt x="4637" y="3136"/>
                  </a:cubicBezTo>
                  <a:cubicBezTo>
                    <a:pt x="4670" y="3136"/>
                    <a:pt x="4770" y="3036"/>
                    <a:pt x="4770" y="2969"/>
                  </a:cubicBezTo>
                  <a:lnTo>
                    <a:pt x="4970" y="201"/>
                  </a:lnTo>
                  <a:cubicBezTo>
                    <a:pt x="4970" y="134"/>
                    <a:pt x="4904" y="0"/>
                    <a:pt x="47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4"/>
            <p:cNvSpPr/>
            <p:nvPr/>
          </p:nvSpPr>
          <p:spPr>
            <a:xfrm>
              <a:off x="3876275" y="3182400"/>
              <a:ext cx="125100" cy="85400"/>
            </a:xfrm>
            <a:custGeom>
              <a:avLst/>
              <a:gdLst/>
              <a:ahLst/>
              <a:cxnLst/>
              <a:rect l="l" t="t" r="r" b="b"/>
              <a:pathLst>
                <a:path w="5004" h="3416" extrusionOk="0">
                  <a:moveTo>
                    <a:pt x="2876" y="0"/>
                  </a:moveTo>
                  <a:cubicBezTo>
                    <a:pt x="2854" y="0"/>
                    <a:pt x="2829" y="4"/>
                    <a:pt x="2802" y="13"/>
                  </a:cubicBezTo>
                  <a:cubicBezTo>
                    <a:pt x="2736" y="80"/>
                    <a:pt x="2669" y="147"/>
                    <a:pt x="2669" y="247"/>
                  </a:cubicBezTo>
                  <a:lnTo>
                    <a:pt x="2736" y="2015"/>
                  </a:lnTo>
                  <a:lnTo>
                    <a:pt x="1735" y="781"/>
                  </a:lnTo>
                  <a:cubicBezTo>
                    <a:pt x="1685" y="705"/>
                    <a:pt x="1635" y="668"/>
                    <a:pt x="1571" y="668"/>
                  </a:cubicBezTo>
                  <a:cubicBezTo>
                    <a:pt x="1549" y="668"/>
                    <a:pt x="1526" y="672"/>
                    <a:pt x="1501" y="680"/>
                  </a:cubicBezTo>
                  <a:cubicBezTo>
                    <a:pt x="1435" y="747"/>
                    <a:pt x="1401" y="814"/>
                    <a:pt x="1401" y="914"/>
                  </a:cubicBezTo>
                  <a:lnTo>
                    <a:pt x="1335" y="2482"/>
                  </a:lnTo>
                  <a:lnTo>
                    <a:pt x="401" y="1314"/>
                  </a:lnTo>
                  <a:cubicBezTo>
                    <a:pt x="332" y="1291"/>
                    <a:pt x="278" y="1252"/>
                    <a:pt x="219" y="1252"/>
                  </a:cubicBezTo>
                  <a:cubicBezTo>
                    <a:pt x="193" y="1252"/>
                    <a:pt x="165" y="1260"/>
                    <a:pt x="134" y="1281"/>
                  </a:cubicBezTo>
                  <a:cubicBezTo>
                    <a:pt x="67" y="1314"/>
                    <a:pt x="0" y="1414"/>
                    <a:pt x="0" y="1481"/>
                  </a:cubicBezTo>
                  <a:lnTo>
                    <a:pt x="67" y="3182"/>
                  </a:lnTo>
                  <a:cubicBezTo>
                    <a:pt x="67" y="3316"/>
                    <a:pt x="134" y="3416"/>
                    <a:pt x="267" y="3416"/>
                  </a:cubicBezTo>
                  <a:cubicBezTo>
                    <a:pt x="401" y="3416"/>
                    <a:pt x="467" y="3316"/>
                    <a:pt x="467" y="3116"/>
                  </a:cubicBezTo>
                  <a:lnTo>
                    <a:pt x="434" y="2015"/>
                  </a:lnTo>
                  <a:lnTo>
                    <a:pt x="1335" y="3149"/>
                  </a:lnTo>
                  <a:cubicBezTo>
                    <a:pt x="1385" y="3224"/>
                    <a:pt x="1435" y="3261"/>
                    <a:pt x="1499" y="3261"/>
                  </a:cubicBezTo>
                  <a:cubicBezTo>
                    <a:pt x="1520" y="3261"/>
                    <a:pt x="1543" y="3257"/>
                    <a:pt x="1568" y="3249"/>
                  </a:cubicBezTo>
                  <a:cubicBezTo>
                    <a:pt x="1635" y="3182"/>
                    <a:pt x="1668" y="3116"/>
                    <a:pt x="1668" y="3015"/>
                  </a:cubicBezTo>
                  <a:lnTo>
                    <a:pt x="1735" y="1448"/>
                  </a:lnTo>
                  <a:lnTo>
                    <a:pt x="2769" y="2749"/>
                  </a:lnTo>
                  <a:cubicBezTo>
                    <a:pt x="2818" y="2797"/>
                    <a:pt x="2885" y="2828"/>
                    <a:pt x="2943" y="2828"/>
                  </a:cubicBezTo>
                  <a:cubicBezTo>
                    <a:pt x="2964" y="2828"/>
                    <a:pt x="2985" y="2824"/>
                    <a:pt x="3003" y="2815"/>
                  </a:cubicBezTo>
                  <a:cubicBezTo>
                    <a:pt x="3103" y="2782"/>
                    <a:pt x="3136" y="2682"/>
                    <a:pt x="3136" y="2615"/>
                  </a:cubicBezTo>
                  <a:lnTo>
                    <a:pt x="3103" y="680"/>
                  </a:lnTo>
                  <a:lnTo>
                    <a:pt x="3103" y="680"/>
                  </a:lnTo>
                  <a:lnTo>
                    <a:pt x="4637" y="2115"/>
                  </a:lnTo>
                  <a:cubicBezTo>
                    <a:pt x="4687" y="2148"/>
                    <a:pt x="4737" y="2165"/>
                    <a:pt x="4787" y="2165"/>
                  </a:cubicBezTo>
                  <a:cubicBezTo>
                    <a:pt x="4837" y="2165"/>
                    <a:pt x="4887" y="2148"/>
                    <a:pt x="4937" y="2115"/>
                  </a:cubicBezTo>
                  <a:cubicBezTo>
                    <a:pt x="5004" y="2015"/>
                    <a:pt x="5004" y="1915"/>
                    <a:pt x="4937" y="1815"/>
                  </a:cubicBezTo>
                  <a:lnTo>
                    <a:pt x="3003" y="80"/>
                  </a:lnTo>
                  <a:cubicBezTo>
                    <a:pt x="2978" y="31"/>
                    <a:pt x="2936" y="0"/>
                    <a:pt x="2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4"/>
            <p:cNvSpPr/>
            <p:nvPr/>
          </p:nvSpPr>
          <p:spPr>
            <a:xfrm>
              <a:off x="3802875" y="3060125"/>
              <a:ext cx="79250" cy="182675"/>
            </a:xfrm>
            <a:custGeom>
              <a:avLst/>
              <a:gdLst/>
              <a:ahLst/>
              <a:cxnLst/>
              <a:rect l="l" t="t" r="r" b="b"/>
              <a:pathLst>
                <a:path w="3170" h="7307" extrusionOk="0">
                  <a:moveTo>
                    <a:pt x="535" y="1"/>
                  </a:moveTo>
                  <a:lnTo>
                    <a:pt x="268" y="68"/>
                  </a:lnTo>
                  <a:lnTo>
                    <a:pt x="234" y="68"/>
                  </a:lnTo>
                  <a:lnTo>
                    <a:pt x="1" y="168"/>
                  </a:lnTo>
                  <a:cubicBezTo>
                    <a:pt x="1" y="168"/>
                    <a:pt x="835" y="4537"/>
                    <a:pt x="1068" y="5705"/>
                  </a:cubicBezTo>
                  <a:cubicBezTo>
                    <a:pt x="1269" y="6872"/>
                    <a:pt x="2002" y="7006"/>
                    <a:pt x="2469" y="7306"/>
                  </a:cubicBezTo>
                  <a:cubicBezTo>
                    <a:pt x="2703" y="6839"/>
                    <a:pt x="3170" y="6239"/>
                    <a:pt x="2703" y="5171"/>
                  </a:cubicBezTo>
                  <a:cubicBezTo>
                    <a:pt x="2236" y="4070"/>
                    <a:pt x="535" y="1"/>
                    <a:pt x="5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4"/>
            <p:cNvSpPr/>
            <p:nvPr/>
          </p:nvSpPr>
          <p:spPr>
            <a:xfrm>
              <a:off x="3636925" y="2796600"/>
              <a:ext cx="317750" cy="300250"/>
            </a:xfrm>
            <a:custGeom>
              <a:avLst/>
              <a:gdLst/>
              <a:ahLst/>
              <a:cxnLst/>
              <a:rect l="l" t="t" r="r" b="b"/>
              <a:pathLst>
                <a:path w="12710" h="12010" extrusionOk="0">
                  <a:moveTo>
                    <a:pt x="6372" y="1"/>
                  </a:moveTo>
                  <a:cubicBezTo>
                    <a:pt x="4411" y="981"/>
                    <a:pt x="2355" y="1158"/>
                    <a:pt x="1126" y="1158"/>
                  </a:cubicBezTo>
                  <a:cubicBezTo>
                    <a:pt x="432" y="1158"/>
                    <a:pt x="1" y="1102"/>
                    <a:pt x="1" y="1102"/>
                  </a:cubicBezTo>
                  <a:lnTo>
                    <a:pt x="1" y="1102"/>
                  </a:lnTo>
                  <a:cubicBezTo>
                    <a:pt x="1" y="1102"/>
                    <a:pt x="1035" y="9841"/>
                    <a:pt x="6339" y="12010"/>
                  </a:cubicBezTo>
                  <a:lnTo>
                    <a:pt x="6372" y="12010"/>
                  </a:lnTo>
                  <a:cubicBezTo>
                    <a:pt x="11676" y="9841"/>
                    <a:pt x="12710" y="1102"/>
                    <a:pt x="12710" y="1102"/>
                  </a:cubicBezTo>
                  <a:lnTo>
                    <a:pt x="12710" y="1102"/>
                  </a:lnTo>
                  <a:cubicBezTo>
                    <a:pt x="12710" y="1102"/>
                    <a:pt x="12279" y="1158"/>
                    <a:pt x="11586" y="1158"/>
                  </a:cubicBezTo>
                  <a:cubicBezTo>
                    <a:pt x="10360" y="1158"/>
                    <a:pt x="8311" y="981"/>
                    <a:pt x="63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4"/>
            <p:cNvSpPr/>
            <p:nvPr/>
          </p:nvSpPr>
          <p:spPr>
            <a:xfrm>
              <a:off x="3634425" y="2794100"/>
              <a:ext cx="321925" cy="305250"/>
            </a:xfrm>
            <a:custGeom>
              <a:avLst/>
              <a:gdLst/>
              <a:ahLst/>
              <a:cxnLst/>
              <a:rect l="l" t="t" r="r" b="b"/>
              <a:pathLst>
                <a:path w="12877" h="12210" extrusionOk="0">
                  <a:moveTo>
                    <a:pt x="6472" y="201"/>
                  </a:moveTo>
                  <a:cubicBezTo>
                    <a:pt x="8484" y="1207"/>
                    <a:pt x="10609" y="1360"/>
                    <a:pt x="11819" y="1360"/>
                  </a:cubicBezTo>
                  <a:cubicBezTo>
                    <a:pt x="12215" y="1360"/>
                    <a:pt x="12512" y="1343"/>
                    <a:pt x="12677" y="1335"/>
                  </a:cubicBezTo>
                  <a:lnTo>
                    <a:pt x="12677" y="1335"/>
                  </a:lnTo>
                  <a:cubicBezTo>
                    <a:pt x="12510" y="2436"/>
                    <a:pt x="11276" y="10008"/>
                    <a:pt x="6472" y="12009"/>
                  </a:cubicBezTo>
                  <a:cubicBezTo>
                    <a:pt x="1669" y="10008"/>
                    <a:pt x="434" y="2436"/>
                    <a:pt x="268" y="1335"/>
                  </a:cubicBezTo>
                  <a:lnTo>
                    <a:pt x="268" y="1335"/>
                  </a:lnTo>
                  <a:cubicBezTo>
                    <a:pt x="435" y="1362"/>
                    <a:pt x="761" y="1388"/>
                    <a:pt x="1199" y="1388"/>
                  </a:cubicBezTo>
                  <a:cubicBezTo>
                    <a:pt x="2418" y="1388"/>
                    <a:pt x="4508" y="1183"/>
                    <a:pt x="6472" y="201"/>
                  </a:cubicBezTo>
                  <a:close/>
                  <a:moveTo>
                    <a:pt x="6405" y="1"/>
                  </a:moveTo>
                  <a:cubicBezTo>
                    <a:pt x="4411" y="1009"/>
                    <a:pt x="2282" y="1175"/>
                    <a:pt x="1089" y="1175"/>
                  </a:cubicBezTo>
                  <a:cubicBezTo>
                    <a:pt x="505" y="1175"/>
                    <a:pt x="145" y="1135"/>
                    <a:pt x="134" y="1135"/>
                  </a:cubicBezTo>
                  <a:cubicBezTo>
                    <a:pt x="101" y="1135"/>
                    <a:pt x="101" y="1135"/>
                    <a:pt x="68" y="1168"/>
                  </a:cubicBezTo>
                  <a:cubicBezTo>
                    <a:pt x="1" y="1168"/>
                    <a:pt x="1" y="1202"/>
                    <a:pt x="1" y="1268"/>
                  </a:cubicBezTo>
                  <a:cubicBezTo>
                    <a:pt x="1" y="1335"/>
                    <a:pt x="1102" y="10041"/>
                    <a:pt x="6405" y="12210"/>
                  </a:cubicBezTo>
                  <a:lnTo>
                    <a:pt x="6472" y="12210"/>
                  </a:lnTo>
                  <a:cubicBezTo>
                    <a:pt x="11809" y="10041"/>
                    <a:pt x="12877" y="1335"/>
                    <a:pt x="12877" y="1268"/>
                  </a:cubicBezTo>
                  <a:cubicBezTo>
                    <a:pt x="12877" y="1202"/>
                    <a:pt x="12843" y="1202"/>
                    <a:pt x="12843" y="1168"/>
                  </a:cubicBezTo>
                  <a:cubicBezTo>
                    <a:pt x="12843" y="1135"/>
                    <a:pt x="12810" y="1135"/>
                    <a:pt x="12777" y="1135"/>
                  </a:cubicBezTo>
                  <a:cubicBezTo>
                    <a:pt x="12755" y="1135"/>
                    <a:pt x="12391" y="1175"/>
                    <a:pt x="11808" y="1175"/>
                  </a:cubicBezTo>
                  <a:cubicBezTo>
                    <a:pt x="10614" y="1175"/>
                    <a:pt x="8499" y="1009"/>
                    <a:pt x="65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4"/>
            <p:cNvSpPr/>
            <p:nvPr/>
          </p:nvSpPr>
          <p:spPr>
            <a:xfrm>
              <a:off x="3653625" y="2810800"/>
              <a:ext cx="285225" cy="271875"/>
            </a:xfrm>
            <a:custGeom>
              <a:avLst/>
              <a:gdLst/>
              <a:ahLst/>
              <a:cxnLst/>
              <a:rect l="l" t="t" r="r" b="b"/>
              <a:pathLst>
                <a:path w="11409" h="10875" extrusionOk="0">
                  <a:moveTo>
                    <a:pt x="5704" y="0"/>
                  </a:moveTo>
                  <a:cubicBezTo>
                    <a:pt x="3636" y="967"/>
                    <a:pt x="1501" y="1134"/>
                    <a:pt x="367" y="1134"/>
                  </a:cubicBezTo>
                  <a:lnTo>
                    <a:pt x="0" y="1134"/>
                  </a:lnTo>
                  <a:cubicBezTo>
                    <a:pt x="334" y="3136"/>
                    <a:pt x="1701" y="9073"/>
                    <a:pt x="5704" y="10874"/>
                  </a:cubicBezTo>
                  <a:cubicBezTo>
                    <a:pt x="9707" y="9107"/>
                    <a:pt x="11075" y="3136"/>
                    <a:pt x="11408" y="1134"/>
                  </a:cubicBezTo>
                  <a:lnTo>
                    <a:pt x="11041" y="1134"/>
                  </a:lnTo>
                  <a:cubicBezTo>
                    <a:pt x="9907" y="1134"/>
                    <a:pt x="7806" y="967"/>
                    <a:pt x="5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4"/>
            <p:cNvSpPr/>
            <p:nvPr/>
          </p:nvSpPr>
          <p:spPr>
            <a:xfrm>
              <a:off x="3651100" y="2809125"/>
              <a:ext cx="291900" cy="276875"/>
            </a:xfrm>
            <a:custGeom>
              <a:avLst/>
              <a:gdLst/>
              <a:ahLst/>
              <a:cxnLst/>
              <a:rect l="l" t="t" r="r" b="b"/>
              <a:pathLst>
                <a:path w="11676" h="11075" extrusionOk="0">
                  <a:moveTo>
                    <a:pt x="5805" y="200"/>
                  </a:moveTo>
                  <a:cubicBezTo>
                    <a:pt x="7873" y="1201"/>
                    <a:pt x="10041" y="1335"/>
                    <a:pt x="11142" y="1335"/>
                  </a:cubicBezTo>
                  <a:lnTo>
                    <a:pt x="11376" y="1335"/>
                  </a:lnTo>
                  <a:cubicBezTo>
                    <a:pt x="11009" y="3236"/>
                    <a:pt x="9641" y="9040"/>
                    <a:pt x="5805" y="10841"/>
                  </a:cubicBezTo>
                  <a:cubicBezTo>
                    <a:pt x="1969" y="9073"/>
                    <a:pt x="601" y="3269"/>
                    <a:pt x="234" y="1335"/>
                  </a:cubicBezTo>
                  <a:lnTo>
                    <a:pt x="468" y="1335"/>
                  </a:lnTo>
                  <a:cubicBezTo>
                    <a:pt x="1602" y="1335"/>
                    <a:pt x="3704" y="1168"/>
                    <a:pt x="5805" y="200"/>
                  </a:cubicBezTo>
                  <a:close/>
                  <a:moveTo>
                    <a:pt x="5805" y="0"/>
                  </a:moveTo>
                  <a:cubicBezTo>
                    <a:pt x="3737" y="1001"/>
                    <a:pt x="1602" y="1101"/>
                    <a:pt x="501" y="1101"/>
                  </a:cubicBezTo>
                  <a:lnTo>
                    <a:pt x="134" y="1101"/>
                  </a:lnTo>
                  <a:cubicBezTo>
                    <a:pt x="101" y="1101"/>
                    <a:pt x="68" y="1101"/>
                    <a:pt x="68" y="1168"/>
                  </a:cubicBezTo>
                  <a:cubicBezTo>
                    <a:pt x="1" y="1168"/>
                    <a:pt x="1" y="1201"/>
                    <a:pt x="1" y="1235"/>
                  </a:cubicBezTo>
                  <a:cubicBezTo>
                    <a:pt x="168" y="2235"/>
                    <a:pt x="635" y="4237"/>
                    <a:pt x="1502" y="6205"/>
                  </a:cubicBezTo>
                  <a:cubicBezTo>
                    <a:pt x="2603" y="8640"/>
                    <a:pt x="4004" y="10274"/>
                    <a:pt x="5772" y="11075"/>
                  </a:cubicBezTo>
                  <a:lnTo>
                    <a:pt x="5805" y="11075"/>
                  </a:lnTo>
                  <a:cubicBezTo>
                    <a:pt x="5805" y="11075"/>
                    <a:pt x="5820" y="11060"/>
                    <a:pt x="5859" y="11060"/>
                  </a:cubicBezTo>
                  <a:cubicBezTo>
                    <a:pt x="5879" y="11060"/>
                    <a:pt x="5905" y="11064"/>
                    <a:pt x="5939" y="11075"/>
                  </a:cubicBezTo>
                  <a:cubicBezTo>
                    <a:pt x="7640" y="10274"/>
                    <a:pt x="9107" y="8640"/>
                    <a:pt x="10175" y="6205"/>
                  </a:cubicBezTo>
                  <a:cubicBezTo>
                    <a:pt x="11042" y="4237"/>
                    <a:pt x="11509" y="2235"/>
                    <a:pt x="11676" y="1235"/>
                  </a:cubicBezTo>
                  <a:cubicBezTo>
                    <a:pt x="11676" y="1201"/>
                    <a:pt x="11643" y="1201"/>
                    <a:pt x="11643" y="1168"/>
                  </a:cubicBezTo>
                  <a:cubicBezTo>
                    <a:pt x="11609" y="1101"/>
                    <a:pt x="11609" y="1101"/>
                    <a:pt x="11543" y="1101"/>
                  </a:cubicBezTo>
                  <a:lnTo>
                    <a:pt x="11176" y="1101"/>
                  </a:lnTo>
                  <a:cubicBezTo>
                    <a:pt x="10108" y="1101"/>
                    <a:pt x="7940" y="934"/>
                    <a:pt x="59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4"/>
            <p:cNvSpPr/>
            <p:nvPr/>
          </p:nvSpPr>
          <p:spPr>
            <a:xfrm>
              <a:off x="3857100" y="3201300"/>
              <a:ext cx="147625" cy="81525"/>
            </a:xfrm>
            <a:custGeom>
              <a:avLst/>
              <a:gdLst/>
              <a:ahLst/>
              <a:cxnLst/>
              <a:rect l="l" t="t" r="r" b="b"/>
              <a:pathLst>
                <a:path w="5905" h="3261" extrusionOk="0">
                  <a:moveTo>
                    <a:pt x="5181" y="1"/>
                  </a:moveTo>
                  <a:cubicBezTo>
                    <a:pt x="5038" y="1"/>
                    <a:pt x="4893" y="49"/>
                    <a:pt x="4770" y="158"/>
                  </a:cubicBezTo>
                  <a:cubicBezTo>
                    <a:pt x="3603" y="1092"/>
                    <a:pt x="1601" y="1759"/>
                    <a:pt x="601" y="1859"/>
                  </a:cubicBezTo>
                  <a:cubicBezTo>
                    <a:pt x="234" y="1893"/>
                    <a:pt x="0" y="2226"/>
                    <a:pt x="34" y="2593"/>
                  </a:cubicBezTo>
                  <a:cubicBezTo>
                    <a:pt x="67" y="2960"/>
                    <a:pt x="367" y="3260"/>
                    <a:pt x="701" y="3260"/>
                  </a:cubicBezTo>
                  <a:lnTo>
                    <a:pt x="734" y="3260"/>
                  </a:lnTo>
                  <a:cubicBezTo>
                    <a:pt x="1868" y="3160"/>
                    <a:pt x="4103" y="2426"/>
                    <a:pt x="5571" y="1259"/>
                  </a:cubicBezTo>
                  <a:cubicBezTo>
                    <a:pt x="5871" y="1025"/>
                    <a:pt x="5904" y="592"/>
                    <a:pt x="5704" y="258"/>
                  </a:cubicBezTo>
                  <a:cubicBezTo>
                    <a:pt x="5586" y="100"/>
                    <a:pt x="5386" y="1"/>
                    <a:pt x="51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4"/>
            <p:cNvSpPr/>
            <p:nvPr/>
          </p:nvSpPr>
          <p:spPr>
            <a:xfrm>
              <a:off x="3852925" y="3196250"/>
              <a:ext cx="157625" cy="92400"/>
            </a:xfrm>
            <a:custGeom>
              <a:avLst/>
              <a:gdLst/>
              <a:ahLst/>
              <a:cxnLst/>
              <a:rect l="l" t="t" r="r" b="b"/>
              <a:pathLst>
                <a:path w="6305" h="3696" extrusionOk="0">
                  <a:moveTo>
                    <a:pt x="5404" y="393"/>
                  </a:moveTo>
                  <a:cubicBezTo>
                    <a:pt x="5538" y="393"/>
                    <a:pt x="5604" y="460"/>
                    <a:pt x="5704" y="560"/>
                  </a:cubicBezTo>
                  <a:cubicBezTo>
                    <a:pt x="5871" y="760"/>
                    <a:pt x="5838" y="1094"/>
                    <a:pt x="5604" y="1261"/>
                  </a:cubicBezTo>
                  <a:cubicBezTo>
                    <a:pt x="4237" y="2428"/>
                    <a:pt x="2035" y="3095"/>
                    <a:pt x="901" y="3229"/>
                  </a:cubicBezTo>
                  <a:lnTo>
                    <a:pt x="868" y="3229"/>
                  </a:lnTo>
                  <a:cubicBezTo>
                    <a:pt x="668" y="3229"/>
                    <a:pt x="501" y="3029"/>
                    <a:pt x="434" y="2762"/>
                  </a:cubicBezTo>
                  <a:cubicBezTo>
                    <a:pt x="401" y="2461"/>
                    <a:pt x="567" y="2261"/>
                    <a:pt x="801" y="2228"/>
                  </a:cubicBezTo>
                  <a:cubicBezTo>
                    <a:pt x="1868" y="2128"/>
                    <a:pt x="3903" y="1461"/>
                    <a:pt x="5104" y="460"/>
                  </a:cubicBezTo>
                  <a:cubicBezTo>
                    <a:pt x="5204" y="427"/>
                    <a:pt x="5271" y="393"/>
                    <a:pt x="5371" y="393"/>
                  </a:cubicBezTo>
                  <a:close/>
                  <a:moveTo>
                    <a:pt x="5273" y="1"/>
                  </a:moveTo>
                  <a:cubicBezTo>
                    <a:pt x="5108" y="1"/>
                    <a:pt x="4936" y="69"/>
                    <a:pt x="4837" y="193"/>
                  </a:cubicBezTo>
                  <a:cubicBezTo>
                    <a:pt x="3703" y="1094"/>
                    <a:pt x="1735" y="1761"/>
                    <a:pt x="768" y="1861"/>
                  </a:cubicBezTo>
                  <a:cubicBezTo>
                    <a:pt x="334" y="1894"/>
                    <a:pt x="0" y="2361"/>
                    <a:pt x="34" y="2862"/>
                  </a:cubicBezTo>
                  <a:cubicBezTo>
                    <a:pt x="67" y="3295"/>
                    <a:pt x="401" y="3696"/>
                    <a:pt x="868" y="3696"/>
                  </a:cubicBezTo>
                  <a:lnTo>
                    <a:pt x="934" y="3696"/>
                  </a:lnTo>
                  <a:cubicBezTo>
                    <a:pt x="2102" y="3562"/>
                    <a:pt x="4404" y="2862"/>
                    <a:pt x="5871" y="1628"/>
                  </a:cubicBezTo>
                  <a:cubicBezTo>
                    <a:pt x="6238" y="1361"/>
                    <a:pt x="6305" y="794"/>
                    <a:pt x="6038" y="393"/>
                  </a:cubicBezTo>
                  <a:cubicBezTo>
                    <a:pt x="5871" y="193"/>
                    <a:pt x="5704" y="60"/>
                    <a:pt x="5438" y="26"/>
                  </a:cubicBezTo>
                  <a:cubicBezTo>
                    <a:pt x="5386" y="9"/>
                    <a:pt x="5330" y="1"/>
                    <a:pt x="52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4"/>
            <p:cNvSpPr/>
            <p:nvPr/>
          </p:nvSpPr>
          <p:spPr>
            <a:xfrm>
              <a:off x="3919625" y="3240775"/>
              <a:ext cx="35050" cy="39550"/>
            </a:xfrm>
            <a:custGeom>
              <a:avLst/>
              <a:gdLst/>
              <a:ahLst/>
              <a:cxnLst/>
              <a:rect l="l" t="t" r="r" b="b"/>
              <a:pathLst>
                <a:path w="1402" h="1582" extrusionOk="0">
                  <a:moveTo>
                    <a:pt x="791" y="0"/>
                  </a:moveTo>
                  <a:cubicBezTo>
                    <a:pt x="688" y="0"/>
                    <a:pt x="578" y="31"/>
                    <a:pt x="468" y="80"/>
                  </a:cubicBezTo>
                  <a:cubicBezTo>
                    <a:pt x="201" y="147"/>
                    <a:pt x="1" y="414"/>
                    <a:pt x="168" y="814"/>
                  </a:cubicBezTo>
                  <a:cubicBezTo>
                    <a:pt x="301" y="1248"/>
                    <a:pt x="1068" y="1581"/>
                    <a:pt x="1068" y="1581"/>
                  </a:cubicBezTo>
                  <a:cubicBezTo>
                    <a:pt x="1068" y="1581"/>
                    <a:pt x="1402" y="781"/>
                    <a:pt x="1235" y="347"/>
                  </a:cubicBezTo>
                  <a:cubicBezTo>
                    <a:pt x="1129" y="93"/>
                    <a:pt x="970" y="0"/>
                    <a:pt x="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4"/>
            <p:cNvSpPr/>
            <p:nvPr/>
          </p:nvSpPr>
          <p:spPr>
            <a:xfrm>
              <a:off x="3913800" y="3234300"/>
              <a:ext cx="45050" cy="50175"/>
            </a:xfrm>
            <a:custGeom>
              <a:avLst/>
              <a:gdLst/>
              <a:ahLst/>
              <a:cxnLst/>
              <a:rect l="l" t="t" r="r" b="b"/>
              <a:pathLst>
                <a:path w="1802" h="2007" extrusionOk="0">
                  <a:moveTo>
                    <a:pt x="1035" y="406"/>
                  </a:moveTo>
                  <a:cubicBezTo>
                    <a:pt x="1135" y="406"/>
                    <a:pt x="1168" y="472"/>
                    <a:pt x="1201" y="606"/>
                  </a:cubicBezTo>
                  <a:cubicBezTo>
                    <a:pt x="1301" y="773"/>
                    <a:pt x="1201" y="1173"/>
                    <a:pt x="1135" y="1440"/>
                  </a:cubicBezTo>
                  <a:cubicBezTo>
                    <a:pt x="868" y="1306"/>
                    <a:pt x="634" y="1106"/>
                    <a:pt x="534" y="939"/>
                  </a:cubicBezTo>
                  <a:cubicBezTo>
                    <a:pt x="467" y="706"/>
                    <a:pt x="534" y="573"/>
                    <a:pt x="801" y="439"/>
                  </a:cubicBezTo>
                  <a:cubicBezTo>
                    <a:pt x="834" y="439"/>
                    <a:pt x="934" y="406"/>
                    <a:pt x="1001" y="406"/>
                  </a:cubicBezTo>
                  <a:close/>
                  <a:moveTo>
                    <a:pt x="1011" y="1"/>
                  </a:moveTo>
                  <a:cubicBezTo>
                    <a:pt x="901" y="1"/>
                    <a:pt x="777" y="34"/>
                    <a:pt x="634" y="106"/>
                  </a:cubicBezTo>
                  <a:cubicBezTo>
                    <a:pt x="167" y="339"/>
                    <a:pt x="0" y="706"/>
                    <a:pt x="167" y="1173"/>
                  </a:cubicBezTo>
                  <a:cubicBezTo>
                    <a:pt x="334" y="1607"/>
                    <a:pt x="1101" y="1940"/>
                    <a:pt x="1168" y="2007"/>
                  </a:cubicBezTo>
                  <a:lnTo>
                    <a:pt x="1268" y="2007"/>
                  </a:lnTo>
                  <a:cubicBezTo>
                    <a:pt x="1335" y="2007"/>
                    <a:pt x="1435" y="1940"/>
                    <a:pt x="1435" y="1907"/>
                  </a:cubicBezTo>
                  <a:cubicBezTo>
                    <a:pt x="1468" y="1840"/>
                    <a:pt x="1802" y="1006"/>
                    <a:pt x="1635" y="539"/>
                  </a:cubicBezTo>
                  <a:cubicBezTo>
                    <a:pt x="1568" y="272"/>
                    <a:pt x="1435" y="139"/>
                    <a:pt x="1268" y="72"/>
                  </a:cubicBezTo>
                  <a:cubicBezTo>
                    <a:pt x="1191" y="26"/>
                    <a:pt x="1106" y="1"/>
                    <a:pt x="1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4"/>
            <p:cNvSpPr/>
            <p:nvPr/>
          </p:nvSpPr>
          <p:spPr>
            <a:xfrm>
              <a:off x="3691150" y="2543925"/>
              <a:ext cx="209325" cy="226725"/>
            </a:xfrm>
            <a:custGeom>
              <a:avLst/>
              <a:gdLst/>
              <a:ahLst/>
              <a:cxnLst/>
              <a:rect l="l" t="t" r="r" b="b"/>
              <a:pathLst>
                <a:path w="8373" h="9069" extrusionOk="0">
                  <a:moveTo>
                    <a:pt x="5037" y="468"/>
                  </a:moveTo>
                  <a:cubicBezTo>
                    <a:pt x="5170" y="468"/>
                    <a:pt x="5304" y="501"/>
                    <a:pt x="5371" y="601"/>
                  </a:cubicBezTo>
                  <a:cubicBezTo>
                    <a:pt x="5704" y="935"/>
                    <a:pt x="5671" y="1935"/>
                    <a:pt x="5671" y="2636"/>
                  </a:cubicBezTo>
                  <a:lnTo>
                    <a:pt x="5671" y="3103"/>
                  </a:lnTo>
                  <a:cubicBezTo>
                    <a:pt x="5671" y="5505"/>
                    <a:pt x="6872" y="7506"/>
                    <a:pt x="7572" y="8440"/>
                  </a:cubicBezTo>
                  <a:lnTo>
                    <a:pt x="6538" y="8040"/>
                  </a:lnTo>
                  <a:lnTo>
                    <a:pt x="1901" y="8040"/>
                  </a:lnTo>
                  <a:lnTo>
                    <a:pt x="867" y="8407"/>
                  </a:lnTo>
                  <a:cubicBezTo>
                    <a:pt x="1568" y="7506"/>
                    <a:pt x="2802" y="5505"/>
                    <a:pt x="2802" y="3070"/>
                  </a:cubicBezTo>
                  <a:cubicBezTo>
                    <a:pt x="2802" y="2536"/>
                    <a:pt x="2635" y="2202"/>
                    <a:pt x="2335" y="2035"/>
                  </a:cubicBezTo>
                  <a:cubicBezTo>
                    <a:pt x="2227" y="1981"/>
                    <a:pt x="2108" y="1959"/>
                    <a:pt x="1988" y="1959"/>
                  </a:cubicBezTo>
                  <a:cubicBezTo>
                    <a:pt x="1738" y="1959"/>
                    <a:pt x="1481" y="2056"/>
                    <a:pt x="1301" y="2169"/>
                  </a:cubicBezTo>
                  <a:cubicBezTo>
                    <a:pt x="1401" y="1735"/>
                    <a:pt x="1635" y="1335"/>
                    <a:pt x="1835" y="1335"/>
                  </a:cubicBezTo>
                  <a:lnTo>
                    <a:pt x="2702" y="1335"/>
                  </a:lnTo>
                  <a:cubicBezTo>
                    <a:pt x="2835" y="1335"/>
                    <a:pt x="2902" y="1302"/>
                    <a:pt x="2902" y="1168"/>
                  </a:cubicBezTo>
                  <a:cubicBezTo>
                    <a:pt x="2902" y="1135"/>
                    <a:pt x="3002" y="468"/>
                    <a:pt x="3469" y="468"/>
                  </a:cubicBezTo>
                  <a:close/>
                  <a:moveTo>
                    <a:pt x="3403" y="1"/>
                  </a:moveTo>
                  <a:cubicBezTo>
                    <a:pt x="2869" y="1"/>
                    <a:pt x="2569" y="501"/>
                    <a:pt x="2502" y="868"/>
                  </a:cubicBezTo>
                  <a:lnTo>
                    <a:pt x="1801" y="868"/>
                  </a:lnTo>
                  <a:cubicBezTo>
                    <a:pt x="1001" y="868"/>
                    <a:pt x="801" y="2269"/>
                    <a:pt x="734" y="2536"/>
                  </a:cubicBezTo>
                  <a:cubicBezTo>
                    <a:pt x="701" y="2636"/>
                    <a:pt x="734" y="2703"/>
                    <a:pt x="834" y="2769"/>
                  </a:cubicBezTo>
                  <a:cubicBezTo>
                    <a:pt x="867" y="2786"/>
                    <a:pt x="909" y="2794"/>
                    <a:pt x="951" y="2794"/>
                  </a:cubicBezTo>
                  <a:cubicBezTo>
                    <a:pt x="992" y="2794"/>
                    <a:pt x="1034" y="2786"/>
                    <a:pt x="1068" y="2769"/>
                  </a:cubicBezTo>
                  <a:cubicBezTo>
                    <a:pt x="1207" y="2657"/>
                    <a:pt x="1652" y="2405"/>
                    <a:pt x="1969" y="2405"/>
                  </a:cubicBezTo>
                  <a:cubicBezTo>
                    <a:pt x="2030" y="2405"/>
                    <a:pt x="2086" y="2414"/>
                    <a:pt x="2135" y="2436"/>
                  </a:cubicBezTo>
                  <a:cubicBezTo>
                    <a:pt x="2302" y="2502"/>
                    <a:pt x="2335" y="2836"/>
                    <a:pt x="2335" y="3103"/>
                  </a:cubicBezTo>
                  <a:cubicBezTo>
                    <a:pt x="2368" y="6205"/>
                    <a:pt x="134" y="8674"/>
                    <a:pt x="67" y="8707"/>
                  </a:cubicBezTo>
                  <a:cubicBezTo>
                    <a:pt x="0" y="8807"/>
                    <a:pt x="0" y="8874"/>
                    <a:pt x="33" y="8974"/>
                  </a:cubicBezTo>
                  <a:cubicBezTo>
                    <a:pt x="57" y="9021"/>
                    <a:pt x="131" y="9068"/>
                    <a:pt x="207" y="9068"/>
                  </a:cubicBezTo>
                  <a:cubicBezTo>
                    <a:pt x="239" y="9068"/>
                    <a:pt x="271" y="9060"/>
                    <a:pt x="300" y="9040"/>
                  </a:cubicBezTo>
                  <a:lnTo>
                    <a:pt x="2002" y="8473"/>
                  </a:lnTo>
                  <a:lnTo>
                    <a:pt x="6405" y="8473"/>
                  </a:lnTo>
                  <a:lnTo>
                    <a:pt x="8139" y="9040"/>
                  </a:lnTo>
                  <a:lnTo>
                    <a:pt x="8206" y="9040"/>
                  </a:lnTo>
                  <a:cubicBezTo>
                    <a:pt x="8239" y="9040"/>
                    <a:pt x="8339" y="9007"/>
                    <a:pt x="8339" y="8940"/>
                  </a:cubicBezTo>
                  <a:cubicBezTo>
                    <a:pt x="8373" y="8840"/>
                    <a:pt x="8373" y="8774"/>
                    <a:pt x="8306" y="8674"/>
                  </a:cubicBezTo>
                  <a:cubicBezTo>
                    <a:pt x="8306" y="8674"/>
                    <a:pt x="6038" y="6205"/>
                    <a:pt x="6038" y="3036"/>
                  </a:cubicBezTo>
                  <a:lnTo>
                    <a:pt x="6038" y="2603"/>
                  </a:lnTo>
                  <a:cubicBezTo>
                    <a:pt x="6071" y="1769"/>
                    <a:pt x="6071" y="701"/>
                    <a:pt x="5637" y="268"/>
                  </a:cubicBezTo>
                  <a:cubicBezTo>
                    <a:pt x="5471" y="101"/>
                    <a:pt x="5237" y="1"/>
                    <a:pt x="50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4"/>
            <p:cNvSpPr/>
            <p:nvPr/>
          </p:nvSpPr>
          <p:spPr>
            <a:xfrm>
              <a:off x="3725325" y="2586225"/>
              <a:ext cx="54225" cy="32775"/>
            </a:xfrm>
            <a:custGeom>
              <a:avLst/>
              <a:gdLst/>
              <a:ahLst/>
              <a:cxnLst/>
              <a:rect l="l" t="t" r="r" b="b"/>
              <a:pathLst>
                <a:path w="2169" h="1311" extrusionOk="0">
                  <a:moveTo>
                    <a:pt x="1206" y="0"/>
                  </a:moveTo>
                  <a:cubicBezTo>
                    <a:pt x="764" y="0"/>
                    <a:pt x="225" y="184"/>
                    <a:pt x="1" y="744"/>
                  </a:cubicBezTo>
                  <a:lnTo>
                    <a:pt x="1202" y="1311"/>
                  </a:lnTo>
                  <a:cubicBezTo>
                    <a:pt x="1802" y="1244"/>
                    <a:pt x="2169" y="310"/>
                    <a:pt x="1735" y="110"/>
                  </a:cubicBezTo>
                  <a:cubicBezTo>
                    <a:pt x="1615" y="44"/>
                    <a:pt x="1422" y="0"/>
                    <a:pt x="1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4"/>
            <p:cNvSpPr/>
            <p:nvPr/>
          </p:nvSpPr>
          <p:spPr>
            <a:xfrm>
              <a:off x="3745350" y="2537275"/>
              <a:ext cx="79250" cy="37750"/>
            </a:xfrm>
            <a:custGeom>
              <a:avLst/>
              <a:gdLst/>
              <a:ahLst/>
              <a:cxnLst/>
              <a:rect l="l" t="t" r="r" b="b"/>
              <a:pathLst>
                <a:path w="3170" h="1510" extrusionOk="0">
                  <a:moveTo>
                    <a:pt x="1182" y="0"/>
                  </a:moveTo>
                  <a:cubicBezTo>
                    <a:pt x="1017" y="0"/>
                    <a:pt x="864" y="11"/>
                    <a:pt x="734" y="33"/>
                  </a:cubicBezTo>
                  <a:cubicBezTo>
                    <a:pt x="0" y="200"/>
                    <a:pt x="467" y="1401"/>
                    <a:pt x="467" y="1401"/>
                  </a:cubicBezTo>
                  <a:cubicBezTo>
                    <a:pt x="467" y="1401"/>
                    <a:pt x="667" y="1510"/>
                    <a:pt x="1015" y="1510"/>
                  </a:cubicBezTo>
                  <a:cubicBezTo>
                    <a:pt x="1333" y="1510"/>
                    <a:pt x="1776" y="1418"/>
                    <a:pt x="2302" y="1067"/>
                  </a:cubicBezTo>
                  <a:cubicBezTo>
                    <a:pt x="3169" y="467"/>
                    <a:pt x="3169" y="534"/>
                    <a:pt x="3169" y="467"/>
                  </a:cubicBezTo>
                  <a:cubicBezTo>
                    <a:pt x="3086" y="245"/>
                    <a:pt x="1990" y="0"/>
                    <a:pt x="1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4"/>
            <p:cNvSpPr/>
            <p:nvPr/>
          </p:nvSpPr>
          <p:spPr>
            <a:xfrm>
              <a:off x="3783700" y="2561450"/>
              <a:ext cx="15050" cy="16700"/>
            </a:xfrm>
            <a:custGeom>
              <a:avLst/>
              <a:gdLst/>
              <a:ahLst/>
              <a:cxnLst/>
              <a:rect l="l" t="t" r="r" b="b"/>
              <a:pathLst>
                <a:path w="602" h="668" extrusionOk="0">
                  <a:moveTo>
                    <a:pt x="301" y="0"/>
                  </a:moveTo>
                  <a:cubicBezTo>
                    <a:pt x="134" y="0"/>
                    <a:pt x="1" y="167"/>
                    <a:pt x="1" y="334"/>
                  </a:cubicBezTo>
                  <a:cubicBezTo>
                    <a:pt x="1" y="567"/>
                    <a:pt x="134" y="667"/>
                    <a:pt x="301" y="667"/>
                  </a:cubicBezTo>
                  <a:cubicBezTo>
                    <a:pt x="468" y="667"/>
                    <a:pt x="601" y="501"/>
                    <a:pt x="601" y="334"/>
                  </a:cubicBezTo>
                  <a:cubicBezTo>
                    <a:pt x="601" y="167"/>
                    <a:pt x="468"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4"/>
            <p:cNvSpPr/>
            <p:nvPr/>
          </p:nvSpPr>
          <p:spPr>
            <a:xfrm>
              <a:off x="3780375" y="2560600"/>
              <a:ext cx="20875" cy="20875"/>
            </a:xfrm>
            <a:custGeom>
              <a:avLst/>
              <a:gdLst/>
              <a:ahLst/>
              <a:cxnLst/>
              <a:rect l="l" t="t" r="r" b="b"/>
              <a:pathLst>
                <a:path w="835" h="835" extrusionOk="0">
                  <a:moveTo>
                    <a:pt x="434" y="168"/>
                  </a:moveTo>
                  <a:cubicBezTo>
                    <a:pt x="501" y="168"/>
                    <a:pt x="634" y="234"/>
                    <a:pt x="634" y="368"/>
                  </a:cubicBezTo>
                  <a:cubicBezTo>
                    <a:pt x="634" y="501"/>
                    <a:pt x="567" y="601"/>
                    <a:pt x="434" y="601"/>
                  </a:cubicBezTo>
                  <a:cubicBezTo>
                    <a:pt x="301" y="601"/>
                    <a:pt x="234" y="501"/>
                    <a:pt x="234" y="368"/>
                  </a:cubicBezTo>
                  <a:cubicBezTo>
                    <a:pt x="234" y="234"/>
                    <a:pt x="301" y="168"/>
                    <a:pt x="434" y="168"/>
                  </a:cubicBezTo>
                  <a:close/>
                  <a:moveTo>
                    <a:pt x="434" y="1"/>
                  </a:moveTo>
                  <a:cubicBezTo>
                    <a:pt x="167" y="1"/>
                    <a:pt x="0" y="201"/>
                    <a:pt x="0" y="434"/>
                  </a:cubicBezTo>
                  <a:cubicBezTo>
                    <a:pt x="0" y="635"/>
                    <a:pt x="234" y="835"/>
                    <a:pt x="434" y="835"/>
                  </a:cubicBezTo>
                  <a:cubicBezTo>
                    <a:pt x="634" y="835"/>
                    <a:pt x="834" y="635"/>
                    <a:pt x="834" y="434"/>
                  </a:cubicBezTo>
                  <a:cubicBezTo>
                    <a:pt x="834"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4"/>
            <p:cNvSpPr/>
            <p:nvPr/>
          </p:nvSpPr>
          <p:spPr>
            <a:xfrm>
              <a:off x="3972175" y="3214825"/>
              <a:ext cx="23375" cy="17950"/>
            </a:xfrm>
            <a:custGeom>
              <a:avLst/>
              <a:gdLst/>
              <a:ahLst/>
              <a:cxnLst/>
              <a:rect l="l" t="t" r="r" b="b"/>
              <a:pathLst>
                <a:path w="935" h="718" extrusionOk="0">
                  <a:moveTo>
                    <a:pt x="701" y="1"/>
                  </a:moveTo>
                  <a:cubicBezTo>
                    <a:pt x="651" y="1"/>
                    <a:pt x="601" y="17"/>
                    <a:pt x="568" y="51"/>
                  </a:cubicBezTo>
                  <a:cubicBezTo>
                    <a:pt x="467" y="151"/>
                    <a:pt x="334" y="217"/>
                    <a:pt x="134" y="351"/>
                  </a:cubicBezTo>
                  <a:cubicBezTo>
                    <a:pt x="0" y="451"/>
                    <a:pt x="0" y="551"/>
                    <a:pt x="67" y="651"/>
                  </a:cubicBezTo>
                  <a:cubicBezTo>
                    <a:pt x="101" y="684"/>
                    <a:pt x="134" y="718"/>
                    <a:pt x="201" y="718"/>
                  </a:cubicBezTo>
                  <a:cubicBezTo>
                    <a:pt x="245" y="718"/>
                    <a:pt x="275" y="703"/>
                    <a:pt x="299" y="703"/>
                  </a:cubicBezTo>
                  <a:cubicBezTo>
                    <a:pt x="312" y="703"/>
                    <a:pt x="323" y="707"/>
                    <a:pt x="334" y="718"/>
                  </a:cubicBezTo>
                  <a:cubicBezTo>
                    <a:pt x="568" y="618"/>
                    <a:pt x="701" y="484"/>
                    <a:pt x="834" y="351"/>
                  </a:cubicBezTo>
                  <a:cubicBezTo>
                    <a:pt x="934" y="284"/>
                    <a:pt x="934" y="151"/>
                    <a:pt x="834" y="51"/>
                  </a:cubicBezTo>
                  <a:cubicBezTo>
                    <a:pt x="801" y="17"/>
                    <a:pt x="751" y="1"/>
                    <a:pt x="7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4"/>
            <p:cNvSpPr/>
            <p:nvPr/>
          </p:nvSpPr>
          <p:spPr>
            <a:xfrm>
              <a:off x="3948000" y="3226225"/>
              <a:ext cx="27525" cy="18225"/>
            </a:xfrm>
            <a:custGeom>
              <a:avLst/>
              <a:gdLst/>
              <a:ahLst/>
              <a:cxnLst/>
              <a:rect l="l" t="t" r="r" b="b"/>
              <a:pathLst>
                <a:path w="1101" h="729" extrusionOk="0">
                  <a:moveTo>
                    <a:pt x="841" y="1"/>
                  </a:moveTo>
                  <a:cubicBezTo>
                    <a:pt x="812" y="1"/>
                    <a:pt x="787" y="9"/>
                    <a:pt x="767" y="28"/>
                  </a:cubicBezTo>
                  <a:cubicBezTo>
                    <a:pt x="601" y="95"/>
                    <a:pt x="400" y="228"/>
                    <a:pt x="200" y="295"/>
                  </a:cubicBezTo>
                  <a:cubicBezTo>
                    <a:pt x="67" y="395"/>
                    <a:pt x="0" y="462"/>
                    <a:pt x="67" y="595"/>
                  </a:cubicBezTo>
                  <a:cubicBezTo>
                    <a:pt x="100" y="695"/>
                    <a:pt x="200" y="729"/>
                    <a:pt x="267" y="729"/>
                  </a:cubicBezTo>
                  <a:cubicBezTo>
                    <a:pt x="267" y="729"/>
                    <a:pt x="300" y="729"/>
                    <a:pt x="334" y="695"/>
                  </a:cubicBezTo>
                  <a:cubicBezTo>
                    <a:pt x="567" y="595"/>
                    <a:pt x="767" y="462"/>
                    <a:pt x="967" y="395"/>
                  </a:cubicBezTo>
                  <a:cubicBezTo>
                    <a:pt x="1068" y="295"/>
                    <a:pt x="1101" y="195"/>
                    <a:pt x="1068" y="95"/>
                  </a:cubicBezTo>
                  <a:cubicBezTo>
                    <a:pt x="997" y="48"/>
                    <a:pt x="909" y="1"/>
                    <a:pt x="8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4"/>
            <p:cNvSpPr/>
            <p:nvPr/>
          </p:nvSpPr>
          <p:spPr>
            <a:xfrm>
              <a:off x="3891275" y="3250425"/>
              <a:ext cx="26725" cy="15725"/>
            </a:xfrm>
            <a:custGeom>
              <a:avLst/>
              <a:gdLst/>
              <a:ahLst/>
              <a:cxnLst/>
              <a:rect l="l" t="t" r="r" b="b"/>
              <a:pathLst>
                <a:path w="1069" h="629" extrusionOk="0">
                  <a:moveTo>
                    <a:pt x="884" y="1"/>
                  </a:moveTo>
                  <a:cubicBezTo>
                    <a:pt x="857" y="1"/>
                    <a:pt x="829" y="9"/>
                    <a:pt x="801" y="28"/>
                  </a:cubicBezTo>
                  <a:cubicBezTo>
                    <a:pt x="568" y="94"/>
                    <a:pt x="368" y="161"/>
                    <a:pt x="168" y="228"/>
                  </a:cubicBezTo>
                  <a:cubicBezTo>
                    <a:pt x="68" y="261"/>
                    <a:pt x="1" y="361"/>
                    <a:pt x="34" y="461"/>
                  </a:cubicBezTo>
                  <a:cubicBezTo>
                    <a:pt x="68" y="595"/>
                    <a:pt x="168" y="628"/>
                    <a:pt x="234" y="628"/>
                  </a:cubicBezTo>
                  <a:cubicBezTo>
                    <a:pt x="301" y="628"/>
                    <a:pt x="301" y="628"/>
                    <a:pt x="234" y="595"/>
                  </a:cubicBezTo>
                  <a:cubicBezTo>
                    <a:pt x="468" y="561"/>
                    <a:pt x="701" y="461"/>
                    <a:pt x="901" y="395"/>
                  </a:cubicBezTo>
                  <a:cubicBezTo>
                    <a:pt x="1035" y="361"/>
                    <a:pt x="1068" y="261"/>
                    <a:pt x="1035" y="128"/>
                  </a:cubicBezTo>
                  <a:cubicBezTo>
                    <a:pt x="1011" y="56"/>
                    <a:pt x="952" y="1"/>
                    <a:pt x="8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4"/>
            <p:cNvSpPr/>
            <p:nvPr/>
          </p:nvSpPr>
          <p:spPr>
            <a:xfrm>
              <a:off x="3865425" y="3258900"/>
              <a:ext cx="29225" cy="13900"/>
            </a:xfrm>
            <a:custGeom>
              <a:avLst/>
              <a:gdLst/>
              <a:ahLst/>
              <a:cxnLst/>
              <a:rect l="l" t="t" r="r" b="b"/>
              <a:pathLst>
                <a:path w="1169" h="556" extrusionOk="0">
                  <a:moveTo>
                    <a:pt x="947" y="1"/>
                  </a:moveTo>
                  <a:cubicBezTo>
                    <a:pt x="923" y="1"/>
                    <a:pt x="897" y="8"/>
                    <a:pt x="868" y="22"/>
                  </a:cubicBezTo>
                  <a:cubicBezTo>
                    <a:pt x="568" y="89"/>
                    <a:pt x="334" y="122"/>
                    <a:pt x="201" y="122"/>
                  </a:cubicBezTo>
                  <a:cubicBezTo>
                    <a:pt x="67" y="122"/>
                    <a:pt x="1" y="222"/>
                    <a:pt x="1" y="356"/>
                  </a:cubicBezTo>
                  <a:cubicBezTo>
                    <a:pt x="1" y="456"/>
                    <a:pt x="67" y="556"/>
                    <a:pt x="201" y="556"/>
                  </a:cubicBezTo>
                  <a:cubicBezTo>
                    <a:pt x="368" y="523"/>
                    <a:pt x="601" y="456"/>
                    <a:pt x="935" y="422"/>
                  </a:cubicBezTo>
                  <a:cubicBezTo>
                    <a:pt x="1068" y="389"/>
                    <a:pt x="1168" y="289"/>
                    <a:pt x="1102" y="189"/>
                  </a:cubicBezTo>
                  <a:cubicBezTo>
                    <a:pt x="1076" y="85"/>
                    <a:pt x="1029" y="1"/>
                    <a:pt x="9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4"/>
            <p:cNvSpPr/>
            <p:nvPr/>
          </p:nvSpPr>
          <p:spPr>
            <a:xfrm>
              <a:off x="3698650" y="3260275"/>
              <a:ext cx="25050" cy="12525"/>
            </a:xfrm>
            <a:custGeom>
              <a:avLst/>
              <a:gdLst/>
              <a:ahLst/>
              <a:cxnLst/>
              <a:rect l="l" t="t" r="r" b="b"/>
              <a:pathLst>
                <a:path w="1002" h="501" extrusionOk="0">
                  <a:moveTo>
                    <a:pt x="234" y="1"/>
                  </a:moveTo>
                  <a:cubicBezTo>
                    <a:pt x="100" y="1"/>
                    <a:pt x="0" y="34"/>
                    <a:pt x="0" y="167"/>
                  </a:cubicBezTo>
                  <a:cubicBezTo>
                    <a:pt x="0" y="301"/>
                    <a:pt x="34" y="367"/>
                    <a:pt x="167" y="401"/>
                  </a:cubicBezTo>
                  <a:cubicBezTo>
                    <a:pt x="401" y="468"/>
                    <a:pt x="601" y="501"/>
                    <a:pt x="768" y="501"/>
                  </a:cubicBezTo>
                  <a:cubicBezTo>
                    <a:pt x="868" y="501"/>
                    <a:pt x="1001" y="401"/>
                    <a:pt x="934" y="301"/>
                  </a:cubicBezTo>
                  <a:cubicBezTo>
                    <a:pt x="934" y="167"/>
                    <a:pt x="868" y="67"/>
                    <a:pt x="734" y="67"/>
                  </a:cubicBezTo>
                  <a:cubicBezTo>
                    <a:pt x="601" y="67"/>
                    <a:pt x="434" y="34"/>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4"/>
            <p:cNvSpPr/>
            <p:nvPr/>
          </p:nvSpPr>
          <p:spPr>
            <a:xfrm>
              <a:off x="3671950" y="3252475"/>
              <a:ext cx="27550" cy="15325"/>
            </a:xfrm>
            <a:custGeom>
              <a:avLst/>
              <a:gdLst/>
              <a:ahLst/>
              <a:cxnLst/>
              <a:rect l="l" t="t" r="r" b="b"/>
              <a:pathLst>
                <a:path w="1102" h="613" extrusionOk="0">
                  <a:moveTo>
                    <a:pt x="245" y="0"/>
                  </a:moveTo>
                  <a:cubicBezTo>
                    <a:pt x="177" y="0"/>
                    <a:pt x="93" y="44"/>
                    <a:pt x="68" y="146"/>
                  </a:cubicBezTo>
                  <a:cubicBezTo>
                    <a:pt x="1" y="212"/>
                    <a:pt x="68" y="346"/>
                    <a:pt x="168" y="379"/>
                  </a:cubicBezTo>
                  <a:cubicBezTo>
                    <a:pt x="435" y="479"/>
                    <a:pt x="635" y="513"/>
                    <a:pt x="835" y="613"/>
                  </a:cubicBezTo>
                  <a:lnTo>
                    <a:pt x="902" y="613"/>
                  </a:lnTo>
                  <a:cubicBezTo>
                    <a:pt x="968" y="613"/>
                    <a:pt x="1068" y="546"/>
                    <a:pt x="1068" y="479"/>
                  </a:cubicBezTo>
                  <a:cubicBezTo>
                    <a:pt x="1102" y="379"/>
                    <a:pt x="1068" y="279"/>
                    <a:pt x="935" y="212"/>
                  </a:cubicBezTo>
                  <a:cubicBezTo>
                    <a:pt x="735" y="179"/>
                    <a:pt x="501" y="79"/>
                    <a:pt x="301" y="12"/>
                  </a:cubicBezTo>
                  <a:cubicBezTo>
                    <a:pt x="285" y="4"/>
                    <a:pt x="266"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4"/>
            <p:cNvSpPr/>
            <p:nvPr/>
          </p:nvSpPr>
          <p:spPr>
            <a:xfrm>
              <a:off x="3617750" y="3226225"/>
              <a:ext cx="27550" cy="18225"/>
            </a:xfrm>
            <a:custGeom>
              <a:avLst/>
              <a:gdLst/>
              <a:ahLst/>
              <a:cxnLst/>
              <a:rect l="l" t="t" r="r" b="b"/>
              <a:pathLst>
                <a:path w="1102" h="729" extrusionOk="0">
                  <a:moveTo>
                    <a:pt x="241" y="1"/>
                  </a:moveTo>
                  <a:cubicBezTo>
                    <a:pt x="165" y="1"/>
                    <a:pt x="91" y="48"/>
                    <a:pt x="67" y="95"/>
                  </a:cubicBezTo>
                  <a:cubicBezTo>
                    <a:pt x="1" y="228"/>
                    <a:pt x="67" y="362"/>
                    <a:pt x="134" y="395"/>
                  </a:cubicBezTo>
                  <a:cubicBezTo>
                    <a:pt x="334" y="462"/>
                    <a:pt x="568" y="562"/>
                    <a:pt x="768" y="695"/>
                  </a:cubicBezTo>
                  <a:cubicBezTo>
                    <a:pt x="801" y="729"/>
                    <a:pt x="801" y="729"/>
                    <a:pt x="835" y="729"/>
                  </a:cubicBezTo>
                  <a:cubicBezTo>
                    <a:pt x="901" y="729"/>
                    <a:pt x="968" y="695"/>
                    <a:pt x="1001" y="595"/>
                  </a:cubicBezTo>
                  <a:cubicBezTo>
                    <a:pt x="1101" y="462"/>
                    <a:pt x="1001" y="362"/>
                    <a:pt x="935" y="295"/>
                  </a:cubicBezTo>
                  <a:cubicBezTo>
                    <a:pt x="735" y="228"/>
                    <a:pt x="501" y="95"/>
                    <a:pt x="334" y="28"/>
                  </a:cubicBezTo>
                  <a:cubicBezTo>
                    <a:pt x="305" y="9"/>
                    <a:pt x="273" y="1"/>
                    <a:pt x="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4"/>
            <p:cNvSpPr/>
            <p:nvPr/>
          </p:nvSpPr>
          <p:spPr>
            <a:xfrm>
              <a:off x="3594400" y="3211500"/>
              <a:ext cx="26725" cy="20450"/>
            </a:xfrm>
            <a:custGeom>
              <a:avLst/>
              <a:gdLst/>
              <a:ahLst/>
              <a:cxnLst/>
              <a:rect l="l" t="t" r="r" b="b"/>
              <a:pathLst>
                <a:path w="1069" h="818" extrusionOk="0">
                  <a:moveTo>
                    <a:pt x="218" y="0"/>
                  </a:moveTo>
                  <a:cubicBezTo>
                    <a:pt x="167" y="0"/>
                    <a:pt x="117" y="17"/>
                    <a:pt x="67" y="50"/>
                  </a:cubicBezTo>
                  <a:cubicBezTo>
                    <a:pt x="1" y="150"/>
                    <a:pt x="1" y="284"/>
                    <a:pt x="67" y="350"/>
                  </a:cubicBezTo>
                  <a:cubicBezTo>
                    <a:pt x="201" y="450"/>
                    <a:pt x="401" y="617"/>
                    <a:pt x="701" y="784"/>
                  </a:cubicBezTo>
                  <a:cubicBezTo>
                    <a:pt x="701" y="817"/>
                    <a:pt x="735" y="817"/>
                    <a:pt x="768" y="817"/>
                  </a:cubicBezTo>
                  <a:cubicBezTo>
                    <a:pt x="868" y="817"/>
                    <a:pt x="935" y="784"/>
                    <a:pt x="1035" y="717"/>
                  </a:cubicBezTo>
                  <a:cubicBezTo>
                    <a:pt x="1068" y="617"/>
                    <a:pt x="1035" y="484"/>
                    <a:pt x="935" y="450"/>
                  </a:cubicBezTo>
                  <a:cubicBezTo>
                    <a:pt x="668" y="284"/>
                    <a:pt x="434" y="150"/>
                    <a:pt x="368" y="50"/>
                  </a:cubicBezTo>
                  <a:cubicBezTo>
                    <a:pt x="318" y="17"/>
                    <a:pt x="26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4"/>
            <p:cNvSpPr/>
            <p:nvPr/>
          </p:nvSpPr>
          <p:spPr>
            <a:xfrm>
              <a:off x="3730325" y="2652350"/>
              <a:ext cx="36725" cy="119275"/>
            </a:xfrm>
            <a:custGeom>
              <a:avLst/>
              <a:gdLst/>
              <a:ahLst/>
              <a:cxnLst/>
              <a:rect l="l" t="t" r="r" b="b"/>
              <a:pathLst>
                <a:path w="1469" h="4771" extrusionOk="0">
                  <a:moveTo>
                    <a:pt x="1302" y="0"/>
                  </a:moveTo>
                  <a:lnTo>
                    <a:pt x="1303" y="19"/>
                  </a:lnTo>
                  <a:lnTo>
                    <a:pt x="1303" y="19"/>
                  </a:lnTo>
                  <a:cubicBezTo>
                    <a:pt x="1302" y="13"/>
                    <a:pt x="1302" y="7"/>
                    <a:pt x="1302" y="0"/>
                  </a:cubicBezTo>
                  <a:close/>
                  <a:moveTo>
                    <a:pt x="1303" y="19"/>
                  </a:moveTo>
                  <a:cubicBezTo>
                    <a:pt x="1394" y="2315"/>
                    <a:pt x="1" y="4770"/>
                    <a:pt x="1" y="4770"/>
                  </a:cubicBezTo>
                  <a:lnTo>
                    <a:pt x="1469" y="4003"/>
                  </a:lnTo>
                  <a:lnTo>
                    <a:pt x="1303" y="19"/>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4"/>
            <p:cNvSpPr/>
            <p:nvPr/>
          </p:nvSpPr>
          <p:spPr>
            <a:xfrm>
              <a:off x="3723675" y="2648175"/>
              <a:ext cx="47550" cy="129275"/>
            </a:xfrm>
            <a:custGeom>
              <a:avLst/>
              <a:gdLst/>
              <a:ahLst/>
              <a:cxnLst/>
              <a:rect l="l" t="t" r="r" b="b"/>
              <a:pathLst>
                <a:path w="1902" h="5171" extrusionOk="0">
                  <a:moveTo>
                    <a:pt x="1501" y="0"/>
                  </a:moveTo>
                  <a:cubicBezTo>
                    <a:pt x="1368" y="0"/>
                    <a:pt x="1268" y="100"/>
                    <a:pt x="1268" y="200"/>
                  </a:cubicBezTo>
                  <a:cubicBezTo>
                    <a:pt x="1368" y="2435"/>
                    <a:pt x="33" y="4804"/>
                    <a:pt x="33" y="4837"/>
                  </a:cubicBezTo>
                  <a:cubicBezTo>
                    <a:pt x="0" y="4937"/>
                    <a:pt x="0" y="5004"/>
                    <a:pt x="67" y="5104"/>
                  </a:cubicBezTo>
                  <a:cubicBezTo>
                    <a:pt x="100" y="5137"/>
                    <a:pt x="200" y="5171"/>
                    <a:pt x="234" y="5171"/>
                  </a:cubicBezTo>
                  <a:cubicBezTo>
                    <a:pt x="256" y="5171"/>
                    <a:pt x="293" y="5156"/>
                    <a:pt x="315" y="5156"/>
                  </a:cubicBezTo>
                  <a:cubicBezTo>
                    <a:pt x="326" y="5156"/>
                    <a:pt x="334" y="5160"/>
                    <a:pt x="334" y="5171"/>
                  </a:cubicBezTo>
                  <a:lnTo>
                    <a:pt x="1768" y="4437"/>
                  </a:lnTo>
                  <a:cubicBezTo>
                    <a:pt x="1868" y="4337"/>
                    <a:pt x="1901" y="4203"/>
                    <a:pt x="1868" y="4137"/>
                  </a:cubicBezTo>
                  <a:cubicBezTo>
                    <a:pt x="1793" y="4062"/>
                    <a:pt x="1699" y="4024"/>
                    <a:pt x="1629" y="4024"/>
                  </a:cubicBezTo>
                  <a:cubicBezTo>
                    <a:pt x="1605" y="4024"/>
                    <a:pt x="1585" y="4028"/>
                    <a:pt x="1568" y="4037"/>
                  </a:cubicBezTo>
                  <a:lnTo>
                    <a:pt x="667" y="4504"/>
                  </a:lnTo>
                  <a:cubicBezTo>
                    <a:pt x="1067" y="3636"/>
                    <a:pt x="1735" y="1868"/>
                    <a:pt x="1701" y="200"/>
                  </a:cubicBezTo>
                  <a:cubicBezTo>
                    <a:pt x="1701" y="100"/>
                    <a:pt x="1601" y="0"/>
                    <a:pt x="1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4"/>
            <p:cNvSpPr/>
            <p:nvPr/>
          </p:nvSpPr>
          <p:spPr>
            <a:xfrm>
              <a:off x="3826225" y="2652350"/>
              <a:ext cx="36725" cy="119275"/>
            </a:xfrm>
            <a:custGeom>
              <a:avLst/>
              <a:gdLst/>
              <a:ahLst/>
              <a:cxnLst/>
              <a:rect l="l" t="t" r="r" b="b"/>
              <a:pathLst>
                <a:path w="1469" h="4771" extrusionOk="0">
                  <a:moveTo>
                    <a:pt x="168" y="0"/>
                  </a:moveTo>
                  <a:lnTo>
                    <a:pt x="1" y="4003"/>
                  </a:lnTo>
                  <a:lnTo>
                    <a:pt x="1469" y="4770"/>
                  </a:lnTo>
                  <a:cubicBezTo>
                    <a:pt x="1469" y="4770"/>
                    <a:pt x="101" y="2302"/>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4"/>
            <p:cNvSpPr/>
            <p:nvPr/>
          </p:nvSpPr>
          <p:spPr>
            <a:xfrm>
              <a:off x="3821225" y="2647325"/>
              <a:ext cx="48400" cy="130125"/>
            </a:xfrm>
            <a:custGeom>
              <a:avLst/>
              <a:gdLst/>
              <a:ahLst/>
              <a:cxnLst/>
              <a:rect l="l" t="t" r="r" b="b"/>
              <a:pathLst>
                <a:path w="1936" h="5205" extrusionOk="0">
                  <a:moveTo>
                    <a:pt x="401" y="1"/>
                  </a:moveTo>
                  <a:cubicBezTo>
                    <a:pt x="334" y="1"/>
                    <a:pt x="201" y="68"/>
                    <a:pt x="201" y="201"/>
                  </a:cubicBezTo>
                  <a:cubicBezTo>
                    <a:pt x="168" y="1902"/>
                    <a:pt x="835" y="3637"/>
                    <a:pt x="1235" y="4504"/>
                  </a:cubicBezTo>
                  <a:lnTo>
                    <a:pt x="334" y="4037"/>
                  </a:lnTo>
                  <a:cubicBezTo>
                    <a:pt x="301" y="4029"/>
                    <a:pt x="270" y="4025"/>
                    <a:pt x="241" y="4025"/>
                  </a:cubicBezTo>
                  <a:cubicBezTo>
                    <a:pt x="153" y="4025"/>
                    <a:pt x="84" y="4062"/>
                    <a:pt x="34" y="4137"/>
                  </a:cubicBezTo>
                  <a:cubicBezTo>
                    <a:pt x="1" y="4237"/>
                    <a:pt x="34" y="4371"/>
                    <a:pt x="134" y="4404"/>
                  </a:cubicBezTo>
                  <a:lnTo>
                    <a:pt x="1602" y="5171"/>
                  </a:lnTo>
                  <a:cubicBezTo>
                    <a:pt x="1602" y="5205"/>
                    <a:pt x="1635" y="5205"/>
                    <a:pt x="1669" y="5205"/>
                  </a:cubicBezTo>
                  <a:cubicBezTo>
                    <a:pt x="1702" y="5205"/>
                    <a:pt x="1802" y="5171"/>
                    <a:pt x="1835" y="5071"/>
                  </a:cubicBezTo>
                  <a:cubicBezTo>
                    <a:pt x="1936" y="5005"/>
                    <a:pt x="1936" y="4904"/>
                    <a:pt x="1869" y="4838"/>
                  </a:cubicBezTo>
                  <a:cubicBezTo>
                    <a:pt x="1869" y="4838"/>
                    <a:pt x="535" y="2403"/>
                    <a:pt x="635" y="201"/>
                  </a:cubicBezTo>
                  <a:cubicBezTo>
                    <a:pt x="635" y="68"/>
                    <a:pt x="535"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4"/>
            <p:cNvSpPr/>
            <p:nvPr/>
          </p:nvSpPr>
          <p:spPr>
            <a:xfrm>
              <a:off x="3767025" y="2647325"/>
              <a:ext cx="59225" cy="136800"/>
            </a:xfrm>
            <a:custGeom>
              <a:avLst/>
              <a:gdLst/>
              <a:ahLst/>
              <a:cxnLst/>
              <a:rect l="l" t="t" r="r" b="b"/>
              <a:pathLst>
                <a:path w="2369" h="5472" extrusionOk="0">
                  <a:moveTo>
                    <a:pt x="534" y="1"/>
                  </a:moveTo>
                  <a:cubicBezTo>
                    <a:pt x="701" y="1969"/>
                    <a:pt x="1" y="4204"/>
                    <a:pt x="1" y="4204"/>
                  </a:cubicBezTo>
                  <a:lnTo>
                    <a:pt x="1168" y="5472"/>
                  </a:lnTo>
                  <a:lnTo>
                    <a:pt x="2369" y="4204"/>
                  </a:lnTo>
                  <a:cubicBezTo>
                    <a:pt x="2369" y="4204"/>
                    <a:pt x="1668" y="1969"/>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4"/>
            <p:cNvSpPr/>
            <p:nvPr/>
          </p:nvSpPr>
          <p:spPr>
            <a:xfrm>
              <a:off x="3759525" y="2642325"/>
              <a:ext cx="73400" cy="146800"/>
            </a:xfrm>
            <a:custGeom>
              <a:avLst/>
              <a:gdLst/>
              <a:ahLst/>
              <a:cxnLst/>
              <a:rect l="l" t="t" r="r" b="b"/>
              <a:pathLst>
                <a:path w="2936" h="5872" extrusionOk="0">
                  <a:moveTo>
                    <a:pt x="801" y="1"/>
                  </a:moveTo>
                  <a:cubicBezTo>
                    <a:pt x="668" y="1"/>
                    <a:pt x="601" y="68"/>
                    <a:pt x="601" y="201"/>
                  </a:cubicBezTo>
                  <a:cubicBezTo>
                    <a:pt x="734" y="2102"/>
                    <a:pt x="67" y="4271"/>
                    <a:pt x="67" y="4337"/>
                  </a:cubicBezTo>
                  <a:cubicBezTo>
                    <a:pt x="0" y="4404"/>
                    <a:pt x="67" y="4504"/>
                    <a:pt x="100" y="4537"/>
                  </a:cubicBezTo>
                  <a:lnTo>
                    <a:pt x="1268" y="5772"/>
                  </a:lnTo>
                  <a:cubicBezTo>
                    <a:pt x="1301" y="5838"/>
                    <a:pt x="1401" y="5872"/>
                    <a:pt x="1435" y="5872"/>
                  </a:cubicBezTo>
                  <a:cubicBezTo>
                    <a:pt x="1501" y="5872"/>
                    <a:pt x="1568" y="5872"/>
                    <a:pt x="1635" y="5772"/>
                  </a:cubicBezTo>
                  <a:lnTo>
                    <a:pt x="2836" y="4537"/>
                  </a:lnTo>
                  <a:cubicBezTo>
                    <a:pt x="2902" y="4504"/>
                    <a:pt x="2936" y="4404"/>
                    <a:pt x="2902" y="4337"/>
                  </a:cubicBezTo>
                  <a:cubicBezTo>
                    <a:pt x="2902" y="4271"/>
                    <a:pt x="2235" y="2102"/>
                    <a:pt x="2335" y="201"/>
                  </a:cubicBezTo>
                  <a:cubicBezTo>
                    <a:pt x="2335" y="101"/>
                    <a:pt x="2269" y="1"/>
                    <a:pt x="2135" y="1"/>
                  </a:cubicBezTo>
                  <a:cubicBezTo>
                    <a:pt x="2069" y="1"/>
                    <a:pt x="1935" y="68"/>
                    <a:pt x="1935" y="201"/>
                  </a:cubicBezTo>
                  <a:cubicBezTo>
                    <a:pt x="1768" y="1936"/>
                    <a:pt x="2302" y="3870"/>
                    <a:pt x="2435" y="4371"/>
                  </a:cubicBezTo>
                  <a:lnTo>
                    <a:pt x="1435" y="5371"/>
                  </a:lnTo>
                  <a:lnTo>
                    <a:pt x="501" y="4371"/>
                  </a:lnTo>
                  <a:cubicBezTo>
                    <a:pt x="634" y="3870"/>
                    <a:pt x="1135" y="1936"/>
                    <a:pt x="1001" y="201"/>
                  </a:cubicBezTo>
                  <a:cubicBezTo>
                    <a:pt x="1001" y="68"/>
                    <a:pt x="934" y="1"/>
                    <a:pt x="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4"/>
            <p:cNvSpPr/>
            <p:nvPr/>
          </p:nvSpPr>
          <p:spPr>
            <a:xfrm>
              <a:off x="3503500" y="2761575"/>
              <a:ext cx="30875" cy="469550"/>
            </a:xfrm>
            <a:custGeom>
              <a:avLst/>
              <a:gdLst/>
              <a:ahLst/>
              <a:cxnLst/>
              <a:rect l="l" t="t" r="r" b="b"/>
              <a:pathLst>
                <a:path w="1235" h="18782" extrusionOk="0">
                  <a:moveTo>
                    <a:pt x="1" y="1"/>
                  </a:moveTo>
                  <a:lnTo>
                    <a:pt x="1" y="18781"/>
                  </a:lnTo>
                  <a:lnTo>
                    <a:pt x="1235" y="18781"/>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04" name="Google Shape;3004;p64"/>
          <p:cNvSpPr/>
          <p:nvPr/>
        </p:nvSpPr>
        <p:spPr>
          <a:xfrm>
            <a:off x="429375" y="3098626"/>
            <a:ext cx="3642802" cy="1708269"/>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05" name="Google Shape;3005;p64"/>
          <p:cNvGrpSpPr/>
          <p:nvPr/>
        </p:nvGrpSpPr>
        <p:grpSpPr>
          <a:xfrm>
            <a:off x="2165248" y="2219038"/>
            <a:ext cx="1437659" cy="2587819"/>
            <a:chOff x="760875" y="3379425"/>
            <a:chExt cx="887225" cy="1597025"/>
          </a:xfrm>
        </p:grpSpPr>
        <p:sp>
          <p:nvSpPr>
            <p:cNvPr id="3006" name="Google Shape;3006;p64"/>
            <p:cNvSpPr/>
            <p:nvPr/>
          </p:nvSpPr>
          <p:spPr>
            <a:xfrm>
              <a:off x="1248825" y="3527750"/>
              <a:ext cx="317500" cy="350750"/>
            </a:xfrm>
            <a:custGeom>
              <a:avLst/>
              <a:gdLst/>
              <a:ahLst/>
              <a:cxnLst/>
              <a:rect l="l" t="t" r="r" b="b"/>
              <a:pathLst>
                <a:path w="12700" h="14030" extrusionOk="0">
                  <a:moveTo>
                    <a:pt x="8263" y="1"/>
                  </a:moveTo>
                  <a:lnTo>
                    <a:pt x="8263" y="1"/>
                  </a:lnTo>
                  <a:cubicBezTo>
                    <a:pt x="8319" y="278"/>
                    <a:pt x="8319" y="722"/>
                    <a:pt x="8208" y="2274"/>
                  </a:cubicBezTo>
                  <a:cubicBezTo>
                    <a:pt x="7598" y="1442"/>
                    <a:pt x="6655" y="444"/>
                    <a:pt x="6655" y="444"/>
                  </a:cubicBezTo>
                  <a:cubicBezTo>
                    <a:pt x="6655" y="444"/>
                    <a:pt x="5213" y="943"/>
                    <a:pt x="3494" y="2773"/>
                  </a:cubicBezTo>
                  <a:cubicBezTo>
                    <a:pt x="1831" y="4548"/>
                    <a:pt x="278" y="9594"/>
                    <a:pt x="223" y="9760"/>
                  </a:cubicBezTo>
                  <a:lnTo>
                    <a:pt x="1" y="14030"/>
                  </a:lnTo>
                  <a:cubicBezTo>
                    <a:pt x="1" y="14030"/>
                    <a:pt x="3494" y="7376"/>
                    <a:pt x="4936" y="6156"/>
                  </a:cubicBezTo>
                  <a:cubicBezTo>
                    <a:pt x="9095" y="2551"/>
                    <a:pt x="12699" y="2441"/>
                    <a:pt x="12699" y="2441"/>
                  </a:cubicBezTo>
                  <a:cubicBezTo>
                    <a:pt x="12699" y="2441"/>
                    <a:pt x="11923" y="1553"/>
                    <a:pt x="10869" y="999"/>
                  </a:cubicBezTo>
                  <a:cubicBezTo>
                    <a:pt x="9871" y="444"/>
                    <a:pt x="8818" y="112"/>
                    <a:pt x="8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4"/>
            <p:cNvSpPr/>
            <p:nvPr/>
          </p:nvSpPr>
          <p:spPr>
            <a:xfrm>
              <a:off x="841275" y="3527750"/>
              <a:ext cx="317475" cy="350750"/>
            </a:xfrm>
            <a:custGeom>
              <a:avLst/>
              <a:gdLst/>
              <a:ahLst/>
              <a:cxnLst/>
              <a:rect l="l" t="t" r="r" b="b"/>
              <a:pathLst>
                <a:path w="12699" h="14030" extrusionOk="0">
                  <a:moveTo>
                    <a:pt x="4492" y="1"/>
                  </a:moveTo>
                  <a:lnTo>
                    <a:pt x="4492" y="1"/>
                  </a:lnTo>
                  <a:cubicBezTo>
                    <a:pt x="3937" y="112"/>
                    <a:pt x="2884" y="444"/>
                    <a:pt x="1830" y="999"/>
                  </a:cubicBezTo>
                  <a:cubicBezTo>
                    <a:pt x="777" y="1553"/>
                    <a:pt x="0" y="2441"/>
                    <a:pt x="0" y="2441"/>
                  </a:cubicBezTo>
                  <a:cubicBezTo>
                    <a:pt x="0" y="2441"/>
                    <a:pt x="3605" y="2551"/>
                    <a:pt x="7763" y="6156"/>
                  </a:cubicBezTo>
                  <a:cubicBezTo>
                    <a:pt x="9261" y="7376"/>
                    <a:pt x="12699" y="14030"/>
                    <a:pt x="12699" y="14030"/>
                  </a:cubicBezTo>
                  <a:lnTo>
                    <a:pt x="12588" y="9760"/>
                  </a:lnTo>
                  <a:cubicBezTo>
                    <a:pt x="12532" y="9594"/>
                    <a:pt x="12421" y="5435"/>
                    <a:pt x="9815" y="2829"/>
                  </a:cubicBezTo>
                  <a:cubicBezTo>
                    <a:pt x="8096" y="1110"/>
                    <a:pt x="6045" y="444"/>
                    <a:pt x="6045" y="444"/>
                  </a:cubicBezTo>
                  <a:cubicBezTo>
                    <a:pt x="6045" y="444"/>
                    <a:pt x="5157" y="1442"/>
                    <a:pt x="4547" y="2274"/>
                  </a:cubicBezTo>
                  <a:cubicBezTo>
                    <a:pt x="4381" y="722"/>
                    <a:pt x="4381" y="278"/>
                    <a:pt x="4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4"/>
            <p:cNvSpPr/>
            <p:nvPr/>
          </p:nvSpPr>
          <p:spPr>
            <a:xfrm>
              <a:off x="1172600" y="3874325"/>
              <a:ext cx="59625" cy="1102125"/>
            </a:xfrm>
            <a:custGeom>
              <a:avLst/>
              <a:gdLst/>
              <a:ahLst/>
              <a:cxnLst/>
              <a:rect l="l" t="t" r="r" b="b"/>
              <a:pathLst>
                <a:path w="2385" h="44085" extrusionOk="0">
                  <a:moveTo>
                    <a:pt x="0" y="0"/>
                  </a:moveTo>
                  <a:lnTo>
                    <a:pt x="0" y="44084"/>
                  </a:lnTo>
                  <a:lnTo>
                    <a:pt x="2385" y="44084"/>
                  </a:lnTo>
                  <a:lnTo>
                    <a:pt x="23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4"/>
            <p:cNvSpPr/>
            <p:nvPr/>
          </p:nvSpPr>
          <p:spPr>
            <a:xfrm>
              <a:off x="1211400" y="3874325"/>
              <a:ext cx="20825" cy="1102125"/>
            </a:xfrm>
            <a:custGeom>
              <a:avLst/>
              <a:gdLst/>
              <a:ahLst/>
              <a:cxnLst/>
              <a:rect l="l" t="t" r="r" b="b"/>
              <a:pathLst>
                <a:path w="833" h="44085" extrusionOk="0">
                  <a:moveTo>
                    <a:pt x="1" y="0"/>
                  </a:moveTo>
                  <a:lnTo>
                    <a:pt x="1" y="44084"/>
                  </a:lnTo>
                  <a:lnTo>
                    <a:pt x="833" y="44084"/>
                  </a:lnTo>
                  <a:lnTo>
                    <a:pt x="8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4"/>
            <p:cNvSpPr/>
            <p:nvPr/>
          </p:nvSpPr>
          <p:spPr>
            <a:xfrm>
              <a:off x="1218350" y="3755600"/>
              <a:ext cx="429750" cy="239350"/>
            </a:xfrm>
            <a:custGeom>
              <a:avLst/>
              <a:gdLst/>
              <a:ahLst/>
              <a:cxnLst/>
              <a:rect l="l" t="t" r="r" b="b"/>
              <a:pathLst>
                <a:path w="17190" h="9574" extrusionOk="0">
                  <a:moveTo>
                    <a:pt x="9180" y="1"/>
                  </a:moveTo>
                  <a:cubicBezTo>
                    <a:pt x="8425" y="1"/>
                    <a:pt x="7474" y="77"/>
                    <a:pt x="6599" y="369"/>
                  </a:cubicBezTo>
                  <a:cubicBezTo>
                    <a:pt x="5822" y="591"/>
                    <a:pt x="1941" y="2587"/>
                    <a:pt x="943" y="4860"/>
                  </a:cubicBezTo>
                  <a:cubicBezTo>
                    <a:pt x="0" y="7245"/>
                    <a:pt x="55" y="9574"/>
                    <a:pt x="55" y="9574"/>
                  </a:cubicBezTo>
                  <a:cubicBezTo>
                    <a:pt x="55" y="9574"/>
                    <a:pt x="222" y="8520"/>
                    <a:pt x="665" y="7633"/>
                  </a:cubicBezTo>
                  <a:cubicBezTo>
                    <a:pt x="665" y="7633"/>
                    <a:pt x="2329" y="3640"/>
                    <a:pt x="6876" y="3419"/>
                  </a:cubicBezTo>
                  <a:cubicBezTo>
                    <a:pt x="7065" y="3407"/>
                    <a:pt x="7256" y="3401"/>
                    <a:pt x="7449" y="3401"/>
                  </a:cubicBezTo>
                  <a:cubicBezTo>
                    <a:pt x="11847" y="3401"/>
                    <a:pt x="17190" y="6302"/>
                    <a:pt x="17190" y="6302"/>
                  </a:cubicBezTo>
                  <a:cubicBezTo>
                    <a:pt x="17190" y="6302"/>
                    <a:pt x="16358" y="4250"/>
                    <a:pt x="15083" y="3419"/>
                  </a:cubicBezTo>
                  <a:cubicBezTo>
                    <a:pt x="13918" y="2587"/>
                    <a:pt x="12587" y="2420"/>
                    <a:pt x="11922" y="2420"/>
                  </a:cubicBezTo>
                  <a:cubicBezTo>
                    <a:pt x="12698" y="2254"/>
                    <a:pt x="14140" y="2088"/>
                    <a:pt x="14140" y="2088"/>
                  </a:cubicBezTo>
                  <a:cubicBezTo>
                    <a:pt x="14140" y="2088"/>
                    <a:pt x="12754" y="1311"/>
                    <a:pt x="11423" y="1034"/>
                  </a:cubicBezTo>
                  <a:cubicBezTo>
                    <a:pt x="11280" y="1006"/>
                    <a:pt x="11096" y="992"/>
                    <a:pt x="10877" y="992"/>
                  </a:cubicBezTo>
                  <a:cubicBezTo>
                    <a:pt x="10248" y="992"/>
                    <a:pt x="9332" y="1106"/>
                    <a:pt x="8262" y="1311"/>
                  </a:cubicBezTo>
                  <a:cubicBezTo>
                    <a:pt x="8928" y="646"/>
                    <a:pt x="10591" y="92"/>
                    <a:pt x="10591" y="92"/>
                  </a:cubicBezTo>
                  <a:cubicBezTo>
                    <a:pt x="10591" y="92"/>
                    <a:pt x="10003" y="1"/>
                    <a:pt x="9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4"/>
            <p:cNvSpPr/>
            <p:nvPr/>
          </p:nvSpPr>
          <p:spPr>
            <a:xfrm>
              <a:off x="760875" y="3751450"/>
              <a:ext cx="429775" cy="240725"/>
            </a:xfrm>
            <a:custGeom>
              <a:avLst/>
              <a:gdLst/>
              <a:ahLst/>
              <a:cxnLst/>
              <a:rect l="l" t="t" r="r" b="b"/>
              <a:pathLst>
                <a:path w="17191" h="9629" extrusionOk="0">
                  <a:moveTo>
                    <a:pt x="7989" y="1"/>
                  </a:moveTo>
                  <a:cubicBezTo>
                    <a:pt x="7172" y="1"/>
                    <a:pt x="6599" y="91"/>
                    <a:pt x="6599" y="91"/>
                  </a:cubicBezTo>
                  <a:cubicBezTo>
                    <a:pt x="6599" y="91"/>
                    <a:pt x="8262" y="646"/>
                    <a:pt x="8928" y="1367"/>
                  </a:cubicBezTo>
                  <a:cubicBezTo>
                    <a:pt x="7883" y="1166"/>
                    <a:pt x="6984" y="1023"/>
                    <a:pt x="6357" y="1023"/>
                  </a:cubicBezTo>
                  <a:cubicBezTo>
                    <a:pt x="6119" y="1023"/>
                    <a:pt x="5920" y="1044"/>
                    <a:pt x="5767" y="1089"/>
                  </a:cubicBezTo>
                  <a:cubicBezTo>
                    <a:pt x="4436" y="1367"/>
                    <a:pt x="3050" y="2143"/>
                    <a:pt x="3050" y="2143"/>
                  </a:cubicBezTo>
                  <a:cubicBezTo>
                    <a:pt x="3050" y="2143"/>
                    <a:pt x="4492" y="2254"/>
                    <a:pt x="5268" y="2476"/>
                  </a:cubicBezTo>
                  <a:cubicBezTo>
                    <a:pt x="4547" y="2476"/>
                    <a:pt x="3327" y="2586"/>
                    <a:pt x="2052" y="3418"/>
                  </a:cubicBezTo>
                  <a:cubicBezTo>
                    <a:pt x="832" y="4250"/>
                    <a:pt x="0" y="6357"/>
                    <a:pt x="0" y="6357"/>
                  </a:cubicBezTo>
                  <a:cubicBezTo>
                    <a:pt x="0" y="6357"/>
                    <a:pt x="5351" y="3401"/>
                    <a:pt x="9751" y="3401"/>
                  </a:cubicBezTo>
                  <a:cubicBezTo>
                    <a:pt x="9941" y="3401"/>
                    <a:pt x="10128" y="3407"/>
                    <a:pt x="10314" y="3418"/>
                  </a:cubicBezTo>
                  <a:cubicBezTo>
                    <a:pt x="14806" y="3640"/>
                    <a:pt x="16469" y="7688"/>
                    <a:pt x="16469" y="7688"/>
                  </a:cubicBezTo>
                  <a:cubicBezTo>
                    <a:pt x="16968" y="8575"/>
                    <a:pt x="17135" y="9629"/>
                    <a:pt x="17135" y="9629"/>
                  </a:cubicBezTo>
                  <a:cubicBezTo>
                    <a:pt x="17135" y="9629"/>
                    <a:pt x="17190" y="7244"/>
                    <a:pt x="16192" y="4915"/>
                  </a:cubicBezTo>
                  <a:cubicBezTo>
                    <a:pt x="15249" y="2586"/>
                    <a:pt x="11368" y="590"/>
                    <a:pt x="10591" y="368"/>
                  </a:cubicBezTo>
                  <a:cubicBezTo>
                    <a:pt x="9690" y="77"/>
                    <a:pt x="8737" y="1"/>
                    <a:pt x="7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4"/>
            <p:cNvSpPr/>
            <p:nvPr/>
          </p:nvSpPr>
          <p:spPr>
            <a:xfrm>
              <a:off x="1205850" y="3656675"/>
              <a:ext cx="435325" cy="288375"/>
            </a:xfrm>
            <a:custGeom>
              <a:avLst/>
              <a:gdLst/>
              <a:ahLst/>
              <a:cxnLst/>
              <a:rect l="l" t="t" r="r" b="b"/>
              <a:pathLst>
                <a:path w="17413" h="11535" extrusionOk="0">
                  <a:moveTo>
                    <a:pt x="7321" y="1"/>
                  </a:moveTo>
                  <a:cubicBezTo>
                    <a:pt x="7321" y="1"/>
                    <a:pt x="3938" y="1387"/>
                    <a:pt x="3661" y="4991"/>
                  </a:cubicBezTo>
                  <a:lnTo>
                    <a:pt x="2441" y="3882"/>
                  </a:lnTo>
                  <a:cubicBezTo>
                    <a:pt x="2441" y="3882"/>
                    <a:pt x="944" y="5324"/>
                    <a:pt x="334" y="8041"/>
                  </a:cubicBezTo>
                  <a:cubicBezTo>
                    <a:pt x="1" y="9594"/>
                    <a:pt x="611" y="11534"/>
                    <a:pt x="611" y="11534"/>
                  </a:cubicBezTo>
                  <a:cubicBezTo>
                    <a:pt x="611" y="11534"/>
                    <a:pt x="833" y="9372"/>
                    <a:pt x="4714" y="6377"/>
                  </a:cubicBezTo>
                  <a:cubicBezTo>
                    <a:pt x="8596" y="3328"/>
                    <a:pt x="17413" y="3161"/>
                    <a:pt x="17413" y="3161"/>
                  </a:cubicBezTo>
                  <a:cubicBezTo>
                    <a:pt x="17413" y="3161"/>
                    <a:pt x="16692" y="1553"/>
                    <a:pt x="15028" y="832"/>
                  </a:cubicBezTo>
                  <a:cubicBezTo>
                    <a:pt x="13620" y="264"/>
                    <a:pt x="12238" y="118"/>
                    <a:pt x="11193" y="118"/>
                  </a:cubicBezTo>
                  <a:cubicBezTo>
                    <a:pt x="10098" y="118"/>
                    <a:pt x="9372" y="278"/>
                    <a:pt x="9372" y="278"/>
                  </a:cubicBezTo>
                  <a:cubicBezTo>
                    <a:pt x="9372" y="278"/>
                    <a:pt x="8873" y="832"/>
                    <a:pt x="8152" y="2496"/>
                  </a:cubicBezTo>
                  <a:cubicBezTo>
                    <a:pt x="7764" y="1110"/>
                    <a:pt x="7321" y="1"/>
                    <a:pt x="7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4"/>
            <p:cNvSpPr/>
            <p:nvPr/>
          </p:nvSpPr>
          <p:spPr>
            <a:xfrm>
              <a:off x="767800" y="3655300"/>
              <a:ext cx="435325" cy="288350"/>
            </a:xfrm>
            <a:custGeom>
              <a:avLst/>
              <a:gdLst/>
              <a:ahLst/>
              <a:cxnLst/>
              <a:rect l="l" t="t" r="r" b="b"/>
              <a:pathLst>
                <a:path w="17413" h="11534" extrusionOk="0">
                  <a:moveTo>
                    <a:pt x="10037" y="0"/>
                  </a:moveTo>
                  <a:cubicBezTo>
                    <a:pt x="10037" y="0"/>
                    <a:pt x="9649" y="1109"/>
                    <a:pt x="9205" y="2495"/>
                  </a:cubicBezTo>
                  <a:cubicBezTo>
                    <a:pt x="8540" y="832"/>
                    <a:pt x="8041" y="277"/>
                    <a:pt x="8041" y="277"/>
                  </a:cubicBezTo>
                  <a:cubicBezTo>
                    <a:pt x="8041" y="277"/>
                    <a:pt x="7315" y="118"/>
                    <a:pt x="6213" y="118"/>
                  </a:cubicBezTo>
                  <a:cubicBezTo>
                    <a:pt x="5160" y="118"/>
                    <a:pt x="3765" y="263"/>
                    <a:pt x="2329" y="832"/>
                  </a:cubicBezTo>
                  <a:cubicBezTo>
                    <a:pt x="666" y="1553"/>
                    <a:pt x="0" y="3105"/>
                    <a:pt x="0" y="3105"/>
                  </a:cubicBezTo>
                  <a:cubicBezTo>
                    <a:pt x="0" y="3105"/>
                    <a:pt x="8817" y="3327"/>
                    <a:pt x="12699" y="6377"/>
                  </a:cubicBezTo>
                  <a:cubicBezTo>
                    <a:pt x="16580" y="9371"/>
                    <a:pt x="16747" y="11534"/>
                    <a:pt x="16747" y="11534"/>
                  </a:cubicBezTo>
                  <a:cubicBezTo>
                    <a:pt x="16747" y="11534"/>
                    <a:pt x="17412" y="9649"/>
                    <a:pt x="17024" y="8041"/>
                  </a:cubicBezTo>
                  <a:cubicBezTo>
                    <a:pt x="16414" y="5323"/>
                    <a:pt x="14972" y="3882"/>
                    <a:pt x="14972" y="3882"/>
                  </a:cubicBezTo>
                  <a:lnTo>
                    <a:pt x="13697" y="4991"/>
                  </a:lnTo>
                  <a:cubicBezTo>
                    <a:pt x="13420" y="1386"/>
                    <a:pt x="10037" y="0"/>
                    <a:pt x="100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4"/>
            <p:cNvSpPr/>
            <p:nvPr/>
          </p:nvSpPr>
          <p:spPr>
            <a:xfrm>
              <a:off x="1122675" y="3379425"/>
              <a:ext cx="187175" cy="594725"/>
            </a:xfrm>
            <a:custGeom>
              <a:avLst/>
              <a:gdLst/>
              <a:ahLst/>
              <a:cxnLst/>
              <a:rect l="l" t="t" r="r" b="b"/>
              <a:pathLst>
                <a:path w="7487" h="23789" extrusionOk="0">
                  <a:moveTo>
                    <a:pt x="4825" y="0"/>
                  </a:moveTo>
                  <a:cubicBezTo>
                    <a:pt x="4825" y="0"/>
                    <a:pt x="3439" y="777"/>
                    <a:pt x="2164" y="3605"/>
                  </a:cubicBezTo>
                  <a:cubicBezTo>
                    <a:pt x="1332" y="5490"/>
                    <a:pt x="112" y="9261"/>
                    <a:pt x="112" y="9261"/>
                  </a:cubicBezTo>
                  <a:cubicBezTo>
                    <a:pt x="112" y="9261"/>
                    <a:pt x="1609" y="10203"/>
                    <a:pt x="2718" y="12033"/>
                  </a:cubicBezTo>
                  <a:cubicBezTo>
                    <a:pt x="1348" y="11299"/>
                    <a:pt x="367" y="11256"/>
                    <a:pt x="155" y="11256"/>
                  </a:cubicBezTo>
                  <a:cubicBezTo>
                    <a:pt x="126" y="11256"/>
                    <a:pt x="112" y="11257"/>
                    <a:pt x="112" y="11257"/>
                  </a:cubicBezTo>
                  <a:cubicBezTo>
                    <a:pt x="112" y="11257"/>
                    <a:pt x="1" y="12033"/>
                    <a:pt x="944" y="15693"/>
                  </a:cubicBezTo>
                  <a:cubicBezTo>
                    <a:pt x="1886" y="19353"/>
                    <a:pt x="3217" y="23789"/>
                    <a:pt x="3217" y="23789"/>
                  </a:cubicBezTo>
                  <a:cubicBezTo>
                    <a:pt x="3217" y="23789"/>
                    <a:pt x="6156" y="16469"/>
                    <a:pt x="6766" y="13253"/>
                  </a:cubicBezTo>
                  <a:cubicBezTo>
                    <a:pt x="7487" y="10092"/>
                    <a:pt x="6433" y="5823"/>
                    <a:pt x="6433" y="5823"/>
                  </a:cubicBezTo>
                  <a:cubicBezTo>
                    <a:pt x="6433" y="5823"/>
                    <a:pt x="5380" y="6932"/>
                    <a:pt x="5102" y="7597"/>
                  </a:cubicBezTo>
                  <a:cubicBezTo>
                    <a:pt x="5102" y="5934"/>
                    <a:pt x="5934" y="4603"/>
                    <a:pt x="5934" y="4603"/>
                  </a:cubicBezTo>
                  <a:lnTo>
                    <a:pt x="48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8" name="Google Shape;3028;p64"/>
          <p:cNvGrpSpPr/>
          <p:nvPr/>
        </p:nvGrpSpPr>
        <p:grpSpPr>
          <a:xfrm flipH="1">
            <a:off x="737867" y="1309451"/>
            <a:ext cx="2066630" cy="3499766"/>
            <a:chOff x="2334725" y="2456125"/>
            <a:chExt cx="493500" cy="835725"/>
          </a:xfrm>
        </p:grpSpPr>
        <p:sp>
          <p:nvSpPr>
            <p:cNvPr id="3029" name="Google Shape;3029;p64"/>
            <p:cNvSpPr/>
            <p:nvPr/>
          </p:nvSpPr>
          <p:spPr>
            <a:xfrm>
              <a:off x="2654225" y="2518825"/>
              <a:ext cx="174000" cy="205650"/>
            </a:xfrm>
            <a:custGeom>
              <a:avLst/>
              <a:gdLst/>
              <a:ahLst/>
              <a:cxnLst/>
              <a:rect l="l" t="t" r="r" b="b"/>
              <a:pathLst>
                <a:path w="6960" h="8226" extrusionOk="0">
                  <a:moveTo>
                    <a:pt x="953" y="0"/>
                  </a:moveTo>
                  <a:cubicBezTo>
                    <a:pt x="670" y="0"/>
                    <a:pt x="397" y="15"/>
                    <a:pt x="137" y="40"/>
                  </a:cubicBezTo>
                  <a:cubicBezTo>
                    <a:pt x="1" y="312"/>
                    <a:pt x="1" y="722"/>
                    <a:pt x="137" y="1086"/>
                  </a:cubicBezTo>
                  <a:cubicBezTo>
                    <a:pt x="1638" y="1177"/>
                    <a:pt x="1956" y="1904"/>
                    <a:pt x="1820" y="2814"/>
                  </a:cubicBezTo>
                  <a:cubicBezTo>
                    <a:pt x="1774" y="3587"/>
                    <a:pt x="637" y="3905"/>
                    <a:pt x="637" y="3905"/>
                  </a:cubicBezTo>
                  <a:lnTo>
                    <a:pt x="637" y="7362"/>
                  </a:lnTo>
                  <a:lnTo>
                    <a:pt x="1820" y="7362"/>
                  </a:lnTo>
                  <a:lnTo>
                    <a:pt x="1820" y="5452"/>
                  </a:lnTo>
                  <a:cubicBezTo>
                    <a:pt x="1820" y="5452"/>
                    <a:pt x="2244" y="5391"/>
                    <a:pt x="2649" y="5391"/>
                  </a:cubicBezTo>
                  <a:cubicBezTo>
                    <a:pt x="2851" y="5391"/>
                    <a:pt x="3048" y="5406"/>
                    <a:pt x="3184" y="5452"/>
                  </a:cubicBezTo>
                  <a:cubicBezTo>
                    <a:pt x="3594" y="5543"/>
                    <a:pt x="4367" y="8226"/>
                    <a:pt x="4367" y="8226"/>
                  </a:cubicBezTo>
                  <a:lnTo>
                    <a:pt x="6823" y="8226"/>
                  </a:lnTo>
                  <a:cubicBezTo>
                    <a:pt x="6868" y="8226"/>
                    <a:pt x="6959" y="1449"/>
                    <a:pt x="3366" y="403"/>
                  </a:cubicBezTo>
                  <a:cubicBezTo>
                    <a:pt x="2538" y="105"/>
                    <a:pt x="1710" y="0"/>
                    <a:pt x="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4"/>
            <p:cNvSpPr/>
            <p:nvPr/>
          </p:nvSpPr>
          <p:spPr>
            <a:xfrm>
              <a:off x="2765650" y="2724450"/>
              <a:ext cx="62575" cy="10275"/>
            </a:xfrm>
            <a:custGeom>
              <a:avLst/>
              <a:gdLst/>
              <a:ahLst/>
              <a:cxnLst/>
              <a:rect l="l" t="t" r="r" b="b"/>
              <a:pathLst>
                <a:path w="2503" h="411" extrusionOk="0">
                  <a:moveTo>
                    <a:pt x="1" y="1"/>
                  </a:moveTo>
                  <a:lnTo>
                    <a:pt x="1" y="410"/>
                  </a:lnTo>
                  <a:lnTo>
                    <a:pt x="2502" y="410"/>
                  </a:lnTo>
                  <a:lnTo>
                    <a:pt x="25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4"/>
            <p:cNvSpPr/>
            <p:nvPr/>
          </p:nvSpPr>
          <p:spPr>
            <a:xfrm>
              <a:off x="2632625" y="2650550"/>
              <a:ext cx="79625" cy="20500"/>
            </a:xfrm>
            <a:custGeom>
              <a:avLst/>
              <a:gdLst/>
              <a:ahLst/>
              <a:cxnLst/>
              <a:rect l="l" t="t" r="r" b="b"/>
              <a:pathLst>
                <a:path w="3185" h="820" extrusionOk="0">
                  <a:moveTo>
                    <a:pt x="1" y="1"/>
                  </a:moveTo>
                  <a:cubicBezTo>
                    <a:pt x="364" y="455"/>
                    <a:pt x="1001" y="819"/>
                    <a:pt x="1592" y="819"/>
                  </a:cubicBezTo>
                  <a:cubicBezTo>
                    <a:pt x="2229" y="819"/>
                    <a:pt x="2866" y="455"/>
                    <a:pt x="3184" y="1"/>
                  </a:cubicBezTo>
                  <a:close/>
                </a:path>
              </a:pathLst>
            </a:custGeom>
            <a:solidFill>
              <a:srgbClr val="EA6D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4"/>
            <p:cNvSpPr/>
            <p:nvPr/>
          </p:nvSpPr>
          <p:spPr>
            <a:xfrm>
              <a:off x="2540525" y="2655100"/>
              <a:ext cx="253575" cy="104625"/>
            </a:xfrm>
            <a:custGeom>
              <a:avLst/>
              <a:gdLst/>
              <a:ahLst/>
              <a:cxnLst/>
              <a:rect l="l" t="t" r="r" b="b"/>
              <a:pathLst>
                <a:path w="10143" h="4185" extrusionOk="0">
                  <a:moveTo>
                    <a:pt x="1547" y="1"/>
                  </a:moveTo>
                  <a:cubicBezTo>
                    <a:pt x="865" y="319"/>
                    <a:pt x="1" y="1001"/>
                    <a:pt x="1" y="1865"/>
                  </a:cubicBezTo>
                  <a:lnTo>
                    <a:pt x="1" y="3684"/>
                  </a:lnTo>
                  <a:lnTo>
                    <a:pt x="1865" y="3684"/>
                  </a:lnTo>
                  <a:cubicBezTo>
                    <a:pt x="1865" y="3684"/>
                    <a:pt x="1956" y="3866"/>
                    <a:pt x="1956" y="4094"/>
                  </a:cubicBezTo>
                  <a:lnTo>
                    <a:pt x="8187" y="4094"/>
                  </a:lnTo>
                  <a:lnTo>
                    <a:pt x="8187" y="4185"/>
                  </a:lnTo>
                  <a:lnTo>
                    <a:pt x="8369" y="3684"/>
                  </a:lnTo>
                  <a:lnTo>
                    <a:pt x="10143" y="3684"/>
                  </a:lnTo>
                  <a:lnTo>
                    <a:pt x="10143" y="1865"/>
                  </a:lnTo>
                  <a:cubicBezTo>
                    <a:pt x="10143" y="1138"/>
                    <a:pt x="9597" y="501"/>
                    <a:pt x="9051" y="92"/>
                  </a:cubicBezTo>
                  <a:cubicBezTo>
                    <a:pt x="8460" y="1638"/>
                    <a:pt x="7050" y="2729"/>
                    <a:pt x="5276" y="2729"/>
                  </a:cubicBezTo>
                  <a:cubicBezTo>
                    <a:pt x="3548" y="2729"/>
                    <a:pt x="2047" y="1592"/>
                    <a:pt x="1547" y="1"/>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4"/>
            <p:cNvSpPr/>
            <p:nvPr/>
          </p:nvSpPr>
          <p:spPr>
            <a:xfrm>
              <a:off x="2716775" y="2660800"/>
              <a:ext cx="45500" cy="103475"/>
            </a:xfrm>
            <a:custGeom>
              <a:avLst/>
              <a:gdLst/>
              <a:ahLst/>
              <a:cxnLst/>
              <a:rect l="l" t="t" r="r" b="b"/>
              <a:pathLst>
                <a:path w="1820" h="4139" extrusionOk="0">
                  <a:moveTo>
                    <a:pt x="1501" y="0"/>
                  </a:moveTo>
                  <a:lnTo>
                    <a:pt x="0" y="4139"/>
                  </a:lnTo>
                  <a:lnTo>
                    <a:pt x="455" y="4139"/>
                  </a:lnTo>
                  <a:cubicBezTo>
                    <a:pt x="455" y="4139"/>
                    <a:pt x="1728" y="182"/>
                    <a:pt x="1819" y="182"/>
                  </a:cubicBezTo>
                  <a:lnTo>
                    <a:pt x="150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4"/>
            <p:cNvSpPr/>
            <p:nvPr/>
          </p:nvSpPr>
          <p:spPr>
            <a:xfrm>
              <a:off x="2581475" y="2660800"/>
              <a:ext cx="45500" cy="103475"/>
            </a:xfrm>
            <a:custGeom>
              <a:avLst/>
              <a:gdLst/>
              <a:ahLst/>
              <a:cxnLst/>
              <a:rect l="l" t="t" r="r" b="b"/>
              <a:pathLst>
                <a:path w="1820" h="4139" extrusionOk="0">
                  <a:moveTo>
                    <a:pt x="364" y="0"/>
                  </a:moveTo>
                  <a:lnTo>
                    <a:pt x="0" y="182"/>
                  </a:lnTo>
                  <a:cubicBezTo>
                    <a:pt x="136" y="227"/>
                    <a:pt x="1364" y="4139"/>
                    <a:pt x="1364" y="4139"/>
                  </a:cubicBezTo>
                  <a:lnTo>
                    <a:pt x="1819" y="4139"/>
                  </a:lnTo>
                  <a:lnTo>
                    <a:pt x="3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4"/>
            <p:cNvSpPr/>
            <p:nvPr/>
          </p:nvSpPr>
          <p:spPr>
            <a:xfrm>
              <a:off x="2620125" y="2858625"/>
              <a:ext cx="98950" cy="31850"/>
            </a:xfrm>
            <a:custGeom>
              <a:avLst/>
              <a:gdLst/>
              <a:ahLst/>
              <a:cxnLst/>
              <a:rect l="l" t="t" r="r" b="b"/>
              <a:pathLst>
                <a:path w="3958" h="1274" extrusionOk="0">
                  <a:moveTo>
                    <a:pt x="3957" y="0"/>
                  </a:moveTo>
                  <a:lnTo>
                    <a:pt x="0" y="819"/>
                  </a:lnTo>
                  <a:cubicBezTo>
                    <a:pt x="46" y="1137"/>
                    <a:pt x="137" y="1274"/>
                    <a:pt x="137" y="1274"/>
                  </a:cubicBezTo>
                  <a:lnTo>
                    <a:pt x="3912" y="1228"/>
                  </a:lnTo>
                  <a:cubicBezTo>
                    <a:pt x="3912" y="1228"/>
                    <a:pt x="3912" y="546"/>
                    <a:pt x="3957" y="0"/>
                  </a:cubicBezTo>
                  <a:close/>
                </a:path>
              </a:pathLst>
            </a:custGeom>
            <a:solidFill>
              <a:srgbClr val="EA6D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4"/>
            <p:cNvSpPr/>
            <p:nvPr/>
          </p:nvSpPr>
          <p:spPr>
            <a:xfrm>
              <a:off x="2589425" y="2757425"/>
              <a:ext cx="155800" cy="121700"/>
            </a:xfrm>
            <a:custGeom>
              <a:avLst/>
              <a:gdLst/>
              <a:ahLst/>
              <a:cxnLst/>
              <a:rect l="l" t="t" r="r" b="b"/>
              <a:pathLst>
                <a:path w="6232" h="4868" extrusionOk="0">
                  <a:moveTo>
                    <a:pt x="0" y="1"/>
                  </a:moveTo>
                  <a:cubicBezTo>
                    <a:pt x="137" y="547"/>
                    <a:pt x="364" y="1684"/>
                    <a:pt x="501" y="2229"/>
                  </a:cubicBezTo>
                  <a:cubicBezTo>
                    <a:pt x="728" y="3139"/>
                    <a:pt x="1046" y="4276"/>
                    <a:pt x="1228" y="4867"/>
                  </a:cubicBezTo>
                  <a:lnTo>
                    <a:pt x="5231" y="3958"/>
                  </a:lnTo>
                  <a:cubicBezTo>
                    <a:pt x="5231" y="3821"/>
                    <a:pt x="5276" y="3685"/>
                    <a:pt x="5276" y="3594"/>
                  </a:cubicBezTo>
                  <a:cubicBezTo>
                    <a:pt x="5367" y="3002"/>
                    <a:pt x="5958" y="1092"/>
                    <a:pt x="6231" y="92"/>
                  </a:cubicBezTo>
                  <a:lnTo>
                    <a:pt x="623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4"/>
            <p:cNvSpPr/>
            <p:nvPr/>
          </p:nvSpPr>
          <p:spPr>
            <a:xfrm>
              <a:off x="2579200" y="2650550"/>
              <a:ext cx="187625" cy="71650"/>
            </a:xfrm>
            <a:custGeom>
              <a:avLst/>
              <a:gdLst/>
              <a:ahLst/>
              <a:cxnLst/>
              <a:rect l="l" t="t" r="r" b="b"/>
              <a:pathLst>
                <a:path w="7505" h="2866" extrusionOk="0">
                  <a:moveTo>
                    <a:pt x="318" y="1"/>
                  </a:moveTo>
                  <a:cubicBezTo>
                    <a:pt x="227" y="46"/>
                    <a:pt x="91" y="46"/>
                    <a:pt x="0" y="137"/>
                  </a:cubicBezTo>
                  <a:cubicBezTo>
                    <a:pt x="500" y="1729"/>
                    <a:pt x="2001" y="2866"/>
                    <a:pt x="3729" y="2866"/>
                  </a:cubicBezTo>
                  <a:cubicBezTo>
                    <a:pt x="5458" y="2866"/>
                    <a:pt x="6913" y="1774"/>
                    <a:pt x="7504" y="228"/>
                  </a:cubicBezTo>
                  <a:lnTo>
                    <a:pt x="7140" y="46"/>
                  </a:lnTo>
                  <a:cubicBezTo>
                    <a:pt x="6640" y="1502"/>
                    <a:pt x="5276" y="2457"/>
                    <a:pt x="3729" y="2457"/>
                  </a:cubicBezTo>
                  <a:cubicBezTo>
                    <a:pt x="2138" y="2457"/>
                    <a:pt x="864" y="1411"/>
                    <a:pt x="318"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4"/>
            <p:cNvSpPr/>
            <p:nvPr/>
          </p:nvSpPr>
          <p:spPr>
            <a:xfrm>
              <a:off x="2589425" y="2650550"/>
              <a:ext cx="170575" cy="62575"/>
            </a:xfrm>
            <a:custGeom>
              <a:avLst/>
              <a:gdLst/>
              <a:ahLst/>
              <a:cxnLst/>
              <a:rect l="l" t="t" r="r" b="b"/>
              <a:pathLst>
                <a:path w="6823" h="2503" extrusionOk="0">
                  <a:moveTo>
                    <a:pt x="501" y="1"/>
                  </a:moveTo>
                  <a:cubicBezTo>
                    <a:pt x="319" y="1"/>
                    <a:pt x="137" y="1"/>
                    <a:pt x="0" y="46"/>
                  </a:cubicBezTo>
                  <a:cubicBezTo>
                    <a:pt x="501" y="1502"/>
                    <a:pt x="1820" y="2502"/>
                    <a:pt x="3411" y="2502"/>
                  </a:cubicBezTo>
                  <a:cubicBezTo>
                    <a:pt x="4912" y="2502"/>
                    <a:pt x="6277" y="1547"/>
                    <a:pt x="6822" y="183"/>
                  </a:cubicBezTo>
                  <a:cubicBezTo>
                    <a:pt x="6595" y="46"/>
                    <a:pt x="6368" y="46"/>
                    <a:pt x="6049" y="46"/>
                  </a:cubicBezTo>
                  <a:lnTo>
                    <a:pt x="5731" y="46"/>
                  </a:lnTo>
                  <a:lnTo>
                    <a:pt x="5731" y="1"/>
                  </a:lnTo>
                  <a:cubicBezTo>
                    <a:pt x="5367" y="956"/>
                    <a:pt x="4457" y="1729"/>
                    <a:pt x="3411" y="1729"/>
                  </a:cubicBezTo>
                  <a:cubicBezTo>
                    <a:pt x="2320" y="1729"/>
                    <a:pt x="1410" y="1047"/>
                    <a:pt x="10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4"/>
            <p:cNvSpPr/>
            <p:nvPr/>
          </p:nvSpPr>
          <p:spPr>
            <a:xfrm>
              <a:off x="2613300" y="2650550"/>
              <a:ext cx="116000" cy="43225"/>
            </a:xfrm>
            <a:custGeom>
              <a:avLst/>
              <a:gdLst/>
              <a:ahLst/>
              <a:cxnLst/>
              <a:rect l="l" t="t" r="r" b="b"/>
              <a:pathLst>
                <a:path w="4640" h="1729" extrusionOk="0">
                  <a:moveTo>
                    <a:pt x="0" y="1"/>
                  </a:moveTo>
                  <a:cubicBezTo>
                    <a:pt x="319" y="956"/>
                    <a:pt x="1228" y="1729"/>
                    <a:pt x="2320" y="1729"/>
                  </a:cubicBezTo>
                  <a:cubicBezTo>
                    <a:pt x="3411" y="1729"/>
                    <a:pt x="4321" y="1047"/>
                    <a:pt x="4639" y="1"/>
                  </a:cubicBezTo>
                  <a:lnTo>
                    <a:pt x="4503" y="1"/>
                  </a:lnTo>
                  <a:cubicBezTo>
                    <a:pt x="4094" y="683"/>
                    <a:pt x="3275" y="1183"/>
                    <a:pt x="2365" y="1183"/>
                  </a:cubicBezTo>
                  <a:cubicBezTo>
                    <a:pt x="1456" y="1183"/>
                    <a:pt x="728" y="683"/>
                    <a:pt x="273"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4"/>
            <p:cNvSpPr/>
            <p:nvPr/>
          </p:nvSpPr>
          <p:spPr>
            <a:xfrm>
              <a:off x="2620125" y="2650550"/>
              <a:ext cx="104625" cy="29600"/>
            </a:xfrm>
            <a:custGeom>
              <a:avLst/>
              <a:gdLst/>
              <a:ahLst/>
              <a:cxnLst/>
              <a:rect l="l" t="t" r="r" b="b"/>
              <a:pathLst>
                <a:path w="4185" h="1184" extrusionOk="0">
                  <a:moveTo>
                    <a:pt x="0" y="1"/>
                  </a:moveTo>
                  <a:cubicBezTo>
                    <a:pt x="410" y="728"/>
                    <a:pt x="1183" y="1183"/>
                    <a:pt x="2092" y="1183"/>
                  </a:cubicBezTo>
                  <a:cubicBezTo>
                    <a:pt x="3002" y="1183"/>
                    <a:pt x="3775" y="683"/>
                    <a:pt x="4184" y="1"/>
                  </a:cubicBezTo>
                  <a:lnTo>
                    <a:pt x="3684" y="1"/>
                  </a:lnTo>
                  <a:cubicBezTo>
                    <a:pt x="3366" y="455"/>
                    <a:pt x="2775" y="819"/>
                    <a:pt x="2092" y="819"/>
                  </a:cubicBezTo>
                  <a:cubicBezTo>
                    <a:pt x="1501" y="819"/>
                    <a:pt x="864" y="455"/>
                    <a:pt x="5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4"/>
            <p:cNvSpPr/>
            <p:nvPr/>
          </p:nvSpPr>
          <p:spPr>
            <a:xfrm>
              <a:off x="2672425" y="2616450"/>
              <a:ext cx="43225" cy="101200"/>
            </a:xfrm>
            <a:custGeom>
              <a:avLst/>
              <a:gdLst/>
              <a:ahLst/>
              <a:cxnLst/>
              <a:rect l="l" t="t" r="r" b="b"/>
              <a:pathLst>
                <a:path w="1729" h="4048" extrusionOk="0">
                  <a:moveTo>
                    <a:pt x="0" y="0"/>
                  </a:moveTo>
                  <a:lnTo>
                    <a:pt x="0" y="4048"/>
                  </a:lnTo>
                  <a:lnTo>
                    <a:pt x="1729" y="4048"/>
                  </a:lnTo>
                  <a:lnTo>
                    <a:pt x="17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4"/>
            <p:cNvSpPr/>
            <p:nvPr/>
          </p:nvSpPr>
          <p:spPr>
            <a:xfrm>
              <a:off x="2672425" y="2717625"/>
              <a:ext cx="42100" cy="13675"/>
            </a:xfrm>
            <a:custGeom>
              <a:avLst/>
              <a:gdLst/>
              <a:ahLst/>
              <a:cxnLst/>
              <a:rect l="l" t="t" r="r" b="b"/>
              <a:pathLst>
                <a:path w="1684" h="547" extrusionOk="0">
                  <a:moveTo>
                    <a:pt x="0" y="1"/>
                  </a:moveTo>
                  <a:lnTo>
                    <a:pt x="0" y="547"/>
                  </a:lnTo>
                  <a:lnTo>
                    <a:pt x="1683" y="547"/>
                  </a:lnTo>
                  <a:lnTo>
                    <a:pt x="16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4"/>
            <p:cNvSpPr/>
            <p:nvPr/>
          </p:nvSpPr>
          <p:spPr>
            <a:xfrm>
              <a:off x="2601925" y="2615300"/>
              <a:ext cx="42100" cy="102350"/>
            </a:xfrm>
            <a:custGeom>
              <a:avLst/>
              <a:gdLst/>
              <a:ahLst/>
              <a:cxnLst/>
              <a:rect l="l" t="t" r="r" b="b"/>
              <a:pathLst>
                <a:path w="1684" h="4094" extrusionOk="0">
                  <a:moveTo>
                    <a:pt x="1683" y="1"/>
                  </a:moveTo>
                  <a:cubicBezTo>
                    <a:pt x="1683" y="1"/>
                    <a:pt x="1" y="319"/>
                    <a:pt x="1" y="1411"/>
                  </a:cubicBezTo>
                  <a:lnTo>
                    <a:pt x="1" y="4094"/>
                  </a:lnTo>
                  <a:lnTo>
                    <a:pt x="1683" y="4094"/>
                  </a:lnTo>
                  <a:lnTo>
                    <a:pt x="1683" y="1593"/>
                  </a:lnTo>
                  <a:lnTo>
                    <a:pt x="16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4"/>
            <p:cNvSpPr/>
            <p:nvPr/>
          </p:nvSpPr>
          <p:spPr>
            <a:xfrm>
              <a:off x="2603075" y="2717625"/>
              <a:ext cx="40950" cy="13675"/>
            </a:xfrm>
            <a:custGeom>
              <a:avLst/>
              <a:gdLst/>
              <a:ahLst/>
              <a:cxnLst/>
              <a:rect l="l" t="t" r="r" b="b"/>
              <a:pathLst>
                <a:path w="1638" h="547" extrusionOk="0">
                  <a:moveTo>
                    <a:pt x="0" y="1"/>
                  </a:moveTo>
                  <a:lnTo>
                    <a:pt x="0" y="547"/>
                  </a:lnTo>
                  <a:lnTo>
                    <a:pt x="1637" y="547"/>
                  </a:lnTo>
                  <a:lnTo>
                    <a:pt x="16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4"/>
            <p:cNvSpPr/>
            <p:nvPr/>
          </p:nvSpPr>
          <p:spPr>
            <a:xfrm>
              <a:off x="2603075" y="2731275"/>
              <a:ext cx="40950" cy="6850"/>
            </a:xfrm>
            <a:custGeom>
              <a:avLst/>
              <a:gdLst/>
              <a:ahLst/>
              <a:cxnLst/>
              <a:rect l="l" t="t" r="r" b="b"/>
              <a:pathLst>
                <a:path w="1638" h="274" extrusionOk="0">
                  <a:moveTo>
                    <a:pt x="0" y="1"/>
                  </a:moveTo>
                  <a:lnTo>
                    <a:pt x="0" y="274"/>
                  </a:lnTo>
                  <a:lnTo>
                    <a:pt x="1637" y="274"/>
                  </a:lnTo>
                  <a:lnTo>
                    <a:pt x="16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4"/>
            <p:cNvSpPr/>
            <p:nvPr/>
          </p:nvSpPr>
          <p:spPr>
            <a:xfrm>
              <a:off x="2672425" y="2731275"/>
              <a:ext cx="42100" cy="6850"/>
            </a:xfrm>
            <a:custGeom>
              <a:avLst/>
              <a:gdLst/>
              <a:ahLst/>
              <a:cxnLst/>
              <a:rect l="l" t="t" r="r" b="b"/>
              <a:pathLst>
                <a:path w="1684" h="274" extrusionOk="0">
                  <a:moveTo>
                    <a:pt x="0" y="1"/>
                  </a:moveTo>
                  <a:lnTo>
                    <a:pt x="0" y="274"/>
                  </a:lnTo>
                  <a:lnTo>
                    <a:pt x="1683" y="274"/>
                  </a:lnTo>
                  <a:lnTo>
                    <a:pt x="168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4"/>
            <p:cNvSpPr/>
            <p:nvPr/>
          </p:nvSpPr>
          <p:spPr>
            <a:xfrm>
              <a:off x="2524625" y="2716500"/>
              <a:ext cx="68225" cy="125100"/>
            </a:xfrm>
            <a:custGeom>
              <a:avLst/>
              <a:gdLst/>
              <a:ahLst/>
              <a:cxnLst/>
              <a:rect l="l" t="t" r="r" b="b"/>
              <a:pathLst>
                <a:path w="2729" h="5004" extrusionOk="0">
                  <a:moveTo>
                    <a:pt x="1643" y="1"/>
                  </a:moveTo>
                  <a:cubicBezTo>
                    <a:pt x="1171" y="1"/>
                    <a:pt x="728" y="46"/>
                    <a:pt x="728" y="46"/>
                  </a:cubicBezTo>
                  <a:cubicBezTo>
                    <a:pt x="728" y="46"/>
                    <a:pt x="455" y="910"/>
                    <a:pt x="273" y="2047"/>
                  </a:cubicBezTo>
                  <a:cubicBezTo>
                    <a:pt x="182" y="2775"/>
                    <a:pt x="45" y="3321"/>
                    <a:pt x="0" y="3639"/>
                  </a:cubicBezTo>
                  <a:cubicBezTo>
                    <a:pt x="409" y="4094"/>
                    <a:pt x="637" y="4821"/>
                    <a:pt x="1182" y="5003"/>
                  </a:cubicBezTo>
                  <a:cubicBezTo>
                    <a:pt x="1819" y="4548"/>
                    <a:pt x="2047" y="3230"/>
                    <a:pt x="2319" y="2275"/>
                  </a:cubicBezTo>
                  <a:cubicBezTo>
                    <a:pt x="2547" y="1592"/>
                    <a:pt x="2729" y="819"/>
                    <a:pt x="2729" y="228"/>
                  </a:cubicBezTo>
                  <a:cubicBezTo>
                    <a:pt x="2615" y="46"/>
                    <a:pt x="2115" y="1"/>
                    <a:pt x="1643" y="1"/>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4"/>
            <p:cNvSpPr/>
            <p:nvPr/>
          </p:nvSpPr>
          <p:spPr>
            <a:xfrm>
              <a:off x="2435925" y="2796100"/>
              <a:ext cx="120550" cy="75050"/>
            </a:xfrm>
            <a:custGeom>
              <a:avLst/>
              <a:gdLst/>
              <a:ahLst/>
              <a:cxnLst/>
              <a:rect l="l" t="t" r="r" b="b"/>
              <a:pathLst>
                <a:path w="4822" h="3002" extrusionOk="0">
                  <a:moveTo>
                    <a:pt x="4367" y="0"/>
                  </a:moveTo>
                  <a:cubicBezTo>
                    <a:pt x="4185" y="91"/>
                    <a:pt x="3412" y="227"/>
                    <a:pt x="2275" y="728"/>
                  </a:cubicBezTo>
                  <a:cubicBezTo>
                    <a:pt x="1001" y="1364"/>
                    <a:pt x="1" y="2092"/>
                    <a:pt x="1" y="2092"/>
                  </a:cubicBezTo>
                  <a:lnTo>
                    <a:pt x="319" y="3002"/>
                  </a:lnTo>
                  <a:cubicBezTo>
                    <a:pt x="319" y="3002"/>
                    <a:pt x="3730" y="2138"/>
                    <a:pt x="4776" y="1728"/>
                  </a:cubicBezTo>
                  <a:cubicBezTo>
                    <a:pt x="4776" y="1728"/>
                    <a:pt x="4821" y="1728"/>
                    <a:pt x="4821" y="1683"/>
                  </a:cubicBezTo>
                  <a:cubicBezTo>
                    <a:pt x="4549" y="1183"/>
                    <a:pt x="4412" y="591"/>
                    <a:pt x="4367"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4"/>
            <p:cNvSpPr/>
            <p:nvPr/>
          </p:nvSpPr>
          <p:spPr>
            <a:xfrm>
              <a:off x="2744050" y="2723325"/>
              <a:ext cx="53475" cy="233100"/>
            </a:xfrm>
            <a:custGeom>
              <a:avLst/>
              <a:gdLst/>
              <a:ahLst/>
              <a:cxnLst/>
              <a:rect l="l" t="t" r="r" b="b"/>
              <a:pathLst>
                <a:path w="2139" h="9324" extrusionOk="0">
                  <a:moveTo>
                    <a:pt x="2047" y="0"/>
                  </a:moveTo>
                  <a:lnTo>
                    <a:pt x="1" y="455"/>
                  </a:lnTo>
                  <a:cubicBezTo>
                    <a:pt x="1" y="455"/>
                    <a:pt x="455" y="2820"/>
                    <a:pt x="637" y="3684"/>
                  </a:cubicBezTo>
                  <a:cubicBezTo>
                    <a:pt x="728" y="4548"/>
                    <a:pt x="501" y="5685"/>
                    <a:pt x="637" y="7095"/>
                  </a:cubicBezTo>
                  <a:cubicBezTo>
                    <a:pt x="728" y="8505"/>
                    <a:pt x="910" y="9324"/>
                    <a:pt x="910" y="9324"/>
                  </a:cubicBezTo>
                  <a:lnTo>
                    <a:pt x="1911" y="9324"/>
                  </a:lnTo>
                  <a:cubicBezTo>
                    <a:pt x="1911" y="9324"/>
                    <a:pt x="2138" y="6777"/>
                    <a:pt x="2138" y="6095"/>
                  </a:cubicBezTo>
                  <a:cubicBezTo>
                    <a:pt x="2093" y="5412"/>
                    <a:pt x="2093" y="4048"/>
                    <a:pt x="2093" y="3411"/>
                  </a:cubicBezTo>
                  <a:cubicBezTo>
                    <a:pt x="2093" y="2729"/>
                    <a:pt x="2047" y="0"/>
                    <a:pt x="2047"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4"/>
            <p:cNvSpPr/>
            <p:nvPr/>
          </p:nvSpPr>
          <p:spPr>
            <a:xfrm>
              <a:off x="2678100" y="2623275"/>
              <a:ext cx="4575" cy="94375"/>
            </a:xfrm>
            <a:custGeom>
              <a:avLst/>
              <a:gdLst/>
              <a:ahLst/>
              <a:cxnLst/>
              <a:rect l="l" t="t" r="r" b="b"/>
              <a:pathLst>
                <a:path w="183" h="3775" extrusionOk="0">
                  <a:moveTo>
                    <a:pt x="1" y="0"/>
                  </a:moveTo>
                  <a:lnTo>
                    <a:pt x="1" y="3775"/>
                  </a:lnTo>
                  <a:lnTo>
                    <a:pt x="183" y="3775"/>
                  </a:lnTo>
                  <a:lnTo>
                    <a:pt x="18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4"/>
            <p:cNvSpPr/>
            <p:nvPr/>
          </p:nvSpPr>
          <p:spPr>
            <a:xfrm>
              <a:off x="2692900" y="2623275"/>
              <a:ext cx="3425" cy="94375"/>
            </a:xfrm>
            <a:custGeom>
              <a:avLst/>
              <a:gdLst/>
              <a:ahLst/>
              <a:cxnLst/>
              <a:rect l="l" t="t" r="r" b="b"/>
              <a:pathLst>
                <a:path w="137" h="3775" extrusionOk="0">
                  <a:moveTo>
                    <a:pt x="0" y="0"/>
                  </a:moveTo>
                  <a:lnTo>
                    <a:pt x="0" y="3775"/>
                  </a:lnTo>
                  <a:lnTo>
                    <a:pt x="136" y="3775"/>
                  </a:lnTo>
                  <a:lnTo>
                    <a:pt x="13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4"/>
            <p:cNvSpPr/>
            <p:nvPr/>
          </p:nvSpPr>
          <p:spPr>
            <a:xfrm>
              <a:off x="2705400" y="2623275"/>
              <a:ext cx="4575" cy="94375"/>
            </a:xfrm>
            <a:custGeom>
              <a:avLst/>
              <a:gdLst/>
              <a:ahLst/>
              <a:cxnLst/>
              <a:rect l="l" t="t" r="r" b="b"/>
              <a:pathLst>
                <a:path w="183" h="3775" extrusionOk="0">
                  <a:moveTo>
                    <a:pt x="0" y="0"/>
                  </a:moveTo>
                  <a:lnTo>
                    <a:pt x="0" y="3775"/>
                  </a:lnTo>
                  <a:lnTo>
                    <a:pt x="182" y="3775"/>
                  </a:lnTo>
                  <a:lnTo>
                    <a:pt x="1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4"/>
            <p:cNvSpPr/>
            <p:nvPr/>
          </p:nvSpPr>
          <p:spPr>
            <a:xfrm>
              <a:off x="2607625" y="2650550"/>
              <a:ext cx="3425" cy="67100"/>
            </a:xfrm>
            <a:custGeom>
              <a:avLst/>
              <a:gdLst/>
              <a:ahLst/>
              <a:cxnLst/>
              <a:rect l="l" t="t" r="r" b="b"/>
              <a:pathLst>
                <a:path w="137" h="2684" extrusionOk="0">
                  <a:moveTo>
                    <a:pt x="0" y="1"/>
                  </a:moveTo>
                  <a:lnTo>
                    <a:pt x="0" y="2684"/>
                  </a:lnTo>
                  <a:lnTo>
                    <a:pt x="136" y="2684"/>
                  </a:lnTo>
                  <a:lnTo>
                    <a:pt x="1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4"/>
            <p:cNvSpPr/>
            <p:nvPr/>
          </p:nvSpPr>
          <p:spPr>
            <a:xfrm>
              <a:off x="2620125" y="2650550"/>
              <a:ext cx="4575" cy="67100"/>
            </a:xfrm>
            <a:custGeom>
              <a:avLst/>
              <a:gdLst/>
              <a:ahLst/>
              <a:cxnLst/>
              <a:rect l="l" t="t" r="r" b="b"/>
              <a:pathLst>
                <a:path w="183" h="2684" extrusionOk="0">
                  <a:moveTo>
                    <a:pt x="0" y="1"/>
                  </a:moveTo>
                  <a:lnTo>
                    <a:pt x="0" y="2684"/>
                  </a:lnTo>
                  <a:lnTo>
                    <a:pt x="182" y="2684"/>
                  </a:lnTo>
                  <a:lnTo>
                    <a:pt x="1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4"/>
            <p:cNvSpPr/>
            <p:nvPr/>
          </p:nvSpPr>
          <p:spPr>
            <a:xfrm>
              <a:off x="2634900" y="2650550"/>
              <a:ext cx="3425" cy="67100"/>
            </a:xfrm>
            <a:custGeom>
              <a:avLst/>
              <a:gdLst/>
              <a:ahLst/>
              <a:cxnLst/>
              <a:rect l="l" t="t" r="r" b="b"/>
              <a:pathLst>
                <a:path w="137" h="2684" extrusionOk="0">
                  <a:moveTo>
                    <a:pt x="1" y="1"/>
                  </a:moveTo>
                  <a:lnTo>
                    <a:pt x="1" y="2684"/>
                  </a:lnTo>
                  <a:lnTo>
                    <a:pt x="137" y="2684"/>
                  </a:lnTo>
                  <a:lnTo>
                    <a:pt x="1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4"/>
            <p:cNvSpPr/>
            <p:nvPr/>
          </p:nvSpPr>
          <p:spPr>
            <a:xfrm>
              <a:off x="2620125" y="2847250"/>
              <a:ext cx="103475" cy="52325"/>
            </a:xfrm>
            <a:custGeom>
              <a:avLst/>
              <a:gdLst/>
              <a:ahLst/>
              <a:cxnLst/>
              <a:rect l="l" t="t" r="r" b="b"/>
              <a:pathLst>
                <a:path w="4139" h="2093" extrusionOk="0">
                  <a:moveTo>
                    <a:pt x="4048" y="1"/>
                  </a:moveTo>
                  <a:lnTo>
                    <a:pt x="0" y="1320"/>
                  </a:lnTo>
                  <a:lnTo>
                    <a:pt x="46" y="2093"/>
                  </a:lnTo>
                  <a:lnTo>
                    <a:pt x="4139" y="1183"/>
                  </a:lnTo>
                  <a:lnTo>
                    <a:pt x="404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4"/>
            <p:cNvSpPr/>
            <p:nvPr/>
          </p:nvSpPr>
          <p:spPr>
            <a:xfrm>
              <a:off x="2620125" y="2871125"/>
              <a:ext cx="106900" cy="33000"/>
            </a:xfrm>
            <a:custGeom>
              <a:avLst/>
              <a:gdLst/>
              <a:ahLst/>
              <a:cxnLst/>
              <a:rect l="l" t="t" r="r" b="b"/>
              <a:pathLst>
                <a:path w="4276" h="1320" extrusionOk="0">
                  <a:moveTo>
                    <a:pt x="4139" y="1"/>
                  </a:moveTo>
                  <a:lnTo>
                    <a:pt x="46" y="1001"/>
                  </a:lnTo>
                  <a:lnTo>
                    <a:pt x="0" y="1320"/>
                  </a:lnTo>
                  <a:lnTo>
                    <a:pt x="4275" y="365"/>
                  </a:lnTo>
                  <a:lnTo>
                    <a:pt x="413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4"/>
            <p:cNvSpPr/>
            <p:nvPr/>
          </p:nvSpPr>
          <p:spPr>
            <a:xfrm>
              <a:off x="2620125" y="2852950"/>
              <a:ext cx="102350" cy="35250"/>
            </a:xfrm>
            <a:custGeom>
              <a:avLst/>
              <a:gdLst/>
              <a:ahLst/>
              <a:cxnLst/>
              <a:rect l="l" t="t" r="r" b="b"/>
              <a:pathLst>
                <a:path w="4094" h="1410" extrusionOk="0">
                  <a:moveTo>
                    <a:pt x="4094" y="0"/>
                  </a:moveTo>
                  <a:lnTo>
                    <a:pt x="0" y="1228"/>
                  </a:lnTo>
                  <a:lnTo>
                    <a:pt x="0" y="1410"/>
                  </a:lnTo>
                  <a:lnTo>
                    <a:pt x="4094" y="137"/>
                  </a:lnTo>
                  <a:lnTo>
                    <a:pt x="40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4"/>
            <p:cNvSpPr/>
            <p:nvPr/>
          </p:nvSpPr>
          <p:spPr>
            <a:xfrm>
              <a:off x="2746325" y="2757425"/>
              <a:ext cx="48925" cy="4575"/>
            </a:xfrm>
            <a:custGeom>
              <a:avLst/>
              <a:gdLst/>
              <a:ahLst/>
              <a:cxnLst/>
              <a:rect l="l" t="t" r="r" b="b"/>
              <a:pathLst>
                <a:path w="1957" h="183" extrusionOk="0">
                  <a:moveTo>
                    <a:pt x="1" y="1"/>
                  </a:moveTo>
                  <a:lnTo>
                    <a:pt x="92" y="183"/>
                  </a:lnTo>
                  <a:lnTo>
                    <a:pt x="1956" y="183"/>
                  </a:lnTo>
                  <a:lnTo>
                    <a:pt x="19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4"/>
            <p:cNvSpPr/>
            <p:nvPr/>
          </p:nvSpPr>
          <p:spPr>
            <a:xfrm>
              <a:off x="2748600" y="2761975"/>
              <a:ext cx="47775" cy="23900"/>
            </a:xfrm>
            <a:custGeom>
              <a:avLst/>
              <a:gdLst/>
              <a:ahLst/>
              <a:cxnLst/>
              <a:rect l="l" t="t" r="r" b="b"/>
              <a:pathLst>
                <a:path w="1911" h="956" extrusionOk="0">
                  <a:moveTo>
                    <a:pt x="1" y="1"/>
                  </a:moveTo>
                  <a:lnTo>
                    <a:pt x="137" y="956"/>
                  </a:lnTo>
                  <a:lnTo>
                    <a:pt x="1911" y="956"/>
                  </a:lnTo>
                  <a:lnTo>
                    <a:pt x="186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4"/>
            <p:cNvSpPr/>
            <p:nvPr/>
          </p:nvSpPr>
          <p:spPr>
            <a:xfrm>
              <a:off x="2783850" y="2757425"/>
              <a:ext cx="4575" cy="30725"/>
            </a:xfrm>
            <a:custGeom>
              <a:avLst/>
              <a:gdLst/>
              <a:ahLst/>
              <a:cxnLst/>
              <a:rect l="l" t="t" r="r" b="b"/>
              <a:pathLst>
                <a:path w="183" h="1229" extrusionOk="0">
                  <a:moveTo>
                    <a:pt x="0" y="1"/>
                  </a:moveTo>
                  <a:lnTo>
                    <a:pt x="0" y="1229"/>
                  </a:lnTo>
                  <a:lnTo>
                    <a:pt x="182" y="1229"/>
                  </a:lnTo>
                  <a:lnTo>
                    <a:pt x="1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4"/>
            <p:cNvSpPr/>
            <p:nvPr/>
          </p:nvSpPr>
          <p:spPr>
            <a:xfrm>
              <a:off x="2769075" y="2757425"/>
              <a:ext cx="4575" cy="30725"/>
            </a:xfrm>
            <a:custGeom>
              <a:avLst/>
              <a:gdLst/>
              <a:ahLst/>
              <a:cxnLst/>
              <a:rect l="l" t="t" r="r" b="b"/>
              <a:pathLst>
                <a:path w="183" h="1229" extrusionOk="0">
                  <a:moveTo>
                    <a:pt x="0" y="1"/>
                  </a:moveTo>
                  <a:lnTo>
                    <a:pt x="0" y="1229"/>
                  </a:lnTo>
                  <a:lnTo>
                    <a:pt x="182" y="1229"/>
                  </a:lnTo>
                  <a:lnTo>
                    <a:pt x="1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4"/>
            <p:cNvSpPr/>
            <p:nvPr/>
          </p:nvSpPr>
          <p:spPr>
            <a:xfrm>
              <a:off x="2755425" y="2757425"/>
              <a:ext cx="4575" cy="30725"/>
            </a:xfrm>
            <a:custGeom>
              <a:avLst/>
              <a:gdLst/>
              <a:ahLst/>
              <a:cxnLst/>
              <a:rect l="l" t="t" r="r" b="b"/>
              <a:pathLst>
                <a:path w="183" h="1229" extrusionOk="0">
                  <a:moveTo>
                    <a:pt x="0" y="1"/>
                  </a:moveTo>
                  <a:lnTo>
                    <a:pt x="0" y="1229"/>
                  </a:lnTo>
                  <a:lnTo>
                    <a:pt x="182" y="1229"/>
                  </a:lnTo>
                  <a:lnTo>
                    <a:pt x="1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4"/>
            <p:cNvSpPr/>
            <p:nvPr/>
          </p:nvSpPr>
          <p:spPr>
            <a:xfrm>
              <a:off x="2752000" y="2785850"/>
              <a:ext cx="44375" cy="4575"/>
            </a:xfrm>
            <a:custGeom>
              <a:avLst/>
              <a:gdLst/>
              <a:ahLst/>
              <a:cxnLst/>
              <a:rect l="l" t="t" r="r" b="b"/>
              <a:pathLst>
                <a:path w="1775" h="183" extrusionOk="0">
                  <a:moveTo>
                    <a:pt x="1" y="1"/>
                  </a:moveTo>
                  <a:lnTo>
                    <a:pt x="92" y="183"/>
                  </a:lnTo>
                  <a:lnTo>
                    <a:pt x="1775" y="183"/>
                  </a:lnTo>
                  <a:lnTo>
                    <a:pt x="17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4"/>
            <p:cNvSpPr/>
            <p:nvPr/>
          </p:nvSpPr>
          <p:spPr>
            <a:xfrm>
              <a:off x="2532575" y="2757425"/>
              <a:ext cx="54600" cy="4575"/>
            </a:xfrm>
            <a:custGeom>
              <a:avLst/>
              <a:gdLst/>
              <a:ahLst/>
              <a:cxnLst/>
              <a:rect l="l" t="t" r="r" b="b"/>
              <a:pathLst>
                <a:path w="2184" h="183" extrusionOk="0">
                  <a:moveTo>
                    <a:pt x="0" y="1"/>
                  </a:moveTo>
                  <a:lnTo>
                    <a:pt x="0" y="183"/>
                  </a:lnTo>
                  <a:lnTo>
                    <a:pt x="2138" y="183"/>
                  </a:lnTo>
                  <a:lnTo>
                    <a:pt x="21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4"/>
            <p:cNvSpPr/>
            <p:nvPr/>
          </p:nvSpPr>
          <p:spPr>
            <a:xfrm>
              <a:off x="2528025" y="2761975"/>
              <a:ext cx="58000" cy="23900"/>
            </a:xfrm>
            <a:custGeom>
              <a:avLst/>
              <a:gdLst/>
              <a:ahLst/>
              <a:cxnLst/>
              <a:rect l="l" t="t" r="r" b="b"/>
              <a:pathLst>
                <a:path w="2320" h="956" extrusionOk="0">
                  <a:moveTo>
                    <a:pt x="182" y="1"/>
                  </a:moveTo>
                  <a:lnTo>
                    <a:pt x="0" y="956"/>
                  </a:lnTo>
                  <a:lnTo>
                    <a:pt x="2047" y="956"/>
                  </a:lnTo>
                  <a:lnTo>
                    <a:pt x="23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4"/>
            <p:cNvSpPr/>
            <p:nvPr/>
          </p:nvSpPr>
          <p:spPr>
            <a:xfrm>
              <a:off x="2570100" y="2757425"/>
              <a:ext cx="4575" cy="30725"/>
            </a:xfrm>
            <a:custGeom>
              <a:avLst/>
              <a:gdLst/>
              <a:ahLst/>
              <a:cxnLst/>
              <a:rect l="l" t="t" r="r" b="b"/>
              <a:pathLst>
                <a:path w="183" h="1229" extrusionOk="0">
                  <a:moveTo>
                    <a:pt x="0" y="1"/>
                  </a:moveTo>
                  <a:lnTo>
                    <a:pt x="0" y="1229"/>
                  </a:lnTo>
                  <a:lnTo>
                    <a:pt x="182" y="1229"/>
                  </a:lnTo>
                  <a:lnTo>
                    <a:pt x="1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4"/>
            <p:cNvSpPr/>
            <p:nvPr/>
          </p:nvSpPr>
          <p:spPr>
            <a:xfrm>
              <a:off x="2556450" y="2757425"/>
              <a:ext cx="4575" cy="30725"/>
            </a:xfrm>
            <a:custGeom>
              <a:avLst/>
              <a:gdLst/>
              <a:ahLst/>
              <a:cxnLst/>
              <a:rect l="l" t="t" r="r" b="b"/>
              <a:pathLst>
                <a:path w="183" h="1229" extrusionOk="0">
                  <a:moveTo>
                    <a:pt x="0" y="1"/>
                  </a:moveTo>
                  <a:lnTo>
                    <a:pt x="0" y="1229"/>
                  </a:lnTo>
                  <a:lnTo>
                    <a:pt x="182" y="1229"/>
                  </a:lnTo>
                  <a:lnTo>
                    <a:pt x="1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4"/>
            <p:cNvSpPr/>
            <p:nvPr/>
          </p:nvSpPr>
          <p:spPr>
            <a:xfrm>
              <a:off x="2351800" y="2906050"/>
              <a:ext cx="286525" cy="350650"/>
            </a:xfrm>
            <a:custGeom>
              <a:avLst/>
              <a:gdLst/>
              <a:ahLst/>
              <a:cxnLst/>
              <a:rect l="l" t="t" r="r" b="b"/>
              <a:pathLst>
                <a:path w="11461" h="14026" extrusionOk="0">
                  <a:moveTo>
                    <a:pt x="10950" y="0"/>
                  </a:moveTo>
                  <a:cubicBezTo>
                    <a:pt x="10600" y="0"/>
                    <a:pt x="8645" y="408"/>
                    <a:pt x="6094" y="1560"/>
                  </a:cubicBezTo>
                  <a:cubicBezTo>
                    <a:pt x="4548" y="2242"/>
                    <a:pt x="4730" y="4061"/>
                    <a:pt x="4639" y="4562"/>
                  </a:cubicBezTo>
                  <a:cubicBezTo>
                    <a:pt x="4594" y="5062"/>
                    <a:pt x="4548" y="6563"/>
                    <a:pt x="4412" y="7336"/>
                  </a:cubicBezTo>
                  <a:cubicBezTo>
                    <a:pt x="4321" y="8155"/>
                    <a:pt x="4093" y="10519"/>
                    <a:pt x="3866" y="11156"/>
                  </a:cubicBezTo>
                  <a:cubicBezTo>
                    <a:pt x="3638" y="11793"/>
                    <a:pt x="3275" y="12293"/>
                    <a:pt x="2365" y="12612"/>
                  </a:cubicBezTo>
                  <a:cubicBezTo>
                    <a:pt x="1910" y="12793"/>
                    <a:pt x="1228" y="13203"/>
                    <a:pt x="728" y="13294"/>
                  </a:cubicBezTo>
                  <a:cubicBezTo>
                    <a:pt x="613" y="13332"/>
                    <a:pt x="506" y="13338"/>
                    <a:pt x="411" y="13338"/>
                  </a:cubicBezTo>
                  <a:cubicBezTo>
                    <a:pt x="365" y="13338"/>
                    <a:pt x="323" y="13337"/>
                    <a:pt x="283" y="13337"/>
                  </a:cubicBezTo>
                  <a:cubicBezTo>
                    <a:pt x="110" y="13337"/>
                    <a:pt x="0" y="13364"/>
                    <a:pt x="0" y="13658"/>
                  </a:cubicBezTo>
                  <a:cubicBezTo>
                    <a:pt x="0" y="13898"/>
                    <a:pt x="318" y="13962"/>
                    <a:pt x="752" y="13962"/>
                  </a:cubicBezTo>
                  <a:cubicBezTo>
                    <a:pt x="1242" y="13962"/>
                    <a:pt x="1878" y="13881"/>
                    <a:pt x="2371" y="13881"/>
                  </a:cubicBezTo>
                  <a:cubicBezTo>
                    <a:pt x="2432" y="13881"/>
                    <a:pt x="2491" y="13882"/>
                    <a:pt x="2547" y="13885"/>
                  </a:cubicBezTo>
                  <a:cubicBezTo>
                    <a:pt x="3216" y="13918"/>
                    <a:pt x="3960" y="14026"/>
                    <a:pt x="4469" y="14026"/>
                  </a:cubicBezTo>
                  <a:cubicBezTo>
                    <a:pt x="4651" y="14026"/>
                    <a:pt x="4804" y="14012"/>
                    <a:pt x="4912" y="13976"/>
                  </a:cubicBezTo>
                  <a:cubicBezTo>
                    <a:pt x="5367" y="13885"/>
                    <a:pt x="5549" y="13521"/>
                    <a:pt x="5549" y="13157"/>
                  </a:cubicBezTo>
                  <a:cubicBezTo>
                    <a:pt x="5503" y="12612"/>
                    <a:pt x="5139" y="12566"/>
                    <a:pt x="5321" y="11656"/>
                  </a:cubicBezTo>
                  <a:cubicBezTo>
                    <a:pt x="5458" y="10974"/>
                    <a:pt x="6458" y="8018"/>
                    <a:pt x="6731" y="7245"/>
                  </a:cubicBezTo>
                  <a:cubicBezTo>
                    <a:pt x="7049" y="6426"/>
                    <a:pt x="6913" y="4607"/>
                    <a:pt x="7049" y="4380"/>
                  </a:cubicBezTo>
                  <a:cubicBezTo>
                    <a:pt x="7368" y="3607"/>
                    <a:pt x="11461" y="3470"/>
                    <a:pt x="11461" y="3470"/>
                  </a:cubicBezTo>
                  <a:lnTo>
                    <a:pt x="11006" y="14"/>
                  </a:lnTo>
                  <a:cubicBezTo>
                    <a:pt x="11006" y="5"/>
                    <a:pt x="10987" y="0"/>
                    <a:pt x="10950"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4"/>
            <p:cNvSpPr/>
            <p:nvPr/>
          </p:nvSpPr>
          <p:spPr>
            <a:xfrm>
              <a:off x="2450700" y="3157650"/>
              <a:ext cx="45525" cy="4575"/>
            </a:xfrm>
            <a:custGeom>
              <a:avLst/>
              <a:gdLst/>
              <a:ahLst/>
              <a:cxnLst/>
              <a:rect l="l" t="t" r="r" b="b"/>
              <a:pathLst>
                <a:path w="1821" h="183" extrusionOk="0">
                  <a:moveTo>
                    <a:pt x="92" y="1"/>
                  </a:moveTo>
                  <a:lnTo>
                    <a:pt x="1" y="183"/>
                  </a:lnTo>
                  <a:lnTo>
                    <a:pt x="1775" y="183"/>
                  </a:lnTo>
                  <a:lnTo>
                    <a:pt x="18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4"/>
            <p:cNvSpPr/>
            <p:nvPr/>
          </p:nvSpPr>
          <p:spPr>
            <a:xfrm>
              <a:off x="2447300" y="3162200"/>
              <a:ext cx="47775" cy="23900"/>
            </a:xfrm>
            <a:custGeom>
              <a:avLst/>
              <a:gdLst/>
              <a:ahLst/>
              <a:cxnLst/>
              <a:rect l="l" t="t" r="r" b="b"/>
              <a:pathLst>
                <a:path w="1911" h="956" extrusionOk="0">
                  <a:moveTo>
                    <a:pt x="137" y="1"/>
                  </a:moveTo>
                  <a:lnTo>
                    <a:pt x="0" y="956"/>
                  </a:lnTo>
                  <a:lnTo>
                    <a:pt x="1638" y="956"/>
                  </a:lnTo>
                  <a:lnTo>
                    <a:pt x="191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4"/>
            <p:cNvSpPr/>
            <p:nvPr/>
          </p:nvSpPr>
          <p:spPr>
            <a:xfrm>
              <a:off x="2443875" y="3186075"/>
              <a:ext cx="44375" cy="4575"/>
            </a:xfrm>
            <a:custGeom>
              <a:avLst/>
              <a:gdLst/>
              <a:ahLst/>
              <a:cxnLst/>
              <a:rect l="l" t="t" r="r" b="b"/>
              <a:pathLst>
                <a:path w="1775" h="183" extrusionOk="0">
                  <a:moveTo>
                    <a:pt x="137" y="1"/>
                  </a:moveTo>
                  <a:lnTo>
                    <a:pt x="1" y="183"/>
                  </a:lnTo>
                  <a:lnTo>
                    <a:pt x="1684" y="183"/>
                  </a:lnTo>
                  <a:lnTo>
                    <a:pt x="17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4"/>
            <p:cNvSpPr/>
            <p:nvPr/>
          </p:nvSpPr>
          <p:spPr>
            <a:xfrm>
              <a:off x="2481400" y="3159925"/>
              <a:ext cx="3450" cy="30725"/>
            </a:xfrm>
            <a:custGeom>
              <a:avLst/>
              <a:gdLst/>
              <a:ahLst/>
              <a:cxnLst/>
              <a:rect l="l" t="t" r="r" b="b"/>
              <a:pathLst>
                <a:path w="138" h="1229" extrusionOk="0">
                  <a:moveTo>
                    <a:pt x="1" y="1"/>
                  </a:moveTo>
                  <a:lnTo>
                    <a:pt x="1" y="1229"/>
                  </a:lnTo>
                  <a:lnTo>
                    <a:pt x="137" y="1229"/>
                  </a:lnTo>
                  <a:lnTo>
                    <a:pt x="1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4"/>
            <p:cNvSpPr/>
            <p:nvPr/>
          </p:nvSpPr>
          <p:spPr>
            <a:xfrm>
              <a:off x="2452975" y="3159925"/>
              <a:ext cx="3450" cy="30725"/>
            </a:xfrm>
            <a:custGeom>
              <a:avLst/>
              <a:gdLst/>
              <a:ahLst/>
              <a:cxnLst/>
              <a:rect l="l" t="t" r="r" b="b"/>
              <a:pathLst>
                <a:path w="138" h="1229" extrusionOk="0">
                  <a:moveTo>
                    <a:pt x="1" y="1"/>
                  </a:moveTo>
                  <a:lnTo>
                    <a:pt x="1" y="1229"/>
                  </a:lnTo>
                  <a:lnTo>
                    <a:pt x="137" y="1229"/>
                  </a:lnTo>
                  <a:lnTo>
                    <a:pt x="1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4"/>
            <p:cNvSpPr/>
            <p:nvPr/>
          </p:nvSpPr>
          <p:spPr>
            <a:xfrm>
              <a:off x="2466625" y="3159925"/>
              <a:ext cx="4575" cy="30725"/>
            </a:xfrm>
            <a:custGeom>
              <a:avLst/>
              <a:gdLst/>
              <a:ahLst/>
              <a:cxnLst/>
              <a:rect l="l" t="t" r="r" b="b"/>
              <a:pathLst>
                <a:path w="183" h="1229" extrusionOk="0">
                  <a:moveTo>
                    <a:pt x="1" y="1"/>
                  </a:moveTo>
                  <a:lnTo>
                    <a:pt x="1" y="1229"/>
                  </a:lnTo>
                  <a:lnTo>
                    <a:pt x="182" y="1229"/>
                  </a:lnTo>
                  <a:lnTo>
                    <a:pt x="1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4"/>
            <p:cNvSpPr/>
            <p:nvPr/>
          </p:nvSpPr>
          <p:spPr>
            <a:xfrm>
              <a:off x="2539400" y="2881375"/>
              <a:ext cx="212625" cy="122800"/>
            </a:xfrm>
            <a:custGeom>
              <a:avLst/>
              <a:gdLst/>
              <a:ahLst/>
              <a:cxnLst/>
              <a:rect l="l" t="t" r="r" b="b"/>
              <a:pathLst>
                <a:path w="8505" h="4912" extrusionOk="0">
                  <a:moveTo>
                    <a:pt x="7504" y="0"/>
                  </a:moveTo>
                  <a:cubicBezTo>
                    <a:pt x="6186" y="137"/>
                    <a:pt x="3229" y="910"/>
                    <a:pt x="3229" y="910"/>
                  </a:cubicBezTo>
                  <a:lnTo>
                    <a:pt x="0" y="4912"/>
                  </a:lnTo>
                  <a:lnTo>
                    <a:pt x="6868" y="4912"/>
                  </a:lnTo>
                  <a:cubicBezTo>
                    <a:pt x="7959" y="4912"/>
                    <a:pt x="8369" y="3775"/>
                    <a:pt x="8414" y="3184"/>
                  </a:cubicBezTo>
                  <a:cubicBezTo>
                    <a:pt x="8505" y="2183"/>
                    <a:pt x="8278" y="1455"/>
                    <a:pt x="75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4"/>
            <p:cNvSpPr/>
            <p:nvPr/>
          </p:nvSpPr>
          <p:spPr>
            <a:xfrm>
              <a:off x="2540525" y="2757425"/>
              <a:ext cx="4575" cy="30725"/>
            </a:xfrm>
            <a:custGeom>
              <a:avLst/>
              <a:gdLst/>
              <a:ahLst/>
              <a:cxnLst/>
              <a:rect l="l" t="t" r="r" b="b"/>
              <a:pathLst>
                <a:path w="183" h="1229" extrusionOk="0">
                  <a:moveTo>
                    <a:pt x="1" y="1"/>
                  </a:moveTo>
                  <a:lnTo>
                    <a:pt x="1" y="1229"/>
                  </a:lnTo>
                  <a:lnTo>
                    <a:pt x="183" y="1229"/>
                  </a:lnTo>
                  <a:lnTo>
                    <a:pt x="1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4"/>
            <p:cNvSpPr/>
            <p:nvPr/>
          </p:nvSpPr>
          <p:spPr>
            <a:xfrm>
              <a:off x="2528025" y="2785850"/>
              <a:ext cx="51200" cy="4575"/>
            </a:xfrm>
            <a:custGeom>
              <a:avLst/>
              <a:gdLst/>
              <a:ahLst/>
              <a:cxnLst/>
              <a:rect l="l" t="t" r="r" b="b"/>
              <a:pathLst>
                <a:path w="2048" h="183" extrusionOk="0">
                  <a:moveTo>
                    <a:pt x="0" y="1"/>
                  </a:moveTo>
                  <a:lnTo>
                    <a:pt x="0" y="183"/>
                  </a:lnTo>
                  <a:lnTo>
                    <a:pt x="2002" y="183"/>
                  </a:lnTo>
                  <a:lnTo>
                    <a:pt x="20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4"/>
            <p:cNvSpPr/>
            <p:nvPr/>
          </p:nvSpPr>
          <p:spPr>
            <a:xfrm>
              <a:off x="2742925" y="2983700"/>
              <a:ext cx="63700" cy="117125"/>
            </a:xfrm>
            <a:custGeom>
              <a:avLst/>
              <a:gdLst/>
              <a:ahLst/>
              <a:cxnLst/>
              <a:rect l="l" t="t" r="r" b="b"/>
              <a:pathLst>
                <a:path w="2548" h="4685" extrusionOk="0">
                  <a:moveTo>
                    <a:pt x="1956" y="0"/>
                  </a:moveTo>
                  <a:lnTo>
                    <a:pt x="2047" y="364"/>
                  </a:lnTo>
                  <a:cubicBezTo>
                    <a:pt x="2047" y="364"/>
                    <a:pt x="2183" y="728"/>
                    <a:pt x="2183" y="1183"/>
                  </a:cubicBezTo>
                  <a:cubicBezTo>
                    <a:pt x="2183" y="1547"/>
                    <a:pt x="1410" y="2183"/>
                    <a:pt x="1274" y="2320"/>
                  </a:cubicBezTo>
                  <a:cubicBezTo>
                    <a:pt x="1183" y="2183"/>
                    <a:pt x="455" y="1547"/>
                    <a:pt x="455" y="1183"/>
                  </a:cubicBezTo>
                  <a:cubicBezTo>
                    <a:pt x="455" y="773"/>
                    <a:pt x="591" y="364"/>
                    <a:pt x="591" y="364"/>
                  </a:cubicBezTo>
                  <a:lnTo>
                    <a:pt x="591" y="91"/>
                  </a:lnTo>
                  <a:cubicBezTo>
                    <a:pt x="591" y="91"/>
                    <a:pt x="137" y="410"/>
                    <a:pt x="137" y="1183"/>
                  </a:cubicBezTo>
                  <a:cubicBezTo>
                    <a:pt x="137" y="1638"/>
                    <a:pt x="546" y="2047"/>
                    <a:pt x="819" y="2320"/>
                  </a:cubicBezTo>
                  <a:lnTo>
                    <a:pt x="0" y="2320"/>
                  </a:lnTo>
                  <a:lnTo>
                    <a:pt x="0" y="2638"/>
                  </a:lnTo>
                  <a:lnTo>
                    <a:pt x="1046" y="2638"/>
                  </a:lnTo>
                  <a:lnTo>
                    <a:pt x="1046" y="4685"/>
                  </a:lnTo>
                  <a:lnTo>
                    <a:pt x="1410" y="4685"/>
                  </a:lnTo>
                  <a:lnTo>
                    <a:pt x="1410" y="2638"/>
                  </a:lnTo>
                  <a:lnTo>
                    <a:pt x="2502" y="2638"/>
                  </a:lnTo>
                  <a:lnTo>
                    <a:pt x="2502" y="2320"/>
                  </a:lnTo>
                  <a:lnTo>
                    <a:pt x="1637" y="2320"/>
                  </a:lnTo>
                  <a:cubicBezTo>
                    <a:pt x="2047" y="1956"/>
                    <a:pt x="2411" y="1547"/>
                    <a:pt x="2502" y="1137"/>
                  </a:cubicBezTo>
                  <a:cubicBezTo>
                    <a:pt x="2547" y="364"/>
                    <a:pt x="1956" y="0"/>
                    <a:pt x="1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4"/>
            <p:cNvSpPr/>
            <p:nvPr/>
          </p:nvSpPr>
          <p:spPr>
            <a:xfrm>
              <a:off x="2753150" y="2945025"/>
              <a:ext cx="44375" cy="59150"/>
            </a:xfrm>
            <a:custGeom>
              <a:avLst/>
              <a:gdLst/>
              <a:ahLst/>
              <a:cxnLst/>
              <a:rect l="l" t="t" r="r" b="b"/>
              <a:pathLst>
                <a:path w="1775" h="2366" extrusionOk="0">
                  <a:moveTo>
                    <a:pt x="1638" y="1"/>
                  </a:moveTo>
                  <a:lnTo>
                    <a:pt x="637" y="46"/>
                  </a:lnTo>
                  <a:cubicBezTo>
                    <a:pt x="637" y="46"/>
                    <a:pt x="364" y="456"/>
                    <a:pt x="182" y="865"/>
                  </a:cubicBezTo>
                  <a:cubicBezTo>
                    <a:pt x="0" y="1229"/>
                    <a:pt x="137" y="1229"/>
                    <a:pt x="137" y="1775"/>
                  </a:cubicBezTo>
                  <a:lnTo>
                    <a:pt x="137" y="2002"/>
                  </a:lnTo>
                  <a:cubicBezTo>
                    <a:pt x="137" y="2229"/>
                    <a:pt x="319" y="2366"/>
                    <a:pt x="546" y="2366"/>
                  </a:cubicBezTo>
                  <a:lnTo>
                    <a:pt x="1274" y="2366"/>
                  </a:lnTo>
                  <a:cubicBezTo>
                    <a:pt x="1547" y="2366"/>
                    <a:pt x="1774" y="2138"/>
                    <a:pt x="1729" y="1866"/>
                  </a:cubicBezTo>
                  <a:lnTo>
                    <a:pt x="1638" y="1"/>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4"/>
            <p:cNvSpPr/>
            <p:nvPr/>
          </p:nvSpPr>
          <p:spPr>
            <a:xfrm>
              <a:off x="2387025" y="2835950"/>
              <a:ext cx="63700" cy="43375"/>
            </a:xfrm>
            <a:custGeom>
              <a:avLst/>
              <a:gdLst/>
              <a:ahLst/>
              <a:cxnLst/>
              <a:rect l="l" t="t" r="r" b="b"/>
              <a:pathLst>
                <a:path w="2548" h="1735" extrusionOk="0">
                  <a:moveTo>
                    <a:pt x="1182" y="1"/>
                  </a:moveTo>
                  <a:cubicBezTo>
                    <a:pt x="983" y="1"/>
                    <a:pt x="972" y="154"/>
                    <a:pt x="547" y="225"/>
                  </a:cubicBezTo>
                  <a:lnTo>
                    <a:pt x="319" y="225"/>
                  </a:lnTo>
                  <a:cubicBezTo>
                    <a:pt x="92" y="225"/>
                    <a:pt x="1" y="453"/>
                    <a:pt x="1" y="635"/>
                  </a:cubicBezTo>
                  <a:lnTo>
                    <a:pt x="92" y="1362"/>
                  </a:lnTo>
                  <a:cubicBezTo>
                    <a:pt x="171" y="1600"/>
                    <a:pt x="355" y="1735"/>
                    <a:pt x="582" y="1735"/>
                  </a:cubicBezTo>
                  <a:cubicBezTo>
                    <a:pt x="615" y="1735"/>
                    <a:pt x="648" y="1732"/>
                    <a:pt x="683" y="1726"/>
                  </a:cubicBezTo>
                  <a:lnTo>
                    <a:pt x="2548" y="1362"/>
                  </a:lnTo>
                  <a:lnTo>
                    <a:pt x="2229" y="271"/>
                  </a:lnTo>
                  <a:cubicBezTo>
                    <a:pt x="2229" y="279"/>
                    <a:pt x="2219" y="282"/>
                    <a:pt x="2199" y="282"/>
                  </a:cubicBezTo>
                  <a:cubicBezTo>
                    <a:pt x="2102" y="282"/>
                    <a:pt x="1788" y="194"/>
                    <a:pt x="1411" y="43"/>
                  </a:cubicBezTo>
                  <a:cubicBezTo>
                    <a:pt x="1310" y="13"/>
                    <a:pt x="1239" y="1"/>
                    <a:pt x="1182" y="1"/>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4"/>
            <p:cNvSpPr/>
            <p:nvPr/>
          </p:nvSpPr>
          <p:spPr>
            <a:xfrm>
              <a:off x="2380225" y="2456125"/>
              <a:ext cx="51175" cy="674275"/>
            </a:xfrm>
            <a:custGeom>
              <a:avLst/>
              <a:gdLst/>
              <a:ahLst/>
              <a:cxnLst/>
              <a:rect l="l" t="t" r="r" b="b"/>
              <a:pathLst>
                <a:path w="2047" h="26971" extrusionOk="0">
                  <a:moveTo>
                    <a:pt x="1319" y="1"/>
                  </a:moveTo>
                  <a:cubicBezTo>
                    <a:pt x="46" y="774"/>
                    <a:pt x="0" y="1638"/>
                    <a:pt x="0" y="1638"/>
                  </a:cubicBezTo>
                  <a:lnTo>
                    <a:pt x="0" y="1683"/>
                  </a:lnTo>
                  <a:lnTo>
                    <a:pt x="0" y="2729"/>
                  </a:lnTo>
                  <a:lnTo>
                    <a:pt x="227" y="2729"/>
                  </a:lnTo>
                  <a:lnTo>
                    <a:pt x="227" y="1683"/>
                  </a:lnTo>
                  <a:cubicBezTo>
                    <a:pt x="227" y="1411"/>
                    <a:pt x="455" y="1183"/>
                    <a:pt x="728" y="1183"/>
                  </a:cubicBezTo>
                  <a:cubicBezTo>
                    <a:pt x="1001" y="1183"/>
                    <a:pt x="1228" y="1411"/>
                    <a:pt x="1228" y="1683"/>
                  </a:cubicBezTo>
                  <a:lnTo>
                    <a:pt x="1228" y="25151"/>
                  </a:lnTo>
                  <a:cubicBezTo>
                    <a:pt x="955" y="25242"/>
                    <a:pt x="682" y="25469"/>
                    <a:pt x="682" y="26015"/>
                  </a:cubicBezTo>
                  <a:cubicBezTo>
                    <a:pt x="682" y="26697"/>
                    <a:pt x="1001" y="26970"/>
                    <a:pt x="1001" y="26970"/>
                  </a:cubicBezTo>
                  <a:cubicBezTo>
                    <a:pt x="1001" y="26970"/>
                    <a:pt x="819" y="26515"/>
                    <a:pt x="910" y="26015"/>
                  </a:cubicBezTo>
                  <a:cubicBezTo>
                    <a:pt x="955" y="25378"/>
                    <a:pt x="1319" y="25333"/>
                    <a:pt x="1364" y="25333"/>
                  </a:cubicBezTo>
                  <a:cubicBezTo>
                    <a:pt x="1410" y="25333"/>
                    <a:pt x="1774" y="25378"/>
                    <a:pt x="1819" y="26015"/>
                  </a:cubicBezTo>
                  <a:cubicBezTo>
                    <a:pt x="1865" y="26515"/>
                    <a:pt x="1683" y="26970"/>
                    <a:pt x="1683" y="26970"/>
                  </a:cubicBezTo>
                  <a:cubicBezTo>
                    <a:pt x="1683" y="26970"/>
                    <a:pt x="2047" y="26652"/>
                    <a:pt x="2047" y="26015"/>
                  </a:cubicBezTo>
                  <a:cubicBezTo>
                    <a:pt x="2047" y="25515"/>
                    <a:pt x="1774" y="25287"/>
                    <a:pt x="1455" y="25242"/>
                  </a:cubicBezTo>
                  <a:lnTo>
                    <a:pt x="1455" y="1683"/>
                  </a:lnTo>
                  <a:cubicBezTo>
                    <a:pt x="1455" y="1274"/>
                    <a:pt x="1137" y="956"/>
                    <a:pt x="728" y="956"/>
                  </a:cubicBezTo>
                  <a:cubicBezTo>
                    <a:pt x="637" y="956"/>
                    <a:pt x="546" y="956"/>
                    <a:pt x="455" y="1001"/>
                  </a:cubicBezTo>
                  <a:cubicBezTo>
                    <a:pt x="637" y="774"/>
                    <a:pt x="910" y="455"/>
                    <a:pt x="1364" y="137"/>
                  </a:cubicBezTo>
                  <a:cubicBezTo>
                    <a:pt x="1410" y="92"/>
                    <a:pt x="1410" y="46"/>
                    <a:pt x="1410" y="46"/>
                  </a:cubicBezTo>
                  <a:cubicBezTo>
                    <a:pt x="1364" y="1"/>
                    <a:pt x="1319" y="1"/>
                    <a:pt x="1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4"/>
            <p:cNvSpPr/>
            <p:nvPr/>
          </p:nvSpPr>
          <p:spPr>
            <a:xfrm>
              <a:off x="2590550" y="2757425"/>
              <a:ext cx="155800" cy="6850"/>
            </a:xfrm>
            <a:custGeom>
              <a:avLst/>
              <a:gdLst/>
              <a:ahLst/>
              <a:cxnLst/>
              <a:rect l="l" t="t" r="r" b="b"/>
              <a:pathLst>
                <a:path w="6232" h="274" extrusionOk="0">
                  <a:moveTo>
                    <a:pt x="1" y="1"/>
                  </a:moveTo>
                  <a:lnTo>
                    <a:pt x="46" y="274"/>
                  </a:lnTo>
                  <a:lnTo>
                    <a:pt x="6141" y="274"/>
                  </a:lnTo>
                  <a:lnTo>
                    <a:pt x="6232"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4"/>
            <p:cNvSpPr/>
            <p:nvPr/>
          </p:nvSpPr>
          <p:spPr>
            <a:xfrm>
              <a:off x="2632625" y="2518025"/>
              <a:ext cx="78475" cy="139425"/>
            </a:xfrm>
            <a:custGeom>
              <a:avLst/>
              <a:gdLst/>
              <a:ahLst/>
              <a:cxnLst/>
              <a:rect l="l" t="t" r="r" b="b"/>
              <a:pathLst>
                <a:path w="3139" h="5577" extrusionOk="0">
                  <a:moveTo>
                    <a:pt x="1215" y="0"/>
                  </a:moveTo>
                  <a:cubicBezTo>
                    <a:pt x="773" y="0"/>
                    <a:pt x="410" y="263"/>
                    <a:pt x="410" y="799"/>
                  </a:cubicBezTo>
                  <a:cubicBezTo>
                    <a:pt x="410" y="1800"/>
                    <a:pt x="1501" y="1118"/>
                    <a:pt x="1501" y="2164"/>
                  </a:cubicBezTo>
                  <a:cubicBezTo>
                    <a:pt x="1501" y="3255"/>
                    <a:pt x="1" y="3437"/>
                    <a:pt x="1" y="4529"/>
                  </a:cubicBezTo>
                  <a:cubicBezTo>
                    <a:pt x="1" y="5509"/>
                    <a:pt x="1150" y="5576"/>
                    <a:pt x="1467" y="5576"/>
                  </a:cubicBezTo>
                  <a:cubicBezTo>
                    <a:pt x="1517" y="5576"/>
                    <a:pt x="1547" y="5575"/>
                    <a:pt x="1547" y="5575"/>
                  </a:cubicBezTo>
                  <a:lnTo>
                    <a:pt x="1547" y="4392"/>
                  </a:lnTo>
                  <a:cubicBezTo>
                    <a:pt x="1547" y="3892"/>
                    <a:pt x="1911" y="4074"/>
                    <a:pt x="2411" y="3437"/>
                  </a:cubicBezTo>
                  <a:cubicBezTo>
                    <a:pt x="2911" y="2846"/>
                    <a:pt x="3139" y="2300"/>
                    <a:pt x="2593" y="981"/>
                  </a:cubicBezTo>
                  <a:cubicBezTo>
                    <a:pt x="2304" y="332"/>
                    <a:pt x="1711" y="0"/>
                    <a:pt x="12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4"/>
            <p:cNvSpPr/>
            <p:nvPr/>
          </p:nvSpPr>
          <p:spPr>
            <a:xfrm>
              <a:off x="2545075" y="2524350"/>
              <a:ext cx="110325" cy="44375"/>
            </a:xfrm>
            <a:custGeom>
              <a:avLst/>
              <a:gdLst/>
              <a:ahLst/>
              <a:cxnLst/>
              <a:rect l="l" t="t" r="r" b="b"/>
              <a:pathLst>
                <a:path w="4413" h="1775" extrusionOk="0">
                  <a:moveTo>
                    <a:pt x="4094" y="0"/>
                  </a:moveTo>
                  <a:lnTo>
                    <a:pt x="4094" y="0"/>
                  </a:lnTo>
                  <a:cubicBezTo>
                    <a:pt x="4094" y="1"/>
                    <a:pt x="3730" y="410"/>
                    <a:pt x="3275" y="546"/>
                  </a:cubicBezTo>
                  <a:cubicBezTo>
                    <a:pt x="2911" y="728"/>
                    <a:pt x="1774" y="774"/>
                    <a:pt x="1001" y="774"/>
                  </a:cubicBezTo>
                  <a:cubicBezTo>
                    <a:pt x="46" y="774"/>
                    <a:pt x="1" y="1774"/>
                    <a:pt x="1" y="1774"/>
                  </a:cubicBezTo>
                  <a:cubicBezTo>
                    <a:pt x="1" y="1774"/>
                    <a:pt x="501" y="1319"/>
                    <a:pt x="1365" y="1228"/>
                  </a:cubicBezTo>
                  <a:cubicBezTo>
                    <a:pt x="1911" y="1183"/>
                    <a:pt x="4412" y="1137"/>
                    <a:pt x="4412" y="1137"/>
                  </a:cubicBezTo>
                  <a:cubicBezTo>
                    <a:pt x="4412" y="1137"/>
                    <a:pt x="4048" y="1092"/>
                    <a:pt x="3957" y="683"/>
                  </a:cubicBezTo>
                  <a:cubicBezTo>
                    <a:pt x="3912" y="410"/>
                    <a:pt x="4094" y="1"/>
                    <a:pt x="4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4"/>
            <p:cNvSpPr/>
            <p:nvPr/>
          </p:nvSpPr>
          <p:spPr>
            <a:xfrm>
              <a:off x="2653400" y="2526550"/>
              <a:ext cx="19050" cy="9275"/>
            </a:xfrm>
            <a:custGeom>
              <a:avLst/>
              <a:gdLst/>
              <a:ahLst/>
              <a:cxnLst/>
              <a:rect l="l" t="t" r="r" b="b"/>
              <a:pathLst>
                <a:path w="762" h="371" extrusionOk="0">
                  <a:moveTo>
                    <a:pt x="342" y="0"/>
                  </a:moveTo>
                  <a:cubicBezTo>
                    <a:pt x="7" y="0"/>
                    <a:pt x="1" y="370"/>
                    <a:pt x="224" y="370"/>
                  </a:cubicBezTo>
                  <a:cubicBezTo>
                    <a:pt x="236" y="370"/>
                    <a:pt x="248" y="369"/>
                    <a:pt x="261" y="367"/>
                  </a:cubicBezTo>
                  <a:cubicBezTo>
                    <a:pt x="534" y="322"/>
                    <a:pt x="761" y="231"/>
                    <a:pt x="761" y="231"/>
                  </a:cubicBezTo>
                  <a:cubicBezTo>
                    <a:pt x="761" y="231"/>
                    <a:pt x="625" y="94"/>
                    <a:pt x="398" y="3"/>
                  </a:cubicBezTo>
                  <a:cubicBezTo>
                    <a:pt x="378" y="1"/>
                    <a:pt x="359" y="0"/>
                    <a:pt x="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4"/>
            <p:cNvSpPr/>
            <p:nvPr/>
          </p:nvSpPr>
          <p:spPr>
            <a:xfrm>
              <a:off x="2539400" y="3003025"/>
              <a:ext cx="199000" cy="253575"/>
            </a:xfrm>
            <a:custGeom>
              <a:avLst/>
              <a:gdLst/>
              <a:ahLst/>
              <a:cxnLst/>
              <a:rect l="l" t="t" r="r" b="b"/>
              <a:pathLst>
                <a:path w="7960" h="10143" extrusionOk="0">
                  <a:moveTo>
                    <a:pt x="0" y="0"/>
                  </a:moveTo>
                  <a:lnTo>
                    <a:pt x="0" y="10142"/>
                  </a:lnTo>
                  <a:lnTo>
                    <a:pt x="7959" y="10142"/>
                  </a:lnTo>
                  <a:lnTo>
                    <a:pt x="79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4"/>
            <p:cNvSpPr/>
            <p:nvPr/>
          </p:nvSpPr>
          <p:spPr>
            <a:xfrm>
              <a:off x="2553050" y="3020075"/>
              <a:ext cx="170550" cy="220600"/>
            </a:xfrm>
            <a:custGeom>
              <a:avLst/>
              <a:gdLst/>
              <a:ahLst/>
              <a:cxnLst/>
              <a:rect l="l" t="t" r="r" b="b"/>
              <a:pathLst>
                <a:path w="6822" h="8824" extrusionOk="0">
                  <a:moveTo>
                    <a:pt x="0" y="1"/>
                  </a:moveTo>
                  <a:lnTo>
                    <a:pt x="0" y="8824"/>
                  </a:lnTo>
                  <a:lnTo>
                    <a:pt x="3138" y="8824"/>
                  </a:lnTo>
                  <a:lnTo>
                    <a:pt x="3138" y="3639"/>
                  </a:lnTo>
                  <a:lnTo>
                    <a:pt x="6822" y="3639"/>
                  </a:lnTo>
                  <a:lnTo>
                    <a:pt x="68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4"/>
            <p:cNvSpPr/>
            <p:nvPr/>
          </p:nvSpPr>
          <p:spPr>
            <a:xfrm>
              <a:off x="2631500" y="3111025"/>
              <a:ext cx="93250" cy="129650"/>
            </a:xfrm>
            <a:custGeom>
              <a:avLst/>
              <a:gdLst/>
              <a:ahLst/>
              <a:cxnLst/>
              <a:rect l="l" t="t" r="r" b="b"/>
              <a:pathLst>
                <a:path w="3730" h="5186" extrusionOk="0">
                  <a:moveTo>
                    <a:pt x="0" y="1"/>
                  </a:moveTo>
                  <a:lnTo>
                    <a:pt x="0" y="5186"/>
                  </a:lnTo>
                  <a:lnTo>
                    <a:pt x="3729" y="5186"/>
                  </a:lnTo>
                  <a:lnTo>
                    <a:pt x="37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4"/>
            <p:cNvSpPr/>
            <p:nvPr/>
          </p:nvSpPr>
          <p:spPr>
            <a:xfrm>
              <a:off x="2334725" y="3256575"/>
              <a:ext cx="420725" cy="35275"/>
            </a:xfrm>
            <a:custGeom>
              <a:avLst/>
              <a:gdLst/>
              <a:ahLst/>
              <a:cxnLst/>
              <a:rect l="l" t="t" r="r" b="b"/>
              <a:pathLst>
                <a:path w="16829" h="1411" extrusionOk="0">
                  <a:moveTo>
                    <a:pt x="1" y="0"/>
                  </a:moveTo>
                  <a:lnTo>
                    <a:pt x="1" y="1410"/>
                  </a:lnTo>
                  <a:lnTo>
                    <a:pt x="16828" y="1410"/>
                  </a:lnTo>
                  <a:lnTo>
                    <a:pt x="168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4"/>
            <p:cNvSpPr/>
            <p:nvPr/>
          </p:nvSpPr>
          <p:spPr>
            <a:xfrm>
              <a:off x="2343825" y="3266800"/>
              <a:ext cx="403675" cy="13675"/>
            </a:xfrm>
            <a:custGeom>
              <a:avLst/>
              <a:gdLst/>
              <a:ahLst/>
              <a:cxnLst/>
              <a:rect l="l" t="t" r="r" b="b"/>
              <a:pathLst>
                <a:path w="16147" h="547" extrusionOk="0">
                  <a:moveTo>
                    <a:pt x="1" y="1"/>
                  </a:moveTo>
                  <a:lnTo>
                    <a:pt x="1" y="546"/>
                  </a:lnTo>
                  <a:lnTo>
                    <a:pt x="16146" y="546"/>
                  </a:lnTo>
                  <a:lnTo>
                    <a:pt x="161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2" name="Google Shape;3092;p64"/>
          <p:cNvGrpSpPr/>
          <p:nvPr/>
        </p:nvGrpSpPr>
        <p:grpSpPr>
          <a:xfrm>
            <a:off x="8265839" y="3792718"/>
            <a:ext cx="814498" cy="1002016"/>
            <a:chOff x="6671950" y="4370550"/>
            <a:chExt cx="506025" cy="622525"/>
          </a:xfrm>
        </p:grpSpPr>
        <p:sp>
          <p:nvSpPr>
            <p:cNvPr id="3093" name="Google Shape;3093;p64"/>
            <p:cNvSpPr/>
            <p:nvPr/>
          </p:nvSpPr>
          <p:spPr>
            <a:xfrm>
              <a:off x="7090625" y="4498150"/>
              <a:ext cx="24975" cy="110925"/>
            </a:xfrm>
            <a:custGeom>
              <a:avLst/>
              <a:gdLst/>
              <a:ahLst/>
              <a:cxnLst/>
              <a:rect l="l" t="t" r="r" b="b"/>
              <a:pathLst>
                <a:path w="999" h="4437" extrusionOk="0">
                  <a:moveTo>
                    <a:pt x="499" y="0"/>
                  </a:moveTo>
                  <a:lnTo>
                    <a:pt x="0" y="56"/>
                  </a:lnTo>
                  <a:cubicBezTo>
                    <a:pt x="444" y="1941"/>
                    <a:pt x="499" y="4437"/>
                    <a:pt x="499" y="4437"/>
                  </a:cubicBezTo>
                  <a:lnTo>
                    <a:pt x="998" y="4437"/>
                  </a:lnTo>
                  <a:cubicBezTo>
                    <a:pt x="998" y="4437"/>
                    <a:pt x="832" y="183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4"/>
            <p:cNvSpPr/>
            <p:nvPr/>
          </p:nvSpPr>
          <p:spPr>
            <a:xfrm>
              <a:off x="7001900" y="4370550"/>
              <a:ext cx="149750" cy="111000"/>
            </a:xfrm>
            <a:custGeom>
              <a:avLst/>
              <a:gdLst/>
              <a:ahLst/>
              <a:cxnLst/>
              <a:rect l="l" t="t" r="r" b="b"/>
              <a:pathLst>
                <a:path w="5990" h="4440" extrusionOk="0">
                  <a:moveTo>
                    <a:pt x="3552" y="0"/>
                  </a:moveTo>
                  <a:cubicBezTo>
                    <a:pt x="3033" y="0"/>
                    <a:pt x="2773" y="779"/>
                    <a:pt x="2773" y="779"/>
                  </a:cubicBezTo>
                  <a:cubicBezTo>
                    <a:pt x="2773" y="779"/>
                    <a:pt x="2535" y="343"/>
                    <a:pt x="2058" y="343"/>
                  </a:cubicBezTo>
                  <a:cubicBezTo>
                    <a:pt x="1972" y="343"/>
                    <a:pt x="1877" y="357"/>
                    <a:pt x="1775" y="391"/>
                  </a:cubicBezTo>
                  <a:cubicBezTo>
                    <a:pt x="1220" y="557"/>
                    <a:pt x="1387" y="1334"/>
                    <a:pt x="1387" y="1334"/>
                  </a:cubicBezTo>
                  <a:cubicBezTo>
                    <a:pt x="1387" y="1334"/>
                    <a:pt x="1165" y="1201"/>
                    <a:pt x="905" y="1201"/>
                  </a:cubicBezTo>
                  <a:cubicBezTo>
                    <a:pt x="753" y="1201"/>
                    <a:pt x="587" y="1246"/>
                    <a:pt x="444" y="1389"/>
                  </a:cubicBezTo>
                  <a:cubicBezTo>
                    <a:pt x="0" y="1777"/>
                    <a:pt x="278" y="2166"/>
                    <a:pt x="777" y="2776"/>
                  </a:cubicBezTo>
                  <a:cubicBezTo>
                    <a:pt x="1276" y="3441"/>
                    <a:pt x="2662" y="4439"/>
                    <a:pt x="2662" y="4439"/>
                  </a:cubicBezTo>
                  <a:lnTo>
                    <a:pt x="4326" y="4328"/>
                  </a:lnTo>
                  <a:cubicBezTo>
                    <a:pt x="4326" y="4328"/>
                    <a:pt x="5989" y="1667"/>
                    <a:pt x="5379" y="946"/>
                  </a:cubicBezTo>
                  <a:cubicBezTo>
                    <a:pt x="5185" y="719"/>
                    <a:pt x="5019" y="639"/>
                    <a:pt x="4882" y="639"/>
                  </a:cubicBezTo>
                  <a:cubicBezTo>
                    <a:pt x="4548" y="639"/>
                    <a:pt x="4381" y="1112"/>
                    <a:pt x="4381" y="1112"/>
                  </a:cubicBezTo>
                  <a:cubicBezTo>
                    <a:pt x="4381" y="1112"/>
                    <a:pt x="4547" y="169"/>
                    <a:pt x="3605" y="3"/>
                  </a:cubicBezTo>
                  <a:cubicBezTo>
                    <a:pt x="3587" y="1"/>
                    <a:pt x="3569" y="0"/>
                    <a:pt x="3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4"/>
            <p:cNvSpPr/>
            <p:nvPr/>
          </p:nvSpPr>
          <p:spPr>
            <a:xfrm>
              <a:off x="7053200" y="4451025"/>
              <a:ext cx="72100" cy="54400"/>
            </a:xfrm>
            <a:custGeom>
              <a:avLst/>
              <a:gdLst/>
              <a:ahLst/>
              <a:cxnLst/>
              <a:rect l="l" t="t" r="r" b="b"/>
              <a:pathLst>
                <a:path w="2884" h="2176" extrusionOk="0">
                  <a:moveTo>
                    <a:pt x="2828" y="0"/>
                  </a:moveTo>
                  <a:cubicBezTo>
                    <a:pt x="2828" y="0"/>
                    <a:pt x="2273" y="499"/>
                    <a:pt x="1497" y="1054"/>
                  </a:cubicBezTo>
                  <a:cubicBezTo>
                    <a:pt x="943" y="856"/>
                    <a:pt x="416" y="827"/>
                    <a:pt x="161" y="827"/>
                  </a:cubicBezTo>
                  <a:cubicBezTo>
                    <a:pt x="59" y="827"/>
                    <a:pt x="0" y="832"/>
                    <a:pt x="0" y="832"/>
                  </a:cubicBezTo>
                  <a:cubicBezTo>
                    <a:pt x="0" y="832"/>
                    <a:pt x="597" y="2176"/>
                    <a:pt x="1745" y="2176"/>
                  </a:cubicBezTo>
                  <a:cubicBezTo>
                    <a:pt x="1808" y="2176"/>
                    <a:pt x="1874" y="2171"/>
                    <a:pt x="1941" y="2163"/>
                  </a:cubicBezTo>
                  <a:cubicBezTo>
                    <a:pt x="2883" y="1996"/>
                    <a:pt x="2828" y="0"/>
                    <a:pt x="28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4"/>
            <p:cNvSpPr/>
            <p:nvPr/>
          </p:nvSpPr>
          <p:spPr>
            <a:xfrm>
              <a:off x="6976950" y="4536975"/>
              <a:ext cx="52700" cy="106750"/>
            </a:xfrm>
            <a:custGeom>
              <a:avLst/>
              <a:gdLst/>
              <a:ahLst/>
              <a:cxnLst/>
              <a:rect l="l" t="t" r="r" b="b"/>
              <a:pathLst>
                <a:path w="2108" h="4270" extrusionOk="0">
                  <a:moveTo>
                    <a:pt x="388" y="0"/>
                  </a:moveTo>
                  <a:lnTo>
                    <a:pt x="0" y="222"/>
                  </a:lnTo>
                  <a:cubicBezTo>
                    <a:pt x="887" y="1885"/>
                    <a:pt x="1719" y="4270"/>
                    <a:pt x="1719" y="4270"/>
                  </a:cubicBezTo>
                  <a:lnTo>
                    <a:pt x="2107" y="4103"/>
                  </a:lnTo>
                  <a:cubicBezTo>
                    <a:pt x="2107" y="4103"/>
                    <a:pt x="1276" y="1664"/>
                    <a:pt x="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4"/>
            <p:cNvSpPr/>
            <p:nvPr/>
          </p:nvSpPr>
          <p:spPr>
            <a:xfrm>
              <a:off x="6868825" y="4421425"/>
              <a:ext cx="140025" cy="112800"/>
            </a:xfrm>
            <a:custGeom>
              <a:avLst/>
              <a:gdLst/>
              <a:ahLst/>
              <a:cxnLst/>
              <a:rect l="l" t="t" r="r" b="b"/>
              <a:pathLst>
                <a:path w="5601" h="4512" extrusionOk="0">
                  <a:moveTo>
                    <a:pt x="3130" y="1"/>
                  </a:moveTo>
                  <a:cubicBezTo>
                    <a:pt x="3071" y="1"/>
                    <a:pt x="3007" y="7"/>
                    <a:pt x="2939" y="20"/>
                  </a:cubicBezTo>
                  <a:cubicBezTo>
                    <a:pt x="2384" y="75"/>
                    <a:pt x="2384" y="962"/>
                    <a:pt x="2384" y="962"/>
                  </a:cubicBezTo>
                  <a:cubicBezTo>
                    <a:pt x="2384" y="962"/>
                    <a:pt x="2147" y="699"/>
                    <a:pt x="1800" y="699"/>
                  </a:cubicBezTo>
                  <a:cubicBezTo>
                    <a:pt x="1643" y="699"/>
                    <a:pt x="1465" y="752"/>
                    <a:pt x="1275" y="907"/>
                  </a:cubicBezTo>
                  <a:cubicBezTo>
                    <a:pt x="776" y="1240"/>
                    <a:pt x="1164" y="1960"/>
                    <a:pt x="1164" y="1960"/>
                  </a:cubicBezTo>
                  <a:cubicBezTo>
                    <a:pt x="1164" y="1960"/>
                    <a:pt x="1044" y="1917"/>
                    <a:pt x="886" y="1917"/>
                  </a:cubicBezTo>
                  <a:cubicBezTo>
                    <a:pt x="688" y="1917"/>
                    <a:pt x="431" y="1985"/>
                    <a:pt x="277" y="2293"/>
                  </a:cubicBezTo>
                  <a:cubicBezTo>
                    <a:pt x="0" y="2792"/>
                    <a:pt x="333" y="3125"/>
                    <a:pt x="1054" y="3458"/>
                  </a:cubicBezTo>
                  <a:cubicBezTo>
                    <a:pt x="1719" y="3901"/>
                    <a:pt x="3327" y="4511"/>
                    <a:pt x="3327" y="4511"/>
                  </a:cubicBezTo>
                  <a:lnTo>
                    <a:pt x="4769" y="3901"/>
                  </a:lnTo>
                  <a:cubicBezTo>
                    <a:pt x="4769" y="3901"/>
                    <a:pt x="5601" y="907"/>
                    <a:pt x="4769" y="352"/>
                  </a:cubicBezTo>
                  <a:cubicBezTo>
                    <a:pt x="4596" y="237"/>
                    <a:pt x="4458" y="191"/>
                    <a:pt x="4350" y="191"/>
                  </a:cubicBezTo>
                  <a:cubicBezTo>
                    <a:pt x="3937" y="191"/>
                    <a:pt x="3937" y="851"/>
                    <a:pt x="3937" y="851"/>
                  </a:cubicBezTo>
                  <a:cubicBezTo>
                    <a:pt x="3937" y="851"/>
                    <a:pt x="3843" y="1"/>
                    <a:pt x="3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4"/>
            <p:cNvSpPr/>
            <p:nvPr/>
          </p:nvSpPr>
          <p:spPr>
            <a:xfrm>
              <a:off x="6931200" y="4487050"/>
              <a:ext cx="77650" cy="63125"/>
            </a:xfrm>
            <a:custGeom>
              <a:avLst/>
              <a:gdLst/>
              <a:ahLst/>
              <a:cxnLst/>
              <a:rect l="l" t="t" r="r" b="b"/>
              <a:pathLst>
                <a:path w="3106" h="2525" extrusionOk="0">
                  <a:moveTo>
                    <a:pt x="2496" y="1"/>
                  </a:moveTo>
                  <a:lnTo>
                    <a:pt x="2496" y="1"/>
                  </a:lnTo>
                  <a:cubicBezTo>
                    <a:pt x="2496" y="1"/>
                    <a:pt x="2163" y="555"/>
                    <a:pt x="1553" y="1443"/>
                  </a:cubicBezTo>
                  <a:cubicBezTo>
                    <a:pt x="1477" y="1438"/>
                    <a:pt x="1403" y="1435"/>
                    <a:pt x="1329" y="1435"/>
                  </a:cubicBezTo>
                  <a:cubicBezTo>
                    <a:pt x="596" y="1435"/>
                    <a:pt x="0" y="1664"/>
                    <a:pt x="0" y="1664"/>
                  </a:cubicBezTo>
                  <a:cubicBezTo>
                    <a:pt x="0" y="1664"/>
                    <a:pt x="749" y="2525"/>
                    <a:pt x="1631" y="2525"/>
                  </a:cubicBezTo>
                  <a:cubicBezTo>
                    <a:pt x="1822" y="2525"/>
                    <a:pt x="2020" y="2484"/>
                    <a:pt x="2218" y="2385"/>
                  </a:cubicBezTo>
                  <a:cubicBezTo>
                    <a:pt x="3106" y="1886"/>
                    <a:pt x="2496" y="1"/>
                    <a:pt x="24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4"/>
            <p:cNvSpPr/>
            <p:nvPr/>
          </p:nvSpPr>
          <p:spPr>
            <a:xfrm>
              <a:off x="6881300" y="4602125"/>
              <a:ext cx="76250" cy="94275"/>
            </a:xfrm>
            <a:custGeom>
              <a:avLst/>
              <a:gdLst/>
              <a:ahLst/>
              <a:cxnLst/>
              <a:rect l="l" t="t" r="r" b="b"/>
              <a:pathLst>
                <a:path w="3050" h="3771" extrusionOk="0">
                  <a:moveTo>
                    <a:pt x="333" y="0"/>
                  </a:moveTo>
                  <a:lnTo>
                    <a:pt x="0" y="278"/>
                  </a:lnTo>
                  <a:cubicBezTo>
                    <a:pt x="1220" y="1664"/>
                    <a:pt x="2551" y="3716"/>
                    <a:pt x="2606" y="3771"/>
                  </a:cubicBezTo>
                  <a:lnTo>
                    <a:pt x="3050" y="3494"/>
                  </a:lnTo>
                  <a:cubicBezTo>
                    <a:pt x="3050" y="3494"/>
                    <a:pt x="1664" y="1387"/>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4"/>
            <p:cNvSpPr/>
            <p:nvPr/>
          </p:nvSpPr>
          <p:spPr>
            <a:xfrm>
              <a:off x="6759300" y="4493750"/>
              <a:ext cx="127550" cy="115325"/>
            </a:xfrm>
            <a:custGeom>
              <a:avLst/>
              <a:gdLst/>
              <a:ahLst/>
              <a:cxnLst/>
              <a:rect l="l" t="t" r="r" b="b"/>
              <a:pathLst>
                <a:path w="5102" h="4613" extrusionOk="0">
                  <a:moveTo>
                    <a:pt x="3799" y="1"/>
                  </a:moveTo>
                  <a:cubicBezTo>
                    <a:pt x="3273" y="1"/>
                    <a:pt x="3438" y="786"/>
                    <a:pt x="3438" y="786"/>
                  </a:cubicBezTo>
                  <a:cubicBezTo>
                    <a:pt x="3438" y="786"/>
                    <a:pt x="3171" y="138"/>
                    <a:pt x="2574" y="138"/>
                  </a:cubicBezTo>
                  <a:cubicBezTo>
                    <a:pt x="2451" y="138"/>
                    <a:pt x="2314" y="166"/>
                    <a:pt x="2163" y="232"/>
                  </a:cubicBezTo>
                  <a:cubicBezTo>
                    <a:pt x="1664" y="454"/>
                    <a:pt x="1830" y="1341"/>
                    <a:pt x="1830" y="1341"/>
                  </a:cubicBezTo>
                  <a:cubicBezTo>
                    <a:pt x="1830" y="1341"/>
                    <a:pt x="1631" y="1196"/>
                    <a:pt x="1378" y="1196"/>
                  </a:cubicBezTo>
                  <a:cubicBezTo>
                    <a:pt x="1187" y="1196"/>
                    <a:pt x="967" y="1278"/>
                    <a:pt x="777" y="1563"/>
                  </a:cubicBezTo>
                  <a:cubicBezTo>
                    <a:pt x="444" y="2006"/>
                    <a:pt x="998" y="2561"/>
                    <a:pt x="998" y="2561"/>
                  </a:cubicBezTo>
                  <a:cubicBezTo>
                    <a:pt x="998" y="2561"/>
                    <a:pt x="278" y="2561"/>
                    <a:pt x="167" y="3115"/>
                  </a:cubicBezTo>
                  <a:cubicBezTo>
                    <a:pt x="0" y="3614"/>
                    <a:pt x="444" y="3892"/>
                    <a:pt x="1220" y="4114"/>
                  </a:cubicBezTo>
                  <a:cubicBezTo>
                    <a:pt x="1941" y="4335"/>
                    <a:pt x="3605" y="4613"/>
                    <a:pt x="3605" y="4613"/>
                  </a:cubicBezTo>
                  <a:lnTo>
                    <a:pt x="4991" y="3559"/>
                  </a:lnTo>
                  <a:cubicBezTo>
                    <a:pt x="4991" y="3559"/>
                    <a:pt x="5102" y="454"/>
                    <a:pt x="4104" y="66"/>
                  </a:cubicBezTo>
                  <a:cubicBezTo>
                    <a:pt x="3983" y="20"/>
                    <a:pt x="3882" y="1"/>
                    <a:pt x="3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4"/>
            <p:cNvSpPr/>
            <p:nvPr/>
          </p:nvSpPr>
          <p:spPr>
            <a:xfrm>
              <a:off x="6834150" y="4550825"/>
              <a:ext cx="76275" cy="67900"/>
            </a:xfrm>
            <a:custGeom>
              <a:avLst/>
              <a:gdLst/>
              <a:ahLst/>
              <a:cxnLst/>
              <a:rect l="l" t="t" r="r" b="b"/>
              <a:pathLst>
                <a:path w="3051" h="2716" extrusionOk="0">
                  <a:moveTo>
                    <a:pt x="1942" y="1"/>
                  </a:moveTo>
                  <a:cubicBezTo>
                    <a:pt x="1942" y="1"/>
                    <a:pt x="1664" y="666"/>
                    <a:pt x="1442" y="1609"/>
                  </a:cubicBezTo>
                  <a:cubicBezTo>
                    <a:pt x="611" y="1831"/>
                    <a:pt x="1" y="2219"/>
                    <a:pt x="1" y="2219"/>
                  </a:cubicBezTo>
                  <a:cubicBezTo>
                    <a:pt x="1" y="2219"/>
                    <a:pt x="691" y="2716"/>
                    <a:pt x="1410" y="2716"/>
                  </a:cubicBezTo>
                  <a:cubicBezTo>
                    <a:pt x="1709" y="2716"/>
                    <a:pt x="2013" y="2630"/>
                    <a:pt x="2274" y="2385"/>
                  </a:cubicBezTo>
                  <a:cubicBezTo>
                    <a:pt x="3051" y="1664"/>
                    <a:pt x="1942" y="1"/>
                    <a:pt x="19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4"/>
            <p:cNvSpPr/>
            <p:nvPr/>
          </p:nvSpPr>
          <p:spPr>
            <a:xfrm>
              <a:off x="6799500" y="4692225"/>
              <a:ext cx="97075" cy="72125"/>
            </a:xfrm>
            <a:custGeom>
              <a:avLst/>
              <a:gdLst/>
              <a:ahLst/>
              <a:cxnLst/>
              <a:rect l="l" t="t" r="r" b="b"/>
              <a:pathLst>
                <a:path w="3883" h="2885" extrusionOk="0">
                  <a:moveTo>
                    <a:pt x="222" y="1"/>
                  </a:moveTo>
                  <a:lnTo>
                    <a:pt x="0" y="389"/>
                  </a:lnTo>
                  <a:cubicBezTo>
                    <a:pt x="1664" y="1276"/>
                    <a:pt x="3605" y="2884"/>
                    <a:pt x="3605" y="2884"/>
                  </a:cubicBezTo>
                  <a:lnTo>
                    <a:pt x="3882" y="2551"/>
                  </a:lnTo>
                  <a:cubicBezTo>
                    <a:pt x="3882" y="2551"/>
                    <a:pt x="1886" y="943"/>
                    <a:pt x="2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4"/>
            <p:cNvSpPr/>
            <p:nvPr/>
          </p:nvSpPr>
          <p:spPr>
            <a:xfrm>
              <a:off x="6671950" y="4601900"/>
              <a:ext cx="122025" cy="116700"/>
            </a:xfrm>
            <a:custGeom>
              <a:avLst/>
              <a:gdLst/>
              <a:ahLst/>
              <a:cxnLst/>
              <a:rect l="l" t="t" r="r" b="b"/>
              <a:pathLst>
                <a:path w="4881" h="4668" extrusionOk="0">
                  <a:moveTo>
                    <a:pt x="2803" y="1"/>
                  </a:moveTo>
                  <a:cubicBezTo>
                    <a:pt x="2048" y="1"/>
                    <a:pt x="2496" y="897"/>
                    <a:pt x="2496" y="897"/>
                  </a:cubicBezTo>
                  <a:cubicBezTo>
                    <a:pt x="2496" y="897"/>
                    <a:pt x="2149" y="521"/>
                    <a:pt x="1706" y="521"/>
                  </a:cubicBezTo>
                  <a:cubicBezTo>
                    <a:pt x="1535" y="521"/>
                    <a:pt x="1350" y="576"/>
                    <a:pt x="1165" y="730"/>
                  </a:cubicBezTo>
                  <a:cubicBezTo>
                    <a:pt x="722" y="1118"/>
                    <a:pt x="1165" y="1839"/>
                    <a:pt x="1165" y="1839"/>
                  </a:cubicBezTo>
                  <a:cubicBezTo>
                    <a:pt x="1165" y="1839"/>
                    <a:pt x="1085" y="1821"/>
                    <a:pt x="968" y="1821"/>
                  </a:cubicBezTo>
                  <a:cubicBezTo>
                    <a:pt x="734" y="1821"/>
                    <a:pt x="352" y="1895"/>
                    <a:pt x="167" y="2338"/>
                  </a:cubicBezTo>
                  <a:cubicBezTo>
                    <a:pt x="1" y="2893"/>
                    <a:pt x="722" y="3225"/>
                    <a:pt x="722" y="3225"/>
                  </a:cubicBezTo>
                  <a:cubicBezTo>
                    <a:pt x="722" y="3225"/>
                    <a:pt x="112" y="3447"/>
                    <a:pt x="112" y="4057"/>
                  </a:cubicBezTo>
                  <a:cubicBezTo>
                    <a:pt x="112" y="4612"/>
                    <a:pt x="611" y="4667"/>
                    <a:pt x="1443" y="4667"/>
                  </a:cubicBezTo>
                  <a:cubicBezTo>
                    <a:pt x="2219" y="4667"/>
                    <a:pt x="3938" y="4335"/>
                    <a:pt x="3938" y="4335"/>
                  </a:cubicBezTo>
                  <a:lnTo>
                    <a:pt x="4881" y="2948"/>
                  </a:lnTo>
                  <a:cubicBezTo>
                    <a:pt x="4881" y="2948"/>
                    <a:pt x="3938" y="9"/>
                    <a:pt x="2940" y="9"/>
                  </a:cubicBezTo>
                  <a:cubicBezTo>
                    <a:pt x="2890" y="3"/>
                    <a:pt x="2845" y="1"/>
                    <a:pt x="28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4"/>
            <p:cNvSpPr/>
            <p:nvPr/>
          </p:nvSpPr>
          <p:spPr>
            <a:xfrm>
              <a:off x="6752375" y="4645100"/>
              <a:ext cx="72100" cy="70400"/>
            </a:xfrm>
            <a:custGeom>
              <a:avLst/>
              <a:gdLst/>
              <a:ahLst/>
              <a:cxnLst/>
              <a:rect l="l" t="t" r="r" b="b"/>
              <a:pathLst>
                <a:path w="2884" h="2816" extrusionOk="0">
                  <a:moveTo>
                    <a:pt x="1275" y="0"/>
                  </a:moveTo>
                  <a:cubicBezTo>
                    <a:pt x="1275" y="0"/>
                    <a:pt x="1275" y="777"/>
                    <a:pt x="1165" y="1664"/>
                  </a:cubicBezTo>
                  <a:cubicBezTo>
                    <a:pt x="444" y="2052"/>
                    <a:pt x="0" y="2717"/>
                    <a:pt x="0" y="2717"/>
                  </a:cubicBezTo>
                  <a:cubicBezTo>
                    <a:pt x="0" y="2717"/>
                    <a:pt x="369" y="2816"/>
                    <a:pt x="828" y="2816"/>
                  </a:cubicBezTo>
                  <a:cubicBezTo>
                    <a:pt x="1345" y="2816"/>
                    <a:pt x="1977" y="2691"/>
                    <a:pt x="2329" y="2163"/>
                  </a:cubicBezTo>
                  <a:cubicBezTo>
                    <a:pt x="2884" y="1220"/>
                    <a:pt x="1275" y="0"/>
                    <a:pt x="1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4"/>
            <p:cNvSpPr/>
            <p:nvPr/>
          </p:nvSpPr>
          <p:spPr>
            <a:xfrm>
              <a:off x="6986800" y="4624475"/>
              <a:ext cx="130175" cy="368600"/>
            </a:xfrm>
            <a:custGeom>
              <a:avLst/>
              <a:gdLst/>
              <a:ahLst/>
              <a:cxnLst/>
              <a:rect l="l" t="t" r="r" b="b"/>
              <a:pathLst>
                <a:path w="5207" h="14744" extrusionOk="0">
                  <a:moveTo>
                    <a:pt x="1846" y="0"/>
                  </a:moveTo>
                  <a:cubicBezTo>
                    <a:pt x="871" y="0"/>
                    <a:pt x="1" y="1160"/>
                    <a:pt x="493" y="3099"/>
                  </a:cubicBezTo>
                  <a:cubicBezTo>
                    <a:pt x="1159" y="5816"/>
                    <a:pt x="3266" y="13025"/>
                    <a:pt x="3599" y="14744"/>
                  </a:cubicBezTo>
                  <a:lnTo>
                    <a:pt x="5151" y="14744"/>
                  </a:lnTo>
                  <a:cubicBezTo>
                    <a:pt x="5207" y="13025"/>
                    <a:pt x="4375" y="4152"/>
                    <a:pt x="3599" y="1768"/>
                  </a:cubicBezTo>
                  <a:cubicBezTo>
                    <a:pt x="3237" y="548"/>
                    <a:pt x="2517" y="0"/>
                    <a:pt x="18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4"/>
            <p:cNvSpPr/>
            <p:nvPr/>
          </p:nvSpPr>
          <p:spPr>
            <a:xfrm>
              <a:off x="6909500" y="4664150"/>
              <a:ext cx="167275" cy="328925"/>
            </a:xfrm>
            <a:custGeom>
              <a:avLst/>
              <a:gdLst/>
              <a:ahLst/>
              <a:cxnLst/>
              <a:rect l="l" t="t" r="r" b="b"/>
              <a:pathLst>
                <a:path w="6691" h="13157" extrusionOk="0">
                  <a:moveTo>
                    <a:pt x="1918" y="0"/>
                  </a:moveTo>
                  <a:cubicBezTo>
                    <a:pt x="835" y="0"/>
                    <a:pt x="0" y="1661"/>
                    <a:pt x="591" y="2954"/>
                  </a:cubicBezTo>
                  <a:cubicBezTo>
                    <a:pt x="1312" y="4617"/>
                    <a:pt x="4362" y="11770"/>
                    <a:pt x="4972" y="13157"/>
                  </a:cubicBezTo>
                  <a:lnTo>
                    <a:pt x="6691" y="13157"/>
                  </a:lnTo>
                  <a:cubicBezTo>
                    <a:pt x="6303" y="11493"/>
                    <a:pt x="4972" y="4506"/>
                    <a:pt x="3585" y="1512"/>
                  </a:cubicBezTo>
                  <a:cubicBezTo>
                    <a:pt x="3067" y="419"/>
                    <a:pt x="2461" y="0"/>
                    <a:pt x="19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4"/>
            <p:cNvSpPr/>
            <p:nvPr/>
          </p:nvSpPr>
          <p:spPr>
            <a:xfrm>
              <a:off x="7060625" y="4584850"/>
              <a:ext cx="117350" cy="408225"/>
            </a:xfrm>
            <a:custGeom>
              <a:avLst/>
              <a:gdLst/>
              <a:ahLst/>
              <a:cxnLst/>
              <a:rect l="l" t="t" r="r" b="b"/>
              <a:pathLst>
                <a:path w="4694" h="16329" extrusionOk="0">
                  <a:moveTo>
                    <a:pt x="2067" y="1"/>
                  </a:moveTo>
                  <a:cubicBezTo>
                    <a:pt x="1013" y="1"/>
                    <a:pt x="0" y="1368"/>
                    <a:pt x="424" y="2965"/>
                  </a:cubicBezTo>
                  <a:cubicBezTo>
                    <a:pt x="978" y="5238"/>
                    <a:pt x="2198" y="16329"/>
                    <a:pt x="2198" y="16329"/>
                  </a:cubicBezTo>
                  <a:lnTo>
                    <a:pt x="4139" y="16329"/>
                  </a:lnTo>
                  <a:cubicBezTo>
                    <a:pt x="4139" y="16329"/>
                    <a:pt x="4694" y="7124"/>
                    <a:pt x="3862" y="2410"/>
                  </a:cubicBezTo>
                  <a:cubicBezTo>
                    <a:pt x="3565" y="673"/>
                    <a:pt x="2806" y="1"/>
                    <a:pt x="2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4"/>
            <p:cNvSpPr/>
            <p:nvPr/>
          </p:nvSpPr>
          <p:spPr>
            <a:xfrm>
              <a:off x="6851300" y="4726800"/>
              <a:ext cx="182500" cy="266275"/>
            </a:xfrm>
            <a:custGeom>
              <a:avLst/>
              <a:gdLst/>
              <a:ahLst/>
              <a:cxnLst/>
              <a:rect l="l" t="t" r="r" b="b"/>
              <a:pathLst>
                <a:path w="7300" h="10651" extrusionOk="0">
                  <a:moveTo>
                    <a:pt x="1849" y="1"/>
                  </a:moveTo>
                  <a:cubicBezTo>
                    <a:pt x="850" y="1"/>
                    <a:pt x="1" y="1211"/>
                    <a:pt x="867" y="2832"/>
                  </a:cubicBezTo>
                  <a:cubicBezTo>
                    <a:pt x="2143" y="5161"/>
                    <a:pt x="5470" y="10651"/>
                    <a:pt x="5470" y="10651"/>
                  </a:cubicBezTo>
                  <a:lnTo>
                    <a:pt x="7300" y="10651"/>
                  </a:lnTo>
                  <a:cubicBezTo>
                    <a:pt x="7300" y="10651"/>
                    <a:pt x="4472" y="2776"/>
                    <a:pt x="3196" y="891"/>
                  </a:cubicBezTo>
                  <a:cubicBezTo>
                    <a:pt x="2823" y="269"/>
                    <a:pt x="2319" y="1"/>
                    <a:pt x="18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4"/>
            <p:cNvSpPr/>
            <p:nvPr/>
          </p:nvSpPr>
          <p:spPr>
            <a:xfrm>
              <a:off x="7071200" y="4658950"/>
              <a:ext cx="44400" cy="334125"/>
            </a:xfrm>
            <a:custGeom>
              <a:avLst/>
              <a:gdLst/>
              <a:ahLst/>
              <a:cxnLst/>
              <a:rect l="l" t="t" r="r" b="b"/>
              <a:pathLst>
                <a:path w="1776" h="13365" extrusionOk="0">
                  <a:moveTo>
                    <a:pt x="1" y="1"/>
                  </a:moveTo>
                  <a:lnTo>
                    <a:pt x="1" y="1"/>
                  </a:lnTo>
                  <a:cubicBezTo>
                    <a:pt x="167" y="2773"/>
                    <a:pt x="1221" y="13365"/>
                    <a:pt x="1221" y="13365"/>
                  </a:cubicBezTo>
                  <a:lnTo>
                    <a:pt x="1775" y="13365"/>
                  </a:lnTo>
                  <a:cubicBezTo>
                    <a:pt x="1775" y="13365"/>
                    <a:pt x="1221" y="6655"/>
                    <a:pt x="944" y="4271"/>
                  </a:cubicBezTo>
                  <a:cubicBezTo>
                    <a:pt x="555" y="1942"/>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4"/>
            <p:cNvSpPr/>
            <p:nvPr/>
          </p:nvSpPr>
          <p:spPr>
            <a:xfrm>
              <a:off x="6999125" y="4701925"/>
              <a:ext cx="77650" cy="291150"/>
            </a:xfrm>
            <a:custGeom>
              <a:avLst/>
              <a:gdLst/>
              <a:ahLst/>
              <a:cxnLst/>
              <a:rect l="l" t="t" r="r" b="b"/>
              <a:pathLst>
                <a:path w="3106" h="11646" extrusionOk="0">
                  <a:moveTo>
                    <a:pt x="0" y="1"/>
                  </a:moveTo>
                  <a:cubicBezTo>
                    <a:pt x="777" y="3882"/>
                    <a:pt x="2607" y="11646"/>
                    <a:pt x="2607" y="11646"/>
                  </a:cubicBezTo>
                  <a:lnTo>
                    <a:pt x="3106" y="11646"/>
                  </a:lnTo>
                  <a:cubicBezTo>
                    <a:pt x="3106" y="11646"/>
                    <a:pt x="1941" y="6322"/>
                    <a:pt x="1498" y="4659"/>
                  </a:cubicBezTo>
                  <a:cubicBezTo>
                    <a:pt x="1110" y="2995"/>
                    <a:pt x="1" y="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4"/>
            <p:cNvSpPr/>
            <p:nvPr/>
          </p:nvSpPr>
          <p:spPr>
            <a:xfrm>
              <a:off x="6924275" y="4737975"/>
              <a:ext cx="109525" cy="255100"/>
            </a:xfrm>
            <a:custGeom>
              <a:avLst/>
              <a:gdLst/>
              <a:ahLst/>
              <a:cxnLst/>
              <a:rect l="l" t="t" r="r" b="b"/>
              <a:pathLst>
                <a:path w="4381" h="10204" extrusionOk="0">
                  <a:moveTo>
                    <a:pt x="0" y="1"/>
                  </a:moveTo>
                  <a:cubicBezTo>
                    <a:pt x="0" y="1775"/>
                    <a:pt x="3937" y="10204"/>
                    <a:pt x="3937" y="10204"/>
                  </a:cubicBezTo>
                  <a:lnTo>
                    <a:pt x="4381" y="10204"/>
                  </a:lnTo>
                  <a:cubicBezTo>
                    <a:pt x="4381" y="10204"/>
                    <a:pt x="3937" y="9039"/>
                    <a:pt x="3383" y="7542"/>
                  </a:cubicBezTo>
                  <a:cubicBezTo>
                    <a:pt x="2828" y="6100"/>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2" name="Google Shape;3112;p64"/>
          <p:cNvGrpSpPr/>
          <p:nvPr/>
        </p:nvGrpSpPr>
        <p:grpSpPr>
          <a:xfrm>
            <a:off x="1593089" y="3054593"/>
            <a:ext cx="1008375" cy="1647662"/>
            <a:chOff x="3033850" y="2143525"/>
            <a:chExt cx="1008375" cy="1647662"/>
          </a:xfrm>
        </p:grpSpPr>
        <p:sp>
          <p:nvSpPr>
            <p:cNvPr id="3113" name="Google Shape;3113;p64"/>
            <p:cNvSpPr/>
            <p:nvPr/>
          </p:nvSpPr>
          <p:spPr>
            <a:xfrm>
              <a:off x="3668841" y="2143525"/>
              <a:ext cx="108248" cy="178752"/>
            </a:xfrm>
            <a:custGeom>
              <a:avLst/>
              <a:gdLst/>
              <a:ahLst/>
              <a:cxnLst/>
              <a:rect l="l" t="t" r="r" b="b"/>
              <a:pathLst>
                <a:path w="1411" h="2330" extrusionOk="0">
                  <a:moveTo>
                    <a:pt x="1130" y="1"/>
                  </a:moveTo>
                  <a:cubicBezTo>
                    <a:pt x="254" y="1"/>
                    <a:pt x="0" y="2330"/>
                    <a:pt x="0" y="2330"/>
                  </a:cubicBezTo>
                  <a:lnTo>
                    <a:pt x="1410" y="1693"/>
                  </a:lnTo>
                  <a:cubicBezTo>
                    <a:pt x="1410" y="1693"/>
                    <a:pt x="1274" y="1011"/>
                    <a:pt x="1228" y="10"/>
                  </a:cubicBezTo>
                  <a:cubicBezTo>
                    <a:pt x="1195" y="4"/>
                    <a:pt x="1162" y="1"/>
                    <a:pt x="1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4"/>
            <p:cNvSpPr/>
            <p:nvPr/>
          </p:nvSpPr>
          <p:spPr>
            <a:xfrm>
              <a:off x="3606009" y="2207124"/>
              <a:ext cx="436216" cy="419721"/>
            </a:xfrm>
            <a:custGeom>
              <a:avLst/>
              <a:gdLst/>
              <a:ahLst/>
              <a:cxnLst/>
              <a:rect l="l" t="t" r="r" b="b"/>
              <a:pathLst>
                <a:path w="5686" h="5471" extrusionOk="0">
                  <a:moveTo>
                    <a:pt x="2639" y="0"/>
                  </a:moveTo>
                  <a:cubicBezTo>
                    <a:pt x="728" y="0"/>
                    <a:pt x="456" y="2501"/>
                    <a:pt x="228" y="4002"/>
                  </a:cubicBezTo>
                  <a:cubicBezTo>
                    <a:pt x="183" y="4275"/>
                    <a:pt x="183" y="4684"/>
                    <a:pt x="1" y="5139"/>
                  </a:cubicBezTo>
                  <a:cubicBezTo>
                    <a:pt x="501" y="5230"/>
                    <a:pt x="1365" y="5458"/>
                    <a:pt x="2184" y="5458"/>
                  </a:cubicBezTo>
                  <a:cubicBezTo>
                    <a:pt x="2331" y="5466"/>
                    <a:pt x="2481" y="5470"/>
                    <a:pt x="2629" y="5470"/>
                  </a:cubicBezTo>
                  <a:cubicBezTo>
                    <a:pt x="3258" y="5470"/>
                    <a:pt x="3871" y="5403"/>
                    <a:pt x="4276" y="5367"/>
                  </a:cubicBezTo>
                  <a:cubicBezTo>
                    <a:pt x="4139" y="5048"/>
                    <a:pt x="4003" y="4821"/>
                    <a:pt x="4003" y="4503"/>
                  </a:cubicBezTo>
                  <a:cubicBezTo>
                    <a:pt x="3912" y="3911"/>
                    <a:pt x="5049" y="3502"/>
                    <a:pt x="5367" y="3275"/>
                  </a:cubicBezTo>
                  <a:cubicBezTo>
                    <a:pt x="5640" y="3047"/>
                    <a:pt x="5686" y="2229"/>
                    <a:pt x="5686" y="2229"/>
                  </a:cubicBezTo>
                  <a:cubicBezTo>
                    <a:pt x="5686" y="2229"/>
                    <a:pt x="4958" y="2183"/>
                    <a:pt x="4594" y="1273"/>
                  </a:cubicBezTo>
                  <a:cubicBezTo>
                    <a:pt x="4276" y="364"/>
                    <a:pt x="3685" y="0"/>
                    <a:pt x="26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4"/>
            <p:cNvSpPr/>
            <p:nvPr/>
          </p:nvSpPr>
          <p:spPr>
            <a:xfrm>
              <a:off x="3114097" y="2789794"/>
              <a:ext cx="896751" cy="1001394"/>
            </a:xfrm>
            <a:custGeom>
              <a:avLst/>
              <a:gdLst/>
              <a:ahLst/>
              <a:cxnLst/>
              <a:rect l="l" t="t" r="r" b="b"/>
              <a:pathLst>
                <a:path w="11689" h="13053" extrusionOk="0">
                  <a:moveTo>
                    <a:pt x="5367" y="0"/>
                  </a:moveTo>
                  <a:cubicBezTo>
                    <a:pt x="5230" y="319"/>
                    <a:pt x="5048" y="637"/>
                    <a:pt x="4775" y="728"/>
                  </a:cubicBezTo>
                  <a:cubicBezTo>
                    <a:pt x="3366" y="1365"/>
                    <a:pt x="2092" y="1456"/>
                    <a:pt x="1183" y="5685"/>
                  </a:cubicBezTo>
                  <a:cubicBezTo>
                    <a:pt x="1001" y="6458"/>
                    <a:pt x="0" y="7050"/>
                    <a:pt x="91" y="9278"/>
                  </a:cubicBezTo>
                  <a:cubicBezTo>
                    <a:pt x="137" y="10642"/>
                    <a:pt x="137" y="13053"/>
                    <a:pt x="137" y="13053"/>
                  </a:cubicBezTo>
                  <a:lnTo>
                    <a:pt x="11416" y="13053"/>
                  </a:lnTo>
                  <a:cubicBezTo>
                    <a:pt x="11416" y="13053"/>
                    <a:pt x="11688" y="12598"/>
                    <a:pt x="11416" y="12052"/>
                  </a:cubicBezTo>
                  <a:cubicBezTo>
                    <a:pt x="11279" y="11757"/>
                    <a:pt x="10995" y="11711"/>
                    <a:pt x="10722" y="11711"/>
                  </a:cubicBezTo>
                  <a:cubicBezTo>
                    <a:pt x="10601" y="11711"/>
                    <a:pt x="10482" y="11720"/>
                    <a:pt x="10379" y="11720"/>
                  </a:cubicBezTo>
                  <a:cubicBezTo>
                    <a:pt x="10250" y="11720"/>
                    <a:pt x="10147" y="11706"/>
                    <a:pt x="10097" y="11643"/>
                  </a:cubicBezTo>
                  <a:cubicBezTo>
                    <a:pt x="9824" y="11325"/>
                    <a:pt x="9869" y="10779"/>
                    <a:pt x="10006" y="9414"/>
                  </a:cubicBezTo>
                  <a:cubicBezTo>
                    <a:pt x="10097" y="8005"/>
                    <a:pt x="10188" y="4048"/>
                    <a:pt x="10415" y="3502"/>
                  </a:cubicBezTo>
                  <a:cubicBezTo>
                    <a:pt x="10506" y="3275"/>
                    <a:pt x="10688" y="2956"/>
                    <a:pt x="10915" y="2456"/>
                  </a:cubicBezTo>
                  <a:cubicBezTo>
                    <a:pt x="10415" y="2456"/>
                    <a:pt x="10188" y="1319"/>
                    <a:pt x="10551" y="546"/>
                  </a:cubicBezTo>
                  <a:lnTo>
                    <a:pt x="10551" y="500"/>
                  </a:lnTo>
                  <a:cubicBezTo>
                    <a:pt x="10006" y="546"/>
                    <a:pt x="9369" y="637"/>
                    <a:pt x="8687" y="637"/>
                  </a:cubicBezTo>
                  <a:cubicBezTo>
                    <a:pt x="7140" y="637"/>
                    <a:pt x="5958" y="228"/>
                    <a:pt x="5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4"/>
            <p:cNvSpPr/>
            <p:nvPr/>
          </p:nvSpPr>
          <p:spPr>
            <a:xfrm>
              <a:off x="3888637" y="2828152"/>
              <a:ext cx="62908" cy="150136"/>
            </a:xfrm>
            <a:custGeom>
              <a:avLst/>
              <a:gdLst/>
              <a:ahLst/>
              <a:cxnLst/>
              <a:rect l="l" t="t" r="r" b="b"/>
              <a:pathLst>
                <a:path w="820" h="1957" extrusionOk="0">
                  <a:moveTo>
                    <a:pt x="410" y="0"/>
                  </a:moveTo>
                  <a:lnTo>
                    <a:pt x="410" y="46"/>
                  </a:lnTo>
                  <a:cubicBezTo>
                    <a:pt x="1" y="819"/>
                    <a:pt x="228" y="1956"/>
                    <a:pt x="728" y="1956"/>
                  </a:cubicBezTo>
                  <a:cubicBezTo>
                    <a:pt x="728" y="1865"/>
                    <a:pt x="819" y="1820"/>
                    <a:pt x="819" y="1774"/>
                  </a:cubicBezTo>
                  <a:cubicBezTo>
                    <a:pt x="455" y="1547"/>
                    <a:pt x="364" y="637"/>
                    <a:pt x="6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4"/>
            <p:cNvSpPr/>
            <p:nvPr/>
          </p:nvSpPr>
          <p:spPr>
            <a:xfrm>
              <a:off x="3916562" y="2824623"/>
              <a:ext cx="55927" cy="139703"/>
            </a:xfrm>
            <a:custGeom>
              <a:avLst/>
              <a:gdLst/>
              <a:ahLst/>
              <a:cxnLst/>
              <a:rect l="l" t="t" r="r" b="b"/>
              <a:pathLst>
                <a:path w="729" h="1821" extrusionOk="0">
                  <a:moveTo>
                    <a:pt x="728" y="1"/>
                  </a:moveTo>
                  <a:lnTo>
                    <a:pt x="728" y="1"/>
                  </a:lnTo>
                  <a:cubicBezTo>
                    <a:pt x="592" y="46"/>
                    <a:pt x="455" y="46"/>
                    <a:pt x="273" y="46"/>
                  </a:cubicBezTo>
                  <a:cubicBezTo>
                    <a:pt x="0" y="683"/>
                    <a:pt x="91" y="1547"/>
                    <a:pt x="455" y="1820"/>
                  </a:cubicBezTo>
                  <a:cubicBezTo>
                    <a:pt x="637" y="1320"/>
                    <a:pt x="728" y="729"/>
                    <a:pt x="7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4"/>
            <p:cNvSpPr/>
            <p:nvPr/>
          </p:nvSpPr>
          <p:spPr>
            <a:xfrm>
              <a:off x="3553688" y="2685074"/>
              <a:ext cx="415272" cy="78175"/>
            </a:xfrm>
            <a:custGeom>
              <a:avLst/>
              <a:gdLst/>
              <a:ahLst/>
              <a:cxnLst/>
              <a:rect l="l" t="t" r="r" b="b"/>
              <a:pathLst>
                <a:path w="5413" h="1019" extrusionOk="0">
                  <a:moveTo>
                    <a:pt x="273" y="1"/>
                  </a:moveTo>
                  <a:cubicBezTo>
                    <a:pt x="228" y="46"/>
                    <a:pt x="228" y="137"/>
                    <a:pt x="182" y="228"/>
                  </a:cubicBezTo>
                  <a:lnTo>
                    <a:pt x="1" y="547"/>
                  </a:lnTo>
                  <a:cubicBezTo>
                    <a:pt x="1085" y="856"/>
                    <a:pt x="2148" y="1018"/>
                    <a:pt x="3434" y="1018"/>
                  </a:cubicBezTo>
                  <a:cubicBezTo>
                    <a:pt x="4036" y="1018"/>
                    <a:pt x="4688" y="983"/>
                    <a:pt x="5413" y="910"/>
                  </a:cubicBezTo>
                  <a:cubicBezTo>
                    <a:pt x="5367" y="683"/>
                    <a:pt x="5367" y="456"/>
                    <a:pt x="5276" y="274"/>
                  </a:cubicBezTo>
                  <a:cubicBezTo>
                    <a:pt x="4594" y="319"/>
                    <a:pt x="3639" y="410"/>
                    <a:pt x="2911" y="410"/>
                  </a:cubicBezTo>
                  <a:cubicBezTo>
                    <a:pt x="1820" y="410"/>
                    <a:pt x="956" y="183"/>
                    <a:pt x="27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4"/>
            <p:cNvSpPr/>
            <p:nvPr/>
          </p:nvSpPr>
          <p:spPr>
            <a:xfrm>
              <a:off x="3592047" y="2601375"/>
              <a:ext cx="359498" cy="72575"/>
            </a:xfrm>
            <a:custGeom>
              <a:avLst/>
              <a:gdLst/>
              <a:ahLst/>
              <a:cxnLst/>
              <a:rect l="l" t="t" r="r" b="b"/>
              <a:pathLst>
                <a:path w="4686" h="946" extrusionOk="0">
                  <a:moveTo>
                    <a:pt x="228" y="0"/>
                  </a:moveTo>
                  <a:cubicBezTo>
                    <a:pt x="183" y="182"/>
                    <a:pt x="137" y="410"/>
                    <a:pt x="1" y="637"/>
                  </a:cubicBezTo>
                  <a:cubicBezTo>
                    <a:pt x="850" y="835"/>
                    <a:pt x="1735" y="945"/>
                    <a:pt x="2731" y="945"/>
                  </a:cubicBezTo>
                  <a:cubicBezTo>
                    <a:pt x="3336" y="945"/>
                    <a:pt x="3981" y="905"/>
                    <a:pt x="4685" y="819"/>
                  </a:cubicBezTo>
                  <a:cubicBezTo>
                    <a:pt x="4640" y="592"/>
                    <a:pt x="4503" y="410"/>
                    <a:pt x="4458" y="228"/>
                  </a:cubicBezTo>
                  <a:cubicBezTo>
                    <a:pt x="3958" y="273"/>
                    <a:pt x="3139" y="364"/>
                    <a:pt x="2411" y="364"/>
                  </a:cubicBezTo>
                  <a:cubicBezTo>
                    <a:pt x="1593" y="364"/>
                    <a:pt x="774" y="182"/>
                    <a:pt x="22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4"/>
            <p:cNvSpPr/>
            <p:nvPr/>
          </p:nvSpPr>
          <p:spPr>
            <a:xfrm>
              <a:off x="3522310" y="2761869"/>
              <a:ext cx="450178" cy="76794"/>
            </a:xfrm>
            <a:custGeom>
              <a:avLst/>
              <a:gdLst/>
              <a:ahLst/>
              <a:cxnLst/>
              <a:rect l="l" t="t" r="r" b="b"/>
              <a:pathLst>
                <a:path w="5868" h="1001" extrusionOk="0">
                  <a:moveTo>
                    <a:pt x="182" y="0"/>
                  </a:moveTo>
                  <a:lnTo>
                    <a:pt x="0" y="364"/>
                  </a:lnTo>
                  <a:cubicBezTo>
                    <a:pt x="591" y="592"/>
                    <a:pt x="1774" y="1001"/>
                    <a:pt x="3320" y="1001"/>
                  </a:cubicBezTo>
                  <a:cubicBezTo>
                    <a:pt x="4321" y="1001"/>
                    <a:pt x="5230" y="910"/>
                    <a:pt x="5867" y="819"/>
                  </a:cubicBezTo>
                  <a:lnTo>
                    <a:pt x="5867" y="410"/>
                  </a:lnTo>
                  <a:cubicBezTo>
                    <a:pt x="5139" y="546"/>
                    <a:pt x="4093" y="592"/>
                    <a:pt x="3320" y="592"/>
                  </a:cubicBezTo>
                  <a:cubicBezTo>
                    <a:pt x="1956" y="592"/>
                    <a:pt x="819" y="182"/>
                    <a:pt x="1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4"/>
            <p:cNvSpPr/>
            <p:nvPr/>
          </p:nvSpPr>
          <p:spPr>
            <a:xfrm>
              <a:off x="3536273" y="2733943"/>
              <a:ext cx="436216" cy="69890"/>
            </a:xfrm>
            <a:custGeom>
              <a:avLst/>
              <a:gdLst/>
              <a:ahLst/>
              <a:cxnLst/>
              <a:rect l="l" t="t" r="r" b="b"/>
              <a:pathLst>
                <a:path w="5686" h="911" extrusionOk="0">
                  <a:moveTo>
                    <a:pt x="228" y="1"/>
                  </a:moveTo>
                  <a:cubicBezTo>
                    <a:pt x="182" y="137"/>
                    <a:pt x="46" y="273"/>
                    <a:pt x="0" y="364"/>
                  </a:cubicBezTo>
                  <a:cubicBezTo>
                    <a:pt x="637" y="546"/>
                    <a:pt x="1728" y="910"/>
                    <a:pt x="3138" y="910"/>
                  </a:cubicBezTo>
                  <a:cubicBezTo>
                    <a:pt x="3911" y="910"/>
                    <a:pt x="4957" y="819"/>
                    <a:pt x="5685" y="728"/>
                  </a:cubicBezTo>
                  <a:lnTo>
                    <a:pt x="5685" y="501"/>
                  </a:lnTo>
                  <a:cubicBezTo>
                    <a:pt x="5685" y="455"/>
                    <a:pt x="5640" y="319"/>
                    <a:pt x="5640" y="273"/>
                  </a:cubicBezTo>
                  <a:cubicBezTo>
                    <a:pt x="4774" y="360"/>
                    <a:pt x="4015" y="407"/>
                    <a:pt x="3317" y="407"/>
                  </a:cubicBezTo>
                  <a:cubicBezTo>
                    <a:pt x="2182" y="407"/>
                    <a:pt x="1214" y="282"/>
                    <a:pt x="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4"/>
            <p:cNvSpPr/>
            <p:nvPr/>
          </p:nvSpPr>
          <p:spPr>
            <a:xfrm>
              <a:off x="3574632" y="2650168"/>
              <a:ext cx="383894" cy="66437"/>
            </a:xfrm>
            <a:custGeom>
              <a:avLst/>
              <a:gdLst/>
              <a:ahLst/>
              <a:cxnLst/>
              <a:rect l="l" t="t" r="r" b="b"/>
              <a:pathLst>
                <a:path w="5004" h="866" extrusionOk="0">
                  <a:moveTo>
                    <a:pt x="228" y="1"/>
                  </a:moveTo>
                  <a:cubicBezTo>
                    <a:pt x="182" y="92"/>
                    <a:pt x="137" y="274"/>
                    <a:pt x="0" y="456"/>
                  </a:cubicBezTo>
                  <a:cubicBezTo>
                    <a:pt x="637" y="638"/>
                    <a:pt x="1547" y="865"/>
                    <a:pt x="2638" y="865"/>
                  </a:cubicBezTo>
                  <a:cubicBezTo>
                    <a:pt x="3366" y="865"/>
                    <a:pt x="4321" y="774"/>
                    <a:pt x="5003" y="683"/>
                  </a:cubicBezTo>
                  <a:cubicBezTo>
                    <a:pt x="4958" y="501"/>
                    <a:pt x="4912" y="319"/>
                    <a:pt x="4912" y="183"/>
                  </a:cubicBezTo>
                  <a:cubicBezTo>
                    <a:pt x="4243" y="232"/>
                    <a:pt x="3627" y="257"/>
                    <a:pt x="3048" y="257"/>
                  </a:cubicBezTo>
                  <a:cubicBezTo>
                    <a:pt x="2015" y="257"/>
                    <a:pt x="1103" y="176"/>
                    <a:pt x="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4"/>
            <p:cNvSpPr/>
            <p:nvPr/>
          </p:nvSpPr>
          <p:spPr>
            <a:xfrm>
              <a:off x="3853730" y="2308238"/>
              <a:ext cx="87305" cy="59916"/>
            </a:xfrm>
            <a:custGeom>
              <a:avLst/>
              <a:gdLst/>
              <a:ahLst/>
              <a:cxnLst/>
              <a:rect l="l" t="t" r="r" b="b"/>
              <a:pathLst>
                <a:path w="1138" h="781" extrusionOk="0">
                  <a:moveTo>
                    <a:pt x="592" y="1"/>
                  </a:moveTo>
                  <a:cubicBezTo>
                    <a:pt x="228" y="1"/>
                    <a:pt x="1" y="547"/>
                    <a:pt x="1" y="547"/>
                  </a:cubicBezTo>
                  <a:cubicBezTo>
                    <a:pt x="1" y="547"/>
                    <a:pt x="274" y="683"/>
                    <a:pt x="592" y="774"/>
                  </a:cubicBezTo>
                  <a:cubicBezTo>
                    <a:pt x="617" y="778"/>
                    <a:pt x="642" y="780"/>
                    <a:pt x="666" y="780"/>
                  </a:cubicBezTo>
                  <a:cubicBezTo>
                    <a:pt x="912" y="780"/>
                    <a:pt x="1138" y="592"/>
                    <a:pt x="1138" y="592"/>
                  </a:cubicBezTo>
                  <a:cubicBezTo>
                    <a:pt x="1138" y="592"/>
                    <a:pt x="1047" y="1"/>
                    <a:pt x="5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4"/>
            <p:cNvSpPr/>
            <p:nvPr/>
          </p:nvSpPr>
          <p:spPr>
            <a:xfrm>
              <a:off x="3033850" y="3686468"/>
              <a:ext cx="861844" cy="101267"/>
            </a:xfrm>
            <a:custGeom>
              <a:avLst/>
              <a:gdLst/>
              <a:ahLst/>
              <a:cxnLst/>
              <a:rect l="l" t="t" r="r" b="b"/>
              <a:pathLst>
                <a:path w="11234" h="1320" extrusionOk="0">
                  <a:moveTo>
                    <a:pt x="1137" y="0"/>
                  </a:moveTo>
                  <a:cubicBezTo>
                    <a:pt x="0" y="0"/>
                    <a:pt x="182" y="1319"/>
                    <a:pt x="1137" y="1319"/>
                  </a:cubicBezTo>
                  <a:lnTo>
                    <a:pt x="10006" y="1319"/>
                  </a:lnTo>
                  <a:cubicBezTo>
                    <a:pt x="11052" y="1319"/>
                    <a:pt x="11234" y="0"/>
                    <a:pt x="10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4"/>
            <p:cNvSpPr/>
            <p:nvPr/>
          </p:nvSpPr>
          <p:spPr>
            <a:xfrm>
              <a:off x="3745558" y="2144293"/>
              <a:ext cx="28002" cy="80323"/>
            </a:xfrm>
            <a:custGeom>
              <a:avLst/>
              <a:gdLst/>
              <a:ahLst/>
              <a:cxnLst/>
              <a:rect l="l" t="t" r="r" b="b"/>
              <a:pathLst>
                <a:path w="365" h="1047" extrusionOk="0">
                  <a:moveTo>
                    <a:pt x="228" y="0"/>
                  </a:moveTo>
                  <a:cubicBezTo>
                    <a:pt x="1" y="0"/>
                    <a:pt x="137" y="1046"/>
                    <a:pt x="137" y="1046"/>
                  </a:cubicBezTo>
                  <a:lnTo>
                    <a:pt x="365" y="1001"/>
                  </a:lnTo>
                  <a:lnTo>
                    <a:pt x="2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4"/>
            <p:cNvSpPr/>
            <p:nvPr/>
          </p:nvSpPr>
          <p:spPr>
            <a:xfrm>
              <a:off x="3389743" y="3212277"/>
              <a:ext cx="184966" cy="470739"/>
            </a:xfrm>
            <a:custGeom>
              <a:avLst/>
              <a:gdLst/>
              <a:ahLst/>
              <a:cxnLst/>
              <a:rect l="l" t="t" r="r" b="b"/>
              <a:pathLst>
                <a:path w="2411" h="6136" extrusionOk="0">
                  <a:moveTo>
                    <a:pt x="799" y="1"/>
                  </a:moveTo>
                  <a:cubicBezTo>
                    <a:pt x="355" y="1"/>
                    <a:pt x="0" y="178"/>
                    <a:pt x="0" y="178"/>
                  </a:cubicBezTo>
                  <a:cubicBezTo>
                    <a:pt x="0" y="178"/>
                    <a:pt x="161" y="146"/>
                    <a:pt x="392" y="146"/>
                  </a:cubicBezTo>
                  <a:cubicBezTo>
                    <a:pt x="710" y="146"/>
                    <a:pt x="1159" y="207"/>
                    <a:pt x="1501" y="497"/>
                  </a:cubicBezTo>
                  <a:cubicBezTo>
                    <a:pt x="1956" y="860"/>
                    <a:pt x="2183" y="1588"/>
                    <a:pt x="2138" y="2680"/>
                  </a:cubicBezTo>
                  <a:cubicBezTo>
                    <a:pt x="2047" y="4726"/>
                    <a:pt x="1774" y="5681"/>
                    <a:pt x="1683" y="6136"/>
                  </a:cubicBezTo>
                  <a:lnTo>
                    <a:pt x="1956" y="6136"/>
                  </a:lnTo>
                  <a:cubicBezTo>
                    <a:pt x="2138" y="5636"/>
                    <a:pt x="2319" y="4635"/>
                    <a:pt x="2410" y="2725"/>
                  </a:cubicBezTo>
                  <a:cubicBezTo>
                    <a:pt x="2410" y="1543"/>
                    <a:pt x="2183" y="724"/>
                    <a:pt x="1637" y="269"/>
                  </a:cubicBezTo>
                  <a:cubicBezTo>
                    <a:pt x="1364" y="64"/>
                    <a:pt x="1066" y="1"/>
                    <a:pt x="7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4"/>
            <p:cNvSpPr/>
            <p:nvPr/>
          </p:nvSpPr>
          <p:spPr>
            <a:xfrm>
              <a:off x="3661860" y="3065440"/>
              <a:ext cx="76794" cy="617576"/>
            </a:xfrm>
            <a:custGeom>
              <a:avLst/>
              <a:gdLst/>
              <a:ahLst/>
              <a:cxnLst/>
              <a:rect l="l" t="t" r="r" b="b"/>
              <a:pathLst>
                <a:path w="1001" h="8050" extrusionOk="0">
                  <a:moveTo>
                    <a:pt x="0" y="0"/>
                  </a:moveTo>
                  <a:cubicBezTo>
                    <a:pt x="1" y="0"/>
                    <a:pt x="546" y="1501"/>
                    <a:pt x="637" y="3320"/>
                  </a:cubicBezTo>
                  <a:cubicBezTo>
                    <a:pt x="683" y="3866"/>
                    <a:pt x="683" y="4775"/>
                    <a:pt x="683" y="5594"/>
                  </a:cubicBezTo>
                  <a:cubicBezTo>
                    <a:pt x="683" y="6595"/>
                    <a:pt x="683" y="7504"/>
                    <a:pt x="774" y="8050"/>
                  </a:cubicBezTo>
                  <a:lnTo>
                    <a:pt x="1001" y="8050"/>
                  </a:lnTo>
                  <a:cubicBezTo>
                    <a:pt x="910" y="7550"/>
                    <a:pt x="910" y="6595"/>
                    <a:pt x="910" y="5685"/>
                  </a:cubicBezTo>
                  <a:cubicBezTo>
                    <a:pt x="910" y="4821"/>
                    <a:pt x="910" y="3911"/>
                    <a:pt x="865" y="3275"/>
                  </a:cubicBezTo>
                  <a:cubicBezTo>
                    <a:pt x="774" y="1456"/>
                    <a:pt x="1"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 name="TextBox 199"/>
          <p:cNvSpPr txBox="1"/>
          <p:nvPr/>
        </p:nvSpPr>
        <p:spPr>
          <a:xfrm>
            <a:off x="2761358" y="489528"/>
            <a:ext cx="3542958" cy="523220"/>
          </a:xfrm>
          <a:prstGeom prst="rect">
            <a:avLst/>
          </a:prstGeom>
          <a:noFill/>
        </p:spPr>
        <p:txBody>
          <a:bodyPr wrap="none" rtlCol="0">
            <a:spAutoFit/>
          </a:bodyPr>
          <a:lstStyle/>
          <a:p>
            <a:r>
              <a:rPr lang="ru-RU" sz="2800" b="1" dirty="0" smtClean="0">
                <a:latin typeface="Times New Roman" panose="02020603050405020304" pitchFamily="18" charset="0"/>
                <a:cs typeface="Times New Roman" panose="02020603050405020304" pitchFamily="18" charset="0"/>
              </a:rPr>
              <a:t>НОВОЕ   ЦАРСТВО</a:t>
            </a:r>
            <a:endParaRPr lang="ru-RU" sz="2800" b="1" dirty="0">
              <a:latin typeface="Times New Roman" panose="02020603050405020304" pitchFamily="18" charset="0"/>
              <a:cs typeface="Times New Roman" panose="02020603050405020304" pitchFamily="18" charset="0"/>
            </a:endParaRPr>
          </a:p>
        </p:txBody>
      </p:sp>
      <p:grpSp>
        <p:nvGrpSpPr>
          <p:cNvPr id="201" name="Google Shape;2675;p60"/>
          <p:cNvGrpSpPr/>
          <p:nvPr/>
        </p:nvGrpSpPr>
        <p:grpSpPr>
          <a:xfrm>
            <a:off x="873559" y="678738"/>
            <a:ext cx="1111825" cy="170525"/>
            <a:chOff x="1893450" y="398925"/>
            <a:chExt cx="1111825" cy="170525"/>
          </a:xfrm>
        </p:grpSpPr>
        <p:sp>
          <p:nvSpPr>
            <p:cNvPr id="202" name="Google Shape;2676;p60"/>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677;p60"/>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678;p60"/>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679;p60"/>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 name="Google Shape;2718;p61"/>
          <p:cNvGrpSpPr/>
          <p:nvPr/>
        </p:nvGrpSpPr>
        <p:grpSpPr>
          <a:xfrm flipH="1">
            <a:off x="7359334" y="679125"/>
            <a:ext cx="1111825" cy="170525"/>
            <a:chOff x="1893450" y="398925"/>
            <a:chExt cx="1111825" cy="170525"/>
          </a:xfrm>
        </p:grpSpPr>
        <p:sp>
          <p:nvSpPr>
            <p:cNvPr id="207" name="Google Shape;2719;p61"/>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720;p61"/>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721;p61"/>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722;p61"/>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Рисунок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744119" y="1169126"/>
            <a:ext cx="4521719" cy="3391290"/>
          </a:xfrm>
          <a:prstGeom prst="rect">
            <a:avLst/>
          </a:prstGeom>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131"/>
        <p:cNvGrpSpPr/>
        <p:nvPr/>
      </p:nvGrpSpPr>
      <p:grpSpPr>
        <a:xfrm>
          <a:off x="0" y="0"/>
          <a:ext cx="0" cy="0"/>
          <a:chOff x="0" y="0"/>
          <a:chExt cx="0" cy="0"/>
        </a:xfrm>
      </p:grpSpPr>
      <p:sp>
        <p:nvSpPr>
          <p:cNvPr id="3132" name="Google Shape;3132;p65"/>
          <p:cNvSpPr/>
          <p:nvPr/>
        </p:nvSpPr>
        <p:spPr>
          <a:xfrm>
            <a:off x="6905725" y="3657151"/>
            <a:ext cx="2451687" cy="1149703"/>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9" name="Google Shape;3139;p65"/>
          <p:cNvGrpSpPr/>
          <p:nvPr/>
        </p:nvGrpSpPr>
        <p:grpSpPr>
          <a:xfrm>
            <a:off x="6815993" y="2219038"/>
            <a:ext cx="1437659" cy="2587819"/>
            <a:chOff x="760875" y="3379425"/>
            <a:chExt cx="887225" cy="1597025"/>
          </a:xfrm>
        </p:grpSpPr>
        <p:sp>
          <p:nvSpPr>
            <p:cNvPr id="3140" name="Google Shape;3140;p65"/>
            <p:cNvSpPr/>
            <p:nvPr/>
          </p:nvSpPr>
          <p:spPr>
            <a:xfrm>
              <a:off x="1248825" y="3527750"/>
              <a:ext cx="317500" cy="350750"/>
            </a:xfrm>
            <a:custGeom>
              <a:avLst/>
              <a:gdLst/>
              <a:ahLst/>
              <a:cxnLst/>
              <a:rect l="l" t="t" r="r" b="b"/>
              <a:pathLst>
                <a:path w="12700" h="14030" extrusionOk="0">
                  <a:moveTo>
                    <a:pt x="8263" y="1"/>
                  </a:moveTo>
                  <a:lnTo>
                    <a:pt x="8263" y="1"/>
                  </a:lnTo>
                  <a:cubicBezTo>
                    <a:pt x="8319" y="278"/>
                    <a:pt x="8319" y="722"/>
                    <a:pt x="8208" y="2274"/>
                  </a:cubicBezTo>
                  <a:cubicBezTo>
                    <a:pt x="7598" y="1442"/>
                    <a:pt x="6655" y="444"/>
                    <a:pt x="6655" y="444"/>
                  </a:cubicBezTo>
                  <a:cubicBezTo>
                    <a:pt x="6655" y="444"/>
                    <a:pt x="5213" y="943"/>
                    <a:pt x="3494" y="2773"/>
                  </a:cubicBezTo>
                  <a:cubicBezTo>
                    <a:pt x="1831" y="4548"/>
                    <a:pt x="278" y="9594"/>
                    <a:pt x="223" y="9760"/>
                  </a:cubicBezTo>
                  <a:lnTo>
                    <a:pt x="1" y="14030"/>
                  </a:lnTo>
                  <a:cubicBezTo>
                    <a:pt x="1" y="14030"/>
                    <a:pt x="3494" y="7376"/>
                    <a:pt x="4936" y="6156"/>
                  </a:cubicBezTo>
                  <a:cubicBezTo>
                    <a:pt x="9095" y="2551"/>
                    <a:pt x="12699" y="2441"/>
                    <a:pt x="12699" y="2441"/>
                  </a:cubicBezTo>
                  <a:cubicBezTo>
                    <a:pt x="12699" y="2441"/>
                    <a:pt x="11923" y="1553"/>
                    <a:pt x="10869" y="999"/>
                  </a:cubicBezTo>
                  <a:cubicBezTo>
                    <a:pt x="9871" y="444"/>
                    <a:pt x="8818" y="112"/>
                    <a:pt x="8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5"/>
            <p:cNvSpPr/>
            <p:nvPr/>
          </p:nvSpPr>
          <p:spPr>
            <a:xfrm>
              <a:off x="841275" y="3527750"/>
              <a:ext cx="317475" cy="350750"/>
            </a:xfrm>
            <a:custGeom>
              <a:avLst/>
              <a:gdLst/>
              <a:ahLst/>
              <a:cxnLst/>
              <a:rect l="l" t="t" r="r" b="b"/>
              <a:pathLst>
                <a:path w="12699" h="14030" extrusionOk="0">
                  <a:moveTo>
                    <a:pt x="4492" y="1"/>
                  </a:moveTo>
                  <a:lnTo>
                    <a:pt x="4492" y="1"/>
                  </a:lnTo>
                  <a:cubicBezTo>
                    <a:pt x="3937" y="112"/>
                    <a:pt x="2884" y="444"/>
                    <a:pt x="1830" y="999"/>
                  </a:cubicBezTo>
                  <a:cubicBezTo>
                    <a:pt x="777" y="1553"/>
                    <a:pt x="0" y="2441"/>
                    <a:pt x="0" y="2441"/>
                  </a:cubicBezTo>
                  <a:cubicBezTo>
                    <a:pt x="0" y="2441"/>
                    <a:pt x="3605" y="2551"/>
                    <a:pt x="7763" y="6156"/>
                  </a:cubicBezTo>
                  <a:cubicBezTo>
                    <a:pt x="9261" y="7376"/>
                    <a:pt x="12699" y="14030"/>
                    <a:pt x="12699" y="14030"/>
                  </a:cubicBezTo>
                  <a:lnTo>
                    <a:pt x="12588" y="9760"/>
                  </a:lnTo>
                  <a:cubicBezTo>
                    <a:pt x="12532" y="9594"/>
                    <a:pt x="12421" y="5435"/>
                    <a:pt x="9815" y="2829"/>
                  </a:cubicBezTo>
                  <a:cubicBezTo>
                    <a:pt x="8096" y="1110"/>
                    <a:pt x="6045" y="444"/>
                    <a:pt x="6045" y="444"/>
                  </a:cubicBezTo>
                  <a:cubicBezTo>
                    <a:pt x="6045" y="444"/>
                    <a:pt x="5157" y="1442"/>
                    <a:pt x="4547" y="2274"/>
                  </a:cubicBezTo>
                  <a:cubicBezTo>
                    <a:pt x="4381" y="722"/>
                    <a:pt x="4381" y="278"/>
                    <a:pt x="4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5"/>
            <p:cNvSpPr/>
            <p:nvPr/>
          </p:nvSpPr>
          <p:spPr>
            <a:xfrm>
              <a:off x="1172600" y="3874325"/>
              <a:ext cx="59625" cy="1102125"/>
            </a:xfrm>
            <a:custGeom>
              <a:avLst/>
              <a:gdLst/>
              <a:ahLst/>
              <a:cxnLst/>
              <a:rect l="l" t="t" r="r" b="b"/>
              <a:pathLst>
                <a:path w="2385" h="44085" extrusionOk="0">
                  <a:moveTo>
                    <a:pt x="0" y="0"/>
                  </a:moveTo>
                  <a:lnTo>
                    <a:pt x="0" y="44084"/>
                  </a:lnTo>
                  <a:lnTo>
                    <a:pt x="2385" y="44084"/>
                  </a:lnTo>
                  <a:lnTo>
                    <a:pt x="23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5"/>
            <p:cNvSpPr/>
            <p:nvPr/>
          </p:nvSpPr>
          <p:spPr>
            <a:xfrm>
              <a:off x="1211400" y="3874325"/>
              <a:ext cx="20825" cy="1102125"/>
            </a:xfrm>
            <a:custGeom>
              <a:avLst/>
              <a:gdLst/>
              <a:ahLst/>
              <a:cxnLst/>
              <a:rect l="l" t="t" r="r" b="b"/>
              <a:pathLst>
                <a:path w="833" h="44085" extrusionOk="0">
                  <a:moveTo>
                    <a:pt x="1" y="0"/>
                  </a:moveTo>
                  <a:lnTo>
                    <a:pt x="1" y="44084"/>
                  </a:lnTo>
                  <a:lnTo>
                    <a:pt x="833" y="44084"/>
                  </a:lnTo>
                  <a:lnTo>
                    <a:pt x="8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5"/>
            <p:cNvSpPr/>
            <p:nvPr/>
          </p:nvSpPr>
          <p:spPr>
            <a:xfrm>
              <a:off x="1218350" y="3755600"/>
              <a:ext cx="429750" cy="239350"/>
            </a:xfrm>
            <a:custGeom>
              <a:avLst/>
              <a:gdLst/>
              <a:ahLst/>
              <a:cxnLst/>
              <a:rect l="l" t="t" r="r" b="b"/>
              <a:pathLst>
                <a:path w="17190" h="9574" extrusionOk="0">
                  <a:moveTo>
                    <a:pt x="9180" y="1"/>
                  </a:moveTo>
                  <a:cubicBezTo>
                    <a:pt x="8425" y="1"/>
                    <a:pt x="7474" y="77"/>
                    <a:pt x="6599" y="369"/>
                  </a:cubicBezTo>
                  <a:cubicBezTo>
                    <a:pt x="5822" y="591"/>
                    <a:pt x="1941" y="2587"/>
                    <a:pt x="943" y="4860"/>
                  </a:cubicBezTo>
                  <a:cubicBezTo>
                    <a:pt x="0" y="7245"/>
                    <a:pt x="55" y="9574"/>
                    <a:pt x="55" y="9574"/>
                  </a:cubicBezTo>
                  <a:cubicBezTo>
                    <a:pt x="55" y="9574"/>
                    <a:pt x="222" y="8520"/>
                    <a:pt x="665" y="7633"/>
                  </a:cubicBezTo>
                  <a:cubicBezTo>
                    <a:pt x="665" y="7633"/>
                    <a:pt x="2329" y="3640"/>
                    <a:pt x="6876" y="3419"/>
                  </a:cubicBezTo>
                  <a:cubicBezTo>
                    <a:pt x="7065" y="3407"/>
                    <a:pt x="7256" y="3401"/>
                    <a:pt x="7449" y="3401"/>
                  </a:cubicBezTo>
                  <a:cubicBezTo>
                    <a:pt x="11847" y="3401"/>
                    <a:pt x="17190" y="6302"/>
                    <a:pt x="17190" y="6302"/>
                  </a:cubicBezTo>
                  <a:cubicBezTo>
                    <a:pt x="17190" y="6302"/>
                    <a:pt x="16358" y="4250"/>
                    <a:pt x="15083" y="3419"/>
                  </a:cubicBezTo>
                  <a:cubicBezTo>
                    <a:pt x="13918" y="2587"/>
                    <a:pt x="12587" y="2420"/>
                    <a:pt x="11922" y="2420"/>
                  </a:cubicBezTo>
                  <a:cubicBezTo>
                    <a:pt x="12698" y="2254"/>
                    <a:pt x="14140" y="2088"/>
                    <a:pt x="14140" y="2088"/>
                  </a:cubicBezTo>
                  <a:cubicBezTo>
                    <a:pt x="14140" y="2088"/>
                    <a:pt x="12754" y="1311"/>
                    <a:pt x="11423" y="1034"/>
                  </a:cubicBezTo>
                  <a:cubicBezTo>
                    <a:pt x="11280" y="1006"/>
                    <a:pt x="11096" y="992"/>
                    <a:pt x="10877" y="992"/>
                  </a:cubicBezTo>
                  <a:cubicBezTo>
                    <a:pt x="10248" y="992"/>
                    <a:pt x="9332" y="1106"/>
                    <a:pt x="8262" y="1311"/>
                  </a:cubicBezTo>
                  <a:cubicBezTo>
                    <a:pt x="8928" y="646"/>
                    <a:pt x="10591" y="92"/>
                    <a:pt x="10591" y="92"/>
                  </a:cubicBezTo>
                  <a:cubicBezTo>
                    <a:pt x="10591" y="92"/>
                    <a:pt x="10003" y="1"/>
                    <a:pt x="9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5"/>
            <p:cNvSpPr/>
            <p:nvPr/>
          </p:nvSpPr>
          <p:spPr>
            <a:xfrm>
              <a:off x="760875" y="3751450"/>
              <a:ext cx="429775" cy="240725"/>
            </a:xfrm>
            <a:custGeom>
              <a:avLst/>
              <a:gdLst/>
              <a:ahLst/>
              <a:cxnLst/>
              <a:rect l="l" t="t" r="r" b="b"/>
              <a:pathLst>
                <a:path w="17191" h="9629" extrusionOk="0">
                  <a:moveTo>
                    <a:pt x="7989" y="1"/>
                  </a:moveTo>
                  <a:cubicBezTo>
                    <a:pt x="7172" y="1"/>
                    <a:pt x="6599" y="91"/>
                    <a:pt x="6599" y="91"/>
                  </a:cubicBezTo>
                  <a:cubicBezTo>
                    <a:pt x="6599" y="91"/>
                    <a:pt x="8262" y="646"/>
                    <a:pt x="8928" y="1367"/>
                  </a:cubicBezTo>
                  <a:cubicBezTo>
                    <a:pt x="7883" y="1166"/>
                    <a:pt x="6984" y="1023"/>
                    <a:pt x="6357" y="1023"/>
                  </a:cubicBezTo>
                  <a:cubicBezTo>
                    <a:pt x="6119" y="1023"/>
                    <a:pt x="5920" y="1044"/>
                    <a:pt x="5767" y="1089"/>
                  </a:cubicBezTo>
                  <a:cubicBezTo>
                    <a:pt x="4436" y="1367"/>
                    <a:pt x="3050" y="2143"/>
                    <a:pt x="3050" y="2143"/>
                  </a:cubicBezTo>
                  <a:cubicBezTo>
                    <a:pt x="3050" y="2143"/>
                    <a:pt x="4492" y="2254"/>
                    <a:pt x="5268" y="2476"/>
                  </a:cubicBezTo>
                  <a:cubicBezTo>
                    <a:pt x="4547" y="2476"/>
                    <a:pt x="3327" y="2586"/>
                    <a:pt x="2052" y="3418"/>
                  </a:cubicBezTo>
                  <a:cubicBezTo>
                    <a:pt x="832" y="4250"/>
                    <a:pt x="0" y="6357"/>
                    <a:pt x="0" y="6357"/>
                  </a:cubicBezTo>
                  <a:cubicBezTo>
                    <a:pt x="0" y="6357"/>
                    <a:pt x="5351" y="3401"/>
                    <a:pt x="9751" y="3401"/>
                  </a:cubicBezTo>
                  <a:cubicBezTo>
                    <a:pt x="9941" y="3401"/>
                    <a:pt x="10128" y="3407"/>
                    <a:pt x="10314" y="3418"/>
                  </a:cubicBezTo>
                  <a:cubicBezTo>
                    <a:pt x="14806" y="3640"/>
                    <a:pt x="16469" y="7688"/>
                    <a:pt x="16469" y="7688"/>
                  </a:cubicBezTo>
                  <a:cubicBezTo>
                    <a:pt x="16968" y="8575"/>
                    <a:pt x="17135" y="9629"/>
                    <a:pt x="17135" y="9629"/>
                  </a:cubicBezTo>
                  <a:cubicBezTo>
                    <a:pt x="17135" y="9629"/>
                    <a:pt x="17190" y="7244"/>
                    <a:pt x="16192" y="4915"/>
                  </a:cubicBezTo>
                  <a:cubicBezTo>
                    <a:pt x="15249" y="2586"/>
                    <a:pt x="11368" y="590"/>
                    <a:pt x="10591" y="368"/>
                  </a:cubicBezTo>
                  <a:cubicBezTo>
                    <a:pt x="9690" y="77"/>
                    <a:pt x="8737" y="1"/>
                    <a:pt x="7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5"/>
            <p:cNvSpPr/>
            <p:nvPr/>
          </p:nvSpPr>
          <p:spPr>
            <a:xfrm>
              <a:off x="1205850" y="3656675"/>
              <a:ext cx="435325" cy="288375"/>
            </a:xfrm>
            <a:custGeom>
              <a:avLst/>
              <a:gdLst/>
              <a:ahLst/>
              <a:cxnLst/>
              <a:rect l="l" t="t" r="r" b="b"/>
              <a:pathLst>
                <a:path w="17413" h="11535" extrusionOk="0">
                  <a:moveTo>
                    <a:pt x="7321" y="1"/>
                  </a:moveTo>
                  <a:cubicBezTo>
                    <a:pt x="7321" y="1"/>
                    <a:pt x="3938" y="1387"/>
                    <a:pt x="3661" y="4991"/>
                  </a:cubicBezTo>
                  <a:lnTo>
                    <a:pt x="2441" y="3882"/>
                  </a:lnTo>
                  <a:cubicBezTo>
                    <a:pt x="2441" y="3882"/>
                    <a:pt x="944" y="5324"/>
                    <a:pt x="334" y="8041"/>
                  </a:cubicBezTo>
                  <a:cubicBezTo>
                    <a:pt x="1" y="9594"/>
                    <a:pt x="611" y="11534"/>
                    <a:pt x="611" y="11534"/>
                  </a:cubicBezTo>
                  <a:cubicBezTo>
                    <a:pt x="611" y="11534"/>
                    <a:pt x="833" y="9372"/>
                    <a:pt x="4714" y="6377"/>
                  </a:cubicBezTo>
                  <a:cubicBezTo>
                    <a:pt x="8596" y="3328"/>
                    <a:pt x="17413" y="3161"/>
                    <a:pt x="17413" y="3161"/>
                  </a:cubicBezTo>
                  <a:cubicBezTo>
                    <a:pt x="17413" y="3161"/>
                    <a:pt x="16692" y="1553"/>
                    <a:pt x="15028" y="832"/>
                  </a:cubicBezTo>
                  <a:cubicBezTo>
                    <a:pt x="13620" y="264"/>
                    <a:pt x="12238" y="118"/>
                    <a:pt x="11193" y="118"/>
                  </a:cubicBezTo>
                  <a:cubicBezTo>
                    <a:pt x="10098" y="118"/>
                    <a:pt x="9372" y="278"/>
                    <a:pt x="9372" y="278"/>
                  </a:cubicBezTo>
                  <a:cubicBezTo>
                    <a:pt x="9372" y="278"/>
                    <a:pt x="8873" y="832"/>
                    <a:pt x="8152" y="2496"/>
                  </a:cubicBezTo>
                  <a:cubicBezTo>
                    <a:pt x="7764" y="1110"/>
                    <a:pt x="7321" y="1"/>
                    <a:pt x="7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5"/>
            <p:cNvSpPr/>
            <p:nvPr/>
          </p:nvSpPr>
          <p:spPr>
            <a:xfrm>
              <a:off x="767800" y="3655300"/>
              <a:ext cx="435325" cy="288350"/>
            </a:xfrm>
            <a:custGeom>
              <a:avLst/>
              <a:gdLst/>
              <a:ahLst/>
              <a:cxnLst/>
              <a:rect l="l" t="t" r="r" b="b"/>
              <a:pathLst>
                <a:path w="17413" h="11534" extrusionOk="0">
                  <a:moveTo>
                    <a:pt x="10037" y="0"/>
                  </a:moveTo>
                  <a:cubicBezTo>
                    <a:pt x="10037" y="0"/>
                    <a:pt x="9649" y="1109"/>
                    <a:pt x="9205" y="2495"/>
                  </a:cubicBezTo>
                  <a:cubicBezTo>
                    <a:pt x="8540" y="832"/>
                    <a:pt x="8041" y="277"/>
                    <a:pt x="8041" y="277"/>
                  </a:cubicBezTo>
                  <a:cubicBezTo>
                    <a:pt x="8041" y="277"/>
                    <a:pt x="7315" y="118"/>
                    <a:pt x="6213" y="118"/>
                  </a:cubicBezTo>
                  <a:cubicBezTo>
                    <a:pt x="5160" y="118"/>
                    <a:pt x="3765" y="263"/>
                    <a:pt x="2329" y="832"/>
                  </a:cubicBezTo>
                  <a:cubicBezTo>
                    <a:pt x="666" y="1553"/>
                    <a:pt x="0" y="3105"/>
                    <a:pt x="0" y="3105"/>
                  </a:cubicBezTo>
                  <a:cubicBezTo>
                    <a:pt x="0" y="3105"/>
                    <a:pt x="8817" y="3327"/>
                    <a:pt x="12699" y="6377"/>
                  </a:cubicBezTo>
                  <a:cubicBezTo>
                    <a:pt x="16580" y="9371"/>
                    <a:pt x="16747" y="11534"/>
                    <a:pt x="16747" y="11534"/>
                  </a:cubicBezTo>
                  <a:cubicBezTo>
                    <a:pt x="16747" y="11534"/>
                    <a:pt x="17412" y="9649"/>
                    <a:pt x="17024" y="8041"/>
                  </a:cubicBezTo>
                  <a:cubicBezTo>
                    <a:pt x="16414" y="5323"/>
                    <a:pt x="14972" y="3882"/>
                    <a:pt x="14972" y="3882"/>
                  </a:cubicBezTo>
                  <a:lnTo>
                    <a:pt x="13697" y="4991"/>
                  </a:lnTo>
                  <a:cubicBezTo>
                    <a:pt x="13420" y="1386"/>
                    <a:pt x="10037" y="0"/>
                    <a:pt x="100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5"/>
            <p:cNvSpPr/>
            <p:nvPr/>
          </p:nvSpPr>
          <p:spPr>
            <a:xfrm>
              <a:off x="1122675" y="3379425"/>
              <a:ext cx="187175" cy="594725"/>
            </a:xfrm>
            <a:custGeom>
              <a:avLst/>
              <a:gdLst/>
              <a:ahLst/>
              <a:cxnLst/>
              <a:rect l="l" t="t" r="r" b="b"/>
              <a:pathLst>
                <a:path w="7487" h="23789" extrusionOk="0">
                  <a:moveTo>
                    <a:pt x="4825" y="0"/>
                  </a:moveTo>
                  <a:cubicBezTo>
                    <a:pt x="4825" y="0"/>
                    <a:pt x="3439" y="777"/>
                    <a:pt x="2164" y="3605"/>
                  </a:cubicBezTo>
                  <a:cubicBezTo>
                    <a:pt x="1332" y="5490"/>
                    <a:pt x="112" y="9261"/>
                    <a:pt x="112" y="9261"/>
                  </a:cubicBezTo>
                  <a:cubicBezTo>
                    <a:pt x="112" y="9261"/>
                    <a:pt x="1609" y="10203"/>
                    <a:pt x="2718" y="12033"/>
                  </a:cubicBezTo>
                  <a:cubicBezTo>
                    <a:pt x="1348" y="11299"/>
                    <a:pt x="367" y="11256"/>
                    <a:pt x="155" y="11256"/>
                  </a:cubicBezTo>
                  <a:cubicBezTo>
                    <a:pt x="126" y="11256"/>
                    <a:pt x="112" y="11257"/>
                    <a:pt x="112" y="11257"/>
                  </a:cubicBezTo>
                  <a:cubicBezTo>
                    <a:pt x="112" y="11257"/>
                    <a:pt x="1" y="12033"/>
                    <a:pt x="944" y="15693"/>
                  </a:cubicBezTo>
                  <a:cubicBezTo>
                    <a:pt x="1886" y="19353"/>
                    <a:pt x="3217" y="23789"/>
                    <a:pt x="3217" y="23789"/>
                  </a:cubicBezTo>
                  <a:cubicBezTo>
                    <a:pt x="3217" y="23789"/>
                    <a:pt x="6156" y="16469"/>
                    <a:pt x="6766" y="13253"/>
                  </a:cubicBezTo>
                  <a:cubicBezTo>
                    <a:pt x="7487" y="10092"/>
                    <a:pt x="6433" y="5823"/>
                    <a:pt x="6433" y="5823"/>
                  </a:cubicBezTo>
                  <a:cubicBezTo>
                    <a:pt x="6433" y="5823"/>
                    <a:pt x="5380" y="6932"/>
                    <a:pt x="5102" y="7597"/>
                  </a:cubicBezTo>
                  <a:cubicBezTo>
                    <a:pt x="5102" y="5934"/>
                    <a:pt x="5934" y="4603"/>
                    <a:pt x="5934" y="4603"/>
                  </a:cubicBezTo>
                  <a:lnTo>
                    <a:pt x="48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9" name="Google Shape;3149;p65"/>
          <p:cNvGrpSpPr/>
          <p:nvPr/>
        </p:nvGrpSpPr>
        <p:grpSpPr>
          <a:xfrm flipH="1">
            <a:off x="1366151" y="3804839"/>
            <a:ext cx="814498" cy="1002016"/>
            <a:chOff x="6671950" y="4370550"/>
            <a:chExt cx="506025" cy="622525"/>
          </a:xfrm>
        </p:grpSpPr>
        <p:sp>
          <p:nvSpPr>
            <p:cNvPr id="3150" name="Google Shape;3150;p65"/>
            <p:cNvSpPr/>
            <p:nvPr/>
          </p:nvSpPr>
          <p:spPr>
            <a:xfrm>
              <a:off x="7090625" y="4498150"/>
              <a:ext cx="24975" cy="110925"/>
            </a:xfrm>
            <a:custGeom>
              <a:avLst/>
              <a:gdLst/>
              <a:ahLst/>
              <a:cxnLst/>
              <a:rect l="l" t="t" r="r" b="b"/>
              <a:pathLst>
                <a:path w="999" h="4437" extrusionOk="0">
                  <a:moveTo>
                    <a:pt x="499" y="0"/>
                  </a:moveTo>
                  <a:lnTo>
                    <a:pt x="0" y="56"/>
                  </a:lnTo>
                  <a:cubicBezTo>
                    <a:pt x="444" y="1941"/>
                    <a:pt x="499" y="4437"/>
                    <a:pt x="499" y="4437"/>
                  </a:cubicBezTo>
                  <a:lnTo>
                    <a:pt x="998" y="4437"/>
                  </a:lnTo>
                  <a:cubicBezTo>
                    <a:pt x="998" y="4437"/>
                    <a:pt x="832" y="183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5"/>
            <p:cNvSpPr/>
            <p:nvPr/>
          </p:nvSpPr>
          <p:spPr>
            <a:xfrm>
              <a:off x="7001900" y="4370550"/>
              <a:ext cx="149750" cy="111000"/>
            </a:xfrm>
            <a:custGeom>
              <a:avLst/>
              <a:gdLst/>
              <a:ahLst/>
              <a:cxnLst/>
              <a:rect l="l" t="t" r="r" b="b"/>
              <a:pathLst>
                <a:path w="5990" h="4440" extrusionOk="0">
                  <a:moveTo>
                    <a:pt x="3552" y="0"/>
                  </a:moveTo>
                  <a:cubicBezTo>
                    <a:pt x="3033" y="0"/>
                    <a:pt x="2773" y="779"/>
                    <a:pt x="2773" y="779"/>
                  </a:cubicBezTo>
                  <a:cubicBezTo>
                    <a:pt x="2773" y="779"/>
                    <a:pt x="2535" y="343"/>
                    <a:pt x="2058" y="343"/>
                  </a:cubicBezTo>
                  <a:cubicBezTo>
                    <a:pt x="1972" y="343"/>
                    <a:pt x="1877" y="357"/>
                    <a:pt x="1775" y="391"/>
                  </a:cubicBezTo>
                  <a:cubicBezTo>
                    <a:pt x="1220" y="557"/>
                    <a:pt x="1387" y="1334"/>
                    <a:pt x="1387" y="1334"/>
                  </a:cubicBezTo>
                  <a:cubicBezTo>
                    <a:pt x="1387" y="1334"/>
                    <a:pt x="1165" y="1201"/>
                    <a:pt x="905" y="1201"/>
                  </a:cubicBezTo>
                  <a:cubicBezTo>
                    <a:pt x="753" y="1201"/>
                    <a:pt x="587" y="1246"/>
                    <a:pt x="444" y="1389"/>
                  </a:cubicBezTo>
                  <a:cubicBezTo>
                    <a:pt x="0" y="1777"/>
                    <a:pt x="278" y="2166"/>
                    <a:pt x="777" y="2776"/>
                  </a:cubicBezTo>
                  <a:cubicBezTo>
                    <a:pt x="1276" y="3441"/>
                    <a:pt x="2662" y="4439"/>
                    <a:pt x="2662" y="4439"/>
                  </a:cubicBezTo>
                  <a:lnTo>
                    <a:pt x="4326" y="4328"/>
                  </a:lnTo>
                  <a:cubicBezTo>
                    <a:pt x="4326" y="4328"/>
                    <a:pt x="5989" y="1667"/>
                    <a:pt x="5379" y="946"/>
                  </a:cubicBezTo>
                  <a:cubicBezTo>
                    <a:pt x="5185" y="719"/>
                    <a:pt x="5019" y="639"/>
                    <a:pt x="4882" y="639"/>
                  </a:cubicBezTo>
                  <a:cubicBezTo>
                    <a:pt x="4548" y="639"/>
                    <a:pt x="4381" y="1112"/>
                    <a:pt x="4381" y="1112"/>
                  </a:cubicBezTo>
                  <a:cubicBezTo>
                    <a:pt x="4381" y="1112"/>
                    <a:pt x="4547" y="169"/>
                    <a:pt x="3605" y="3"/>
                  </a:cubicBezTo>
                  <a:cubicBezTo>
                    <a:pt x="3587" y="1"/>
                    <a:pt x="3569" y="0"/>
                    <a:pt x="3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5"/>
            <p:cNvSpPr/>
            <p:nvPr/>
          </p:nvSpPr>
          <p:spPr>
            <a:xfrm>
              <a:off x="7053200" y="4451025"/>
              <a:ext cx="72100" cy="54400"/>
            </a:xfrm>
            <a:custGeom>
              <a:avLst/>
              <a:gdLst/>
              <a:ahLst/>
              <a:cxnLst/>
              <a:rect l="l" t="t" r="r" b="b"/>
              <a:pathLst>
                <a:path w="2884" h="2176" extrusionOk="0">
                  <a:moveTo>
                    <a:pt x="2828" y="0"/>
                  </a:moveTo>
                  <a:cubicBezTo>
                    <a:pt x="2828" y="0"/>
                    <a:pt x="2273" y="499"/>
                    <a:pt x="1497" y="1054"/>
                  </a:cubicBezTo>
                  <a:cubicBezTo>
                    <a:pt x="943" y="856"/>
                    <a:pt x="416" y="827"/>
                    <a:pt x="161" y="827"/>
                  </a:cubicBezTo>
                  <a:cubicBezTo>
                    <a:pt x="59" y="827"/>
                    <a:pt x="0" y="832"/>
                    <a:pt x="0" y="832"/>
                  </a:cubicBezTo>
                  <a:cubicBezTo>
                    <a:pt x="0" y="832"/>
                    <a:pt x="597" y="2176"/>
                    <a:pt x="1745" y="2176"/>
                  </a:cubicBezTo>
                  <a:cubicBezTo>
                    <a:pt x="1808" y="2176"/>
                    <a:pt x="1874" y="2171"/>
                    <a:pt x="1941" y="2163"/>
                  </a:cubicBezTo>
                  <a:cubicBezTo>
                    <a:pt x="2883" y="1996"/>
                    <a:pt x="2828" y="0"/>
                    <a:pt x="28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5"/>
            <p:cNvSpPr/>
            <p:nvPr/>
          </p:nvSpPr>
          <p:spPr>
            <a:xfrm>
              <a:off x="6976950" y="4536975"/>
              <a:ext cx="52700" cy="106750"/>
            </a:xfrm>
            <a:custGeom>
              <a:avLst/>
              <a:gdLst/>
              <a:ahLst/>
              <a:cxnLst/>
              <a:rect l="l" t="t" r="r" b="b"/>
              <a:pathLst>
                <a:path w="2108" h="4270" extrusionOk="0">
                  <a:moveTo>
                    <a:pt x="388" y="0"/>
                  </a:moveTo>
                  <a:lnTo>
                    <a:pt x="0" y="222"/>
                  </a:lnTo>
                  <a:cubicBezTo>
                    <a:pt x="887" y="1885"/>
                    <a:pt x="1719" y="4270"/>
                    <a:pt x="1719" y="4270"/>
                  </a:cubicBezTo>
                  <a:lnTo>
                    <a:pt x="2107" y="4103"/>
                  </a:lnTo>
                  <a:cubicBezTo>
                    <a:pt x="2107" y="4103"/>
                    <a:pt x="1276" y="1664"/>
                    <a:pt x="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5"/>
            <p:cNvSpPr/>
            <p:nvPr/>
          </p:nvSpPr>
          <p:spPr>
            <a:xfrm>
              <a:off x="6868825" y="4421425"/>
              <a:ext cx="140025" cy="112800"/>
            </a:xfrm>
            <a:custGeom>
              <a:avLst/>
              <a:gdLst/>
              <a:ahLst/>
              <a:cxnLst/>
              <a:rect l="l" t="t" r="r" b="b"/>
              <a:pathLst>
                <a:path w="5601" h="4512" extrusionOk="0">
                  <a:moveTo>
                    <a:pt x="3130" y="1"/>
                  </a:moveTo>
                  <a:cubicBezTo>
                    <a:pt x="3071" y="1"/>
                    <a:pt x="3007" y="7"/>
                    <a:pt x="2939" y="20"/>
                  </a:cubicBezTo>
                  <a:cubicBezTo>
                    <a:pt x="2384" y="75"/>
                    <a:pt x="2384" y="962"/>
                    <a:pt x="2384" y="962"/>
                  </a:cubicBezTo>
                  <a:cubicBezTo>
                    <a:pt x="2384" y="962"/>
                    <a:pt x="2147" y="699"/>
                    <a:pt x="1800" y="699"/>
                  </a:cubicBezTo>
                  <a:cubicBezTo>
                    <a:pt x="1643" y="699"/>
                    <a:pt x="1465" y="752"/>
                    <a:pt x="1275" y="907"/>
                  </a:cubicBezTo>
                  <a:cubicBezTo>
                    <a:pt x="776" y="1240"/>
                    <a:pt x="1164" y="1960"/>
                    <a:pt x="1164" y="1960"/>
                  </a:cubicBezTo>
                  <a:cubicBezTo>
                    <a:pt x="1164" y="1960"/>
                    <a:pt x="1044" y="1917"/>
                    <a:pt x="886" y="1917"/>
                  </a:cubicBezTo>
                  <a:cubicBezTo>
                    <a:pt x="688" y="1917"/>
                    <a:pt x="431" y="1985"/>
                    <a:pt x="277" y="2293"/>
                  </a:cubicBezTo>
                  <a:cubicBezTo>
                    <a:pt x="0" y="2792"/>
                    <a:pt x="333" y="3125"/>
                    <a:pt x="1054" y="3458"/>
                  </a:cubicBezTo>
                  <a:cubicBezTo>
                    <a:pt x="1719" y="3901"/>
                    <a:pt x="3327" y="4511"/>
                    <a:pt x="3327" y="4511"/>
                  </a:cubicBezTo>
                  <a:lnTo>
                    <a:pt x="4769" y="3901"/>
                  </a:lnTo>
                  <a:cubicBezTo>
                    <a:pt x="4769" y="3901"/>
                    <a:pt x="5601" y="907"/>
                    <a:pt x="4769" y="352"/>
                  </a:cubicBezTo>
                  <a:cubicBezTo>
                    <a:pt x="4596" y="237"/>
                    <a:pt x="4458" y="191"/>
                    <a:pt x="4350" y="191"/>
                  </a:cubicBezTo>
                  <a:cubicBezTo>
                    <a:pt x="3937" y="191"/>
                    <a:pt x="3937" y="851"/>
                    <a:pt x="3937" y="851"/>
                  </a:cubicBezTo>
                  <a:cubicBezTo>
                    <a:pt x="3937" y="851"/>
                    <a:pt x="3843" y="1"/>
                    <a:pt x="3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5"/>
            <p:cNvSpPr/>
            <p:nvPr/>
          </p:nvSpPr>
          <p:spPr>
            <a:xfrm>
              <a:off x="6931200" y="4487050"/>
              <a:ext cx="77650" cy="63125"/>
            </a:xfrm>
            <a:custGeom>
              <a:avLst/>
              <a:gdLst/>
              <a:ahLst/>
              <a:cxnLst/>
              <a:rect l="l" t="t" r="r" b="b"/>
              <a:pathLst>
                <a:path w="3106" h="2525" extrusionOk="0">
                  <a:moveTo>
                    <a:pt x="2496" y="1"/>
                  </a:moveTo>
                  <a:lnTo>
                    <a:pt x="2496" y="1"/>
                  </a:lnTo>
                  <a:cubicBezTo>
                    <a:pt x="2496" y="1"/>
                    <a:pt x="2163" y="555"/>
                    <a:pt x="1553" y="1443"/>
                  </a:cubicBezTo>
                  <a:cubicBezTo>
                    <a:pt x="1477" y="1438"/>
                    <a:pt x="1403" y="1435"/>
                    <a:pt x="1329" y="1435"/>
                  </a:cubicBezTo>
                  <a:cubicBezTo>
                    <a:pt x="596" y="1435"/>
                    <a:pt x="0" y="1664"/>
                    <a:pt x="0" y="1664"/>
                  </a:cubicBezTo>
                  <a:cubicBezTo>
                    <a:pt x="0" y="1664"/>
                    <a:pt x="749" y="2525"/>
                    <a:pt x="1631" y="2525"/>
                  </a:cubicBezTo>
                  <a:cubicBezTo>
                    <a:pt x="1822" y="2525"/>
                    <a:pt x="2020" y="2484"/>
                    <a:pt x="2218" y="2385"/>
                  </a:cubicBezTo>
                  <a:cubicBezTo>
                    <a:pt x="3106" y="1886"/>
                    <a:pt x="2496" y="1"/>
                    <a:pt x="24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5"/>
            <p:cNvSpPr/>
            <p:nvPr/>
          </p:nvSpPr>
          <p:spPr>
            <a:xfrm>
              <a:off x="6881300" y="4602125"/>
              <a:ext cx="76250" cy="94275"/>
            </a:xfrm>
            <a:custGeom>
              <a:avLst/>
              <a:gdLst/>
              <a:ahLst/>
              <a:cxnLst/>
              <a:rect l="l" t="t" r="r" b="b"/>
              <a:pathLst>
                <a:path w="3050" h="3771" extrusionOk="0">
                  <a:moveTo>
                    <a:pt x="333" y="0"/>
                  </a:moveTo>
                  <a:lnTo>
                    <a:pt x="0" y="278"/>
                  </a:lnTo>
                  <a:cubicBezTo>
                    <a:pt x="1220" y="1664"/>
                    <a:pt x="2551" y="3716"/>
                    <a:pt x="2606" y="3771"/>
                  </a:cubicBezTo>
                  <a:lnTo>
                    <a:pt x="3050" y="3494"/>
                  </a:lnTo>
                  <a:cubicBezTo>
                    <a:pt x="3050" y="3494"/>
                    <a:pt x="1664" y="1387"/>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5"/>
            <p:cNvSpPr/>
            <p:nvPr/>
          </p:nvSpPr>
          <p:spPr>
            <a:xfrm>
              <a:off x="6759300" y="4493750"/>
              <a:ext cx="127550" cy="115325"/>
            </a:xfrm>
            <a:custGeom>
              <a:avLst/>
              <a:gdLst/>
              <a:ahLst/>
              <a:cxnLst/>
              <a:rect l="l" t="t" r="r" b="b"/>
              <a:pathLst>
                <a:path w="5102" h="4613" extrusionOk="0">
                  <a:moveTo>
                    <a:pt x="3799" y="1"/>
                  </a:moveTo>
                  <a:cubicBezTo>
                    <a:pt x="3273" y="1"/>
                    <a:pt x="3438" y="786"/>
                    <a:pt x="3438" y="786"/>
                  </a:cubicBezTo>
                  <a:cubicBezTo>
                    <a:pt x="3438" y="786"/>
                    <a:pt x="3171" y="138"/>
                    <a:pt x="2574" y="138"/>
                  </a:cubicBezTo>
                  <a:cubicBezTo>
                    <a:pt x="2451" y="138"/>
                    <a:pt x="2314" y="166"/>
                    <a:pt x="2163" y="232"/>
                  </a:cubicBezTo>
                  <a:cubicBezTo>
                    <a:pt x="1664" y="454"/>
                    <a:pt x="1830" y="1341"/>
                    <a:pt x="1830" y="1341"/>
                  </a:cubicBezTo>
                  <a:cubicBezTo>
                    <a:pt x="1830" y="1341"/>
                    <a:pt x="1631" y="1196"/>
                    <a:pt x="1378" y="1196"/>
                  </a:cubicBezTo>
                  <a:cubicBezTo>
                    <a:pt x="1187" y="1196"/>
                    <a:pt x="967" y="1278"/>
                    <a:pt x="777" y="1563"/>
                  </a:cubicBezTo>
                  <a:cubicBezTo>
                    <a:pt x="444" y="2006"/>
                    <a:pt x="998" y="2561"/>
                    <a:pt x="998" y="2561"/>
                  </a:cubicBezTo>
                  <a:cubicBezTo>
                    <a:pt x="998" y="2561"/>
                    <a:pt x="278" y="2561"/>
                    <a:pt x="167" y="3115"/>
                  </a:cubicBezTo>
                  <a:cubicBezTo>
                    <a:pt x="0" y="3614"/>
                    <a:pt x="444" y="3892"/>
                    <a:pt x="1220" y="4114"/>
                  </a:cubicBezTo>
                  <a:cubicBezTo>
                    <a:pt x="1941" y="4335"/>
                    <a:pt x="3605" y="4613"/>
                    <a:pt x="3605" y="4613"/>
                  </a:cubicBezTo>
                  <a:lnTo>
                    <a:pt x="4991" y="3559"/>
                  </a:lnTo>
                  <a:cubicBezTo>
                    <a:pt x="4991" y="3559"/>
                    <a:pt x="5102" y="454"/>
                    <a:pt x="4104" y="66"/>
                  </a:cubicBezTo>
                  <a:cubicBezTo>
                    <a:pt x="3983" y="20"/>
                    <a:pt x="3882" y="1"/>
                    <a:pt x="3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5"/>
            <p:cNvSpPr/>
            <p:nvPr/>
          </p:nvSpPr>
          <p:spPr>
            <a:xfrm>
              <a:off x="6834150" y="4550825"/>
              <a:ext cx="76275" cy="67900"/>
            </a:xfrm>
            <a:custGeom>
              <a:avLst/>
              <a:gdLst/>
              <a:ahLst/>
              <a:cxnLst/>
              <a:rect l="l" t="t" r="r" b="b"/>
              <a:pathLst>
                <a:path w="3051" h="2716" extrusionOk="0">
                  <a:moveTo>
                    <a:pt x="1942" y="1"/>
                  </a:moveTo>
                  <a:cubicBezTo>
                    <a:pt x="1942" y="1"/>
                    <a:pt x="1664" y="666"/>
                    <a:pt x="1442" y="1609"/>
                  </a:cubicBezTo>
                  <a:cubicBezTo>
                    <a:pt x="611" y="1831"/>
                    <a:pt x="1" y="2219"/>
                    <a:pt x="1" y="2219"/>
                  </a:cubicBezTo>
                  <a:cubicBezTo>
                    <a:pt x="1" y="2219"/>
                    <a:pt x="691" y="2716"/>
                    <a:pt x="1410" y="2716"/>
                  </a:cubicBezTo>
                  <a:cubicBezTo>
                    <a:pt x="1709" y="2716"/>
                    <a:pt x="2013" y="2630"/>
                    <a:pt x="2274" y="2385"/>
                  </a:cubicBezTo>
                  <a:cubicBezTo>
                    <a:pt x="3051" y="1664"/>
                    <a:pt x="1942" y="1"/>
                    <a:pt x="19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5"/>
            <p:cNvSpPr/>
            <p:nvPr/>
          </p:nvSpPr>
          <p:spPr>
            <a:xfrm>
              <a:off x="6799500" y="4692225"/>
              <a:ext cx="97075" cy="72125"/>
            </a:xfrm>
            <a:custGeom>
              <a:avLst/>
              <a:gdLst/>
              <a:ahLst/>
              <a:cxnLst/>
              <a:rect l="l" t="t" r="r" b="b"/>
              <a:pathLst>
                <a:path w="3883" h="2885" extrusionOk="0">
                  <a:moveTo>
                    <a:pt x="222" y="1"/>
                  </a:moveTo>
                  <a:lnTo>
                    <a:pt x="0" y="389"/>
                  </a:lnTo>
                  <a:cubicBezTo>
                    <a:pt x="1664" y="1276"/>
                    <a:pt x="3605" y="2884"/>
                    <a:pt x="3605" y="2884"/>
                  </a:cubicBezTo>
                  <a:lnTo>
                    <a:pt x="3882" y="2551"/>
                  </a:lnTo>
                  <a:cubicBezTo>
                    <a:pt x="3882" y="2551"/>
                    <a:pt x="1886" y="943"/>
                    <a:pt x="2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5"/>
            <p:cNvSpPr/>
            <p:nvPr/>
          </p:nvSpPr>
          <p:spPr>
            <a:xfrm>
              <a:off x="6671950" y="4601900"/>
              <a:ext cx="122025" cy="116700"/>
            </a:xfrm>
            <a:custGeom>
              <a:avLst/>
              <a:gdLst/>
              <a:ahLst/>
              <a:cxnLst/>
              <a:rect l="l" t="t" r="r" b="b"/>
              <a:pathLst>
                <a:path w="4881" h="4668" extrusionOk="0">
                  <a:moveTo>
                    <a:pt x="2803" y="1"/>
                  </a:moveTo>
                  <a:cubicBezTo>
                    <a:pt x="2048" y="1"/>
                    <a:pt x="2496" y="897"/>
                    <a:pt x="2496" y="897"/>
                  </a:cubicBezTo>
                  <a:cubicBezTo>
                    <a:pt x="2496" y="897"/>
                    <a:pt x="2149" y="521"/>
                    <a:pt x="1706" y="521"/>
                  </a:cubicBezTo>
                  <a:cubicBezTo>
                    <a:pt x="1535" y="521"/>
                    <a:pt x="1350" y="576"/>
                    <a:pt x="1165" y="730"/>
                  </a:cubicBezTo>
                  <a:cubicBezTo>
                    <a:pt x="722" y="1118"/>
                    <a:pt x="1165" y="1839"/>
                    <a:pt x="1165" y="1839"/>
                  </a:cubicBezTo>
                  <a:cubicBezTo>
                    <a:pt x="1165" y="1839"/>
                    <a:pt x="1085" y="1821"/>
                    <a:pt x="968" y="1821"/>
                  </a:cubicBezTo>
                  <a:cubicBezTo>
                    <a:pt x="734" y="1821"/>
                    <a:pt x="352" y="1895"/>
                    <a:pt x="167" y="2338"/>
                  </a:cubicBezTo>
                  <a:cubicBezTo>
                    <a:pt x="1" y="2893"/>
                    <a:pt x="722" y="3225"/>
                    <a:pt x="722" y="3225"/>
                  </a:cubicBezTo>
                  <a:cubicBezTo>
                    <a:pt x="722" y="3225"/>
                    <a:pt x="112" y="3447"/>
                    <a:pt x="112" y="4057"/>
                  </a:cubicBezTo>
                  <a:cubicBezTo>
                    <a:pt x="112" y="4612"/>
                    <a:pt x="611" y="4667"/>
                    <a:pt x="1443" y="4667"/>
                  </a:cubicBezTo>
                  <a:cubicBezTo>
                    <a:pt x="2219" y="4667"/>
                    <a:pt x="3938" y="4335"/>
                    <a:pt x="3938" y="4335"/>
                  </a:cubicBezTo>
                  <a:lnTo>
                    <a:pt x="4881" y="2948"/>
                  </a:lnTo>
                  <a:cubicBezTo>
                    <a:pt x="4881" y="2948"/>
                    <a:pt x="3938" y="9"/>
                    <a:pt x="2940" y="9"/>
                  </a:cubicBezTo>
                  <a:cubicBezTo>
                    <a:pt x="2890" y="3"/>
                    <a:pt x="2845" y="1"/>
                    <a:pt x="28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5"/>
            <p:cNvSpPr/>
            <p:nvPr/>
          </p:nvSpPr>
          <p:spPr>
            <a:xfrm>
              <a:off x="6752375" y="4645100"/>
              <a:ext cx="72100" cy="70400"/>
            </a:xfrm>
            <a:custGeom>
              <a:avLst/>
              <a:gdLst/>
              <a:ahLst/>
              <a:cxnLst/>
              <a:rect l="l" t="t" r="r" b="b"/>
              <a:pathLst>
                <a:path w="2884" h="2816" extrusionOk="0">
                  <a:moveTo>
                    <a:pt x="1275" y="0"/>
                  </a:moveTo>
                  <a:cubicBezTo>
                    <a:pt x="1275" y="0"/>
                    <a:pt x="1275" y="777"/>
                    <a:pt x="1165" y="1664"/>
                  </a:cubicBezTo>
                  <a:cubicBezTo>
                    <a:pt x="444" y="2052"/>
                    <a:pt x="0" y="2717"/>
                    <a:pt x="0" y="2717"/>
                  </a:cubicBezTo>
                  <a:cubicBezTo>
                    <a:pt x="0" y="2717"/>
                    <a:pt x="369" y="2816"/>
                    <a:pt x="828" y="2816"/>
                  </a:cubicBezTo>
                  <a:cubicBezTo>
                    <a:pt x="1345" y="2816"/>
                    <a:pt x="1977" y="2691"/>
                    <a:pt x="2329" y="2163"/>
                  </a:cubicBezTo>
                  <a:cubicBezTo>
                    <a:pt x="2884" y="1220"/>
                    <a:pt x="1275" y="0"/>
                    <a:pt x="1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5"/>
            <p:cNvSpPr/>
            <p:nvPr/>
          </p:nvSpPr>
          <p:spPr>
            <a:xfrm>
              <a:off x="6986800" y="4624475"/>
              <a:ext cx="130175" cy="368600"/>
            </a:xfrm>
            <a:custGeom>
              <a:avLst/>
              <a:gdLst/>
              <a:ahLst/>
              <a:cxnLst/>
              <a:rect l="l" t="t" r="r" b="b"/>
              <a:pathLst>
                <a:path w="5207" h="14744" extrusionOk="0">
                  <a:moveTo>
                    <a:pt x="1846" y="0"/>
                  </a:moveTo>
                  <a:cubicBezTo>
                    <a:pt x="871" y="0"/>
                    <a:pt x="1" y="1160"/>
                    <a:pt x="493" y="3099"/>
                  </a:cubicBezTo>
                  <a:cubicBezTo>
                    <a:pt x="1159" y="5816"/>
                    <a:pt x="3266" y="13025"/>
                    <a:pt x="3599" y="14744"/>
                  </a:cubicBezTo>
                  <a:lnTo>
                    <a:pt x="5151" y="14744"/>
                  </a:lnTo>
                  <a:cubicBezTo>
                    <a:pt x="5207" y="13025"/>
                    <a:pt x="4375" y="4152"/>
                    <a:pt x="3599" y="1768"/>
                  </a:cubicBezTo>
                  <a:cubicBezTo>
                    <a:pt x="3237" y="548"/>
                    <a:pt x="2517" y="0"/>
                    <a:pt x="18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5"/>
            <p:cNvSpPr/>
            <p:nvPr/>
          </p:nvSpPr>
          <p:spPr>
            <a:xfrm>
              <a:off x="6909500" y="4664150"/>
              <a:ext cx="167275" cy="328925"/>
            </a:xfrm>
            <a:custGeom>
              <a:avLst/>
              <a:gdLst/>
              <a:ahLst/>
              <a:cxnLst/>
              <a:rect l="l" t="t" r="r" b="b"/>
              <a:pathLst>
                <a:path w="6691" h="13157" extrusionOk="0">
                  <a:moveTo>
                    <a:pt x="1918" y="0"/>
                  </a:moveTo>
                  <a:cubicBezTo>
                    <a:pt x="835" y="0"/>
                    <a:pt x="0" y="1661"/>
                    <a:pt x="591" y="2954"/>
                  </a:cubicBezTo>
                  <a:cubicBezTo>
                    <a:pt x="1312" y="4617"/>
                    <a:pt x="4362" y="11770"/>
                    <a:pt x="4972" y="13157"/>
                  </a:cubicBezTo>
                  <a:lnTo>
                    <a:pt x="6691" y="13157"/>
                  </a:lnTo>
                  <a:cubicBezTo>
                    <a:pt x="6303" y="11493"/>
                    <a:pt x="4972" y="4506"/>
                    <a:pt x="3585" y="1512"/>
                  </a:cubicBezTo>
                  <a:cubicBezTo>
                    <a:pt x="3067" y="419"/>
                    <a:pt x="2461" y="0"/>
                    <a:pt x="19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5"/>
            <p:cNvSpPr/>
            <p:nvPr/>
          </p:nvSpPr>
          <p:spPr>
            <a:xfrm>
              <a:off x="7060625" y="4584850"/>
              <a:ext cx="117350" cy="408225"/>
            </a:xfrm>
            <a:custGeom>
              <a:avLst/>
              <a:gdLst/>
              <a:ahLst/>
              <a:cxnLst/>
              <a:rect l="l" t="t" r="r" b="b"/>
              <a:pathLst>
                <a:path w="4694" h="16329" extrusionOk="0">
                  <a:moveTo>
                    <a:pt x="2067" y="1"/>
                  </a:moveTo>
                  <a:cubicBezTo>
                    <a:pt x="1013" y="1"/>
                    <a:pt x="0" y="1368"/>
                    <a:pt x="424" y="2965"/>
                  </a:cubicBezTo>
                  <a:cubicBezTo>
                    <a:pt x="978" y="5238"/>
                    <a:pt x="2198" y="16329"/>
                    <a:pt x="2198" y="16329"/>
                  </a:cubicBezTo>
                  <a:lnTo>
                    <a:pt x="4139" y="16329"/>
                  </a:lnTo>
                  <a:cubicBezTo>
                    <a:pt x="4139" y="16329"/>
                    <a:pt x="4694" y="7124"/>
                    <a:pt x="3862" y="2410"/>
                  </a:cubicBezTo>
                  <a:cubicBezTo>
                    <a:pt x="3565" y="673"/>
                    <a:pt x="2806" y="1"/>
                    <a:pt x="2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5"/>
            <p:cNvSpPr/>
            <p:nvPr/>
          </p:nvSpPr>
          <p:spPr>
            <a:xfrm>
              <a:off x="6851300" y="4726800"/>
              <a:ext cx="182500" cy="266275"/>
            </a:xfrm>
            <a:custGeom>
              <a:avLst/>
              <a:gdLst/>
              <a:ahLst/>
              <a:cxnLst/>
              <a:rect l="l" t="t" r="r" b="b"/>
              <a:pathLst>
                <a:path w="7300" h="10651" extrusionOk="0">
                  <a:moveTo>
                    <a:pt x="1849" y="1"/>
                  </a:moveTo>
                  <a:cubicBezTo>
                    <a:pt x="850" y="1"/>
                    <a:pt x="1" y="1211"/>
                    <a:pt x="867" y="2832"/>
                  </a:cubicBezTo>
                  <a:cubicBezTo>
                    <a:pt x="2143" y="5161"/>
                    <a:pt x="5470" y="10651"/>
                    <a:pt x="5470" y="10651"/>
                  </a:cubicBezTo>
                  <a:lnTo>
                    <a:pt x="7300" y="10651"/>
                  </a:lnTo>
                  <a:cubicBezTo>
                    <a:pt x="7300" y="10651"/>
                    <a:pt x="4472" y="2776"/>
                    <a:pt x="3196" y="891"/>
                  </a:cubicBezTo>
                  <a:cubicBezTo>
                    <a:pt x="2823" y="269"/>
                    <a:pt x="2319" y="1"/>
                    <a:pt x="18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5"/>
            <p:cNvSpPr/>
            <p:nvPr/>
          </p:nvSpPr>
          <p:spPr>
            <a:xfrm>
              <a:off x="7071200" y="4658950"/>
              <a:ext cx="44400" cy="334125"/>
            </a:xfrm>
            <a:custGeom>
              <a:avLst/>
              <a:gdLst/>
              <a:ahLst/>
              <a:cxnLst/>
              <a:rect l="l" t="t" r="r" b="b"/>
              <a:pathLst>
                <a:path w="1776" h="13365" extrusionOk="0">
                  <a:moveTo>
                    <a:pt x="1" y="1"/>
                  </a:moveTo>
                  <a:lnTo>
                    <a:pt x="1" y="1"/>
                  </a:lnTo>
                  <a:cubicBezTo>
                    <a:pt x="167" y="2773"/>
                    <a:pt x="1221" y="13365"/>
                    <a:pt x="1221" y="13365"/>
                  </a:cubicBezTo>
                  <a:lnTo>
                    <a:pt x="1775" y="13365"/>
                  </a:lnTo>
                  <a:cubicBezTo>
                    <a:pt x="1775" y="13365"/>
                    <a:pt x="1221" y="6655"/>
                    <a:pt x="944" y="4271"/>
                  </a:cubicBezTo>
                  <a:cubicBezTo>
                    <a:pt x="555" y="1942"/>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5"/>
            <p:cNvSpPr/>
            <p:nvPr/>
          </p:nvSpPr>
          <p:spPr>
            <a:xfrm>
              <a:off x="6999125" y="4701925"/>
              <a:ext cx="77650" cy="291150"/>
            </a:xfrm>
            <a:custGeom>
              <a:avLst/>
              <a:gdLst/>
              <a:ahLst/>
              <a:cxnLst/>
              <a:rect l="l" t="t" r="r" b="b"/>
              <a:pathLst>
                <a:path w="3106" h="11646" extrusionOk="0">
                  <a:moveTo>
                    <a:pt x="0" y="1"/>
                  </a:moveTo>
                  <a:cubicBezTo>
                    <a:pt x="777" y="3882"/>
                    <a:pt x="2607" y="11646"/>
                    <a:pt x="2607" y="11646"/>
                  </a:cubicBezTo>
                  <a:lnTo>
                    <a:pt x="3106" y="11646"/>
                  </a:lnTo>
                  <a:cubicBezTo>
                    <a:pt x="3106" y="11646"/>
                    <a:pt x="1941" y="6322"/>
                    <a:pt x="1498" y="4659"/>
                  </a:cubicBezTo>
                  <a:cubicBezTo>
                    <a:pt x="1110" y="2995"/>
                    <a:pt x="1" y="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5"/>
            <p:cNvSpPr/>
            <p:nvPr/>
          </p:nvSpPr>
          <p:spPr>
            <a:xfrm>
              <a:off x="6924275" y="4737975"/>
              <a:ext cx="109525" cy="255100"/>
            </a:xfrm>
            <a:custGeom>
              <a:avLst/>
              <a:gdLst/>
              <a:ahLst/>
              <a:cxnLst/>
              <a:rect l="l" t="t" r="r" b="b"/>
              <a:pathLst>
                <a:path w="4381" h="10204" extrusionOk="0">
                  <a:moveTo>
                    <a:pt x="0" y="1"/>
                  </a:moveTo>
                  <a:cubicBezTo>
                    <a:pt x="0" y="1775"/>
                    <a:pt x="3937" y="10204"/>
                    <a:pt x="3937" y="10204"/>
                  </a:cubicBezTo>
                  <a:lnTo>
                    <a:pt x="4381" y="10204"/>
                  </a:lnTo>
                  <a:cubicBezTo>
                    <a:pt x="4381" y="10204"/>
                    <a:pt x="3937" y="9039"/>
                    <a:pt x="3383" y="7542"/>
                  </a:cubicBezTo>
                  <a:cubicBezTo>
                    <a:pt x="2828" y="6100"/>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9" name="Google Shape;3169;p65"/>
          <p:cNvGrpSpPr/>
          <p:nvPr/>
        </p:nvGrpSpPr>
        <p:grpSpPr>
          <a:xfrm>
            <a:off x="463007" y="2958534"/>
            <a:ext cx="1441313" cy="1848309"/>
            <a:chOff x="453100" y="3823025"/>
            <a:chExt cx="898350" cy="1152025"/>
          </a:xfrm>
        </p:grpSpPr>
        <p:sp>
          <p:nvSpPr>
            <p:cNvPr id="3170" name="Google Shape;3170;p65"/>
            <p:cNvSpPr/>
            <p:nvPr/>
          </p:nvSpPr>
          <p:spPr>
            <a:xfrm>
              <a:off x="686000" y="4291450"/>
              <a:ext cx="191350" cy="195625"/>
            </a:xfrm>
            <a:custGeom>
              <a:avLst/>
              <a:gdLst/>
              <a:ahLst/>
              <a:cxnLst/>
              <a:rect l="l" t="t" r="r" b="b"/>
              <a:pathLst>
                <a:path w="7654" h="7825" extrusionOk="0">
                  <a:moveTo>
                    <a:pt x="5755" y="0"/>
                  </a:moveTo>
                  <a:cubicBezTo>
                    <a:pt x="5139" y="0"/>
                    <a:pt x="4381" y="154"/>
                    <a:pt x="3494" y="616"/>
                  </a:cubicBezTo>
                  <a:cubicBezTo>
                    <a:pt x="1054" y="1892"/>
                    <a:pt x="611" y="2834"/>
                    <a:pt x="278" y="4442"/>
                  </a:cubicBezTo>
                  <a:cubicBezTo>
                    <a:pt x="1" y="5829"/>
                    <a:pt x="334" y="6938"/>
                    <a:pt x="334" y="6938"/>
                  </a:cubicBezTo>
                  <a:lnTo>
                    <a:pt x="1165" y="5773"/>
                  </a:lnTo>
                  <a:lnTo>
                    <a:pt x="1165" y="5773"/>
                  </a:lnTo>
                  <a:cubicBezTo>
                    <a:pt x="1165" y="5773"/>
                    <a:pt x="999" y="6605"/>
                    <a:pt x="1054" y="7049"/>
                  </a:cubicBezTo>
                  <a:cubicBezTo>
                    <a:pt x="1110" y="7492"/>
                    <a:pt x="1443" y="7825"/>
                    <a:pt x="1443" y="7825"/>
                  </a:cubicBezTo>
                  <a:cubicBezTo>
                    <a:pt x="1443" y="7825"/>
                    <a:pt x="1942" y="4110"/>
                    <a:pt x="3328" y="2723"/>
                  </a:cubicBezTo>
                  <a:cubicBezTo>
                    <a:pt x="5158" y="838"/>
                    <a:pt x="7265" y="838"/>
                    <a:pt x="7265" y="838"/>
                  </a:cubicBezTo>
                  <a:lnTo>
                    <a:pt x="7653" y="616"/>
                  </a:lnTo>
                  <a:cubicBezTo>
                    <a:pt x="7653" y="616"/>
                    <a:pt x="6988" y="0"/>
                    <a:pt x="5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5"/>
            <p:cNvSpPr/>
            <p:nvPr/>
          </p:nvSpPr>
          <p:spPr>
            <a:xfrm>
              <a:off x="939700" y="4291450"/>
              <a:ext cx="189950" cy="195625"/>
            </a:xfrm>
            <a:custGeom>
              <a:avLst/>
              <a:gdLst/>
              <a:ahLst/>
              <a:cxnLst/>
              <a:rect l="l" t="t" r="r" b="b"/>
              <a:pathLst>
                <a:path w="7598" h="7825" extrusionOk="0">
                  <a:moveTo>
                    <a:pt x="1873" y="0"/>
                  </a:moveTo>
                  <a:cubicBezTo>
                    <a:pt x="641" y="0"/>
                    <a:pt x="0" y="616"/>
                    <a:pt x="0" y="616"/>
                  </a:cubicBezTo>
                  <a:lnTo>
                    <a:pt x="333" y="838"/>
                  </a:lnTo>
                  <a:cubicBezTo>
                    <a:pt x="333" y="838"/>
                    <a:pt x="2440" y="838"/>
                    <a:pt x="4270" y="2723"/>
                  </a:cubicBezTo>
                  <a:cubicBezTo>
                    <a:pt x="5656" y="4110"/>
                    <a:pt x="6155" y="7825"/>
                    <a:pt x="6155" y="7825"/>
                  </a:cubicBezTo>
                  <a:cubicBezTo>
                    <a:pt x="6155" y="7825"/>
                    <a:pt x="6488" y="7492"/>
                    <a:pt x="6544" y="7049"/>
                  </a:cubicBezTo>
                  <a:cubicBezTo>
                    <a:pt x="6654" y="6605"/>
                    <a:pt x="6433" y="5773"/>
                    <a:pt x="6433" y="5773"/>
                  </a:cubicBezTo>
                  <a:lnTo>
                    <a:pt x="6433" y="5773"/>
                  </a:lnTo>
                  <a:lnTo>
                    <a:pt x="7264" y="6938"/>
                  </a:lnTo>
                  <a:cubicBezTo>
                    <a:pt x="7264" y="6938"/>
                    <a:pt x="7597" y="5829"/>
                    <a:pt x="7320" y="4442"/>
                  </a:cubicBezTo>
                  <a:cubicBezTo>
                    <a:pt x="6987" y="2834"/>
                    <a:pt x="6544" y="1892"/>
                    <a:pt x="4159" y="616"/>
                  </a:cubicBezTo>
                  <a:cubicBezTo>
                    <a:pt x="3253" y="154"/>
                    <a:pt x="2489" y="0"/>
                    <a:pt x="18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5"/>
            <p:cNvSpPr/>
            <p:nvPr/>
          </p:nvSpPr>
          <p:spPr>
            <a:xfrm>
              <a:off x="759475" y="4306850"/>
              <a:ext cx="129225" cy="230150"/>
            </a:xfrm>
            <a:custGeom>
              <a:avLst/>
              <a:gdLst/>
              <a:ahLst/>
              <a:cxnLst/>
              <a:rect l="l" t="t" r="r" b="b"/>
              <a:pathLst>
                <a:path w="5169" h="9206" extrusionOk="0">
                  <a:moveTo>
                    <a:pt x="3685" y="0"/>
                  </a:moveTo>
                  <a:cubicBezTo>
                    <a:pt x="3389" y="0"/>
                    <a:pt x="3069" y="56"/>
                    <a:pt x="2773" y="222"/>
                  </a:cubicBezTo>
                  <a:cubicBezTo>
                    <a:pt x="999" y="1054"/>
                    <a:pt x="278" y="2385"/>
                    <a:pt x="56" y="4048"/>
                  </a:cubicBezTo>
                  <a:cubicBezTo>
                    <a:pt x="1" y="4714"/>
                    <a:pt x="167" y="5767"/>
                    <a:pt x="444" y="6710"/>
                  </a:cubicBezTo>
                  <a:cubicBezTo>
                    <a:pt x="666" y="6100"/>
                    <a:pt x="1165" y="5601"/>
                    <a:pt x="1165" y="5601"/>
                  </a:cubicBezTo>
                  <a:lnTo>
                    <a:pt x="1165" y="5601"/>
                  </a:lnTo>
                  <a:cubicBezTo>
                    <a:pt x="1165" y="5601"/>
                    <a:pt x="555" y="6599"/>
                    <a:pt x="722" y="7652"/>
                  </a:cubicBezTo>
                  <a:cubicBezTo>
                    <a:pt x="943" y="8262"/>
                    <a:pt x="1221" y="8651"/>
                    <a:pt x="1831" y="9205"/>
                  </a:cubicBezTo>
                  <a:cubicBezTo>
                    <a:pt x="1831" y="9205"/>
                    <a:pt x="1387" y="6710"/>
                    <a:pt x="2330" y="3882"/>
                  </a:cubicBezTo>
                  <a:cubicBezTo>
                    <a:pt x="2999" y="1921"/>
                    <a:pt x="3793" y="620"/>
                    <a:pt x="4532" y="620"/>
                  </a:cubicBezTo>
                  <a:cubicBezTo>
                    <a:pt x="4650" y="620"/>
                    <a:pt x="4766" y="653"/>
                    <a:pt x="4880" y="721"/>
                  </a:cubicBezTo>
                  <a:cubicBezTo>
                    <a:pt x="4948" y="763"/>
                    <a:pt x="4992" y="781"/>
                    <a:pt x="5019" y="781"/>
                  </a:cubicBezTo>
                  <a:cubicBezTo>
                    <a:pt x="5169" y="781"/>
                    <a:pt x="4770" y="222"/>
                    <a:pt x="4770" y="222"/>
                  </a:cubicBezTo>
                  <a:cubicBezTo>
                    <a:pt x="4770" y="222"/>
                    <a:pt x="4277" y="0"/>
                    <a:pt x="3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5"/>
            <p:cNvSpPr/>
            <p:nvPr/>
          </p:nvSpPr>
          <p:spPr>
            <a:xfrm>
              <a:off x="926950" y="4306850"/>
              <a:ext cx="130600" cy="230150"/>
            </a:xfrm>
            <a:custGeom>
              <a:avLst/>
              <a:gdLst/>
              <a:ahLst/>
              <a:cxnLst/>
              <a:rect l="l" t="t" r="r" b="b"/>
              <a:pathLst>
                <a:path w="5224" h="9206" extrusionOk="0">
                  <a:moveTo>
                    <a:pt x="1500" y="0"/>
                  </a:moveTo>
                  <a:cubicBezTo>
                    <a:pt x="892" y="0"/>
                    <a:pt x="399" y="222"/>
                    <a:pt x="399" y="222"/>
                  </a:cubicBezTo>
                  <a:cubicBezTo>
                    <a:pt x="399" y="222"/>
                    <a:pt x="0" y="781"/>
                    <a:pt x="150" y="781"/>
                  </a:cubicBezTo>
                  <a:cubicBezTo>
                    <a:pt x="177" y="781"/>
                    <a:pt x="221" y="763"/>
                    <a:pt x="289" y="721"/>
                  </a:cubicBezTo>
                  <a:cubicBezTo>
                    <a:pt x="403" y="653"/>
                    <a:pt x="519" y="620"/>
                    <a:pt x="637" y="620"/>
                  </a:cubicBezTo>
                  <a:cubicBezTo>
                    <a:pt x="1376" y="620"/>
                    <a:pt x="2170" y="1921"/>
                    <a:pt x="2839" y="3882"/>
                  </a:cubicBezTo>
                  <a:cubicBezTo>
                    <a:pt x="3837" y="6710"/>
                    <a:pt x="3338" y="9205"/>
                    <a:pt x="3338" y="9205"/>
                  </a:cubicBezTo>
                  <a:cubicBezTo>
                    <a:pt x="3948" y="8651"/>
                    <a:pt x="4226" y="8262"/>
                    <a:pt x="4447" y="7652"/>
                  </a:cubicBezTo>
                  <a:cubicBezTo>
                    <a:pt x="4614" y="6599"/>
                    <a:pt x="4004" y="5601"/>
                    <a:pt x="4004" y="5601"/>
                  </a:cubicBezTo>
                  <a:lnTo>
                    <a:pt x="4004" y="5601"/>
                  </a:lnTo>
                  <a:cubicBezTo>
                    <a:pt x="4004" y="5601"/>
                    <a:pt x="4503" y="6100"/>
                    <a:pt x="4725" y="6710"/>
                  </a:cubicBezTo>
                  <a:cubicBezTo>
                    <a:pt x="5002" y="5767"/>
                    <a:pt x="5224" y="4714"/>
                    <a:pt x="5113" y="4048"/>
                  </a:cubicBezTo>
                  <a:cubicBezTo>
                    <a:pt x="4946" y="2385"/>
                    <a:pt x="4170" y="1054"/>
                    <a:pt x="2451" y="222"/>
                  </a:cubicBezTo>
                  <a:cubicBezTo>
                    <a:pt x="2137" y="56"/>
                    <a:pt x="1804" y="0"/>
                    <a:pt x="1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5"/>
            <p:cNvSpPr/>
            <p:nvPr/>
          </p:nvSpPr>
          <p:spPr>
            <a:xfrm>
              <a:off x="873150" y="4291600"/>
              <a:ext cx="58250" cy="683450"/>
            </a:xfrm>
            <a:custGeom>
              <a:avLst/>
              <a:gdLst/>
              <a:ahLst/>
              <a:cxnLst/>
              <a:rect l="l" t="t" r="r" b="b"/>
              <a:pathLst>
                <a:path w="2330" h="27338" extrusionOk="0">
                  <a:moveTo>
                    <a:pt x="1" y="0"/>
                  </a:moveTo>
                  <a:lnTo>
                    <a:pt x="1" y="27338"/>
                  </a:lnTo>
                  <a:lnTo>
                    <a:pt x="2330" y="27338"/>
                  </a:lnTo>
                  <a:lnTo>
                    <a:pt x="233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5"/>
            <p:cNvSpPr/>
            <p:nvPr/>
          </p:nvSpPr>
          <p:spPr>
            <a:xfrm>
              <a:off x="519650" y="4169025"/>
              <a:ext cx="353525" cy="151700"/>
            </a:xfrm>
            <a:custGeom>
              <a:avLst/>
              <a:gdLst/>
              <a:ahLst/>
              <a:cxnLst/>
              <a:rect l="l" t="t" r="r" b="b"/>
              <a:pathLst>
                <a:path w="14141" h="6068" extrusionOk="0">
                  <a:moveTo>
                    <a:pt x="5260" y="0"/>
                  </a:moveTo>
                  <a:cubicBezTo>
                    <a:pt x="4993" y="0"/>
                    <a:pt x="4719" y="8"/>
                    <a:pt x="4437" y="24"/>
                  </a:cubicBezTo>
                  <a:cubicBezTo>
                    <a:pt x="3771" y="134"/>
                    <a:pt x="2496" y="744"/>
                    <a:pt x="2108" y="1077"/>
                  </a:cubicBezTo>
                  <a:lnTo>
                    <a:pt x="2773" y="2463"/>
                  </a:lnTo>
                  <a:cubicBezTo>
                    <a:pt x="2773" y="2463"/>
                    <a:pt x="1886" y="2242"/>
                    <a:pt x="1054" y="2242"/>
                  </a:cubicBezTo>
                  <a:cubicBezTo>
                    <a:pt x="1" y="4127"/>
                    <a:pt x="278" y="6068"/>
                    <a:pt x="278" y="6068"/>
                  </a:cubicBezTo>
                  <a:cubicBezTo>
                    <a:pt x="278" y="6068"/>
                    <a:pt x="3081" y="2938"/>
                    <a:pt x="6799" y="2938"/>
                  </a:cubicBezTo>
                  <a:cubicBezTo>
                    <a:pt x="7133" y="2938"/>
                    <a:pt x="7473" y="2963"/>
                    <a:pt x="7819" y="3018"/>
                  </a:cubicBezTo>
                  <a:cubicBezTo>
                    <a:pt x="12089" y="3739"/>
                    <a:pt x="14141" y="5680"/>
                    <a:pt x="14141" y="5680"/>
                  </a:cubicBezTo>
                  <a:cubicBezTo>
                    <a:pt x="14141" y="5680"/>
                    <a:pt x="12592" y="0"/>
                    <a:pt x="5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5"/>
            <p:cNvSpPr/>
            <p:nvPr/>
          </p:nvSpPr>
          <p:spPr>
            <a:xfrm>
              <a:off x="939700" y="4169025"/>
              <a:ext cx="353525" cy="151700"/>
            </a:xfrm>
            <a:custGeom>
              <a:avLst/>
              <a:gdLst/>
              <a:ahLst/>
              <a:cxnLst/>
              <a:rect l="l" t="t" r="r" b="b"/>
              <a:pathLst>
                <a:path w="14141" h="6068" extrusionOk="0">
                  <a:moveTo>
                    <a:pt x="8881" y="0"/>
                  </a:moveTo>
                  <a:cubicBezTo>
                    <a:pt x="1549" y="0"/>
                    <a:pt x="0" y="5680"/>
                    <a:pt x="0" y="5680"/>
                  </a:cubicBezTo>
                  <a:cubicBezTo>
                    <a:pt x="0" y="5680"/>
                    <a:pt x="2052" y="3739"/>
                    <a:pt x="6266" y="3018"/>
                  </a:cubicBezTo>
                  <a:cubicBezTo>
                    <a:pt x="6617" y="2963"/>
                    <a:pt x="6962" y="2938"/>
                    <a:pt x="7299" y="2938"/>
                  </a:cubicBezTo>
                  <a:cubicBezTo>
                    <a:pt x="11061" y="2938"/>
                    <a:pt x="13863" y="6068"/>
                    <a:pt x="13863" y="6068"/>
                  </a:cubicBezTo>
                  <a:cubicBezTo>
                    <a:pt x="13863" y="6068"/>
                    <a:pt x="14140" y="4127"/>
                    <a:pt x="13087" y="2242"/>
                  </a:cubicBezTo>
                  <a:cubicBezTo>
                    <a:pt x="12255" y="2242"/>
                    <a:pt x="11368" y="2463"/>
                    <a:pt x="11368" y="2463"/>
                  </a:cubicBezTo>
                  <a:lnTo>
                    <a:pt x="12033" y="1077"/>
                  </a:lnTo>
                  <a:cubicBezTo>
                    <a:pt x="11645" y="744"/>
                    <a:pt x="10370" y="134"/>
                    <a:pt x="9704" y="24"/>
                  </a:cubicBezTo>
                  <a:cubicBezTo>
                    <a:pt x="9422" y="8"/>
                    <a:pt x="9148" y="0"/>
                    <a:pt x="88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5"/>
            <p:cNvSpPr/>
            <p:nvPr/>
          </p:nvSpPr>
          <p:spPr>
            <a:xfrm>
              <a:off x="453100" y="4058700"/>
              <a:ext cx="435325" cy="288375"/>
            </a:xfrm>
            <a:custGeom>
              <a:avLst/>
              <a:gdLst/>
              <a:ahLst/>
              <a:cxnLst/>
              <a:rect l="l" t="t" r="r" b="b"/>
              <a:pathLst>
                <a:path w="17413" h="11535" extrusionOk="0">
                  <a:moveTo>
                    <a:pt x="10093" y="0"/>
                  </a:moveTo>
                  <a:cubicBezTo>
                    <a:pt x="10093" y="0"/>
                    <a:pt x="9650" y="1109"/>
                    <a:pt x="9261" y="2496"/>
                  </a:cubicBezTo>
                  <a:cubicBezTo>
                    <a:pt x="8540" y="832"/>
                    <a:pt x="8041" y="278"/>
                    <a:pt x="8041" y="278"/>
                  </a:cubicBezTo>
                  <a:cubicBezTo>
                    <a:pt x="8041" y="278"/>
                    <a:pt x="7330" y="118"/>
                    <a:pt x="6242" y="118"/>
                  </a:cubicBezTo>
                  <a:cubicBezTo>
                    <a:pt x="5203" y="118"/>
                    <a:pt x="3821" y="264"/>
                    <a:pt x="2385" y="832"/>
                  </a:cubicBezTo>
                  <a:cubicBezTo>
                    <a:pt x="722" y="1553"/>
                    <a:pt x="1" y="3161"/>
                    <a:pt x="1" y="3161"/>
                  </a:cubicBezTo>
                  <a:cubicBezTo>
                    <a:pt x="1" y="3161"/>
                    <a:pt x="8818" y="3328"/>
                    <a:pt x="12699" y="6377"/>
                  </a:cubicBezTo>
                  <a:cubicBezTo>
                    <a:pt x="16581" y="9372"/>
                    <a:pt x="16803" y="11534"/>
                    <a:pt x="16803" y="11534"/>
                  </a:cubicBezTo>
                  <a:cubicBezTo>
                    <a:pt x="16803" y="11534"/>
                    <a:pt x="17413" y="9649"/>
                    <a:pt x="17080" y="8041"/>
                  </a:cubicBezTo>
                  <a:cubicBezTo>
                    <a:pt x="16470" y="5324"/>
                    <a:pt x="14973" y="3882"/>
                    <a:pt x="14973" y="3882"/>
                  </a:cubicBezTo>
                  <a:lnTo>
                    <a:pt x="13753" y="4991"/>
                  </a:lnTo>
                  <a:cubicBezTo>
                    <a:pt x="13476" y="1387"/>
                    <a:pt x="10093" y="0"/>
                    <a:pt x="10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5"/>
            <p:cNvSpPr/>
            <p:nvPr/>
          </p:nvSpPr>
          <p:spPr>
            <a:xfrm>
              <a:off x="914750" y="4058700"/>
              <a:ext cx="436700" cy="288375"/>
            </a:xfrm>
            <a:custGeom>
              <a:avLst/>
              <a:gdLst/>
              <a:ahLst/>
              <a:cxnLst/>
              <a:rect l="l" t="t" r="r" b="b"/>
              <a:pathLst>
                <a:path w="17468" h="11535" extrusionOk="0">
                  <a:moveTo>
                    <a:pt x="7431" y="0"/>
                  </a:moveTo>
                  <a:cubicBezTo>
                    <a:pt x="7431" y="0"/>
                    <a:pt x="4048" y="1387"/>
                    <a:pt x="3771" y="4991"/>
                  </a:cubicBezTo>
                  <a:lnTo>
                    <a:pt x="2496" y="3882"/>
                  </a:lnTo>
                  <a:cubicBezTo>
                    <a:pt x="2496" y="3882"/>
                    <a:pt x="1054" y="5324"/>
                    <a:pt x="444" y="8041"/>
                  </a:cubicBezTo>
                  <a:cubicBezTo>
                    <a:pt x="0" y="9649"/>
                    <a:pt x="721" y="11534"/>
                    <a:pt x="721" y="11534"/>
                  </a:cubicBezTo>
                  <a:cubicBezTo>
                    <a:pt x="721" y="11534"/>
                    <a:pt x="887" y="9372"/>
                    <a:pt x="4769" y="6377"/>
                  </a:cubicBezTo>
                  <a:cubicBezTo>
                    <a:pt x="8651" y="3328"/>
                    <a:pt x="17467" y="3161"/>
                    <a:pt x="17467" y="3161"/>
                  </a:cubicBezTo>
                  <a:cubicBezTo>
                    <a:pt x="17467" y="3161"/>
                    <a:pt x="16802" y="1553"/>
                    <a:pt x="15138" y="832"/>
                  </a:cubicBezTo>
                  <a:cubicBezTo>
                    <a:pt x="13703" y="264"/>
                    <a:pt x="12308" y="118"/>
                    <a:pt x="11255" y="118"/>
                  </a:cubicBezTo>
                  <a:cubicBezTo>
                    <a:pt x="10153" y="118"/>
                    <a:pt x="9427" y="278"/>
                    <a:pt x="9427" y="278"/>
                  </a:cubicBezTo>
                  <a:cubicBezTo>
                    <a:pt x="9427" y="278"/>
                    <a:pt x="8928" y="832"/>
                    <a:pt x="8262" y="2496"/>
                  </a:cubicBezTo>
                  <a:cubicBezTo>
                    <a:pt x="7819" y="1109"/>
                    <a:pt x="7431" y="0"/>
                    <a:pt x="74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5"/>
            <p:cNvSpPr/>
            <p:nvPr/>
          </p:nvSpPr>
          <p:spPr>
            <a:xfrm>
              <a:off x="554300" y="3900675"/>
              <a:ext cx="357700" cy="446400"/>
            </a:xfrm>
            <a:custGeom>
              <a:avLst/>
              <a:gdLst/>
              <a:ahLst/>
              <a:cxnLst/>
              <a:rect l="l" t="t" r="r" b="b"/>
              <a:pathLst>
                <a:path w="14308" h="17856" extrusionOk="0">
                  <a:moveTo>
                    <a:pt x="2829" y="0"/>
                  </a:moveTo>
                  <a:cubicBezTo>
                    <a:pt x="1387" y="111"/>
                    <a:pt x="1" y="610"/>
                    <a:pt x="1" y="610"/>
                  </a:cubicBezTo>
                  <a:cubicBezTo>
                    <a:pt x="1" y="610"/>
                    <a:pt x="3827" y="2384"/>
                    <a:pt x="6322" y="5157"/>
                  </a:cubicBezTo>
                  <a:cubicBezTo>
                    <a:pt x="12145" y="11534"/>
                    <a:pt x="13087" y="17855"/>
                    <a:pt x="13087" y="17855"/>
                  </a:cubicBezTo>
                  <a:cubicBezTo>
                    <a:pt x="13087" y="17855"/>
                    <a:pt x="14307" y="12698"/>
                    <a:pt x="11479" y="6044"/>
                  </a:cubicBezTo>
                  <a:cubicBezTo>
                    <a:pt x="10925" y="6543"/>
                    <a:pt x="10315" y="7153"/>
                    <a:pt x="10315" y="7153"/>
                  </a:cubicBezTo>
                  <a:cubicBezTo>
                    <a:pt x="10315" y="7153"/>
                    <a:pt x="10648" y="5767"/>
                    <a:pt x="10814" y="4824"/>
                  </a:cubicBezTo>
                  <a:cubicBezTo>
                    <a:pt x="10481" y="4103"/>
                    <a:pt x="10038" y="3438"/>
                    <a:pt x="9649" y="2717"/>
                  </a:cubicBezTo>
                  <a:cubicBezTo>
                    <a:pt x="8984" y="1774"/>
                    <a:pt x="8041" y="1220"/>
                    <a:pt x="7487" y="776"/>
                  </a:cubicBezTo>
                  <a:lnTo>
                    <a:pt x="7487" y="776"/>
                  </a:lnTo>
                  <a:cubicBezTo>
                    <a:pt x="7653" y="1275"/>
                    <a:pt x="7653" y="1553"/>
                    <a:pt x="7542" y="2329"/>
                  </a:cubicBezTo>
                  <a:cubicBezTo>
                    <a:pt x="6322" y="444"/>
                    <a:pt x="5435" y="222"/>
                    <a:pt x="4714" y="111"/>
                  </a:cubicBezTo>
                  <a:lnTo>
                    <a:pt x="4714" y="111"/>
                  </a:lnTo>
                  <a:cubicBezTo>
                    <a:pt x="4825" y="776"/>
                    <a:pt x="5047" y="1553"/>
                    <a:pt x="5047" y="1553"/>
                  </a:cubicBezTo>
                  <a:cubicBezTo>
                    <a:pt x="5047" y="1553"/>
                    <a:pt x="3827" y="388"/>
                    <a:pt x="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5"/>
            <p:cNvSpPr/>
            <p:nvPr/>
          </p:nvSpPr>
          <p:spPr>
            <a:xfrm>
              <a:off x="887025" y="3900675"/>
              <a:ext cx="357675" cy="446400"/>
            </a:xfrm>
            <a:custGeom>
              <a:avLst/>
              <a:gdLst/>
              <a:ahLst/>
              <a:cxnLst/>
              <a:rect l="l" t="t" r="r" b="b"/>
              <a:pathLst>
                <a:path w="14307" h="17856" extrusionOk="0">
                  <a:moveTo>
                    <a:pt x="11423" y="0"/>
                  </a:moveTo>
                  <a:cubicBezTo>
                    <a:pt x="10480" y="388"/>
                    <a:pt x="9205" y="1553"/>
                    <a:pt x="9205" y="1553"/>
                  </a:cubicBezTo>
                  <a:cubicBezTo>
                    <a:pt x="9205" y="1553"/>
                    <a:pt x="9427" y="776"/>
                    <a:pt x="9538" y="111"/>
                  </a:cubicBezTo>
                  <a:lnTo>
                    <a:pt x="9538" y="111"/>
                  </a:lnTo>
                  <a:cubicBezTo>
                    <a:pt x="8872" y="222"/>
                    <a:pt x="7985" y="444"/>
                    <a:pt x="6710" y="2329"/>
                  </a:cubicBezTo>
                  <a:cubicBezTo>
                    <a:pt x="6654" y="1553"/>
                    <a:pt x="6654" y="1275"/>
                    <a:pt x="6765" y="776"/>
                  </a:cubicBezTo>
                  <a:lnTo>
                    <a:pt x="6765" y="776"/>
                  </a:lnTo>
                  <a:cubicBezTo>
                    <a:pt x="6211" y="1220"/>
                    <a:pt x="5268" y="1774"/>
                    <a:pt x="4658" y="2717"/>
                  </a:cubicBezTo>
                  <a:cubicBezTo>
                    <a:pt x="4215" y="3438"/>
                    <a:pt x="3826" y="4103"/>
                    <a:pt x="3438" y="4824"/>
                  </a:cubicBezTo>
                  <a:cubicBezTo>
                    <a:pt x="3605" y="5767"/>
                    <a:pt x="3937" y="7153"/>
                    <a:pt x="3937" y="7153"/>
                  </a:cubicBezTo>
                  <a:cubicBezTo>
                    <a:pt x="3937" y="7153"/>
                    <a:pt x="3327" y="6543"/>
                    <a:pt x="2773" y="6044"/>
                  </a:cubicBezTo>
                  <a:cubicBezTo>
                    <a:pt x="0" y="12698"/>
                    <a:pt x="1165" y="17855"/>
                    <a:pt x="1165" y="17855"/>
                  </a:cubicBezTo>
                  <a:cubicBezTo>
                    <a:pt x="1165" y="17855"/>
                    <a:pt x="2163" y="11534"/>
                    <a:pt x="7985" y="5157"/>
                  </a:cubicBezTo>
                  <a:cubicBezTo>
                    <a:pt x="10480" y="2384"/>
                    <a:pt x="14307" y="610"/>
                    <a:pt x="14307" y="610"/>
                  </a:cubicBezTo>
                  <a:cubicBezTo>
                    <a:pt x="14307" y="610"/>
                    <a:pt x="12920" y="111"/>
                    <a:pt x="11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5"/>
            <p:cNvSpPr/>
            <p:nvPr/>
          </p:nvSpPr>
          <p:spPr>
            <a:xfrm>
              <a:off x="823250" y="3823025"/>
              <a:ext cx="153900" cy="524050"/>
            </a:xfrm>
            <a:custGeom>
              <a:avLst/>
              <a:gdLst/>
              <a:ahLst/>
              <a:cxnLst/>
              <a:rect l="l" t="t" r="r" b="b"/>
              <a:pathLst>
                <a:path w="6156" h="20962" extrusionOk="0">
                  <a:moveTo>
                    <a:pt x="3050" y="1"/>
                  </a:moveTo>
                  <a:cubicBezTo>
                    <a:pt x="3050" y="1"/>
                    <a:pt x="1387" y="2441"/>
                    <a:pt x="888" y="4548"/>
                  </a:cubicBezTo>
                  <a:cubicBezTo>
                    <a:pt x="2052" y="5490"/>
                    <a:pt x="2219" y="6267"/>
                    <a:pt x="2219" y="6267"/>
                  </a:cubicBezTo>
                  <a:cubicBezTo>
                    <a:pt x="2219" y="6267"/>
                    <a:pt x="999" y="5989"/>
                    <a:pt x="333" y="5823"/>
                  </a:cubicBezTo>
                  <a:cubicBezTo>
                    <a:pt x="0" y="6932"/>
                    <a:pt x="0" y="7986"/>
                    <a:pt x="0" y="8817"/>
                  </a:cubicBezTo>
                  <a:cubicBezTo>
                    <a:pt x="0" y="10093"/>
                    <a:pt x="167" y="11479"/>
                    <a:pt x="444" y="12921"/>
                  </a:cubicBezTo>
                  <a:cubicBezTo>
                    <a:pt x="1387" y="13420"/>
                    <a:pt x="1997" y="14418"/>
                    <a:pt x="1997" y="14418"/>
                  </a:cubicBezTo>
                  <a:cubicBezTo>
                    <a:pt x="1997" y="14418"/>
                    <a:pt x="1929" y="14412"/>
                    <a:pt x="1820" y="14412"/>
                  </a:cubicBezTo>
                  <a:cubicBezTo>
                    <a:pt x="1602" y="14412"/>
                    <a:pt x="1220" y="14437"/>
                    <a:pt x="888" y="14584"/>
                  </a:cubicBezTo>
                  <a:cubicBezTo>
                    <a:pt x="1830" y="17967"/>
                    <a:pt x="3161" y="20961"/>
                    <a:pt x="3161" y="20961"/>
                  </a:cubicBezTo>
                  <a:cubicBezTo>
                    <a:pt x="3161" y="20961"/>
                    <a:pt x="4880" y="16525"/>
                    <a:pt x="5712" y="12366"/>
                  </a:cubicBezTo>
                  <a:cubicBezTo>
                    <a:pt x="5565" y="12337"/>
                    <a:pt x="5422" y="12325"/>
                    <a:pt x="5285" y="12325"/>
                  </a:cubicBezTo>
                  <a:cubicBezTo>
                    <a:pt x="4648" y="12325"/>
                    <a:pt x="4159" y="12588"/>
                    <a:pt x="4159" y="12588"/>
                  </a:cubicBezTo>
                  <a:cubicBezTo>
                    <a:pt x="4159" y="12588"/>
                    <a:pt x="4936" y="11479"/>
                    <a:pt x="5878" y="11091"/>
                  </a:cubicBezTo>
                  <a:cubicBezTo>
                    <a:pt x="6045" y="10204"/>
                    <a:pt x="6100" y="9317"/>
                    <a:pt x="6156" y="8540"/>
                  </a:cubicBezTo>
                  <a:cubicBezTo>
                    <a:pt x="6156" y="7875"/>
                    <a:pt x="5823" y="5934"/>
                    <a:pt x="5213" y="4381"/>
                  </a:cubicBezTo>
                  <a:cubicBezTo>
                    <a:pt x="4936" y="4936"/>
                    <a:pt x="4159" y="5435"/>
                    <a:pt x="4159" y="5435"/>
                  </a:cubicBezTo>
                  <a:cubicBezTo>
                    <a:pt x="4159" y="5435"/>
                    <a:pt x="4326" y="3882"/>
                    <a:pt x="4547" y="3161"/>
                  </a:cubicBezTo>
                  <a:cubicBezTo>
                    <a:pt x="3716" y="1498"/>
                    <a:pt x="3050" y="1"/>
                    <a:pt x="3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 name="Рисунок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58534" y="578523"/>
            <a:ext cx="4411912" cy="3963613"/>
          </a:xfrm>
          <a:prstGeom prst="rect">
            <a:avLst/>
          </a:prstGeom>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3195"/>
        <p:cNvGrpSpPr/>
        <p:nvPr/>
      </p:nvGrpSpPr>
      <p:grpSpPr>
        <a:xfrm>
          <a:off x="0" y="0"/>
          <a:ext cx="0" cy="0"/>
          <a:chOff x="0" y="0"/>
          <a:chExt cx="0" cy="0"/>
        </a:xfrm>
      </p:grpSpPr>
      <p:grpSp>
        <p:nvGrpSpPr>
          <p:cNvPr id="3209" name="Google Shape;3209;p66"/>
          <p:cNvGrpSpPr/>
          <p:nvPr/>
        </p:nvGrpSpPr>
        <p:grpSpPr>
          <a:xfrm>
            <a:off x="306850" y="594175"/>
            <a:ext cx="1111825" cy="170525"/>
            <a:chOff x="1893450" y="398925"/>
            <a:chExt cx="1111825" cy="170525"/>
          </a:xfrm>
        </p:grpSpPr>
        <p:sp>
          <p:nvSpPr>
            <p:cNvPr id="3210" name="Google Shape;3210;p66"/>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6"/>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6"/>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6"/>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4" name="Google Shape;3214;p66"/>
          <p:cNvGrpSpPr/>
          <p:nvPr/>
        </p:nvGrpSpPr>
        <p:grpSpPr>
          <a:xfrm flipH="1">
            <a:off x="7495912" y="1583067"/>
            <a:ext cx="1111825" cy="170525"/>
            <a:chOff x="1893450" y="398925"/>
            <a:chExt cx="1111825" cy="170525"/>
          </a:xfrm>
        </p:grpSpPr>
        <p:sp>
          <p:nvSpPr>
            <p:cNvPr id="3215" name="Google Shape;3215;p66"/>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6"/>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6"/>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6"/>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5" name="Рисунок 1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62267" y="460538"/>
            <a:ext cx="2896384" cy="1207792"/>
          </a:xfrm>
          <a:prstGeom prst="rect">
            <a:avLst/>
          </a:prstGeom>
        </p:spPr>
      </p:pic>
      <p:pic>
        <p:nvPicPr>
          <p:cNvPr id="16" name="Рисунок 1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617106" y="468321"/>
            <a:ext cx="1589633" cy="1192225"/>
          </a:xfrm>
          <a:prstGeom prst="rect">
            <a:avLst/>
          </a:prstGeom>
        </p:spPr>
      </p:pic>
      <p:pic>
        <p:nvPicPr>
          <p:cNvPr id="17" name="Рисунок 1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642134" y="1753592"/>
            <a:ext cx="1616213" cy="1161518"/>
          </a:xfrm>
          <a:prstGeom prst="rect">
            <a:avLst/>
          </a:prstGeom>
        </p:spPr>
      </p:pic>
      <p:grpSp>
        <p:nvGrpSpPr>
          <p:cNvPr id="41" name="Google Shape;3209;p66"/>
          <p:cNvGrpSpPr/>
          <p:nvPr/>
        </p:nvGrpSpPr>
        <p:grpSpPr>
          <a:xfrm>
            <a:off x="862762" y="2829847"/>
            <a:ext cx="1111825" cy="170525"/>
            <a:chOff x="1893450" y="398925"/>
            <a:chExt cx="1111825" cy="170525"/>
          </a:xfrm>
        </p:grpSpPr>
        <p:sp>
          <p:nvSpPr>
            <p:cNvPr id="42" name="Google Shape;3210;p66"/>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211;p66"/>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212;p66"/>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213;p66"/>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Рисунок 1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102452" y="1830906"/>
            <a:ext cx="2797109" cy="2025573"/>
          </a:xfrm>
          <a:prstGeom prst="rect">
            <a:avLst/>
          </a:prstGeom>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3222"/>
        <p:cNvGrpSpPr/>
        <p:nvPr/>
      </p:nvGrpSpPr>
      <p:grpSpPr>
        <a:xfrm>
          <a:off x="0" y="0"/>
          <a:ext cx="0" cy="0"/>
          <a:chOff x="0" y="0"/>
          <a:chExt cx="0" cy="0"/>
        </a:xfrm>
      </p:grpSpPr>
      <p:grpSp>
        <p:nvGrpSpPr>
          <p:cNvPr id="3223" name="Google Shape;3223;p67"/>
          <p:cNvGrpSpPr/>
          <p:nvPr/>
        </p:nvGrpSpPr>
        <p:grpSpPr>
          <a:xfrm>
            <a:off x="7343293" y="3591731"/>
            <a:ext cx="1823306" cy="1215192"/>
            <a:chOff x="1664700" y="1542375"/>
            <a:chExt cx="4263050" cy="2841225"/>
          </a:xfrm>
        </p:grpSpPr>
        <p:sp>
          <p:nvSpPr>
            <p:cNvPr id="3224" name="Google Shape;3224;p67"/>
            <p:cNvSpPr/>
            <p:nvPr/>
          </p:nvSpPr>
          <p:spPr>
            <a:xfrm>
              <a:off x="1665525" y="1542375"/>
              <a:ext cx="4262225" cy="947375"/>
            </a:xfrm>
            <a:custGeom>
              <a:avLst/>
              <a:gdLst/>
              <a:ahLst/>
              <a:cxnLst/>
              <a:rect l="l" t="t" r="r" b="b"/>
              <a:pathLst>
                <a:path w="170489" h="37895" extrusionOk="0">
                  <a:moveTo>
                    <a:pt x="1" y="1"/>
                  </a:moveTo>
                  <a:lnTo>
                    <a:pt x="1" y="37894"/>
                  </a:lnTo>
                  <a:lnTo>
                    <a:pt x="170489" y="37894"/>
                  </a:lnTo>
                  <a:lnTo>
                    <a:pt x="1704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7"/>
            <p:cNvSpPr/>
            <p:nvPr/>
          </p:nvSpPr>
          <p:spPr>
            <a:xfrm>
              <a:off x="1665525" y="2488900"/>
              <a:ext cx="4262225" cy="947350"/>
            </a:xfrm>
            <a:custGeom>
              <a:avLst/>
              <a:gdLst/>
              <a:ahLst/>
              <a:cxnLst/>
              <a:rect l="l" t="t" r="r" b="b"/>
              <a:pathLst>
                <a:path w="170489" h="37894" extrusionOk="0">
                  <a:moveTo>
                    <a:pt x="1" y="0"/>
                  </a:moveTo>
                  <a:lnTo>
                    <a:pt x="1" y="37894"/>
                  </a:lnTo>
                  <a:lnTo>
                    <a:pt x="170489" y="37894"/>
                  </a:lnTo>
                  <a:lnTo>
                    <a:pt x="1704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7"/>
            <p:cNvSpPr/>
            <p:nvPr/>
          </p:nvSpPr>
          <p:spPr>
            <a:xfrm>
              <a:off x="1664700" y="3436225"/>
              <a:ext cx="4262225" cy="947375"/>
            </a:xfrm>
            <a:custGeom>
              <a:avLst/>
              <a:gdLst/>
              <a:ahLst/>
              <a:cxnLst/>
              <a:rect l="l" t="t" r="r" b="b"/>
              <a:pathLst>
                <a:path w="170489" h="37895" extrusionOk="0">
                  <a:moveTo>
                    <a:pt x="0" y="1"/>
                  </a:moveTo>
                  <a:lnTo>
                    <a:pt x="0" y="37895"/>
                  </a:lnTo>
                  <a:lnTo>
                    <a:pt x="170489" y="37895"/>
                  </a:lnTo>
                  <a:lnTo>
                    <a:pt x="1704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7"/>
            <p:cNvSpPr/>
            <p:nvPr/>
          </p:nvSpPr>
          <p:spPr>
            <a:xfrm>
              <a:off x="3509350" y="3200700"/>
              <a:ext cx="579600" cy="181350"/>
            </a:xfrm>
            <a:custGeom>
              <a:avLst/>
              <a:gdLst/>
              <a:ahLst/>
              <a:cxnLst/>
              <a:rect l="l" t="t" r="r" b="b"/>
              <a:pathLst>
                <a:path w="23184" h="7254" extrusionOk="0">
                  <a:moveTo>
                    <a:pt x="21038" y="410"/>
                  </a:moveTo>
                  <a:cubicBezTo>
                    <a:pt x="21075" y="410"/>
                    <a:pt x="21112" y="412"/>
                    <a:pt x="21149" y="415"/>
                  </a:cubicBezTo>
                  <a:cubicBezTo>
                    <a:pt x="21516" y="449"/>
                    <a:pt x="21916" y="616"/>
                    <a:pt x="22149" y="916"/>
                  </a:cubicBezTo>
                  <a:cubicBezTo>
                    <a:pt x="22683" y="1550"/>
                    <a:pt x="22650" y="2450"/>
                    <a:pt x="22016" y="3017"/>
                  </a:cubicBezTo>
                  <a:cubicBezTo>
                    <a:pt x="19147" y="5452"/>
                    <a:pt x="15445" y="6853"/>
                    <a:pt x="11575" y="6853"/>
                  </a:cubicBezTo>
                  <a:cubicBezTo>
                    <a:pt x="11108" y="6853"/>
                    <a:pt x="10608" y="6853"/>
                    <a:pt x="10141" y="6787"/>
                  </a:cubicBezTo>
                  <a:cubicBezTo>
                    <a:pt x="6472" y="6453"/>
                    <a:pt x="2936" y="5019"/>
                    <a:pt x="834" y="2917"/>
                  </a:cubicBezTo>
                  <a:cubicBezTo>
                    <a:pt x="267" y="2350"/>
                    <a:pt x="267" y="1416"/>
                    <a:pt x="834" y="849"/>
                  </a:cubicBezTo>
                  <a:cubicBezTo>
                    <a:pt x="1134" y="582"/>
                    <a:pt x="1501" y="415"/>
                    <a:pt x="1902" y="415"/>
                  </a:cubicBezTo>
                  <a:cubicBezTo>
                    <a:pt x="2269" y="415"/>
                    <a:pt x="2635" y="549"/>
                    <a:pt x="2936" y="882"/>
                  </a:cubicBezTo>
                  <a:cubicBezTo>
                    <a:pt x="4503" y="2450"/>
                    <a:pt x="7439" y="3618"/>
                    <a:pt x="10408" y="3885"/>
                  </a:cubicBezTo>
                  <a:cubicBezTo>
                    <a:pt x="10766" y="3913"/>
                    <a:pt x="11149" y="3930"/>
                    <a:pt x="11553" y="3930"/>
                  </a:cubicBezTo>
                  <a:cubicBezTo>
                    <a:pt x="14009" y="3930"/>
                    <a:pt x="17221" y="3303"/>
                    <a:pt x="20115" y="782"/>
                  </a:cubicBezTo>
                  <a:cubicBezTo>
                    <a:pt x="20385" y="542"/>
                    <a:pt x="20708" y="410"/>
                    <a:pt x="21038" y="410"/>
                  </a:cubicBezTo>
                  <a:close/>
                  <a:moveTo>
                    <a:pt x="21007" y="1"/>
                  </a:moveTo>
                  <a:cubicBezTo>
                    <a:pt x="20596" y="1"/>
                    <a:pt x="20161" y="164"/>
                    <a:pt x="19848" y="449"/>
                  </a:cubicBezTo>
                  <a:cubicBezTo>
                    <a:pt x="17103" y="2885"/>
                    <a:pt x="14100" y="3511"/>
                    <a:pt x="11727" y="3511"/>
                  </a:cubicBezTo>
                  <a:cubicBezTo>
                    <a:pt x="11273" y="3511"/>
                    <a:pt x="10842" y="3488"/>
                    <a:pt x="10441" y="3451"/>
                  </a:cubicBezTo>
                  <a:cubicBezTo>
                    <a:pt x="7539" y="3251"/>
                    <a:pt x="4704" y="2083"/>
                    <a:pt x="3203" y="582"/>
                  </a:cubicBezTo>
                  <a:cubicBezTo>
                    <a:pt x="2836" y="249"/>
                    <a:pt x="2369" y="49"/>
                    <a:pt x="1868" y="49"/>
                  </a:cubicBezTo>
                  <a:cubicBezTo>
                    <a:pt x="1401" y="49"/>
                    <a:pt x="934" y="215"/>
                    <a:pt x="567" y="582"/>
                  </a:cubicBezTo>
                  <a:cubicBezTo>
                    <a:pt x="200" y="949"/>
                    <a:pt x="0" y="1416"/>
                    <a:pt x="0" y="1917"/>
                  </a:cubicBezTo>
                  <a:cubicBezTo>
                    <a:pt x="0" y="2417"/>
                    <a:pt x="167" y="2884"/>
                    <a:pt x="567" y="3251"/>
                  </a:cubicBezTo>
                  <a:cubicBezTo>
                    <a:pt x="2669" y="5386"/>
                    <a:pt x="6338" y="6920"/>
                    <a:pt x="10107" y="7220"/>
                  </a:cubicBezTo>
                  <a:cubicBezTo>
                    <a:pt x="10608" y="7254"/>
                    <a:pt x="11075" y="7254"/>
                    <a:pt x="11575" y="7254"/>
                  </a:cubicBezTo>
                  <a:cubicBezTo>
                    <a:pt x="15578" y="7254"/>
                    <a:pt x="19347" y="5853"/>
                    <a:pt x="22350" y="3284"/>
                  </a:cubicBezTo>
                  <a:cubicBezTo>
                    <a:pt x="23117" y="2584"/>
                    <a:pt x="23183" y="1416"/>
                    <a:pt x="22516" y="616"/>
                  </a:cubicBezTo>
                  <a:cubicBezTo>
                    <a:pt x="22183" y="249"/>
                    <a:pt x="21716" y="49"/>
                    <a:pt x="21215" y="15"/>
                  </a:cubicBezTo>
                  <a:cubicBezTo>
                    <a:pt x="21147" y="5"/>
                    <a:pt x="21078" y="1"/>
                    <a:pt x="210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7"/>
            <p:cNvSpPr/>
            <p:nvPr/>
          </p:nvSpPr>
          <p:spPr>
            <a:xfrm>
              <a:off x="3567725" y="3200600"/>
              <a:ext cx="39225" cy="38025"/>
            </a:xfrm>
            <a:custGeom>
              <a:avLst/>
              <a:gdLst/>
              <a:ahLst/>
              <a:cxnLst/>
              <a:rect l="l" t="t" r="r" b="b"/>
              <a:pathLst>
                <a:path w="1569" h="1521" extrusionOk="0">
                  <a:moveTo>
                    <a:pt x="980" y="1"/>
                  </a:moveTo>
                  <a:cubicBezTo>
                    <a:pt x="789" y="1"/>
                    <a:pt x="573" y="118"/>
                    <a:pt x="401" y="353"/>
                  </a:cubicBezTo>
                  <a:cubicBezTo>
                    <a:pt x="0" y="853"/>
                    <a:pt x="167" y="1520"/>
                    <a:pt x="167" y="1520"/>
                  </a:cubicBezTo>
                  <a:cubicBezTo>
                    <a:pt x="167" y="1520"/>
                    <a:pt x="1568" y="1253"/>
                    <a:pt x="1435" y="453"/>
                  </a:cubicBezTo>
                  <a:cubicBezTo>
                    <a:pt x="1381" y="152"/>
                    <a:pt x="1196" y="1"/>
                    <a:pt x="9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7"/>
            <p:cNvSpPr/>
            <p:nvPr/>
          </p:nvSpPr>
          <p:spPr>
            <a:xfrm>
              <a:off x="3561875" y="3194275"/>
              <a:ext cx="46725" cy="48525"/>
            </a:xfrm>
            <a:custGeom>
              <a:avLst/>
              <a:gdLst/>
              <a:ahLst/>
              <a:cxnLst/>
              <a:rect l="l" t="t" r="r" b="b"/>
              <a:pathLst>
                <a:path w="1869" h="1941" extrusionOk="0">
                  <a:moveTo>
                    <a:pt x="1168" y="472"/>
                  </a:moveTo>
                  <a:cubicBezTo>
                    <a:pt x="1202" y="472"/>
                    <a:pt x="1235" y="472"/>
                    <a:pt x="1235" y="506"/>
                  </a:cubicBezTo>
                  <a:cubicBezTo>
                    <a:pt x="1368" y="539"/>
                    <a:pt x="1402" y="639"/>
                    <a:pt x="1468" y="806"/>
                  </a:cubicBezTo>
                  <a:cubicBezTo>
                    <a:pt x="1468" y="873"/>
                    <a:pt x="1468" y="1006"/>
                    <a:pt x="1368" y="1106"/>
                  </a:cubicBezTo>
                  <a:cubicBezTo>
                    <a:pt x="1202" y="1306"/>
                    <a:pt x="835" y="1440"/>
                    <a:pt x="568" y="1506"/>
                  </a:cubicBezTo>
                  <a:cubicBezTo>
                    <a:pt x="534" y="1306"/>
                    <a:pt x="534" y="973"/>
                    <a:pt x="735" y="706"/>
                  </a:cubicBezTo>
                  <a:cubicBezTo>
                    <a:pt x="868" y="539"/>
                    <a:pt x="1035" y="472"/>
                    <a:pt x="1168" y="472"/>
                  </a:cubicBezTo>
                  <a:close/>
                  <a:moveTo>
                    <a:pt x="1212" y="0"/>
                  </a:moveTo>
                  <a:cubicBezTo>
                    <a:pt x="936" y="0"/>
                    <a:pt x="641" y="138"/>
                    <a:pt x="401" y="439"/>
                  </a:cubicBezTo>
                  <a:cubicBezTo>
                    <a:pt x="1" y="1006"/>
                    <a:pt x="201" y="1707"/>
                    <a:pt x="201" y="1773"/>
                  </a:cubicBezTo>
                  <a:cubicBezTo>
                    <a:pt x="234" y="1840"/>
                    <a:pt x="334" y="1940"/>
                    <a:pt x="401" y="1940"/>
                  </a:cubicBezTo>
                  <a:cubicBezTo>
                    <a:pt x="534" y="1940"/>
                    <a:pt x="1368" y="1807"/>
                    <a:pt x="1669" y="1273"/>
                  </a:cubicBezTo>
                  <a:cubicBezTo>
                    <a:pt x="1835" y="1039"/>
                    <a:pt x="1869" y="839"/>
                    <a:pt x="1835" y="639"/>
                  </a:cubicBezTo>
                  <a:cubicBezTo>
                    <a:pt x="1735" y="306"/>
                    <a:pt x="1569" y="105"/>
                    <a:pt x="1302" y="5"/>
                  </a:cubicBezTo>
                  <a:cubicBezTo>
                    <a:pt x="1272" y="2"/>
                    <a:pt x="1242" y="0"/>
                    <a:pt x="1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7"/>
            <p:cNvSpPr/>
            <p:nvPr/>
          </p:nvSpPr>
          <p:spPr>
            <a:xfrm>
              <a:off x="3708650" y="3254100"/>
              <a:ext cx="38400" cy="43725"/>
            </a:xfrm>
            <a:custGeom>
              <a:avLst/>
              <a:gdLst/>
              <a:ahLst/>
              <a:cxnLst/>
              <a:rect l="l" t="t" r="r" b="b"/>
              <a:pathLst>
                <a:path w="1536" h="1749" extrusionOk="0">
                  <a:moveTo>
                    <a:pt x="885" y="0"/>
                  </a:moveTo>
                  <a:cubicBezTo>
                    <a:pt x="751" y="0"/>
                    <a:pt x="614" y="67"/>
                    <a:pt x="501" y="214"/>
                  </a:cubicBezTo>
                  <a:cubicBezTo>
                    <a:pt x="1" y="815"/>
                    <a:pt x="1101" y="1749"/>
                    <a:pt x="1101" y="1749"/>
                  </a:cubicBezTo>
                  <a:cubicBezTo>
                    <a:pt x="1101" y="1749"/>
                    <a:pt x="1535" y="1282"/>
                    <a:pt x="1468" y="648"/>
                  </a:cubicBezTo>
                  <a:cubicBezTo>
                    <a:pt x="1402" y="251"/>
                    <a:pt x="1147" y="0"/>
                    <a:pt x="8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7"/>
            <p:cNvSpPr/>
            <p:nvPr/>
          </p:nvSpPr>
          <p:spPr>
            <a:xfrm>
              <a:off x="3701975" y="3248825"/>
              <a:ext cx="51725" cy="54850"/>
            </a:xfrm>
            <a:custGeom>
              <a:avLst/>
              <a:gdLst/>
              <a:ahLst/>
              <a:cxnLst/>
              <a:rect l="l" t="t" r="r" b="b"/>
              <a:pathLst>
                <a:path w="2069" h="2194" extrusionOk="0">
                  <a:moveTo>
                    <a:pt x="1235" y="425"/>
                  </a:moveTo>
                  <a:cubicBezTo>
                    <a:pt x="1368" y="459"/>
                    <a:pt x="1468" y="625"/>
                    <a:pt x="1535" y="926"/>
                  </a:cubicBezTo>
                  <a:cubicBezTo>
                    <a:pt x="1569" y="1192"/>
                    <a:pt x="1435" y="1493"/>
                    <a:pt x="1302" y="1659"/>
                  </a:cubicBezTo>
                  <a:cubicBezTo>
                    <a:pt x="1068" y="1359"/>
                    <a:pt x="701" y="825"/>
                    <a:pt x="935" y="525"/>
                  </a:cubicBezTo>
                  <a:cubicBezTo>
                    <a:pt x="968" y="492"/>
                    <a:pt x="1068" y="425"/>
                    <a:pt x="1135" y="425"/>
                  </a:cubicBezTo>
                  <a:close/>
                  <a:moveTo>
                    <a:pt x="1165" y="1"/>
                  </a:moveTo>
                  <a:cubicBezTo>
                    <a:pt x="979" y="1"/>
                    <a:pt x="787" y="88"/>
                    <a:pt x="635" y="292"/>
                  </a:cubicBezTo>
                  <a:cubicBezTo>
                    <a:pt x="1" y="1059"/>
                    <a:pt x="1202" y="2126"/>
                    <a:pt x="1235" y="2160"/>
                  </a:cubicBezTo>
                  <a:cubicBezTo>
                    <a:pt x="1268" y="2193"/>
                    <a:pt x="1302" y="2193"/>
                    <a:pt x="1368" y="2193"/>
                  </a:cubicBezTo>
                  <a:cubicBezTo>
                    <a:pt x="1402" y="2193"/>
                    <a:pt x="1468" y="2160"/>
                    <a:pt x="1502" y="2126"/>
                  </a:cubicBezTo>
                  <a:cubicBezTo>
                    <a:pt x="1569" y="2126"/>
                    <a:pt x="2069" y="1559"/>
                    <a:pt x="1969" y="859"/>
                  </a:cubicBezTo>
                  <a:cubicBezTo>
                    <a:pt x="1902" y="459"/>
                    <a:pt x="1669" y="125"/>
                    <a:pt x="1335" y="25"/>
                  </a:cubicBezTo>
                  <a:cubicBezTo>
                    <a:pt x="1280" y="9"/>
                    <a:pt x="1223" y="1"/>
                    <a:pt x="1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7"/>
            <p:cNvSpPr/>
            <p:nvPr/>
          </p:nvSpPr>
          <p:spPr>
            <a:xfrm>
              <a:off x="3498500" y="2702050"/>
              <a:ext cx="301900" cy="517400"/>
            </a:xfrm>
            <a:custGeom>
              <a:avLst/>
              <a:gdLst/>
              <a:ahLst/>
              <a:cxnLst/>
              <a:rect l="l" t="t" r="r" b="b"/>
              <a:pathLst>
                <a:path w="12076" h="20696" extrusionOk="0">
                  <a:moveTo>
                    <a:pt x="2122" y="0"/>
                  </a:moveTo>
                  <a:cubicBezTo>
                    <a:pt x="1853" y="0"/>
                    <a:pt x="1598" y="60"/>
                    <a:pt x="1368" y="180"/>
                  </a:cubicBezTo>
                  <a:cubicBezTo>
                    <a:pt x="434" y="647"/>
                    <a:pt x="1" y="1948"/>
                    <a:pt x="1" y="4050"/>
                  </a:cubicBezTo>
                  <a:lnTo>
                    <a:pt x="1" y="20495"/>
                  </a:lnTo>
                  <a:cubicBezTo>
                    <a:pt x="1" y="20528"/>
                    <a:pt x="34" y="20595"/>
                    <a:pt x="101" y="20662"/>
                  </a:cubicBezTo>
                  <a:cubicBezTo>
                    <a:pt x="101" y="20695"/>
                    <a:pt x="167" y="20695"/>
                    <a:pt x="201" y="20695"/>
                  </a:cubicBezTo>
                  <a:lnTo>
                    <a:pt x="368" y="20695"/>
                  </a:lnTo>
                  <a:lnTo>
                    <a:pt x="11942" y="11755"/>
                  </a:lnTo>
                  <a:cubicBezTo>
                    <a:pt x="12043" y="11689"/>
                    <a:pt x="12076" y="11555"/>
                    <a:pt x="12009" y="11488"/>
                  </a:cubicBezTo>
                  <a:cubicBezTo>
                    <a:pt x="11945" y="11424"/>
                    <a:pt x="11866" y="11387"/>
                    <a:pt x="11801" y="11387"/>
                  </a:cubicBezTo>
                  <a:cubicBezTo>
                    <a:pt x="11765" y="11387"/>
                    <a:pt x="11733" y="11398"/>
                    <a:pt x="11709" y="11422"/>
                  </a:cubicBezTo>
                  <a:lnTo>
                    <a:pt x="434" y="20061"/>
                  </a:lnTo>
                  <a:lnTo>
                    <a:pt x="434" y="4050"/>
                  </a:lnTo>
                  <a:cubicBezTo>
                    <a:pt x="434" y="1648"/>
                    <a:pt x="1035" y="847"/>
                    <a:pt x="1568" y="547"/>
                  </a:cubicBezTo>
                  <a:cubicBezTo>
                    <a:pt x="1729" y="467"/>
                    <a:pt x="1913" y="426"/>
                    <a:pt x="2113" y="426"/>
                  </a:cubicBezTo>
                  <a:cubicBezTo>
                    <a:pt x="2494" y="426"/>
                    <a:pt x="2932" y="575"/>
                    <a:pt x="3370" y="881"/>
                  </a:cubicBezTo>
                  <a:cubicBezTo>
                    <a:pt x="4358" y="1591"/>
                    <a:pt x="6146" y="2330"/>
                    <a:pt x="7836" y="2330"/>
                  </a:cubicBezTo>
                  <a:cubicBezTo>
                    <a:pt x="7971" y="2330"/>
                    <a:pt x="8106" y="2325"/>
                    <a:pt x="8240" y="2315"/>
                  </a:cubicBezTo>
                  <a:cubicBezTo>
                    <a:pt x="8373" y="2315"/>
                    <a:pt x="8440" y="2215"/>
                    <a:pt x="8440" y="2082"/>
                  </a:cubicBezTo>
                  <a:cubicBezTo>
                    <a:pt x="8440" y="1982"/>
                    <a:pt x="8373" y="1882"/>
                    <a:pt x="8240" y="1882"/>
                  </a:cubicBezTo>
                  <a:cubicBezTo>
                    <a:pt x="8108" y="1892"/>
                    <a:pt x="7976" y="1897"/>
                    <a:pt x="7843" y="1897"/>
                  </a:cubicBezTo>
                  <a:cubicBezTo>
                    <a:pt x="6255" y="1897"/>
                    <a:pt x="4588" y="1194"/>
                    <a:pt x="3603" y="547"/>
                  </a:cubicBezTo>
                  <a:cubicBezTo>
                    <a:pt x="3114" y="185"/>
                    <a:pt x="2597" y="0"/>
                    <a:pt x="2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7"/>
            <p:cNvSpPr/>
            <p:nvPr/>
          </p:nvSpPr>
          <p:spPr>
            <a:xfrm>
              <a:off x="3545200" y="2750750"/>
              <a:ext cx="30875" cy="447850"/>
            </a:xfrm>
            <a:custGeom>
              <a:avLst/>
              <a:gdLst/>
              <a:ahLst/>
              <a:cxnLst/>
              <a:rect l="l" t="t" r="r" b="b"/>
              <a:pathLst>
                <a:path w="1235" h="17914" extrusionOk="0">
                  <a:moveTo>
                    <a:pt x="1" y="0"/>
                  </a:moveTo>
                  <a:lnTo>
                    <a:pt x="1" y="17913"/>
                  </a:lnTo>
                  <a:lnTo>
                    <a:pt x="1235" y="17913"/>
                  </a:lnTo>
                  <a:lnTo>
                    <a:pt x="12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7"/>
            <p:cNvSpPr/>
            <p:nvPr/>
          </p:nvSpPr>
          <p:spPr>
            <a:xfrm>
              <a:off x="3586900" y="2803275"/>
              <a:ext cx="30875" cy="433675"/>
            </a:xfrm>
            <a:custGeom>
              <a:avLst/>
              <a:gdLst/>
              <a:ahLst/>
              <a:cxnLst/>
              <a:rect l="l" t="t" r="r" b="b"/>
              <a:pathLst>
                <a:path w="1235" h="17347" extrusionOk="0">
                  <a:moveTo>
                    <a:pt x="0" y="1"/>
                  </a:moveTo>
                  <a:lnTo>
                    <a:pt x="0" y="17347"/>
                  </a:lnTo>
                  <a:lnTo>
                    <a:pt x="1235" y="173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7"/>
            <p:cNvSpPr/>
            <p:nvPr/>
          </p:nvSpPr>
          <p:spPr>
            <a:xfrm>
              <a:off x="3627750" y="2803275"/>
              <a:ext cx="30900" cy="433675"/>
            </a:xfrm>
            <a:custGeom>
              <a:avLst/>
              <a:gdLst/>
              <a:ahLst/>
              <a:cxnLst/>
              <a:rect l="l" t="t" r="r" b="b"/>
              <a:pathLst>
                <a:path w="1236" h="17347" extrusionOk="0">
                  <a:moveTo>
                    <a:pt x="1" y="1"/>
                  </a:moveTo>
                  <a:lnTo>
                    <a:pt x="1" y="17347"/>
                  </a:lnTo>
                  <a:lnTo>
                    <a:pt x="1235" y="173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7"/>
            <p:cNvSpPr/>
            <p:nvPr/>
          </p:nvSpPr>
          <p:spPr>
            <a:xfrm>
              <a:off x="3669450" y="2803275"/>
              <a:ext cx="30900" cy="433675"/>
            </a:xfrm>
            <a:custGeom>
              <a:avLst/>
              <a:gdLst/>
              <a:ahLst/>
              <a:cxnLst/>
              <a:rect l="l" t="t" r="r" b="b"/>
              <a:pathLst>
                <a:path w="1236" h="17347" extrusionOk="0">
                  <a:moveTo>
                    <a:pt x="1" y="1"/>
                  </a:moveTo>
                  <a:lnTo>
                    <a:pt x="1" y="17347"/>
                  </a:lnTo>
                  <a:lnTo>
                    <a:pt x="1235" y="173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7"/>
            <p:cNvSpPr/>
            <p:nvPr/>
          </p:nvSpPr>
          <p:spPr>
            <a:xfrm>
              <a:off x="3615250" y="2969225"/>
              <a:ext cx="179325" cy="292750"/>
            </a:xfrm>
            <a:custGeom>
              <a:avLst/>
              <a:gdLst/>
              <a:ahLst/>
              <a:cxnLst/>
              <a:rect l="l" t="t" r="r" b="b"/>
              <a:pathLst>
                <a:path w="7173" h="11710" extrusionOk="0">
                  <a:moveTo>
                    <a:pt x="3336" y="1"/>
                  </a:moveTo>
                  <a:lnTo>
                    <a:pt x="1" y="10208"/>
                  </a:lnTo>
                  <a:lnTo>
                    <a:pt x="3770" y="11709"/>
                  </a:lnTo>
                  <a:lnTo>
                    <a:pt x="7172" y="1502"/>
                  </a:lnTo>
                  <a:lnTo>
                    <a:pt x="33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7"/>
            <p:cNvSpPr/>
            <p:nvPr/>
          </p:nvSpPr>
          <p:spPr>
            <a:xfrm>
              <a:off x="3607750" y="2964450"/>
              <a:ext cx="192650" cy="303350"/>
            </a:xfrm>
            <a:custGeom>
              <a:avLst/>
              <a:gdLst/>
              <a:ahLst/>
              <a:cxnLst/>
              <a:rect l="l" t="t" r="r" b="b"/>
              <a:pathLst>
                <a:path w="7706" h="12134" extrusionOk="0">
                  <a:moveTo>
                    <a:pt x="3803" y="425"/>
                  </a:moveTo>
                  <a:lnTo>
                    <a:pt x="7206" y="1760"/>
                  </a:lnTo>
                  <a:lnTo>
                    <a:pt x="3937" y="11600"/>
                  </a:lnTo>
                  <a:lnTo>
                    <a:pt x="534" y="10299"/>
                  </a:lnTo>
                  <a:lnTo>
                    <a:pt x="3803" y="425"/>
                  </a:lnTo>
                  <a:close/>
                  <a:moveTo>
                    <a:pt x="3620" y="0"/>
                  </a:moveTo>
                  <a:cubicBezTo>
                    <a:pt x="3586" y="0"/>
                    <a:pt x="3553" y="8"/>
                    <a:pt x="3536" y="25"/>
                  </a:cubicBezTo>
                  <a:cubicBezTo>
                    <a:pt x="3470" y="58"/>
                    <a:pt x="3403" y="92"/>
                    <a:pt x="3403" y="159"/>
                  </a:cubicBezTo>
                  <a:lnTo>
                    <a:pt x="34" y="10366"/>
                  </a:lnTo>
                  <a:cubicBezTo>
                    <a:pt x="0" y="10466"/>
                    <a:pt x="67" y="10566"/>
                    <a:pt x="167" y="10633"/>
                  </a:cubicBezTo>
                  <a:lnTo>
                    <a:pt x="4003" y="12134"/>
                  </a:lnTo>
                  <a:lnTo>
                    <a:pt x="4170" y="12134"/>
                  </a:lnTo>
                  <a:cubicBezTo>
                    <a:pt x="4237" y="12067"/>
                    <a:pt x="4303" y="12034"/>
                    <a:pt x="4303" y="12000"/>
                  </a:cubicBezTo>
                  <a:lnTo>
                    <a:pt x="7673" y="1793"/>
                  </a:lnTo>
                  <a:cubicBezTo>
                    <a:pt x="7706" y="1693"/>
                    <a:pt x="7639" y="1560"/>
                    <a:pt x="7539" y="1526"/>
                  </a:cubicBezTo>
                  <a:lnTo>
                    <a:pt x="3703" y="25"/>
                  </a:lnTo>
                  <a:cubicBezTo>
                    <a:pt x="3686" y="8"/>
                    <a:pt x="3653" y="0"/>
                    <a:pt x="3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7"/>
            <p:cNvSpPr/>
            <p:nvPr/>
          </p:nvSpPr>
          <p:spPr>
            <a:xfrm>
              <a:off x="3675300" y="2996750"/>
              <a:ext cx="120950" cy="113450"/>
            </a:xfrm>
            <a:custGeom>
              <a:avLst/>
              <a:gdLst/>
              <a:ahLst/>
              <a:cxnLst/>
              <a:rect l="l" t="t" r="r" b="b"/>
              <a:pathLst>
                <a:path w="4838" h="4538" extrusionOk="0">
                  <a:moveTo>
                    <a:pt x="200" y="1"/>
                  </a:moveTo>
                  <a:cubicBezTo>
                    <a:pt x="67" y="1"/>
                    <a:pt x="0" y="67"/>
                    <a:pt x="0" y="201"/>
                  </a:cubicBezTo>
                  <a:lnTo>
                    <a:pt x="0" y="2769"/>
                  </a:lnTo>
                  <a:cubicBezTo>
                    <a:pt x="0" y="2869"/>
                    <a:pt x="34" y="2936"/>
                    <a:pt x="134" y="3003"/>
                  </a:cubicBezTo>
                  <a:cubicBezTo>
                    <a:pt x="143" y="3012"/>
                    <a:pt x="159" y="3016"/>
                    <a:pt x="178" y="3016"/>
                  </a:cubicBezTo>
                  <a:cubicBezTo>
                    <a:pt x="231" y="3016"/>
                    <a:pt x="309" y="2985"/>
                    <a:pt x="334" y="2936"/>
                  </a:cubicBezTo>
                  <a:lnTo>
                    <a:pt x="1401" y="1835"/>
                  </a:lnTo>
                  <a:lnTo>
                    <a:pt x="1335" y="3503"/>
                  </a:lnTo>
                  <a:cubicBezTo>
                    <a:pt x="1335" y="3570"/>
                    <a:pt x="1368" y="3637"/>
                    <a:pt x="1468" y="3703"/>
                  </a:cubicBezTo>
                  <a:cubicBezTo>
                    <a:pt x="1477" y="3712"/>
                    <a:pt x="1491" y="3716"/>
                    <a:pt x="1507" y="3716"/>
                  </a:cubicBezTo>
                  <a:cubicBezTo>
                    <a:pt x="1553" y="3716"/>
                    <a:pt x="1619" y="3685"/>
                    <a:pt x="1668" y="3637"/>
                  </a:cubicBezTo>
                  <a:lnTo>
                    <a:pt x="2869" y="2569"/>
                  </a:lnTo>
                  <a:lnTo>
                    <a:pt x="2602" y="4270"/>
                  </a:lnTo>
                  <a:cubicBezTo>
                    <a:pt x="2535" y="4370"/>
                    <a:pt x="2602" y="4437"/>
                    <a:pt x="2669" y="4471"/>
                  </a:cubicBezTo>
                  <a:cubicBezTo>
                    <a:pt x="2702" y="4537"/>
                    <a:pt x="2769" y="4537"/>
                    <a:pt x="2802" y="4537"/>
                  </a:cubicBezTo>
                  <a:cubicBezTo>
                    <a:pt x="2836" y="4537"/>
                    <a:pt x="2936" y="4537"/>
                    <a:pt x="2969" y="4471"/>
                  </a:cubicBezTo>
                  <a:lnTo>
                    <a:pt x="4704" y="3103"/>
                  </a:lnTo>
                  <a:cubicBezTo>
                    <a:pt x="4804" y="3036"/>
                    <a:pt x="4837" y="2903"/>
                    <a:pt x="4737" y="2803"/>
                  </a:cubicBezTo>
                  <a:cubicBezTo>
                    <a:pt x="4696" y="2761"/>
                    <a:pt x="4629" y="2733"/>
                    <a:pt x="4568" y="2733"/>
                  </a:cubicBezTo>
                  <a:cubicBezTo>
                    <a:pt x="4531" y="2733"/>
                    <a:pt x="4496" y="2744"/>
                    <a:pt x="4470" y="2769"/>
                  </a:cubicBezTo>
                  <a:lnTo>
                    <a:pt x="3136" y="3803"/>
                  </a:lnTo>
                  <a:lnTo>
                    <a:pt x="3403" y="2069"/>
                  </a:lnTo>
                  <a:cubicBezTo>
                    <a:pt x="3403" y="1969"/>
                    <a:pt x="3369" y="1902"/>
                    <a:pt x="3303" y="1869"/>
                  </a:cubicBezTo>
                  <a:cubicBezTo>
                    <a:pt x="3273" y="1859"/>
                    <a:pt x="3247" y="1855"/>
                    <a:pt x="3222" y="1855"/>
                  </a:cubicBezTo>
                  <a:cubicBezTo>
                    <a:pt x="3161" y="1855"/>
                    <a:pt x="3107" y="1878"/>
                    <a:pt x="3036" y="1902"/>
                  </a:cubicBezTo>
                  <a:lnTo>
                    <a:pt x="1802" y="3036"/>
                  </a:lnTo>
                  <a:lnTo>
                    <a:pt x="1868" y="1268"/>
                  </a:lnTo>
                  <a:cubicBezTo>
                    <a:pt x="1868" y="1202"/>
                    <a:pt x="1835" y="1101"/>
                    <a:pt x="1735" y="1068"/>
                  </a:cubicBezTo>
                  <a:cubicBezTo>
                    <a:pt x="1707" y="1054"/>
                    <a:pt x="1668" y="1046"/>
                    <a:pt x="1630" y="1046"/>
                  </a:cubicBezTo>
                  <a:cubicBezTo>
                    <a:pt x="1575" y="1046"/>
                    <a:pt x="1521" y="1062"/>
                    <a:pt x="1501" y="1101"/>
                  </a:cubicBezTo>
                  <a:lnTo>
                    <a:pt x="401" y="2269"/>
                  </a:lnTo>
                  <a:lnTo>
                    <a:pt x="401" y="201"/>
                  </a:lnTo>
                  <a:cubicBezTo>
                    <a:pt x="401" y="67"/>
                    <a:pt x="334"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7"/>
            <p:cNvSpPr/>
            <p:nvPr/>
          </p:nvSpPr>
          <p:spPr>
            <a:xfrm>
              <a:off x="3631925" y="3073125"/>
              <a:ext cx="116775" cy="113800"/>
            </a:xfrm>
            <a:custGeom>
              <a:avLst/>
              <a:gdLst/>
              <a:ahLst/>
              <a:cxnLst/>
              <a:rect l="l" t="t" r="r" b="b"/>
              <a:pathLst>
                <a:path w="4671" h="4552" extrusionOk="0">
                  <a:moveTo>
                    <a:pt x="1852" y="1"/>
                  </a:moveTo>
                  <a:cubicBezTo>
                    <a:pt x="1799" y="1"/>
                    <a:pt x="1726" y="24"/>
                    <a:pt x="1702" y="48"/>
                  </a:cubicBezTo>
                  <a:lnTo>
                    <a:pt x="67" y="1516"/>
                  </a:lnTo>
                  <a:cubicBezTo>
                    <a:pt x="1" y="1616"/>
                    <a:pt x="1" y="1716"/>
                    <a:pt x="67" y="1816"/>
                  </a:cubicBezTo>
                  <a:cubicBezTo>
                    <a:pt x="118" y="1849"/>
                    <a:pt x="168" y="1866"/>
                    <a:pt x="218" y="1866"/>
                  </a:cubicBezTo>
                  <a:cubicBezTo>
                    <a:pt x="268" y="1866"/>
                    <a:pt x="318" y="1849"/>
                    <a:pt x="368" y="1816"/>
                  </a:cubicBezTo>
                  <a:lnTo>
                    <a:pt x="1669" y="682"/>
                  </a:lnTo>
                  <a:lnTo>
                    <a:pt x="1669" y="2216"/>
                  </a:lnTo>
                  <a:cubicBezTo>
                    <a:pt x="1669" y="2316"/>
                    <a:pt x="1702" y="2383"/>
                    <a:pt x="1769" y="2450"/>
                  </a:cubicBezTo>
                  <a:cubicBezTo>
                    <a:pt x="1787" y="2459"/>
                    <a:pt x="1807" y="2463"/>
                    <a:pt x="1828" y="2463"/>
                  </a:cubicBezTo>
                  <a:cubicBezTo>
                    <a:pt x="1887" y="2463"/>
                    <a:pt x="1953" y="2432"/>
                    <a:pt x="2002" y="2383"/>
                  </a:cubicBezTo>
                  <a:lnTo>
                    <a:pt x="2903" y="1416"/>
                  </a:lnTo>
                  <a:lnTo>
                    <a:pt x="2769" y="2983"/>
                  </a:lnTo>
                  <a:cubicBezTo>
                    <a:pt x="2769" y="3050"/>
                    <a:pt x="2836" y="3150"/>
                    <a:pt x="2903" y="3183"/>
                  </a:cubicBezTo>
                  <a:cubicBezTo>
                    <a:pt x="2932" y="3193"/>
                    <a:pt x="2959" y="3197"/>
                    <a:pt x="2984" y="3197"/>
                  </a:cubicBezTo>
                  <a:cubicBezTo>
                    <a:pt x="3045" y="3197"/>
                    <a:pt x="3099" y="3174"/>
                    <a:pt x="3170" y="3150"/>
                  </a:cubicBezTo>
                  <a:lnTo>
                    <a:pt x="4204" y="2216"/>
                  </a:lnTo>
                  <a:lnTo>
                    <a:pt x="4237" y="4351"/>
                  </a:lnTo>
                  <a:cubicBezTo>
                    <a:pt x="4237" y="4484"/>
                    <a:pt x="4337" y="4551"/>
                    <a:pt x="4437" y="4551"/>
                  </a:cubicBezTo>
                  <a:cubicBezTo>
                    <a:pt x="4571" y="4551"/>
                    <a:pt x="4671" y="4484"/>
                    <a:pt x="4604" y="4351"/>
                  </a:cubicBezTo>
                  <a:lnTo>
                    <a:pt x="4571" y="1782"/>
                  </a:lnTo>
                  <a:cubicBezTo>
                    <a:pt x="4571" y="1682"/>
                    <a:pt x="4537" y="1616"/>
                    <a:pt x="4437" y="1549"/>
                  </a:cubicBezTo>
                  <a:cubicBezTo>
                    <a:pt x="4428" y="1540"/>
                    <a:pt x="4412" y="1536"/>
                    <a:pt x="4393" y="1536"/>
                  </a:cubicBezTo>
                  <a:cubicBezTo>
                    <a:pt x="4340" y="1536"/>
                    <a:pt x="4262" y="1567"/>
                    <a:pt x="4237" y="1616"/>
                  </a:cubicBezTo>
                  <a:lnTo>
                    <a:pt x="3236" y="2483"/>
                  </a:lnTo>
                  <a:lnTo>
                    <a:pt x="3370" y="882"/>
                  </a:lnTo>
                  <a:cubicBezTo>
                    <a:pt x="3370" y="815"/>
                    <a:pt x="3336" y="715"/>
                    <a:pt x="3236" y="682"/>
                  </a:cubicBezTo>
                  <a:cubicBezTo>
                    <a:pt x="3209" y="668"/>
                    <a:pt x="3170" y="660"/>
                    <a:pt x="3131" y="660"/>
                  </a:cubicBezTo>
                  <a:cubicBezTo>
                    <a:pt x="3076" y="660"/>
                    <a:pt x="3022" y="676"/>
                    <a:pt x="3003" y="715"/>
                  </a:cubicBezTo>
                  <a:lnTo>
                    <a:pt x="2036" y="1716"/>
                  </a:lnTo>
                  <a:lnTo>
                    <a:pt x="2036" y="215"/>
                  </a:lnTo>
                  <a:cubicBezTo>
                    <a:pt x="2036" y="148"/>
                    <a:pt x="2002" y="48"/>
                    <a:pt x="1902" y="15"/>
                  </a:cubicBezTo>
                  <a:cubicBezTo>
                    <a:pt x="1892" y="5"/>
                    <a:pt x="1874" y="1"/>
                    <a:pt x="18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7"/>
            <p:cNvSpPr/>
            <p:nvPr/>
          </p:nvSpPr>
          <p:spPr>
            <a:xfrm>
              <a:off x="3637775" y="3105175"/>
              <a:ext cx="124275" cy="110925"/>
            </a:xfrm>
            <a:custGeom>
              <a:avLst/>
              <a:gdLst/>
              <a:ahLst/>
              <a:cxnLst/>
              <a:rect l="l" t="t" r="r" b="b"/>
              <a:pathLst>
                <a:path w="4971" h="4437" extrusionOk="0">
                  <a:moveTo>
                    <a:pt x="200" y="0"/>
                  </a:moveTo>
                  <a:cubicBezTo>
                    <a:pt x="67" y="0"/>
                    <a:pt x="0" y="67"/>
                    <a:pt x="0" y="200"/>
                  </a:cubicBezTo>
                  <a:lnTo>
                    <a:pt x="200" y="2936"/>
                  </a:lnTo>
                  <a:cubicBezTo>
                    <a:pt x="200" y="3036"/>
                    <a:pt x="267" y="3069"/>
                    <a:pt x="334" y="3102"/>
                  </a:cubicBezTo>
                  <a:cubicBezTo>
                    <a:pt x="434" y="3102"/>
                    <a:pt x="501" y="3102"/>
                    <a:pt x="534" y="3036"/>
                  </a:cubicBezTo>
                  <a:lnTo>
                    <a:pt x="1335" y="2035"/>
                  </a:lnTo>
                  <a:lnTo>
                    <a:pt x="1368" y="3669"/>
                  </a:lnTo>
                  <a:cubicBezTo>
                    <a:pt x="1368" y="3769"/>
                    <a:pt x="1435" y="3836"/>
                    <a:pt x="1501" y="3870"/>
                  </a:cubicBezTo>
                  <a:cubicBezTo>
                    <a:pt x="1601" y="3870"/>
                    <a:pt x="1668" y="3870"/>
                    <a:pt x="1701" y="3769"/>
                  </a:cubicBezTo>
                  <a:lnTo>
                    <a:pt x="2602" y="2669"/>
                  </a:lnTo>
                  <a:lnTo>
                    <a:pt x="2836" y="4270"/>
                  </a:lnTo>
                  <a:cubicBezTo>
                    <a:pt x="2836" y="4370"/>
                    <a:pt x="2869" y="4403"/>
                    <a:pt x="2969" y="4437"/>
                  </a:cubicBezTo>
                  <a:lnTo>
                    <a:pt x="3036" y="4437"/>
                  </a:lnTo>
                  <a:cubicBezTo>
                    <a:pt x="3080" y="4437"/>
                    <a:pt x="3110" y="4422"/>
                    <a:pt x="3144" y="4422"/>
                  </a:cubicBezTo>
                  <a:cubicBezTo>
                    <a:pt x="3162" y="4422"/>
                    <a:pt x="3180" y="4425"/>
                    <a:pt x="3203" y="4437"/>
                  </a:cubicBezTo>
                  <a:lnTo>
                    <a:pt x="4870" y="2936"/>
                  </a:lnTo>
                  <a:cubicBezTo>
                    <a:pt x="4970" y="2869"/>
                    <a:pt x="4970" y="2735"/>
                    <a:pt x="4870" y="2669"/>
                  </a:cubicBezTo>
                  <a:cubicBezTo>
                    <a:pt x="4837" y="2619"/>
                    <a:pt x="4787" y="2594"/>
                    <a:pt x="4737" y="2594"/>
                  </a:cubicBezTo>
                  <a:cubicBezTo>
                    <a:pt x="4687" y="2594"/>
                    <a:pt x="4637" y="2619"/>
                    <a:pt x="4604" y="2669"/>
                  </a:cubicBezTo>
                  <a:lnTo>
                    <a:pt x="3203" y="3903"/>
                  </a:lnTo>
                  <a:lnTo>
                    <a:pt x="2969" y="2168"/>
                  </a:lnTo>
                  <a:cubicBezTo>
                    <a:pt x="2936" y="2068"/>
                    <a:pt x="2869" y="2035"/>
                    <a:pt x="2802" y="2002"/>
                  </a:cubicBezTo>
                  <a:cubicBezTo>
                    <a:pt x="2702" y="2002"/>
                    <a:pt x="2635" y="2002"/>
                    <a:pt x="2602" y="2068"/>
                  </a:cubicBezTo>
                  <a:lnTo>
                    <a:pt x="1802" y="3102"/>
                  </a:lnTo>
                  <a:lnTo>
                    <a:pt x="1768" y="1535"/>
                  </a:lnTo>
                  <a:cubicBezTo>
                    <a:pt x="1768" y="1434"/>
                    <a:pt x="1701" y="1368"/>
                    <a:pt x="1635" y="1334"/>
                  </a:cubicBezTo>
                  <a:cubicBezTo>
                    <a:pt x="1601" y="1334"/>
                    <a:pt x="1468" y="1334"/>
                    <a:pt x="1435" y="1401"/>
                  </a:cubicBezTo>
                  <a:lnTo>
                    <a:pt x="601" y="2402"/>
                  </a:lnTo>
                  <a:lnTo>
                    <a:pt x="434" y="200"/>
                  </a:lnTo>
                  <a:cubicBezTo>
                    <a:pt x="434" y="67"/>
                    <a:pt x="334" y="0"/>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7"/>
            <p:cNvSpPr/>
            <p:nvPr/>
          </p:nvSpPr>
          <p:spPr>
            <a:xfrm>
              <a:off x="3591075" y="3184500"/>
              <a:ext cx="125100" cy="83300"/>
            </a:xfrm>
            <a:custGeom>
              <a:avLst/>
              <a:gdLst/>
              <a:ahLst/>
              <a:cxnLst/>
              <a:rect l="l" t="t" r="r" b="b"/>
              <a:pathLst>
                <a:path w="5004" h="3332" extrusionOk="0">
                  <a:moveTo>
                    <a:pt x="2148" y="1"/>
                  </a:moveTo>
                  <a:cubicBezTo>
                    <a:pt x="2095" y="1"/>
                    <a:pt x="2025" y="40"/>
                    <a:pt x="2002" y="63"/>
                  </a:cubicBezTo>
                  <a:lnTo>
                    <a:pt x="67" y="1797"/>
                  </a:lnTo>
                  <a:cubicBezTo>
                    <a:pt x="0" y="1897"/>
                    <a:pt x="0" y="2031"/>
                    <a:pt x="67" y="2098"/>
                  </a:cubicBezTo>
                  <a:cubicBezTo>
                    <a:pt x="117" y="2148"/>
                    <a:pt x="175" y="2173"/>
                    <a:pt x="230" y="2173"/>
                  </a:cubicBezTo>
                  <a:cubicBezTo>
                    <a:pt x="284" y="2173"/>
                    <a:pt x="334" y="2148"/>
                    <a:pt x="367" y="2098"/>
                  </a:cubicBezTo>
                  <a:lnTo>
                    <a:pt x="1902" y="697"/>
                  </a:lnTo>
                  <a:lnTo>
                    <a:pt x="1868" y="2598"/>
                  </a:lnTo>
                  <a:cubicBezTo>
                    <a:pt x="1868" y="2698"/>
                    <a:pt x="1902" y="2765"/>
                    <a:pt x="2002" y="2798"/>
                  </a:cubicBezTo>
                  <a:cubicBezTo>
                    <a:pt x="2068" y="2798"/>
                    <a:pt x="2202" y="2798"/>
                    <a:pt x="2235" y="2731"/>
                  </a:cubicBezTo>
                  <a:lnTo>
                    <a:pt x="3303" y="1430"/>
                  </a:lnTo>
                  <a:lnTo>
                    <a:pt x="3336" y="3032"/>
                  </a:lnTo>
                  <a:cubicBezTo>
                    <a:pt x="3336" y="3165"/>
                    <a:pt x="3369" y="3198"/>
                    <a:pt x="3469" y="3232"/>
                  </a:cubicBezTo>
                  <a:cubicBezTo>
                    <a:pt x="3503" y="3232"/>
                    <a:pt x="3636" y="3232"/>
                    <a:pt x="3670" y="3165"/>
                  </a:cubicBezTo>
                  <a:lnTo>
                    <a:pt x="4570" y="2031"/>
                  </a:lnTo>
                  <a:lnTo>
                    <a:pt x="4537" y="3098"/>
                  </a:lnTo>
                  <a:cubicBezTo>
                    <a:pt x="4537" y="3232"/>
                    <a:pt x="4604" y="3332"/>
                    <a:pt x="4737" y="3332"/>
                  </a:cubicBezTo>
                  <a:cubicBezTo>
                    <a:pt x="4870" y="3332"/>
                    <a:pt x="4970" y="3232"/>
                    <a:pt x="4970" y="3198"/>
                  </a:cubicBezTo>
                  <a:lnTo>
                    <a:pt x="5004" y="1464"/>
                  </a:lnTo>
                  <a:cubicBezTo>
                    <a:pt x="5004" y="1397"/>
                    <a:pt x="4970" y="1297"/>
                    <a:pt x="4870" y="1264"/>
                  </a:cubicBezTo>
                  <a:cubicBezTo>
                    <a:pt x="4843" y="1250"/>
                    <a:pt x="4804" y="1242"/>
                    <a:pt x="4765" y="1242"/>
                  </a:cubicBezTo>
                  <a:cubicBezTo>
                    <a:pt x="4710" y="1242"/>
                    <a:pt x="4656" y="1258"/>
                    <a:pt x="4637" y="1297"/>
                  </a:cubicBezTo>
                  <a:lnTo>
                    <a:pt x="3670" y="2464"/>
                  </a:lnTo>
                  <a:lnTo>
                    <a:pt x="3636" y="897"/>
                  </a:lnTo>
                  <a:cubicBezTo>
                    <a:pt x="3636" y="763"/>
                    <a:pt x="3569" y="730"/>
                    <a:pt x="3503" y="697"/>
                  </a:cubicBezTo>
                  <a:cubicBezTo>
                    <a:pt x="3469" y="697"/>
                    <a:pt x="3336" y="697"/>
                    <a:pt x="3303" y="763"/>
                  </a:cubicBezTo>
                  <a:lnTo>
                    <a:pt x="2302" y="2031"/>
                  </a:lnTo>
                  <a:lnTo>
                    <a:pt x="2335" y="230"/>
                  </a:lnTo>
                  <a:cubicBezTo>
                    <a:pt x="2335" y="129"/>
                    <a:pt x="2302" y="63"/>
                    <a:pt x="2202" y="29"/>
                  </a:cubicBezTo>
                  <a:cubicBezTo>
                    <a:pt x="2191" y="9"/>
                    <a:pt x="2172" y="1"/>
                    <a:pt x="2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7"/>
            <p:cNvSpPr/>
            <p:nvPr/>
          </p:nvSpPr>
          <p:spPr>
            <a:xfrm>
              <a:off x="3772025" y="3063475"/>
              <a:ext cx="47575" cy="189325"/>
            </a:xfrm>
            <a:custGeom>
              <a:avLst/>
              <a:gdLst/>
              <a:ahLst/>
              <a:cxnLst/>
              <a:rect l="l" t="t" r="r" b="b"/>
              <a:pathLst>
                <a:path w="1903" h="7573" extrusionOk="0">
                  <a:moveTo>
                    <a:pt x="668" y="0"/>
                  </a:moveTo>
                  <a:cubicBezTo>
                    <a:pt x="668" y="0"/>
                    <a:pt x="234" y="4437"/>
                    <a:pt x="134" y="5604"/>
                  </a:cubicBezTo>
                  <a:cubicBezTo>
                    <a:pt x="1" y="6805"/>
                    <a:pt x="635" y="7205"/>
                    <a:pt x="968" y="7572"/>
                  </a:cubicBezTo>
                  <a:cubicBezTo>
                    <a:pt x="1268" y="7239"/>
                    <a:pt x="1902" y="6805"/>
                    <a:pt x="1802" y="5604"/>
                  </a:cubicBezTo>
                  <a:cubicBezTo>
                    <a:pt x="1669" y="4403"/>
                    <a:pt x="1268" y="0"/>
                    <a:pt x="1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7"/>
            <p:cNvSpPr/>
            <p:nvPr/>
          </p:nvSpPr>
          <p:spPr>
            <a:xfrm>
              <a:off x="3711150" y="3060125"/>
              <a:ext cx="79250" cy="182675"/>
            </a:xfrm>
            <a:custGeom>
              <a:avLst/>
              <a:gdLst/>
              <a:ahLst/>
              <a:cxnLst/>
              <a:rect l="l" t="t" r="r" b="b"/>
              <a:pathLst>
                <a:path w="3170" h="7307" extrusionOk="0">
                  <a:moveTo>
                    <a:pt x="2603" y="1"/>
                  </a:moveTo>
                  <a:cubicBezTo>
                    <a:pt x="2603" y="1"/>
                    <a:pt x="901" y="4070"/>
                    <a:pt x="434" y="5171"/>
                  </a:cubicBezTo>
                  <a:cubicBezTo>
                    <a:pt x="1" y="6239"/>
                    <a:pt x="434" y="6839"/>
                    <a:pt x="668" y="7306"/>
                  </a:cubicBezTo>
                  <a:cubicBezTo>
                    <a:pt x="1168" y="7006"/>
                    <a:pt x="1869" y="6872"/>
                    <a:pt x="2069" y="5705"/>
                  </a:cubicBezTo>
                  <a:cubicBezTo>
                    <a:pt x="2336" y="4537"/>
                    <a:pt x="3170" y="168"/>
                    <a:pt x="3170" y="168"/>
                  </a:cubicBezTo>
                  <a:lnTo>
                    <a:pt x="2903" y="68"/>
                  </a:lnTo>
                  <a:lnTo>
                    <a:pt x="2869" y="68"/>
                  </a:lnTo>
                  <a:lnTo>
                    <a:pt x="26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7"/>
            <p:cNvSpPr/>
            <p:nvPr/>
          </p:nvSpPr>
          <p:spPr>
            <a:xfrm>
              <a:off x="3587725" y="3201300"/>
              <a:ext cx="148475" cy="81525"/>
            </a:xfrm>
            <a:custGeom>
              <a:avLst/>
              <a:gdLst/>
              <a:ahLst/>
              <a:cxnLst/>
              <a:rect l="l" t="t" r="r" b="b"/>
              <a:pathLst>
                <a:path w="5939" h="3261" extrusionOk="0">
                  <a:moveTo>
                    <a:pt x="734" y="1"/>
                  </a:moveTo>
                  <a:cubicBezTo>
                    <a:pt x="535" y="1"/>
                    <a:pt x="339" y="100"/>
                    <a:pt x="201" y="258"/>
                  </a:cubicBezTo>
                  <a:cubicBezTo>
                    <a:pt x="1" y="592"/>
                    <a:pt x="34" y="1025"/>
                    <a:pt x="334" y="1259"/>
                  </a:cubicBezTo>
                  <a:cubicBezTo>
                    <a:pt x="1802" y="2426"/>
                    <a:pt x="4037" y="3160"/>
                    <a:pt x="5171" y="3260"/>
                  </a:cubicBezTo>
                  <a:lnTo>
                    <a:pt x="5205" y="3260"/>
                  </a:lnTo>
                  <a:cubicBezTo>
                    <a:pt x="5538" y="3260"/>
                    <a:pt x="5838" y="2960"/>
                    <a:pt x="5872" y="2593"/>
                  </a:cubicBezTo>
                  <a:cubicBezTo>
                    <a:pt x="5938" y="2226"/>
                    <a:pt x="5672" y="1893"/>
                    <a:pt x="5305" y="1859"/>
                  </a:cubicBezTo>
                  <a:cubicBezTo>
                    <a:pt x="4304" y="1759"/>
                    <a:pt x="2302" y="1092"/>
                    <a:pt x="1135" y="158"/>
                  </a:cubicBezTo>
                  <a:cubicBezTo>
                    <a:pt x="1012" y="49"/>
                    <a:pt x="872" y="1"/>
                    <a:pt x="7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7"/>
            <p:cNvSpPr/>
            <p:nvPr/>
          </p:nvSpPr>
          <p:spPr>
            <a:xfrm>
              <a:off x="3581900" y="3196375"/>
              <a:ext cx="158475" cy="92275"/>
            </a:xfrm>
            <a:custGeom>
              <a:avLst/>
              <a:gdLst/>
              <a:ahLst/>
              <a:cxnLst/>
              <a:rect l="l" t="t" r="r" b="b"/>
              <a:pathLst>
                <a:path w="6339" h="3691" extrusionOk="0">
                  <a:moveTo>
                    <a:pt x="934" y="388"/>
                  </a:moveTo>
                  <a:cubicBezTo>
                    <a:pt x="1034" y="388"/>
                    <a:pt x="1101" y="422"/>
                    <a:pt x="1201" y="455"/>
                  </a:cubicBezTo>
                  <a:cubicBezTo>
                    <a:pt x="2402" y="1422"/>
                    <a:pt x="4437" y="2090"/>
                    <a:pt x="5504" y="2223"/>
                  </a:cubicBezTo>
                  <a:cubicBezTo>
                    <a:pt x="5704" y="2256"/>
                    <a:pt x="5905" y="2456"/>
                    <a:pt x="5871" y="2757"/>
                  </a:cubicBezTo>
                  <a:cubicBezTo>
                    <a:pt x="5871" y="2990"/>
                    <a:pt x="5671" y="3224"/>
                    <a:pt x="5438" y="3224"/>
                  </a:cubicBezTo>
                  <a:lnTo>
                    <a:pt x="5404" y="3224"/>
                  </a:lnTo>
                  <a:cubicBezTo>
                    <a:pt x="4270" y="3090"/>
                    <a:pt x="2068" y="2423"/>
                    <a:pt x="701" y="1256"/>
                  </a:cubicBezTo>
                  <a:cubicBezTo>
                    <a:pt x="501" y="1089"/>
                    <a:pt x="434" y="755"/>
                    <a:pt x="601" y="555"/>
                  </a:cubicBezTo>
                  <a:cubicBezTo>
                    <a:pt x="701" y="455"/>
                    <a:pt x="768" y="388"/>
                    <a:pt x="901" y="388"/>
                  </a:cubicBezTo>
                  <a:close/>
                  <a:moveTo>
                    <a:pt x="1007" y="0"/>
                  </a:moveTo>
                  <a:cubicBezTo>
                    <a:pt x="959" y="0"/>
                    <a:pt x="911" y="7"/>
                    <a:pt x="868" y="21"/>
                  </a:cubicBezTo>
                  <a:cubicBezTo>
                    <a:pt x="601" y="55"/>
                    <a:pt x="401" y="188"/>
                    <a:pt x="267" y="388"/>
                  </a:cubicBezTo>
                  <a:cubicBezTo>
                    <a:pt x="0" y="755"/>
                    <a:pt x="67" y="1356"/>
                    <a:pt x="434" y="1623"/>
                  </a:cubicBezTo>
                  <a:cubicBezTo>
                    <a:pt x="1902" y="2857"/>
                    <a:pt x="4203" y="3557"/>
                    <a:pt x="5371" y="3691"/>
                  </a:cubicBezTo>
                  <a:lnTo>
                    <a:pt x="5438" y="3691"/>
                  </a:lnTo>
                  <a:cubicBezTo>
                    <a:pt x="5905" y="3691"/>
                    <a:pt x="6238" y="3290"/>
                    <a:pt x="6271" y="2857"/>
                  </a:cubicBezTo>
                  <a:cubicBezTo>
                    <a:pt x="6338" y="2356"/>
                    <a:pt x="6005" y="1889"/>
                    <a:pt x="5538" y="1856"/>
                  </a:cubicBezTo>
                  <a:cubicBezTo>
                    <a:pt x="4570" y="1756"/>
                    <a:pt x="2602" y="1089"/>
                    <a:pt x="1501" y="188"/>
                  </a:cubicBezTo>
                  <a:cubicBezTo>
                    <a:pt x="1371" y="84"/>
                    <a:pt x="1180" y="0"/>
                    <a:pt x="1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7"/>
            <p:cNvSpPr/>
            <p:nvPr/>
          </p:nvSpPr>
          <p:spPr>
            <a:xfrm>
              <a:off x="3637775" y="3240775"/>
              <a:ext cx="35875" cy="39550"/>
            </a:xfrm>
            <a:custGeom>
              <a:avLst/>
              <a:gdLst/>
              <a:ahLst/>
              <a:cxnLst/>
              <a:rect l="l" t="t" r="r" b="b"/>
              <a:pathLst>
                <a:path w="1435" h="1582" extrusionOk="0">
                  <a:moveTo>
                    <a:pt x="611" y="0"/>
                  </a:moveTo>
                  <a:cubicBezTo>
                    <a:pt x="432" y="0"/>
                    <a:pt x="273" y="93"/>
                    <a:pt x="167" y="347"/>
                  </a:cubicBezTo>
                  <a:cubicBezTo>
                    <a:pt x="0" y="781"/>
                    <a:pt x="334" y="1581"/>
                    <a:pt x="334" y="1581"/>
                  </a:cubicBezTo>
                  <a:cubicBezTo>
                    <a:pt x="334" y="1581"/>
                    <a:pt x="1101" y="1248"/>
                    <a:pt x="1268" y="814"/>
                  </a:cubicBezTo>
                  <a:cubicBezTo>
                    <a:pt x="1435" y="414"/>
                    <a:pt x="1201" y="180"/>
                    <a:pt x="934" y="80"/>
                  </a:cubicBezTo>
                  <a:cubicBezTo>
                    <a:pt x="824" y="31"/>
                    <a:pt x="714" y="0"/>
                    <a:pt x="6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7"/>
            <p:cNvSpPr/>
            <p:nvPr/>
          </p:nvSpPr>
          <p:spPr>
            <a:xfrm>
              <a:off x="3632775" y="3233750"/>
              <a:ext cx="45050" cy="50725"/>
            </a:xfrm>
            <a:custGeom>
              <a:avLst/>
              <a:gdLst/>
              <a:ahLst/>
              <a:cxnLst/>
              <a:rect l="l" t="t" r="r" b="b"/>
              <a:pathLst>
                <a:path w="1802" h="2029" extrusionOk="0">
                  <a:moveTo>
                    <a:pt x="834" y="428"/>
                  </a:moveTo>
                  <a:cubicBezTo>
                    <a:pt x="901" y="428"/>
                    <a:pt x="1001" y="461"/>
                    <a:pt x="1001" y="461"/>
                  </a:cubicBezTo>
                  <a:cubicBezTo>
                    <a:pt x="1301" y="595"/>
                    <a:pt x="1334" y="728"/>
                    <a:pt x="1234" y="961"/>
                  </a:cubicBezTo>
                  <a:cubicBezTo>
                    <a:pt x="1168" y="1128"/>
                    <a:pt x="901" y="1328"/>
                    <a:pt x="667" y="1462"/>
                  </a:cubicBezTo>
                  <a:cubicBezTo>
                    <a:pt x="567" y="1228"/>
                    <a:pt x="500" y="828"/>
                    <a:pt x="567" y="628"/>
                  </a:cubicBezTo>
                  <a:cubicBezTo>
                    <a:pt x="634" y="494"/>
                    <a:pt x="667" y="461"/>
                    <a:pt x="734" y="428"/>
                  </a:cubicBezTo>
                  <a:close/>
                  <a:moveTo>
                    <a:pt x="763" y="0"/>
                  </a:moveTo>
                  <a:cubicBezTo>
                    <a:pt x="679" y="0"/>
                    <a:pt x="604" y="19"/>
                    <a:pt x="534" y="61"/>
                  </a:cubicBezTo>
                  <a:cubicBezTo>
                    <a:pt x="367" y="128"/>
                    <a:pt x="234" y="261"/>
                    <a:pt x="167" y="494"/>
                  </a:cubicBezTo>
                  <a:cubicBezTo>
                    <a:pt x="0" y="995"/>
                    <a:pt x="334" y="1795"/>
                    <a:pt x="367" y="1895"/>
                  </a:cubicBezTo>
                  <a:cubicBezTo>
                    <a:pt x="400" y="1962"/>
                    <a:pt x="500" y="2029"/>
                    <a:pt x="567" y="2029"/>
                  </a:cubicBezTo>
                  <a:cubicBezTo>
                    <a:pt x="634" y="2029"/>
                    <a:pt x="634" y="2029"/>
                    <a:pt x="634" y="1962"/>
                  </a:cubicBezTo>
                  <a:cubicBezTo>
                    <a:pt x="701" y="1962"/>
                    <a:pt x="1468" y="1629"/>
                    <a:pt x="1635" y="1128"/>
                  </a:cubicBezTo>
                  <a:cubicBezTo>
                    <a:pt x="1801" y="661"/>
                    <a:pt x="1635" y="294"/>
                    <a:pt x="1168" y="94"/>
                  </a:cubicBezTo>
                  <a:cubicBezTo>
                    <a:pt x="1013" y="36"/>
                    <a:pt x="880" y="0"/>
                    <a:pt x="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7"/>
            <p:cNvSpPr/>
            <p:nvPr/>
          </p:nvSpPr>
          <p:spPr>
            <a:xfrm>
              <a:off x="3986350" y="3200600"/>
              <a:ext cx="38375" cy="38025"/>
            </a:xfrm>
            <a:custGeom>
              <a:avLst/>
              <a:gdLst/>
              <a:ahLst/>
              <a:cxnLst/>
              <a:rect l="l" t="t" r="r" b="b"/>
              <a:pathLst>
                <a:path w="1535" h="1521" extrusionOk="0">
                  <a:moveTo>
                    <a:pt x="560" y="1"/>
                  </a:moveTo>
                  <a:cubicBezTo>
                    <a:pt x="339" y="1"/>
                    <a:pt x="154" y="152"/>
                    <a:pt x="101" y="453"/>
                  </a:cubicBezTo>
                  <a:cubicBezTo>
                    <a:pt x="1" y="1253"/>
                    <a:pt x="1368" y="1520"/>
                    <a:pt x="1368" y="1520"/>
                  </a:cubicBezTo>
                  <a:cubicBezTo>
                    <a:pt x="1368" y="1520"/>
                    <a:pt x="1535" y="853"/>
                    <a:pt x="1168" y="353"/>
                  </a:cubicBezTo>
                  <a:cubicBezTo>
                    <a:pt x="980" y="118"/>
                    <a:pt x="756" y="1"/>
                    <a:pt x="5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7"/>
            <p:cNvSpPr/>
            <p:nvPr/>
          </p:nvSpPr>
          <p:spPr>
            <a:xfrm>
              <a:off x="3983850" y="3193675"/>
              <a:ext cx="45900" cy="49125"/>
            </a:xfrm>
            <a:custGeom>
              <a:avLst/>
              <a:gdLst/>
              <a:ahLst/>
              <a:cxnLst/>
              <a:rect l="l" t="t" r="r" b="b"/>
              <a:pathLst>
                <a:path w="1836" h="1965" extrusionOk="0">
                  <a:moveTo>
                    <a:pt x="701" y="496"/>
                  </a:moveTo>
                  <a:cubicBezTo>
                    <a:pt x="834" y="496"/>
                    <a:pt x="968" y="563"/>
                    <a:pt x="1135" y="696"/>
                  </a:cubicBezTo>
                  <a:cubicBezTo>
                    <a:pt x="1301" y="930"/>
                    <a:pt x="1301" y="1264"/>
                    <a:pt x="1301" y="1497"/>
                  </a:cubicBezTo>
                  <a:cubicBezTo>
                    <a:pt x="1035" y="1430"/>
                    <a:pt x="668" y="1264"/>
                    <a:pt x="501" y="1063"/>
                  </a:cubicBezTo>
                  <a:cubicBezTo>
                    <a:pt x="434" y="997"/>
                    <a:pt x="434" y="897"/>
                    <a:pt x="434" y="763"/>
                  </a:cubicBezTo>
                  <a:cubicBezTo>
                    <a:pt x="434" y="630"/>
                    <a:pt x="501" y="530"/>
                    <a:pt x="634" y="496"/>
                  </a:cubicBezTo>
                  <a:close/>
                  <a:moveTo>
                    <a:pt x="728" y="0"/>
                  </a:moveTo>
                  <a:cubicBezTo>
                    <a:pt x="664" y="0"/>
                    <a:pt x="599" y="10"/>
                    <a:pt x="534" y="29"/>
                  </a:cubicBezTo>
                  <a:cubicBezTo>
                    <a:pt x="267" y="96"/>
                    <a:pt x="34" y="330"/>
                    <a:pt x="0" y="663"/>
                  </a:cubicBezTo>
                  <a:cubicBezTo>
                    <a:pt x="0" y="897"/>
                    <a:pt x="34" y="1130"/>
                    <a:pt x="167" y="1264"/>
                  </a:cubicBezTo>
                  <a:cubicBezTo>
                    <a:pt x="501" y="1797"/>
                    <a:pt x="1335" y="1964"/>
                    <a:pt x="1468" y="1964"/>
                  </a:cubicBezTo>
                  <a:cubicBezTo>
                    <a:pt x="1535" y="1964"/>
                    <a:pt x="1635" y="1897"/>
                    <a:pt x="1635" y="1764"/>
                  </a:cubicBezTo>
                  <a:cubicBezTo>
                    <a:pt x="1668" y="1731"/>
                    <a:pt x="1835" y="1030"/>
                    <a:pt x="1435" y="430"/>
                  </a:cubicBezTo>
                  <a:cubicBezTo>
                    <a:pt x="1247" y="161"/>
                    <a:pt x="994" y="0"/>
                    <a:pt x="7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7"/>
            <p:cNvSpPr/>
            <p:nvPr/>
          </p:nvSpPr>
          <p:spPr>
            <a:xfrm>
              <a:off x="3845425" y="3254100"/>
              <a:ext cx="38375" cy="43725"/>
            </a:xfrm>
            <a:custGeom>
              <a:avLst/>
              <a:gdLst/>
              <a:ahLst/>
              <a:cxnLst/>
              <a:rect l="l" t="t" r="r" b="b"/>
              <a:pathLst>
                <a:path w="1535" h="1749" extrusionOk="0">
                  <a:moveTo>
                    <a:pt x="650" y="0"/>
                  </a:moveTo>
                  <a:cubicBezTo>
                    <a:pt x="388" y="0"/>
                    <a:pt x="133" y="251"/>
                    <a:pt x="67" y="648"/>
                  </a:cubicBezTo>
                  <a:cubicBezTo>
                    <a:pt x="0" y="1282"/>
                    <a:pt x="467" y="1749"/>
                    <a:pt x="467" y="1749"/>
                  </a:cubicBezTo>
                  <a:cubicBezTo>
                    <a:pt x="467" y="1749"/>
                    <a:pt x="1535" y="815"/>
                    <a:pt x="1034" y="214"/>
                  </a:cubicBezTo>
                  <a:cubicBezTo>
                    <a:pt x="921" y="67"/>
                    <a:pt x="784" y="0"/>
                    <a:pt x="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7"/>
            <p:cNvSpPr/>
            <p:nvPr/>
          </p:nvSpPr>
          <p:spPr>
            <a:xfrm>
              <a:off x="3838750" y="3249000"/>
              <a:ext cx="51725" cy="54675"/>
            </a:xfrm>
            <a:custGeom>
              <a:avLst/>
              <a:gdLst/>
              <a:ahLst/>
              <a:cxnLst/>
              <a:rect l="l" t="t" r="r" b="b"/>
              <a:pathLst>
                <a:path w="2069" h="2187" extrusionOk="0">
                  <a:moveTo>
                    <a:pt x="934" y="418"/>
                  </a:moveTo>
                  <a:cubicBezTo>
                    <a:pt x="1001" y="418"/>
                    <a:pt x="1101" y="452"/>
                    <a:pt x="1235" y="518"/>
                  </a:cubicBezTo>
                  <a:cubicBezTo>
                    <a:pt x="1468" y="852"/>
                    <a:pt x="1068" y="1419"/>
                    <a:pt x="801" y="1652"/>
                  </a:cubicBezTo>
                  <a:cubicBezTo>
                    <a:pt x="667" y="1486"/>
                    <a:pt x="567" y="1252"/>
                    <a:pt x="601" y="919"/>
                  </a:cubicBezTo>
                  <a:cubicBezTo>
                    <a:pt x="601" y="618"/>
                    <a:pt x="768" y="452"/>
                    <a:pt x="901" y="418"/>
                  </a:cubicBezTo>
                  <a:close/>
                  <a:moveTo>
                    <a:pt x="863" y="1"/>
                  </a:moveTo>
                  <a:cubicBezTo>
                    <a:pt x="819" y="1"/>
                    <a:pt x="776" y="6"/>
                    <a:pt x="734" y="18"/>
                  </a:cubicBezTo>
                  <a:cubicBezTo>
                    <a:pt x="401" y="118"/>
                    <a:pt x="134" y="452"/>
                    <a:pt x="100" y="852"/>
                  </a:cubicBezTo>
                  <a:cubicBezTo>
                    <a:pt x="0" y="1586"/>
                    <a:pt x="501" y="2086"/>
                    <a:pt x="567" y="2119"/>
                  </a:cubicBezTo>
                  <a:cubicBezTo>
                    <a:pt x="601" y="2153"/>
                    <a:pt x="667" y="2186"/>
                    <a:pt x="734" y="2186"/>
                  </a:cubicBezTo>
                  <a:cubicBezTo>
                    <a:pt x="768" y="2186"/>
                    <a:pt x="801" y="2153"/>
                    <a:pt x="834" y="2153"/>
                  </a:cubicBezTo>
                  <a:cubicBezTo>
                    <a:pt x="901" y="2119"/>
                    <a:pt x="2068" y="1019"/>
                    <a:pt x="1435" y="285"/>
                  </a:cubicBezTo>
                  <a:cubicBezTo>
                    <a:pt x="1297" y="120"/>
                    <a:pt x="1070" y="1"/>
                    <a:pt x="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7"/>
            <p:cNvSpPr/>
            <p:nvPr/>
          </p:nvSpPr>
          <p:spPr>
            <a:xfrm>
              <a:off x="3792875" y="2701775"/>
              <a:ext cx="302750" cy="517675"/>
            </a:xfrm>
            <a:custGeom>
              <a:avLst/>
              <a:gdLst/>
              <a:ahLst/>
              <a:cxnLst/>
              <a:rect l="l" t="t" r="r" b="b"/>
              <a:pathLst>
                <a:path w="12110" h="20707" extrusionOk="0">
                  <a:moveTo>
                    <a:pt x="10011" y="1"/>
                  </a:moveTo>
                  <a:cubicBezTo>
                    <a:pt x="9527" y="1"/>
                    <a:pt x="8993" y="178"/>
                    <a:pt x="8473" y="525"/>
                  </a:cubicBezTo>
                  <a:cubicBezTo>
                    <a:pt x="7519" y="1171"/>
                    <a:pt x="5798" y="1874"/>
                    <a:pt x="4228" y="1874"/>
                  </a:cubicBezTo>
                  <a:cubicBezTo>
                    <a:pt x="4096" y="1874"/>
                    <a:pt x="3966" y="1870"/>
                    <a:pt x="3837" y="1859"/>
                  </a:cubicBezTo>
                  <a:cubicBezTo>
                    <a:pt x="3737" y="1859"/>
                    <a:pt x="3637" y="1926"/>
                    <a:pt x="3637" y="2059"/>
                  </a:cubicBezTo>
                  <a:cubicBezTo>
                    <a:pt x="3637" y="2159"/>
                    <a:pt x="3737" y="2293"/>
                    <a:pt x="3837" y="2293"/>
                  </a:cubicBezTo>
                  <a:cubicBezTo>
                    <a:pt x="3944" y="2299"/>
                    <a:pt x="4052" y="2302"/>
                    <a:pt x="4160" y="2302"/>
                  </a:cubicBezTo>
                  <a:cubicBezTo>
                    <a:pt x="5873" y="2302"/>
                    <a:pt x="7705" y="1580"/>
                    <a:pt x="8740" y="858"/>
                  </a:cubicBezTo>
                  <a:cubicBezTo>
                    <a:pt x="9135" y="552"/>
                    <a:pt x="9558" y="389"/>
                    <a:pt x="9944" y="389"/>
                  </a:cubicBezTo>
                  <a:cubicBezTo>
                    <a:pt x="10145" y="389"/>
                    <a:pt x="10336" y="433"/>
                    <a:pt x="10508" y="525"/>
                  </a:cubicBezTo>
                  <a:cubicBezTo>
                    <a:pt x="11009" y="758"/>
                    <a:pt x="11642" y="1592"/>
                    <a:pt x="11642" y="4027"/>
                  </a:cubicBezTo>
                  <a:lnTo>
                    <a:pt x="11642" y="20039"/>
                  </a:lnTo>
                  <a:lnTo>
                    <a:pt x="401" y="11399"/>
                  </a:lnTo>
                  <a:cubicBezTo>
                    <a:pt x="366" y="11376"/>
                    <a:pt x="326" y="11365"/>
                    <a:pt x="287" y="11365"/>
                  </a:cubicBezTo>
                  <a:cubicBezTo>
                    <a:pt x="215" y="11365"/>
                    <a:pt x="144" y="11401"/>
                    <a:pt x="101" y="11466"/>
                  </a:cubicBezTo>
                  <a:cubicBezTo>
                    <a:pt x="1" y="11533"/>
                    <a:pt x="67" y="11666"/>
                    <a:pt x="134" y="11733"/>
                  </a:cubicBezTo>
                  <a:lnTo>
                    <a:pt x="11742" y="20673"/>
                  </a:lnTo>
                  <a:cubicBezTo>
                    <a:pt x="11776" y="20706"/>
                    <a:pt x="11809" y="20706"/>
                    <a:pt x="11842" y="20706"/>
                  </a:cubicBezTo>
                  <a:cubicBezTo>
                    <a:pt x="11909" y="20706"/>
                    <a:pt x="11909" y="20706"/>
                    <a:pt x="11976" y="20606"/>
                  </a:cubicBezTo>
                  <a:cubicBezTo>
                    <a:pt x="12076" y="20606"/>
                    <a:pt x="12109" y="20539"/>
                    <a:pt x="12109" y="20439"/>
                  </a:cubicBezTo>
                  <a:lnTo>
                    <a:pt x="12109" y="4027"/>
                  </a:lnTo>
                  <a:cubicBezTo>
                    <a:pt x="12109" y="1959"/>
                    <a:pt x="11642" y="625"/>
                    <a:pt x="10742" y="158"/>
                  </a:cubicBezTo>
                  <a:cubicBezTo>
                    <a:pt x="10519" y="53"/>
                    <a:pt x="10272" y="1"/>
                    <a:pt x="10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7"/>
            <p:cNvSpPr/>
            <p:nvPr/>
          </p:nvSpPr>
          <p:spPr>
            <a:xfrm>
              <a:off x="4058075" y="2761575"/>
              <a:ext cx="30875" cy="469550"/>
            </a:xfrm>
            <a:custGeom>
              <a:avLst/>
              <a:gdLst/>
              <a:ahLst/>
              <a:cxnLst/>
              <a:rect l="l" t="t" r="r" b="b"/>
              <a:pathLst>
                <a:path w="1235" h="18782" extrusionOk="0">
                  <a:moveTo>
                    <a:pt x="0" y="1"/>
                  </a:moveTo>
                  <a:lnTo>
                    <a:pt x="0" y="18781"/>
                  </a:lnTo>
                  <a:lnTo>
                    <a:pt x="1234" y="18781"/>
                  </a:lnTo>
                  <a:lnTo>
                    <a:pt x="12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7"/>
            <p:cNvSpPr/>
            <p:nvPr/>
          </p:nvSpPr>
          <p:spPr>
            <a:xfrm>
              <a:off x="4016375" y="2750750"/>
              <a:ext cx="30875" cy="447850"/>
            </a:xfrm>
            <a:custGeom>
              <a:avLst/>
              <a:gdLst/>
              <a:ahLst/>
              <a:cxnLst/>
              <a:rect l="l" t="t" r="r" b="b"/>
              <a:pathLst>
                <a:path w="1235" h="17914" extrusionOk="0">
                  <a:moveTo>
                    <a:pt x="0" y="0"/>
                  </a:moveTo>
                  <a:lnTo>
                    <a:pt x="0" y="17913"/>
                  </a:lnTo>
                  <a:lnTo>
                    <a:pt x="1235" y="17913"/>
                  </a:lnTo>
                  <a:lnTo>
                    <a:pt x="12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7"/>
            <p:cNvSpPr/>
            <p:nvPr/>
          </p:nvSpPr>
          <p:spPr>
            <a:xfrm>
              <a:off x="3974675" y="2803275"/>
              <a:ext cx="30875" cy="433675"/>
            </a:xfrm>
            <a:custGeom>
              <a:avLst/>
              <a:gdLst/>
              <a:ahLst/>
              <a:cxnLst/>
              <a:rect l="l" t="t" r="r" b="b"/>
              <a:pathLst>
                <a:path w="1235" h="17347" extrusionOk="0">
                  <a:moveTo>
                    <a:pt x="1" y="1"/>
                  </a:moveTo>
                  <a:lnTo>
                    <a:pt x="1" y="17347"/>
                  </a:lnTo>
                  <a:lnTo>
                    <a:pt x="1235" y="173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7"/>
            <p:cNvSpPr/>
            <p:nvPr/>
          </p:nvSpPr>
          <p:spPr>
            <a:xfrm>
              <a:off x="3933825" y="2803275"/>
              <a:ext cx="31700" cy="433675"/>
            </a:xfrm>
            <a:custGeom>
              <a:avLst/>
              <a:gdLst/>
              <a:ahLst/>
              <a:cxnLst/>
              <a:rect l="l" t="t" r="r" b="b"/>
              <a:pathLst>
                <a:path w="1268" h="17347" extrusionOk="0">
                  <a:moveTo>
                    <a:pt x="0" y="1"/>
                  </a:moveTo>
                  <a:lnTo>
                    <a:pt x="0" y="17347"/>
                  </a:lnTo>
                  <a:lnTo>
                    <a:pt x="1268" y="17347"/>
                  </a:lnTo>
                  <a:lnTo>
                    <a:pt x="12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7"/>
            <p:cNvSpPr/>
            <p:nvPr/>
          </p:nvSpPr>
          <p:spPr>
            <a:xfrm>
              <a:off x="3892125" y="2803275"/>
              <a:ext cx="31700" cy="433675"/>
            </a:xfrm>
            <a:custGeom>
              <a:avLst/>
              <a:gdLst/>
              <a:ahLst/>
              <a:cxnLst/>
              <a:rect l="l" t="t" r="r" b="b"/>
              <a:pathLst>
                <a:path w="1268" h="17347" extrusionOk="0">
                  <a:moveTo>
                    <a:pt x="0" y="1"/>
                  </a:moveTo>
                  <a:lnTo>
                    <a:pt x="0" y="17347"/>
                  </a:lnTo>
                  <a:lnTo>
                    <a:pt x="1268" y="17347"/>
                  </a:lnTo>
                  <a:lnTo>
                    <a:pt x="12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7"/>
            <p:cNvSpPr/>
            <p:nvPr/>
          </p:nvSpPr>
          <p:spPr>
            <a:xfrm>
              <a:off x="3798725" y="2969225"/>
              <a:ext cx="178475" cy="292750"/>
            </a:xfrm>
            <a:custGeom>
              <a:avLst/>
              <a:gdLst/>
              <a:ahLst/>
              <a:cxnLst/>
              <a:rect l="l" t="t" r="r" b="b"/>
              <a:pathLst>
                <a:path w="7139" h="11710" extrusionOk="0">
                  <a:moveTo>
                    <a:pt x="3803" y="1"/>
                  </a:moveTo>
                  <a:lnTo>
                    <a:pt x="0" y="1502"/>
                  </a:lnTo>
                  <a:lnTo>
                    <a:pt x="3369" y="11709"/>
                  </a:lnTo>
                  <a:lnTo>
                    <a:pt x="7139" y="10208"/>
                  </a:lnTo>
                  <a:lnTo>
                    <a:pt x="380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7"/>
            <p:cNvSpPr/>
            <p:nvPr/>
          </p:nvSpPr>
          <p:spPr>
            <a:xfrm>
              <a:off x="3792050" y="2965075"/>
              <a:ext cx="192650" cy="302725"/>
            </a:xfrm>
            <a:custGeom>
              <a:avLst/>
              <a:gdLst/>
              <a:ahLst/>
              <a:cxnLst/>
              <a:rect l="l" t="t" r="r" b="b"/>
              <a:pathLst>
                <a:path w="7706" h="12109" extrusionOk="0">
                  <a:moveTo>
                    <a:pt x="3936" y="467"/>
                  </a:moveTo>
                  <a:lnTo>
                    <a:pt x="7172" y="10307"/>
                  </a:lnTo>
                  <a:lnTo>
                    <a:pt x="3770" y="11642"/>
                  </a:lnTo>
                  <a:lnTo>
                    <a:pt x="501" y="1801"/>
                  </a:lnTo>
                  <a:lnTo>
                    <a:pt x="3936" y="467"/>
                  </a:lnTo>
                  <a:close/>
                  <a:moveTo>
                    <a:pt x="4003" y="0"/>
                  </a:moveTo>
                  <a:lnTo>
                    <a:pt x="167" y="1501"/>
                  </a:lnTo>
                  <a:cubicBezTo>
                    <a:pt x="34" y="1535"/>
                    <a:pt x="0" y="1635"/>
                    <a:pt x="34" y="1768"/>
                  </a:cubicBezTo>
                  <a:lnTo>
                    <a:pt x="3436" y="11975"/>
                  </a:lnTo>
                  <a:lnTo>
                    <a:pt x="3536" y="12109"/>
                  </a:lnTo>
                  <a:lnTo>
                    <a:pt x="3703" y="12109"/>
                  </a:lnTo>
                  <a:lnTo>
                    <a:pt x="7539" y="10608"/>
                  </a:lnTo>
                  <a:cubicBezTo>
                    <a:pt x="7672" y="10541"/>
                    <a:pt x="7706" y="10474"/>
                    <a:pt x="7672" y="10341"/>
                  </a:cubicBezTo>
                  <a:lnTo>
                    <a:pt x="4303" y="134"/>
                  </a:lnTo>
                  <a:lnTo>
                    <a:pt x="41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7"/>
            <p:cNvSpPr/>
            <p:nvPr/>
          </p:nvSpPr>
          <p:spPr>
            <a:xfrm>
              <a:off x="3797050" y="2996750"/>
              <a:ext cx="120950" cy="113450"/>
            </a:xfrm>
            <a:custGeom>
              <a:avLst/>
              <a:gdLst/>
              <a:ahLst/>
              <a:cxnLst/>
              <a:rect l="l" t="t" r="r" b="b"/>
              <a:pathLst>
                <a:path w="4838" h="4538" extrusionOk="0">
                  <a:moveTo>
                    <a:pt x="4637" y="1"/>
                  </a:moveTo>
                  <a:cubicBezTo>
                    <a:pt x="4504" y="1"/>
                    <a:pt x="4437" y="67"/>
                    <a:pt x="4437" y="201"/>
                  </a:cubicBezTo>
                  <a:lnTo>
                    <a:pt x="4437" y="2269"/>
                  </a:lnTo>
                  <a:lnTo>
                    <a:pt x="3336" y="1101"/>
                  </a:lnTo>
                  <a:cubicBezTo>
                    <a:pt x="3289" y="1078"/>
                    <a:pt x="3225" y="1054"/>
                    <a:pt x="3168" y="1054"/>
                  </a:cubicBezTo>
                  <a:cubicBezTo>
                    <a:pt x="3145" y="1054"/>
                    <a:pt x="3122" y="1058"/>
                    <a:pt x="3103" y="1068"/>
                  </a:cubicBezTo>
                  <a:cubicBezTo>
                    <a:pt x="3003" y="1101"/>
                    <a:pt x="2969" y="1202"/>
                    <a:pt x="2969" y="1268"/>
                  </a:cubicBezTo>
                  <a:lnTo>
                    <a:pt x="3036" y="3036"/>
                  </a:lnTo>
                  <a:lnTo>
                    <a:pt x="3036" y="3036"/>
                  </a:lnTo>
                  <a:lnTo>
                    <a:pt x="1802" y="1902"/>
                  </a:lnTo>
                  <a:cubicBezTo>
                    <a:pt x="1765" y="1847"/>
                    <a:pt x="1718" y="1822"/>
                    <a:pt x="1672" y="1822"/>
                  </a:cubicBezTo>
                  <a:cubicBezTo>
                    <a:pt x="1635" y="1822"/>
                    <a:pt x="1598" y="1839"/>
                    <a:pt x="1568" y="1869"/>
                  </a:cubicBezTo>
                  <a:cubicBezTo>
                    <a:pt x="1468" y="1902"/>
                    <a:pt x="1435" y="1969"/>
                    <a:pt x="1435" y="2069"/>
                  </a:cubicBezTo>
                  <a:lnTo>
                    <a:pt x="1735" y="3803"/>
                  </a:lnTo>
                  <a:lnTo>
                    <a:pt x="401" y="2769"/>
                  </a:lnTo>
                  <a:cubicBezTo>
                    <a:pt x="363" y="2744"/>
                    <a:pt x="319" y="2733"/>
                    <a:pt x="277" y="2733"/>
                  </a:cubicBezTo>
                  <a:cubicBezTo>
                    <a:pt x="208" y="2733"/>
                    <a:pt x="142" y="2761"/>
                    <a:pt x="101" y="2803"/>
                  </a:cubicBezTo>
                  <a:cubicBezTo>
                    <a:pt x="0" y="2903"/>
                    <a:pt x="67" y="3036"/>
                    <a:pt x="134" y="3103"/>
                  </a:cubicBezTo>
                  <a:lnTo>
                    <a:pt x="1902" y="4471"/>
                  </a:lnTo>
                  <a:cubicBezTo>
                    <a:pt x="1935" y="4537"/>
                    <a:pt x="1969" y="4537"/>
                    <a:pt x="2002" y="4537"/>
                  </a:cubicBezTo>
                  <a:lnTo>
                    <a:pt x="2169" y="4537"/>
                  </a:lnTo>
                  <a:cubicBezTo>
                    <a:pt x="2202" y="4471"/>
                    <a:pt x="2269" y="4404"/>
                    <a:pt x="2269" y="4337"/>
                  </a:cubicBezTo>
                  <a:lnTo>
                    <a:pt x="1969" y="2603"/>
                  </a:lnTo>
                  <a:lnTo>
                    <a:pt x="3169" y="3637"/>
                  </a:lnTo>
                  <a:cubicBezTo>
                    <a:pt x="3212" y="3700"/>
                    <a:pt x="3254" y="3723"/>
                    <a:pt x="3305" y="3723"/>
                  </a:cubicBezTo>
                  <a:cubicBezTo>
                    <a:pt x="3334" y="3723"/>
                    <a:pt x="3366" y="3716"/>
                    <a:pt x="3403" y="3703"/>
                  </a:cubicBezTo>
                  <a:cubicBezTo>
                    <a:pt x="3470" y="3637"/>
                    <a:pt x="3503" y="3570"/>
                    <a:pt x="3503" y="3503"/>
                  </a:cubicBezTo>
                  <a:lnTo>
                    <a:pt x="3436" y="1835"/>
                  </a:lnTo>
                  <a:lnTo>
                    <a:pt x="4504" y="2936"/>
                  </a:lnTo>
                  <a:cubicBezTo>
                    <a:pt x="4553" y="2985"/>
                    <a:pt x="4601" y="3016"/>
                    <a:pt x="4663" y="3016"/>
                  </a:cubicBezTo>
                  <a:cubicBezTo>
                    <a:pt x="4686" y="3016"/>
                    <a:pt x="4710" y="3012"/>
                    <a:pt x="4737" y="3003"/>
                  </a:cubicBezTo>
                  <a:cubicBezTo>
                    <a:pt x="4804" y="2936"/>
                    <a:pt x="4837" y="2869"/>
                    <a:pt x="4837" y="2769"/>
                  </a:cubicBezTo>
                  <a:lnTo>
                    <a:pt x="4837" y="201"/>
                  </a:lnTo>
                  <a:cubicBezTo>
                    <a:pt x="4837" y="67"/>
                    <a:pt x="4771" y="1"/>
                    <a:pt x="4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7"/>
            <p:cNvSpPr/>
            <p:nvPr/>
          </p:nvSpPr>
          <p:spPr>
            <a:xfrm>
              <a:off x="3844575" y="3073125"/>
              <a:ext cx="115125" cy="113800"/>
            </a:xfrm>
            <a:custGeom>
              <a:avLst/>
              <a:gdLst/>
              <a:ahLst/>
              <a:cxnLst/>
              <a:rect l="l" t="t" r="r" b="b"/>
              <a:pathLst>
                <a:path w="4605" h="4552" extrusionOk="0">
                  <a:moveTo>
                    <a:pt x="2767" y="1"/>
                  </a:moveTo>
                  <a:cubicBezTo>
                    <a:pt x="2745" y="1"/>
                    <a:pt x="2722" y="5"/>
                    <a:pt x="2703" y="15"/>
                  </a:cubicBezTo>
                  <a:cubicBezTo>
                    <a:pt x="2603" y="48"/>
                    <a:pt x="2569" y="148"/>
                    <a:pt x="2569" y="215"/>
                  </a:cubicBezTo>
                  <a:lnTo>
                    <a:pt x="2569" y="1716"/>
                  </a:lnTo>
                  <a:lnTo>
                    <a:pt x="1602" y="715"/>
                  </a:lnTo>
                  <a:cubicBezTo>
                    <a:pt x="1555" y="691"/>
                    <a:pt x="1491" y="668"/>
                    <a:pt x="1434" y="668"/>
                  </a:cubicBezTo>
                  <a:cubicBezTo>
                    <a:pt x="1410" y="668"/>
                    <a:pt x="1388" y="672"/>
                    <a:pt x="1368" y="682"/>
                  </a:cubicBezTo>
                  <a:cubicBezTo>
                    <a:pt x="1268" y="715"/>
                    <a:pt x="1235" y="815"/>
                    <a:pt x="1235" y="882"/>
                  </a:cubicBezTo>
                  <a:lnTo>
                    <a:pt x="1368" y="2483"/>
                  </a:lnTo>
                  <a:lnTo>
                    <a:pt x="1368" y="2483"/>
                  </a:lnTo>
                  <a:lnTo>
                    <a:pt x="368" y="1616"/>
                  </a:lnTo>
                  <a:cubicBezTo>
                    <a:pt x="343" y="1567"/>
                    <a:pt x="283" y="1536"/>
                    <a:pt x="227" y="1536"/>
                  </a:cubicBezTo>
                  <a:cubicBezTo>
                    <a:pt x="206" y="1536"/>
                    <a:pt x="185" y="1540"/>
                    <a:pt x="168" y="1549"/>
                  </a:cubicBezTo>
                  <a:cubicBezTo>
                    <a:pt x="68" y="1616"/>
                    <a:pt x="34" y="1682"/>
                    <a:pt x="34" y="1782"/>
                  </a:cubicBezTo>
                  <a:lnTo>
                    <a:pt x="1" y="4351"/>
                  </a:lnTo>
                  <a:cubicBezTo>
                    <a:pt x="1" y="4484"/>
                    <a:pt x="68" y="4551"/>
                    <a:pt x="201" y="4551"/>
                  </a:cubicBezTo>
                  <a:cubicBezTo>
                    <a:pt x="334" y="4551"/>
                    <a:pt x="401" y="4484"/>
                    <a:pt x="368" y="4351"/>
                  </a:cubicBezTo>
                  <a:lnTo>
                    <a:pt x="401" y="2216"/>
                  </a:lnTo>
                  <a:lnTo>
                    <a:pt x="1435" y="3150"/>
                  </a:lnTo>
                  <a:cubicBezTo>
                    <a:pt x="1494" y="3189"/>
                    <a:pt x="1541" y="3205"/>
                    <a:pt x="1590" y="3205"/>
                  </a:cubicBezTo>
                  <a:cubicBezTo>
                    <a:pt x="1625" y="3205"/>
                    <a:pt x="1661" y="3197"/>
                    <a:pt x="1702" y="3183"/>
                  </a:cubicBezTo>
                  <a:cubicBezTo>
                    <a:pt x="1769" y="3150"/>
                    <a:pt x="1835" y="3050"/>
                    <a:pt x="1835" y="2983"/>
                  </a:cubicBezTo>
                  <a:lnTo>
                    <a:pt x="1702" y="1416"/>
                  </a:lnTo>
                  <a:lnTo>
                    <a:pt x="2603" y="2383"/>
                  </a:lnTo>
                  <a:cubicBezTo>
                    <a:pt x="2652" y="2432"/>
                    <a:pt x="2700" y="2463"/>
                    <a:pt x="2749" y="2463"/>
                  </a:cubicBezTo>
                  <a:cubicBezTo>
                    <a:pt x="2767" y="2463"/>
                    <a:pt x="2785" y="2459"/>
                    <a:pt x="2803" y="2450"/>
                  </a:cubicBezTo>
                  <a:cubicBezTo>
                    <a:pt x="2903" y="2383"/>
                    <a:pt x="2936" y="2316"/>
                    <a:pt x="2936" y="2216"/>
                  </a:cubicBezTo>
                  <a:lnTo>
                    <a:pt x="2936" y="682"/>
                  </a:lnTo>
                  <a:lnTo>
                    <a:pt x="4237" y="1816"/>
                  </a:lnTo>
                  <a:cubicBezTo>
                    <a:pt x="4287" y="1849"/>
                    <a:pt x="4337" y="1866"/>
                    <a:pt x="4387" y="1866"/>
                  </a:cubicBezTo>
                  <a:cubicBezTo>
                    <a:pt x="4437" y="1866"/>
                    <a:pt x="4487" y="1849"/>
                    <a:pt x="4537" y="1816"/>
                  </a:cubicBezTo>
                  <a:cubicBezTo>
                    <a:pt x="4604" y="1716"/>
                    <a:pt x="4604" y="1616"/>
                    <a:pt x="4537" y="1516"/>
                  </a:cubicBezTo>
                  <a:lnTo>
                    <a:pt x="2903" y="48"/>
                  </a:lnTo>
                  <a:cubicBezTo>
                    <a:pt x="2879" y="24"/>
                    <a:pt x="2822" y="1"/>
                    <a:pt x="27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7"/>
            <p:cNvSpPr/>
            <p:nvPr/>
          </p:nvSpPr>
          <p:spPr>
            <a:xfrm>
              <a:off x="3831250" y="3103500"/>
              <a:ext cx="124275" cy="112600"/>
            </a:xfrm>
            <a:custGeom>
              <a:avLst/>
              <a:gdLst/>
              <a:ahLst/>
              <a:cxnLst/>
              <a:rect l="l" t="t" r="r" b="b"/>
              <a:pathLst>
                <a:path w="4971" h="4504" extrusionOk="0">
                  <a:moveTo>
                    <a:pt x="4770" y="0"/>
                  </a:moveTo>
                  <a:cubicBezTo>
                    <a:pt x="4670" y="0"/>
                    <a:pt x="4570" y="100"/>
                    <a:pt x="4570" y="201"/>
                  </a:cubicBezTo>
                  <a:lnTo>
                    <a:pt x="4403" y="2435"/>
                  </a:lnTo>
                  <a:lnTo>
                    <a:pt x="3569" y="1435"/>
                  </a:lnTo>
                  <a:cubicBezTo>
                    <a:pt x="3519" y="1360"/>
                    <a:pt x="3469" y="1322"/>
                    <a:pt x="3405" y="1322"/>
                  </a:cubicBezTo>
                  <a:cubicBezTo>
                    <a:pt x="3384" y="1322"/>
                    <a:pt x="3361" y="1326"/>
                    <a:pt x="3336" y="1335"/>
                  </a:cubicBezTo>
                  <a:cubicBezTo>
                    <a:pt x="3269" y="1401"/>
                    <a:pt x="3236" y="1468"/>
                    <a:pt x="3236" y="1535"/>
                  </a:cubicBezTo>
                  <a:lnTo>
                    <a:pt x="3169" y="3136"/>
                  </a:lnTo>
                  <a:lnTo>
                    <a:pt x="2402" y="2102"/>
                  </a:lnTo>
                  <a:cubicBezTo>
                    <a:pt x="2352" y="2027"/>
                    <a:pt x="2302" y="1989"/>
                    <a:pt x="2238" y="1989"/>
                  </a:cubicBezTo>
                  <a:cubicBezTo>
                    <a:pt x="2216" y="1989"/>
                    <a:pt x="2193" y="1993"/>
                    <a:pt x="2168" y="2002"/>
                  </a:cubicBezTo>
                  <a:cubicBezTo>
                    <a:pt x="2102" y="2002"/>
                    <a:pt x="2035" y="2102"/>
                    <a:pt x="2035" y="2169"/>
                  </a:cubicBezTo>
                  <a:lnTo>
                    <a:pt x="1768" y="3937"/>
                  </a:lnTo>
                  <a:lnTo>
                    <a:pt x="400" y="2669"/>
                  </a:lnTo>
                  <a:cubicBezTo>
                    <a:pt x="350" y="2636"/>
                    <a:pt x="292" y="2619"/>
                    <a:pt x="238" y="2619"/>
                  </a:cubicBezTo>
                  <a:cubicBezTo>
                    <a:pt x="184" y="2619"/>
                    <a:pt x="134" y="2636"/>
                    <a:pt x="100" y="2669"/>
                  </a:cubicBezTo>
                  <a:cubicBezTo>
                    <a:pt x="0" y="2769"/>
                    <a:pt x="0" y="2869"/>
                    <a:pt x="100" y="2969"/>
                  </a:cubicBezTo>
                  <a:lnTo>
                    <a:pt x="1768" y="4470"/>
                  </a:lnTo>
                  <a:cubicBezTo>
                    <a:pt x="1801" y="4504"/>
                    <a:pt x="1835" y="4504"/>
                    <a:pt x="1901" y="4504"/>
                  </a:cubicBezTo>
                  <a:cubicBezTo>
                    <a:pt x="1935" y="4504"/>
                    <a:pt x="1935" y="4504"/>
                    <a:pt x="1968" y="4470"/>
                  </a:cubicBezTo>
                  <a:cubicBezTo>
                    <a:pt x="2002" y="4437"/>
                    <a:pt x="2102" y="4370"/>
                    <a:pt x="2102" y="4303"/>
                  </a:cubicBezTo>
                  <a:lnTo>
                    <a:pt x="2335" y="2669"/>
                  </a:lnTo>
                  <a:lnTo>
                    <a:pt x="3236" y="3803"/>
                  </a:lnTo>
                  <a:cubicBezTo>
                    <a:pt x="3283" y="3850"/>
                    <a:pt x="3347" y="3897"/>
                    <a:pt x="3404" y="3897"/>
                  </a:cubicBezTo>
                  <a:cubicBezTo>
                    <a:pt x="3427" y="3897"/>
                    <a:pt x="3450" y="3889"/>
                    <a:pt x="3469" y="3870"/>
                  </a:cubicBezTo>
                  <a:cubicBezTo>
                    <a:pt x="3569" y="3836"/>
                    <a:pt x="3603" y="3770"/>
                    <a:pt x="3603" y="3670"/>
                  </a:cubicBezTo>
                  <a:lnTo>
                    <a:pt x="3636" y="2035"/>
                  </a:lnTo>
                  <a:lnTo>
                    <a:pt x="4437" y="3036"/>
                  </a:lnTo>
                  <a:cubicBezTo>
                    <a:pt x="4462" y="3111"/>
                    <a:pt x="4524" y="3148"/>
                    <a:pt x="4582" y="3148"/>
                  </a:cubicBezTo>
                  <a:cubicBezTo>
                    <a:pt x="4601" y="3148"/>
                    <a:pt x="4620" y="3144"/>
                    <a:pt x="4637" y="3136"/>
                  </a:cubicBezTo>
                  <a:cubicBezTo>
                    <a:pt x="4670" y="3136"/>
                    <a:pt x="4770" y="3036"/>
                    <a:pt x="4770" y="2969"/>
                  </a:cubicBezTo>
                  <a:lnTo>
                    <a:pt x="4970" y="201"/>
                  </a:lnTo>
                  <a:cubicBezTo>
                    <a:pt x="4970" y="134"/>
                    <a:pt x="4904" y="0"/>
                    <a:pt x="47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7"/>
            <p:cNvSpPr/>
            <p:nvPr/>
          </p:nvSpPr>
          <p:spPr>
            <a:xfrm>
              <a:off x="3876275" y="3182400"/>
              <a:ext cx="125100" cy="85400"/>
            </a:xfrm>
            <a:custGeom>
              <a:avLst/>
              <a:gdLst/>
              <a:ahLst/>
              <a:cxnLst/>
              <a:rect l="l" t="t" r="r" b="b"/>
              <a:pathLst>
                <a:path w="5004" h="3416" extrusionOk="0">
                  <a:moveTo>
                    <a:pt x="2876" y="0"/>
                  </a:moveTo>
                  <a:cubicBezTo>
                    <a:pt x="2854" y="0"/>
                    <a:pt x="2829" y="4"/>
                    <a:pt x="2802" y="13"/>
                  </a:cubicBezTo>
                  <a:cubicBezTo>
                    <a:pt x="2736" y="80"/>
                    <a:pt x="2669" y="147"/>
                    <a:pt x="2669" y="247"/>
                  </a:cubicBezTo>
                  <a:lnTo>
                    <a:pt x="2736" y="2015"/>
                  </a:lnTo>
                  <a:lnTo>
                    <a:pt x="1735" y="781"/>
                  </a:lnTo>
                  <a:cubicBezTo>
                    <a:pt x="1685" y="705"/>
                    <a:pt x="1635" y="668"/>
                    <a:pt x="1571" y="668"/>
                  </a:cubicBezTo>
                  <a:cubicBezTo>
                    <a:pt x="1549" y="668"/>
                    <a:pt x="1526" y="672"/>
                    <a:pt x="1501" y="680"/>
                  </a:cubicBezTo>
                  <a:cubicBezTo>
                    <a:pt x="1435" y="747"/>
                    <a:pt x="1401" y="814"/>
                    <a:pt x="1401" y="914"/>
                  </a:cubicBezTo>
                  <a:lnTo>
                    <a:pt x="1335" y="2482"/>
                  </a:lnTo>
                  <a:lnTo>
                    <a:pt x="401" y="1314"/>
                  </a:lnTo>
                  <a:cubicBezTo>
                    <a:pt x="332" y="1291"/>
                    <a:pt x="278" y="1252"/>
                    <a:pt x="219" y="1252"/>
                  </a:cubicBezTo>
                  <a:cubicBezTo>
                    <a:pt x="193" y="1252"/>
                    <a:pt x="165" y="1260"/>
                    <a:pt x="134" y="1281"/>
                  </a:cubicBezTo>
                  <a:cubicBezTo>
                    <a:pt x="67" y="1314"/>
                    <a:pt x="0" y="1414"/>
                    <a:pt x="0" y="1481"/>
                  </a:cubicBezTo>
                  <a:lnTo>
                    <a:pt x="67" y="3182"/>
                  </a:lnTo>
                  <a:cubicBezTo>
                    <a:pt x="67" y="3316"/>
                    <a:pt x="134" y="3416"/>
                    <a:pt x="267" y="3416"/>
                  </a:cubicBezTo>
                  <a:cubicBezTo>
                    <a:pt x="401" y="3416"/>
                    <a:pt x="467" y="3316"/>
                    <a:pt x="467" y="3116"/>
                  </a:cubicBezTo>
                  <a:lnTo>
                    <a:pt x="434" y="2015"/>
                  </a:lnTo>
                  <a:lnTo>
                    <a:pt x="1335" y="3149"/>
                  </a:lnTo>
                  <a:cubicBezTo>
                    <a:pt x="1385" y="3224"/>
                    <a:pt x="1435" y="3261"/>
                    <a:pt x="1499" y="3261"/>
                  </a:cubicBezTo>
                  <a:cubicBezTo>
                    <a:pt x="1520" y="3261"/>
                    <a:pt x="1543" y="3257"/>
                    <a:pt x="1568" y="3249"/>
                  </a:cubicBezTo>
                  <a:cubicBezTo>
                    <a:pt x="1635" y="3182"/>
                    <a:pt x="1668" y="3116"/>
                    <a:pt x="1668" y="3015"/>
                  </a:cubicBezTo>
                  <a:lnTo>
                    <a:pt x="1735" y="1448"/>
                  </a:lnTo>
                  <a:lnTo>
                    <a:pt x="2769" y="2749"/>
                  </a:lnTo>
                  <a:cubicBezTo>
                    <a:pt x="2818" y="2797"/>
                    <a:pt x="2885" y="2828"/>
                    <a:pt x="2943" y="2828"/>
                  </a:cubicBezTo>
                  <a:cubicBezTo>
                    <a:pt x="2964" y="2828"/>
                    <a:pt x="2985" y="2824"/>
                    <a:pt x="3003" y="2815"/>
                  </a:cubicBezTo>
                  <a:cubicBezTo>
                    <a:pt x="3103" y="2782"/>
                    <a:pt x="3136" y="2682"/>
                    <a:pt x="3136" y="2615"/>
                  </a:cubicBezTo>
                  <a:lnTo>
                    <a:pt x="3103" y="680"/>
                  </a:lnTo>
                  <a:lnTo>
                    <a:pt x="3103" y="680"/>
                  </a:lnTo>
                  <a:lnTo>
                    <a:pt x="4637" y="2115"/>
                  </a:lnTo>
                  <a:cubicBezTo>
                    <a:pt x="4687" y="2148"/>
                    <a:pt x="4737" y="2165"/>
                    <a:pt x="4787" y="2165"/>
                  </a:cubicBezTo>
                  <a:cubicBezTo>
                    <a:pt x="4837" y="2165"/>
                    <a:pt x="4887" y="2148"/>
                    <a:pt x="4937" y="2115"/>
                  </a:cubicBezTo>
                  <a:cubicBezTo>
                    <a:pt x="5004" y="2015"/>
                    <a:pt x="5004" y="1915"/>
                    <a:pt x="4937" y="1815"/>
                  </a:cubicBezTo>
                  <a:lnTo>
                    <a:pt x="3003" y="80"/>
                  </a:lnTo>
                  <a:cubicBezTo>
                    <a:pt x="2978" y="31"/>
                    <a:pt x="2936" y="0"/>
                    <a:pt x="2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7"/>
            <p:cNvSpPr/>
            <p:nvPr/>
          </p:nvSpPr>
          <p:spPr>
            <a:xfrm>
              <a:off x="3802875" y="3060125"/>
              <a:ext cx="79250" cy="182675"/>
            </a:xfrm>
            <a:custGeom>
              <a:avLst/>
              <a:gdLst/>
              <a:ahLst/>
              <a:cxnLst/>
              <a:rect l="l" t="t" r="r" b="b"/>
              <a:pathLst>
                <a:path w="3170" h="7307" extrusionOk="0">
                  <a:moveTo>
                    <a:pt x="535" y="1"/>
                  </a:moveTo>
                  <a:lnTo>
                    <a:pt x="268" y="68"/>
                  </a:lnTo>
                  <a:lnTo>
                    <a:pt x="234" y="68"/>
                  </a:lnTo>
                  <a:lnTo>
                    <a:pt x="1" y="168"/>
                  </a:lnTo>
                  <a:cubicBezTo>
                    <a:pt x="1" y="168"/>
                    <a:pt x="835" y="4537"/>
                    <a:pt x="1068" y="5705"/>
                  </a:cubicBezTo>
                  <a:cubicBezTo>
                    <a:pt x="1269" y="6872"/>
                    <a:pt x="2002" y="7006"/>
                    <a:pt x="2469" y="7306"/>
                  </a:cubicBezTo>
                  <a:cubicBezTo>
                    <a:pt x="2703" y="6839"/>
                    <a:pt x="3170" y="6239"/>
                    <a:pt x="2703" y="5171"/>
                  </a:cubicBezTo>
                  <a:cubicBezTo>
                    <a:pt x="2236" y="4070"/>
                    <a:pt x="535" y="1"/>
                    <a:pt x="5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7"/>
            <p:cNvSpPr/>
            <p:nvPr/>
          </p:nvSpPr>
          <p:spPr>
            <a:xfrm>
              <a:off x="3636925" y="2796600"/>
              <a:ext cx="317750" cy="300250"/>
            </a:xfrm>
            <a:custGeom>
              <a:avLst/>
              <a:gdLst/>
              <a:ahLst/>
              <a:cxnLst/>
              <a:rect l="l" t="t" r="r" b="b"/>
              <a:pathLst>
                <a:path w="12710" h="12010" extrusionOk="0">
                  <a:moveTo>
                    <a:pt x="6372" y="1"/>
                  </a:moveTo>
                  <a:cubicBezTo>
                    <a:pt x="4411" y="981"/>
                    <a:pt x="2355" y="1158"/>
                    <a:pt x="1126" y="1158"/>
                  </a:cubicBezTo>
                  <a:cubicBezTo>
                    <a:pt x="432" y="1158"/>
                    <a:pt x="1" y="1102"/>
                    <a:pt x="1" y="1102"/>
                  </a:cubicBezTo>
                  <a:lnTo>
                    <a:pt x="1" y="1102"/>
                  </a:lnTo>
                  <a:cubicBezTo>
                    <a:pt x="1" y="1102"/>
                    <a:pt x="1035" y="9841"/>
                    <a:pt x="6339" y="12010"/>
                  </a:cubicBezTo>
                  <a:lnTo>
                    <a:pt x="6372" y="12010"/>
                  </a:lnTo>
                  <a:cubicBezTo>
                    <a:pt x="11676" y="9841"/>
                    <a:pt x="12710" y="1102"/>
                    <a:pt x="12710" y="1102"/>
                  </a:cubicBezTo>
                  <a:lnTo>
                    <a:pt x="12710" y="1102"/>
                  </a:lnTo>
                  <a:cubicBezTo>
                    <a:pt x="12710" y="1102"/>
                    <a:pt x="12279" y="1158"/>
                    <a:pt x="11586" y="1158"/>
                  </a:cubicBezTo>
                  <a:cubicBezTo>
                    <a:pt x="10360" y="1158"/>
                    <a:pt x="8311" y="981"/>
                    <a:pt x="63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7"/>
            <p:cNvSpPr/>
            <p:nvPr/>
          </p:nvSpPr>
          <p:spPr>
            <a:xfrm>
              <a:off x="3634425" y="2794100"/>
              <a:ext cx="321925" cy="305250"/>
            </a:xfrm>
            <a:custGeom>
              <a:avLst/>
              <a:gdLst/>
              <a:ahLst/>
              <a:cxnLst/>
              <a:rect l="l" t="t" r="r" b="b"/>
              <a:pathLst>
                <a:path w="12877" h="12210" extrusionOk="0">
                  <a:moveTo>
                    <a:pt x="6472" y="201"/>
                  </a:moveTo>
                  <a:cubicBezTo>
                    <a:pt x="8484" y="1207"/>
                    <a:pt x="10609" y="1360"/>
                    <a:pt x="11819" y="1360"/>
                  </a:cubicBezTo>
                  <a:cubicBezTo>
                    <a:pt x="12215" y="1360"/>
                    <a:pt x="12512" y="1343"/>
                    <a:pt x="12677" y="1335"/>
                  </a:cubicBezTo>
                  <a:lnTo>
                    <a:pt x="12677" y="1335"/>
                  </a:lnTo>
                  <a:cubicBezTo>
                    <a:pt x="12510" y="2436"/>
                    <a:pt x="11276" y="10008"/>
                    <a:pt x="6472" y="12009"/>
                  </a:cubicBezTo>
                  <a:cubicBezTo>
                    <a:pt x="1669" y="10008"/>
                    <a:pt x="434" y="2436"/>
                    <a:pt x="268" y="1335"/>
                  </a:cubicBezTo>
                  <a:lnTo>
                    <a:pt x="268" y="1335"/>
                  </a:lnTo>
                  <a:cubicBezTo>
                    <a:pt x="435" y="1362"/>
                    <a:pt x="761" y="1388"/>
                    <a:pt x="1199" y="1388"/>
                  </a:cubicBezTo>
                  <a:cubicBezTo>
                    <a:pt x="2418" y="1388"/>
                    <a:pt x="4508" y="1183"/>
                    <a:pt x="6472" y="201"/>
                  </a:cubicBezTo>
                  <a:close/>
                  <a:moveTo>
                    <a:pt x="6405" y="1"/>
                  </a:moveTo>
                  <a:cubicBezTo>
                    <a:pt x="4411" y="1009"/>
                    <a:pt x="2282" y="1175"/>
                    <a:pt x="1089" y="1175"/>
                  </a:cubicBezTo>
                  <a:cubicBezTo>
                    <a:pt x="505" y="1175"/>
                    <a:pt x="145" y="1135"/>
                    <a:pt x="134" y="1135"/>
                  </a:cubicBezTo>
                  <a:cubicBezTo>
                    <a:pt x="101" y="1135"/>
                    <a:pt x="101" y="1135"/>
                    <a:pt x="68" y="1168"/>
                  </a:cubicBezTo>
                  <a:cubicBezTo>
                    <a:pt x="1" y="1168"/>
                    <a:pt x="1" y="1202"/>
                    <a:pt x="1" y="1268"/>
                  </a:cubicBezTo>
                  <a:cubicBezTo>
                    <a:pt x="1" y="1335"/>
                    <a:pt x="1102" y="10041"/>
                    <a:pt x="6405" y="12210"/>
                  </a:cubicBezTo>
                  <a:lnTo>
                    <a:pt x="6472" y="12210"/>
                  </a:lnTo>
                  <a:cubicBezTo>
                    <a:pt x="11809" y="10041"/>
                    <a:pt x="12877" y="1335"/>
                    <a:pt x="12877" y="1268"/>
                  </a:cubicBezTo>
                  <a:cubicBezTo>
                    <a:pt x="12877" y="1202"/>
                    <a:pt x="12843" y="1202"/>
                    <a:pt x="12843" y="1168"/>
                  </a:cubicBezTo>
                  <a:cubicBezTo>
                    <a:pt x="12843" y="1135"/>
                    <a:pt x="12810" y="1135"/>
                    <a:pt x="12777" y="1135"/>
                  </a:cubicBezTo>
                  <a:cubicBezTo>
                    <a:pt x="12755" y="1135"/>
                    <a:pt x="12391" y="1175"/>
                    <a:pt x="11808" y="1175"/>
                  </a:cubicBezTo>
                  <a:cubicBezTo>
                    <a:pt x="10614" y="1175"/>
                    <a:pt x="8499" y="1009"/>
                    <a:pt x="65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7"/>
            <p:cNvSpPr/>
            <p:nvPr/>
          </p:nvSpPr>
          <p:spPr>
            <a:xfrm>
              <a:off x="3653625" y="2810800"/>
              <a:ext cx="285225" cy="271875"/>
            </a:xfrm>
            <a:custGeom>
              <a:avLst/>
              <a:gdLst/>
              <a:ahLst/>
              <a:cxnLst/>
              <a:rect l="l" t="t" r="r" b="b"/>
              <a:pathLst>
                <a:path w="11409" h="10875" extrusionOk="0">
                  <a:moveTo>
                    <a:pt x="5704" y="0"/>
                  </a:moveTo>
                  <a:cubicBezTo>
                    <a:pt x="3636" y="967"/>
                    <a:pt x="1501" y="1134"/>
                    <a:pt x="367" y="1134"/>
                  </a:cubicBezTo>
                  <a:lnTo>
                    <a:pt x="0" y="1134"/>
                  </a:lnTo>
                  <a:cubicBezTo>
                    <a:pt x="334" y="3136"/>
                    <a:pt x="1701" y="9073"/>
                    <a:pt x="5704" y="10874"/>
                  </a:cubicBezTo>
                  <a:cubicBezTo>
                    <a:pt x="9707" y="9107"/>
                    <a:pt x="11075" y="3136"/>
                    <a:pt x="11408" y="1134"/>
                  </a:cubicBezTo>
                  <a:lnTo>
                    <a:pt x="11041" y="1134"/>
                  </a:lnTo>
                  <a:cubicBezTo>
                    <a:pt x="9907" y="1134"/>
                    <a:pt x="7806" y="967"/>
                    <a:pt x="5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7"/>
            <p:cNvSpPr/>
            <p:nvPr/>
          </p:nvSpPr>
          <p:spPr>
            <a:xfrm>
              <a:off x="3651100" y="2809125"/>
              <a:ext cx="291900" cy="276875"/>
            </a:xfrm>
            <a:custGeom>
              <a:avLst/>
              <a:gdLst/>
              <a:ahLst/>
              <a:cxnLst/>
              <a:rect l="l" t="t" r="r" b="b"/>
              <a:pathLst>
                <a:path w="11676" h="11075" extrusionOk="0">
                  <a:moveTo>
                    <a:pt x="5805" y="200"/>
                  </a:moveTo>
                  <a:cubicBezTo>
                    <a:pt x="7873" y="1201"/>
                    <a:pt x="10041" y="1335"/>
                    <a:pt x="11142" y="1335"/>
                  </a:cubicBezTo>
                  <a:lnTo>
                    <a:pt x="11376" y="1335"/>
                  </a:lnTo>
                  <a:cubicBezTo>
                    <a:pt x="11009" y="3236"/>
                    <a:pt x="9641" y="9040"/>
                    <a:pt x="5805" y="10841"/>
                  </a:cubicBezTo>
                  <a:cubicBezTo>
                    <a:pt x="1969" y="9073"/>
                    <a:pt x="601" y="3269"/>
                    <a:pt x="234" y="1335"/>
                  </a:cubicBezTo>
                  <a:lnTo>
                    <a:pt x="468" y="1335"/>
                  </a:lnTo>
                  <a:cubicBezTo>
                    <a:pt x="1602" y="1335"/>
                    <a:pt x="3704" y="1168"/>
                    <a:pt x="5805" y="200"/>
                  </a:cubicBezTo>
                  <a:close/>
                  <a:moveTo>
                    <a:pt x="5805" y="0"/>
                  </a:moveTo>
                  <a:cubicBezTo>
                    <a:pt x="3737" y="1001"/>
                    <a:pt x="1602" y="1101"/>
                    <a:pt x="501" y="1101"/>
                  </a:cubicBezTo>
                  <a:lnTo>
                    <a:pt x="134" y="1101"/>
                  </a:lnTo>
                  <a:cubicBezTo>
                    <a:pt x="101" y="1101"/>
                    <a:pt x="68" y="1101"/>
                    <a:pt x="68" y="1168"/>
                  </a:cubicBezTo>
                  <a:cubicBezTo>
                    <a:pt x="1" y="1168"/>
                    <a:pt x="1" y="1201"/>
                    <a:pt x="1" y="1235"/>
                  </a:cubicBezTo>
                  <a:cubicBezTo>
                    <a:pt x="168" y="2235"/>
                    <a:pt x="635" y="4237"/>
                    <a:pt x="1502" y="6205"/>
                  </a:cubicBezTo>
                  <a:cubicBezTo>
                    <a:pt x="2603" y="8640"/>
                    <a:pt x="4004" y="10274"/>
                    <a:pt x="5772" y="11075"/>
                  </a:cubicBezTo>
                  <a:lnTo>
                    <a:pt x="5805" y="11075"/>
                  </a:lnTo>
                  <a:cubicBezTo>
                    <a:pt x="5805" y="11075"/>
                    <a:pt x="5820" y="11060"/>
                    <a:pt x="5859" y="11060"/>
                  </a:cubicBezTo>
                  <a:cubicBezTo>
                    <a:pt x="5879" y="11060"/>
                    <a:pt x="5905" y="11064"/>
                    <a:pt x="5939" y="11075"/>
                  </a:cubicBezTo>
                  <a:cubicBezTo>
                    <a:pt x="7640" y="10274"/>
                    <a:pt x="9107" y="8640"/>
                    <a:pt x="10175" y="6205"/>
                  </a:cubicBezTo>
                  <a:cubicBezTo>
                    <a:pt x="11042" y="4237"/>
                    <a:pt x="11509" y="2235"/>
                    <a:pt x="11676" y="1235"/>
                  </a:cubicBezTo>
                  <a:cubicBezTo>
                    <a:pt x="11676" y="1201"/>
                    <a:pt x="11643" y="1201"/>
                    <a:pt x="11643" y="1168"/>
                  </a:cubicBezTo>
                  <a:cubicBezTo>
                    <a:pt x="11609" y="1101"/>
                    <a:pt x="11609" y="1101"/>
                    <a:pt x="11543" y="1101"/>
                  </a:cubicBezTo>
                  <a:lnTo>
                    <a:pt x="11176" y="1101"/>
                  </a:lnTo>
                  <a:cubicBezTo>
                    <a:pt x="10108" y="1101"/>
                    <a:pt x="7940" y="934"/>
                    <a:pt x="59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7"/>
            <p:cNvSpPr/>
            <p:nvPr/>
          </p:nvSpPr>
          <p:spPr>
            <a:xfrm>
              <a:off x="3857100" y="3201300"/>
              <a:ext cx="147625" cy="81525"/>
            </a:xfrm>
            <a:custGeom>
              <a:avLst/>
              <a:gdLst/>
              <a:ahLst/>
              <a:cxnLst/>
              <a:rect l="l" t="t" r="r" b="b"/>
              <a:pathLst>
                <a:path w="5905" h="3261" extrusionOk="0">
                  <a:moveTo>
                    <a:pt x="5181" y="1"/>
                  </a:moveTo>
                  <a:cubicBezTo>
                    <a:pt x="5038" y="1"/>
                    <a:pt x="4893" y="49"/>
                    <a:pt x="4770" y="158"/>
                  </a:cubicBezTo>
                  <a:cubicBezTo>
                    <a:pt x="3603" y="1092"/>
                    <a:pt x="1601" y="1759"/>
                    <a:pt x="601" y="1859"/>
                  </a:cubicBezTo>
                  <a:cubicBezTo>
                    <a:pt x="234" y="1893"/>
                    <a:pt x="0" y="2226"/>
                    <a:pt x="34" y="2593"/>
                  </a:cubicBezTo>
                  <a:cubicBezTo>
                    <a:pt x="67" y="2960"/>
                    <a:pt x="367" y="3260"/>
                    <a:pt x="701" y="3260"/>
                  </a:cubicBezTo>
                  <a:lnTo>
                    <a:pt x="734" y="3260"/>
                  </a:lnTo>
                  <a:cubicBezTo>
                    <a:pt x="1868" y="3160"/>
                    <a:pt x="4103" y="2426"/>
                    <a:pt x="5571" y="1259"/>
                  </a:cubicBezTo>
                  <a:cubicBezTo>
                    <a:pt x="5871" y="1025"/>
                    <a:pt x="5904" y="592"/>
                    <a:pt x="5704" y="258"/>
                  </a:cubicBezTo>
                  <a:cubicBezTo>
                    <a:pt x="5586" y="100"/>
                    <a:pt x="5386" y="1"/>
                    <a:pt x="51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7"/>
            <p:cNvSpPr/>
            <p:nvPr/>
          </p:nvSpPr>
          <p:spPr>
            <a:xfrm>
              <a:off x="3852925" y="3196250"/>
              <a:ext cx="157625" cy="92400"/>
            </a:xfrm>
            <a:custGeom>
              <a:avLst/>
              <a:gdLst/>
              <a:ahLst/>
              <a:cxnLst/>
              <a:rect l="l" t="t" r="r" b="b"/>
              <a:pathLst>
                <a:path w="6305" h="3696" extrusionOk="0">
                  <a:moveTo>
                    <a:pt x="5404" y="393"/>
                  </a:moveTo>
                  <a:cubicBezTo>
                    <a:pt x="5538" y="393"/>
                    <a:pt x="5604" y="460"/>
                    <a:pt x="5704" y="560"/>
                  </a:cubicBezTo>
                  <a:cubicBezTo>
                    <a:pt x="5871" y="760"/>
                    <a:pt x="5838" y="1094"/>
                    <a:pt x="5604" y="1261"/>
                  </a:cubicBezTo>
                  <a:cubicBezTo>
                    <a:pt x="4237" y="2428"/>
                    <a:pt x="2035" y="3095"/>
                    <a:pt x="901" y="3229"/>
                  </a:cubicBezTo>
                  <a:lnTo>
                    <a:pt x="868" y="3229"/>
                  </a:lnTo>
                  <a:cubicBezTo>
                    <a:pt x="668" y="3229"/>
                    <a:pt x="501" y="3029"/>
                    <a:pt x="434" y="2762"/>
                  </a:cubicBezTo>
                  <a:cubicBezTo>
                    <a:pt x="401" y="2461"/>
                    <a:pt x="567" y="2261"/>
                    <a:pt x="801" y="2228"/>
                  </a:cubicBezTo>
                  <a:cubicBezTo>
                    <a:pt x="1868" y="2128"/>
                    <a:pt x="3903" y="1461"/>
                    <a:pt x="5104" y="460"/>
                  </a:cubicBezTo>
                  <a:cubicBezTo>
                    <a:pt x="5204" y="427"/>
                    <a:pt x="5271" y="393"/>
                    <a:pt x="5371" y="393"/>
                  </a:cubicBezTo>
                  <a:close/>
                  <a:moveTo>
                    <a:pt x="5273" y="1"/>
                  </a:moveTo>
                  <a:cubicBezTo>
                    <a:pt x="5108" y="1"/>
                    <a:pt x="4936" y="69"/>
                    <a:pt x="4837" y="193"/>
                  </a:cubicBezTo>
                  <a:cubicBezTo>
                    <a:pt x="3703" y="1094"/>
                    <a:pt x="1735" y="1761"/>
                    <a:pt x="768" y="1861"/>
                  </a:cubicBezTo>
                  <a:cubicBezTo>
                    <a:pt x="334" y="1894"/>
                    <a:pt x="0" y="2361"/>
                    <a:pt x="34" y="2862"/>
                  </a:cubicBezTo>
                  <a:cubicBezTo>
                    <a:pt x="67" y="3295"/>
                    <a:pt x="401" y="3696"/>
                    <a:pt x="868" y="3696"/>
                  </a:cubicBezTo>
                  <a:lnTo>
                    <a:pt x="934" y="3696"/>
                  </a:lnTo>
                  <a:cubicBezTo>
                    <a:pt x="2102" y="3562"/>
                    <a:pt x="4404" y="2862"/>
                    <a:pt x="5871" y="1628"/>
                  </a:cubicBezTo>
                  <a:cubicBezTo>
                    <a:pt x="6238" y="1361"/>
                    <a:pt x="6305" y="794"/>
                    <a:pt x="6038" y="393"/>
                  </a:cubicBezTo>
                  <a:cubicBezTo>
                    <a:pt x="5871" y="193"/>
                    <a:pt x="5704" y="60"/>
                    <a:pt x="5438" y="26"/>
                  </a:cubicBezTo>
                  <a:cubicBezTo>
                    <a:pt x="5386" y="9"/>
                    <a:pt x="5330" y="1"/>
                    <a:pt x="52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7"/>
            <p:cNvSpPr/>
            <p:nvPr/>
          </p:nvSpPr>
          <p:spPr>
            <a:xfrm>
              <a:off x="3919625" y="3240775"/>
              <a:ext cx="35050" cy="39550"/>
            </a:xfrm>
            <a:custGeom>
              <a:avLst/>
              <a:gdLst/>
              <a:ahLst/>
              <a:cxnLst/>
              <a:rect l="l" t="t" r="r" b="b"/>
              <a:pathLst>
                <a:path w="1402" h="1582" extrusionOk="0">
                  <a:moveTo>
                    <a:pt x="791" y="0"/>
                  </a:moveTo>
                  <a:cubicBezTo>
                    <a:pt x="688" y="0"/>
                    <a:pt x="578" y="31"/>
                    <a:pt x="468" y="80"/>
                  </a:cubicBezTo>
                  <a:cubicBezTo>
                    <a:pt x="201" y="147"/>
                    <a:pt x="1" y="414"/>
                    <a:pt x="168" y="814"/>
                  </a:cubicBezTo>
                  <a:cubicBezTo>
                    <a:pt x="301" y="1248"/>
                    <a:pt x="1068" y="1581"/>
                    <a:pt x="1068" y="1581"/>
                  </a:cubicBezTo>
                  <a:cubicBezTo>
                    <a:pt x="1068" y="1581"/>
                    <a:pt x="1402" y="781"/>
                    <a:pt x="1235" y="347"/>
                  </a:cubicBezTo>
                  <a:cubicBezTo>
                    <a:pt x="1129" y="93"/>
                    <a:pt x="970" y="0"/>
                    <a:pt x="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7"/>
            <p:cNvSpPr/>
            <p:nvPr/>
          </p:nvSpPr>
          <p:spPr>
            <a:xfrm>
              <a:off x="3913800" y="3234300"/>
              <a:ext cx="45050" cy="50175"/>
            </a:xfrm>
            <a:custGeom>
              <a:avLst/>
              <a:gdLst/>
              <a:ahLst/>
              <a:cxnLst/>
              <a:rect l="l" t="t" r="r" b="b"/>
              <a:pathLst>
                <a:path w="1802" h="2007" extrusionOk="0">
                  <a:moveTo>
                    <a:pt x="1035" y="406"/>
                  </a:moveTo>
                  <a:cubicBezTo>
                    <a:pt x="1135" y="406"/>
                    <a:pt x="1168" y="472"/>
                    <a:pt x="1201" y="606"/>
                  </a:cubicBezTo>
                  <a:cubicBezTo>
                    <a:pt x="1301" y="773"/>
                    <a:pt x="1201" y="1173"/>
                    <a:pt x="1135" y="1440"/>
                  </a:cubicBezTo>
                  <a:cubicBezTo>
                    <a:pt x="868" y="1306"/>
                    <a:pt x="634" y="1106"/>
                    <a:pt x="534" y="939"/>
                  </a:cubicBezTo>
                  <a:cubicBezTo>
                    <a:pt x="467" y="706"/>
                    <a:pt x="534" y="573"/>
                    <a:pt x="801" y="439"/>
                  </a:cubicBezTo>
                  <a:cubicBezTo>
                    <a:pt x="834" y="439"/>
                    <a:pt x="934" y="406"/>
                    <a:pt x="1001" y="406"/>
                  </a:cubicBezTo>
                  <a:close/>
                  <a:moveTo>
                    <a:pt x="1011" y="1"/>
                  </a:moveTo>
                  <a:cubicBezTo>
                    <a:pt x="901" y="1"/>
                    <a:pt x="777" y="34"/>
                    <a:pt x="634" y="106"/>
                  </a:cubicBezTo>
                  <a:cubicBezTo>
                    <a:pt x="167" y="339"/>
                    <a:pt x="0" y="706"/>
                    <a:pt x="167" y="1173"/>
                  </a:cubicBezTo>
                  <a:cubicBezTo>
                    <a:pt x="334" y="1607"/>
                    <a:pt x="1101" y="1940"/>
                    <a:pt x="1168" y="2007"/>
                  </a:cubicBezTo>
                  <a:lnTo>
                    <a:pt x="1268" y="2007"/>
                  </a:lnTo>
                  <a:cubicBezTo>
                    <a:pt x="1335" y="2007"/>
                    <a:pt x="1435" y="1940"/>
                    <a:pt x="1435" y="1907"/>
                  </a:cubicBezTo>
                  <a:cubicBezTo>
                    <a:pt x="1468" y="1840"/>
                    <a:pt x="1802" y="1006"/>
                    <a:pt x="1635" y="539"/>
                  </a:cubicBezTo>
                  <a:cubicBezTo>
                    <a:pt x="1568" y="272"/>
                    <a:pt x="1435" y="139"/>
                    <a:pt x="1268" y="72"/>
                  </a:cubicBezTo>
                  <a:cubicBezTo>
                    <a:pt x="1191" y="26"/>
                    <a:pt x="1106" y="1"/>
                    <a:pt x="1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7"/>
            <p:cNvSpPr/>
            <p:nvPr/>
          </p:nvSpPr>
          <p:spPr>
            <a:xfrm>
              <a:off x="3691150" y="2543925"/>
              <a:ext cx="209325" cy="226725"/>
            </a:xfrm>
            <a:custGeom>
              <a:avLst/>
              <a:gdLst/>
              <a:ahLst/>
              <a:cxnLst/>
              <a:rect l="l" t="t" r="r" b="b"/>
              <a:pathLst>
                <a:path w="8373" h="9069" extrusionOk="0">
                  <a:moveTo>
                    <a:pt x="5037" y="468"/>
                  </a:moveTo>
                  <a:cubicBezTo>
                    <a:pt x="5170" y="468"/>
                    <a:pt x="5304" y="501"/>
                    <a:pt x="5371" y="601"/>
                  </a:cubicBezTo>
                  <a:cubicBezTo>
                    <a:pt x="5704" y="935"/>
                    <a:pt x="5671" y="1935"/>
                    <a:pt x="5671" y="2636"/>
                  </a:cubicBezTo>
                  <a:lnTo>
                    <a:pt x="5671" y="3103"/>
                  </a:lnTo>
                  <a:cubicBezTo>
                    <a:pt x="5671" y="5505"/>
                    <a:pt x="6872" y="7506"/>
                    <a:pt x="7572" y="8440"/>
                  </a:cubicBezTo>
                  <a:lnTo>
                    <a:pt x="6538" y="8040"/>
                  </a:lnTo>
                  <a:lnTo>
                    <a:pt x="1901" y="8040"/>
                  </a:lnTo>
                  <a:lnTo>
                    <a:pt x="867" y="8407"/>
                  </a:lnTo>
                  <a:cubicBezTo>
                    <a:pt x="1568" y="7506"/>
                    <a:pt x="2802" y="5505"/>
                    <a:pt x="2802" y="3070"/>
                  </a:cubicBezTo>
                  <a:cubicBezTo>
                    <a:pt x="2802" y="2536"/>
                    <a:pt x="2635" y="2202"/>
                    <a:pt x="2335" y="2035"/>
                  </a:cubicBezTo>
                  <a:cubicBezTo>
                    <a:pt x="2227" y="1981"/>
                    <a:pt x="2108" y="1959"/>
                    <a:pt x="1988" y="1959"/>
                  </a:cubicBezTo>
                  <a:cubicBezTo>
                    <a:pt x="1738" y="1959"/>
                    <a:pt x="1481" y="2056"/>
                    <a:pt x="1301" y="2169"/>
                  </a:cubicBezTo>
                  <a:cubicBezTo>
                    <a:pt x="1401" y="1735"/>
                    <a:pt x="1635" y="1335"/>
                    <a:pt x="1835" y="1335"/>
                  </a:cubicBezTo>
                  <a:lnTo>
                    <a:pt x="2702" y="1335"/>
                  </a:lnTo>
                  <a:cubicBezTo>
                    <a:pt x="2835" y="1335"/>
                    <a:pt x="2902" y="1302"/>
                    <a:pt x="2902" y="1168"/>
                  </a:cubicBezTo>
                  <a:cubicBezTo>
                    <a:pt x="2902" y="1135"/>
                    <a:pt x="3002" y="468"/>
                    <a:pt x="3469" y="468"/>
                  </a:cubicBezTo>
                  <a:close/>
                  <a:moveTo>
                    <a:pt x="3403" y="1"/>
                  </a:moveTo>
                  <a:cubicBezTo>
                    <a:pt x="2869" y="1"/>
                    <a:pt x="2569" y="501"/>
                    <a:pt x="2502" y="868"/>
                  </a:cubicBezTo>
                  <a:lnTo>
                    <a:pt x="1801" y="868"/>
                  </a:lnTo>
                  <a:cubicBezTo>
                    <a:pt x="1001" y="868"/>
                    <a:pt x="801" y="2269"/>
                    <a:pt x="734" y="2536"/>
                  </a:cubicBezTo>
                  <a:cubicBezTo>
                    <a:pt x="701" y="2636"/>
                    <a:pt x="734" y="2703"/>
                    <a:pt x="834" y="2769"/>
                  </a:cubicBezTo>
                  <a:cubicBezTo>
                    <a:pt x="867" y="2786"/>
                    <a:pt x="909" y="2794"/>
                    <a:pt x="951" y="2794"/>
                  </a:cubicBezTo>
                  <a:cubicBezTo>
                    <a:pt x="992" y="2794"/>
                    <a:pt x="1034" y="2786"/>
                    <a:pt x="1068" y="2769"/>
                  </a:cubicBezTo>
                  <a:cubicBezTo>
                    <a:pt x="1207" y="2657"/>
                    <a:pt x="1652" y="2405"/>
                    <a:pt x="1969" y="2405"/>
                  </a:cubicBezTo>
                  <a:cubicBezTo>
                    <a:pt x="2030" y="2405"/>
                    <a:pt x="2086" y="2414"/>
                    <a:pt x="2135" y="2436"/>
                  </a:cubicBezTo>
                  <a:cubicBezTo>
                    <a:pt x="2302" y="2502"/>
                    <a:pt x="2335" y="2836"/>
                    <a:pt x="2335" y="3103"/>
                  </a:cubicBezTo>
                  <a:cubicBezTo>
                    <a:pt x="2368" y="6205"/>
                    <a:pt x="134" y="8674"/>
                    <a:pt x="67" y="8707"/>
                  </a:cubicBezTo>
                  <a:cubicBezTo>
                    <a:pt x="0" y="8807"/>
                    <a:pt x="0" y="8874"/>
                    <a:pt x="33" y="8974"/>
                  </a:cubicBezTo>
                  <a:cubicBezTo>
                    <a:pt x="57" y="9021"/>
                    <a:pt x="131" y="9068"/>
                    <a:pt x="207" y="9068"/>
                  </a:cubicBezTo>
                  <a:cubicBezTo>
                    <a:pt x="239" y="9068"/>
                    <a:pt x="271" y="9060"/>
                    <a:pt x="300" y="9040"/>
                  </a:cubicBezTo>
                  <a:lnTo>
                    <a:pt x="2002" y="8473"/>
                  </a:lnTo>
                  <a:lnTo>
                    <a:pt x="6405" y="8473"/>
                  </a:lnTo>
                  <a:lnTo>
                    <a:pt x="8139" y="9040"/>
                  </a:lnTo>
                  <a:lnTo>
                    <a:pt x="8206" y="9040"/>
                  </a:lnTo>
                  <a:cubicBezTo>
                    <a:pt x="8239" y="9040"/>
                    <a:pt x="8339" y="9007"/>
                    <a:pt x="8339" y="8940"/>
                  </a:cubicBezTo>
                  <a:cubicBezTo>
                    <a:pt x="8373" y="8840"/>
                    <a:pt x="8373" y="8774"/>
                    <a:pt x="8306" y="8674"/>
                  </a:cubicBezTo>
                  <a:cubicBezTo>
                    <a:pt x="8306" y="8674"/>
                    <a:pt x="6038" y="6205"/>
                    <a:pt x="6038" y="3036"/>
                  </a:cubicBezTo>
                  <a:lnTo>
                    <a:pt x="6038" y="2603"/>
                  </a:lnTo>
                  <a:cubicBezTo>
                    <a:pt x="6071" y="1769"/>
                    <a:pt x="6071" y="701"/>
                    <a:pt x="5637" y="268"/>
                  </a:cubicBezTo>
                  <a:cubicBezTo>
                    <a:pt x="5471" y="101"/>
                    <a:pt x="5237" y="1"/>
                    <a:pt x="50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7"/>
            <p:cNvSpPr/>
            <p:nvPr/>
          </p:nvSpPr>
          <p:spPr>
            <a:xfrm>
              <a:off x="3725325" y="2586225"/>
              <a:ext cx="54225" cy="32775"/>
            </a:xfrm>
            <a:custGeom>
              <a:avLst/>
              <a:gdLst/>
              <a:ahLst/>
              <a:cxnLst/>
              <a:rect l="l" t="t" r="r" b="b"/>
              <a:pathLst>
                <a:path w="2169" h="1311" extrusionOk="0">
                  <a:moveTo>
                    <a:pt x="1206" y="0"/>
                  </a:moveTo>
                  <a:cubicBezTo>
                    <a:pt x="764" y="0"/>
                    <a:pt x="225" y="184"/>
                    <a:pt x="1" y="744"/>
                  </a:cubicBezTo>
                  <a:lnTo>
                    <a:pt x="1202" y="1311"/>
                  </a:lnTo>
                  <a:cubicBezTo>
                    <a:pt x="1802" y="1244"/>
                    <a:pt x="2169" y="310"/>
                    <a:pt x="1735" y="110"/>
                  </a:cubicBezTo>
                  <a:cubicBezTo>
                    <a:pt x="1615" y="44"/>
                    <a:pt x="1422" y="0"/>
                    <a:pt x="1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7"/>
            <p:cNvSpPr/>
            <p:nvPr/>
          </p:nvSpPr>
          <p:spPr>
            <a:xfrm>
              <a:off x="3745350" y="2537275"/>
              <a:ext cx="79250" cy="37750"/>
            </a:xfrm>
            <a:custGeom>
              <a:avLst/>
              <a:gdLst/>
              <a:ahLst/>
              <a:cxnLst/>
              <a:rect l="l" t="t" r="r" b="b"/>
              <a:pathLst>
                <a:path w="3170" h="1510" extrusionOk="0">
                  <a:moveTo>
                    <a:pt x="1182" y="0"/>
                  </a:moveTo>
                  <a:cubicBezTo>
                    <a:pt x="1017" y="0"/>
                    <a:pt x="864" y="11"/>
                    <a:pt x="734" y="33"/>
                  </a:cubicBezTo>
                  <a:cubicBezTo>
                    <a:pt x="0" y="200"/>
                    <a:pt x="467" y="1401"/>
                    <a:pt x="467" y="1401"/>
                  </a:cubicBezTo>
                  <a:cubicBezTo>
                    <a:pt x="467" y="1401"/>
                    <a:pt x="667" y="1510"/>
                    <a:pt x="1015" y="1510"/>
                  </a:cubicBezTo>
                  <a:cubicBezTo>
                    <a:pt x="1333" y="1510"/>
                    <a:pt x="1776" y="1418"/>
                    <a:pt x="2302" y="1067"/>
                  </a:cubicBezTo>
                  <a:cubicBezTo>
                    <a:pt x="3169" y="467"/>
                    <a:pt x="3169" y="534"/>
                    <a:pt x="3169" y="467"/>
                  </a:cubicBezTo>
                  <a:cubicBezTo>
                    <a:pt x="3086" y="245"/>
                    <a:pt x="1990" y="0"/>
                    <a:pt x="1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7"/>
            <p:cNvSpPr/>
            <p:nvPr/>
          </p:nvSpPr>
          <p:spPr>
            <a:xfrm>
              <a:off x="3783700" y="2561450"/>
              <a:ext cx="15050" cy="16700"/>
            </a:xfrm>
            <a:custGeom>
              <a:avLst/>
              <a:gdLst/>
              <a:ahLst/>
              <a:cxnLst/>
              <a:rect l="l" t="t" r="r" b="b"/>
              <a:pathLst>
                <a:path w="602" h="668" extrusionOk="0">
                  <a:moveTo>
                    <a:pt x="301" y="0"/>
                  </a:moveTo>
                  <a:cubicBezTo>
                    <a:pt x="134" y="0"/>
                    <a:pt x="1" y="167"/>
                    <a:pt x="1" y="334"/>
                  </a:cubicBezTo>
                  <a:cubicBezTo>
                    <a:pt x="1" y="567"/>
                    <a:pt x="134" y="667"/>
                    <a:pt x="301" y="667"/>
                  </a:cubicBezTo>
                  <a:cubicBezTo>
                    <a:pt x="468" y="667"/>
                    <a:pt x="601" y="501"/>
                    <a:pt x="601" y="334"/>
                  </a:cubicBezTo>
                  <a:cubicBezTo>
                    <a:pt x="601" y="167"/>
                    <a:pt x="468"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7"/>
            <p:cNvSpPr/>
            <p:nvPr/>
          </p:nvSpPr>
          <p:spPr>
            <a:xfrm>
              <a:off x="3780375" y="2560600"/>
              <a:ext cx="20875" cy="20875"/>
            </a:xfrm>
            <a:custGeom>
              <a:avLst/>
              <a:gdLst/>
              <a:ahLst/>
              <a:cxnLst/>
              <a:rect l="l" t="t" r="r" b="b"/>
              <a:pathLst>
                <a:path w="835" h="835" extrusionOk="0">
                  <a:moveTo>
                    <a:pt x="434" y="168"/>
                  </a:moveTo>
                  <a:cubicBezTo>
                    <a:pt x="501" y="168"/>
                    <a:pt x="634" y="234"/>
                    <a:pt x="634" y="368"/>
                  </a:cubicBezTo>
                  <a:cubicBezTo>
                    <a:pt x="634" y="501"/>
                    <a:pt x="567" y="601"/>
                    <a:pt x="434" y="601"/>
                  </a:cubicBezTo>
                  <a:cubicBezTo>
                    <a:pt x="301" y="601"/>
                    <a:pt x="234" y="501"/>
                    <a:pt x="234" y="368"/>
                  </a:cubicBezTo>
                  <a:cubicBezTo>
                    <a:pt x="234" y="234"/>
                    <a:pt x="301" y="168"/>
                    <a:pt x="434" y="168"/>
                  </a:cubicBezTo>
                  <a:close/>
                  <a:moveTo>
                    <a:pt x="434" y="1"/>
                  </a:moveTo>
                  <a:cubicBezTo>
                    <a:pt x="167" y="1"/>
                    <a:pt x="0" y="201"/>
                    <a:pt x="0" y="434"/>
                  </a:cubicBezTo>
                  <a:cubicBezTo>
                    <a:pt x="0" y="635"/>
                    <a:pt x="234" y="835"/>
                    <a:pt x="434" y="835"/>
                  </a:cubicBezTo>
                  <a:cubicBezTo>
                    <a:pt x="634" y="835"/>
                    <a:pt x="834" y="635"/>
                    <a:pt x="834" y="434"/>
                  </a:cubicBezTo>
                  <a:cubicBezTo>
                    <a:pt x="834"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7"/>
            <p:cNvSpPr/>
            <p:nvPr/>
          </p:nvSpPr>
          <p:spPr>
            <a:xfrm>
              <a:off x="3972175" y="3214825"/>
              <a:ext cx="23375" cy="17950"/>
            </a:xfrm>
            <a:custGeom>
              <a:avLst/>
              <a:gdLst/>
              <a:ahLst/>
              <a:cxnLst/>
              <a:rect l="l" t="t" r="r" b="b"/>
              <a:pathLst>
                <a:path w="935" h="718" extrusionOk="0">
                  <a:moveTo>
                    <a:pt x="701" y="1"/>
                  </a:moveTo>
                  <a:cubicBezTo>
                    <a:pt x="651" y="1"/>
                    <a:pt x="601" y="17"/>
                    <a:pt x="568" y="51"/>
                  </a:cubicBezTo>
                  <a:cubicBezTo>
                    <a:pt x="467" y="151"/>
                    <a:pt x="334" y="217"/>
                    <a:pt x="134" y="351"/>
                  </a:cubicBezTo>
                  <a:cubicBezTo>
                    <a:pt x="0" y="451"/>
                    <a:pt x="0" y="551"/>
                    <a:pt x="67" y="651"/>
                  </a:cubicBezTo>
                  <a:cubicBezTo>
                    <a:pt x="101" y="684"/>
                    <a:pt x="134" y="718"/>
                    <a:pt x="201" y="718"/>
                  </a:cubicBezTo>
                  <a:cubicBezTo>
                    <a:pt x="245" y="718"/>
                    <a:pt x="275" y="703"/>
                    <a:pt x="299" y="703"/>
                  </a:cubicBezTo>
                  <a:cubicBezTo>
                    <a:pt x="312" y="703"/>
                    <a:pt x="323" y="707"/>
                    <a:pt x="334" y="718"/>
                  </a:cubicBezTo>
                  <a:cubicBezTo>
                    <a:pt x="568" y="618"/>
                    <a:pt x="701" y="484"/>
                    <a:pt x="834" y="351"/>
                  </a:cubicBezTo>
                  <a:cubicBezTo>
                    <a:pt x="934" y="284"/>
                    <a:pt x="934" y="151"/>
                    <a:pt x="834" y="51"/>
                  </a:cubicBezTo>
                  <a:cubicBezTo>
                    <a:pt x="801" y="17"/>
                    <a:pt x="751" y="1"/>
                    <a:pt x="7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7"/>
            <p:cNvSpPr/>
            <p:nvPr/>
          </p:nvSpPr>
          <p:spPr>
            <a:xfrm>
              <a:off x="3948000" y="3226225"/>
              <a:ext cx="27525" cy="18225"/>
            </a:xfrm>
            <a:custGeom>
              <a:avLst/>
              <a:gdLst/>
              <a:ahLst/>
              <a:cxnLst/>
              <a:rect l="l" t="t" r="r" b="b"/>
              <a:pathLst>
                <a:path w="1101" h="729" extrusionOk="0">
                  <a:moveTo>
                    <a:pt x="841" y="1"/>
                  </a:moveTo>
                  <a:cubicBezTo>
                    <a:pt x="812" y="1"/>
                    <a:pt x="787" y="9"/>
                    <a:pt x="767" y="28"/>
                  </a:cubicBezTo>
                  <a:cubicBezTo>
                    <a:pt x="601" y="95"/>
                    <a:pt x="400" y="228"/>
                    <a:pt x="200" y="295"/>
                  </a:cubicBezTo>
                  <a:cubicBezTo>
                    <a:pt x="67" y="395"/>
                    <a:pt x="0" y="462"/>
                    <a:pt x="67" y="595"/>
                  </a:cubicBezTo>
                  <a:cubicBezTo>
                    <a:pt x="100" y="695"/>
                    <a:pt x="200" y="729"/>
                    <a:pt x="267" y="729"/>
                  </a:cubicBezTo>
                  <a:cubicBezTo>
                    <a:pt x="267" y="729"/>
                    <a:pt x="300" y="729"/>
                    <a:pt x="334" y="695"/>
                  </a:cubicBezTo>
                  <a:cubicBezTo>
                    <a:pt x="567" y="595"/>
                    <a:pt x="767" y="462"/>
                    <a:pt x="967" y="395"/>
                  </a:cubicBezTo>
                  <a:cubicBezTo>
                    <a:pt x="1068" y="295"/>
                    <a:pt x="1101" y="195"/>
                    <a:pt x="1068" y="95"/>
                  </a:cubicBezTo>
                  <a:cubicBezTo>
                    <a:pt x="997" y="48"/>
                    <a:pt x="909" y="1"/>
                    <a:pt x="8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7"/>
            <p:cNvSpPr/>
            <p:nvPr/>
          </p:nvSpPr>
          <p:spPr>
            <a:xfrm>
              <a:off x="3891275" y="3250425"/>
              <a:ext cx="26725" cy="15725"/>
            </a:xfrm>
            <a:custGeom>
              <a:avLst/>
              <a:gdLst/>
              <a:ahLst/>
              <a:cxnLst/>
              <a:rect l="l" t="t" r="r" b="b"/>
              <a:pathLst>
                <a:path w="1069" h="629" extrusionOk="0">
                  <a:moveTo>
                    <a:pt x="884" y="1"/>
                  </a:moveTo>
                  <a:cubicBezTo>
                    <a:pt x="857" y="1"/>
                    <a:pt x="829" y="9"/>
                    <a:pt x="801" y="28"/>
                  </a:cubicBezTo>
                  <a:cubicBezTo>
                    <a:pt x="568" y="94"/>
                    <a:pt x="368" y="161"/>
                    <a:pt x="168" y="228"/>
                  </a:cubicBezTo>
                  <a:cubicBezTo>
                    <a:pt x="68" y="261"/>
                    <a:pt x="1" y="361"/>
                    <a:pt x="34" y="461"/>
                  </a:cubicBezTo>
                  <a:cubicBezTo>
                    <a:pt x="68" y="595"/>
                    <a:pt x="168" y="628"/>
                    <a:pt x="234" y="628"/>
                  </a:cubicBezTo>
                  <a:cubicBezTo>
                    <a:pt x="301" y="628"/>
                    <a:pt x="301" y="628"/>
                    <a:pt x="234" y="595"/>
                  </a:cubicBezTo>
                  <a:cubicBezTo>
                    <a:pt x="468" y="561"/>
                    <a:pt x="701" y="461"/>
                    <a:pt x="901" y="395"/>
                  </a:cubicBezTo>
                  <a:cubicBezTo>
                    <a:pt x="1035" y="361"/>
                    <a:pt x="1068" y="261"/>
                    <a:pt x="1035" y="128"/>
                  </a:cubicBezTo>
                  <a:cubicBezTo>
                    <a:pt x="1011" y="56"/>
                    <a:pt x="952" y="1"/>
                    <a:pt x="8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7"/>
            <p:cNvSpPr/>
            <p:nvPr/>
          </p:nvSpPr>
          <p:spPr>
            <a:xfrm>
              <a:off x="3865425" y="3258900"/>
              <a:ext cx="29225" cy="13900"/>
            </a:xfrm>
            <a:custGeom>
              <a:avLst/>
              <a:gdLst/>
              <a:ahLst/>
              <a:cxnLst/>
              <a:rect l="l" t="t" r="r" b="b"/>
              <a:pathLst>
                <a:path w="1169" h="556" extrusionOk="0">
                  <a:moveTo>
                    <a:pt x="947" y="1"/>
                  </a:moveTo>
                  <a:cubicBezTo>
                    <a:pt x="923" y="1"/>
                    <a:pt x="897" y="8"/>
                    <a:pt x="868" y="22"/>
                  </a:cubicBezTo>
                  <a:cubicBezTo>
                    <a:pt x="568" y="89"/>
                    <a:pt x="334" y="122"/>
                    <a:pt x="201" y="122"/>
                  </a:cubicBezTo>
                  <a:cubicBezTo>
                    <a:pt x="67" y="122"/>
                    <a:pt x="1" y="222"/>
                    <a:pt x="1" y="356"/>
                  </a:cubicBezTo>
                  <a:cubicBezTo>
                    <a:pt x="1" y="456"/>
                    <a:pt x="67" y="556"/>
                    <a:pt x="201" y="556"/>
                  </a:cubicBezTo>
                  <a:cubicBezTo>
                    <a:pt x="368" y="523"/>
                    <a:pt x="601" y="456"/>
                    <a:pt x="935" y="422"/>
                  </a:cubicBezTo>
                  <a:cubicBezTo>
                    <a:pt x="1068" y="389"/>
                    <a:pt x="1168" y="289"/>
                    <a:pt x="1102" y="189"/>
                  </a:cubicBezTo>
                  <a:cubicBezTo>
                    <a:pt x="1076" y="85"/>
                    <a:pt x="1029" y="1"/>
                    <a:pt x="9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7"/>
            <p:cNvSpPr/>
            <p:nvPr/>
          </p:nvSpPr>
          <p:spPr>
            <a:xfrm>
              <a:off x="3698650" y="3260275"/>
              <a:ext cx="25050" cy="12525"/>
            </a:xfrm>
            <a:custGeom>
              <a:avLst/>
              <a:gdLst/>
              <a:ahLst/>
              <a:cxnLst/>
              <a:rect l="l" t="t" r="r" b="b"/>
              <a:pathLst>
                <a:path w="1002" h="501" extrusionOk="0">
                  <a:moveTo>
                    <a:pt x="234" y="1"/>
                  </a:moveTo>
                  <a:cubicBezTo>
                    <a:pt x="100" y="1"/>
                    <a:pt x="0" y="34"/>
                    <a:pt x="0" y="167"/>
                  </a:cubicBezTo>
                  <a:cubicBezTo>
                    <a:pt x="0" y="301"/>
                    <a:pt x="34" y="367"/>
                    <a:pt x="167" y="401"/>
                  </a:cubicBezTo>
                  <a:cubicBezTo>
                    <a:pt x="401" y="468"/>
                    <a:pt x="601" y="501"/>
                    <a:pt x="768" y="501"/>
                  </a:cubicBezTo>
                  <a:cubicBezTo>
                    <a:pt x="868" y="501"/>
                    <a:pt x="1001" y="401"/>
                    <a:pt x="934" y="301"/>
                  </a:cubicBezTo>
                  <a:cubicBezTo>
                    <a:pt x="934" y="167"/>
                    <a:pt x="868" y="67"/>
                    <a:pt x="734" y="67"/>
                  </a:cubicBezTo>
                  <a:cubicBezTo>
                    <a:pt x="601" y="67"/>
                    <a:pt x="434" y="34"/>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7"/>
            <p:cNvSpPr/>
            <p:nvPr/>
          </p:nvSpPr>
          <p:spPr>
            <a:xfrm>
              <a:off x="3671950" y="3252475"/>
              <a:ext cx="27550" cy="15325"/>
            </a:xfrm>
            <a:custGeom>
              <a:avLst/>
              <a:gdLst/>
              <a:ahLst/>
              <a:cxnLst/>
              <a:rect l="l" t="t" r="r" b="b"/>
              <a:pathLst>
                <a:path w="1102" h="613" extrusionOk="0">
                  <a:moveTo>
                    <a:pt x="245" y="0"/>
                  </a:moveTo>
                  <a:cubicBezTo>
                    <a:pt x="177" y="0"/>
                    <a:pt x="93" y="44"/>
                    <a:pt x="68" y="146"/>
                  </a:cubicBezTo>
                  <a:cubicBezTo>
                    <a:pt x="1" y="212"/>
                    <a:pt x="68" y="346"/>
                    <a:pt x="168" y="379"/>
                  </a:cubicBezTo>
                  <a:cubicBezTo>
                    <a:pt x="435" y="479"/>
                    <a:pt x="635" y="513"/>
                    <a:pt x="835" y="613"/>
                  </a:cubicBezTo>
                  <a:lnTo>
                    <a:pt x="902" y="613"/>
                  </a:lnTo>
                  <a:cubicBezTo>
                    <a:pt x="968" y="613"/>
                    <a:pt x="1068" y="546"/>
                    <a:pt x="1068" y="479"/>
                  </a:cubicBezTo>
                  <a:cubicBezTo>
                    <a:pt x="1102" y="379"/>
                    <a:pt x="1068" y="279"/>
                    <a:pt x="935" y="212"/>
                  </a:cubicBezTo>
                  <a:cubicBezTo>
                    <a:pt x="735" y="179"/>
                    <a:pt x="501" y="79"/>
                    <a:pt x="301" y="12"/>
                  </a:cubicBezTo>
                  <a:cubicBezTo>
                    <a:pt x="285" y="4"/>
                    <a:pt x="266"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7"/>
            <p:cNvSpPr/>
            <p:nvPr/>
          </p:nvSpPr>
          <p:spPr>
            <a:xfrm>
              <a:off x="3617750" y="3226225"/>
              <a:ext cx="27550" cy="18225"/>
            </a:xfrm>
            <a:custGeom>
              <a:avLst/>
              <a:gdLst/>
              <a:ahLst/>
              <a:cxnLst/>
              <a:rect l="l" t="t" r="r" b="b"/>
              <a:pathLst>
                <a:path w="1102" h="729" extrusionOk="0">
                  <a:moveTo>
                    <a:pt x="241" y="1"/>
                  </a:moveTo>
                  <a:cubicBezTo>
                    <a:pt x="165" y="1"/>
                    <a:pt x="91" y="48"/>
                    <a:pt x="67" y="95"/>
                  </a:cubicBezTo>
                  <a:cubicBezTo>
                    <a:pt x="1" y="228"/>
                    <a:pt x="67" y="362"/>
                    <a:pt x="134" y="395"/>
                  </a:cubicBezTo>
                  <a:cubicBezTo>
                    <a:pt x="334" y="462"/>
                    <a:pt x="568" y="562"/>
                    <a:pt x="768" y="695"/>
                  </a:cubicBezTo>
                  <a:cubicBezTo>
                    <a:pt x="801" y="729"/>
                    <a:pt x="801" y="729"/>
                    <a:pt x="835" y="729"/>
                  </a:cubicBezTo>
                  <a:cubicBezTo>
                    <a:pt x="901" y="729"/>
                    <a:pt x="968" y="695"/>
                    <a:pt x="1001" y="595"/>
                  </a:cubicBezTo>
                  <a:cubicBezTo>
                    <a:pt x="1101" y="462"/>
                    <a:pt x="1001" y="362"/>
                    <a:pt x="935" y="295"/>
                  </a:cubicBezTo>
                  <a:cubicBezTo>
                    <a:pt x="735" y="228"/>
                    <a:pt x="501" y="95"/>
                    <a:pt x="334" y="28"/>
                  </a:cubicBezTo>
                  <a:cubicBezTo>
                    <a:pt x="305" y="9"/>
                    <a:pt x="273" y="1"/>
                    <a:pt x="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7"/>
            <p:cNvSpPr/>
            <p:nvPr/>
          </p:nvSpPr>
          <p:spPr>
            <a:xfrm>
              <a:off x="3594400" y="3211500"/>
              <a:ext cx="26725" cy="20450"/>
            </a:xfrm>
            <a:custGeom>
              <a:avLst/>
              <a:gdLst/>
              <a:ahLst/>
              <a:cxnLst/>
              <a:rect l="l" t="t" r="r" b="b"/>
              <a:pathLst>
                <a:path w="1069" h="818" extrusionOk="0">
                  <a:moveTo>
                    <a:pt x="218" y="0"/>
                  </a:moveTo>
                  <a:cubicBezTo>
                    <a:pt x="167" y="0"/>
                    <a:pt x="117" y="17"/>
                    <a:pt x="67" y="50"/>
                  </a:cubicBezTo>
                  <a:cubicBezTo>
                    <a:pt x="1" y="150"/>
                    <a:pt x="1" y="284"/>
                    <a:pt x="67" y="350"/>
                  </a:cubicBezTo>
                  <a:cubicBezTo>
                    <a:pt x="201" y="450"/>
                    <a:pt x="401" y="617"/>
                    <a:pt x="701" y="784"/>
                  </a:cubicBezTo>
                  <a:cubicBezTo>
                    <a:pt x="701" y="817"/>
                    <a:pt x="735" y="817"/>
                    <a:pt x="768" y="817"/>
                  </a:cubicBezTo>
                  <a:cubicBezTo>
                    <a:pt x="868" y="817"/>
                    <a:pt x="935" y="784"/>
                    <a:pt x="1035" y="717"/>
                  </a:cubicBezTo>
                  <a:cubicBezTo>
                    <a:pt x="1068" y="617"/>
                    <a:pt x="1035" y="484"/>
                    <a:pt x="935" y="450"/>
                  </a:cubicBezTo>
                  <a:cubicBezTo>
                    <a:pt x="668" y="284"/>
                    <a:pt x="434" y="150"/>
                    <a:pt x="368" y="50"/>
                  </a:cubicBezTo>
                  <a:cubicBezTo>
                    <a:pt x="318" y="17"/>
                    <a:pt x="26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7"/>
            <p:cNvSpPr/>
            <p:nvPr/>
          </p:nvSpPr>
          <p:spPr>
            <a:xfrm>
              <a:off x="3730325" y="2652350"/>
              <a:ext cx="36725" cy="119275"/>
            </a:xfrm>
            <a:custGeom>
              <a:avLst/>
              <a:gdLst/>
              <a:ahLst/>
              <a:cxnLst/>
              <a:rect l="l" t="t" r="r" b="b"/>
              <a:pathLst>
                <a:path w="1469" h="4771" extrusionOk="0">
                  <a:moveTo>
                    <a:pt x="1302" y="0"/>
                  </a:moveTo>
                  <a:lnTo>
                    <a:pt x="1303" y="19"/>
                  </a:lnTo>
                  <a:lnTo>
                    <a:pt x="1303" y="19"/>
                  </a:lnTo>
                  <a:cubicBezTo>
                    <a:pt x="1302" y="13"/>
                    <a:pt x="1302" y="7"/>
                    <a:pt x="1302" y="0"/>
                  </a:cubicBezTo>
                  <a:close/>
                  <a:moveTo>
                    <a:pt x="1303" y="19"/>
                  </a:moveTo>
                  <a:cubicBezTo>
                    <a:pt x="1394" y="2315"/>
                    <a:pt x="1" y="4770"/>
                    <a:pt x="1" y="4770"/>
                  </a:cubicBezTo>
                  <a:lnTo>
                    <a:pt x="1469" y="4003"/>
                  </a:lnTo>
                  <a:lnTo>
                    <a:pt x="1303" y="19"/>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7"/>
            <p:cNvSpPr/>
            <p:nvPr/>
          </p:nvSpPr>
          <p:spPr>
            <a:xfrm>
              <a:off x="3723675" y="2648175"/>
              <a:ext cx="47550" cy="129275"/>
            </a:xfrm>
            <a:custGeom>
              <a:avLst/>
              <a:gdLst/>
              <a:ahLst/>
              <a:cxnLst/>
              <a:rect l="l" t="t" r="r" b="b"/>
              <a:pathLst>
                <a:path w="1902" h="5171" extrusionOk="0">
                  <a:moveTo>
                    <a:pt x="1501" y="0"/>
                  </a:moveTo>
                  <a:cubicBezTo>
                    <a:pt x="1368" y="0"/>
                    <a:pt x="1268" y="100"/>
                    <a:pt x="1268" y="200"/>
                  </a:cubicBezTo>
                  <a:cubicBezTo>
                    <a:pt x="1368" y="2435"/>
                    <a:pt x="33" y="4804"/>
                    <a:pt x="33" y="4837"/>
                  </a:cubicBezTo>
                  <a:cubicBezTo>
                    <a:pt x="0" y="4937"/>
                    <a:pt x="0" y="5004"/>
                    <a:pt x="67" y="5104"/>
                  </a:cubicBezTo>
                  <a:cubicBezTo>
                    <a:pt x="100" y="5137"/>
                    <a:pt x="200" y="5171"/>
                    <a:pt x="234" y="5171"/>
                  </a:cubicBezTo>
                  <a:cubicBezTo>
                    <a:pt x="256" y="5171"/>
                    <a:pt x="293" y="5156"/>
                    <a:pt x="315" y="5156"/>
                  </a:cubicBezTo>
                  <a:cubicBezTo>
                    <a:pt x="326" y="5156"/>
                    <a:pt x="334" y="5160"/>
                    <a:pt x="334" y="5171"/>
                  </a:cubicBezTo>
                  <a:lnTo>
                    <a:pt x="1768" y="4437"/>
                  </a:lnTo>
                  <a:cubicBezTo>
                    <a:pt x="1868" y="4337"/>
                    <a:pt x="1901" y="4203"/>
                    <a:pt x="1868" y="4137"/>
                  </a:cubicBezTo>
                  <a:cubicBezTo>
                    <a:pt x="1793" y="4062"/>
                    <a:pt x="1699" y="4024"/>
                    <a:pt x="1629" y="4024"/>
                  </a:cubicBezTo>
                  <a:cubicBezTo>
                    <a:pt x="1605" y="4024"/>
                    <a:pt x="1585" y="4028"/>
                    <a:pt x="1568" y="4037"/>
                  </a:cubicBezTo>
                  <a:lnTo>
                    <a:pt x="667" y="4504"/>
                  </a:lnTo>
                  <a:cubicBezTo>
                    <a:pt x="1067" y="3636"/>
                    <a:pt x="1735" y="1868"/>
                    <a:pt x="1701" y="200"/>
                  </a:cubicBezTo>
                  <a:cubicBezTo>
                    <a:pt x="1701" y="100"/>
                    <a:pt x="1601" y="0"/>
                    <a:pt x="1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7"/>
            <p:cNvSpPr/>
            <p:nvPr/>
          </p:nvSpPr>
          <p:spPr>
            <a:xfrm>
              <a:off x="3826225" y="2652350"/>
              <a:ext cx="36725" cy="119275"/>
            </a:xfrm>
            <a:custGeom>
              <a:avLst/>
              <a:gdLst/>
              <a:ahLst/>
              <a:cxnLst/>
              <a:rect l="l" t="t" r="r" b="b"/>
              <a:pathLst>
                <a:path w="1469" h="4771" extrusionOk="0">
                  <a:moveTo>
                    <a:pt x="168" y="0"/>
                  </a:moveTo>
                  <a:lnTo>
                    <a:pt x="1" y="4003"/>
                  </a:lnTo>
                  <a:lnTo>
                    <a:pt x="1469" y="4770"/>
                  </a:lnTo>
                  <a:cubicBezTo>
                    <a:pt x="1469" y="4770"/>
                    <a:pt x="101" y="2302"/>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7"/>
            <p:cNvSpPr/>
            <p:nvPr/>
          </p:nvSpPr>
          <p:spPr>
            <a:xfrm>
              <a:off x="3821225" y="2647325"/>
              <a:ext cx="48400" cy="130125"/>
            </a:xfrm>
            <a:custGeom>
              <a:avLst/>
              <a:gdLst/>
              <a:ahLst/>
              <a:cxnLst/>
              <a:rect l="l" t="t" r="r" b="b"/>
              <a:pathLst>
                <a:path w="1936" h="5205" extrusionOk="0">
                  <a:moveTo>
                    <a:pt x="401" y="1"/>
                  </a:moveTo>
                  <a:cubicBezTo>
                    <a:pt x="334" y="1"/>
                    <a:pt x="201" y="68"/>
                    <a:pt x="201" y="201"/>
                  </a:cubicBezTo>
                  <a:cubicBezTo>
                    <a:pt x="168" y="1902"/>
                    <a:pt x="835" y="3637"/>
                    <a:pt x="1235" y="4504"/>
                  </a:cubicBezTo>
                  <a:lnTo>
                    <a:pt x="334" y="4037"/>
                  </a:lnTo>
                  <a:cubicBezTo>
                    <a:pt x="301" y="4029"/>
                    <a:pt x="270" y="4025"/>
                    <a:pt x="241" y="4025"/>
                  </a:cubicBezTo>
                  <a:cubicBezTo>
                    <a:pt x="153" y="4025"/>
                    <a:pt x="84" y="4062"/>
                    <a:pt x="34" y="4137"/>
                  </a:cubicBezTo>
                  <a:cubicBezTo>
                    <a:pt x="1" y="4237"/>
                    <a:pt x="34" y="4371"/>
                    <a:pt x="134" y="4404"/>
                  </a:cubicBezTo>
                  <a:lnTo>
                    <a:pt x="1602" y="5171"/>
                  </a:lnTo>
                  <a:cubicBezTo>
                    <a:pt x="1602" y="5205"/>
                    <a:pt x="1635" y="5205"/>
                    <a:pt x="1669" y="5205"/>
                  </a:cubicBezTo>
                  <a:cubicBezTo>
                    <a:pt x="1702" y="5205"/>
                    <a:pt x="1802" y="5171"/>
                    <a:pt x="1835" y="5071"/>
                  </a:cubicBezTo>
                  <a:cubicBezTo>
                    <a:pt x="1936" y="5005"/>
                    <a:pt x="1936" y="4904"/>
                    <a:pt x="1869" y="4838"/>
                  </a:cubicBezTo>
                  <a:cubicBezTo>
                    <a:pt x="1869" y="4838"/>
                    <a:pt x="535" y="2403"/>
                    <a:pt x="635" y="201"/>
                  </a:cubicBezTo>
                  <a:cubicBezTo>
                    <a:pt x="635" y="68"/>
                    <a:pt x="535"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7"/>
            <p:cNvSpPr/>
            <p:nvPr/>
          </p:nvSpPr>
          <p:spPr>
            <a:xfrm>
              <a:off x="3767025" y="2647325"/>
              <a:ext cx="59225" cy="136800"/>
            </a:xfrm>
            <a:custGeom>
              <a:avLst/>
              <a:gdLst/>
              <a:ahLst/>
              <a:cxnLst/>
              <a:rect l="l" t="t" r="r" b="b"/>
              <a:pathLst>
                <a:path w="2369" h="5472" extrusionOk="0">
                  <a:moveTo>
                    <a:pt x="534" y="1"/>
                  </a:moveTo>
                  <a:cubicBezTo>
                    <a:pt x="701" y="1969"/>
                    <a:pt x="1" y="4204"/>
                    <a:pt x="1" y="4204"/>
                  </a:cubicBezTo>
                  <a:lnTo>
                    <a:pt x="1168" y="5472"/>
                  </a:lnTo>
                  <a:lnTo>
                    <a:pt x="2369" y="4204"/>
                  </a:lnTo>
                  <a:cubicBezTo>
                    <a:pt x="2369" y="4204"/>
                    <a:pt x="1668" y="1969"/>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7"/>
            <p:cNvSpPr/>
            <p:nvPr/>
          </p:nvSpPr>
          <p:spPr>
            <a:xfrm>
              <a:off x="3759525" y="2642325"/>
              <a:ext cx="73400" cy="146800"/>
            </a:xfrm>
            <a:custGeom>
              <a:avLst/>
              <a:gdLst/>
              <a:ahLst/>
              <a:cxnLst/>
              <a:rect l="l" t="t" r="r" b="b"/>
              <a:pathLst>
                <a:path w="2936" h="5872" extrusionOk="0">
                  <a:moveTo>
                    <a:pt x="801" y="1"/>
                  </a:moveTo>
                  <a:cubicBezTo>
                    <a:pt x="668" y="1"/>
                    <a:pt x="601" y="68"/>
                    <a:pt x="601" y="201"/>
                  </a:cubicBezTo>
                  <a:cubicBezTo>
                    <a:pt x="734" y="2102"/>
                    <a:pt x="67" y="4271"/>
                    <a:pt x="67" y="4337"/>
                  </a:cubicBezTo>
                  <a:cubicBezTo>
                    <a:pt x="0" y="4404"/>
                    <a:pt x="67" y="4504"/>
                    <a:pt x="100" y="4537"/>
                  </a:cubicBezTo>
                  <a:lnTo>
                    <a:pt x="1268" y="5772"/>
                  </a:lnTo>
                  <a:cubicBezTo>
                    <a:pt x="1301" y="5838"/>
                    <a:pt x="1401" y="5872"/>
                    <a:pt x="1435" y="5872"/>
                  </a:cubicBezTo>
                  <a:cubicBezTo>
                    <a:pt x="1501" y="5872"/>
                    <a:pt x="1568" y="5872"/>
                    <a:pt x="1635" y="5772"/>
                  </a:cubicBezTo>
                  <a:lnTo>
                    <a:pt x="2836" y="4537"/>
                  </a:lnTo>
                  <a:cubicBezTo>
                    <a:pt x="2902" y="4504"/>
                    <a:pt x="2936" y="4404"/>
                    <a:pt x="2902" y="4337"/>
                  </a:cubicBezTo>
                  <a:cubicBezTo>
                    <a:pt x="2902" y="4271"/>
                    <a:pt x="2235" y="2102"/>
                    <a:pt x="2335" y="201"/>
                  </a:cubicBezTo>
                  <a:cubicBezTo>
                    <a:pt x="2335" y="101"/>
                    <a:pt x="2269" y="1"/>
                    <a:pt x="2135" y="1"/>
                  </a:cubicBezTo>
                  <a:cubicBezTo>
                    <a:pt x="2069" y="1"/>
                    <a:pt x="1935" y="68"/>
                    <a:pt x="1935" y="201"/>
                  </a:cubicBezTo>
                  <a:cubicBezTo>
                    <a:pt x="1768" y="1936"/>
                    <a:pt x="2302" y="3870"/>
                    <a:pt x="2435" y="4371"/>
                  </a:cubicBezTo>
                  <a:lnTo>
                    <a:pt x="1435" y="5371"/>
                  </a:lnTo>
                  <a:lnTo>
                    <a:pt x="501" y="4371"/>
                  </a:lnTo>
                  <a:cubicBezTo>
                    <a:pt x="634" y="3870"/>
                    <a:pt x="1135" y="1936"/>
                    <a:pt x="1001" y="201"/>
                  </a:cubicBezTo>
                  <a:cubicBezTo>
                    <a:pt x="1001" y="68"/>
                    <a:pt x="934" y="1"/>
                    <a:pt x="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7"/>
            <p:cNvSpPr/>
            <p:nvPr/>
          </p:nvSpPr>
          <p:spPr>
            <a:xfrm>
              <a:off x="3503500" y="2761575"/>
              <a:ext cx="30875" cy="469550"/>
            </a:xfrm>
            <a:custGeom>
              <a:avLst/>
              <a:gdLst/>
              <a:ahLst/>
              <a:cxnLst/>
              <a:rect l="l" t="t" r="r" b="b"/>
              <a:pathLst>
                <a:path w="1235" h="18782" extrusionOk="0">
                  <a:moveTo>
                    <a:pt x="1" y="1"/>
                  </a:moveTo>
                  <a:lnTo>
                    <a:pt x="1" y="18781"/>
                  </a:lnTo>
                  <a:lnTo>
                    <a:pt x="1235" y="18781"/>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9" name="Google Shape;3299;p67"/>
          <p:cNvGrpSpPr/>
          <p:nvPr/>
        </p:nvGrpSpPr>
        <p:grpSpPr>
          <a:xfrm>
            <a:off x="1101225" y="764688"/>
            <a:ext cx="1111825" cy="170525"/>
            <a:chOff x="1893450" y="398925"/>
            <a:chExt cx="1111825" cy="170525"/>
          </a:xfrm>
        </p:grpSpPr>
        <p:sp>
          <p:nvSpPr>
            <p:cNvPr id="3300" name="Google Shape;3300;p67"/>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7"/>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7"/>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7"/>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4" name="Google Shape;3304;p67"/>
          <p:cNvGrpSpPr/>
          <p:nvPr/>
        </p:nvGrpSpPr>
        <p:grpSpPr>
          <a:xfrm flipH="1">
            <a:off x="6930950" y="764700"/>
            <a:ext cx="1111825" cy="170525"/>
            <a:chOff x="1893450" y="398925"/>
            <a:chExt cx="1111825" cy="170525"/>
          </a:xfrm>
        </p:grpSpPr>
        <p:sp>
          <p:nvSpPr>
            <p:cNvPr id="3305" name="Google Shape;3305;p67"/>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7"/>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7"/>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7"/>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09" name="Google Shape;3309;p67"/>
          <p:cNvSpPr/>
          <p:nvPr/>
        </p:nvSpPr>
        <p:spPr>
          <a:xfrm>
            <a:off x="6435975" y="3657151"/>
            <a:ext cx="2451687" cy="1149703"/>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10" name="Google Shape;3310;p67"/>
          <p:cNvGrpSpPr/>
          <p:nvPr/>
        </p:nvGrpSpPr>
        <p:grpSpPr>
          <a:xfrm>
            <a:off x="7319101" y="1481689"/>
            <a:ext cx="1111811" cy="3325095"/>
            <a:chOff x="5685325" y="2422150"/>
            <a:chExt cx="500050" cy="1495500"/>
          </a:xfrm>
        </p:grpSpPr>
        <p:sp>
          <p:nvSpPr>
            <p:cNvPr id="3311" name="Google Shape;3311;p67"/>
            <p:cNvSpPr/>
            <p:nvPr/>
          </p:nvSpPr>
          <p:spPr>
            <a:xfrm>
              <a:off x="5849850" y="2500725"/>
              <a:ext cx="180250" cy="134050"/>
            </a:xfrm>
            <a:custGeom>
              <a:avLst/>
              <a:gdLst/>
              <a:ahLst/>
              <a:cxnLst/>
              <a:rect l="l" t="t" r="r" b="b"/>
              <a:pathLst>
                <a:path w="7210" h="5362" extrusionOk="0">
                  <a:moveTo>
                    <a:pt x="1738" y="0"/>
                  </a:moveTo>
                  <a:cubicBezTo>
                    <a:pt x="1479" y="370"/>
                    <a:pt x="1257" y="777"/>
                    <a:pt x="1073" y="1183"/>
                  </a:cubicBezTo>
                  <a:cubicBezTo>
                    <a:pt x="444" y="2699"/>
                    <a:pt x="148" y="4622"/>
                    <a:pt x="0" y="5361"/>
                  </a:cubicBezTo>
                  <a:lnTo>
                    <a:pt x="7210" y="5361"/>
                  </a:lnTo>
                  <a:cubicBezTo>
                    <a:pt x="7136" y="4622"/>
                    <a:pt x="6803" y="2773"/>
                    <a:pt x="6174" y="1183"/>
                  </a:cubicBezTo>
                  <a:cubicBezTo>
                    <a:pt x="5990" y="740"/>
                    <a:pt x="5731" y="370"/>
                    <a:pt x="55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7"/>
            <p:cNvSpPr/>
            <p:nvPr/>
          </p:nvSpPr>
          <p:spPr>
            <a:xfrm>
              <a:off x="5837825" y="2648600"/>
              <a:ext cx="205225" cy="109100"/>
            </a:xfrm>
            <a:custGeom>
              <a:avLst/>
              <a:gdLst/>
              <a:ahLst/>
              <a:cxnLst/>
              <a:rect l="l" t="t" r="r" b="b"/>
              <a:pathLst>
                <a:path w="8209" h="4364" extrusionOk="0">
                  <a:moveTo>
                    <a:pt x="1" y="1"/>
                  </a:moveTo>
                  <a:lnTo>
                    <a:pt x="1" y="4363"/>
                  </a:lnTo>
                  <a:lnTo>
                    <a:pt x="8208" y="4363"/>
                  </a:lnTo>
                  <a:lnTo>
                    <a:pt x="82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7"/>
            <p:cNvSpPr/>
            <p:nvPr/>
          </p:nvSpPr>
          <p:spPr>
            <a:xfrm>
              <a:off x="5685325" y="3475825"/>
              <a:ext cx="500050" cy="441825"/>
            </a:xfrm>
            <a:custGeom>
              <a:avLst/>
              <a:gdLst/>
              <a:ahLst/>
              <a:cxnLst/>
              <a:rect l="l" t="t" r="r" b="b"/>
              <a:pathLst>
                <a:path w="20002" h="17673" extrusionOk="0">
                  <a:moveTo>
                    <a:pt x="1" y="0"/>
                  </a:moveTo>
                  <a:lnTo>
                    <a:pt x="1" y="17672"/>
                  </a:lnTo>
                  <a:lnTo>
                    <a:pt x="20002" y="17672"/>
                  </a:lnTo>
                  <a:lnTo>
                    <a:pt x="20002" y="0"/>
                  </a:ln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7"/>
            <p:cNvSpPr/>
            <p:nvPr/>
          </p:nvSpPr>
          <p:spPr>
            <a:xfrm>
              <a:off x="5739850" y="2931425"/>
              <a:ext cx="391000" cy="445525"/>
            </a:xfrm>
            <a:custGeom>
              <a:avLst/>
              <a:gdLst/>
              <a:ahLst/>
              <a:cxnLst/>
              <a:rect l="l" t="t" r="r" b="b"/>
              <a:pathLst>
                <a:path w="15640" h="17821" extrusionOk="0">
                  <a:moveTo>
                    <a:pt x="6766" y="1"/>
                  </a:moveTo>
                  <a:lnTo>
                    <a:pt x="6766" y="222"/>
                  </a:lnTo>
                  <a:lnTo>
                    <a:pt x="6027" y="259"/>
                  </a:lnTo>
                  <a:cubicBezTo>
                    <a:pt x="6027" y="259"/>
                    <a:pt x="6101" y="2441"/>
                    <a:pt x="6027" y="2810"/>
                  </a:cubicBezTo>
                  <a:cubicBezTo>
                    <a:pt x="5964" y="3126"/>
                    <a:pt x="5631" y="3307"/>
                    <a:pt x="4982" y="3307"/>
                  </a:cubicBezTo>
                  <a:cubicBezTo>
                    <a:pt x="4872" y="3307"/>
                    <a:pt x="4752" y="3302"/>
                    <a:pt x="4622" y="3291"/>
                  </a:cubicBezTo>
                  <a:cubicBezTo>
                    <a:pt x="4229" y="3240"/>
                    <a:pt x="3694" y="3117"/>
                    <a:pt x="3101" y="3117"/>
                  </a:cubicBezTo>
                  <a:cubicBezTo>
                    <a:pt x="2410" y="3117"/>
                    <a:pt x="1641" y="3283"/>
                    <a:pt x="925" y="3920"/>
                  </a:cubicBezTo>
                  <a:cubicBezTo>
                    <a:pt x="112" y="4696"/>
                    <a:pt x="1" y="7543"/>
                    <a:pt x="75" y="9243"/>
                  </a:cubicBezTo>
                  <a:cubicBezTo>
                    <a:pt x="112" y="10944"/>
                    <a:pt x="75" y="14863"/>
                    <a:pt x="75" y="14863"/>
                  </a:cubicBezTo>
                  <a:lnTo>
                    <a:pt x="6766" y="17821"/>
                  </a:lnTo>
                  <a:lnTo>
                    <a:pt x="9170" y="17821"/>
                  </a:lnTo>
                  <a:lnTo>
                    <a:pt x="15566" y="15159"/>
                  </a:lnTo>
                  <a:cubicBezTo>
                    <a:pt x="15566" y="15159"/>
                    <a:pt x="15492" y="11203"/>
                    <a:pt x="15566" y="9502"/>
                  </a:cubicBezTo>
                  <a:cubicBezTo>
                    <a:pt x="15639" y="7801"/>
                    <a:pt x="15639" y="4770"/>
                    <a:pt x="14863" y="3920"/>
                  </a:cubicBezTo>
                  <a:cubicBezTo>
                    <a:pt x="14334" y="3365"/>
                    <a:pt x="13272" y="3240"/>
                    <a:pt x="12381" y="3240"/>
                  </a:cubicBezTo>
                  <a:cubicBezTo>
                    <a:pt x="11964" y="3240"/>
                    <a:pt x="11585" y="3268"/>
                    <a:pt x="11314" y="3291"/>
                  </a:cubicBezTo>
                  <a:cubicBezTo>
                    <a:pt x="11184" y="3302"/>
                    <a:pt x="11067" y="3307"/>
                    <a:pt x="10960" y="3307"/>
                  </a:cubicBezTo>
                  <a:cubicBezTo>
                    <a:pt x="10333" y="3307"/>
                    <a:pt x="10072" y="3126"/>
                    <a:pt x="9946" y="2810"/>
                  </a:cubicBezTo>
                  <a:cubicBezTo>
                    <a:pt x="9872" y="2441"/>
                    <a:pt x="9946" y="259"/>
                    <a:pt x="9946" y="259"/>
                  </a:cubicBezTo>
                  <a:lnTo>
                    <a:pt x="9170" y="222"/>
                  </a:lnTo>
                  <a:lnTo>
                    <a:pt x="9170" y="1"/>
                  </a:lnTo>
                  <a:lnTo>
                    <a:pt x="7987" y="149"/>
                  </a:lnTo>
                  <a:lnTo>
                    <a:pt x="6766" y="1"/>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7"/>
            <p:cNvSpPr/>
            <p:nvPr/>
          </p:nvSpPr>
          <p:spPr>
            <a:xfrm>
              <a:off x="5760200" y="3280800"/>
              <a:ext cx="179325" cy="193200"/>
            </a:xfrm>
            <a:custGeom>
              <a:avLst/>
              <a:gdLst/>
              <a:ahLst/>
              <a:cxnLst/>
              <a:rect l="l" t="t" r="r" b="b"/>
              <a:pathLst>
                <a:path w="7173" h="7728" extrusionOk="0">
                  <a:moveTo>
                    <a:pt x="2440" y="1"/>
                  </a:moveTo>
                  <a:cubicBezTo>
                    <a:pt x="2440" y="1"/>
                    <a:pt x="629" y="2108"/>
                    <a:pt x="370" y="4104"/>
                  </a:cubicBezTo>
                  <a:cubicBezTo>
                    <a:pt x="0" y="6877"/>
                    <a:pt x="1368" y="7727"/>
                    <a:pt x="1368" y="7727"/>
                  </a:cubicBezTo>
                  <a:lnTo>
                    <a:pt x="7173" y="7727"/>
                  </a:lnTo>
                  <a:lnTo>
                    <a:pt x="7025" y="1923"/>
                  </a:lnTo>
                  <a:cubicBezTo>
                    <a:pt x="7099" y="1923"/>
                    <a:pt x="3512" y="1812"/>
                    <a:pt x="24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7"/>
            <p:cNvSpPr/>
            <p:nvPr/>
          </p:nvSpPr>
          <p:spPr>
            <a:xfrm>
              <a:off x="5889600" y="2932350"/>
              <a:ext cx="100750" cy="68425"/>
            </a:xfrm>
            <a:custGeom>
              <a:avLst/>
              <a:gdLst/>
              <a:ahLst/>
              <a:cxnLst/>
              <a:rect l="l" t="t" r="r" b="b"/>
              <a:pathLst>
                <a:path w="4030" h="2737" extrusionOk="0">
                  <a:moveTo>
                    <a:pt x="0" y="1"/>
                  </a:moveTo>
                  <a:lnTo>
                    <a:pt x="74" y="1701"/>
                  </a:lnTo>
                  <a:cubicBezTo>
                    <a:pt x="74" y="1701"/>
                    <a:pt x="740" y="2736"/>
                    <a:pt x="2034" y="2736"/>
                  </a:cubicBezTo>
                  <a:cubicBezTo>
                    <a:pt x="3327" y="2736"/>
                    <a:pt x="4030" y="1960"/>
                    <a:pt x="4030" y="1960"/>
                  </a:cubicBezTo>
                  <a:lnTo>
                    <a:pt x="4030" y="1"/>
                  </a:lnTo>
                  <a:close/>
                </a:path>
              </a:pathLst>
            </a:custGeom>
            <a:solidFill>
              <a:srgbClr val="D34E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7"/>
            <p:cNvSpPr/>
            <p:nvPr/>
          </p:nvSpPr>
          <p:spPr>
            <a:xfrm>
              <a:off x="5771275" y="2722550"/>
              <a:ext cx="336475" cy="378975"/>
            </a:xfrm>
            <a:custGeom>
              <a:avLst/>
              <a:gdLst/>
              <a:ahLst/>
              <a:cxnLst/>
              <a:rect l="l" t="t" r="r" b="b"/>
              <a:pathLst>
                <a:path w="13459" h="15159" extrusionOk="0">
                  <a:moveTo>
                    <a:pt x="6582" y="0"/>
                  </a:moveTo>
                  <a:cubicBezTo>
                    <a:pt x="3291" y="0"/>
                    <a:pt x="2478" y="1479"/>
                    <a:pt x="2182" y="1960"/>
                  </a:cubicBezTo>
                  <a:cubicBezTo>
                    <a:pt x="1036" y="3993"/>
                    <a:pt x="555" y="6174"/>
                    <a:pt x="297" y="7505"/>
                  </a:cubicBezTo>
                  <a:cubicBezTo>
                    <a:pt x="1" y="8947"/>
                    <a:pt x="1" y="9908"/>
                    <a:pt x="1" y="9908"/>
                  </a:cubicBezTo>
                  <a:cubicBezTo>
                    <a:pt x="1" y="9908"/>
                    <a:pt x="8" y="9908"/>
                    <a:pt x="20" y="9908"/>
                  </a:cubicBezTo>
                  <a:cubicBezTo>
                    <a:pt x="206" y="9908"/>
                    <a:pt x="1656" y="9941"/>
                    <a:pt x="2071" y="10944"/>
                  </a:cubicBezTo>
                  <a:cubicBezTo>
                    <a:pt x="2330" y="11498"/>
                    <a:pt x="2071" y="14936"/>
                    <a:pt x="4844" y="15158"/>
                  </a:cubicBezTo>
                  <a:lnTo>
                    <a:pt x="4844" y="4104"/>
                  </a:lnTo>
                  <a:cubicBezTo>
                    <a:pt x="5288" y="3993"/>
                    <a:pt x="5731" y="3956"/>
                    <a:pt x="6249" y="3956"/>
                  </a:cubicBezTo>
                  <a:cubicBezTo>
                    <a:pt x="7173" y="3956"/>
                    <a:pt x="7950" y="4104"/>
                    <a:pt x="8615" y="4289"/>
                  </a:cubicBezTo>
                  <a:lnTo>
                    <a:pt x="8615" y="15121"/>
                  </a:lnTo>
                  <a:cubicBezTo>
                    <a:pt x="11388" y="14936"/>
                    <a:pt x="11092" y="11498"/>
                    <a:pt x="11388" y="10944"/>
                  </a:cubicBezTo>
                  <a:cubicBezTo>
                    <a:pt x="11803" y="9941"/>
                    <a:pt x="13253" y="9908"/>
                    <a:pt x="13439" y="9908"/>
                  </a:cubicBezTo>
                  <a:cubicBezTo>
                    <a:pt x="13451" y="9908"/>
                    <a:pt x="13458" y="9908"/>
                    <a:pt x="13458" y="9908"/>
                  </a:cubicBezTo>
                  <a:cubicBezTo>
                    <a:pt x="13458" y="9908"/>
                    <a:pt x="13421" y="8910"/>
                    <a:pt x="13199" y="7505"/>
                  </a:cubicBezTo>
                  <a:cubicBezTo>
                    <a:pt x="12904" y="6100"/>
                    <a:pt x="12016" y="2958"/>
                    <a:pt x="11092" y="1738"/>
                  </a:cubicBezTo>
                  <a:cubicBezTo>
                    <a:pt x="10353" y="777"/>
                    <a:pt x="9022" y="0"/>
                    <a:pt x="6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7"/>
            <p:cNvSpPr/>
            <p:nvPr/>
          </p:nvSpPr>
          <p:spPr>
            <a:xfrm>
              <a:off x="5803625" y="2839925"/>
              <a:ext cx="69350" cy="8350"/>
            </a:xfrm>
            <a:custGeom>
              <a:avLst/>
              <a:gdLst/>
              <a:ahLst/>
              <a:cxnLst/>
              <a:rect l="l" t="t" r="r" b="b"/>
              <a:pathLst>
                <a:path w="2774" h="334" extrusionOk="0">
                  <a:moveTo>
                    <a:pt x="149" y="1"/>
                  </a:moveTo>
                  <a:lnTo>
                    <a:pt x="1" y="333"/>
                  </a:lnTo>
                  <a:lnTo>
                    <a:pt x="2774" y="333"/>
                  </a:lnTo>
                  <a:lnTo>
                    <a:pt x="277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7"/>
            <p:cNvSpPr/>
            <p:nvPr/>
          </p:nvSpPr>
          <p:spPr>
            <a:xfrm>
              <a:off x="5797175" y="2863950"/>
              <a:ext cx="74875" cy="8350"/>
            </a:xfrm>
            <a:custGeom>
              <a:avLst/>
              <a:gdLst/>
              <a:ahLst/>
              <a:cxnLst/>
              <a:rect l="l" t="t" r="r" b="b"/>
              <a:pathLst>
                <a:path w="2995" h="334" extrusionOk="0">
                  <a:moveTo>
                    <a:pt x="37" y="1"/>
                  </a:moveTo>
                  <a:lnTo>
                    <a:pt x="0" y="334"/>
                  </a:lnTo>
                  <a:lnTo>
                    <a:pt x="2995" y="334"/>
                  </a:lnTo>
                  <a:lnTo>
                    <a:pt x="299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7"/>
            <p:cNvSpPr/>
            <p:nvPr/>
          </p:nvSpPr>
          <p:spPr>
            <a:xfrm>
              <a:off x="5792550" y="2885225"/>
              <a:ext cx="79500" cy="8325"/>
            </a:xfrm>
            <a:custGeom>
              <a:avLst/>
              <a:gdLst/>
              <a:ahLst/>
              <a:cxnLst/>
              <a:rect l="l" t="t" r="r" b="b"/>
              <a:pathLst>
                <a:path w="3180" h="333" extrusionOk="0">
                  <a:moveTo>
                    <a:pt x="37" y="0"/>
                  </a:moveTo>
                  <a:lnTo>
                    <a:pt x="0" y="333"/>
                  </a:lnTo>
                  <a:lnTo>
                    <a:pt x="3180" y="333"/>
                  </a:lnTo>
                  <a:lnTo>
                    <a:pt x="31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7"/>
            <p:cNvSpPr/>
            <p:nvPr/>
          </p:nvSpPr>
          <p:spPr>
            <a:xfrm>
              <a:off x="5787925" y="2907400"/>
              <a:ext cx="87825" cy="7425"/>
            </a:xfrm>
            <a:custGeom>
              <a:avLst/>
              <a:gdLst/>
              <a:ahLst/>
              <a:cxnLst/>
              <a:rect l="l" t="t" r="r" b="b"/>
              <a:pathLst>
                <a:path w="3513" h="297" extrusionOk="0">
                  <a:moveTo>
                    <a:pt x="37" y="0"/>
                  </a:moveTo>
                  <a:lnTo>
                    <a:pt x="0" y="296"/>
                  </a:lnTo>
                  <a:lnTo>
                    <a:pt x="3513" y="296"/>
                  </a:lnTo>
                  <a:lnTo>
                    <a:pt x="35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7"/>
            <p:cNvSpPr/>
            <p:nvPr/>
          </p:nvSpPr>
          <p:spPr>
            <a:xfrm>
              <a:off x="5784225" y="2931425"/>
              <a:ext cx="110000" cy="8350"/>
            </a:xfrm>
            <a:custGeom>
              <a:avLst/>
              <a:gdLst/>
              <a:ahLst/>
              <a:cxnLst/>
              <a:rect l="l" t="t" r="r" b="b"/>
              <a:pathLst>
                <a:path w="4400" h="334" extrusionOk="0">
                  <a:moveTo>
                    <a:pt x="37" y="1"/>
                  </a:moveTo>
                  <a:lnTo>
                    <a:pt x="0" y="333"/>
                  </a:lnTo>
                  <a:lnTo>
                    <a:pt x="4400" y="333"/>
                  </a:lnTo>
                  <a:lnTo>
                    <a:pt x="440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7"/>
            <p:cNvSpPr/>
            <p:nvPr/>
          </p:nvSpPr>
          <p:spPr>
            <a:xfrm>
              <a:off x="5784225" y="2955450"/>
              <a:ext cx="96150" cy="8350"/>
            </a:xfrm>
            <a:custGeom>
              <a:avLst/>
              <a:gdLst/>
              <a:ahLst/>
              <a:cxnLst/>
              <a:rect l="l" t="t" r="r" b="b"/>
              <a:pathLst>
                <a:path w="3846" h="334" extrusionOk="0">
                  <a:moveTo>
                    <a:pt x="0" y="1"/>
                  </a:moveTo>
                  <a:lnTo>
                    <a:pt x="0" y="334"/>
                  </a:lnTo>
                  <a:lnTo>
                    <a:pt x="3845" y="334"/>
                  </a:lnTo>
                  <a:lnTo>
                    <a:pt x="38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7"/>
            <p:cNvSpPr/>
            <p:nvPr/>
          </p:nvSpPr>
          <p:spPr>
            <a:xfrm>
              <a:off x="6005125" y="2839925"/>
              <a:ext cx="69350" cy="8350"/>
            </a:xfrm>
            <a:custGeom>
              <a:avLst/>
              <a:gdLst/>
              <a:ahLst/>
              <a:cxnLst/>
              <a:rect l="l" t="t" r="r" b="b"/>
              <a:pathLst>
                <a:path w="2774" h="334" extrusionOk="0">
                  <a:moveTo>
                    <a:pt x="0" y="1"/>
                  </a:moveTo>
                  <a:lnTo>
                    <a:pt x="0" y="333"/>
                  </a:lnTo>
                  <a:lnTo>
                    <a:pt x="2773" y="333"/>
                  </a:lnTo>
                  <a:lnTo>
                    <a:pt x="26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7"/>
            <p:cNvSpPr/>
            <p:nvPr/>
          </p:nvSpPr>
          <p:spPr>
            <a:xfrm>
              <a:off x="6006050" y="2863950"/>
              <a:ext cx="74900" cy="8350"/>
            </a:xfrm>
            <a:custGeom>
              <a:avLst/>
              <a:gdLst/>
              <a:ahLst/>
              <a:cxnLst/>
              <a:rect l="l" t="t" r="r" b="b"/>
              <a:pathLst>
                <a:path w="2996" h="334" extrusionOk="0">
                  <a:moveTo>
                    <a:pt x="0" y="1"/>
                  </a:moveTo>
                  <a:lnTo>
                    <a:pt x="0" y="334"/>
                  </a:lnTo>
                  <a:lnTo>
                    <a:pt x="2995" y="334"/>
                  </a:lnTo>
                  <a:lnTo>
                    <a:pt x="29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7"/>
            <p:cNvSpPr/>
            <p:nvPr/>
          </p:nvSpPr>
          <p:spPr>
            <a:xfrm>
              <a:off x="6006050" y="2885225"/>
              <a:ext cx="79500" cy="8325"/>
            </a:xfrm>
            <a:custGeom>
              <a:avLst/>
              <a:gdLst/>
              <a:ahLst/>
              <a:cxnLst/>
              <a:rect l="l" t="t" r="r" b="b"/>
              <a:pathLst>
                <a:path w="3180" h="333" extrusionOk="0">
                  <a:moveTo>
                    <a:pt x="0" y="0"/>
                  </a:moveTo>
                  <a:lnTo>
                    <a:pt x="0" y="333"/>
                  </a:lnTo>
                  <a:lnTo>
                    <a:pt x="3180" y="333"/>
                  </a:lnTo>
                  <a:lnTo>
                    <a:pt x="3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7"/>
            <p:cNvSpPr/>
            <p:nvPr/>
          </p:nvSpPr>
          <p:spPr>
            <a:xfrm>
              <a:off x="6002350" y="2907400"/>
              <a:ext cx="87825" cy="7425"/>
            </a:xfrm>
            <a:custGeom>
              <a:avLst/>
              <a:gdLst/>
              <a:ahLst/>
              <a:cxnLst/>
              <a:rect l="l" t="t" r="r" b="b"/>
              <a:pathLst>
                <a:path w="3513" h="297" extrusionOk="0">
                  <a:moveTo>
                    <a:pt x="1" y="0"/>
                  </a:moveTo>
                  <a:lnTo>
                    <a:pt x="1" y="296"/>
                  </a:lnTo>
                  <a:lnTo>
                    <a:pt x="3513" y="296"/>
                  </a:lnTo>
                  <a:lnTo>
                    <a:pt x="347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7"/>
            <p:cNvSpPr/>
            <p:nvPr/>
          </p:nvSpPr>
          <p:spPr>
            <a:xfrm>
              <a:off x="5985725" y="2931425"/>
              <a:ext cx="108150" cy="8350"/>
            </a:xfrm>
            <a:custGeom>
              <a:avLst/>
              <a:gdLst/>
              <a:ahLst/>
              <a:cxnLst/>
              <a:rect l="l" t="t" r="r" b="b"/>
              <a:pathLst>
                <a:path w="4326" h="334" extrusionOk="0">
                  <a:moveTo>
                    <a:pt x="0" y="1"/>
                  </a:moveTo>
                  <a:lnTo>
                    <a:pt x="0" y="333"/>
                  </a:lnTo>
                  <a:lnTo>
                    <a:pt x="4326" y="333"/>
                  </a:lnTo>
                  <a:lnTo>
                    <a:pt x="432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7"/>
            <p:cNvSpPr/>
            <p:nvPr/>
          </p:nvSpPr>
          <p:spPr>
            <a:xfrm>
              <a:off x="5999575" y="2955450"/>
              <a:ext cx="95225" cy="8350"/>
            </a:xfrm>
            <a:custGeom>
              <a:avLst/>
              <a:gdLst/>
              <a:ahLst/>
              <a:cxnLst/>
              <a:rect l="l" t="t" r="r" b="b"/>
              <a:pathLst>
                <a:path w="3809" h="334" extrusionOk="0">
                  <a:moveTo>
                    <a:pt x="1" y="1"/>
                  </a:moveTo>
                  <a:lnTo>
                    <a:pt x="1" y="334"/>
                  </a:lnTo>
                  <a:lnTo>
                    <a:pt x="3809" y="334"/>
                  </a:lnTo>
                  <a:lnTo>
                    <a:pt x="38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7"/>
            <p:cNvSpPr/>
            <p:nvPr/>
          </p:nvSpPr>
          <p:spPr>
            <a:xfrm>
              <a:off x="5856325" y="2793725"/>
              <a:ext cx="163600" cy="173775"/>
            </a:xfrm>
            <a:custGeom>
              <a:avLst/>
              <a:gdLst/>
              <a:ahLst/>
              <a:cxnLst/>
              <a:rect l="l" t="t" r="r" b="b"/>
              <a:pathLst>
                <a:path w="6544" h="6951" extrusionOk="0">
                  <a:moveTo>
                    <a:pt x="3328" y="0"/>
                  </a:moveTo>
                  <a:cubicBezTo>
                    <a:pt x="2810" y="37"/>
                    <a:pt x="1109" y="185"/>
                    <a:pt x="0" y="1294"/>
                  </a:cubicBezTo>
                  <a:cubicBezTo>
                    <a:pt x="111" y="2181"/>
                    <a:pt x="259" y="3364"/>
                    <a:pt x="481" y="4400"/>
                  </a:cubicBezTo>
                  <a:cubicBezTo>
                    <a:pt x="924" y="6211"/>
                    <a:pt x="1849" y="6877"/>
                    <a:pt x="3254" y="6951"/>
                  </a:cubicBezTo>
                  <a:cubicBezTo>
                    <a:pt x="4658" y="6877"/>
                    <a:pt x="5620" y="6248"/>
                    <a:pt x="6026" y="4400"/>
                  </a:cubicBezTo>
                  <a:cubicBezTo>
                    <a:pt x="6285" y="3364"/>
                    <a:pt x="6470" y="2218"/>
                    <a:pt x="6544" y="1294"/>
                  </a:cubicBezTo>
                  <a:cubicBezTo>
                    <a:pt x="5546" y="185"/>
                    <a:pt x="3808" y="0"/>
                    <a:pt x="3328"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7"/>
            <p:cNvSpPr/>
            <p:nvPr/>
          </p:nvSpPr>
          <p:spPr>
            <a:xfrm>
              <a:off x="5844300" y="2747475"/>
              <a:ext cx="188575" cy="78600"/>
            </a:xfrm>
            <a:custGeom>
              <a:avLst/>
              <a:gdLst/>
              <a:ahLst/>
              <a:cxnLst/>
              <a:rect l="l" t="t" r="r" b="b"/>
              <a:pathLst>
                <a:path w="7543" h="3144" extrusionOk="0">
                  <a:moveTo>
                    <a:pt x="3552" y="1"/>
                  </a:moveTo>
                  <a:cubicBezTo>
                    <a:pt x="1124" y="1"/>
                    <a:pt x="1" y="1850"/>
                    <a:pt x="1" y="1850"/>
                  </a:cubicBezTo>
                  <a:lnTo>
                    <a:pt x="481" y="3144"/>
                  </a:lnTo>
                  <a:cubicBezTo>
                    <a:pt x="481" y="3144"/>
                    <a:pt x="1775" y="2035"/>
                    <a:pt x="3698" y="2035"/>
                  </a:cubicBezTo>
                  <a:cubicBezTo>
                    <a:pt x="5731" y="2035"/>
                    <a:pt x="7025" y="3144"/>
                    <a:pt x="7025" y="3144"/>
                  </a:cubicBezTo>
                  <a:lnTo>
                    <a:pt x="7543" y="1850"/>
                  </a:lnTo>
                  <a:cubicBezTo>
                    <a:pt x="7543" y="1850"/>
                    <a:pt x="6064" y="38"/>
                    <a:pt x="3624" y="1"/>
                  </a:cubicBezTo>
                  <a:cubicBezTo>
                    <a:pt x="3600" y="1"/>
                    <a:pt x="3576" y="1"/>
                    <a:pt x="35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7"/>
            <p:cNvSpPr/>
            <p:nvPr/>
          </p:nvSpPr>
          <p:spPr>
            <a:xfrm>
              <a:off x="5903450" y="2696675"/>
              <a:ext cx="73975" cy="90600"/>
            </a:xfrm>
            <a:custGeom>
              <a:avLst/>
              <a:gdLst/>
              <a:ahLst/>
              <a:cxnLst/>
              <a:rect l="l" t="t" r="r" b="b"/>
              <a:pathLst>
                <a:path w="2959" h="3624" extrusionOk="0">
                  <a:moveTo>
                    <a:pt x="1480" y="0"/>
                  </a:moveTo>
                  <a:cubicBezTo>
                    <a:pt x="407" y="0"/>
                    <a:pt x="1" y="924"/>
                    <a:pt x="1" y="924"/>
                  </a:cubicBezTo>
                  <a:cubicBezTo>
                    <a:pt x="1" y="924"/>
                    <a:pt x="592" y="1220"/>
                    <a:pt x="814" y="1960"/>
                  </a:cubicBezTo>
                  <a:cubicBezTo>
                    <a:pt x="1110" y="2773"/>
                    <a:pt x="814" y="3623"/>
                    <a:pt x="1480" y="3623"/>
                  </a:cubicBezTo>
                  <a:cubicBezTo>
                    <a:pt x="2108" y="3623"/>
                    <a:pt x="1886" y="2773"/>
                    <a:pt x="2108" y="1960"/>
                  </a:cubicBezTo>
                  <a:cubicBezTo>
                    <a:pt x="2367" y="1220"/>
                    <a:pt x="2958" y="924"/>
                    <a:pt x="2958" y="924"/>
                  </a:cubicBezTo>
                  <a:cubicBezTo>
                    <a:pt x="2958" y="924"/>
                    <a:pt x="2552" y="0"/>
                    <a:pt x="14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7"/>
            <p:cNvSpPr/>
            <p:nvPr/>
          </p:nvSpPr>
          <p:spPr>
            <a:xfrm>
              <a:off x="5909000" y="2712875"/>
              <a:ext cx="60100" cy="23575"/>
            </a:xfrm>
            <a:custGeom>
              <a:avLst/>
              <a:gdLst/>
              <a:ahLst/>
              <a:cxnLst/>
              <a:rect l="l" t="t" r="r" b="b"/>
              <a:pathLst>
                <a:path w="2404" h="943" extrusionOk="0">
                  <a:moveTo>
                    <a:pt x="458" y="0"/>
                  </a:moveTo>
                  <a:cubicBezTo>
                    <a:pt x="232" y="0"/>
                    <a:pt x="0" y="128"/>
                    <a:pt x="0" y="128"/>
                  </a:cubicBezTo>
                  <a:cubicBezTo>
                    <a:pt x="0" y="128"/>
                    <a:pt x="15" y="127"/>
                    <a:pt x="40" y="127"/>
                  </a:cubicBezTo>
                  <a:cubicBezTo>
                    <a:pt x="151" y="127"/>
                    <a:pt x="464" y="152"/>
                    <a:pt x="555" y="424"/>
                  </a:cubicBezTo>
                  <a:cubicBezTo>
                    <a:pt x="718" y="914"/>
                    <a:pt x="1083" y="942"/>
                    <a:pt x="1166" y="942"/>
                  </a:cubicBezTo>
                  <a:cubicBezTo>
                    <a:pt x="1177" y="942"/>
                    <a:pt x="1184" y="942"/>
                    <a:pt x="1184" y="942"/>
                  </a:cubicBezTo>
                  <a:cubicBezTo>
                    <a:pt x="1184" y="942"/>
                    <a:pt x="1664" y="942"/>
                    <a:pt x="1849" y="424"/>
                  </a:cubicBezTo>
                  <a:cubicBezTo>
                    <a:pt x="1910" y="152"/>
                    <a:pt x="2242" y="127"/>
                    <a:pt x="2361" y="127"/>
                  </a:cubicBezTo>
                  <a:cubicBezTo>
                    <a:pt x="2388" y="127"/>
                    <a:pt x="2404" y="128"/>
                    <a:pt x="2404" y="128"/>
                  </a:cubicBezTo>
                  <a:cubicBezTo>
                    <a:pt x="2404" y="128"/>
                    <a:pt x="2250" y="0"/>
                    <a:pt x="2027" y="0"/>
                  </a:cubicBezTo>
                  <a:cubicBezTo>
                    <a:pt x="1983" y="0"/>
                    <a:pt x="1935" y="5"/>
                    <a:pt x="1886" y="18"/>
                  </a:cubicBezTo>
                  <a:cubicBezTo>
                    <a:pt x="1627" y="55"/>
                    <a:pt x="1775" y="609"/>
                    <a:pt x="1294" y="609"/>
                  </a:cubicBezTo>
                  <a:lnTo>
                    <a:pt x="1184" y="609"/>
                  </a:lnTo>
                  <a:cubicBezTo>
                    <a:pt x="777" y="609"/>
                    <a:pt x="888" y="92"/>
                    <a:pt x="592" y="18"/>
                  </a:cubicBezTo>
                  <a:cubicBezTo>
                    <a:pt x="549" y="5"/>
                    <a:pt x="504" y="0"/>
                    <a:pt x="4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7"/>
            <p:cNvSpPr/>
            <p:nvPr/>
          </p:nvSpPr>
          <p:spPr>
            <a:xfrm>
              <a:off x="5872950" y="2831475"/>
              <a:ext cx="46250" cy="16800"/>
            </a:xfrm>
            <a:custGeom>
              <a:avLst/>
              <a:gdLst/>
              <a:ahLst/>
              <a:cxnLst/>
              <a:rect l="l" t="t" r="r" b="b"/>
              <a:pathLst>
                <a:path w="1850" h="672" extrusionOk="0">
                  <a:moveTo>
                    <a:pt x="1051" y="1"/>
                  </a:moveTo>
                  <a:cubicBezTo>
                    <a:pt x="1011" y="1"/>
                    <a:pt x="969" y="2"/>
                    <a:pt x="925" y="6"/>
                  </a:cubicBezTo>
                  <a:cubicBezTo>
                    <a:pt x="259" y="80"/>
                    <a:pt x="1" y="671"/>
                    <a:pt x="1" y="671"/>
                  </a:cubicBezTo>
                  <a:lnTo>
                    <a:pt x="1849" y="671"/>
                  </a:lnTo>
                  <a:cubicBezTo>
                    <a:pt x="1849" y="671"/>
                    <a:pt x="1849" y="1"/>
                    <a:pt x="10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7"/>
            <p:cNvSpPr/>
            <p:nvPr/>
          </p:nvSpPr>
          <p:spPr>
            <a:xfrm>
              <a:off x="5956150" y="2831475"/>
              <a:ext cx="46225" cy="16800"/>
            </a:xfrm>
            <a:custGeom>
              <a:avLst/>
              <a:gdLst/>
              <a:ahLst/>
              <a:cxnLst/>
              <a:rect l="l" t="t" r="r" b="b"/>
              <a:pathLst>
                <a:path w="1849" h="672" extrusionOk="0">
                  <a:moveTo>
                    <a:pt x="798" y="1"/>
                  </a:moveTo>
                  <a:cubicBezTo>
                    <a:pt x="0" y="1"/>
                    <a:pt x="0" y="671"/>
                    <a:pt x="0" y="671"/>
                  </a:cubicBezTo>
                  <a:lnTo>
                    <a:pt x="1849" y="671"/>
                  </a:lnTo>
                  <a:cubicBezTo>
                    <a:pt x="1849" y="671"/>
                    <a:pt x="1627" y="80"/>
                    <a:pt x="924" y="6"/>
                  </a:cubicBezTo>
                  <a:cubicBezTo>
                    <a:pt x="880" y="2"/>
                    <a:pt x="838"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7"/>
            <p:cNvSpPr/>
            <p:nvPr/>
          </p:nvSpPr>
          <p:spPr>
            <a:xfrm>
              <a:off x="5927475" y="2889825"/>
              <a:ext cx="22225" cy="8425"/>
            </a:xfrm>
            <a:custGeom>
              <a:avLst/>
              <a:gdLst/>
              <a:ahLst/>
              <a:cxnLst/>
              <a:rect l="l" t="t" r="r" b="b"/>
              <a:pathLst>
                <a:path w="889" h="337" extrusionOk="0">
                  <a:moveTo>
                    <a:pt x="1" y="1"/>
                  </a:moveTo>
                  <a:cubicBezTo>
                    <a:pt x="1" y="1"/>
                    <a:pt x="1" y="336"/>
                    <a:pt x="416" y="336"/>
                  </a:cubicBezTo>
                  <a:cubicBezTo>
                    <a:pt x="437" y="336"/>
                    <a:pt x="459" y="335"/>
                    <a:pt x="482" y="334"/>
                  </a:cubicBezTo>
                  <a:cubicBezTo>
                    <a:pt x="888" y="334"/>
                    <a:pt x="888"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7"/>
            <p:cNvSpPr/>
            <p:nvPr/>
          </p:nvSpPr>
          <p:spPr>
            <a:xfrm>
              <a:off x="5913625" y="2914650"/>
              <a:ext cx="46225" cy="9400"/>
            </a:xfrm>
            <a:custGeom>
              <a:avLst/>
              <a:gdLst/>
              <a:ahLst/>
              <a:cxnLst/>
              <a:rect l="l" t="t" r="r" b="b"/>
              <a:pathLst>
                <a:path w="1849" h="376" extrusionOk="0">
                  <a:moveTo>
                    <a:pt x="1233" y="0"/>
                  </a:moveTo>
                  <a:cubicBezTo>
                    <a:pt x="1071" y="0"/>
                    <a:pt x="925" y="117"/>
                    <a:pt x="925" y="117"/>
                  </a:cubicBezTo>
                  <a:cubicBezTo>
                    <a:pt x="925" y="117"/>
                    <a:pt x="846" y="39"/>
                    <a:pt x="718" y="39"/>
                  </a:cubicBezTo>
                  <a:cubicBezTo>
                    <a:pt x="670" y="39"/>
                    <a:pt x="615" y="50"/>
                    <a:pt x="555" y="80"/>
                  </a:cubicBezTo>
                  <a:cubicBezTo>
                    <a:pt x="333" y="154"/>
                    <a:pt x="0" y="154"/>
                    <a:pt x="0" y="154"/>
                  </a:cubicBezTo>
                  <a:cubicBezTo>
                    <a:pt x="0" y="154"/>
                    <a:pt x="555" y="376"/>
                    <a:pt x="962" y="376"/>
                  </a:cubicBezTo>
                  <a:cubicBezTo>
                    <a:pt x="1405" y="376"/>
                    <a:pt x="1849" y="154"/>
                    <a:pt x="1849" y="154"/>
                  </a:cubicBezTo>
                  <a:cubicBezTo>
                    <a:pt x="1849" y="154"/>
                    <a:pt x="1627" y="154"/>
                    <a:pt x="1294" y="6"/>
                  </a:cubicBezTo>
                  <a:cubicBezTo>
                    <a:pt x="1274" y="2"/>
                    <a:pt x="1253" y="0"/>
                    <a:pt x="1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7"/>
            <p:cNvSpPr/>
            <p:nvPr/>
          </p:nvSpPr>
          <p:spPr>
            <a:xfrm>
              <a:off x="5903800" y="2917475"/>
              <a:ext cx="67875" cy="13050"/>
            </a:xfrm>
            <a:custGeom>
              <a:avLst/>
              <a:gdLst/>
              <a:ahLst/>
              <a:cxnLst/>
              <a:rect l="l" t="t" r="r" b="b"/>
              <a:pathLst>
                <a:path w="2715" h="522" extrusionOk="0">
                  <a:moveTo>
                    <a:pt x="2481" y="1"/>
                  </a:moveTo>
                  <a:cubicBezTo>
                    <a:pt x="2465" y="1"/>
                    <a:pt x="2446" y="2"/>
                    <a:pt x="2427" y="4"/>
                  </a:cubicBezTo>
                  <a:cubicBezTo>
                    <a:pt x="2242" y="4"/>
                    <a:pt x="1983" y="152"/>
                    <a:pt x="1650" y="152"/>
                  </a:cubicBezTo>
                  <a:lnTo>
                    <a:pt x="1059" y="152"/>
                  </a:lnTo>
                  <a:cubicBezTo>
                    <a:pt x="726" y="152"/>
                    <a:pt x="430" y="4"/>
                    <a:pt x="245" y="4"/>
                  </a:cubicBezTo>
                  <a:cubicBezTo>
                    <a:pt x="231" y="2"/>
                    <a:pt x="218" y="1"/>
                    <a:pt x="205" y="1"/>
                  </a:cubicBezTo>
                  <a:cubicBezTo>
                    <a:pt x="1" y="1"/>
                    <a:pt x="17" y="224"/>
                    <a:pt x="147" y="224"/>
                  </a:cubicBezTo>
                  <a:cubicBezTo>
                    <a:pt x="175" y="224"/>
                    <a:pt x="208" y="214"/>
                    <a:pt x="245" y="189"/>
                  </a:cubicBezTo>
                  <a:cubicBezTo>
                    <a:pt x="307" y="154"/>
                    <a:pt x="360" y="140"/>
                    <a:pt x="407" y="140"/>
                  </a:cubicBezTo>
                  <a:cubicBezTo>
                    <a:pt x="559" y="140"/>
                    <a:pt x="650" y="289"/>
                    <a:pt x="763" y="374"/>
                  </a:cubicBezTo>
                  <a:cubicBezTo>
                    <a:pt x="910" y="477"/>
                    <a:pt x="1080" y="521"/>
                    <a:pt x="1248" y="521"/>
                  </a:cubicBezTo>
                  <a:cubicBezTo>
                    <a:pt x="1503" y="521"/>
                    <a:pt x="1753" y="419"/>
                    <a:pt x="1909" y="263"/>
                  </a:cubicBezTo>
                  <a:cubicBezTo>
                    <a:pt x="2011" y="212"/>
                    <a:pt x="2060" y="126"/>
                    <a:pt x="2178" y="126"/>
                  </a:cubicBezTo>
                  <a:cubicBezTo>
                    <a:pt x="2231" y="126"/>
                    <a:pt x="2298" y="143"/>
                    <a:pt x="2390" y="189"/>
                  </a:cubicBezTo>
                  <a:cubicBezTo>
                    <a:pt x="2419" y="197"/>
                    <a:pt x="2446" y="201"/>
                    <a:pt x="2471" y="201"/>
                  </a:cubicBezTo>
                  <a:cubicBezTo>
                    <a:pt x="2655" y="201"/>
                    <a:pt x="2714" y="1"/>
                    <a:pt x="2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7"/>
            <p:cNvSpPr/>
            <p:nvPr/>
          </p:nvSpPr>
          <p:spPr>
            <a:xfrm>
              <a:off x="5894200" y="2834200"/>
              <a:ext cx="13900" cy="14075"/>
            </a:xfrm>
            <a:custGeom>
              <a:avLst/>
              <a:gdLst/>
              <a:ahLst/>
              <a:cxnLst/>
              <a:rect l="l" t="t" r="r" b="b"/>
              <a:pathLst>
                <a:path w="556" h="563" extrusionOk="0">
                  <a:moveTo>
                    <a:pt x="317" y="1"/>
                  </a:moveTo>
                  <a:cubicBezTo>
                    <a:pt x="298" y="1"/>
                    <a:pt x="279" y="3"/>
                    <a:pt x="260" y="8"/>
                  </a:cubicBezTo>
                  <a:cubicBezTo>
                    <a:pt x="149" y="8"/>
                    <a:pt x="1" y="82"/>
                    <a:pt x="1" y="267"/>
                  </a:cubicBezTo>
                  <a:cubicBezTo>
                    <a:pt x="1" y="414"/>
                    <a:pt x="75" y="562"/>
                    <a:pt x="260" y="562"/>
                  </a:cubicBezTo>
                  <a:cubicBezTo>
                    <a:pt x="408" y="562"/>
                    <a:pt x="556" y="451"/>
                    <a:pt x="556" y="267"/>
                  </a:cubicBezTo>
                  <a:cubicBezTo>
                    <a:pt x="556" y="106"/>
                    <a:pt x="443" y="1"/>
                    <a:pt x="3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7"/>
            <p:cNvSpPr/>
            <p:nvPr/>
          </p:nvSpPr>
          <p:spPr>
            <a:xfrm>
              <a:off x="5970925" y="2834200"/>
              <a:ext cx="14825" cy="14075"/>
            </a:xfrm>
            <a:custGeom>
              <a:avLst/>
              <a:gdLst/>
              <a:ahLst/>
              <a:cxnLst/>
              <a:rect l="l" t="t" r="r" b="b"/>
              <a:pathLst>
                <a:path w="593" h="563" extrusionOk="0">
                  <a:moveTo>
                    <a:pt x="353" y="1"/>
                  </a:moveTo>
                  <a:cubicBezTo>
                    <a:pt x="335" y="1"/>
                    <a:pt x="315" y="3"/>
                    <a:pt x="296" y="8"/>
                  </a:cubicBezTo>
                  <a:cubicBezTo>
                    <a:pt x="148" y="8"/>
                    <a:pt x="1" y="82"/>
                    <a:pt x="1" y="267"/>
                  </a:cubicBezTo>
                  <a:cubicBezTo>
                    <a:pt x="1" y="414"/>
                    <a:pt x="111" y="562"/>
                    <a:pt x="296" y="562"/>
                  </a:cubicBezTo>
                  <a:cubicBezTo>
                    <a:pt x="444" y="562"/>
                    <a:pt x="592" y="451"/>
                    <a:pt x="592" y="267"/>
                  </a:cubicBezTo>
                  <a:cubicBezTo>
                    <a:pt x="592" y="106"/>
                    <a:pt x="480" y="1"/>
                    <a:pt x="3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7"/>
            <p:cNvSpPr/>
            <p:nvPr/>
          </p:nvSpPr>
          <p:spPr>
            <a:xfrm>
              <a:off x="5839675" y="2831575"/>
              <a:ext cx="31450" cy="49050"/>
            </a:xfrm>
            <a:custGeom>
              <a:avLst/>
              <a:gdLst/>
              <a:ahLst/>
              <a:cxnLst/>
              <a:rect l="l" t="t" r="r" b="b"/>
              <a:pathLst>
                <a:path w="1258" h="1962" extrusionOk="0">
                  <a:moveTo>
                    <a:pt x="733" y="0"/>
                  </a:moveTo>
                  <a:cubicBezTo>
                    <a:pt x="623" y="0"/>
                    <a:pt x="333" y="24"/>
                    <a:pt x="186" y="261"/>
                  </a:cubicBezTo>
                  <a:cubicBezTo>
                    <a:pt x="1" y="519"/>
                    <a:pt x="112" y="741"/>
                    <a:pt x="481" y="1296"/>
                  </a:cubicBezTo>
                  <a:cubicBezTo>
                    <a:pt x="849" y="1931"/>
                    <a:pt x="1187" y="1962"/>
                    <a:pt x="1248" y="1962"/>
                  </a:cubicBezTo>
                  <a:cubicBezTo>
                    <a:pt x="1254" y="1962"/>
                    <a:pt x="1258" y="1961"/>
                    <a:pt x="1258" y="1961"/>
                  </a:cubicBezTo>
                  <a:lnTo>
                    <a:pt x="777" y="2"/>
                  </a:lnTo>
                  <a:cubicBezTo>
                    <a:pt x="777" y="2"/>
                    <a:pt x="761" y="0"/>
                    <a:pt x="733"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7"/>
            <p:cNvSpPr/>
            <p:nvPr/>
          </p:nvSpPr>
          <p:spPr>
            <a:xfrm>
              <a:off x="6006975" y="2831575"/>
              <a:ext cx="31450" cy="49050"/>
            </a:xfrm>
            <a:custGeom>
              <a:avLst/>
              <a:gdLst/>
              <a:ahLst/>
              <a:cxnLst/>
              <a:rect l="l" t="t" r="r" b="b"/>
              <a:pathLst>
                <a:path w="1258" h="1962" extrusionOk="0">
                  <a:moveTo>
                    <a:pt x="525" y="0"/>
                  </a:moveTo>
                  <a:cubicBezTo>
                    <a:pt x="497" y="0"/>
                    <a:pt x="481" y="2"/>
                    <a:pt x="481" y="2"/>
                  </a:cubicBezTo>
                  <a:lnTo>
                    <a:pt x="0" y="1961"/>
                  </a:lnTo>
                  <a:cubicBezTo>
                    <a:pt x="0" y="1961"/>
                    <a:pt x="4" y="1962"/>
                    <a:pt x="10" y="1962"/>
                  </a:cubicBezTo>
                  <a:cubicBezTo>
                    <a:pt x="71" y="1962"/>
                    <a:pt x="412" y="1931"/>
                    <a:pt x="814" y="1296"/>
                  </a:cubicBezTo>
                  <a:cubicBezTo>
                    <a:pt x="1183" y="741"/>
                    <a:pt x="1257" y="519"/>
                    <a:pt x="1073" y="261"/>
                  </a:cubicBezTo>
                  <a:cubicBezTo>
                    <a:pt x="925" y="24"/>
                    <a:pt x="635" y="0"/>
                    <a:pt x="525"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7"/>
            <p:cNvSpPr/>
            <p:nvPr/>
          </p:nvSpPr>
          <p:spPr>
            <a:xfrm>
              <a:off x="5805475" y="3090400"/>
              <a:ext cx="31450" cy="220925"/>
            </a:xfrm>
            <a:custGeom>
              <a:avLst/>
              <a:gdLst/>
              <a:ahLst/>
              <a:cxnLst/>
              <a:rect l="l" t="t" r="r" b="b"/>
              <a:pathLst>
                <a:path w="1258" h="8837" extrusionOk="0">
                  <a:moveTo>
                    <a:pt x="1" y="1"/>
                  </a:moveTo>
                  <a:cubicBezTo>
                    <a:pt x="223" y="666"/>
                    <a:pt x="149" y="2219"/>
                    <a:pt x="75" y="3254"/>
                  </a:cubicBezTo>
                  <a:cubicBezTo>
                    <a:pt x="1" y="4252"/>
                    <a:pt x="370" y="5657"/>
                    <a:pt x="407" y="6692"/>
                  </a:cubicBezTo>
                  <a:cubicBezTo>
                    <a:pt x="444" y="7764"/>
                    <a:pt x="149" y="8837"/>
                    <a:pt x="149" y="8837"/>
                  </a:cubicBezTo>
                  <a:lnTo>
                    <a:pt x="1258" y="8837"/>
                  </a:lnTo>
                  <a:cubicBezTo>
                    <a:pt x="1258" y="8837"/>
                    <a:pt x="888" y="4437"/>
                    <a:pt x="703" y="3587"/>
                  </a:cubicBezTo>
                  <a:cubicBezTo>
                    <a:pt x="370" y="1960"/>
                    <a:pt x="629" y="4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7"/>
            <p:cNvSpPr/>
            <p:nvPr/>
          </p:nvSpPr>
          <p:spPr>
            <a:xfrm>
              <a:off x="6039325" y="3090400"/>
              <a:ext cx="32375" cy="220925"/>
            </a:xfrm>
            <a:custGeom>
              <a:avLst/>
              <a:gdLst/>
              <a:ahLst/>
              <a:cxnLst/>
              <a:rect l="l" t="t" r="r" b="b"/>
              <a:pathLst>
                <a:path w="1295" h="8837" extrusionOk="0">
                  <a:moveTo>
                    <a:pt x="1294" y="1"/>
                  </a:moveTo>
                  <a:cubicBezTo>
                    <a:pt x="666" y="444"/>
                    <a:pt x="925" y="1960"/>
                    <a:pt x="555" y="3587"/>
                  </a:cubicBezTo>
                  <a:cubicBezTo>
                    <a:pt x="370" y="4437"/>
                    <a:pt x="0" y="8837"/>
                    <a:pt x="0" y="8837"/>
                  </a:cubicBezTo>
                  <a:lnTo>
                    <a:pt x="1109" y="8837"/>
                  </a:lnTo>
                  <a:cubicBezTo>
                    <a:pt x="1109" y="8837"/>
                    <a:pt x="851" y="7764"/>
                    <a:pt x="888" y="6692"/>
                  </a:cubicBezTo>
                  <a:cubicBezTo>
                    <a:pt x="925" y="5657"/>
                    <a:pt x="1294" y="4252"/>
                    <a:pt x="1220" y="3254"/>
                  </a:cubicBezTo>
                  <a:cubicBezTo>
                    <a:pt x="1109" y="2219"/>
                    <a:pt x="1073" y="666"/>
                    <a:pt x="12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7"/>
            <p:cNvSpPr/>
            <p:nvPr/>
          </p:nvSpPr>
          <p:spPr>
            <a:xfrm>
              <a:off x="5831350" y="3180050"/>
              <a:ext cx="90625" cy="31725"/>
            </a:xfrm>
            <a:custGeom>
              <a:avLst/>
              <a:gdLst/>
              <a:ahLst/>
              <a:cxnLst/>
              <a:rect l="l" t="t" r="r" b="b"/>
              <a:pathLst>
                <a:path w="3625" h="1269" extrusionOk="0">
                  <a:moveTo>
                    <a:pt x="1" y="1"/>
                  </a:moveTo>
                  <a:cubicBezTo>
                    <a:pt x="1" y="1"/>
                    <a:pt x="297" y="814"/>
                    <a:pt x="1443" y="1147"/>
                  </a:cubicBezTo>
                  <a:cubicBezTo>
                    <a:pt x="1770" y="1235"/>
                    <a:pt x="2057" y="1269"/>
                    <a:pt x="2307" y="1269"/>
                  </a:cubicBezTo>
                  <a:cubicBezTo>
                    <a:pt x="3215" y="1269"/>
                    <a:pt x="3624" y="814"/>
                    <a:pt x="3624" y="814"/>
                  </a:cubicBezTo>
                  <a:lnTo>
                    <a:pt x="3624" y="814"/>
                  </a:lnTo>
                  <a:cubicBezTo>
                    <a:pt x="3624" y="814"/>
                    <a:pt x="3428" y="847"/>
                    <a:pt x="3100" y="847"/>
                  </a:cubicBezTo>
                  <a:cubicBezTo>
                    <a:pt x="2732" y="847"/>
                    <a:pt x="2197" y="805"/>
                    <a:pt x="1591" y="629"/>
                  </a:cubicBezTo>
                  <a:cubicBezTo>
                    <a:pt x="556" y="37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7"/>
            <p:cNvSpPr/>
            <p:nvPr/>
          </p:nvSpPr>
          <p:spPr>
            <a:xfrm>
              <a:off x="5957975" y="3180050"/>
              <a:ext cx="89700" cy="31725"/>
            </a:xfrm>
            <a:custGeom>
              <a:avLst/>
              <a:gdLst/>
              <a:ahLst/>
              <a:cxnLst/>
              <a:rect l="l" t="t" r="r" b="b"/>
              <a:pathLst>
                <a:path w="3588" h="1269" extrusionOk="0">
                  <a:moveTo>
                    <a:pt x="3587" y="1"/>
                  </a:moveTo>
                  <a:cubicBezTo>
                    <a:pt x="3587" y="1"/>
                    <a:pt x="3032" y="371"/>
                    <a:pt x="2034" y="629"/>
                  </a:cubicBezTo>
                  <a:cubicBezTo>
                    <a:pt x="1408" y="805"/>
                    <a:pt x="875" y="847"/>
                    <a:pt x="512" y="847"/>
                  </a:cubicBezTo>
                  <a:cubicBezTo>
                    <a:pt x="189" y="847"/>
                    <a:pt x="1" y="814"/>
                    <a:pt x="1" y="814"/>
                  </a:cubicBezTo>
                  <a:lnTo>
                    <a:pt x="1" y="814"/>
                  </a:lnTo>
                  <a:cubicBezTo>
                    <a:pt x="1" y="814"/>
                    <a:pt x="388" y="1269"/>
                    <a:pt x="1286" y="1269"/>
                  </a:cubicBezTo>
                  <a:cubicBezTo>
                    <a:pt x="1533" y="1269"/>
                    <a:pt x="1818" y="1235"/>
                    <a:pt x="2145" y="1147"/>
                  </a:cubicBezTo>
                  <a:cubicBezTo>
                    <a:pt x="3328" y="814"/>
                    <a:pt x="3587" y="1"/>
                    <a:pt x="35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7"/>
            <p:cNvSpPr/>
            <p:nvPr/>
          </p:nvSpPr>
          <p:spPr>
            <a:xfrm>
              <a:off x="5738000" y="3287200"/>
              <a:ext cx="184900" cy="119850"/>
            </a:xfrm>
            <a:custGeom>
              <a:avLst/>
              <a:gdLst/>
              <a:ahLst/>
              <a:cxnLst/>
              <a:rect l="l" t="t" r="r" b="b"/>
              <a:pathLst>
                <a:path w="7396" h="4794" extrusionOk="0">
                  <a:moveTo>
                    <a:pt x="1699" y="0"/>
                  </a:moveTo>
                  <a:cubicBezTo>
                    <a:pt x="795" y="0"/>
                    <a:pt x="149" y="595"/>
                    <a:pt x="149" y="595"/>
                  </a:cubicBezTo>
                  <a:cubicBezTo>
                    <a:pt x="1" y="2628"/>
                    <a:pt x="592" y="2924"/>
                    <a:pt x="851" y="3257"/>
                  </a:cubicBezTo>
                  <a:cubicBezTo>
                    <a:pt x="1020" y="3595"/>
                    <a:pt x="1262" y="3706"/>
                    <a:pt x="1552" y="3706"/>
                  </a:cubicBezTo>
                  <a:cubicBezTo>
                    <a:pt x="2118" y="3706"/>
                    <a:pt x="2870" y="3283"/>
                    <a:pt x="3637" y="3283"/>
                  </a:cubicBezTo>
                  <a:cubicBezTo>
                    <a:pt x="3855" y="3283"/>
                    <a:pt x="4074" y="3317"/>
                    <a:pt x="4290" y="3405"/>
                  </a:cubicBezTo>
                  <a:cubicBezTo>
                    <a:pt x="5430" y="3855"/>
                    <a:pt x="5791" y="4793"/>
                    <a:pt x="6164" y="4793"/>
                  </a:cubicBezTo>
                  <a:cubicBezTo>
                    <a:pt x="6250" y="4793"/>
                    <a:pt x="6337" y="4743"/>
                    <a:pt x="6434" y="4625"/>
                  </a:cubicBezTo>
                  <a:cubicBezTo>
                    <a:pt x="7395" y="3405"/>
                    <a:pt x="6434" y="1223"/>
                    <a:pt x="6212" y="1076"/>
                  </a:cubicBezTo>
                  <a:cubicBezTo>
                    <a:pt x="5547" y="595"/>
                    <a:pt x="3735" y="447"/>
                    <a:pt x="2256" y="77"/>
                  </a:cubicBezTo>
                  <a:cubicBezTo>
                    <a:pt x="2063" y="23"/>
                    <a:pt x="1876" y="0"/>
                    <a:pt x="1699"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7"/>
            <p:cNvSpPr/>
            <p:nvPr/>
          </p:nvSpPr>
          <p:spPr>
            <a:xfrm>
              <a:off x="5794400" y="3328875"/>
              <a:ext cx="150675" cy="587850"/>
            </a:xfrm>
            <a:custGeom>
              <a:avLst/>
              <a:gdLst/>
              <a:ahLst/>
              <a:cxnLst/>
              <a:rect l="l" t="t" r="r" b="b"/>
              <a:pathLst>
                <a:path w="6027" h="23514" extrusionOk="0">
                  <a:moveTo>
                    <a:pt x="2736" y="0"/>
                  </a:moveTo>
                  <a:cubicBezTo>
                    <a:pt x="1294" y="0"/>
                    <a:pt x="111" y="1183"/>
                    <a:pt x="111" y="2625"/>
                  </a:cubicBezTo>
                  <a:cubicBezTo>
                    <a:pt x="111" y="2625"/>
                    <a:pt x="0" y="5102"/>
                    <a:pt x="296" y="7764"/>
                  </a:cubicBezTo>
                  <a:cubicBezTo>
                    <a:pt x="703" y="11979"/>
                    <a:pt x="1553" y="16785"/>
                    <a:pt x="1220" y="19410"/>
                  </a:cubicBezTo>
                  <a:cubicBezTo>
                    <a:pt x="1109" y="20186"/>
                    <a:pt x="481" y="21628"/>
                    <a:pt x="185" y="22922"/>
                  </a:cubicBezTo>
                  <a:cubicBezTo>
                    <a:pt x="148" y="23107"/>
                    <a:pt x="148" y="23513"/>
                    <a:pt x="629" y="23513"/>
                  </a:cubicBezTo>
                  <a:lnTo>
                    <a:pt x="5361" y="23513"/>
                  </a:lnTo>
                  <a:cubicBezTo>
                    <a:pt x="6026" y="22663"/>
                    <a:pt x="4621" y="20408"/>
                    <a:pt x="4621" y="19410"/>
                  </a:cubicBezTo>
                  <a:cubicBezTo>
                    <a:pt x="4621" y="13457"/>
                    <a:pt x="5361" y="2625"/>
                    <a:pt x="5361" y="2625"/>
                  </a:cubicBezTo>
                  <a:cubicBezTo>
                    <a:pt x="5361" y="1183"/>
                    <a:pt x="4178" y="0"/>
                    <a:pt x="2736"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7"/>
            <p:cNvSpPr/>
            <p:nvPr/>
          </p:nvSpPr>
          <p:spPr>
            <a:xfrm>
              <a:off x="5930250" y="3287275"/>
              <a:ext cx="179350" cy="186725"/>
            </a:xfrm>
            <a:custGeom>
              <a:avLst/>
              <a:gdLst/>
              <a:ahLst/>
              <a:cxnLst/>
              <a:rect l="l" t="t" r="r" b="b"/>
              <a:pathLst>
                <a:path w="7174" h="7469" extrusionOk="0">
                  <a:moveTo>
                    <a:pt x="4844" y="0"/>
                  </a:moveTo>
                  <a:cubicBezTo>
                    <a:pt x="3922" y="1558"/>
                    <a:pt x="1088" y="1667"/>
                    <a:pt x="311" y="1667"/>
                  </a:cubicBezTo>
                  <a:cubicBezTo>
                    <a:pt x="184" y="1667"/>
                    <a:pt x="112" y="1664"/>
                    <a:pt x="112" y="1664"/>
                  </a:cubicBezTo>
                  <a:lnTo>
                    <a:pt x="1" y="7468"/>
                  </a:lnTo>
                  <a:lnTo>
                    <a:pt x="5842" y="7468"/>
                  </a:lnTo>
                  <a:cubicBezTo>
                    <a:pt x="5842" y="7468"/>
                    <a:pt x="7173" y="6618"/>
                    <a:pt x="6877" y="3845"/>
                  </a:cubicBezTo>
                  <a:cubicBezTo>
                    <a:pt x="6693" y="1849"/>
                    <a:pt x="4844" y="0"/>
                    <a:pt x="4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7"/>
            <p:cNvSpPr/>
            <p:nvPr/>
          </p:nvSpPr>
          <p:spPr>
            <a:xfrm>
              <a:off x="5928400" y="3328875"/>
              <a:ext cx="152550" cy="588775"/>
            </a:xfrm>
            <a:custGeom>
              <a:avLst/>
              <a:gdLst/>
              <a:ahLst/>
              <a:cxnLst/>
              <a:rect l="l" t="t" r="r" b="b"/>
              <a:pathLst>
                <a:path w="6102" h="23551" extrusionOk="0">
                  <a:moveTo>
                    <a:pt x="3291" y="0"/>
                  </a:moveTo>
                  <a:cubicBezTo>
                    <a:pt x="1849" y="0"/>
                    <a:pt x="666" y="1183"/>
                    <a:pt x="666" y="2625"/>
                  </a:cubicBezTo>
                  <a:cubicBezTo>
                    <a:pt x="666" y="2625"/>
                    <a:pt x="1406" y="13457"/>
                    <a:pt x="1406" y="19410"/>
                  </a:cubicBezTo>
                  <a:cubicBezTo>
                    <a:pt x="1406" y="20408"/>
                    <a:pt x="1" y="22663"/>
                    <a:pt x="666" y="23513"/>
                  </a:cubicBezTo>
                  <a:cubicBezTo>
                    <a:pt x="2034" y="23513"/>
                    <a:pt x="3994" y="23513"/>
                    <a:pt x="5694" y="23550"/>
                  </a:cubicBezTo>
                  <a:cubicBezTo>
                    <a:pt x="6064" y="23550"/>
                    <a:pt x="6101" y="22996"/>
                    <a:pt x="6027" y="22737"/>
                  </a:cubicBezTo>
                  <a:cubicBezTo>
                    <a:pt x="5657" y="21480"/>
                    <a:pt x="4918" y="20149"/>
                    <a:pt x="4807" y="19410"/>
                  </a:cubicBezTo>
                  <a:cubicBezTo>
                    <a:pt x="4511" y="16785"/>
                    <a:pt x="5325" y="11979"/>
                    <a:pt x="5731" y="7764"/>
                  </a:cubicBezTo>
                  <a:cubicBezTo>
                    <a:pt x="6027" y="5102"/>
                    <a:pt x="5916" y="2625"/>
                    <a:pt x="5916" y="2625"/>
                  </a:cubicBezTo>
                  <a:cubicBezTo>
                    <a:pt x="5916" y="1183"/>
                    <a:pt x="4733" y="0"/>
                    <a:pt x="3291"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7"/>
            <p:cNvSpPr/>
            <p:nvPr/>
          </p:nvSpPr>
          <p:spPr>
            <a:xfrm>
              <a:off x="5947825" y="3287200"/>
              <a:ext cx="183950" cy="119850"/>
            </a:xfrm>
            <a:custGeom>
              <a:avLst/>
              <a:gdLst/>
              <a:ahLst/>
              <a:cxnLst/>
              <a:rect l="l" t="t" r="r" b="b"/>
              <a:pathLst>
                <a:path w="7358" h="4794" extrusionOk="0">
                  <a:moveTo>
                    <a:pt x="5712" y="0"/>
                  </a:moveTo>
                  <a:cubicBezTo>
                    <a:pt x="5531" y="0"/>
                    <a:pt x="5339" y="23"/>
                    <a:pt x="5139" y="77"/>
                  </a:cubicBezTo>
                  <a:cubicBezTo>
                    <a:pt x="3660" y="447"/>
                    <a:pt x="1849" y="595"/>
                    <a:pt x="1220" y="1076"/>
                  </a:cubicBezTo>
                  <a:cubicBezTo>
                    <a:pt x="998" y="1223"/>
                    <a:pt x="0" y="3405"/>
                    <a:pt x="998" y="4625"/>
                  </a:cubicBezTo>
                  <a:cubicBezTo>
                    <a:pt x="1096" y="4743"/>
                    <a:pt x="1183" y="4793"/>
                    <a:pt x="1268" y="4793"/>
                  </a:cubicBezTo>
                  <a:cubicBezTo>
                    <a:pt x="1640" y="4793"/>
                    <a:pt x="1995" y="3855"/>
                    <a:pt x="3106" y="3405"/>
                  </a:cubicBezTo>
                  <a:cubicBezTo>
                    <a:pt x="3328" y="3317"/>
                    <a:pt x="3551" y="3283"/>
                    <a:pt x="3773" y="3283"/>
                  </a:cubicBezTo>
                  <a:cubicBezTo>
                    <a:pt x="4554" y="3283"/>
                    <a:pt x="5312" y="3706"/>
                    <a:pt x="5879" y="3706"/>
                  </a:cubicBezTo>
                  <a:cubicBezTo>
                    <a:pt x="6171" y="3706"/>
                    <a:pt x="6412" y="3595"/>
                    <a:pt x="6581" y="3257"/>
                  </a:cubicBezTo>
                  <a:cubicBezTo>
                    <a:pt x="6803" y="2924"/>
                    <a:pt x="7357" y="2628"/>
                    <a:pt x="7283" y="595"/>
                  </a:cubicBezTo>
                  <a:cubicBezTo>
                    <a:pt x="7283" y="595"/>
                    <a:pt x="6637" y="0"/>
                    <a:pt x="5712"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7"/>
            <p:cNvSpPr/>
            <p:nvPr/>
          </p:nvSpPr>
          <p:spPr>
            <a:xfrm>
              <a:off x="5934875" y="3295600"/>
              <a:ext cx="11125" cy="15725"/>
            </a:xfrm>
            <a:custGeom>
              <a:avLst/>
              <a:gdLst/>
              <a:ahLst/>
              <a:cxnLst/>
              <a:rect l="l" t="t" r="r" b="b"/>
              <a:pathLst>
                <a:path w="445" h="629" extrusionOk="0">
                  <a:moveTo>
                    <a:pt x="223" y="0"/>
                  </a:moveTo>
                  <a:cubicBezTo>
                    <a:pt x="75" y="0"/>
                    <a:pt x="1" y="111"/>
                    <a:pt x="1" y="296"/>
                  </a:cubicBezTo>
                  <a:cubicBezTo>
                    <a:pt x="1" y="481"/>
                    <a:pt x="75" y="629"/>
                    <a:pt x="223" y="629"/>
                  </a:cubicBezTo>
                  <a:cubicBezTo>
                    <a:pt x="370" y="629"/>
                    <a:pt x="444" y="481"/>
                    <a:pt x="444" y="296"/>
                  </a:cubicBezTo>
                  <a:cubicBezTo>
                    <a:pt x="444" y="111"/>
                    <a:pt x="370" y="0"/>
                    <a:pt x="2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7"/>
            <p:cNvSpPr/>
            <p:nvPr/>
          </p:nvSpPr>
          <p:spPr>
            <a:xfrm>
              <a:off x="5831350" y="2627350"/>
              <a:ext cx="216325" cy="9250"/>
            </a:xfrm>
            <a:custGeom>
              <a:avLst/>
              <a:gdLst/>
              <a:ahLst/>
              <a:cxnLst/>
              <a:rect l="l" t="t" r="r" b="b"/>
              <a:pathLst>
                <a:path w="8653" h="370" extrusionOk="0">
                  <a:moveTo>
                    <a:pt x="1" y="0"/>
                  </a:moveTo>
                  <a:lnTo>
                    <a:pt x="1" y="370"/>
                  </a:lnTo>
                  <a:lnTo>
                    <a:pt x="8652" y="370"/>
                  </a:lnTo>
                  <a:lnTo>
                    <a:pt x="86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7"/>
            <p:cNvSpPr/>
            <p:nvPr/>
          </p:nvSpPr>
          <p:spPr>
            <a:xfrm>
              <a:off x="5909925" y="2422150"/>
              <a:ext cx="60100" cy="60100"/>
            </a:xfrm>
            <a:custGeom>
              <a:avLst/>
              <a:gdLst/>
              <a:ahLst/>
              <a:cxnLst/>
              <a:rect l="l" t="t" r="r" b="b"/>
              <a:pathLst>
                <a:path w="2404" h="2404" extrusionOk="0">
                  <a:moveTo>
                    <a:pt x="1221" y="1"/>
                  </a:moveTo>
                  <a:cubicBezTo>
                    <a:pt x="555" y="1"/>
                    <a:pt x="0" y="518"/>
                    <a:pt x="0" y="1184"/>
                  </a:cubicBezTo>
                  <a:cubicBezTo>
                    <a:pt x="0" y="1849"/>
                    <a:pt x="555" y="2404"/>
                    <a:pt x="1221" y="2404"/>
                  </a:cubicBezTo>
                  <a:cubicBezTo>
                    <a:pt x="1886" y="2404"/>
                    <a:pt x="2404" y="1849"/>
                    <a:pt x="2404" y="1184"/>
                  </a:cubicBezTo>
                  <a:cubicBezTo>
                    <a:pt x="2404" y="518"/>
                    <a:pt x="1886" y="1"/>
                    <a:pt x="1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7"/>
            <p:cNvSpPr/>
            <p:nvPr/>
          </p:nvSpPr>
          <p:spPr>
            <a:xfrm>
              <a:off x="5903450" y="2451725"/>
              <a:ext cx="73050" cy="31450"/>
            </a:xfrm>
            <a:custGeom>
              <a:avLst/>
              <a:gdLst/>
              <a:ahLst/>
              <a:cxnLst/>
              <a:rect l="l" t="t" r="r" b="b"/>
              <a:pathLst>
                <a:path w="2922" h="1258" extrusionOk="0">
                  <a:moveTo>
                    <a:pt x="259" y="1"/>
                  </a:moveTo>
                  <a:cubicBezTo>
                    <a:pt x="259" y="1"/>
                    <a:pt x="370" y="592"/>
                    <a:pt x="38" y="1221"/>
                  </a:cubicBezTo>
                  <a:cubicBezTo>
                    <a:pt x="38" y="1258"/>
                    <a:pt x="1" y="1258"/>
                    <a:pt x="1" y="1258"/>
                  </a:cubicBezTo>
                  <a:lnTo>
                    <a:pt x="2884" y="1258"/>
                  </a:lnTo>
                  <a:lnTo>
                    <a:pt x="2921" y="1221"/>
                  </a:lnTo>
                  <a:cubicBezTo>
                    <a:pt x="2589" y="666"/>
                    <a:pt x="2663" y="1"/>
                    <a:pt x="2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7"/>
            <p:cNvSpPr/>
            <p:nvPr/>
          </p:nvSpPr>
          <p:spPr>
            <a:xfrm>
              <a:off x="5894200" y="2494250"/>
              <a:ext cx="94300" cy="4650"/>
            </a:xfrm>
            <a:custGeom>
              <a:avLst/>
              <a:gdLst/>
              <a:ahLst/>
              <a:cxnLst/>
              <a:rect l="l" t="t" r="r" b="b"/>
              <a:pathLst>
                <a:path w="3772" h="186" extrusionOk="0">
                  <a:moveTo>
                    <a:pt x="186" y="1"/>
                  </a:moveTo>
                  <a:lnTo>
                    <a:pt x="1" y="185"/>
                  </a:lnTo>
                  <a:lnTo>
                    <a:pt x="3772" y="185"/>
                  </a:lnTo>
                  <a:cubicBezTo>
                    <a:pt x="3772" y="185"/>
                    <a:pt x="3735" y="148"/>
                    <a:pt x="3661" y="1"/>
                  </a:cubicBez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7"/>
            <p:cNvSpPr/>
            <p:nvPr/>
          </p:nvSpPr>
          <p:spPr>
            <a:xfrm>
              <a:off x="5890525" y="2494250"/>
              <a:ext cx="98900" cy="9275"/>
            </a:xfrm>
            <a:custGeom>
              <a:avLst/>
              <a:gdLst/>
              <a:ahLst/>
              <a:cxnLst/>
              <a:rect l="l" t="t" r="r" b="b"/>
              <a:pathLst>
                <a:path w="3956" h="371" extrusionOk="0">
                  <a:moveTo>
                    <a:pt x="0" y="1"/>
                  </a:moveTo>
                  <a:lnTo>
                    <a:pt x="0" y="370"/>
                  </a:lnTo>
                  <a:lnTo>
                    <a:pt x="3956" y="370"/>
                  </a:lnTo>
                  <a:lnTo>
                    <a:pt x="39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7"/>
            <p:cNvSpPr/>
            <p:nvPr/>
          </p:nvSpPr>
          <p:spPr>
            <a:xfrm>
              <a:off x="5824900" y="3416675"/>
              <a:ext cx="75800" cy="29375"/>
            </a:xfrm>
            <a:custGeom>
              <a:avLst/>
              <a:gdLst/>
              <a:ahLst/>
              <a:cxnLst/>
              <a:rect l="l" t="t" r="r" b="b"/>
              <a:pathLst>
                <a:path w="3032" h="1175" extrusionOk="0">
                  <a:moveTo>
                    <a:pt x="0" y="0"/>
                  </a:moveTo>
                  <a:lnTo>
                    <a:pt x="0" y="0"/>
                  </a:lnTo>
                  <a:cubicBezTo>
                    <a:pt x="0" y="0"/>
                    <a:pt x="222" y="962"/>
                    <a:pt x="1294" y="1146"/>
                  </a:cubicBezTo>
                  <a:cubicBezTo>
                    <a:pt x="1408" y="1166"/>
                    <a:pt x="1518" y="1175"/>
                    <a:pt x="1622" y="1175"/>
                  </a:cubicBezTo>
                  <a:cubicBezTo>
                    <a:pt x="2500" y="1175"/>
                    <a:pt x="3032" y="555"/>
                    <a:pt x="3032" y="555"/>
                  </a:cubicBezTo>
                  <a:lnTo>
                    <a:pt x="3032" y="555"/>
                  </a:lnTo>
                  <a:cubicBezTo>
                    <a:pt x="3032" y="555"/>
                    <a:pt x="2645" y="628"/>
                    <a:pt x="2121" y="628"/>
                  </a:cubicBezTo>
                  <a:cubicBezTo>
                    <a:pt x="1465" y="628"/>
                    <a:pt x="596" y="51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7"/>
            <p:cNvSpPr/>
            <p:nvPr/>
          </p:nvSpPr>
          <p:spPr>
            <a:xfrm>
              <a:off x="5977400" y="3416675"/>
              <a:ext cx="75800" cy="29375"/>
            </a:xfrm>
            <a:custGeom>
              <a:avLst/>
              <a:gdLst/>
              <a:ahLst/>
              <a:cxnLst/>
              <a:rect l="l" t="t" r="r" b="b"/>
              <a:pathLst>
                <a:path w="3032" h="1175" extrusionOk="0">
                  <a:moveTo>
                    <a:pt x="3032" y="0"/>
                  </a:moveTo>
                  <a:lnTo>
                    <a:pt x="3032" y="0"/>
                  </a:lnTo>
                  <a:cubicBezTo>
                    <a:pt x="2457" y="514"/>
                    <a:pt x="1585" y="628"/>
                    <a:pt x="924" y="628"/>
                  </a:cubicBezTo>
                  <a:cubicBezTo>
                    <a:pt x="395" y="628"/>
                    <a:pt x="0" y="555"/>
                    <a:pt x="0" y="555"/>
                  </a:cubicBezTo>
                  <a:lnTo>
                    <a:pt x="0" y="555"/>
                  </a:lnTo>
                  <a:cubicBezTo>
                    <a:pt x="0" y="555"/>
                    <a:pt x="532" y="1175"/>
                    <a:pt x="1410" y="1175"/>
                  </a:cubicBezTo>
                  <a:cubicBezTo>
                    <a:pt x="1514" y="1175"/>
                    <a:pt x="1624" y="1166"/>
                    <a:pt x="1738" y="1146"/>
                  </a:cubicBezTo>
                  <a:cubicBezTo>
                    <a:pt x="2810" y="962"/>
                    <a:pt x="3032" y="0"/>
                    <a:pt x="30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7"/>
            <p:cNvSpPr/>
            <p:nvPr/>
          </p:nvSpPr>
          <p:spPr>
            <a:xfrm>
              <a:off x="5685325" y="3475825"/>
              <a:ext cx="40700" cy="441825"/>
            </a:xfrm>
            <a:custGeom>
              <a:avLst/>
              <a:gdLst/>
              <a:ahLst/>
              <a:cxnLst/>
              <a:rect l="l" t="t" r="r" b="b"/>
              <a:pathLst>
                <a:path w="1628" h="17673" extrusionOk="0">
                  <a:moveTo>
                    <a:pt x="1" y="0"/>
                  </a:moveTo>
                  <a:lnTo>
                    <a:pt x="1" y="17672"/>
                  </a:lnTo>
                  <a:lnTo>
                    <a:pt x="1627" y="17672"/>
                  </a:lnTo>
                  <a:lnTo>
                    <a:pt x="162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7"/>
            <p:cNvSpPr/>
            <p:nvPr/>
          </p:nvSpPr>
          <p:spPr>
            <a:xfrm>
              <a:off x="6143775" y="3475825"/>
              <a:ext cx="41600" cy="441825"/>
            </a:xfrm>
            <a:custGeom>
              <a:avLst/>
              <a:gdLst/>
              <a:ahLst/>
              <a:cxnLst/>
              <a:rect l="l" t="t" r="r" b="b"/>
              <a:pathLst>
                <a:path w="1664" h="17673" extrusionOk="0">
                  <a:moveTo>
                    <a:pt x="0" y="0"/>
                  </a:moveTo>
                  <a:lnTo>
                    <a:pt x="0" y="17672"/>
                  </a:lnTo>
                  <a:lnTo>
                    <a:pt x="1664" y="17672"/>
                  </a:lnTo>
                  <a:lnTo>
                    <a:pt x="1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7"/>
            <p:cNvSpPr/>
            <p:nvPr/>
          </p:nvSpPr>
          <p:spPr>
            <a:xfrm>
              <a:off x="5884975" y="3897300"/>
              <a:ext cx="29600" cy="20350"/>
            </a:xfrm>
            <a:custGeom>
              <a:avLst/>
              <a:gdLst/>
              <a:ahLst/>
              <a:cxnLst/>
              <a:rect l="l" t="t" r="r" b="b"/>
              <a:pathLst>
                <a:path w="1184" h="814" extrusionOk="0">
                  <a:moveTo>
                    <a:pt x="629" y="0"/>
                  </a:moveTo>
                  <a:cubicBezTo>
                    <a:pt x="592" y="739"/>
                    <a:pt x="0" y="813"/>
                    <a:pt x="0" y="813"/>
                  </a:cubicBezTo>
                  <a:lnTo>
                    <a:pt x="1183" y="813"/>
                  </a:lnTo>
                  <a:cubicBezTo>
                    <a:pt x="629" y="813"/>
                    <a:pt x="629" y="0"/>
                    <a:pt x="6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7"/>
            <p:cNvSpPr/>
            <p:nvPr/>
          </p:nvSpPr>
          <p:spPr>
            <a:xfrm>
              <a:off x="5848000" y="3897300"/>
              <a:ext cx="29600" cy="20350"/>
            </a:xfrm>
            <a:custGeom>
              <a:avLst/>
              <a:gdLst/>
              <a:ahLst/>
              <a:cxnLst/>
              <a:rect l="l" t="t" r="r" b="b"/>
              <a:pathLst>
                <a:path w="1184" h="814" extrusionOk="0">
                  <a:moveTo>
                    <a:pt x="629" y="0"/>
                  </a:moveTo>
                  <a:cubicBezTo>
                    <a:pt x="592" y="739"/>
                    <a:pt x="0" y="813"/>
                    <a:pt x="0" y="813"/>
                  </a:cubicBezTo>
                  <a:lnTo>
                    <a:pt x="1183" y="813"/>
                  </a:lnTo>
                  <a:cubicBezTo>
                    <a:pt x="629" y="813"/>
                    <a:pt x="629" y="0"/>
                    <a:pt x="6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7"/>
            <p:cNvSpPr/>
            <p:nvPr/>
          </p:nvSpPr>
          <p:spPr>
            <a:xfrm>
              <a:off x="5814725" y="3897300"/>
              <a:ext cx="29600" cy="20350"/>
            </a:xfrm>
            <a:custGeom>
              <a:avLst/>
              <a:gdLst/>
              <a:ahLst/>
              <a:cxnLst/>
              <a:rect l="l" t="t" r="r" b="b"/>
              <a:pathLst>
                <a:path w="1184" h="814" extrusionOk="0">
                  <a:moveTo>
                    <a:pt x="629" y="0"/>
                  </a:moveTo>
                  <a:cubicBezTo>
                    <a:pt x="592" y="739"/>
                    <a:pt x="0" y="813"/>
                    <a:pt x="0" y="813"/>
                  </a:cubicBezTo>
                  <a:lnTo>
                    <a:pt x="1184" y="813"/>
                  </a:lnTo>
                  <a:cubicBezTo>
                    <a:pt x="629" y="813"/>
                    <a:pt x="629" y="0"/>
                    <a:pt x="6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7"/>
            <p:cNvSpPr/>
            <p:nvPr/>
          </p:nvSpPr>
          <p:spPr>
            <a:xfrm>
              <a:off x="6034700" y="3897300"/>
              <a:ext cx="30525" cy="20350"/>
            </a:xfrm>
            <a:custGeom>
              <a:avLst/>
              <a:gdLst/>
              <a:ahLst/>
              <a:cxnLst/>
              <a:rect l="l" t="t" r="r" b="b"/>
              <a:pathLst>
                <a:path w="1221" h="814" extrusionOk="0">
                  <a:moveTo>
                    <a:pt x="666" y="0"/>
                  </a:moveTo>
                  <a:cubicBezTo>
                    <a:pt x="629" y="739"/>
                    <a:pt x="1" y="813"/>
                    <a:pt x="1" y="813"/>
                  </a:cubicBezTo>
                  <a:lnTo>
                    <a:pt x="1221" y="813"/>
                  </a:lnTo>
                  <a:cubicBezTo>
                    <a:pt x="666" y="813"/>
                    <a:pt x="666" y="0"/>
                    <a:pt x="6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7"/>
            <p:cNvSpPr/>
            <p:nvPr/>
          </p:nvSpPr>
          <p:spPr>
            <a:xfrm>
              <a:off x="5997725" y="3897300"/>
              <a:ext cx="30525" cy="20350"/>
            </a:xfrm>
            <a:custGeom>
              <a:avLst/>
              <a:gdLst/>
              <a:ahLst/>
              <a:cxnLst/>
              <a:rect l="l" t="t" r="r" b="b"/>
              <a:pathLst>
                <a:path w="1221" h="814" extrusionOk="0">
                  <a:moveTo>
                    <a:pt x="666" y="0"/>
                  </a:moveTo>
                  <a:cubicBezTo>
                    <a:pt x="629" y="739"/>
                    <a:pt x="1" y="813"/>
                    <a:pt x="1" y="813"/>
                  </a:cubicBezTo>
                  <a:lnTo>
                    <a:pt x="1221" y="813"/>
                  </a:lnTo>
                  <a:cubicBezTo>
                    <a:pt x="666" y="813"/>
                    <a:pt x="666" y="0"/>
                    <a:pt x="6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7"/>
            <p:cNvSpPr/>
            <p:nvPr/>
          </p:nvSpPr>
          <p:spPr>
            <a:xfrm>
              <a:off x="5963525" y="3897300"/>
              <a:ext cx="29600" cy="20350"/>
            </a:xfrm>
            <a:custGeom>
              <a:avLst/>
              <a:gdLst/>
              <a:ahLst/>
              <a:cxnLst/>
              <a:rect l="l" t="t" r="r" b="b"/>
              <a:pathLst>
                <a:path w="1184" h="814" extrusionOk="0">
                  <a:moveTo>
                    <a:pt x="629" y="0"/>
                  </a:moveTo>
                  <a:cubicBezTo>
                    <a:pt x="592" y="739"/>
                    <a:pt x="1" y="813"/>
                    <a:pt x="1" y="813"/>
                  </a:cubicBezTo>
                  <a:lnTo>
                    <a:pt x="1184" y="813"/>
                  </a:lnTo>
                  <a:cubicBezTo>
                    <a:pt x="629" y="813"/>
                    <a:pt x="629" y="0"/>
                    <a:pt x="6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7"/>
            <p:cNvSpPr/>
            <p:nvPr/>
          </p:nvSpPr>
          <p:spPr>
            <a:xfrm>
              <a:off x="5827675" y="2829750"/>
              <a:ext cx="63800" cy="125725"/>
            </a:xfrm>
            <a:custGeom>
              <a:avLst/>
              <a:gdLst/>
              <a:ahLst/>
              <a:cxnLst/>
              <a:rect l="l" t="t" r="r" b="b"/>
              <a:pathLst>
                <a:path w="2552" h="5029" extrusionOk="0">
                  <a:moveTo>
                    <a:pt x="333" y="1"/>
                  </a:moveTo>
                  <a:cubicBezTo>
                    <a:pt x="333" y="1"/>
                    <a:pt x="0" y="556"/>
                    <a:pt x="370" y="1332"/>
                  </a:cubicBezTo>
                  <a:cubicBezTo>
                    <a:pt x="592" y="1702"/>
                    <a:pt x="998" y="2071"/>
                    <a:pt x="1109" y="2219"/>
                  </a:cubicBezTo>
                  <a:cubicBezTo>
                    <a:pt x="1183" y="2441"/>
                    <a:pt x="1257" y="3217"/>
                    <a:pt x="1516" y="3846"/>
                  </a:cubicBezTo>
                  <a:cubicBezTo>
                    <a:pt x="1701" y="4289"/>
                    <a:pt x="2255" y="4992"/>
                    <a:pt x="2255" y="5029"/>
                  </a:cubicBezTo>
                  <a:lnTo>
                    <a:pt x="2551" y="4733"/>
                  </a:lnTo>
                  <a:cubicBezTo>
                    <a:pt x="2440" y="4622"/>
                    <a:pt x="2033" y="4068"/>
                    <a:pt x="1923" y="3698"/>
                  </a:cubicBezTo>
                  <a:cubicBezTo>
                    <a:pt x="1664" y="2996"/>
                    <a:pt x="1553" y="2071"/>
                    <a:pt x="1553" y="2071"/>
                  </a:cubicBezTo>
                  <a:lnTo>
                    <a:pt x="1553" y="1960"/>
                  </a:lnTo>
                  <a:lnTo>
                    <a:pt x="1479" y="1923"/>
                  </a:lnTo>
                  <a:cubicBezTo>
                    <a:pt x="1368" y="1849"/>
                    <a:pt x="924" y="1480"/>
                    <a:pt x="813" y="1147"/>
                  </a:cubicBezTo>
                  <a:cubicBezTo>
                    <a:pt x="518" y="592"/>
                    <a:pt x="703" y="223"/>
                    <a:pt x="703" y="223"/>
                  </a:cubicBezTo>
                  <a:lnTo>
                    <a:pt x="3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7"/>
            <p:cNvSpPr/>
            <p:nvPr/>
          </p:nvSpPr>
          <p:spPr>
            <a:xfrm>
              <a:off x="5985725" y="2829750"/>
              <a:ext cx="62875" cy="125725"/>
            </a:xfrm>
            <a:custGeom>
              <a:avLst/>
              <a:gdLst/>
              <a:ahLst/>
              <a:cxnLst/>
              <a:rect l="l" t="t" r="r" b="b"/>
              <a:pathLst>
                <a:path w="2515" h="5029" extrusionOk="0">
                  <a:moveTo>
                    <a:pt x="2218" y="1"/>
                  </a:moveTo>
                  <a:lnTo>
                    <a:pt x="1849" y="223"/>
                  </a:lnTo>
                  <a:cubicBezTo>
                    <a:pt x="1849" y="223"/>
                    <a:pt x="2033" y="592"/>
                    <a:pt x="1738" y="1147"/>
                  </a:cubicBezTo>
                  <a:cubicBezTo>
                    <a:pt x="1553" y="1517"/>
                    <a:pt x="1035" y="1923"/>
                    <a:pt x="1035" y="1923"/>
                  </a:cubicBezTo>
                  <a:lnTo>
                    <a:pt x="998" y="1997"/>
                  </a:lnTo>
                  <a:lnTo>
                    <a:pt x="998" y="2071"/>
                  </a:lnTo>
                  <a:cubicBezTo>
                    <a:pt x="998" y="2071"/>
                    <a:pt x="850" y="2996"/>
                    <a:pt x="629" y="3698"/>
                  </a:cubicBezTo>
                  <a:cubicBezTo>
                    <a:pt x="481" y="4105"/>
                    <a:pt x="0" y="4770"/>
                    <a:pt x="0" y="4770"/>
                  </a:cubicBezTo>
                  <a:lnTo>
                    <a:pt x="370" y="5029"/>
                  </a:lnTo>
                  <a:cubicBezTo>
                    <a:pt x="407" y="5029"/>
                    <a:pt x="961" y="4326"/>
                    <a:pt x="1035" y="3846"/>
                  </a:cubicBezTo>
                  <a:cubicBezTo>
                    <a:pt x="1257" y="3217"/>
                    <a:pt x="1368" y="2441"/>
                    <a:pt x="1405" y="2219"/>
                  </a:cubicBezTo>
                  <a:cubicBezTo>
                    <a:pt x="1590" y="2071"/>
                    <a:pt x="1960" y="1702"/>
                    <a:pt x="2144" y="1332"/>
                  </a:cubicBezTo>
                  <a:cubicBezTo>
                    <a:pt x="2514" y="556"/>
                    <a:pt x="221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7"/>
            <p:cNvSpPr/>
            <p:nvPr/>
          </p:nvSpPr>
          <p:spPr>
            <a:xfrm>
              <a:off x="5816575" y="3281725"/>
              <a:ext cx="92450" cy="61950"/>
            </a:xfrm>
            <a:custGeom>
              <a:avLst/>
              <a:gdLst/>
              <a:ahLst/>
              <a:cxnLst/>
              <a:rect l="l" t="t" r="r" b="b"/>
              <a:pathLst>
                <a:path w="3698" h="2478" extrusionOk="0">
                  <a:moveTo>
                    <a:pt x="407" y="1"/>
                  </a:moveTo>
                  <a:lnTo>
                    <a:pt x="0" y="481"/>
                  </a:lnTo>
                  <a:cubicBezTo>
                    <a:pt x="0" y="481"/>
                    <a:pt x="1442" y="666"/>
                    <a:pt x="2367" y="1332"/>
                  </a:cubicBezTo>
                  <a:cubicBezTo>
                    <a:pt x="2921" y="1701"/>
                    <a:pt x="3550" y="2478"/>
                    <a:pt x="3550" y="2478"/>
                  </a:cubicBezTo>
                  <a:cubicBezTo>
                    <a:pt x="3550" y="2478"/>
                    <a:pt x="3697" y="1590"/>
                    <a:pt x="2367" y="851"/>
                  </a:cubicBezTo>
                  <a:cubicBezTo>
                    <a:pt x="1294" y="259"/>
                    <a:pt x="407" y="1"/>
                    <a:pt x="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7"/>
            <p:cNvSpPr/>
            <p:nvPr/>
          </p:nvSpPr>
          <p:spPr>
            <a:xfrm>
              <a:off x="5962600" y="3281725"/>
              <a:ext cx="92450" cy="65650"/>
            </a:xfrm>
            <a:custGeom>
              <a:avLst/>
              <a:gdLst/>
              <a:ahLst/>
              <a:cxnLst/>
              <a:rect l="l" t="t" r="r" b="b"/>
              <a:pathLst>
                <a:path w="3698" h="2626" extrusionOk="0">
                  <a:moveTo>
                    <a:pt x="3254" y="1"/>
                  </a:moveTo>
                  <a:cubicBezTo>
                    <a:pt x="3254" y="1"/>
                    <a:pt x="2404" y="259"/>
                    <a:pt x="1332" y="851"/>
                  </a:cubicBezTo>
                  <a:cubicBezTo>
                    <a:pt x="1" y="1590"/>
                    <a:pt x="75" y="2625"/>
                    <a:pt x="75" y="2625"/>
                  </a:cubicBezTo>
                  <a:cubicBezTo>
                    <a:pt x="75" y="2625"/>
                    <a:pt x="777" y="1701"/>
                    <a:pt x="1332" y="1332"/>
                  </a:cubicBezTo>
                  <a:cubicBezTo>
                    <a:pt x="2256" y="666"/>
                    <a:pt x="3698" y="481"/>
                    <a:pt x="3698" y="481"/>
                  </a:cubicBezTo>
                  <a:lnTo>
                    <a:pt x="32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2" name="Google Shape;3372;p67"/>
          <p:cNvGrpSpPr/>
          <p:nvPr/>
        </p:nvGrpSpPr>
        <p:grpSpPr>
          <a:xfrm>
            <a:off x="699786" y="2205017"/>
            <a:ext cx="1437659" cy="2587819"/>
            <a:chOff x="760875" y="3379425"/>
            <a:chExt cx="887225" cy="1597025"/>
          </a:xfrm>
        </p:grpSpPr>
        <p:sp>
          <p:nvSpPr>
            <p:cNvPr id="3373" name="Google Shape;3373;p67"/>
            <p:cNvSpPr/>
            <p:nvPr/>
          </p:nvSpPr>
          <p:spPr>
            <a:xfrm>
              <a:off x="1248825" y="3527750"/>
              <a:ext cx="317500" cy="350750"/>
            </a:xfrm>
            <a:custGeom>
              <a:avLst/>
              <a:gdLst/>
              <a:ahLst/>
              <a:cxnLst/>
              <a:rect l="l" t="t" r="r" b="b"/>
              <a:pathLst>
                <a:path w="12700" h="14030" extrusionOk="0">
                  <a:moveTo>
                    <a:pt x="8263" y="1"/>
                  </a:moveTo>
                  <a:lnTo>
                    <a:pt x="8263" y="1"/>
                  </a:lnTo>
                  <a:cubicBezTo>
                    <a:pt x="8319" y="278"/>
                    <a:pt x="8319" y="722"/>
                    <a:pt x="8208" y="2274"/>
                  </a:cubicBezTo>
                  <a:cubicBezTo>
                    <a:pt x="7598" y="1442"/>
                    <a:pt x="6655" y="444"/>
                    <a:pt x="6655" y="444"/>
                  </a:cubicBezTo>
                  <a:cubicBezTo>
                    <a:pt x="6655" y="444"/>
                    <a:pt x="5213" y="943"/>
                    <a:pt x="3494" y="2773"/>
                  </a:cubicBezTo>
                  <a:cubicBezTo>
                    <a:pt x="1831" y="4548"/>
                    <a:pt x="278" y="9594"/>
                    <a:pt x="223" y="9760"/>
                  </a:cubicBezTo>
                  <a:lnTo>
                    <a:pt x="1" y="14030"/>
                  </a:lnTo>
                  <a:cubicBezTo>
                    <a:pt x="1" y="14030"/>
                    <a:pt x="3494" y="7376"/>
                    <a:pt x="4936" y="6156"/>
                  </a:cubicBezTo>
                  <a:cubicBezTo>
                    <a:pt x="9095" y="2551"/>
                    <a:pt x="12699" y="2441"/>
                    <a:pt x="12699" y="2441"/>
                  </a:cubicBezTo>
                  <a:cubicBezTo>
                    <a:pt x="12699" y="2441"/>
                    <a:pt x="11923" y="1553"/>
                    <a:pt x="10869" y="999"/>
                  </a:cubicBezTo>
                  <a:cubicBezTo>
                    <a:pt x="9871" y="444"/>
                    <a:pt x="8818" y="112"/>
                    <a:pt x="8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7"/>
            <p:cNvSpPr/>
            <p:nvPr/>
          </p:nvSpPr>
          <p:spPr>
            <a:xfrm>
              <a:off x="841275" y="3527750"/>
              <a:ext cx="317475" cy="350750"/>
            </a:xfrm>
            <a:custGeom>
              <a:avLst/>
              <a:gdLst/>
              <a:ahLst/>
              <a:cxnLst/>
              <a:rect l="l" t="t" r="r" b="b"/>
              <a:pathLst>
                <a:path w="12699" h="14030" extrusionOk="0">
                  <a:moveTo>
                    <a:pt x="4492" y="1"/>
                  </a:moveTo>
                  <a:lnTo>
                    <a:pt x="4492" y="1"/>
                  </a:lnTo>
                  <a:cubicBezTo>
                    <a:pt x="3937" y="112"/>
                    <a:pt x="2884" y="444"/>
                    <a:pt x="1830" y="999"/>
                  </a:cubicBezTo>
                  <a:cubicBezTo>
                    <a:pt x="777" y="1553"/>
                    <a:pt x="0" y="2441"/>
                    <a:pt x="0" y="2441"/>
                  </a:cubicBezTo>
                  <a:cubicBezTo>
                    <a:pt x="0" y="2441"/>
                    <a:pt x="3605" y="2551"/>
                    <a:pt x="7763" y="6156"/>
                  </a:cubicBezTo>
                  <a:cubicBezTo>
                    <a:pt x="9261" y="7376"/>
                    <a:pt x="12699" y="14030"/>
                    <a:pt x="12699" y="14030"/>
                  </a:cubicBezTo>
                  <a:lnTo>
                    <a:pt x="12588" y="9760"/>
                  </a:lnTo>
                  <a:cubicBezTo>
                    <a:pt x="12532" y="9594"/>
                    <a:pt x="12421" y="5435"/>
                    <a:pt x="9815" y="2829"/>
                  </a:cubicBezTo>
                  <a:cubicBezTo>
                    <a:pt x="8096" y="1110"/>
                    <a:pt x="6045" y="444"/>
                    <a:pt x="6045" y="444"/>
                  </a:cubicBezTo>
                  <a:cubicBezTo>
                    <a:pt x="6045" y="444"/>
                    <a:pt x="5157" y="1442"/>
                    <a:pt x="4547" y="2274"/>
                  </a:cubicBezTo>
                  <a:cubicBezTo>
                    <a:pt x="4381" y="722"/>
                    <a:pt x="4381" y="278"/>
                    <a:pt x="4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7"/>
            <p:cNvSpPr/>
            <p:nvPr/>
          </p:nvSpPr>
          <p:spPr>
            <a:xfrm>
              <a:off x="1172600" y="3874325"/>
              <a:ext cx="59625" cy="1102125"/>
            </a:xfrm>
            <a:custGeom>
              <a:avLst/>
              <a:gdLst/>
              <a:ahLst/>
              <a:cxnLst/>
              <a:rect l="l" t="t" r="r" b="b"/>
              <a:pathLst>
                <a:path w="2385" h="44085" extrusionOk="0">
                  <a:moveTo>
                    <a:pt x="0" y="0"/>
                  </a:moveTo>
                  <a:lnTo>
                    <a:pt x="0" y="44084"/>
                  </a:lnTo>
                  <a:lnTo>
                    <a:pt x="2385" y="44084"/>
                  </a:lnTo>
                  <a:lnTo>
                    <a:pt x="23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7"/>
            <p:cNvSpPr/>
            <p:nvPr/>
          </p:nvSpPr>
          <p:spPr>
            <a:xfrm>
              <a:off x="1211400" y="3874325"/>
              <a:ext cx="20825" cy="1102125"/>
            </a:xfrm>
            <a:custGeom>
              <a:avLst/>
              <a:gdLst/>
              <a:ahLst/>
              <a:cxnLst/>
              <a:rect l="l" t="t" r="r" b="b"/>
              <a:pathLst>
                <a:path w="833" h="44085" extrusionOk="0">
                  <a:moveTo>
                    <a:pt x="1" y="0"/>
                  </a:moveTo>
                  <a:lnTo>
                    <a:pt x="1" y="44084"/>
                  </a:lnTo>
                  <a:lnTo>
                    <a:pt x="833" y="44084"/>
                  </a:lnTo>
                  <a:lnTo>
                    <a:pt x="8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7"/>
            <p:cNvSpPr/>
            <p:nvPr/>
          </p:nvSpPr>
          <p:spPr>
            <a:xfrm>
              <a:off x="1218350" y="3755600"/>
              <a:ext cx="429750" cy="239350"/>
            </a:xfrm>
            <a:custGeom>
              <a:avLst/>
              <a:gdLst/>
              <a:ahLst/>
              <a:cxnLst/>
              <a:rect l="l" t="t" r="r" b="b"/>
              <a:pathLst>
                <a:path w="17190" h="9574" extrusionOk="0">
                  <a:moveTo>
                    <a:pt x="9180" y="1"/>
                  </a:moveTo>
                  <a:cubicBezTo>
                    <a:pt x="8425" y="1"/>
                    <a:pt x="7474" y="77"/>
                    <a:pt x="6599" y="369"/>
                  </a:cubicBezTo>
                  <a:cubicBezTo>
                    <a:pt x="5822" y="591"/>
                    <a:pt x="1941" y="2587"/>
                    <a:pt x="943" y="4860"/>
                  </a:cubicBezTo>
                  <a:cubicBezTo>
                    <a:pt x="0" y="7245"/>
                    <a:pt x="55" y="9574"/>
                    <a:pt x="55" y="9574"/>
                  </a:cubicBezTo>
                  <a:cubicBezTo>
                    <a:pt x="55" y="9574"/>
                    <a:pt x="222" y="8520"/>
                    <a:pt x="665" y="7633"/>
                  </a:cubicBezTo>
                  <a:cubicBezTo>
                    <a:pt x="665" y="7633"/>
                    <a:pt x="2329" y="3640"/>
                    <a:pt x="6876" y="3419"/>
                  </a:cubicBezTo>
                  <a:cubicBezTo>
                    <a:pt x="7065" y="3407"/>
                    <a:pt x="7256" y="3401"/>
                    <a:pt x="7449" y="3401"/>
                  </a:cubicBezTo>
                  <a:cubicBezTo>
                    <a:pt x="11847" y="3401"/>
                    <a:pt x="17190" y="6302"/>
                    <a:pt x="17190" y="6302"/>
                  </a:cubicBezTo>
                  <a:cubicBezTo>
                    <a:pt x="17190" y="6302"/>
                    <a:pt x="16358" y="4250"/>
                    <a:pt x="15083" y="3419"/>
                  </a:cubicBezTo>
                  <a:cubicBezTo>
                    <a:pt x="13918" y="2587"/>
                    <a:pt x="12587" y="2420"/>
                    <a:pt x="11922" y="2420"/>
                  </a:cubicBezTo>
                  <a:cubicBezTo>
                    <a:pt x="12698" y="2254"/>
                    <a:pt x="14140" y="2088"/>
                    <a:pt x="14140" y="2088"/>
                  </a:cubicBezTo>
                  <a:cubicBezTo>
                    <a:pt x="14140" y="2088"/>
                    <a:pt x="12754" y="1311"/>
                    <a:pt x="11423" y="1034"/>
                  </a:cubicBezTo>
                  <a:cubicBezTo>
                    <a:pt x="11280" y="1006"/>
                    <a:pt x="11096" y="992"/>
                    <a:pt x="10877" y="992"/>
                  </a:cubicBezTo>
                  <a:cubicBezTo>
                    <a:pt x="10248" y="992"/>
                    <a:pt x="9332" y="1106"/>
                    <a:pt x="8262" y="1311"/>
                  </a:cubicBezTo>
                  <a:cubicBezTo>
                    <a:pt x="8928" y="646"/>
                    <a:pt x="10591" y="92"/>
                    <a:pt x="10591" y="92"/>
                  </a:cubicBezTo>
                  <a:cubicBezTo>
                    <a:pt x="10591" y="92"/>
                    <a:pt x="10003" y="1"/>
                    <a:pt x="9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7"/>
            <p:cNvSpPr/>
            <p:nvPr/>
          </p:nvSpPr>
          <p:spPr>
            <a:xfrm>
              <a:off x="760875" y="3751450"/>
              <a:ext cx="429775" cy="240725"/>
            </a:xfrm>
            <a:custGeom>
              <a:avLst/>
              <a:gdLst/>
              <a:ahLst/>
              <a:cxnLst/>
              <a:rect l="l" t="t" r="r" b="b"/>
              <a:pathLst>
                <a:path w="17191" h="9629" extrusionOk="0">
                  <a:moveTo>
                    <a:pt x="7989" y="1"/>
                  </a:moveTo>
                  <a:cubicBezTo>
                    <a:pt x="7172" y="1"/>
                    <a:pt x="6599" y="91"/>
                    <a:pt x="6599" y="91"/>
                  </a:cubicBezTo>
                  <a:cubicBezTo>
                    <a:pt x="6599" y="91"/>
                    <a:pt x="8262" y="646"/>
                    <a:pt x="8928" y="1367"/>
                  </a:cubicBezTo>
                  <a:cubicBezTo>
                    <a:pt x="7883" y="1166"/>
                    <a:pt x="6984" y="1023"/>
                    <a:pt x="6357" y="1023"/>
                  </a:cubicBezTo>
                  <a:cubicBezTo>
                    <a:pt x="6119" y="1023"/>
                    <a:pt x="5920" y="1044"/>
                    <a:pt x="5767" y="1089"/>
                  </a:cubicBezTo>
                  <a:cubicBezTo>
                    <a:pt x="4436" y="1367"/>
                    <a:pt x="3050" y="2143"/>
                    <a:pt x="3050" y="2143"/>
                  </a:cubicBezTo>
                  <a:cubicBezTo>
                    <a:pt x="3050" y="2143"/>
                    <a:pt x="4492" y="2254"/>
                    <a:pt x="5268" y="2476"/>
                  </a:cubicBezTo>
                  <a:cubicBezTo>
                    <a:pt x="4547" y="2476"/>
                    <a:pt x="3327" y="2586"/>
                    <a:pt x="2052" y="3418"/>
                  </a:cubicBezTo>
                  <a:cubicBezTo>
                    <a:pt x="832" y="4250"/>
                    <a:pt x="0" y="6357"/>
                    <a:pt x="0" y="6357"/>
                  </a:cubicBezTo>
                  <a:cubicBezTo>
                    <a:pt x="0" y="6357"/>
                    <a:pt x="5351" y="3401"/>
                    <a:pt x="9751" y="3401"/>
                  </a:cubicBezTo>
                  <a:cubicBezTo>
                    <a:pt x="9941" y="3401"/>
                    <a:pt x="10128" y="3407"/>
                    <a:pt x="10314" y="3418"/>
                  </a:cubicBezTo>
                  <a:cubicBezTo>
                    <a:pt x="14806" y="3640"/>
                    <a:pt x="16469" y="7688"/>
                    <a:pt x="16469" y="7688"/>
                  </a:cubicBezTo>
                  <a:cubicBezTo>
                    <a:pt x="16968" y="8575"/>
                    <a:pt x="17135" y="9629"/>
                    <a:pt x="17135" y="9629"/>
                  </a:cubicBezTo>
                  <a:cubicBezTo>
                    <a:pt x="17135" y="9629"/>
                    <a:pt x="17190" y="7244"/>
                    <a:pt x="16192" y="4915"/>
                  </a:cubicBezTo>
                  <a:cubicBezTo>
                    <a:pt x="15249" y="2586"/>
                    <a:pt x="11368" y="590"/>
                    <a:pt x="10591" y="368"/>
                  </a:cubicBezTo>
                  <a:cubicBezTo>
                    <a:pt x="9690" y="77"/>
                    <a:pt x="8737" y="1"/>
                    <a:pt x="7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7"/>
            <p:cNvSpPr/>
            <p:nvPr/>
          </p:nvSpPr>
          <p:spPr>
            <a:xfrm>
              <a:off x="1205850" y="3656675"/>
              <a:ext cx="435325" cy="288375"/>
            </a:xfrm>
            <a:custGeom>
              <a:avLst/>
              <a:gdLst/>
              <a:ahLst/>
              <a:cxnLst/>
              <a:rect l="l" t="t" r="r" b="b"/>
              <a:pathLst>
                <a:path w="17413" h="11535" extrusionOk="0">
                  <a:moveTo>
                    <a:pt x="7321" y="1"/>
                  </a:moveTo>
                  <a:cubicBezTo>
                    <a:pt x="7321" y="1"/>
                    <a:pt x="3938" y="1387"/>
                    <a:pt x="3661" y="4991"/>
                  </a:cubicBezTo>
                  <a:lnTo>
                    <a:pt x="2441" y="3882"/>
                  </a:lnTo>
                  <a:cubicBezTo>
                    <a:pt x="2441" y="3882"/>
                    <a:pt x="944" y="5324"/>
                    <a:pt x="334" y="8041"/>
                  </a:cubicBezTo>
                  <a:cubicBezTo>
                    <a:pt x="1" y="9594"/>
                    <a:pt x="611" y="11534"/>
                    <a:pt x="611" y="11534"/>
                  </a:cubicBezTo>
                  <a:cubicBezTo>
                    <a:pt x="611" y="11534"/>
                    <a:pt x="833" y="9372"/>
                    <a:pt x="4714" y="6377"/>
                  </a:cubicBezTo>
                  <a:cubicBezTo>
                    <a:pt x="8596" y="3328"/>
                    <a:pt x="17413" y="3161"/>
                    <a:pt x="17413" y="3161"/>
                  </a:cubicBezTo>
                  <a:cubicBezTo>
                    <a:pt x="17413" y="3161"/>
                    <a:pt x="16692" y="1553"/>
                    <a:pt x="15028" y="832"/>
                  </a:cubicBezTo>
                  <a:cubicBezTo>
                    <a:pt x="13620" y="264"/>
                    <a:pt x="12238" y="118"/>
                    <a:pt x="11193" y="118"/>
                  </a:cubicBezTo>
                  <a:cubicBezTo>
                    <a:pt x="10098" y="118"/>
                    <a:pt x="9372" y="278"/>
                    <a:pt x="9372" y="278"/>
                  </a:cubicBezTo>
                  <a:cubicBezTo>
                    <a:pt x="9372" y="278"/>
                    <a:pt x="8873" y="832"/>
                    <a:pt x="8152" y="2496"/>
                  </a:cubicBezTo>
                  <a:cubicBezTo>
                    <a:pt x="7764" y="1110"/>
                    <a:pt x="7321" y="1"/>
                    <a:pt x="7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7"/>
            <p:cNvSpPr/>
            <p:nvPr/>
          </p:nvSpPr>
          <p:spPr>
            <a:xfrm>
              <a:off x="767800" y="3655300"/>
              <a:ext cx="435325" cy="288350"/>
            </a:xfrm>
            <a:custGeom>
              <a:avLst/>
              <a:gdLst/>
              <a:ahLst/>
              <a:cxnLst/>
              <a:rect l="l" t="t" r="r" b="b"/>
              <a:pathLst>
                <a:path w="17413" h="11534" extrusionOk="0">
                  <a:moveTo>
                    <a:pt x="10037" y="0"/>
                  </a:moveTo>
                  <a:cubicBezTo>
                    <a:pt x="10037" y="0"/>
                    <a:pt x="9649" y="1109"/>
                    <a:pt x="9205" y="2495"/>
                  </a:cubicBezTo>
                  <a:cubicBezTo>
                    <a:pt x="8540" y="832"/>
                    <a:pt x="8041" y="277"/>
                    <a:pt x="8041" y="277"/>
                  </a:cubicBezTo>
                  <a:cubicBezTo>
                    <a:pt x="8041" y="277"/>
                    <a:pt x="7315" y="118"/>
                    <a:pt x="6213" y="118"/>
                  </a:cubicBezTo>
                  <a:cubicBezTo>
                    <a:pt x="5160" y="118"/>
                    <a:pt x="3765" y="263"/>
                    <a:pt x="2329" y="832"/>
                  </a:cubicBezTo>
                  <a:cubicBezTo>
                    <a:pt x="666" y="1553"/>
                    <a:pt x="0" y="3105"/>
                    <a:pt x="0" y="3105"/>
                  </a:cubicBezTo>
                  <a:cubicBezTo>
                    <a:pt x="0" y="3105"/>
                    <a:pt x="8817" y="3327"/>
                    <a:pt x="12699" y="6377"/>
                  </a:cubicBezTo>
                  <a:cubicBezTo>
                    <a:pt x="16580" y="9371"/>
                    <a:pt x="16747" y="11534"/>
                    <a:pt x="16747" y="11534"/>
                  </a:cubicBezTo>
                  <a:cubicBezTo>
                    <a:pt x="16747" y="11534"/>
                    <a:pt x="17412" y="9649"/>
                    <a:pt x="17024" y="8041"/>
                  </a:cubicBezTo>
                  <a:cubicBezTo>
                    <a:pt x="16414" y="5323"/>
                    <a:pt x="14972" y="3882"/>
                    <a:pt x="14972" y="3882"/>
                  </a:cubicBezTo>
                  <a:lnTo>
                    <a:pt x="13697" y="4991"/>
                  </a:lnTo>
                  <a:cubicBezTo>
                    <a:pt x="13420" y="1386"/>
                    <a:pt x="10037" y="0"/>
                    <a:pt x="100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7"/>
            <p:cNvSpPr/>
            <p:nvPr/>
          </p:nvSpPr>
          <p:spPr>
            <a:xfrm>
              <a:off x="1122675" y="3379425"/>
              <a:ext cx="187175" cy="594725"/>
            </a:xfrm>
            <a:custGeom>
              <a:avLst/>
              <a:gdLst/>
              <a:ahLst/>
              <a:cxnLst/>
              <a:rect l="l" t="t" r="r" b="b"/>
              <a:pathLst>
                <a:path w="7487" h="23789" extrusionOk="0">
                  <a:moveTo>
                    <a:pt x="4825" y="0"/>
                  </a:moveTo>
                  <a:cubicBezTo>
                    <a:pt x="4825" y="0"/>
                    <a:pt x="3439" y="777"/>
                    <a:pt x="2164" y="3605"/>
                  </a:cubicBezTo>
                  <a:cubicBezTo>
                    <a:pt x="1332" y="5490"/>
                    <a:pt x="112" y="9261"/>
                    <a:pt x="112" y="9261"/>
                  </a:cubicBezTo>
                  <a:cubicBezTo>
                    <a:pt x="112" y="9261"/>
                    <a:pt x="1609" y="10203"/>
                    <a:pt x="2718" y="12033"/>
                  </a:cubicBezTo>
                  <a:cubicBezTo>
                    <a:pt x="1348" y="11299"/>
                    <a:pt x="367" y="11256"/>
                    <a:pt x="155" y="11256"/>
                  </a:cubicBezTo>
                  <a:cubicBezTo>
                    <a:pt x="126" y="11256"/>
                    <a:pt x="112" y="11257"/>
                    <a:pt x="112" y="11257"/>
                  </a:cubicBezTo>
                  <a:cubicBezTo>
                    <a:pt x="112" y="11257"/>
                    <a:pt x="1" y="12033"/>
                    <a:pt x="944" y="15693"/>
                  </a:cubicBezTo>
                  <a:cubicBezTo>
                    <a:pt x="1886" y="19353"/>
                    <a:pt x="3217" y="23789"/>
                    <a:pt x="3217" y="23789"/>
                  </a:cubicBezTo>
                  <a:cubicBezTo>
                    <a:pt x="3217" y="23789"/>
                    <a:pt x="6156" y="16469"/>
                    <a:pt x="6766" y="13253"/>
                  </a:cubicBezTo>
                  <a:cubicBezTo>
                    <a:pt x="7487" y="10092"/>
                    <a:pt x="6433" y="5823"/>
                    <a:pt x="6433" y="5823"/>
                  </a:cubicBezTo>
                  <a:cubicBezTo>
                    <a:pt x="6433" y="5823"/>
                    <a:pt x="5380" y="6932"/>
                    <a:pt x="5102" y="7597"/>
                  </a:cubicBezTo>
                  <a:cubicBezTo>
                    <a:pt x="5102" y="5934"/>
                    <a:pt x="5934" y="4603"/>
                    <a:pt x="5934" y="4603"/>
                  </a:cubicBezTo>
                  <a:lnTo>
                    <a:pt x="48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2" name="Google Shape;3382;p67"/>
          <p:cNvGrpSpPr/>
          <p:nvPr/>
        </p:nvGrpSpPr>
        <p:grpSpPr>
          <a:xfrm>
            <a:off x="415202" y="2956419"/>
            <a:ext cx="1441313" cy="1848309"/>
            <a:chOff x="453100" y="3823025"/>
            <a:chExt cx="898350" cy="1152025"/>
          </a:xfrm>
        </p:grpSpPr>
        <p:sp>
          <p:nvSpPr>
            <p:cNvPr id="3383" name="Google Shape;3383;p67"/>
            <p:cNvSpPr/>
            <p:nvPr/>
          </p:nvSpPr>
          <p:spPr>
            <a:xfrm>
              <a:off x="686000" y="4291450"/>
              <a:ext cx="191350" cy="195625"/>
            </a:xfrm>
            <a:custGeom>
              <a:avLst/>
              <a:gdLst/>
              <a:ahLst/>
              <a:cxnLst/>
              <a:rect l="l" t="t" r="r" b="b"/>
              <a:pathLst>
                <a:path w="7654" h="7825" extrusionOk="0">
                  <a:moveTo>
                    <a:pt x="5755" y="0"/>
                  </a:moveTo>
                  <a:cubicBezTo>
                    <a:pt x="5139" y="0"/>
                    <a:pt x="4381" y="154"/>
                    <a:pt x="3494" y="616"/>
                  </a:cubicBezTo>
                  <a:cubicBezTo>
                    <a:pt x="1054" y="1892"/>
                    <a:pt x="611" y="2834"/>
                    <a:pt x="278" y="4442"/>
                  </a:cubicBezTo>
                  <a:cubicBezTo>
                    <a:pt x="1" y="5829"/>
                    <a:pt x="334" y="6938"/>
                    <a:pt x="334" y="6938"/>
                  </a:cubicBezTo>
                  <a:lnTo>
                    <a:pt x="1165" y="5773"/>
                  </a:lnTo>
                  <a:lnTo>
                    <a:pt x="1165" y="5773"/>
                  </a:lnTo>
                  <a:cubicBezTo>
                    <a:pt x="1165" y="5773"/>
                    <a:pt x="999" y="6605"/>
                    <a:pt x="1054" y="7049"/>
                  </a:cubicBezTo>
                  <a:cubicBezTo>
                    <a:pt x="1110" y="7492"/>
                    <a:pt x="1443" y="7825"/>
                    <a:pt x="1443" y="7825"/>
                  </a:cubicBezTo>
                  <a:cubicBezTo>
                    <a:pt x="1443" y="7825"/>
                    <a:pt x="1942" y="4110"/>
                    <a:pt x="3328" y="2723"/>
                  </a:cubicBezTo>
                  <a:cubicBezTo>
                    <a:pt x="5158" y="838"/>
                    <a:pt x="7265" y="838"/>
                    <a:pt x="7265" y="838"/>
                  </a:cubicBezTo>
                  <a:lnTo>
                    <a:pt x="7653" y="616"/>
                  </a:lnTo>
                  <a:cubicBezTo>
                    <a:pt x="7653" y="616"/>
                    <a:pt x="6988" y="0"/>
                    <a:pt x="5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7"/>
            <p:cNvSpPr/>
            <p:nvPr/>
          </p:nvSpPr>
          <p:spPr>
            <a:xfrm>
              <a:off x="939700" y="4291450"/>
              <a:ext cx="189950" cy="195625"/>
            </a:xfrm>
            <a:custGeom>
              <a:avLst/>
              <a:gdLst/>
              <a:ahLst/>
              <a:cxnLst/>
              <a:rect l="l" t="t" r="r" b="b"/>
              <a:pathLst>
                <a:path w="7598" h="7825" extrusionOk="0">
                  <a:moveTo>
                    <a:pt x="1873" y="0"/>
                  </a:moveTo>
                  <a:cubicBezTo>
                    <a:pt x="641" y="0"/>
                    <a:pt x="0" y="616"/>
                    <a:pt x="0" y="616"/>
                  </a:cubicBezTo>
                  <a:lnTo>
                    <a:pt x="333" y="838"/>
                  </a:lnTo>
                  <a:cubicBezTo>
                    <a:pt x="333" y="838"/>
                    <a:pt x="2440" y="838"/>
                    <a:pt x="4270" y="2723"/>
                  </a:cubicBezTo>
                  <a:cubicBezTo>
                    <a:pt x="5656" y="4110"/>
                    <a:pt x="6155" y="7825"/>
                    <a:pt x="6155" y="7825"/>
                  </a:cubicBezTo>
                  <a:cubicBezTo>
                    <a:pt x="6155" y="7825"/>
                    <a:pt x="6488" y="7492"/>
                    <a:pt x="6544" y="7049"/>
                  </a:cubicBezTo>
                  <a:cubicBezTo>
                    <a:pt x="6654" y="6605"/>
                    <a:pt x="6433" y="5773"/>
                    <a:pt x="6433" y="5773"/>
                  </a:cubicBezTo>
                  <a:lnTo>
                    <a:pt x="6433" y="5773"/>
                  </a:lnTo>
                  <a:lnTo>
                    <a:pt x="7264" y="6938"/>
                  </a:lnTo>
                  <a:cubicBezTo>
                    <a:pt x="7264" y="6938"/>
                    <a:pt x="7597" y="5829"/>
                    <a:pt x="7320" y="4442"/>
                  </a:cubicBezTo>
                  <a:cubicBezTo>
                    <a:pt x="6987" y="2834"/>
                    <a:pt x="6544" y="1892"/>
                    <a:pt x="4159" y="616"/>
                  </a:cubicBezTo>
                  <a:cubicBezTo>
                    <a:pt x="3253" y="154"/>
                    <a:pt x="2489" y="0"/>
                    <a:pt x="18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7"/>
            <p:cNvSpPr/>
            <p:nvPr/>
          </p:nvSpPr>
          <p:spPr>
            <a:xfrm>
              <a:off x="759475" y="4306850"/>
              <a:ext cx="129225" cy="230150"/>
            </a:xfrm>
            <a:custGeom>
              <a:avLst/>
              <a:gdLst/>
              <a:ahLst/>
              <a:cxnLst/>
              <a:rect l="l" t="t" r="r" b="b"/>
              <a:pathLst>
                <a:path w="5169" h="9206" extrusionOk="0">
                  <a:moveTo>
                    <a:pt x="3685" y="0"/>
                  </a:moveTo>
                  <a:cubicBezTo>
                    <a:pt x="3389" y="0"/>
                    <a:pt x="3069" y="56"/>
                    <a:pt x="2773" y="222"/>
                  </a:cubicBezTo>
                  <a:cubicBezTo>
                    <a:pt x="999" y="1054"/>
                    <a:pt x="278" y="2385"/>
                    <a:pt x="56" y="4048"/>
                  </a:cubicBezTo>
                  <a:cubicBezTo>
                    <a:pt x="1" y="4714"/>
                    <a:pt x="167" y="5767"/>
                    <a:pt x="444" y="6710"/>
                  </a:cubicBezTo>
                  <a:cubicBezTo>
                    <a:pt x="666" y="6100"/>
                    <a:pt x="1165" y="5601"/>
                    <a:pt x="1165" y="5601"/>
                  </a:cubicBezTo>
                  <a:lnTo>
                    <a:pt x="1165" y="5601"/>
                  </a:lnTo>
                  <a:cubicBezTo>
                    <a:pt x="1165" y="5601"/>
                    <a:pt x="555" y="6599"/>
                    <a:pt x="722" y="7652"/>
                  </a:cubicBezTo>
                  <a:cubicBezTo>
                    <a:pt x="943" y="8262"/>
                    <a:pt x="1221" y="8651"/>
                    <a:pt x="1831" y="9205"/>
                  </a:cubicBezTo>
                  <a:cubicBezTo>
                    <a:pt x="1831" y="9205"/>
                    <a:pt x="1387" y="6710"/>
                    <a:pt x="2330" y="3882"/>
                  </a:cubicBezTo>
                  <a:cubicBezTo>
                    <a:pt x="2999" y="1921"/>
                    <a:pt x="3793" y="620"/>
                    <a:pt x="4532" y="620"/>
                  </a:cubicBezTo>
                  <a:cubicBezTo>
                    <a:pt x="4650" y="620"/>
                    <a:pt x="4766" y="653"/>
                    <a:pt x="4880" y="721"/>
                  </a:cubicBezTo>
                  <a:cubicBezTo>
                    <a:pt x="4948" y="763"/>
                    <a:pt x="4992" y="781"/>
                    <a:pt x="5019" y="781"/>
                  </a:cubicBezTo>
                  <a:cubicBezTo>
                    <a:pt x="5169" y="781"/>
                    <a:pt x="4770" y="222"/>
                    <a:pt x="4770" y="222"/>
                  </a:cubicBezTo>
                  <a:cubicBezTo>
                    <a:pt x="4770" y="222"/>
                    <a:pt x="4277" y="0"/>
                    <a:pt x="3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7"/>
            <p:cNvSpPr/>
            <p:nvPr/>
          </p:nvSpPr>
          <p:spPr>
            <a:xfrm>
              <a:off x="926950" y="4306850"/>
              <a:ext cx="130600" cy="230150"/>
            </a:xfrm>
            <a:custGeom>
              <a:avLst/>
              <a:gdLst/>
              <a:ahLst/>
              <a:cxnLst/>
              <a:rect l="l" t="t" r="r" b="b"/>
              <a:pathLst>
                <a:path w="5224" h="9206" extrusionOk="0">
                  <a:moveTo>
                    <a:pt x="1500" y="0"/>
                  </a:moveTo>
                  <a:cubicBezTo>
                    <a:pt x="892" y="0"/>
                    <a:pt x="399" y="222"/>
                    <a:pt x="399" y="222"/>
                  </a:cubicBezTo>
                  <a:cubicBezTo>
                    <a:pt x="399" y="222"/>
                    <a:pt x="0" y="781"/>
                    <a:pt x="150" y="781"/>
                  </a:cubicBezTo>
                  <a:cubicBezTo>
                    <a:pt x="177" y="781"/>
                    <a:pt x="221" y="763"/>
                    <a:pt x="289" y="721"/>
                  </a:cubicBezTo>
                  <a:cubicBezTo>
                    <a:pt x="403" y="653"/>
                    <a:pt x="519" y="620"/>
                    <a:pt x="637" y="620"/>
                  </a:cubicBezTo>
                  <a:cubicBezTo>
                    <a:pt x="1376" y="620"/>
                    <a:pt x="2170" y="1921"/>
                    <a:pt x="2839" y="3882"/>
                  </a:cubicBezTo>
                  <a:cubicBezTo>
                    <a:pt x="3837" y="6710"/>
                    <a:pt x="3338" y="9205"/>
                    <a:pt x="3338" y="9205"/>
                  </a:cubicBezTo>
                  <a:cubicBezTo>
                    <a:pt x="3948" y="8651"/>
                    <a:pt x="4226" y="8262"/>
                    <a:pt x="4447" y="7652"/>
                  </a:cubicBezTo>
                  <a:cubicBezTo>
                    <a:pt x="4614" y="6599"/>
                    <a:pt x="4004" y="5601"/>
                    <a:pt x="4004" y="5601"/>
                  </a:cubicBezTo>
                  <a:lnTo>
                    <a:pt x="4004" y="5601"/>
                  </a:lnTo>
                  <a:cubicBezTo>
                    <a:pt x="4004" y="5601"/>
                    <a:pt x="4503" y="6100"/>
                    <a:pt x="4725" y="6710"/>
                  </a:cubicBezTo>
                  <a:cubicBezTo>
                    <a:pt x="5002" y="5767"/>
                    <a:pt x="5224" y="4714"/>
                    <a:pt x="5113" y="4048"/>
                  </a:cubicBezTo>
                  <a:cubicBezTo>
                    <a:pt x="4946" y="2385"/>
                    <a:pt x="4170" y="1054"/>
                    <a:pt x="2451" y="222"/>
                  </a:cubicBezTo>
                  <a:cubicBezTo>
                    <a:pt x="2137" y="56"/>
                    <a:pt x="1804" y="0"/>
                    <a:pt x="1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7"/>
            <p:cNvSpPr/>
            <p:nvPr/>
          </p:nvSpPr>
          <p:spPr>
            <a:xfrm>
              <a:off x="873150" y="4291600"/>
              <a:ext cx="58250" cy="683450"/>
            </a:xfrm>
            <a:custGeom>
              <a:avLst/>
              <a:gdLst/>
              <a:ahLst/>
              <a:cxnLst/>
              <a:rect l="l" t="t" r="r" b="b"/>
              <a:pathLst>
                <a:path w="2330" h="27338" extrusionOk="0">
                  <a:moveTo>
                    <a:pt x="1" y="0"/>
                  </a:moveTo>
                  <a:lnTo>
                    <a:pt x="1" y="27338"/>
                  </a:lnTo>
                  <a:lnTo>
                    <a:pt x="2330" y="27338"/>
                  </a:lnTo>
                  <a:lnTo>
                    <a:pt x="233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7"/>
            <p:cNvSpPr/>
            <p:nvPr/>
          </p:nvSpPr>
          <p:spPr>
            <a:xfrm>
              <a:off x="519650" y="4169025"/>
              <a:ext cx="353525" cy="151700"/>
            </a:xfrm>
            <a:custGeom>
              <a:avLst/>
              <a:gdLst/>
              <a:ahLst/>
              <a:cxnLst/>
              <a:rect l="l" t="t" r="r" b="b"/>
              <a:pathLst>
                <a:path w="14141" h="6068" extrusionOk="0">
                  <a:moveTo>
                    <a:pt x="5260" y="0"/>
                  </a:moveTo>
                  <a:cubicBezTo>
                    <a:pt x="4993" y="0"/>
                    <a:pt x="4719" y="8"/>
                    <a:pt x="4437" y="24"/>
                  </a:cubicBezTo>
                  <a:cubicBezTo>
                    <a:pt x="3771" y="134"/>
                    <a:pt x="2496" y="744"/>
                    <a:pt x="2108" y="1077"/>
                  </a:cubicBezTo>
                  <a:lnTo>
                    <a:pt x="2773" y="2463"/>
                  </a:lnTo>
                  <a:cubicBezTo>
                    <a:pt x="2773" y="2463"/>
                    <a:pt x="1886" y="2242"/>
                    <a:pt x="1054" y="2242"/>
                  </a:cubicBezTo>
                  <a:cubicBezTo>
                    <a:pt x="1" y="4127"/>
                    <a:pt x="278" y="6068"/>
                    <a:pt x="278" y="6068"/>
                  </a:cubicBezTo>
                  <a:cubicBezTo>
                    <a:pt x="278" y="6068"/>
                    <a:pt x="3081" y="2938"/>
                    <a:pt x="6799" y="2938"/>
                  </a:cubicBezTo>
                  <a:cubicBezTo>
                    <a:pt x="7133" y="2938"/>
                    <a:pt x="7473" y="2963"/>
                    <a:pt x="7819" y="3018"/>
                  </a:cubicBezTo>
                  <a:cubicBezTo>
                    <a:pt x="12089" y="3739"/>
                    <a:pt x="14141" y="5680"/>
                    <a:pt x="14141" y="5680"/>
                  </a:cubicBezTo>
                  <a:cubicBezTo>
                    <a:pt x="14141" y="5680"/>
                    <a:pt x="12592" y="0"/>
                    <a:pt x="5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7"/>
            <p:cNvSpPr/>
            <p:nvPr/>
          </p:nvSpPr>
          <p:spPr>
            <a:xfrm>
              <a:off x="939700" y="4169025"/>
              <a:ext cx="353525" cy="151700"/>
            </a:xfrm>
            <a:custGeom>
              <a:avLst/>
              <a:gdLst/>
              <a:ahLst/>
              <a:cxnLst/>
              <a:rect l="l" t="t" r="r" b="b"/>
              <a:pathLst>
                <a:path w="14141" h="6068" extrusionOk="0">
                  <a:moveTo>
                    <a:pt x="8881" y="0"/>
                  </a:moveTo>
                  <a:cubicBezTo>
                    <a:pt x="1549" y="0"/>
                    <a:pt x="0" y="5680"/>
                    <a:pt x="0" y="5680"/>
                  </a:cubicBezTo>
                  <a:cubicBezTo>
                    <a:pt x="0" y="5680"/>
                    <a:pt x="2052" y="3739"/>
                    <a:pt x="6266" y="3018"/>
                  </a:cubicBezTo>
                  <a:cubicBezTo>
                    <a:pt x="6617" y="2963"/>
                    <a:pt x="6962" y="2938"/>
                    <a:pt x="7299" y="2938"/>
                  </a:cubicBezTo>
                  <a:cubicBezTo>
                    <a:pt x="11061" y="2938"/>
                    <a:pt x="13863" y="6068"/>
                    <a:pt x="13863" y="6068"/>
                  </a:cubicBezTo>
                  <a:cubicBezTo>
                    <a:pt x="13863" y="6068"/>
                    <a:pt x="14140" y="4127"/>
                    <a:pt x="13087" y="2242"/>
                  </a:cubicBezTo>
                  <a:cubicBezTo>
                    <a:pt x="12255" y="2242"/>
                    <a:pt x="11368" y="2463"/>
                    <a:pt x="11368" y="2463"/>
                  </a:cubicBezTo>
                  <a:lnTo>
                    <a:pt x="12033" y="1077"/>
                  </a:lnTo>
                  <a:cubicBezTo>
                    <a:pt x="11645" y="744"/>
                    <a:pt x="10370" y="134"/>
                    <a:pt x="9704" y="24"/>
                  </a:cubicBezTo>
                  <a:cubicBezTo>
                    <a:pt x="9422" y="8"/>
                    <a:pt x="9148" y="0"/>
                    <a:pt x="88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7"/>
            <p:cNvSpPr/>
            <p:nvPr/>
          </p:nvSpPr>
          <p:spPr>
            <a:xfrm>
              <a:off x="453100" y="4058700"/>
              <a:ext cx="435325" cy="288375"/>
            </a:xfrm>
            <a:custGeom>
              <a:avLst/>
              <a:gdLst/>
              <a:ahLst/>
              <a:cxnLst/>
              <a:rect l="l" t="t" r="r" b="b"/>
              <a:pathLst>
                <a:path w="17413" h="11535" extrusionOk="0">
                  <a:moveTo>
                    <a:pt x="10093" y="0"/>
                  </a:moveTo>
                  <a:cubicBezTo>
                    <a:pt x="10093" y="0"/>
                    <a:pt x="9650" y="1109"/>
                    <a:pt x="9261" y="2496"/>
                  </a:cubicBezTo>
                  <a:cubicBezTo>
                    <a:pt x="8540" y="832"/>
                    <a:pt x="8041" y="278"/>
                    <a:pt x="8041" y="278"/>
                  </a:cubicBezTo>
                  <a:cubicBezTo>
                    <a:pt x="8041" y="278"/>
                    <a:pt x="7330" y="118"/>
                    <a:pt x="6242" y="118"/>
                  </a:cubicBezTo>
                  <a:cubicBezTo>
                    <a:pt x="5203" y="118"/>
                    <a:pt x="3821" y="264"/>
                    <a:pt x="2385" y="832"/>
                  </a:cubicBezTo>
                  <a:cubicBezTo>
                    <a:pt x="722" y="1553"/>
                    <a:pt x="1" y="3161"/>
                    <a:pt x="1" y="3161"/>
                  </a:cubicBezTo>
                  <a:cubicBezTo>
                    <a:pt x="1" y="3161"/>
                    <a:pt x="8818" y="3328"/>
                    <a:pt x="12699" y="6377"/>
                  </a:cubicBezTo>
                  <a:cubicBezTo>
                    <a:pt x="16581" y="9372"/>
                    <a:pt x="16803" y="11534"/>
                    <a:pt x="16803" y="11534"/>
                  </a:cubicBezTo>
                  <a:cubicBezTo>
                    <a:pt x="16803" y="11534"/>
                    <a:pt x="17413" y="9649"/>
                    <a:pt x="17080" y="8041"/>
                  </a:cubicBezTo>
                  <a:cubicBezTo>
                    <a:pt x="16470" y="5324"/>
                    <a:pt x="14973" y="3882"/>
                    <a:pt x="14973" y="3882"/>
                  </a:cubicBezTo>
                  <a:lnTo>
                    <a:pt x="13753" y="4991"/>
                  </a:lnTo>
                  <a:cubicBezTo>
                    <a:pt x="13476" y="1387"/>
                    <a:pt x="10093" y="0"/>
                    <a:pt x="10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7"/>
            <p:cNvSpPr/>
            <p:nvPr/>
          </p:nvSpPr>
          <p:spPr>
            <a:xfrm>
              <a:off x="914750" y="4058700"/>
              <a:ext cx="436700" cy="288375"/>
            </a:xfrm>
            <a:custGeom>
              <a:avLst/>
              <a:gdLst/>
              <a:ahLst/>
              <a:cxnLst/>
              <a:rect l="l" t="t" r="r" b="b"/>
              <a:pathLst>
                <a:path w="17468" h="11535" extrusionOk="0">
                  <a:moveTo>
                    <a:pt x="7431" y="0"/>
                  </a:moveTo>
                  <a:cubicBezTo>
                    <a:pt x="7431" y="0"/>
                    <a:pt x="4048" y="1387"/>
                    <a:pt x="3771" y="4991"/>
                  </a:cubicBezTo>
                  <a:lnTo>
                    <a:pt x="2496" y="3882"/>
                  </a:lnTo>
                  <a:cubicBezTo>
                    <a:pt x="2496" y="3882"/>
                    <a:pt x="1054" y="5324"/>
                    <a:pt x="444" y="8041"/>
                  </a:cubicBezTo>
                  <a:cubicBezTo>
                    <a:pt x="0" y="9649"/>
                    <a:pt x="721" y="11534"/>
                    <a:pt x="721" y="11534"/>
                  </a:cubicBezTo>
                  <a:cubicBezTo>
                    <a:pt x="721" y="11534"/>
                    <a:pt x="887" y="9372"/>
                    <a:pt x="4769" y="6377"/>
                  </a:cubicBezTo>
                  <a:cubicBezTo>
                    <a:pt x="8651" y="3328"/>
                    <a:pt x="17467" y="3161"/>
                    <a:pt x="17467" y="3161"/>
                  </a:cubicBezTo>
                  <a:cubicBezTo>
                    <a:pt x="17467" y="3161"/>
                    <a:pt x="16802" y="1553"/>
                    <a:pt x="15138" y="832"/>
                  </a:cubicBezTo>
                  <a:cubicBezTo>
                    <a:pt x="13703" y="264"/>
                    <a:pt x="12308" y="118"/>
                    <a:pt x="11255" y="118"/>
                  </a:cubicBezTo>
                  <a:cubicBezTo>
                    <a:pt x="10153" y="118"/>
                    <a:pt x="9427" y="278"/>
                    <a:pt x="9427" y="278"/>
                  </a:cubicBezTo>
                  <a:cubicBezTo>
                    <a:pt x="9427" y="278"/>
                    <a:pt x="8928" y="832"/>
                    <a:pt x="8262" y="2496"/>
                  </a:cubicBezTo>
                  <a:cubicBezTo>
                    <a:pt x="7819" y="1109"/>
                    <a:pt x="7431" y="0"/>
                    <a:pt x="74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7"/>
            <p:cNvSpPr/>
            <p:nvPr/>
          </p:nvSpPr>
          <p:spPr>
            <a:xfrm>
              <a:off x="554300" y="3900675"/>
              <a:ext cx="357700" cy="446400"/>
            </a:xfrm>
            <a:custGeom>
              <a:avLst/>
              <a:gdLst/>
              <a:ahLst/>
              <a:cxnLst/>
              <a:rect l="l" t="t" r="r" b="b"/>
              <a:pathLst>
                <a:path w="14308" h="17856" extrusionOk="0">
                  <a:moveTo>
                    <a:pt x="2829" y="0"/>
                  </a:moveTo>
                  <a:cubicBezTo>
                    <a:pt x="1387" y="111"/>
                    <a:pt x="1" y="610"/>
                    <a:pt x="1" y="610"/>
                  </a:cubicBezTo>
                  <a:cubicBezTo>
                    <a:pt x="1" y="610"/>
                    <a:pt x="3827" y="2384"/>
                    <a:pt x="6322" y="5157"/>
                  </a:cubicBezTo>
                  <a:cubicBezTo>
                    <a:pt x="12145" y="11534"/>
                    <a:pt x="13087" y="17855"/>
                    <a:pt x="13087" y="17855"/>
                  </a:cubicBezTo>
                  <a:cubicBezTo>
                    <a:pt x="13087" y="17855"/>
                    <a:pt x="14307" y="12698"/>
                    <a:pt x="11479" y="6044"/>
                  </a:cubicBezTo>
                  <a:cubicBezTo>
                    <a:pt x="10925" y="6543"/>
                    <a:pt x="10315" y="7153"/>
                    <a:pt x="10315" y="7153"/>
                  </a:cubicBezTo>
                  <a:cubicBezTo>
                    <a:pt x="10315" y="7153"/>
                    <a:pt x="10648" y="5767"/>
                    <a:pt x="10814" y="4824"/>
                  </a:cubicBezTo>
                  <a:cubicBezTo>
                    <a:pt x="10481" y="4103"/>
                    <a:pt x="10038" y="3438"/>
                    <a:pt x="9649" y="2717"/>
                  </a:cubicBezTo>
                  <a:cubicBezTo>
                    <a:pt x="8984" y="1774"/>
                    <a:pt x="8041" y="1220"/>
                    <a:pt x="7487" y="776"/>
                  </a:cubicBezTo>
                  <a:lnTo>
                    <a:pt x="7487" y="776"/>
                  </a:lnTo>
                  <a:cubicBezTo>
                    <a:pt x="7653" y="1275"/>
                    <a:pt x="7653" y="1553"/>
                    <a:pt x="7542" y="2329"/>
                  </a:cubicBezTo>
                  <a:cubicBezTo>
                    <a:pt x="6322" y="444"/>
                    <a:pt x="5435" y="222"/>
                    <a:pt x="4714" y="111"/>
                  </a:cubicBezTo>
                  <a:lnTo>
                    <a:pt x="4714" y="111"/>
                  </a:lnTo>
                  <a:cubicBezTo>
                    <a:pt x="4825" y="776"/>
                    <a:pt x="5047" y="1553"/>
                    <a:pt x="5047" y="1553"/>
                  </a:cubicBezTo>
                  <a:cubicBezTo>
                    <a:pt x="5047" y="1553"/>
                    <a:pt x="3827" y="388"/>
                    <a:pt x="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7"/>
            <p:cNvSpPr/>
            <p:nvPr/>
          </p:nvSpPr>
          <p:spPr>
            <a:xfrm>
              <a:off x="887025" y="3900675"/>
              <a:ext cx="357675" cy="446400"/>
            </a:xfrm>
            <a:custGeom>
              <a:avLst/>
              <a:gdLst/>
              <a:ahLst/>
              <a:cxnLst/>
              <a:rect l="l" t="t" r="r" b="b"/>
              <a:pathLst>
                <a:path w="14307" h="17856" extrusionOk="0">
                  <a:moveTo>
                    <a:pt x="11423" y="0"/>
                  </a:moveTo>
                  <a:cubicBezTo>
                    <a:pt x="10480" y="388"/>
                    <a:pt x="9205" y="1553"/>
                    <a:pt x="9205" y="1553"/>
                  </a:cubicBezTo>
                  <a:cubicBezTo>
                    <a:pt x="9205" y="1553"/>
                    <a:pt x="9427" y="776"/>
                    <a:pt x="9538" y="111"/>
                  </a:cubicBezTo>
                  <a:lnTo>
                    <a:pt x="9538" y="111"/>
                  </a:lnTo>
                  <a:cubicBezTo>
                    <a:pt x="8872" y="222"/>
                    <a:pt x="7985" y="444"/>
                    <a:pt x="6710" y="2329"/>
                  </a:cubicBezTo>
                  <a:cubicBezTo>
                    <a:pt x="6654" y="1553"/>
                    <a:pt x="6654" y="1275"/>
                    <a:pt x="6765" y="776"/>
                  </a:cubicBezTo>
                  <a:lnTo>
                    <a:pt x="6765" y="776"/>
                  </a:lnTo>
                  <a:cubicBezTo>
                    <a:pt x="6211" y="1220"/>
                    <a:pt x="5268" y="1774"/>
                    <a:pt x="4658" y="2717"/>
                  </a:cubicBezTo>
                  <a:cubicBezTo>
                    <a:pt x="4215" y="3438"/>
                    <a:pt x="3826" y="4103"/>
                    <a:pt x="3438" y="4824"/>
                  </a:cubicBezTo>
                  <a:cubicBezTo>
                    <a:pt x="3605" y="5767"/>
                    <a:pt x="3937" y="7153"/>
                    <a:pt x="3937" y="7153"/>
                  </a:cubicBezTo>
                  <a:cubicBezTo>
                    <a:pt x="3937" y="7153"/>
                    <a:pt x="3327" y="6543"/>
                    <a:pt x="2773" y="6044"/>
                  </a:cubicBezTo>
                  <a:cubicBezTo>
                    <a:pt x="0" y="12698"/>
                    <a:pt x="1165" y="17855"/>
                    <a:pt x="1165" y="17855"/>
                  </a:cubicBezTo>
                  <a:cubicBezTo>
                    <a:pt x="1165" y="17855"/>
                    <a:pt x="2163" y="11534"/>
                    <a:pt x="7985" y="5157"/>
                  </a:cubicBezTo>
                  <a:cubicBezTo>
                    <a:pt x="10480" y="2384"/>
                    <a:pt x="14307" y="610"/>
                    <a:pt x="14307" y="610"/>
                  </a:cubicBezTo>
                  <a:cubicBezTo>
                    <a:pt x="14307" y="610"/>
                    <a:pt x="12920" y="111"/>
                    <a:pt x="11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7"/>
            <p:cNvSpPr/>
            <p:nvPr/>
          </p:nvSpPr>
          <p:spPr>
            <a:xfrm>
              <a:off x="823250" y="3823025"/>
              <a:ext cx="153900" cy="524050"/>
            </a:xfrm>
            <a:custGeom>
              <a:avLst/>
              <a:gdLst/>
              <a:ahLst/>
              <a:cxnLst/>
              <a:rect l="l" t="t" r="r" b="b"/>
              <a:pathLst>
                <a:path w="6156" h="20962" extrusionOk="0">
                  <a:moveTo>
                    <a:pt x="3050" y="1"/>
                  </a:moveTo>
                  <a:cubicBezTo>
                    <a:pt x="3050" y="1"/>
                    <a:pt x="1387" y="2441"/>
                    <a:pt x="888" y="4548"/>
                  </a:cubicBezTo>
                  <a:cubicBezTo>
                    <a:pt x="2052" y="5490"/>
                    <a:pt x="2219" y="6267"/>
                    <a:pt x="2219" y="6267"/>
                  </a:cubicBezTo>
                  <a:cubicBezTo>
                    <a:pt x="2219" y="6267"/>
                    <a:pt x="999" y="5989"/>
                    <a:pt x="333" y="5823"/>
                  </a:cubicBezTo>
                  <a:cubicBezTo>
                    <a:pt x="0" y="6932"/>
                    <a:pt x="0" y="7986"/>
                    <a:pt x="0" y="8817"/>
                  </a:cubicBezTo>
                  <a:cubicBezTo>
                    <a:pt x="0" y="10093"/>
                    <a:pt x="167" y="11479"/>
                    <a:pt x="444" y="12921"/>
                  </a:cubicBezTo>
                  <a:cubicBezTo>
                    <a:pt x="1387" y="13420"/>
                    <a:pt x="1997" y="14418"/>
                    <a:pt x="1997" y="14418"/>
                  </a:cubicBezTo>
                  <a:cubicBezTo>
                    <a:pt x="1997" y="14418"/>
                    <a:pt x="1929" y="14412"/>
                    <a:pt x="1820" y="14412"/>
                  </a:cubicBezTo>
                  <a:cubicBezTo>
                    <a:pt x="1602" y="14412"/>
                    <a:pt x="1220" y="14437"/>
                    <a:pt x="888" y="14584"/>
                  </a:cubicBezTo>
                  <a:cubicBezTo>
                    <a:pt x="1830" y="17967"/>
                    <a:pt x="3161" y="20961"/>
                    <a:pt x="3161" y="20961"/>
                  </a:cubicBezTo>
                  <a:cubicBezTo>
                    <a:pt x="3161" y="20961"/>
                    <a:pt x="4880" y="16525"/>
                    <a:pt x="5712" y="12366"/>
                  </a:cubicBezTo>
                  <a:cubicBezTo>
                    <a:pt x="5565" y="12337"/>
                    <a:pt x="5422" y="12325"/>
                    <a:pt x="5285" y="12325"/>
                  </a:cubicBezTo>
                  <a:cubicBezTo>
                    <a:pt x="4648" y="12325"/>
                    <a:pt x="4159" y="12588"/>
                    <a:pt x="4159" y="12588"/>
                  </a:cubicBezTo>
                  <a:cubicBezTo>
                    <a:pt x="4159" y="12588"/>
                    <a:pt x="4936" y="11479"/>
                    <a:pt x="5878" y="11091"/>
                  </a:cubicBezTo>
                  <a:cubicBezTo>
                    <a:pt x="6045" y="10204"/>
                    <a:pt x="6100" y="9317"/>
                    <a:pt x="6156" y="8540"/>
                  </a:cubicBezTo>
                  <a:cubicBezTo>
                    <a:pt x="6156" y="7875"/>
                    <a:pt x="5823" y="5934"/>
                    <a:pt x="5213" y="4381"/>
                  </a:cubicBezTo>
                  <a:cubicBezTo>
                    <a:pt x="4936" y="4936"/>
                    <a:pt x="4159" y="5435"/>
                    <a:pt x="4159" y="5435"/>
                  </a:cubicBezTo>
                  <a:cubicBezTo>
                    <a:pt x="4159" y="5435"/>
                    <a:pt x="4326" y="3882"/>
                    <a:pt x="4547" y="3161"/>
                  </a:cubicBezTo>
                  <a:cubicBezTo>
                    <a:pt x="3716" y="1498"/>
                    <a:pt x="3050" y="1"/>
                    <a:pt x="3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9" name="TextBox 178"/>
          <p:cNvSpPr txBox="1"/>
          <p:nvPr/>
        </p:nvSpPr>
        <p:spPr>
          <a:xfrm>
            <a:off x="2598072" y="503090"/>
            <a:ext cx="3978974" cy="523220"/>
          </a:xfrm>
          <a:prstGeom prst="rect">
            <a:avLst/>
          </a:prstGeom>
          <a:noFill/>
        </p:spPr>
        <p:txBody>
          <a:bodyPr wrap="none" rtlCol="0">
            <a:spAutoFit/>
          </a:bodyPr>
          <a:lstStyle/>
          <a:p>
            <a:r>
              <a:rPr lang="ru-RU" sz="2800" b="1" dirty="0" smtClean="0">
                <a:latin typeface="Times New Roman" panose="02020603050405020304" pitchFamily="18" charset="0"/>
                <a:cs typeface="Times New Roman" panose="02020603050405020304" pitchFamily="18" charset="0"/>
              </a:rPr>
              <a:t>ПОЗДНЕЕ   ЦАРСТВО</a:t>
            </a:r>
            <a:endParaRPr lang="ru-RU" sz="2800" b="1" dirty="0">
              <a:latin typeface="Times New Roman" panose="02020603050405020304" pitchFamily="18" charset="0"/>
              <a:cs typeface="Times New Roman" panose="02020603050405020304" pitchFamily="18" charset="0"/>
            </a:endParaRPr>
          </a:p>
        </p:txBody>
      </p:sp>
      <p:pic>
        <p:nvPicPr>
          <p:cNvPr id="7" name="Рисунок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13050" y="1493583"/>
            <a:ext cx="5017819" cy="2831283"/>
          </a:xfrm>
          <a:prstGeom prst="rect">
            <a:avLst/>
          </a:prstGeom>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398"/>
        <p:cNvGrpSpPr/>
        <p:nvPr/>
      </p:nvGrpSpPr>
      <p:grpSpPr>
        <a:xfrm>
          <a:off x="0" y="0"/>
          <a:ext cx="0" cy="0"/>
          <a:chOff x="0" y="0"/>
          <a:chExt cx="0" cy="0"/>
        </a:xfrm>
      </p:grpSpPr>
      <p:sp>
        <p:nvSpPr>
          <p:cNvPr id="3422" name="Google Shape;3422;p68"/>
          <p:cNvSpPr/>
          <p:nvPr/>
        </p:nvSpPr>
        <p:spPr>
          <a:xfrm>
            <a:off x="1150363" y="3657151"/>
            <a:ext cx="2451687" cy="1149703"/>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23" name="Google Shape;3423;p68"/>
          <p:cNvGrpSpPr/>
          <p:nvPr/>
        </p:nvGrpSpPr>
        <p:grpSpPr>
          <a:xfrm>
            <a:off x="637027" y="3032385"/>
            <a:ext cx="1383729" cy="1774464"/>
            <a:chOff x="453100" y="3823025"/>
            <a:chExt cx="898350" cy="1152025"/>
          </a:xfrm>
        </p:grpSpPr>
        <p:sp>
          <p:nvSpPr>
            <p:cNvPr id="3424" name="Google Shape;3424;p68"/>
            <p:cNvSpPr/>
            <p:nvPr/>
          </p:nvSpPr>
          <p:spPr>
            <a:xfrm>
              <a:off x="686000" y="4291450"/>
              <a:ext cx="191350" cy="195625"/>
            </a:xfrm>
            <a:custGeom>
              <a:avLst/>
              <a:gdLst/>
              <a:ahLst/>
              <a:cxnLst/>
              <a:rect l="l" t="t" r="r" b="b"/>
              <a:pathLst>
                <a:path w="7654" h="7825" extrusionOk="0">
                  <a:moveTo>
                    <a:pt x="5755" y="0"/>
                  </a:moveTo>
                  <a:cubicBezTo>
                    <a:pt x="5139" y="0"/>
                    <a:pt x="4381" y="154"/>
                    <a:pt x="3494" y="616"/>
                  </a:cubicBezTo>
                  <a:cubicBezTo>
                    <a:pt x="1054" y="1892"/>
                    <a:pt x="611" y="2834"/>
                    <a:pt x="278" y="4442"/>
                  </a:cubicBezTo>
                  <a:cubicBezTo>
                    <a:pt x="1" y="5829"/>
                    <a:pt x="334" y="6938"/>
                    <a:pt x="334" y="6938"/>
                  </a:cubicBezTo>
                  <a:lnTo>
                    <a:pt x="1165" y="5773"/>
                  </a:lnTo>
                  <a:lnTo>
                    <a:pt x="1165" y="5773"/>
                  </a:lnTo>
                  <a:cubicBezTo>
                    <a:pt x="1165" y="5773"/>
                    <a:pt x="999" y="6605"/>
                    <a:pt x="1054" y="7049"/>
                  </a:cubicBezTo>
                  <a:cubicBezTo>
                    <a:pt x="1110" y="7492"/>
                    <a:pt x="1443" y="7825"/>
                    <a:pt x="1443" y="7825"/>
                  </a:cubicBezTo>
                  <a:cubicBezTo>
                    <a:pt x="1443" y="7825"/>
                    <a:pt x="1942" y="4110"/>
                    <a:pt x="3328" y="2723"/>
                  </a:cubicBezTo>
                  <a:cubicBezTo>
                    <a:pt x="5158" y="838"/>
                    <a:pt x="7265" y="838"/>
                    <a:pt x="7265" y="838"/>
                  </a:cubicBezTo>
                  <a:lnTo>
                    <a:pt x="7653" y="616"/>
                  </a:lnTo>
                  <a:cubicBezTo>
                    <a:pt x="7653" y="616"/>
                    <a:pt x="6988" y="0"/>
                    <a:pt x="5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8"/>
            <p:cNvSpPr/>
            <p:nvPr/>
          </p:nvSpPr>
          <p:spPr>
            <a:xfrm>
              <a:off x="939700" y="4291450"/>
              <a:ext cx="189950" cy="195625"/>
            </a:xfrm>
            <a:custGeom>
              <a:avLst/>
              <a:gdLst/>
              <a:ahLst/>
              <a:cxnLst/>
              <a:rect l="l" t="t" r="r" b="b"/>
              <a:pathLst>
                <a:path w="7598" h="7825" extrusionOk="0">
                  <a:moveTo>
                    <a:pt x="1873" y="0"/>
                  </a:moveTo>
                  <a:cubicBezTo>
                    <a:pt x="641" y="0"/>
                    <a:pt x="0" y="616"/>
                    <a:pt x="0" y="616"/>
                  </a:cubicBezTo>
                  <a:lnTo>
                    <a:pt x="333" y="838"/>
                  </a:lnTo>
                  <a:cubicBezTo>
                    <a:pt x="333" y="838"/>
                    <a:pt x="2440" y="838"/>
                    <a:pt x="4270" y="2723"/>
                  </a:cubicBezTo>
                  <a:cubicBezTo>
                    <a:pt x="5656" y="4110"/>
                    <a:pt x="6155" y="7825"/>
                    <a:pt x="6155" y="7825"/>
                  </a:cubicBezTo>
                  <a:cubicBezTo>
                    <a:pt x="6155" y="7825"/>
                    <a:pt x="6488" y="7492"/>
                    <a:pt x="6544" y="7049"/>
                  </a:cubicBezTo>
                  <a:cubicBezTo>
                    <a:pt x="6654" y="6605"/>
                    <a:pt x="6433" y="5773"/>
                    <a:pt x="6433" y="5773"/>
                  </a:cubicBezTo>
                  <a:lnTo>
                    <a:pt x="6433" y="5773"/>
                  </a:lnTo>
                  <a:lnTo>
                    <a:pt x="7264" y="6938"/>
                  </a:lnTo>
                  <a:cubicBezTo>
                    <a:pt x="7264" y="6938"/>
                    <a:pt x="7597" y="5829"/>
                    <a:pt x="7320" y="4442"/>
                  </a:cubicBezTo>
                  <a:cubicBezTo>
                    <a:pt x="6987" y="2834"/>
                    <a:pt x="6544" y="1892"/>
                    <a:pt x="4159" y="616"/>
                  </a:cubicBezTo>
                  <a:cubicBezTo>
                    <a:pt x="3253" y="154"/>
                    <a:pt x="2489" y="0"/>
                    <a:pt x="18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8"/>
            <p:cNvSpPr/>
            <p:nvPr/>
          </p:nvSpPr>
          <p:spPr>
            <a:xfrm>
              <a:off x="759475" y="4306850"/>
              <a:ext cx="129225" cy="230150"/>
            </a:xfrm>
            <a:custGeom>
              <a:avLst/>
              <a:gdLst/>
              <a:ahLst/>
              <a:cxnLst/>
              <a:rect l="l" t="t" r="r" b="b"/>
              <a:pathLst>
                <a:path w="5169" h="9206" extrusionOk="0">
                  <a:moveTo>
                    <a:pt x="3685" y="0"/>
                  </a:moveTo>
                  <a:cubicBezTo>
                    <a:pt x="3389" y="0"/>
                    <a:pt x="3069" y="56"/>
                    <a:pt x="2773" y="222"/>
                  </a:cubicBezTo>
                  <a:cubicBezTo>
                    <a:pt x="999" y="1054"/>
                    <a:pt x="278" y="2385"/>
                    <a:pt x="56" y="4048"/>
                  </a:cubicBezTo>
                  <a:cubicBezTo>
                    <a:pt x="1" y="4714"/>
                    <a:pt x="167" y="5767"/>
                    <a:pt x="444" y="6710"/>
                  </a:cubicBezTo>
                  <a:cubicBezTo>
                    <a:pt x="666" y="6100"/>
                    <a:pt x="1165" y="5601"/>
                    <a:pt x="1165" y="5601"/>
                  </a:cubicBezTo>
                  <a:lnTo>
                    <a:pt x="1165" y="5601"/>
                  </a:lnTo>
                  <a:cubicBezTo>
                    <a:pt x="1165" y="5601"/>
                    <a:pt x="555" y="6599"/>
                    <a:pt x="722" y="7652"/>
                  </a:cubicBezTo>
                  <a:cubicBezTo>
                    <a:pt x="943" y="8262"/>
                    <a:pt x="1221" y="8651"/>
                    <a:pt x="1831" y="9205"/>
                  </a:cubicBezTo>
                  <a:cubicBezTo>
                    <a:pt x="1831" y="9205"/>
                    <a:pt x="1387" y="6710"/>
                    <a:pt x="2330" y="3882"/>
                  </a:cubicBezTo>
                  <a:cubicBezTo>
                    <a:pt x="2999" y="1921"/>
                    <a:pt x="3793" y="620"/>
                    <a:pt x="4532" y="620"/>
                  </a:cubicBezTo>
                  <a:cubicBezTo>
                    <a:pt x="4650" y="620"/>
                    <a:pt x="4766" y="653"/>
                    <a:pt x="4880" y="721"/>
                  </a:cubicBezTo>
                  <a:cubicBezTo>
                    <a:pt x="4948" y="763"/>
                    <a:pt x="4992" y="781"/>
                    <a:pt x="5019" y="781"/>
                  </a:cubicBezTo>
                  <a:cubicBezTo>
                    <a:pt x="5169" y="781"/>
                    <a:pt x="4770" y="222"/>
                    <a:pt x="4770" y="222"/>
                  </a:cubicBezTo>
                  <a:cubicBezTo>
                    <a:pt x="4770" y="222"/>
                    <a:pt x="4277" y="0"/>
                    <a:pt x="3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8"/>
            <p:cNvSpPr/>
            <p:nvPr/>
          </p:nvSpPr>
          <p:spPr>
            <a:xfrm>
              <a:off x="926950" y="4306850"/>
              <a:ext cx="130600" cy="230150"/>
            </a:xfrm>
            <a:custGeom>
              <a:avLst/>
              <a:gdLst/>
              <a:ahLst/>
              <a:cxnLst/>
              <a:rect l="l" t="t" r="r" b="b"/>
              <a:pathLst>
                <a:path w="5224" h="9206" extrusionOk="0">
                  <a:moveTo>
                    <a:pt x="1500" y="0"/>
                  </a:moveTo>
                  <a:cubicBezTo>
                    <a:pt x="892" y="0"/>
                    <a:pt x="399" y="222"/>
                    <a:pt x="399" y="222"/>
                  </a:cubicBezTo>
                  <a:cubicBezTo>
                    <a:pt x="399" y="222"/>
                    <a:pt x="0" y="781"/>
                    <a:pt x="150" y="781"/>
                  </a:cubicBezTo>
                  <a:cubicBezTo>
                    <a:pt x="177" y="781"/>
                    <a:pt x="221" y="763"/>
                    <a:pt x="289" y="721"/>
                  </a:cubicBezTo>
                  <a:cubicBezTo>
                    <a:pt x="403" y="653"/>
                    <a:pt x="519" y="620"/>
                    <a:pt x="637" y="620"/>
                  </a:cubicBezTo>
                  <a:cubicBezTo>
                    <a:pt x="1376" y="620"/>
                    <a:pt x="2170" y="1921"/>
                    <a:pt x="2839" y="3882"/>
                  </a:cubicBezTo>
                  <a:cubicBezTo>
                    <a:pt x="3837" y="6710"/>
                    <a:pt x="3338" y="9205"/>
                    <a:pt x="3338" y="9205"/>
                  </a:cubicBezTo>
                  <a:cubicBezTo>
                    <a:pt x="3948" y="8651"/>
                    <a:pt x="4226" y="8262"/>
                    <a:pt x="4447" y="7652"/>
                  </a:cubicBezTo>
                  <a:cubicBezTo>
                    <a:pt x="4614" y="6599"/>
                    <a:pt x="4004" y="5601"/>
                    <a:pt x="4004" y="5601"/>
                  </a:cubicBezTo>
                  <a:lnTo>
                    <a:pt x="4004" y="5601"/>
                  </a:lnTo>
                  <a:cubicBezTo>
                    <a:pt x="4004" y="5601"/>
                    <a:pt x="4503" y="6100"/>
                    <a:pt x="4725" y="6710"/>
                  </a:cubicBezTo>
                  <a:cubicBezTo>
                    <a:pt x="5002" y="5767"/>
                    <a:pt x="5224" y="4714"/>
                    <a:pt x="5113" y="4048"/>
                  </a:cubicBezTo>
                  <a:cubicBezTo>
                    <a:pt x="4946" y="2385"/>
                    <a:pt x="4170" y="1054"/>
                    <a:pt x="2451" y="222"/>
                  </a:cubicBezTo>
                  <a:cubicBezTo>
                    <a:pt x="2137" y="56"/>
                    <a:pt x="1804" y="0"/>
                    <a:pt x="1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8"/>
            <p:cNvSpPr/>
            <p:nvPr/>
          </p:nvSpPr>
          <p:spPr>
            <a:xfrm>
              <a:off x="873150" y="4291600"/>
              <a:ext cx="58250" cy="683450"/>
            </a:xfrm>
            <a:custGeom>
              <a:avLst/>
              <a:gdLst/>
              <a:ahLst/>
              <a:cxnLst/>
              <a:rect l="l" t="t" r="r" b="b"/>
              <a:pathLst>
                <a:path w="2330" h="27338" extrusionOk="0">
                  <a:moveTo>
                    <a:pt x="1" y="0"/>
                  </a:moveTo>
                  <a:lnTo>
                    <a:pt x="1" y="27338"/>
                  </a:lnTo>
                  <a:lnTo>
                    <a:pt x="2330" y="27338"/>
                  </a:lnTo>
                  <a:lnTo>
                    <a:pt x="233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8"/>
            <p:cNvSpPr/>
            <p:nvPr/>
          </p:nvSpPr>
          <p:spPr>
            <a:xfrm>
              <a:off x="519650" y="4169025"/>
              <a:ext cx="353525" cy="151700"/>
            </a:xfrm>
            <a:custGeom>
              <a:avLst/>
              <a:gdLst/>
              <a:ahLst/>
              <a:cxnLst/>
              <a:rect l="l" t="t" r="r" b="b"/>
              <a:pathLst>
                <a:path w="14141" h="6068" extrusionOk="0">
                  <a:moveTo>
                    <a:pt x="5260" y="0"/>
                  </a:moveTo>
                  <a:cubicBezTo>
                    <a:pt x="4993" y="0"/>
                    <a:pt x="4719" y="8"/>
                    <a:pt x="4437" y="24"/>
                  </a:cubicBezTo>
                  <a:cubicBezTo>
                    <a:pt x="3771" y="134"/>
                    <a:pt x="2496" y="744"/>
                    <a:pt x="2108" y="1077"/>
                  </a:cubicBezTo>
                  <a:lnTo>
                    <a:pt x="2773" y="2463"/>
                  </a:lnTo>
                  <a:cubicBezTo>
                    <a:pt x="2773" y="2463"/>
                    <a:pt x="1886" y="2242"/>
                    <a:pt x="1054" y="2242"/>
                  </a:cubicBezTo>
                  <a:cubicBezTo>
                    <a:pt x="1" y="4127"/>
                    <a:pt x="278" y="6068"/>
                    <a:pt x="278" y="6068"/>
                  </a:cubicBezTo>
                  <a:cubicBezTo>
                    <a:pt x="278" y="6068"/>
                    <a:pt x="3081" y="2938"/>
                    <a:pt x="6799" y="2938"/>
                  </a:cubicBezTo>
                  <a:cubicBezTo>
                    <a:pt x="7133" y="2938"/>
                    <a:pt x="7473" y="2963"/>
                    <a:pt x="7819" y="3018"/>
                  </a:cubicBezTo>
                  <a:cubicBezTo>
                    <a:pt x="12089" y="3739"/>
                    <a:pt x="14141" y="5680"/>
                    <a:pt x="14141" y="5680"/>
                  </a:cubicBezTo>
                  <a:cubicBezTo>
                    <a:pt x="14141" y="5680"/>
                    <a:pt x="12592" y="0"/>
                    <a:pt x="5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8"/>
            <p:cNvSpPr/>
            <p:nvPr/>
          </p:nvSpPr>
          <p:spPr>
            <a:xfrm>
              <a:off x="939700" y="4169025"/>
              <a:ext cx="353525" cy="151700"/>
            </a:xfrm>
            <a:custGeom>
              <a:avLst/>
              <a:gdLst/>
              <a:ahLst/>
              <a:cxnLst/>
              <a:rect l="l" t="t" r="r" b="b"/>
              <a:pathLst>
                <a:path w="14141" h="6068" extrusionOk="0">
                  <a:moveTo>
                    <a:pt x="8881" y="0"/>
                  </a:moveTo>
                  <a:cubicBezTo>
                    <a:pt x="1549" y="0"/>
                    <a:pt x="0" y="5680"/>
                    <a:pt x="0" y="5680"/>
                  </a:cubicBezTo>
                  <a:cubicBezTo>
                    <a:pt x="0" y="5680"/>
                    <a:pt x="2052" y="3739"/>
                    <a:pt x="6266" y="3018"/>
                  </a:cubicBezTo>
                  <a:cubicBezTo>
                    <a:pt x="6617" y="2963"/>
                    <a:pt x="6962" y="2938"/>
                    <a:pt x="7299" y="2938"/>
                  </a:cubicBezTo>
                  <a:cubicBezTo>
                    <a:pt x="11061" y="2938"/>
                    <a:pt x="13863" y="6068"/>
                    <a:pt x="13863" y="6068"/>
                  </a:cubicBezTo>
                  <a:cubicBezTo>
                    <a:pt x="13863" y="6068"/>
                    <a:pt x="14140" y="4127"/>
                    <a:pt x="13087" y="2242"/>
                  </a:cubicBezTo>
                  <a:cubicBezTo>
                    <a:pt x="12255" y="2242"/>
                    <a:pt x="11368" y="2463"/>
                    <a:pt x="11368" y="2463"/>
                  </a:cubicBezTo>
                  <a:lnTo>
                    <a:pt x="12033" y="1077"/>
                  </a:lnTo>
                  <a:cubicBezTo>
                    <a:pt x="11645" y="744"/>
                    <a:pt x="10370" y="134"/>
                    <a:pt x="9704" y="24"/>
                  </a:cubicBezTo>
                  <a:cubicBezTo>
                    <a:pt x="9422" y="8"/>
                    <a:pt x="9148" y="0"/>
                    <a:pt x="88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8"/>
            <p:cNvSpPr/>
            <p:nvPr/>
          </p:nvSpPr>
          <p:spPr>
            <a:xfrm>
              <a:off x="453100" y="4058700"/>
              <a:ext cx="435325" cy="288375"/>
            </a:xfrm>
            <a:custGeom>
              <a:avLst/>
              <a:gdLst/>
              <a:ahLst/>
              <a:cxnLst/>
              <a:rect l="l" t="t" r="r" b="b"/>
              <a:pathLst>
                <a:path w="17413" h="11535" extrusionOk="0">
                  <a:moveTo>
                    <a:pt x="10093" y="0"/>
                  </a:moveTo>
                  <a:cubicBezTo>
                    <a:pt x="10093" y="0"/>
                    <a:pt x="9650" y="1109"/>
                    <a:pt x="9261" y="2496"/>
                  </a:cubicBezTo>
                  <a:cubicBezTo>
                    <a:pt x="8540" y="832"/>
                    <a:pt x="8041" y="278"/>
                    <a:pt x="8041" y="278"/>
                  </a:cubicBezTo>
                  <a:cubicBezTo>
                    <a:pt x="8041" y="278"/>
                    <a:pt x="7330" y="118"/>
                    <a:pt x="6242" y="118"/>
                  </a:cubicBezTo>
                  <a:cubicBezTo>
                    <a:pt x="5203" y="118"/>
                    <a:pt x="3821" y="264"/>
                    <a:pt x="2385" y="832"/>
                  </a:cubicBezTo>
                  <a:cubicBezTo>
                    <a:pt x="722" y="1553"/>
                    <a:pt x="1" y="3161"/>
                    <a:pt x="1" y="3161"/>
                  </a:cubicBezTo>
                  <a:cubicBezTo>
                    <a:pt x="1" y="3161"/>
                    <a:pt x="8818" y="3328"/>
                    <a:pt x="12699" y="6377"/>
                  </a:cubicBezTo>
                  <a:cubicBezTo>
                    <a:pt x="16581" y="9372"/>
                    <a:pt x="16803" y="11534"/>
                    <a:pt x="16803" y="11534"/>
                  </a:cubicBezTo>
                  <a:cubicBezTo>
                    <a:pt x="16803" y="11534"/>
                    <a:pt x="17413" y="9649"/>
                    <a:pt x="17080" y="8041"/>
                  </a:cubicBezTo>
                  <a:cubicBezTo>
                    <a:pt x="16470" y="5324"/>
                    <a:pt x="14973" y="3882"/>
                    <a:pt x="14973" y="3882"/>
                  </a:cubicBezTo>
                  <a:lnTo>
                    <a:pt x="13753" y="4991"/>
                  </a:lnTo>
                  <a:cubicBezTo>
                    <a:pt x="13476" y="1387"/>
                    <a:pt x="10093" y="0"/>
                    <a:pt x="10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8"/>
            <p:cNvSpPr/>
            <p:nvPr/>
          </p:nvSpPr>
          <p:spPr>
            <a:xfrm>
              <a:off x="914750" y="4058700"/>
              <a:ext cx="436700" cy="288375"/>
            </a:xfrm>
            <a:custGeom>
              <a:avLst/>
              <a:gdLst/>
              <a:ahLst/>
              <a:cxnLst/>
              <a:rect l="l" t="t" r="r" b="b"/>
              <a:pathLst>
                <a:path w="17468" h="11535" extrusionOk="0">
                  <a:moveTo>
                    <a:pt x="7431" y="0"/>
                  </a:moveTo>
                  <a:cubicBezTo>
                    <a:pt x="7431" y="0"/>
                    <a:pt x="4048" y="1387"/>
                    <a:pt x="3771" y="4991"/>
                  </a:cubicBezTo>
                  <a:lnTo>
                    <a:pt x="2496" y="3882"/>
                  </a:lnTo>
                  <a:cubicBezTo>
                    <a:pt x="2496" y="3882"/>
                    <a:pt x="1054" y="5324"/>
                    <a:pt x="444" y="8041"/>
                  </a:cubicBezTo>
                  <a:cubicBezTo>
                    <a:pt x="0" y="9649"/>
                    <a:pt x="721" y="11534"/>
                    <a:pt x="721" y="11534"/>
                  </a:cubicBezTo>
                  <a:cubicBezTo>
                    <a:pt x="721" y="11534"/>
                    <a:pt x="887" y="9372"/>
                    <a:pt x="4769" y="6377"/>
                  </a:cubicBezTo>
                  <a:cubicBezTo>
                    <a:pt x="8651" y="3328"/>
                    <a:pt x="17467" y="3161"/>
                    <a:pt x="17467" y="3161"/>
                  </a:cubicBezTo>
                  <a:cubicBezTo>
                    <a:pt x="17467" y="3161"/>
                    <a:pt x="16802" y="1553"/>
                    <a:pt x="15138" y="832"/>
                  </a:cubicBezTo>
                  <a:cubicBezTo>
                    <a:pt x="13703" y="264"/>
                    <a:pt x="12308" y="118"/>
                    <a:pt x="11255" y="118"/>
                  </a:cubicBezTo>
                  <a:cubicBezTo>
                    <a:pt x="10153" y="118"/>
                    <a:pt x="9427" y="278"/>
                    <a:pt x="9427" y="278"/>
                  </a:cubicBezTo>
                  <a:cubicBezTo>
                    <a:pt x="9427" y="278"/>
                    <a:pt x="8928" y="832"/>
                    <a:pt x="8262" y="2496"/>
                  </a:cubicBezTo>
                  <a:cubicBezTo>
                    <a:pt x="7819" y="1109"/>
                    <a:pt x="7431" y="0"/>
                    <a:pt x="74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8"/>
            <p:cNvSpPr/>
            <p:nvPr/>
          </p:nvSpPr>
          <p:spPr>
            <a:xfrm>
              <a:off x="554300" y="3900675"/>
              <a:ext cx="357700" cy="446400"/>
            </a:xfrm>
            <a:custGeom>
              <a:avLst/>
              <a:gdLst/>
              <a:ahLst/>
              <a:cxnLst/>
              <a:rect l="l" t="t" r="r" b="b"/>
              <a:pathLst>
                <a:path w="14308" h="17856" extrusionOk="0">
                  <a:moveTo>
                    <a:pt x="2829" y="0"/>
                  </a:moveTo>
                  <a:cubicBezTo>
                    <a:pt x="1387" y="111"/>
                    <a:pt x="1" y="610"/>
                    <a:pt x="1" y="610"/>
                  </a:cubicBezTo>
                  <a:cubicBezTo>
                    <a:pt x="1" y="610"/>
                    <a:pt x="3827" y="2384"/>
                    <a:pt x="6322" y="5157"/>
                  </a:cubicBezTo>
                  <a:cubicBezTo>
                    <a:pt x="12145" y="11534"/>
                    <a:pt x="13087" y="17855"/>
                    <a:pt x="13087" y="17855"/>
                  </a:cubicBezTo>
                  <a:cubicBezTo>
                    <a:pt x="13087" y="17855"/>
                    <a:pt x="14307" y="12698"/>
                    <a:pt x="11479" y="6044"/>
                  </a:cubicBezTo>
                  <a:cubicBezTo>
                    <a:pt x="10925" y="6543"/>
                    <a:pt x="10315" y="7153"/>
                    <a:pt x="10315" y="7153"/>
                  </a:cubicBezTo>
                  <a:cubicBezTo>
                    <a:pt x="10315" y="7153"/>
                    <a:pt x="10648" y="5767"/>
                    <a:pt x="10814" y="4824"/>
                  </a:cubicBezTo>
                  <a:cubicBezTo>
                    <a:pt x="10481" y="4103"/>
                    <a:pt x="10038" y="3438"/>
                    <a:pt x="9649" y="2717"/>
                  </a:cubicBezTo>
                  <a:cubicBezTo>
                    <a:pt x="8984" y="1774"/>
                    <a:pt x="8041" y="1220"/>
                    <a:pt x="7487" y="776"/>
                  </a:cubicBezTo>
                  <a:lnTo>
                    <a:pt x="7487" y="776"/>
                  </a:lnTo>
                  <a:cubicBezTo>
                    <a:pt x="7653" y="1275"/>
                    <a:pt x="7653" y="1553"/>
                    <a:pt x="7542" y="2329"/>
                  </a:cubicBezTo>
                  <a:cubicBezTo>
                    <a:pt x="6322" y="444"/>
                    <a:pt x="5435" y="222"/>
                    <a:pt x="4714" y="111"/>
                  </a:cubicBezTo>
                  <a:lnTo>
                    <a:pt x="4714" y="111"/>
                  </a:lnTo>
                  <a:cubicBezTo>
                    <a:pt x="4825" y="776"/>
                    <a:pt x="5047" y="1553"/>
                    <a:pt x="5047" y="1553"/>
                  </a:cubicBezTo>
                  <a:cubicBezTo>
                    <a:pt x="5047" y="1553"/>
                    <a:pt x="3827" y="388"/>
                    <a:pt x="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8"/>
            <p:cNvSpPr/>
            <p:nvPr/>
          </p:nvSpPr>
          <p:spPr>
            <a:xfrm>
              <a:off x="887025" y="3900675"/>
              <a:ext cx="357675" cy="446400"/>
            </a:xfrm>
            <a:custGeom>
              <a:avLst/>
              <a:gdLst/>
              <a:ahLst/>
              <a:cxnLst/>
              <a:rect l="l" t="t" r="r" b="b"/>
              <a:pathLst>
                <a:path w="14307" h="17856" extrusionOk="0">
                  <a:moveTo>
                    <a:pt x="11423" y="0"/>
                  </a:moveTo>
                  <a:cubicBezTo>
                    <a:pt x="10480" y="388"/>
                    <a:pt x="9205" y="1553"/>
                    <a:pt x="9205" y="1553"/>
                  </a:cubicBezTo>
                  <a:cubicBezTo>
                    <a:pt x="9205" y="1553"/>
                    <a:pt x="9427" y="776"/>
                    <a:pt x="9538" y="111"/>
                  </a:cubicBezTo>
                  <a:lnTo>
                    <a:pt x="9538" y="111"/>
                  </a:lnTo>
                  <a:cubicBezTo>
                    <a:pt x="8872" y="222"/>
                    <a:pt x="7985" y="444"/>
                    <a:pt x="6710" y="2329"/>
                  </a:cubicBezTo>
                  <a:cubicBezTo>
                    <a:pt x="6654" y="1553"/>
                    <a:pt x="6654" y="1275"/>
                    <a:pt x="6765" y="776"/>
                  </a:cubicBezTo>
                  <a:lnTo>
                    <a:pt x="6765" y="776"/>
                  </a:lnTo>
                  <a:cubicBezTo>
                    <a:pt x="6211" y="1220"/>
                    <a:pt x="5268" y="1774"/>
                    <a:pt x="4658" y="2717"/>
                  </a:cubicBezTo>
                  <a:cubicBezTo>
                    <a:pt x="4215" y="3438"/>
                    <a:pt x="3826" y="4103"/>
                    <a:pt x="3438" y="4824"/>
                  </a:cubicBezTo>
                  <a:cubicBezTo>
                    <a:pt x="3605" y="5767"/>
                    <a:pt x="3937" y="7153"/>
                    <a:pt x="3937" y="7153"/>
                  </a:cubicBezTo>
                  <a:cubicBezTo>
                    <a:pt x="3937" y="7153"/>
                    <a:pt x="3327" y="6543"/>
                    <a:pt x="2773" y="6044"/>
                  </a:cubicBezTo>
                  <a:cubicBezTo>
                    <a:pt x="0" y="12698"/>
                    <a:pt x="1165" y="17855"/>
                    <a:pt x="1165" y="17855"/>
                  </a:cubicBezTo>
                  <a:cubicBezTo>
                    <a:pt x="1165" y="17855"/>
                    <a:pt x="2163" y="11534"/>
                    <a:pt x="7985" y="5157"/>
                  </a:cubicBezTo>
                  <a:cubicBezTo>
                    <a:pt x="10480" y="2384"/>
                    <a:pt x="14307" y="610"/>
                    <a:pt x="14307" y="610"/>
                  </a:cubicBezTo>
                  <a:cubicBezTo>
                    <a:pt x="14307" y="610"/>
                    <a:pt x="12920" y="111"/>
                    <a:pt x="11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8"/>
            <p:cNvSpPr/>
            <p:nvPr/>
          </p:nvSpPr>
          <p:spPr>
            <a:xfrm>
              <a:off x="823250" y="3823025"/>
              <a:ext cx="153900" cy="524050"/>
            </a:xfrm>
            <a:custGeom>
              <a:avLst/>
              <a:gdLst/>
              <a:ahLst/>
              <a:cxnLst/>
              <a:rect l="l" t="t" r="r" b="b"/>
              <a:pathLst>
                <a:path w="6156" h="20962" extrusionOk="0">
                  <a:moveTo>
                    <a:pt x="3050" y="1"/>
                  </a:moveTo>
                  <a:cubicBezTo>
                    <a:pt x="3050" y="1"/>
                    <a:pt x="1387" y="2441"/>
                    <a:pt x="888" y="4548"/>
                  </a:cubicBezTo>
                  <a:cubicBezTo>
                    <a:pt x="2052" y="5490"/>
                    <a:pt x="2219" y="6267"/>
                    <a:pt x="2219" y="6267"/>
                  </a:cubicBezTo>
                  <a:cubicBezTo>
                    <a:pt x="2219" y="6267"/>
                    <a:pt x="999" y="5989"/>
                    <a:pt x="333" y="5823"/>
                  </a:cubicBezTo>
                  <a:cubicBezTo>
                    <a:pt x="0" y="6932"/>
                    <a:pt x="0" y="7986"/>
                    <a:pt x="0" y="8817"/>
                  </a:cubicBezTo>
                  <a:cubicBezTo>
                    <a:pt x="0" y="10093"/>
                    <a:pt x="167" y="11479"/>
                    <a:pt x="444" y="12921"/>
                  </a:cubicBezTo>
                  <a:cubicBezTo>
                    <a:pt x="1387" y="13420"/>
                    <a:pt x="1997" y="14418"/>
                    <a:pt x="1997" y="14418"/>
                  </a:cubicBezTo>
                  <a:cubicBezTo>
                    <a:pt x="1997" y="14418"/>
                    <a:pt x="1929" y="14412"/>
                    <a:pt x="1820" y="14412"/>
                  </a:cubicBezTo>
                  <a:cubicBezTo>
                    <a:pt x="1602" y="14412"/>
                    <a:pt x="1220" y="14437"/>
                    <a:pt x="888" y="14584"/>
                  </a:cubicBezTo>
                  <a:cubicBezTo>
                    <a:pt x="1830" y="17967"/>
                    <a:pt x="3161" y="20961"/>
                    <a:pt x="3161" y="20961"/>
                  </a:cubicBezTo>
                  <a:cubicBezTo>
                    <a:pt x="3161" y="20961"/>
                    <a:pt x="4880" y="16525"/>
                    <a:pt x="5712" y="12366"/>
                  </a:cubicBezTo>
                  <a:cubicBezTo>
                    <a:pt x="5565" y="12337"/>
                    <a:pt x="5422" y="12325"/>
                    <a:pt x="5285" y="12325"/>
                  </a:cubicBezTo>
                  <a:cubicBezTo>
                    <a:pt x="4648" y="12325"/>
                    <a:pt x="4159" y="12588"/>
                    <a:pt x="4159" y="12588"/>
                  </a:cubicBezTo>
                  <a:cubicBezTo>
                    <a:pt x="4159" y="12588"/>
                    <a:pt x="4936" y="11479"/>
                    <a:pt x="5878" y="11091"/>
                  </a:cubicBezTo>
                  <a:cubicBezTo>
                    <a:pt x="6045" y="10204"/>
                    <a:pt x="6100" y="9317"/>
                    <a:pt x="6156" y="8540"/>
                  </a:cubicBezTo>
                  <a:cubicBezTo>
                    <a:pt x="6156" y="7875"/>
                    <a:pt x="5823" y="5934"/>
                    <a:pt x="5213" y="4381"/>
                  </a:cubicBezTo>
                  <a:cubicBezTo>
                    <a:pt x="4936" y="4936"/>
                    <a:pt x="4159" y="5435"/>
                    <a:pt x="4159" y="5435"/>
                  </a:cubicBezTo>
                  <a:cubicBezTo>
                    <a:pt x="4159" y="5435"/>
                    <a:pt x="4326" y="3882"/>
                    <a:pt x="4547" y="3161"/>
                  </a:cubicBezTo>
                  <a:cubicBezTo>
                    <a:pt x="3716" y="1498"/>
                    <a:pt x="3050" y="1"/>
                    <a:pt x="3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6" name="Google Shape;3436;p68"/>
          <p:cNvGrpSpPr/>
          <p:nvPr/>
        </p:nvGrpSpPr>
        <p:grpSpPr>
          <a:xfrm>
            <a:off x="7963826" y="3804839"/>
            <a:ext cx="814498" cy="1002016"/>
            <a:chOff x="6671950" y="4370550"/>
            <a:chExt cx="506025" cy="622525"/>
          </a:xfrm>
        </p:grpSpPr>
        <p:sp>
          <p:nvSpPr>
            <p:cNvPr id="3437" name="Google Shape;3437;p68"/>
            <p:cNvSpPr/>
            <p:nvPr/>
          </p:nvSpPr>
          <p:spPr>
            <a:xfrm>
              <a:off x="7090625" y="4498150"/>
              <a:ext cx="24975" cy="110925"/>
            </a:xfrm>
            <a:custGeom>
              <a:avLst/>
              <a:gdLst/>
              <a:ahLst/>
              <a:cxnLst/>
              <a:rect l="l" t="t" r="r" b="b"/>
              <a:pathLst>
                <a:path w="999" h="4437" extrusionOk="0">
                  <a:moveTo>
                    <a:pt x="499" y="0"/>
                  </a:moveTo>
                  <a:lnTo>
                    <a:pt x="0" y="56"/>
                  </a:lnTo>
                  <a:cubicBezTo>
                    <a:pt x="444" y="1941"/>
                    <a:pt x="499" y="4437"/>
                    <a:pt x="499" y="4437"/>
                  </a:cubicBezTo>
                  <a:lnTo>
                    <a:pt x="998" y="4437"/>
                  </a:lnTo>
                  <a:cubicBezTo>
                    <a:pt x="998" y="4437"/>
                    <a:pt x="832" y="183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8"/>
            <p:cNvSpPr/>
            <p:nvPr/>
          </p:nvSpPr>
          <p:spPr>
            <a:xfrm>
              <a:off x="7001900" y="4370550"/>
              <a:ext cx="149750" cy="111000"/>
            </a:xfrm>
            <a:custGeom>
              <a:avLst/>
              <a:gdLst/>
              <a:ahLst/>
              <a:cxnLst/>
              <a:rect l="l" t="t" r="r" b="b"/>
              <a:pathLst>
                <a:path w="5990" h="4440" extrusionOk="0">
                  <a:moveTo>
                    <a:pt x="3552" y="0"/>
                  </a:moveTo>
                  <a:cubicBezTo>
                    <a:pt x="3033" y="0"/>
                    <a:pt x="2773" y="779"/>
                    <a:pt x="2773" y="779"/>
                  </a:cubicBezTo>
                  <a:cubicBezTo>
                    <a:pt x="2773" y="779"/>
                    <a:pt x="2535" y="343"/>
                    <a:pt x="2058" y="343"/>
                  </a:cubicBezTo>
                  <a:cubicBezTo>
                    <a:pt x="1972" y="343"/>
                    <a:pt x="1877" y="357"/>
                    <a:pt x="1775" y="391"/>
                  </a:cubicBezTo>
                  <a:cubicBezTo>
                    <a:pt x="1220" y="557"/>
                    <a:pt x="1387" y="1334"/>
                    <a:pt x="1387" y="1334"/>
                  </a:cubicBezTo>
                  <a:cubicBezTo>
                    <a:pt x="1387" y="1334"/>
                    <a:pt x="1165" y="1201"/>
                    <a:pt x="905" y="1201"/>
                  </a:cubicBezTo>
                  <a:cubicBezTo>
                    <a:pt x="753" y="1201"/>
                    <a:pt x="587" y="1246"/>
                    <a:pt x="444" y="1389"/>
                  </a:cubicBezTo>
                  <a:cubicBezTo>
                    <a:pt x="0" y="1777"/>
                    <a:pt x="278" y="2166"/>
                    <a:pt x="777" y="2776"/>
                  </a:cubicBezTo>
                  <a:cubicBezTo>
                    <a:pt x="1276" y="3441"/>
                    <a:pt x="2662" y="4439"/>
                    <a:pt x="2662" y="4439"/>
                  </a:cubicBezTo>
                  <a:lnTo>
                    <a:pt x="4326" y="4328"/>
                  </a:lnTo>
                  <a:cubicBezTo>
                    <a:pt x="4326" y="4328"/>
                    <a:pt x="5989" y="1667"/>
                    <a:pt x="5379" y="946"/>
                  </a:cubicBezTo>
                  <a:cubicBezTo>
                    <a:pt x="5185" y="719"/>
                    <a:pt x="5019" y="639"/>
                    <a:pt x="4882" y="639"/>
                  </a:cubicBezTo>
                  <a:cubicBezTo>
                    <a:pt x="4548" y="639"/>
                    <a:pt x="4381" y="1112"/>
                    <a:pt x="4381" y="1112"/>
                  </a:cubicBezTo>
                  <a:cubicBezTo>
                    <a:pt x="4381" y="1112"/>
                    <a:pt x="4547" y="169"/>
                    <a:pt x="3605" y="3"/>
                  </a:cubicBezTo>
                  <a:cubicBezTo>
                    <a:pt x="3587" y="1"/>
                    <a:pt x="3569" y="0"/>
                    <a:pt x="3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8"/>
            <p:cNvSpPr/>
            <p:nvPr/>
          </p:nvSpPr>
          <p:spPr>
            <a:xfrm>
              <a:off x="7053200" y="4451025"/>
              <a:ext cx="72100" cy="54400"/>
            </a:xfrm>
            <a:custGeom>
              <a:avLst/>
              <a:gdLst/>
              <a:ahLst/>
              <a:cxnLst/>
              <a:rect l="l" t="t" r="r" b="b"/>
              <a:pathLst>
                <a:path w="2884" h="2176" extrusionOk="0">
                  <a:moveTo>
                    <a:pt x="2828" y="0"/>
                  </a:moveTo>
                  <a:cubicBezTo>
                    <a:pt x="2828" y="0"/>
                    <a:pt x="2273" y="499"/>
                    <a:pt x="1497" y="1054"/>
                  </a:cubicBezTo>
                  <a:cubicBezTo>
                    <a:pt x="943" y="856"/>
                    <a:pt x="416" y="827"/>
                    <a:pt x="161" y="827"/>
                  </a:cubicBezTo>
                  <a:cubicBezTo>
                    <a:pt x="59" y="827"/>
                    <a:pt x="0" y="832"/>
                    <a:pt x="0" y="832"/>
                  </a:cubicBezTo>
                  <a:cubicBezTo>
                    <a:pt x="0" y="832"/>
                    <a:pt x="597" y="2176"/>
                    <a:pt x="1745" y="2176"/>
                  </a:cubicBezTo>
                  <a:cubicBezTo>
                    <a:pt x="1808" y="2176"/>
                    <a:pt x="1874" y="2171"/>
                    <a:pt x="1941" y="2163"/>
                  </a:cubicBezTo>
                  <a:cubicBezTo>
                    <a:pt x="2883" y="1996"/>
                    <a:pt x="2828" y="0"/>
                    <a:pt x="28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8"/>
            <p:cNvSpPr/>
            <p:nvPr/>
          </p:nvSpPr>
          <p:spPr>
            <a:xfrm>
              <a:off x="6976950" y="4536975"/>
              <a:ext cx="52700" cy="106750"/>
            </a:xfrm>
            <a:custGeom>
              <a:avLst/>
              <a:gdLst/>
              <a:ahLst/>
              <a:cxnLst/>
              <a:rect l="l" t="t" r="r" b="b"/>
              <a:pathLst>
                <a:path w="2108" h="4270" extrusionOk="0">
                  <a:moveTo>
                    <a:pt x="388" y="0"/>
                  </a:moveTo>
                  <a:lnTo>
                    <a:pt x="0" y="222"/>
                  </a:lnTo>
                  <a:cubicBezTo>
                    <a:pt x="887" y="1885"/>
                    <a:pt x="1719" y="4270"/>
                    <a:pt x="1719" y="4270"/>
                  </a:cubicBezTo>
                  <a:lnTo>
                    <a:pt x="2107" y="4103"/>
                  </a:lnTo>
                  <a:cubicBezTo>
                    <a:pt x="2107" y="4103"/>
                    <a:pt x="1276" y="1664"/>
                    <a:pt x="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8"/>
            <p:cNvSpPr/>
            <p:nvPr/>
          </p:nvSpPr>
          <p:spPr>
            <a:xfrm>
              <a:off x="6868825" y="4421425"/>
              <a:ext cx="140025" cy="112800"/>
            </a:xfrm>
            <a:custGeom>
              <a:avLst/>
              <a:gdLst/>
              <a:ahLst/>
              <a:cxnLst/>
              <a:rect l="l" t="t" r="r" b="b"/>
              <a:pathLst>
                <a:path w="5601" h="4512" extrusionOk="0">
                  <a:moveTo>
                    <a:pt x="3130" y="1"/>
                  </a:moveTo>
                  <a:cubicBezTo>
                    <a:pt x="3071" y="1"/>
                    <a:pt x="3007" y="7"/>
                    <a:pt x="2939" y="20"/>
                  </a:cubicBezTo>
                  <a:cubicBezTo>
                    <a:pt x="2384" y="75"/>
                    <a:pt x="2384" y="962"/>
                    <a:pt x="2384" y="962"/>
                  </a:cubicBezTo>
                  <a:cubicBezTo>
                    <a:pt x="2384" y="962"/>
                    <a:pt x="2147" y="699"/>
                    <a:pt x="1800" y="699"/>
                  </a:cubicBezTo>
                  <a:cubicBezTo>
                    <a:pt x="1643" y="699"/>
                    <a:pt x="1465" y="752"/>
                    <a:pt x="1275" y="907"/>
                  </a:cubicBezTo>
                  <a:cubicBezTo>
                    <a:pt x="776" y="1240"/>
                    <a:pt x="1164" y="1960"/>
                    <a:pt x="1164" y="1960"/>
                  </a:cubicBezTo>
                  <a:cubicBezTo>
                    <a:pt x="1164" y="1960"/>
                    <a:pt x="1044" y="1917"/>
                    <a:pt x="886" y="1917"/>
                  </a:cubicBezTo>
                  <a:cubicBezTo>
                    <a:pt x="688" y="1917"/>
                    <a:pt x="431" y="1985"/>
                    <a:pt x="277" y="2293"/>
                  </a:cubicBezTo>
                  <a:cubicBezTo>
                    <a:pt x="0" y="2792"/>
                    <a:pt x="333" y="3125"/>
                    <a:pt x="1054" y="3458"/>
                  </a:cubicBezTo>
                  <a:cubicBezTo>
                    <a:pt x="1719" y="3901"/>
                    <a:pt x="3327" y="4511"/>
                    <a:pt x="3327" y="4511"/>
                  </a:cubicBezTo>
                  <a:lnTo>
                    <a:pt x="4769" y="3901"/>
                  </a:lnTo>
                  <a:cubicBezTo>
                    <a:pt x="4769" y="3901"/>
                    <a:pt x="5601" y="907"/>
                    <a:pt x="4769" y="352"/>
                  </a:cubicBezTo>
                  <a:cubicBezTo>
                    <a:pt x="4596" y="237"/>
                    <a:pt x="4458" y="191"/>
                    <a:pt x="4350" y="191"/>
                  </a:cubicBezTo>
                  <a:cubicBezTo>
                    <a:pt x="3937" y="191"/>
                    <a:pt x="3937" y="851"/>
                    <a:pt x="3937" y="851"/>
                  </a:cubicBezTo>
                  <a:cubicBezTo>
                    <a:pt x="3937" y="851"/>
                    <a:pt x="3843" y="1"/>
                    <a:pt x="3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8"/>
            <p:cNvSpPr/>
            <p:nvPr/>
          </p:nvSpPr>
          <p:spPr>
            <a:xfrm>
              <a:off x="6931200" y="4487050"/>
              <a:ext cx="77650" cy="63125"/>
            </a:xfrm>
            <a:custGeom>
              <a:avLst/>
              <a:gdLst/>
              <a:ahLst/>
              <a:cxnLst/>
              <a:rect l="l" t="t" r="r" b="b"/>
              <a:pathLst>
                <a:path w="3106" h="2525" extrusionOk="0">
                  <a:moveTo>
                    <a:pt x="2496" y="1"/>
                  </a:moveTo>
                  <a:lnTo>
                    <a:pt x="2496" y="1"/>
                  </a:lnTo>
                  <a:cubicBezTo>
                    <a:pt x="2496" y="1"/>
                    <a:pt x="2163" y="555"/>
                    <a:pt x="1553" y="1443"/>
                  </a:cubicBezTo>
                  <a:cubicBezTo>
                    <a:pt x="1477" y="1438"/>
                    <a:pt x="1403" y="1435"/>
                    <a:pt x="1329" y="1435"/>
                  </a:cubicBezTo>
                  <a:cubicBezTo>
                    <a:pt x="596" y="1435"/>
                    <a:pt x="0" y="1664"/>
                    <a:pt x="0" y="1664"/>
                  </a:cubicBezTo>
                  <a:cubicBezTo>
                    <a:pt x="0" y="1664"/>
                    <a:pt x="749" y="2525"/>
                    <a:pt x="1631" y="2525"/>
                  </a:cubicBezTo>
                  <a:cubicBezTo>
                    <a:pt x="1822" y="2525"/>
                    <a:pt x="2020" y="2484"/>
                    <a:pt x="2218" y="2385"/>
                  </a:cubicBezTo>
                  <a:cubicBezTo>
                    <a:pt x="3106" y="1886"/>
                    <a:pt x="2496" y="1"/>
                    <a:pt x="24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8"/>
            <p:cNvSpPr/>
            <p:nvPr/>
          </p:nvSpPr>
          <p:spPr>
            <a:xfrm>
              <a:off x="6881300" y="4602125"/>
              <a:ext cx="76250" cy="94275"/>
            </a:xfrm>
            <a:custGeom>
              <a:avLst/>
              <a:gdLst/>
              <a:ahLst/>
              <a:cxnLst/>
              <a:rect l="l" t="t" r="r" b="b"/>
              <a:pathLst>
                <a:path w="3050" h="3771" extrusionOk="0">
                  <a:moveTo>
                    <a:pt x="333" y="0"/>
                  </a:moveTo>
                  <a:lnTo>
                    <a:pt x="0" y="278"/>
                  </a:lnTo>
                  <a:cubicBezTo>
                    <a:pt x="1220" y="1664"/>
                    <a:pt x="2551" y="3716"/>
                    <a:pt x="2606" y="3771"/>
                  </a:cubicBezTo>
                  <a:lnTo>
                    <a:pt x="3050" y="3494"/>
                  </a:lnTo>
                  <a:cubicBezTo>
                    <a:pt x="3050" y="3494"/>
                    <a:pt x="1664" y="1387"/>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8"/>
            <p:cNvSpPr/>
            <p:nvPr/>
          </p:nvSpPr>
          <p:spPr>
            <a:xfrm>
              <a:off x="6759300" y="4493750"/>
              <a:ext cx="127550" cy="115325"/>
            </a:xfrm>
            <a:custGeom>
              <a:avLst/>
              <a:gdLst/>
              <a:ahLst/>
              <a:cxnLst/>
              <a:rect l="l" t="t" r="r" b="b"/>
              <a:pathLst>
                <a:path w="5102" h="4613" extrusionOk="0">
                  <a:moveTo>
                    <a:pt x="3799" y="1"/>
                  </a:moveTo>
                  <a:cubicBezTo>
                    <a:pt x="3273" y="1"/>
                    <a:pt x="3438" y="786"/>
                    <a:pt x="3438" y="786"/>
                  </a:cubicBezTo>
                  <a:cubicBezTo>
                    <a:pt x="3438" y="786"/>
                    <a:pt x="3171" y="138"/>
                    <a:pt x="2574" y="138"/>
                  </a:cubicBezTo>
                  <a:cubicBezTo>
                    <a:pt x="2451" y="138"/>
                    <a:pt x="2314" y="166"/>
                    <a:pt x="2163" y="232"/>
                  </a:cubicBezTo>
                  <a:cubicBezTo>
                    <a:pt x="1664" y="454"/>
                    <a:pt x="1830" y="1341"/>
                    <a:pt x="1830" y="1341"/>
                  </a:cubicBezTo>
                  <a:cubicBezTo>
                    <a:pt x="1830" y="1341"/>
                    <a:pt x="1631" y="1196"/>
                    <a:pt x="1378" y="1196"/>
                  </a:cubicBezTo>
                  <a:cubicBezTo>
                    <a:pt x="1187" y="1196"/>
                    <a:pt x="967" y="1278"/>
                    <a:pt x="777" y="1563"/>
                  </a:cubicBezTo>
                  <a:cubicBezTo>
                    <a:pt x="444" y="2006"/>
                    <a:pt x="998" y="2561"/>
                    <a:pt x="998" y="2561"/>
                  </a:cubicBezTo>
                  <a:cubicBezTo>
                    <a:pt x="998" y="2561"/>
                    <a:pt x="278" y="2561"/>
                    <a:pt x="167" y="3115"/>
                  </a:cubicBezTo>
                  <a:cubicBezTo>
                    <a:pt x="0" y="3614"/>
                    <a:pt x="444" y="3892"/>
                    <a:pt x="1220" y="4114"/>
                  </a:cubicBezTo>
                  <a:cubicBezTo>
                    <a:pt x="1941" y="4335"/>
                    <a:pt x="3605" y="4613"/>
                    <a:pt x="3605" y="4613"/>
                  </a:cubicBezTo>
                  <a:lnTo>
                    <a:pt x="4991" y="3559"/>
                  </a:lnTo>
                  <a:cubicBezTo>
                    <a:pt x="4991" y="3559"/>
                    <a:pt x="5102" y="454"/>
                    <a:pt x="4104" y="66"/>
                  </a:cubicBezTo>
                  <a:cubicBezTo>
                    <a:pt x="3983" y="20"/>
                    <a:pt x="3882" y="1"/>
                    <a:pt x="3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8"/>
            <p:cNvSpPr/>
            <p:nvPr/>
          </p:nvSpPr>
          <p:spPr>
            <a:xfrm>
              <a:off x="6834150" y="4550825"/>
              <a:ext cx="76275" cy="67900"/>
            </a:xfrm>
            <a:custGeom>
              <a:avLst/>
              <a:gdLst/>
              <a:ahLst/>
              <a:cxnLst/>
              <a:rect l="l" t="t" r="r" b="b"/>
              <a:pathLst>
                <a:path w="3051" h="2716" extrusionOk="0">
                  <a:moveTo>
                    <a:pt x="1942" y="1"/>
                  </a:moveTo>
                  <a:cubicBezTo>
                    <a:pt x="1942" y="1"/>
                    <a:pt x="1664" y="666"/>
                    <a:pt x="1442" y="1609"/>
                  </a:cubicBezTo>
                  <a:cubicBezTo>
                    <a:pt x="611" y="1831"/>
                    <a:pt x="1" y="2219"/>
                    <a:pt x="1" y="2219"/>
                  </a:cubicBezTo>
                  <a:cubicBezTo>
                    <a:pt x="1" y="2219"/>
                    <a:pt x="691" y="2716"/>
                    <a:pt x="1410" y="2716"/>
                  </a:cubicBezTo>
                  <a:cubicBezTo>
                    <a:pt x="1709" y="2716"/>
                    <a:pt x="2013" y="2630"/>
                    <a:pt x="2274" y="2385"/>
                  </a:cubicBezTo>
                  <a:cubicBezTo>
                    <a:pt x="3051" y="1664"/>
                    <a:pt x="1942" y="1"/>
                    <a:pt x="19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8"/>
            <p:cNvSpPr/>
            <p:nvPr/>
          </p:nvSpPr>
          <p:spPr>
            <a:xfrm>
              <a:off x="6799500" y="4692225"/>
              <a:ext cx="97075" cy="72125"/>
            </a:xfrm>
            <a:custGeom>
              <a:avLst/>
              <a:gdLst/>
              <a:ahLst/>
              <a:cxnLst/>
              <a:rect l="l" t="t" r="r" b="b"/>
              <a:pathLst>
                <a:path w="3883" h="2885" extrusionOk="0">
                  <a:moveTo>
                    <a:pt x="222" y="1"/>
                  </a:moveTo>
                  <a:lnTo>
                    <a:pt x="0" y="389"/>
                  </a:lnTo>
                  <a:cubicBezTo>
                    <a:pt x="1664" y="1276"/>
                    <a:pt x="3605" y="2884"/>
                    <a:pt x="3605" y="2884"/>
                  </a:cubicBezTo>
                  <a:lnTo>
                    <a:pt x="3882" y="2551"/>
                  </a:lnTo>
                  <a:cubicBezTo>
                    <a:pt x="3882" y="2551"/>
                    <a:pt x="1886" y="943"/>
                    <a:pt x="2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8"/>
            <p:cNvSpPr/>
            <p:nvPr/>
          </p:nvSpPr>
          <p:spPr>
            <a:xfrm>
              <a:off x="6671950" y="4601900"/>
              <a:ext cx="122025" cy="116700"/>
            </a:xfrm>
            <a:custGeom>
              <a:avLst/>
              <a:gdLst/>
              <a:ahLst/>
              <a:cxnLst/>
              <a:rect l="l" t="t" r="r" b="b"/>
              <a:pathLst>
                <a:path w="4881" h="4668" extrusionOk="0">
                  <a:moveTo>
                    <a:pt x="2803" y="1"/>
                  </a:moveTo>
                  <a:cubicBezTo>
                    <a:pt x="2048" y="1"/>
                    <a:pt x="2496" y="897"/>
                    <a:pt x="2496" y="897"/>
                  </a:cubicBezTo>
                  <a:cubicBezTo>
                    <a:pt x="2496" y="897"/>
                    <a:pt x="2149" y="521"/>
                    <a:pt x="1706" y="521"/>
                  </a:cubicBezTo>
                  <a:cubicBezTo>
                    <a:pt x="1535" y="521"/>
                    <a:pt x="1350" y="576"/>
                    <a:pt x="1165" y="730"/>
                  </a:cubicBezTo>
                  <a:cubicBezTo>
                    <a:pt x="722" y="1118"/>
                    <a:pt x="1165" y="1839"/>
                    <a:pt x="1165" y="1839"/>
                  </a:cubicBezTo>
                  <a:cubicBezTo>
                    <a:pt x="1165" y="1839"/>
                    <a:pt x="1085" y="1821"/>
                    <a:pt x="968" y="1821"/>
                  </a:cubicBezTo>
                  <a:cubicBezTo>
                    <a:pt x="734" y="1821"/>
                    <a:pt x="352" y="1895"/>
                    <a:pt x="167" y="2338"/>
                  </a:cubicBezTo>
                  <a:cubicBezTo>
                    <a:pt x="1" y="2893"/>
                    <a:pt x="722" y="3225"/>
                    <a:pt x="722" y="3225"/>
                  </a:cubicBezTo>
                  <a:cubicBezTo>
                    <a:pt x="722" y="3225"/>
                    <a:pt x="112" y="3447"/>
                    <a:pt x="112" y="4057"/>
                  </a:cubicBezTo>
                  <a:cubicBezTo>
                    <a:pt x="112" y="4612"/>
                    <a:pt x="611" y="4667"/>
                    <a:pt x="1443" y="4667"/>
                  </a:cubicBezTo>
                  <a:cubicBezTo>
                    <a:pt x="2219" y="4667"/>
                    <a:pt x="3938" y="4335"/>
                    <a:pt x="3938" y="4335"/>
                  </a:cubicBezTo>
                  <a:lnTo>
                    <a:pt x="4881" y="2948"/>
                  </a:lnTo>
                  <a:cubicBezTo>
                    <a:pt x="4881" y="2948"/>
                    <a:pt x="3938" y="9"/>
                    <a:pt x="2940" y="9"/>
                  </a:cubicBezTo>
                  <a:cubicBezTo>
                    <a:pt x="2890" y="3"/>
                    <a:pt x="2845" y="1"/>
                    <a:pt x="28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8"/>
            <p:cNvSpPr/>
            <p:nvPr/>
          </p:nvSpPr>
          <p:spPr>
            <a:xfrm>
              <a:off x="6752375" y="4645100"/>
              <a:ext cx="72100" cy="70400"/>
            </a:xfrm>
            <a:custGeom>
              <a:avLst/>
              <a:gdLst/>
              <a:ahLst/>
              <a:cxnLst/>
              <a:rect l="l" t="t" r="r" b="b"/>
              <a:pathLst>
                <a:path w="2884" h="2816" extrusionOk="0">
                  <a:moveTo>
                    <a:pt x="1275" y="0"/>
                  </a:moveTo>
                  <a:cubicBezTo>
                    <a:pt x="1275" y="0"/>
                    <a:pt x="1275" y="777"/>
                    <a:pt x="1165" y="1664"/>
                  </a:cubicBezTo>
                  <a:cubicBezTo>
                    <a:pt x="444" y="2052"/>
                    <a:pt x="0" y="2717"/>
                    <a:pt x="0" y="2717"/>
                  </a:cubicBezTo>
                  <a:cubicBezTo>
                    <a:pt x="0" y="2717"/>
                    <a:pt x="369" y="2816"/>
                    <a:pt x="828" y="2816"/>
                  </a:cubicBezTo>
                  <a:cubicBezTo>
                    <a:pt x="1345" y="2816"/>
                    <a:pt x="1977" y="2691"/>
                    <a:pt x="2329" y="2163"/>
                  </a:cubicBezTo>
                  <a:cubicBezTo>
                    <a:pt x="2884" y="1220"/>
                    <a:pt x="1275" y="0"/>
                    <a:pt x="1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8"/>
            <p:cNvSpPr/>
            <p:nvPr/>
          </p:nvSpPr>
          <p:spPr>
            <a:xfrm>
              <a:off x="6986800" y="4624475"/>
              <a:ext cx="130175" cy="368600"/>
            </a:xfrm>
            <a:custGeom>
              <a:avLst/>
              <a:gdLst/>
              <a:ahLst/>
              <a:cxnLst/>
              <a:rect l="l" t="t" r="r" b="b"/>
              <a:pathLst>
                <a:path w="5207" h="14744" extrusionOk="0">
                  <a:moveTo>
                    <a:pt x="1846" y="0"/>
                  </a:moveTo>
                  <a:cubicBezTo>
                    <a:pt x="871" y="0"/>
                    <a:pt x="1" y="1160"/>
                    <a:pt x="493" y="3099"/>
                  </a:cubicBezTo>
                  <a:cubicBezTo>
                    <a:pt x="1159" y="5816"/>
                    <a:pt x="3266" y="13025"/>
                    <a:pt x="3599" y="14744"/>
                  </a:cubicBezTo>
                  <a:lnTo>
                    <a:pt x="5151" y="14744"/>
                  </a:lnTo>
                  <a:cubicBezTo>
                    <a:pt x="5207" y="13025"/>
                    <a:pt x="4375" y="4152"/>
                    <a:pt x="3599" y="1768"/>
                  </a:cubicBezTo>
                  <a:cubicBezTo>
                    <a:pt x="3237" y="548"/>
                    <a:pt x="2517" y="0"/>
                    <a:pt x="18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8"/>
            <p:cNvSpPr/>
            <p:nvPr/>
          </p:nvSpPr>
          <p:spPr>
            <a:xfrm>
              <a:off x="6909500" y="4664150"/>
              <a:ext cx="167275" cy="328925"/>
            </a:xfrm>
            <a:custGeom>
              <a:avLst/>
              <a:gdLst/>
              <a:ahLst/>
              <a:cxnLst/>
              <a:rect l="l" t="t" r="r" b="b"/>
              <a:pathLst>
                <a:path w="6691" h="13157" extrusionOk="0">
                  <a:moveTo>
                    <a:pt x="1918" y="0"/>
                  </a:moveTo>
                  <a:cubicBezTo>
                    <a:pt x="835" y="0"/>
                    <a:pt x="0" y="1661"/>
                    <a:pt x="591" y="2954"/>
                  </a:cubicBezTo>
                  <a:cubicBezTo>
                    <a:pt x="1312" y="4617"/>
                    <a:pt x="4362" y="11770"/>
                    <a:pt x="4972" y="13157"/>
                  </a:cubicBezTo>
                  <a:lnTo>
                    <a:pt x="6691" y="13157"/>
                  </a:lnTo>
                  <a:cubicBezTo>
                    <a:pt x="6303" y="11493"/>
                    <a:pt x="4972" y="4506"/>
                    <a:pt x="3585" y="1512"/>
                  </a:cubicBezTo>
                  <a:cubicBezTo>
                    <a:pt x="3067" y="419"/>
                    <a:pt x="2461" y="0"/>
                    <a:pt x="19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8"/>
            <p:cNvSpPr/>
            <p:nvPr/>
          </p:nvSpPr>
          <p:spPr>
            <a:xfrm>
              <a:off x="7060625" y="4584850"/>
              <a:ext cx="117350" cy="408225"/>
            </a:xfrm>
            <a:custGeom>
              <a:avLst/>
              <a:gdLst/>
              <a:ahLst/>
              <a:cxnLst/>
              <a:rect l="l" t="t" r="r" b="b"/>
              <a:pathLst>
                <a:path w="4694" h="16329" extrusionOk="0">
                  <a:moveTo>
                    <a:pt x="2067" y="1"/>
                  </a:moveTo>
                  <a:cubicBezTo>
                    <a:pt x="1013" y="1"/>
                    <a:pt x="0" y="1368"/>
                    <a:pt x="424" y="2965"/>
                  </a:cubicBezTo>
                  <a:cubicBezTo>
                    <a:pt x="978" y="5238"/>
                    <a:pt x="2198" y="16329"/>
                    <a:pt x="2198" y="16329"/>
                  </a:cubicBezTo>
                  <a:lnTo>
                    <a:pt x="4139" y="16329"/>
                  </a:lnTo>
                  <a:cubicBezTo>
                    <a:pt x="4139" y="16329"/>
                    <a:pt x="4694" y="7124"/>
                    <a:pt x="3862" y="2410"/>
                  </a:cubicBezTo>
                  <a:cubicBezTo>
                    <a:pt x="3565" y="673"/>
                    <a:pt x="2806" y="1"/>
                    <a:pt x="2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8"/>
            <p:cNvSpPr/>
            <p:nvPr/>
          </p:nvSpPr>
          <p:spPr>
            <a:xfrm>
              <a:off x="6851300" y="4726800"/>
              <a:ext cx="182500" cy="266275"/>
            </a:xfrm>
            <a:custGeom>
              <a:avLst/>
              <a:gdLst/>
              <a:ahLst/>
              <a:cxnLst/>
              <a:rect l="l" t="t" r="r" b="b"/>
              <a:pathLst>
                <a:path w="7300" h="10651" extrusionOk="0">
                  <a:moveTo>
                    <a:pt x="1849" y="1"/>
                  </a:moveTo>
                  <a:cubicBezTo>
                    <a:pt x="850" y="1"/>
                    <a:pt x="1" y="1211"/>
                    <a:pt x="867" y="2832"/>
                  </a:cubicBezTo>
                  <a:cubicBezTo>
                    <a:pt x="2143" y="5161"/>
                    <a:pt x="5470" y="10651"/>
                    <a:pt x="5470" y="10651"/>
                  </a:cubicBezTo>
                  <a:lnTo>
                    <a:pt x="7300" y="10651"/>
                  </a:lnTo>
                  <a:cubicBezTo>
                    <a:pt x="7300" y="10651"/>
                    <a:pt x="4472" y="2776"/>
                    <a:pt x="3196" y="891"/>
                  </a:cubicBezTo>
                  <a:cubicBezTo>
                    <a:pt x="2823" y="269"/>
                    <a:pt x="2319" y="1"/>
                    <a:pt x="18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8"/>
            <p:cNvSpPr/>
            <p:nvPr/>
          </p:nvSpPr>
          <p:spPr>
            <a:xfrm>
              <a:off x="7071200" y="4658950"/>
              <a:ext cx="44400" cy="334125"/>
            </a:xfrm>
            <a:custGeom>
              <a:avLst/>
              <a:gdLst/>
              <a:ahLst/>
              <a:cxnLst/>
              <a:rect l="l" t="t" r="r" b="b"/>
              <a:pathLst>
                <a:path w="1776" h="13365" extrusionOk="0">
                  <a:moveTo>
                    <a:pt x="1" y="1"/>
                  </a:moveTo>
                  <a:lnTo>
                    <a:pt x="1" y="1"/>
                  </a:lnTo>
                  <a:cubicBezTo>
                    <a:pt x="167" y="2773"/>
                    <a:pt x="1221" y="13365"/>
                    <a:pt x="1221" y="13365"/>
                  </a:cubicBezTo>
                  <a:lnTo>
                    <a:pt x="1775" y="13365"/>
                  </a:lnTo>
                  <a:cubicBezTo>
                    <a:pt x="1775" y="13365"/>
                    <a:pt x="1221" y="6655"/>
                    <a:pt x="944" y="4271"/>
                  </a:cubicBezTo>
                  <a:cubicBezTo>
                    <a:pt x="555" y="1942"/>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8"/>
            <p:cNvSpPr/>
            <p:nvPr/>
          </p:nvSpPr>
          <p:spPr>
            <a:xfrm>
              <a:off x="6999125" y="4701925"/>
              <a:ext cx="77650" cy="291150"/>
            </a:xfrm>
            <a:custGeom>
              <a:avLst/>
              <a:gdLst/>
              <a:ahLst/>
              <a:cxnLst/>
              <a:rect l="l" t="t" r="r" b="b"/>
              <a:pathLst>
                <a:path w="3106" h="11646" extrusionOk="0">
                  <a:moveTo>
                    <a:pt x="0" y="1"/>
                  </a:moveTo>
                  <a:cubicBezTo>
                    <a:pt x="777" y="3882"/>
                    <a:pt x="2607" y="11646"/>
                    <a:pt x="2607" y="11646"/>
                  </a:cubicBezTo>
                  <a:lnTo>
                    <a:pt x="3106" y="11646"/>
                  </a:lnTo>
                  <a:cubicBezTo>
                    <a:pt x="3106" y="11646"/>
                    <a:pt x="1941" y="6322"/>
                    <a:pt x="1498" y="4659"/>
                  </a:cubicBezTo>
                  <a:cubicBezTo>
                    <a:pt x="1110" y="2995"/>
                    <a:pt x="1" y="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8"/>
            <p:cNvSpPr/>
            <p:nvPr/>
          </p:nvSpPr>
          <p:spPr>
            <a:xfrm>
              <a:off x="6924275" y="4737975"/>
              <a:ext cx="109525" cy="255100"/>
            </a:xfrm>
            <a:custGeom>
              <a:avLst/>
              <a:gdLst/>
              <a:ahLst/>
              <a:cxnLst/>
              <a:rect l="l" t="t" r="r" b="b"/>
              <a:pathLst>
                <a:path w="4381" h="10204" extrusionOk="0">
                  <a:moveTo>
                    <a:pt x="0" y="1"/>
                  </a:moveTo>
                  <a:cubicBezTo>
                    <a:pt x="0" y="1775"/>
                    <a:pt x="3937" y="10204"/>
                    <a:pt x="3937" y="10204"/>
                  </a:cubicBezTo>
                  <a:lnTo>
                    <a:pt x="4381" y="10204"/>
                  </a:lnTo>
                  <a:cubicBezTo>
                    <a:pt x="4381" y="10204"/>
                    <a:pt x="3937" y="9039"/>
                    <a:pt x="3383" y="7542"/>
                  </a:cubicBezTo>
                  <a:cubicBezTo>
                    <a:pt x="2828" y="6100"/>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6" name="Google Shape;3456;p68"/>
          <p:cNvGrpSpPr/>
          <p:nvPr/>
        </p:nvGrpSpPr>
        <p:grpSpPr>
          <a:xfrm flipH="1">
            <a:off x="2121364" y="3804839"/>
            <a:ext cx="814498" cy="1002016"/>
            <a:chOff x="6671950" y="4370550"/>
            <a:chExt cx="506025" cy="622525"/>
          </a:xfrm>
        </p:grpSpPr>
        <p:sp>
          <p:nvSpPr>
            <p:cNvPr id="3457" name="Google Shape;3457;p68"/>
            <p:cNvSpPr/>
            <p:nvPr/>
          </p:nvSpPr>
          <p:spPr>
            <a:xfrm>
              <a:off x="7090625" y="4498150"/>
              <a:ext cx="24975" cy="110925"/>
            </a:xfrm>
            <a:custGeom>
              <a:avLst/>
              <a:gdLst/>
              <a:ahLst/>
              <a:cxnLst/>
              <a:rect l="l" t="t" r="r" b="b"/>
              <a:pathLst>
                <a:path w="999" h="4437" extrusionOk="0">
                  <a:moveTo>
                    <a:pt x="499" y="0"/>
                  </a:moveTo>
                  <a:lnTo>
                    <a:pt x="0" y="56"/>
                  </a:lnTo>
                  <a:cubicBezTo>
                    <a:pt x="444" y="1941"/>
                    <a:pt x="499" y="4437"/>
                    <a:pt x="499" y="4437"/>
                  </a:cubicBezTo>
                  <a:lnTo>
                    <a:pt x="998" y="4437"/>
                  </a:lnTo>
                  <a:cubicBezTo>
                    <a:pt x="998" y="4437"/>
                    <a:pt x="832" y="183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8"/>
            <p:cNvSpPr/>
            <p:nvPr/>
          </p:nvSpPr>
          <p:spPr>
            <a:xfrm>
              <a:off x="7001900" y="4370550"/>
              <a:ext cx="149750" cy="111000"/>
            </a:xfrm>
            <a:custGeom>
              <a:avLst/>
              <a:gdLst/>
              <a:ahLst/>
              <a:cxnLst/>
              <a:rect l="l" t="t" r="r" b="b"/>
              <a:pathLst>
                <a:path w="5990" h="4440" extrusionOk="0">
                  <a:moveTo>
                    <a:pt x="3552" y="0"/>
                  </a:moveTo>
                  <a:cubicBezTo>
                    <a:pt x="3033" y="0"/>
                    <a:pt x="2773" y="779"/>
                    <a:pt x="2773" y="779"/>
                  </a:cubicBezTo>
                  <a:cubicBezTo>
                    <a:pt x="2773" y="779"/>
                    <a:pt x="2535" y="343"/>
                    <a:pt x="2058" y="343"/>
                  </a:cubicBezTo>
                  <a:cubicBezTo>
                    <a:pt x="1972" y="343"/>
                    <a:pt x="1877" y="357"/>
                    <a:pt x="1775" y="391"/>
                  </a:cubicBezTo>
                  <a:cubicBezTo>
                    <a:pt x="1220" y="557"/>
                    <a:pt x="1387" y="1334"/>
                    <a:pt x="1387" y="1334"/>
                  </a:cubicBezTo>
                  <a:cubicBezTo>
                    <a:pt x="1387" y="1334"/>
                    <a:pt x="1165" y="1201"/>
                    <a:pt x="905" y="1201"/>
                  </a:cubicBezTo>
                  <a:cubicBezTo>
                    <a:pt x="753" y="1201"/>
                    <a:pt x="587" y="1246"/>
                    <a:pt x="444" y="1389"/>
                  </a:cubicBezTo>
                  <a:cubicBezTo>
                    <a:pt x="0" y="1777"/>
                    <a:pt x="278" y="2166"/>
                    <a:pt x="777" y="2776"/>
                  </a:cubicBezTo>
                  <a:cubicBezTo>
                    <a:pt x="1276" y="3441"/>
                    <a:pt x="2662" y="4439"/>
                    <a:pt x="2662" y="4439"/>
                  </a:cubicBezTo>
                  <a:lnTo>
                    <a:pt x="4326" y="4328"/>
                  </a:lnTo>
                  <a:cubicBezTo>
                    <a:pt x="4326" y="4328"/>
                    <a:pt x="5989" y="1667"/>
                    <a:pt x="5379" y="946"/>
                  </a:cubicBezTo>
                  <a:cubicBezTo>
                    <a:pt x="5185" y="719"/>
                    <a:pt x="5019" y="639"/>
                    <a:pt x="4882" y="639"/>
                  </a:cubicBezTo>
                  <a:cubicBezTo>
                    <a:pt x="4548" y="639"/>
                    <a:pt x="4381" y="1112"/>
                    <a:pt x="4381" y="1112"/>
                  </a:cubicBezTo>
                  <a:cubicBezTo>
                    <a:pt x="4381" y="1112"/>
                    <a:pt x="4547" y="169"/>
                    <a:pt x="3605" y="3"/>
                  </a:cubicBezTo>
                  <a:cubicBezTo>
                    <a:pt x="3587" y="1"/>
                    <a:pt x="3569" y="0"/>
                    <a:pt x="3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8"/>
            <p:cNvSpPr/>
            <p:nvPr/>
          </p:nvSpPr>
          <p:spPr>
            <a:xfrm>
              <a:off x="7053200" y="4451025"/>
              <a:ext cx="72100" cy="54400"/>
            </a:xfrm>
            <a:custGeom>
              <a:avLst/>
              <a:gdLst/>
              <a:ahLst/>
              <a:cxnLst/>
              <a:rect l="l" t="t" r="r" b="b"/>
              <a:pathLst>
                <a:path w="2884" h="2176" extrusionOk="0">
                  <a:moveTo>
                    <a:pt x="2828" y="0"/>
                  </a:moveTo>
                  <a:cubicBezTo>
                    <a:pt x="2828" y="0"/>
                    <a:pt x="2273" y="499"/>
                    <a:pt x="1497" y="1054"/>
                  </a:cubicBezTo>
                  <a:cubicBezTo>
                    <a:pt x="943" y="856"/>
                    <a:pt x="416" y="827"/>
                    <a:pt x="161" y="827"/>
                  </a:cubicBezTo>
                  <a:cubicBezTo>
                    <a:pt x="59" y="827"/>
                    <a:pt x="0" y="832"/>
                    <a:pt x="0" y="832"/>
                  </a:cubicBezTo>
                  <a:cubicBezTo>
                    <a:pt x="0" y="832"/>
                    <a:pt x="597" y="2176"/>
                    <a:pt x="1745" y="2176"/>
                  </a:cubicBezTo>
                  <a:cubicBezTo>
                    <a:pt x="1808" y="2176"/>
                    <a:pt x="1874" y="2171"/>
                    <a:pt x="1941" y="2163"/>
                  </a:cubicBezTo>
                  <a:cubicBezTo>
                    <a:pt x="2883" y="1996"/>
                    <a:pt x="2828" y="0"/>
                    <a:pt x="28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8"/>
            <p:cNvSpPr/>
            <p:nvPr/>
          </p:nvSpPr>
          <p:spPr>
            <a:xfrm>
              <a:off x="6976950" y="4536975"/>
              <a:ext cx="52700" cy="106750"/>
            </a:xfrm>
            <a:custGeom>
              <a:avLst/>
              <a:gdLst/>
              <a:ahLst/>
              <a:cxnLst/>
              <a:rect l="l" t="t" r="r" b="b"/>
              <a:pathLst>
                <a:path w="2108" h="4270" extrusionOk="0">
                  <a:moveTo>
                    <a:pt x="388" y="0"/>
                  </a:moveTo>
                  <a:lnTo>
                    <a:pt x="0" y="222"/>
                  </a:lnTo>
                  <a:cubicBezTo>
                    <a:pt x="887" y="1885"/>
                    <a:pt x="1719" y="4270"/>
                    <a:pt x="1719" y="4270"/>
                  </a:cubicBezTo>
                  <a:lnTo>
                    <a:pt x="2107" y="4103"/>
                  </a:lnTo>
                  <a:cubicBezTo>
                    <a:pt x="2107" y="4103"/>
                    <a:pt x="1276" y="1664"/>
                    <a:pt x="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8"/>
            <p:cNvSpPr/>
            <p:nvPr/>
          </p:nvSpPr>
          <p:spPr>
            <a:xfrm>
              <a:off x="6868825" y="4421425"/>
              <a:ext cx="140025" cy="112800"/>
            </a:xfrm>
            <a:custGeom>
              <a:avLst/>
              <a:gdLst/>
              <a:ahLst/>
              <a:cxnLst/>
              <a:rect l="l" t="t" r="r" b="b"/>
              <a:pathLst>
                <a:path w="5601" h="4512" extrusionOk="0">
                  <a:moveTo>
                    <a:pt x="3130" y="1"/>
                  </a:moveTo>
                  <a:cubicBezTo>
                    <a:pt x="3071" y="1"/>
                    <a:pt x="3007" y="7"/>
                    <a:pt x="2939" y="20"/>
                  </a:cubicBezTo>
                  <a:cubicBezTo>
                    <a:pt x="2384" y="75"/>
                    <a:pt x="2384" y="962"/>
                    <a:pt x="2384" y="962"/>
                  </a:cubicBezTo>
                  <a:cubicBezTo>
                    <a:pt x="2384" y="962"/>
                    <a:pt x="2147" y="699"/>
                    <a:pt x="1800" y="699"/>
                  </a:cubicBezTo>
                  <a:cubicBezTo>
                    <a:pt x="1643" y="699"/>
                    <a:pt x="1465" y="752"/>
                    <a:pt x="1275" y="907"/>
                  </a:cubicBezTo>
                  <a:cubicBezTo>
                    <a:pt x="776" y="1240"/>
                    <a:pt x="1164" y="1960"/>
                    <a:pt x="1164" y="1960"/>
                  </a:cubicBezTo>
                  <a:cubicBezTo>
                    <a:pt x="1164" y="1960"/>
                    <a:pt x="1044" y="1917"/>
                    <a:pt x="886" y="1917"/>
                  </a:cubicBezTo>
                  <a:cubicBezTo>
                    <a:pt x="688" y="1917"/>
                    <a:pt x="431" y="1985"/>
                    <a:pt x="277" y="2293"/>
                  </a:cubicBezTo>
                  <a:cubicBezTo>
                    <a:pt x="0" y="2792"/>
                    <a:pt x="333" y="3125"/>
                    <a:pt x="1054" y="3458"/>
                  </a:cubicBezTo>
                  <a:cubicBezTo>
                    <a:pt x="1719" y="3901"/>
                    <a:pt x="3327" y="4511"/>
                    <a:pt x="3327" y="4511"/>
                  </a:cubicBezTo>
                  <a:lnTo>
                    <a:pt x="4769" y="3901"/>
                  </a:lnTo>
                  <a:cubicBezTo>
                    <a:pt x="4769" y="3901"/>
                    <a:pt x="5601" y="907"/>
                    <a:pt x="4769" y="352"/>
                  </a:cubicBezTo>
                  <a:cubicBezTo>
                    <a:pt x="4596" y="237"/>
                    <a:pt x="4458" y="191"/>
                    <a:pt x="4350" y="191"/>
                  </a:cubicBezTo>
                  <a:cubicBezTo>
                    <a:pt x="3937" y="191"/>
                    <a:pt x="3937" y="851"/>
                    <a:pt x="3937" y="851"/>
                  </a:cubicBezTo>
                  <a:cubicBezTo>
                    <a:pt x="3937" y="851"/>
                    <a:pt x="3843" y="1"/>
                    <a:pt x="3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8"/>
            <p:cNvSpPr/>
            <p:nvPr/>
          </p:nvSpPr>
          <p:spPr>
            <a:xfrm>
              <a:off x="6931200" y="4487050"/>
              <a:ext cx="77650" cy="63125"/>
            </a:xfrm>
            <a:custGeom>
              <a:avLst/>
              <a:gdLst/>
              <a:ahLst/>
              <a:cxnLst/>
              <a:rect l="l" t="t" r="r" b="b"/>
              <a:pathLst>
                <a:path w="3106" h="2525" extrusionOk="0">
                  <a:moveTo>
                    <a:pt x="2496" y="1"/>
                  </a:moveTo>
                  <a:lnTo>
                    <a:pt x="2496" y="1"/>
                  </a:lnTo>
                  <a:cubicBezTo>
                    <a:pt x="2496" y="1"/>
                    <a:pt x="2163" y="555"/>
                    <a:pt x="1553" y="1443"/>
                  </a:cubicBezTo>
                  <a:cubicBezTo>
                    <a:pt x="1477" y="1438"/>
                    <a:pt x="1403" y="1435"/>
                    <a:pt x="1329" y="1435"/>
                  </a:cubicBezTo>
                  <a:cubicBezTo>
                    <a:pt x="596" y="1435"/>
                    <a:pt x="0" y="1664"/>
                    <a:pt x="0" y="1664"/>
                  </a:cubicBezTo>
                  <a:cubicBezTo>
                    <a:pt x="0" y="1664"/>
                    <a:pt x="749" y="2525"/>
                    <a:pt x="1631" y="2525"/>
                  </a:cubicBezTo>
                  <a:cubicBezTo>
                    <a:pt x="1822" y="2525"/>
                    <a:pt x="2020" y="2484"/>
                    <a:pt x="2218" y="2385"/>
                  </a:cubicBezTo>
                  <a:cubicBezTo>
                    <a:pt x="3106" y="1886"/>
                    <a:pt x="2496" y="1"/>
                    <a:pt x="24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8"/>
            <p:cNvSpPr/>
            <p:nvPr/>
          </p:nvSpPr>
          <p:spPr>
            <a:xfrm>
              <a:off x="6881300" y="4602125"/>
              <a:ext cx="76250" cy="94275"/>
            </a:xfrm>
            <a:custGeom>
              <a:avLst/>
              <a:gdLst/>
              <a:ahLst/>
              <a:cxnLst/>
              <a:rect l="l" t="t" r="r" b="b"/>
              <a:pathLst>
                <a:path w="3050" h="3771" extrusionOk="0">
                  <a:moveTo>
                    <a:pt x="333" y="0"/>
                  </a:moveTo>
                  <a:lnTo>
                    <a:pt x="0" y="278"/>
                  </a:lnTo>
                  <a:cubicBezTo>
                    <a:pt x="1220" y="1664"/>
                    <a:pt x="2551" y="3716"/>
                    <a:pt x="2606" y="3771"/>
                  </a:cubicBezTo>
                  <a:lnTo>
                    <a:pt x="3050" y="3494"/>
                  </a:lnTo>
                  <a:cubicBezTo>
                    <a:pt x="3050" y="3494"/>
                    <a:pt x="1664" y="1387"/>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8"/>
            <p:cNvSpPr/>
            <p:nvPr/>
          </p:nvSpPr>
          <p:spPr>
            <a:xfrm>
              <a:off x="6759300" y="4493750"/>
              <a:ext cx="127550" cy="115325"/>
            </a:xfrm>
            <a:custGeom>
              <a:avLst/>
              <a:gdLst/>
              <a:ahLst/>
              <a:cxnLst/>
              <a:rect l="l" t="t" r="r" b="b"/>
              <a:pathLst>
                <a:path w="5102" h="4613" extrusionOk="0">
                  <a:moveTo>
                    <a:pt x="3799" y="1"/>
                  </a:moveTo>
                  <a:cubicBezTo>
                    <a:pt x="3273" y="1"/>
                    <a:pt x="3438" y="786"/>
                    <a:pt x="3438" y="786"/>
                  </a:cubicBezTo>
                  <a:cubicBezTo>
                    <a:pt x="3438" y="786"/>
                    <a:pt x="3171" y="138"/>
                    <a:pt x="2574" y="138"/>
                  </a:cubicBezTo>
                  <a:cubicBezTo>
                    <a:pt x="2451" y="138"/>
                    <a:pt x="2314" y="166"/>
                    <a:pt x="2163" y="232"/>
                  </a:cubicBezTo>
                  <a:cubicBezTo>
                    <a:pt x="1664" y="454"/>
                    <a:pt x="1830" y="1341"/>
                    <a:pt x="1830" y="1341"/>
                  </a:cubicBezTo>
                  <a:cubicBezTo>
                    <a:pt x="1830" y="1341"/>
                    <a:pt x="1631" y="1196"/>
                    <a:pt x="1378" y="1196"/>
                  </a:cubicBezTo>
                  <a:cubicBezTo>
                    <a:pt x="1187" y="1196"/>
                    <a:pt x="967" y="1278"/>
                    <a:pt x="777" y="1563"/>
                  </a:cubicBezTo>
                  <a:cubicBezTo>
                    <a:pt x="444" y="2006"/>
                    <a:pt x="998" y="2561"/>
                    <a:pt x="998" y="2561"/>
                  </a:cubicBezTo>
                  <a:cubicBezTo>
                    <a:pt x="998" y="2561"/>
                    <a:pt x="278" y="2561"/>
                    <a:pt x="167" y="3115"/>
                  </a:cubicBezTo>
                  <a:cubicBezTo>
                    <a:pt x="0" y="3614"/>
                    <a:pt x="444" y="3892"/>
                    <a:pt x="1220" y="4114"/>
                  </a:cubicBezTo>
                  <a:cubicBezTo>
                    <a:pt x="1941" y="4335"/>
                    <a:pt x="3605" y="4613"/>
                    <a:pt x="3605" y="4613"/>
                  </a:cubicBezTo>
                  <a:lnTo>
                    <a:pt x="4991" y="3559"/>
                  </a:lnTo>
                  <a:cubicBezTo>
                    <a:pt x="4991" y="3559"/>
                    <a:pt x="5102" y="454"/>
                    <a:pt x="4104" y="66"/>
                  </a:cubicBezTo>
                  <a:cubicBezTo>
                    <a:pt x="3983" y="20"/>
                    <a:pt x="3882" y="1"/>
                    <a:pt x="3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8"/>
            <p:cNvSpPr/>
            <p:nvPr/>
          </p:nvSpPr>
          <p:spPr>
            <a:xfrm>
              <a:off x="6834150" y="4550825"/>
              <a:ext cx="76275" cy="67900"/>
            </a:xfrm>
            <a:custGeom>
              <a:avLst/>
              <a:gdLst/>
              <a:ahLst/>
              <a:cxnLst/>
              <a:rect l="l" t="t" r="r" b="b"/>
              <a:pathLst>
                <a:path w="3051" h="2716" extrusionOk="0">
                  <a:moveTo>
                    <a:pt x="1942" y="1"/>
                  </a:moveTo>
                  <a:cubicBezTo>
                    <a:pt x="1942" y="1"/>
                    <a:pt x="1664" y="666"/>
                    <a:pt x="1442" y="1609"/>
                  </a:cubicBezTo>
                  <a:cubicBezTo>
                    <a:pt x="611" y="1831"/>
                    <a:pt x="1" y="2219"/>
                    <a:pt x="1" y="2219"/>
                  </a:cubicBezTo>
                  <a:cubicBezTo>
                    <a:pt x="1" y="2219"/>
                    <a:pt x="691" y="2716"/>
                    <a:pt x="1410" y="2716"/>
                  </a:cubicBezTo>
                  <a:cubicBezTo>
                    <a:pt x="1709" y="2716"/>
                    <a:pt x="2013" y="2630"/>
                    <a:pt x="2274" y="2385"/>
                  </a:cubicBezTo>
                  <a:cubicBezTo>
                    <a:pt x="3051" y="1664"/>
                    <a:pt x="1942" y="1"/>
                    <a:pt x="19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8"/>
            <p:cNvSpPr/>
            <p:nvPr/>
          </p:nvSpPr>
          <p:spPr>
            <a:xfrm>
              <a:off x="6799500" y="4692225"/>
              <a:ext cx="97075" cy="72125"/>
            </a:xfrm>
            <a:custGeom>
              <a:avLst/>
              <a:gdLst/>
              <a:ahLst/>
              <a:cxnLst/>
              <a:rect l="l" t="t" r="r" b="b"/>
              <a:pathLst>
                <a:path w="3883" h="2885" extrusionOk="0">
                  <a:moveTo>
                    <a:pt x="222" y="1"/>
                  </a:moveTo>
                  <a:lnTo>
                    <a:pt x="0" y="389"/>
                  </a:lnTo>
                  <a:cubicBezTo>
                    <a:pt x="1664" y="1276"/>
                    <a:pt x="3605" y="2884"/>
                    <a:pt x="3605" y="2884"/>
                  </a:cubicBezTo>
                  <a:lnTo>
                    <a:pt x="3882" y="2551"/>
                  </a:lnTo>
                  <a:cubicBezTo>
                    <a:pt x="3882" y="2551"/>
                    <a:pt x="1886" y="943"/>
                    <a:pt x="2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8"/>
            <p:cNvSpPr/>
            <p:nvPr/>
          </p:nvSpPr>
          <p:spPr>
            <a:xfrm>
              <a:off x="6671950" y="4601900"/>
              <a:ext cx="122025" cy="116700"/>
            </a:xfrm>
            <a:custGeom>
              <a:avLst/>
              <a:gdLst/>
              <a:ahLst/>
              <a:cxnLst/>
              <a:rect l="l" t="t" r="r" b="b"/>
              <a:pathLst>
                <a:path w="4881" h="4668" extrusionOk="0">
                  <a:moveTo>
                    <a:pt x="2803" y="1"/>
                  </a:moveTo>
                  <a:cubicBezTo>
                    <a:pt x="2048" y="1"/>
                    <a:pt x="2496" y="897"/>
                    <a:pt x="2496" y="897"/>
                  </a:cubicBezTo>
                  <a:cubicBezTo>
                    <a:pt x="2496" y="897"/>
                    <a:pt x="2149" y="521"/>
                    <a:pt x="1706" y="521"/>
                  </a:cubicBezTo>
                  <a:cubicBezTo>
                    <a:pt x="1535" y="521"/>
                    <a:pt x="1350" y="576"/>
                    <a:pt x="1165" y="730"/>
                  </a:cubicBezTo>
                  <a:cubicBezTo>
                    <a:pt x="722" y="1118"/>
                    <a:pt x="1165" y="1839"/>
                    <a:pt x="1165" y="1839"/>
                  </a:cubicBezTo>
                  <a:cubicBezTo>
                    <a:pt x="1165" y="1839"/>
                    <a:pt x="1085" y="1821"/>
                    <a:pt x="968" y="1821"/>
                  </a:cubicBezTo>
                  <a:cubicBezTo>
                    <a:pt x="734" y="1821"/>
                    <a:pt x="352" y="1895"/>
                    <a:pt x="167" y="2338"/>
                  </a:cubicBezTo>
                  <a:cubicBezTo>
                    <a:pt x="1" y="2893"/>
                    <a:pt x="722" y="3225"/>
                    <a:pt x="722" y="3225"/>
                  </a:cubicBezTo>
                  <a:cubicBezTo>
                    <a:pt x="722" y="3225"/>
                    <a:pt x="112" y="3447"/>
                    <a:pt x="112" y="4057"/>
                  </a:cubicBezTo>
                  <a:cubicBezTo>
                    <a:pt x="112" y="4612"/>
                    <a:pt x="611" y="4667"/>
                    <a:pt x="1443" y="4667"/>
                  </a:cubicBezTo>
                  <a:cubicBezTo>
                    <a:pt x="2219" y="4667"/>
                    <a:pt x="3938" y="4335"/>
                    <a:pt x="3938" y="4335"/>
                  </a:cubicBezTo>
                  <a:lnTo>
                    <a:pt x="4881" y="2948"/>
                  </a:lnTo>
                  <a:cubicBezTo>
                    <a:pt x="4881" y="2948"/>
                    <a:pt x="3938" y="9"/>
                    <a:pt x="2940" y="9"/>
                  </a:cubicBezTo>
                  <a:cubicBezTo>
                    <a:pt x="2890" y="3"/>
                    <a:pt x="2845" y="1"/>
                    <a:pt x="28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8"/>
            <p:cNvSpPr/>
            <p:nvPr/>
          </p:nvSpPr>
          <p:spPr>
            <a:xfrm>
              <a:off x="6752375" y="4645100"/>
              <a:ext cx="72100" cy="70400"/>
            </a:xfrm>
            <a:custGeom>
              <a:avLst/>
              <a:gdLst/>
              <a:ahLst/>
              <a:cxnLst/>
              <a:rect l="l" t="t" r="r" b="b"/>
              <a:pathLst>
                <a:path w="2884" h="2816" extrusionOk="0">
                  <a:moveTo>
                    <a:pt x="1275" y="0"/>
                  </a:moveTo>
                  <a:cubicBezTo>
                    <a:pt x="1275" y="0"/>
                    <a:pt x="1275" y="777"/>
                    <a:pt x="1165" y="1664"/>
                  </a:cubicBezTo>
                  <a:cubicBezTo>
                    <a:pt x="444" y="2052"/>
                    <a:pt x="0" y="2717"/>
                    <a:pt x="0" y="2717"/>
                  </a:cubicBezTo>
                  <a:cubicBezTo>
                    <a:pt x="0" y="2717"/>
                    <a:pt x="369" y="2816"/>
                    <a:pt x="828" y="2816"/>
                  </a:cubicBezTo>
                  <a:cubicBezTo>
                    <a:pt x="1345" y="2816"/>
                    <a:pt x="1977" y="2691"/>
                    <a:pt x="2329" y="2163"/>
                  </a:cubicBezTo>
                  <a:cubicBezTo>
                    <a:pt x="2884" y="1220"/>
                    <a:pt x="1275" y="0"/>
                    <a:pt x="1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8"/>
            <p:cNvSpPr/>
            <p:nvPr/>
          </p:nvSpPr>
          <p:spPr>
            <a:xfrm>
              <a:off x="6986800" y="4624475"/>
              <a:ext cx="130175" cy="368600"/>
            </a:xfrm>
            <a:custGeom>
              <a:avLst/>
              <a:gdLst/>
              <a:ahLst/>
              <a:cxnLst/>
              <a:rect l="l" t="t" r="r" b="b"/>
              <a:pathLst>
                <a:path w="5207" h="14744" extrusionOk="0">
                  <a:moveTo>
                    <a:pt x="1846" y="0"/>
                  </a:moveTo>
                  <a:cubicBezTo>
                    <a:pt x="871" y="0"/>
                    <a:pt x="1" y="1160"/>
                    <a:pt x="493" y="3099"/>
                  </a:cubicBezTo>
                  <a:cubicBezTo>
                    <a:pt x="1159" y="5816"/>
                    <a:pt x="3266" y="13025"/>
                    <a:pt x="3599" y="14744"/>
                  </a:cubicBezTo>
                  <a:lnTo>
                    <a:pt x="5151" y="14744"/>
                  </a:lnTo>
                  <a:cubicBezTo>
                    <a:pt x="5207" y="13025"/>
                    <a:pt x="4375" y="4152"/>
                    <a:pt x="3599" y="1768"/>
                  </a:cubicBezTo>
                  <a:cubicBezTo>
                    <a:pt x="3237" y="548"/>
                    <a:pt x="2517" y="0"/>
                    <a:pt x="18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8"/>
            <p:cNvSpPr/>
            <p:nvPr/>
          </p:nvSpPr>
          <p:spPr>
            <a:xfrm>
              <a:off x="6909500" y="4664150"/>
              <a:ext cx="167275" cy="328925"/>
            </a:xfrm>
            <a:custGeom>
              <a:avLst/>
              <a:gdLst/>
              <a:ahLst/>
              <a:cxnLst/>
              <a:rect l="l" t="t" r="r" b="b"/>
              <a:pathLst>
                <a:path w="6691" h="13157" extrusionOk="0">
                  <a:moveTo>
                    <a:pt x="1918" y="0"/>
                  </a:moveTo>
                  <a:cubicBezTo>
                    <a:pt x="835" y="0"/>
                    <a:pt x="0" y="1661"/>
                    <a:pt x="591" y="2954"/>
                  </a:cubicBezTo>
                  <a:cubicBezTo>
                    <a:pt x="1312" y="4617"/>
                    <a:pt x="4362" y="11770"/>
                    <a:pt x="4972" y="13157"/>
                  </a:cubicBezTo>
                  <a:lnTo>
                    <a:pt x="6691" y="13157"/>
                  </a:lnTo>
                  <a:cubicBezTo>
                    <a:pt x="6303" y="11493"/>
                    <a:pt x="4972" y="4506"/>
                    <a:pt x="3585" y="1512"/>
                  </a:cubicBezTo>
                  <a:cubicBezTo>
                    <a:pt x="3067" y="419"/>
                    <a:pt x="2461" y="0"/>
                    <a:pt x="19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8"/>
            <p:cNvSpPr/>
            <p:nvPr/>
          </p:nvSpPr>
          <p:spPr>
            <a:xfrm>
              <a:off x="7060625" y="4584850"/>
              <a:ext cx="117350" cy="408225"/>
            </a:xfrm>
            <a:custGeom>
              <a:avLst/>
              <a:gdLst/>
              <a:ahLst/>
              <a:cxnLst/>
              <a:rect l="l" t="t" r="r" b="b"/>
              <a:pathLst>
                <a:path w="4694" h="16329" extrusionOk="0">
                  <a:moveTo>
                    <a:pt x="2067" y="1"/>
                  </a:moveTo>
                  <a:cubicBezTo>
                    <a:pt x="1013" y="1"/>
                    <a:pt x="0" y="1368"/>
                    <a:pt x="424" y="2965"/>
                  </a:cubicBezTo>
                  <a:cubicBezTo>
                    <a:pt x="978" y="5238"/>
                    <a:pt x="2198" y="16329"/>
                    <a:pt x="2198" y="16329"/>
                  </a:cubicBezTo>
                  <a:lnTo>
                    <a:pt x="4139" y="16329"/>
                  </a:lnTo>
                  <a:cubicBezTo>
                    <a:pt x="4139" y="16329"/>
                    <a:pt x="4694" y="7124"/>
                    <a:pt x="3862" y="2410"/>
                  </a:cubicBezTo>
                  <a:cubicBezTo>
                    <a:pt x="3565" y="673"/>
                    <a:pt x="2806" y="1"/>
                    <a:pt x="2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8"/>
            <p:cNvSpPr/>
            <p:nvPr/>
          </p:nvSpPr>
          <p:spPr>
            <a:xfrm>
              <a:off x="6851300" y="4726800"/>
              <a:ext cx="182500" cy="266275"/>
            </a:xfrm>
            <a:custGeom>
              <a:avLst/>
              <a:gdLst/>
              <a:ahLst/>
              <a:cxnLst/>
              <a:rect l="l" t="t" r="r" b="b"/>
              <a:pathLst>
                <a:path w="7300" h="10651" extrusionOk="0">
                  <a:moveTo>
                    <a:pt x="1849" y="1"/>
                  </a:moveTo>
                  <a:cubicBezTo>
                    <a:pt x="850" y="1"/>
                    <a:pt x="1" y="1211"/>
                    <a:pt x="867" y="2832"/>
                  </a:cubicBezTo>
                  <a:cubicBezTo>
                    <a:pt x="2143" y="5161"/>
                    <a:pt x="5470" y="10651"/>
                    <a:pt x="5470" y="10651"/>
                  </a:cubicBezTo>
                  <a:lnTo>
                    <a:pt x="7300" y="10651"/>
                  </a:lnTo>
                  <a:cubicBezTo>
                    <a:pt x="7300" y="10651"/>
                    <a:pt x="4472" y="2776"/>
                    <a:pt x="3196" y="891"/>
                  </a:cubicBezTo>
                  <a:cubicBezTo>
                    <a:pt x="2823" y="269"/>
                    <a:pt x="2319" y="1"/>
                    <a:pt x="18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8"/>
            <p:cNvSpPr/>
            <p:nvPr/>
          </p:nvSpPr>
          <p:spPr>
            <a:xfrm>
              <a:off x="7071200" y="4658950"/>
              <a:ext cx="44400" cy="334125"/>
            </a:xfrm>
            <a:custGeom>
              <a:avLst/>
              <a:gdLst/>
              <a:ahLst/>
              <a:cxnLst/>
              <a:rect l="l" t="t" r="r" b="b"/>
              <a:pathLst>
                <a:path w="1776" h="13365" extrusionOk="0">
                  <a:moveTo>
                    <a:pt x="1" y="1"/>
                  </a:moveTo>
                  <a:lnTo>
                    <a:pt x="1" y="1"/>
                  </a:lnTo>
                  <a:cubicBezTo>
                    <a:pt x="167" y="2773"/>
                    <a:pt x="1221" y="13365"/>
                    <a:pt x="1221" y="13365"/>
                  </a:cubicBezTo>
                  <a:lnTo>
                    <a:pt x="1775" y="13365"/>
                  </a:lnTo>
                  <a:cubicBezTo>
                    <a:pt x="1775" y="13365"/>
                    <a:pt x="1221" y="6655"/>
                    <a:pt x="944" y="4271"/>
                  </a:cubicBezTo>
                  <a:cubicBezTo>
                    <a:pt x="555" y="1942"/>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8"/>
            <p:cNvSpPr/>
            <p:nvPr/>
          </p:nvSpPr>
          <p:spPr>
            <a:xfrm>
              <a:off x="6999125" y="4701925"/>
              <a:ext cx="77650" cy="291150"/>
            </a:xfrm>
            <a:custGeom>
              <a:avLst/>
              <a:gdLst/>
              <a:ahLst/>
              <a:cxnLst/>
              <a:rect l="l" t="t" r="r" b="b"/>
              <a:pathLst>
                <a:path w="3106" h="11646" extrusionOk="0">
                  <a:moveTo>
                    <a:pt x="0" y="1"/>
                  </a:moveTo>
                  <a:cubicBezTo>
                    <a:pt x="777" y="3882"/>
                    <a:pt x="2607" y="11646"/>
                    <a:pt x="2607" y="11646"/>
                  </a:cubicBezTo>
                  <a:lnTo>
                    <a:pt x="3106" y="11646"/>
                  </a:lnTo>
                  <a:cubicBezTo>
                    <a:pt x="3106" y="11646"/>
                    <a:pt x="1941" y="6322"/>
                    <a:pt x="1498" y="4659"/>
                  </a:cubicBezTo>
                  <a:cubicBezTo>
                    <a:pt x="1110" y="2995"/>
                    <a:pt x="1" y="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8"/>
            <p:cNvSpPr/>
            <p:nvPr/>
          </p:nvSpPr>
          <p:spPr>
            <a:xfrm>
              <a:off x="6924275" y="4737975"/>
              <a:ext cx="109525" cy="255100"/>
            </a:xfrm>
            <a:custGeom>
              <a:avLst/>
              <a:gdLst/>
              <a:ahLst/>
              <a:cxnLst/>
              <a:rect l="l" t="t" r="r" b="b"/>
              <a:pathLst>
                <a:path w="4381" h="10204" extrusionOk="0">
                  <a:moveTo>
                    <a:pt x="0" y="1"/>
                  </a:moveTo>
                  <a:cubicBezTo>
                    <a:pt x="0" y="1775"/>
                    <a:pt x="3937" y="10204"/>
                    <a:pt x="3937" y="10204"/>
                  </a:cubicBezTo>
                  <a:lnTo>
                    <a:pt x="4381" y="10204"/>
                  </a:lnTo>
                  <a:cubicBezTo>
                    <a:pt x="4381" y="10204"/>
                    <a:pt x="3937" y="9039"/>
                    <a:pt x="3383" y="7542"/>
                  </a:cubicBezTo>
                  <a:cubicBezTo>
                    <a:pt x="2828" y="6100"/>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Прямоугольник 2"/>
          <p:cNvSpPr/>
          <p:nvPr/>
        </p:nvSpPr>
        <p:spPr>
          <a:xfrm>
            <a:off x="3714735" y="4384062"/>
            <a:ext cx="3961341" cy="307777"/>
          </a:xfrm>
          <a:prstGeom prst="rect">
            <a:avLst/>
          </a:prstGeom>
        </p:spPr>
        <p:txBody>
          <a:bodyPr wrap="none">
            <a:spAutoFit/>
          </a:bodyPr>
          <a:lstStyle/>
          <a:p>
            <a:r>
              <a:rPr lang="en-US" dirty="0"/>
              <a:t>https://www.youtube.com/watch?v=yoOjtznrg04</a:t>
            </a:r>
            <a:endParaRPr lang="ru-RU" dirty="0"/>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174"/>
        <p:cNvGrpSpPr/>
        <p:nvPr/>
      </p:nvGrpSpPr>
      <p:grpSpPr>
        <a:xfrm>
          <a:off x="0" y="0"/>
          <a:ext cx="0" cy="0"/>
          <a:chOff x="0" y="0"/>
          <a:chExt cx="0" cy="0"/>
        </a:xfrm>
      </p:grpSpPr>
      <p:grpSp>
        <p:nvGrpSpPr>
          <p:cNvPr id="1190" name="Google Shape;1190;p42"/>
          <p:cNvGrpSpPr/>
          <p:nvPr/>
        </p:nvGrpSpPr>
        <p:grpSpPr>
          <a:xfrm>
            <a:off x="1177450" y="764688"/>
            <a:ext cx="1111825" cy="170525"/>
            <a:chOff x="1893450" y="398925"/>
            <a:chExt cx="1111825" cy="170525"/>
          </a:xfrm>
        </p:grpSpPr>
        <p:sp>
          <p:nvSpPr>
            <p:cNvPr id="1191" name="Google Shape;1191;p42"/>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2"/>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2"/>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2"/>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 name="Google Shape;1195;p42"/>
          <p:cNvGrpSpPr/>
          <p:nvPr/>
        </p:nvGrpSpPr>
        <p:grpSpPr>
          <a:xfrm flipH="1">
            <a:off x="6854775" y="764700"/>
            <a:ext cx="1111825" cy="170525"/>
            <a:chOff x="1893450" y="398925"/>
            <a:chExt cx="1111825" cy="170525"/>
          </a:xfrm>
        </p:grpSpPr>
        <p:sp>
          <p:nvSpPr>
            <p:cNvPr id="1196" name="Google Shape;1196;p42"/>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2"/>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2"/>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2"/>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5" name="Рисунок 1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550552" y="1121306"/>
            <a:ext cx="3903129" cy="2854163"/>
          </a:xfrm>
          <a:prstGeom prst="rect">
            <a:avLst/>
          </a:prstGeom>
        </p:spPr>
      </p:pic>
      <p:cxnSp>
        <p:nvCxnSpPr>
          <p:cNvPr id="17" name="Прямая со стрелкой 16"/>
          <p:cNvCxnSpPr/>
          <p:nvPr/>
        </p:nvCxnSpPr>
        <p:spPr>
          <a:xfrm flipV="1">
            <a:off x="5813448" y="1975638"/>
            <a:ext cx="1521775" cy="453863"/>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9" name="Прямая со стрелкой 18"/>
          <p:cNvCxnSpPr/>
          <p:nvPr/>
        </p:nvCxnSpPr>
        <p:spPr>
          <a:xfrm flipH="1">
            <a:off x="1468380" y="2429501"/>
            <a:ext cx="2102452" cy="874353"/>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7381945" y="1882196"/>
            <a:ext cx="960519" cy="307777"/>
          </a:xfrm>
          <a:prstGeom prst="rect">
            <a:avLst/>
          </a:prstGeom>
          <a:noFill/>
        </p:spPr>
        <p:txBody>
          <a:bodyPr wrap="none" rtlCol="0">
            <a:spAutoFit/>
          </a:bodyPr>
          <a:lstStyle/>
          <a:p>
            <a:r>
              <a:rPr lang="ru-RU" dirty="0" smtClean="0"/>
              <a:t>алебастр</a:t>
            </a:r>
            <a:endParaRPr lang="ru-RU" dirty="0"/>
          </a:p>
        </p:txBody>
      </p:sp>
      <p:sp>
        <p:nvSpPr>
          <p:cNvPr id="21" name="TextBox 20"/>
          <p:cNvSpPr txBox="1"/>
          <p:nvPr/>
        </p:nvSpPr>
        <p:spPr>
          <a:xfrm>
            <a:off x="840981" y="3457366"/>
            <a:ext cx="1576072" cy="307777"/>
          </a:xfrm>
          <a:prstGeom prst="rect">
            <a:avLst/>
          </a:prstGeom>
          <a:noFill/>
        </p:spPr>
        <p:txBody>
          <a:bodyPr wrap="none" rtlCol="0">
            <a:spAutoFit/>
          </a:bodyPr>
          <a:lstStyle/>
          <a:p>
            <a:r>
              <a:rPr lang="ru-RU" dirty="0" smtClean="0"/>
              <a:t>горный хрусталь</a:t>
            </a:r>
            <a:endParaRPr lang="ru-RU" dirty="0"/>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3479"/>
        <p:cNvGrpSpPr/>
        <p:nvPr/>
      </p:nvGrpSpPr>
      <p:grpSpPr>
        <a:xfrm>
          <a:off x="0" y="0"/>
          <a:ext cx="0" cy="0"/>
          <a:chOff x="0" y="0"/>
          <a:chExt cx="0" cy="0"/>
        </a:xfrm>
      </p:grpSpPr>
      <p:sp>
        <p:nvSpPr>
          <p:cNvPr id="3480" name="Google Shape;3480;p69"/>
          <p:cNvSpPr txBox="1">
            <a:spLocks noGrp="1"/>
          </p:cNvSpPr>
          <p:nvPr>
            <p:ph type="subTitle" idx="3"/>
          </p:nvPr>
        </p:nvSpPr>
        <p:spPr>
          <a:xfrm>
            <a:off x="1033525" y="3741725"/>
            <a:ext cx="2268900" cy="63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Saturn is a gas giant and has several rings</a:t>
            </a:r>
            <a:endParaRPr/>
          </a:p>
        </p:txBody>
      </p:sp>
      <p:sp>
        <p:nvSpPr>
          <p:cNvPr id="3481" name="Google Shape;3481;p69"/>
          <p:cNvSpPr txBox="1">
            <a:spLocks noGrp="1"/>
          </p:cNvSpPr>
          <p:nvPr>
            <p:ph type="title" idx="8"/>
          </p:nvPr>
        </p:nvSpPr>
        <p:spPr>
          <a:xfrm>
            <a:off x="1705875" y="1406350"/>
            <a:ext cx="1076700" cy="60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26%</a:t>
            </a:r>
            <a:endParaRPr/>
          </a:p>
        </p:txBody>
      </p:sp>
      <p:sp>
        <p:nvSpPr>
          <p:cNvPr id="3482" name="Google Shape;3482;p69"/>
          <p:cNvSpPr txBox="1">
            <a:spLocks noGrp="1"/>
          </p:cNvSpPr>
          <p:nvPr>
            <p:ph type="subTitle" idx="1"/>
          </p:nvPr>
        </p:nvSpPr>
        <p:spPr>
          <a:xfrm>
            <a:off x="1033525" y="3347750"/>
            <a:ext cx="2268900" cy="485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a:t>
            </a:r>
            <a:endParaRPr/>
          </a:p>
        </p:txBody>
      </p:sp>
      <p:sp>
        <p:nvSpPr>
          <p:cNvPr id="3483" name="Google Shape;3483;p69"/>
          <p:cNvSpPr txBox="1">
            <a:spLocks noGrp="1"/>
          </p:cNvSpPr>
          <p:nvPr>
            <p:ph type="subTitle" idx="4"/>
          </p:nvPr>
        </p:nvSpPr>
        <p:spPr>
          <a:xfrm>
            <a:off x="5841525" y="3347750"/>
            <a:ext cx="2268900" cy="485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 MARS</a:t>
            </a:r>
            <a:endParaRPr/>
          </a:p>
        </p:txBody>
      </p:sp>
      <p:grpSp>
        <p:nvGrpSpPr>
          <p:cNvPr id="3484" name="Google Shape;3484;p69"/>
          <p:cNvGrpSpPr/>
          <p:nvPr/>
        </p:nvGrpSpPr>
        <p:grpSpPr>
          <a:xfrm>
            <a:off x="1101225" y="764688"/>
            <a:ext cx="1111825" cy="170525"/>
            <a:chOff x="1893450" y="398925"/>
            <a:chExt cx="1111825" cy="170525"/>
          </a:xfrm>
        </p:grpSpPr>
        <p:sp>
          <p:nvSpPr>
            <p:cNvPr id="3485" name="Google Shape;3485;p69"/>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9"/>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9"/>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9"/>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9" name="Google Shape;3489;p69"/>
          <p:cNvGrpSpPr/>
          <p:nvPr/>
        </p:nvGrpSpPr>
        <p:grpSpPr>
          <a:xfrm flipH="1">
            <a:off x="6930950" y="764700"/>
            <a:ext cx="1111825" cy="170525"/>
            <a:chOff x="1893450" y="398925"/>
            <a:chExt cx="1111825" cy="170525"/>
          </a:xfrm>
        </p:grpSpPr>
        <p:sp>
          <p:nvSpPr>
            <p:cNvPr id="3490" name="Google Shape;3490;p69"/>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9"/>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9"/>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9"/>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94" name="Google Shape;3494;p69"/>
          <p:cNvSpPr/>
          <p:nvPr/>
        </p:nvSpPr>
        <p:spPr>
          <a:xfrm>
            <a:off x="1670075" y="2196475"/>
            <a:ext cx="996000" cy="9960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9"/>
          <p:cNvSpPr/>
          <p:nvPr/>
        </p:nvSpPr>
        <p:spPr>
          <a:xfrm flipH="1">
            <a:off x="1669975" y="2196475"/>
            <a:ext cx="996000" cy="996000"/>
          </a:xfrm>
          <a:prstGeom prst="pie">
            <a:avLst>
              <a:gd name="adj1" fmla="val 10295134"/>
              <a:gd name="adj2" fmla="val 1620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9"/>
          <p:cNvSpPr/>
          <p:nvPr/>
        </p:nvSpPr>
        <p:spPr>
          <a:xfrm>
            <a:off x="4074025" y="2196475"/>
            <a:ext cx="996000" cy="9960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9"/>
          <p:cNvSpPr/>
          <p:nvPr/>
        </p:nvSpPr>
        <p:spPr>
          <a:xfrm flipH="1">
            <a:off x="4073925" y="2196475"/>
            <a:ext cx="996000" cy="996000"/>
          </a:xfrm>
          <a:prstGeom prst="pie">
            <a:avLst>
              <a:gd name="adj1" fmla="val 2148520"/>
              <a:gd name="adj2" fmla="val 1620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9"/>
          <p:cNvSpPr txBox="1">
            <a:spLocks noGrp="1"/>
          </p:cNvSpPr>
          <p:nvPr>
            <p:ph type="title" idx="2"/>
          </p:nvPr>
        </p:nvSpPr>
        <p:spPr>
          <a:xfrm>
            <a:off x="713225" y="521225"/>
            <a:ext cx="7717500" cy="60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SOME PERCENTAGES</a:t>
            </a:r>
            <a:endParaRPr/>
          </a:p>
        </p:txBody>
      </p:sp>
      <p:sp>
        <p:nvSpPr>
          <p:cNvPr id="3499" name="Google Shape;3499;p69"/>
          <p:cNvSpPr txBox="1">
            <a:spLocks noGrp="1"/>
          </p:cNvSpPr>
          <p:nvPr>
            <p:ph type="subTitle" idx="5"/>
          </p:nvPr>
        </p:nvSpPr>
        <p:spPr>
          <a:xfrm>
            <a:off x="5841525" y="3741725"/>
            <a:ext cx="2268900" cy="63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Despite being red, Mars is a cold place</a:t>
            </a:r>
            <a:endParaRPr/>
          </a:p>
        </p:txBody>
      </p:sp>
      <p:sp>
        <p:nvSpPr>
          <p:cNvPr id="3500" name="Google Shape;3500;p69"/>
          <p:cNvSpPr txBox="1">
            <a:spLocks noGrp="1"/>
          </p:cNvSpPr>
          <p:nvPr>
            <p:ph type="subTitle" idx="6"/>
          </p:nvPr>
        </p:nvSpPr>
        <p:spPr>
          <a:xfrm>
            <a:off x="3437525" y="3347750"/>
            <a:ext cx="2268900" cy="485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3501" name="Google Shape;3501;p69"/>
          <p:cNvSpPr txBox="1">
            <a:spLocks noGrp="1"/>
          </p:cNvSpPr>
          <p:nvPr>
            <p:ph type="subTitle" idx="7"/>
          </p:nvPr>
        </p:nvSpPr>
        <p:spPr>
          <a:xfrm>
            <a:off x="3437525" y="3741725"/>
            <a:ext cx="2268900" cy="63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 is the second planet from the Sun</a:t>
            </a:r>
            <a:endParaRPr/>
          </a:p>
        </p:txBody>
      </p:sp>
      <p:sp>
        <p:nvSpPr>
          <p:cNvPr id="3502" name="Google Shape;3502;p69"/>
          <p:cNvSpPr txBox="1">
            <a:spLocks noGrp="1"/>
          </p:cNvSpPr>
          <p:nvPr>
            <p:ph type="title" idx="9"/>
          </p:nvPr>
        </p:nvSpPr>
        <p:spPr>
          <a:xfrm>
            <a:off x="4071750" y="1406350"/>
            <a:ext cx="1076700" cy="60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67%</a:t>
            </a:r>
            <a:endParaRPr/>
          </a:p>
        </p:txBody>
      </p:sp>
      <p:sp>
        <p:nvSpPr>
          <p:cNvPr id="3503" name="Google Shape;3503;p69"/>
          <p:cNvSpPr txBox="1">
            <a:spLocks noGrp="1"/>
          </p:cNvSpPr>
          <p:nvPr>
            <p:ph type="title" idx="13"/>
          </p:nvPr>
        </p:nvSpPr>
        <p:spPr>
          <a:xfrm>
            <a:off x="6437625" y="1406350"/>
            <a:ext cx="1076700" cy="60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84%</a:t>
            </a:r>
            <a:endParaRPr/>
          </a:p>
        </p:txBody>
      </p:sp>
      <p:sp>
        <p:nvSpPr>
          <p:cNvPr id="3504" name="Google Shape;3504;p69"/>
          <p:cNvSpPr/>
          <p:nvPr/>
        </p:nvSpPr>
        <p:spPr>
          <a:xfrm>
            <a:off x="6478075" y="2196475"/>
            <a:ext cx="996000" cy="9960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9"/>
          <p:cNvSpPr/>
          <p:nvPr/>
        </p:nvSpPr>
        <p:spPr>
          <a:xfrm flipH="1">
            <a:off x="6477975" y="2196475"/>
            <a:ext cx="996000" cy="996000"/>
          </a:xfrm>
          <a:prstGeom prst="pie">
            <a:avLst>
              <a:gd name="adj1" fmla="val 19874280"/>
              <a:gd name="adj2" fmla="val 1620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06" name="Google Shape;3506;p69"/>
          <p:cNvGrpSpPr/>
          <p:nvPr/>
        </p:nvGrpSpPr>
        <p:grpSpPr>
          <a:xfrm>
            <a:off x="5186462" y="2508227"/>
            <a:ext cx="1291533" cy="2324789"/>
            <a:chOff x="760875" y="3379425"/>
            <a:chExt cx="887225" cy="1597025"/>
          </a:xfrm>
        </p:grpSpPr>
        <p:sp>
          <p:nvSpPr>
            <p:cNvPr id="3507" name="Google Shape;3507;p69"/>
            <p:cNvSpPr/>
            <p:nvPr/>
          </p:nvSpPr>
          <p:spPr>
            <a:xfrm>
              <a:off x="1248825" y="3527750"/>
              <a:ext cx="317500" cy="350750"/>
            </a:xfrm>
            <a:custGeom>
              <a:avLst/>
              <a:gdLst/>
              <a:ahLst/>
              <a:cxnLst/>
              <a:rect l="l" t="t" r="r" b="b"/>
              <a:pathLst>
                <a:path w="12700" h="14030" extrusionOk="0">
                  <a:moveTo>
                    <a:pt x="8263" y="1"/>
                  </a:moveTo>
                  <a:lnTo>
                    <a:pt x="8263" y="1"/>
                  </a:lnTo>
                  <a:cubicBezTo>
                    <a:pt x="8319" y="278"/>
                    <a:pt x="8319" y="722"/>
                    <a:pt x="8208" y="2274"/>
                  </a:cubicBezTo>
                  <a:cubicBezTo>
                    <a:pt x="7598" y="1442"/>
                    <a:pt x="6655" y="444"/>
                    <a:pt x="6655" y="444"/>
                  </a:cubicBezTo>
                  <a:cubicBezTo>
                    <a:pt x="6655" y="444"/>
                    <a:pt x="5213" y="943"/>
                    <a:pt x="3494" y="2773"/>
                  </a:cubicBezTo>
                  <a:cubicBezTo>
                    <a:pt x="1831" y="4548"/>
                    <a:pt x="278" y="9594"/>
                    <a:pt x="223" y="9760"/>
                  </a:cubicBezTo>
                  <a:lnTo>
                    <a:pt x="1" y="14030"/>
                  </a:lnTo>
                  <a:cubicBezTo>
                    <a:pt x="1" y="14030"/>
                    <a:pt x="3494" y="7376"/>
                    <a:pt x="4936" y="6156"/>
                  </a:cubicBezTo>
                  <a:cubicBezTo>
                    <a:pt x="9095" y="2551"/>
                    <a:pt x="12699" y="2441"/>
                    <a:pt x="12699" y="2441"/>
                  </a:cubicBezTo>
                  <a:cubicBezTo>
                    <a:pt x="12699" y="2441"/>
                    <a:pt x="11923" y="1553"/>
                    <a:pt x="10869" y="999"/>
                  </a:cubicBezTo>
                  <a:cubicBezTo>
                    <a:pt x="9871" y="444"/>
                    <a:pt x="8818" y="112"/>
                    <a:pt x="8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9"/>
            <p:cNvSpPr/>
            <p:nvPr/>
          </p:nvSpPr>
          <p:spPr>
            <a:xfrm>
              <a:off x="841275" y="3527750"/>
              <a:ext cx="317475" cy="350750"/>
            </a:xfrm>
            <a:custGeom>
              <a:avLst/>
              <a:gdLst/>
              <a:ahLst/>
              <a:cxnLst/>
              <a:rect l="l" t="t" r="r" b="b"/>
              <a:pathLst>
                <a:path w="12699" h="14030" extrusionOk="0">
                  <a:moveTo>
                    <a:pt x="4492" y="1"/>
                  </a:moveTo>
                  <a:lnTo>
                    <a:pt x="4492" y="1"/>
                  </a:lnTo>
                  <a:cubicBezTo>
                    <a:pt x="3937" y="112"/>
                    <a:pt x="2884" y="444"/>
                    <a:pt x="1830" y="999"/>
                  </a:cubicBezTo>
                  <a:cubicBezTo>
                    <a:pt x="777" y="1553"/>
                    <a:pt x="0" y="2441"/>
                    <a:pt x="0" y="2441"/>
                  </a:cubicBezTo>
                  <a:cubicBezTo>
                    <a:pt x="0" y="2441"/>
                    <a:pt x="3605" y="2551"/>
                    <a:pt x="7763" y="6156"/>
                  </a:cubicBezTo>
                  <a:cubicBezTo>
                    <a:pt x="9261" y="7376"/>
                    <a:pt x="12699" y="14030"/>
                    <a:pt x="12699" y="14030"/>
                  </a:cubicBezTo>
                  <a:lnTo>
                    <a:pt x="12588" y="9760"/>
                  </a:lnTo>
                  <a:cubicBezTo>
                    <a:pt x="12532" y="9594"/>
                    <a:pt x="12421" y="5435"/>
                    <a:pt x="9815" y="2829"/>
                  </a:cubicBezTo>
                  <a:cubicBezTo>
                    <a:pt x="8096" y="1110"/>
                    <a:pt x="6045" y="444"/>
                    <a:pt x="6045" y="444"/>
                  </a:cubicBezTo>
                  <a:cubicBezTo>
                    <a:pt x="6045" y="444"/>
                    <a:pt x="5157" y="1442"/>
                    <a:pt x="4547" y="2274"/>
                  </a:cubicBezTo>
                  <a:cubicBezTo>
                    <a:pt x="4381" y="722"/>
                    <a:pt x="4381" y="278"/>
                    <a:pt x="4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9"/>
            <p:cNvSpPr/>
            <p:nvPr/>
          </p:nvSpPr>
          <p:spPr>
            <a:xfrm>
              <a:off x="1172600" y="3874325"/>
              <a:ext cx="59625" cy="1102125"/>
            </a:xfrm>
            <a:custGeom>
              <a:avLst/>
              <a:gdLst/>
              <a:ahLst/>
              <a:cxnLst/>
              <a:rect l="l" t="t" r="r" b="b"/>
              <a:pathLst>
                <a:path w="2385" h="44085" extrusionOk="0">
                  <a:moveTo>
                    <a:pt x="0" y="0"/>
                  </a:moveTo>
                  <a:lnTo>
                    <a:pt x="0" y="44084"/>
                  </a:lnTo>
                  <a:lnTo>
                    <a:pt x="2385" y="44084"/>
                  </a:lnTo>
                  <a:lnTo>
                    <a:pt x="23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9"/>
            <p:cNvSpPr/>
            <p:nvPr/>
          </p:nvSpPr>
          <p:spPr>
            <a:xfrm>
              <a:off x="1211400" y="3874325"/>
              <a:ext cx="20825" cy="1102125"/>
            </a:xfrm>
            <a:custGeom>
              <a:avLst/>
              <a:gdLst/>
              <a:ahLst/>
              <a:cxnLst/>
              <a:rect l="l" t="t" r="r" b="b"/>
              <a:pathLst>
                <a:path w="833" h="44085" extrusionOk="0">
                  <a:moveTo>
                    <a:pt x="1" y="0"/>
                  </a:moveTo>
                  <a:lnTo>
                    <a:pt x="1" y="44084"/>
                  </a:lnTo>
                  <a:lnTo>
                    <a:pt x="833" y="44084"/>
                  </a:lnTo>
                  <a:lnTo>
                    <a:pt x="8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9"/>
            <p:cNvSpPr/>
            <p:nvPr/>
          </p:nvSpPr>
          <p:spPr>
            <a:xfrm>
              <a:off x="1218350" y="3755600"/>
              <a:ext cx="429750" cy="239350"/>
            </a:xfrm>
            <a:custGeom>
              <a:avLst/>
              <a:gdLst/>
              <a:ahLst/>
              <a:cxnLst/>
              <a:rect l="l" t="t" r="r" b="b"/>
              <a:pathLst>
                <a:path w="17190" h="9574" extrusionOk="0">
                  <a:moveTo>
                    <a:pt x="9180" y="1"/>
                  </a:moveTo>
                  <a:cubicBezTo>
                    <a:pt x="8425" y="1"/>
                    <a:pt x="7474" y="77"/>
                    <a:pt x="6599" y="369"/>
                  </a:cubicBezTo>
                  <a:cubicBezTo>
                    <a:pt x="5822" y="591"/>
                    <a:pt x="1941" y="2587"/>
                    <a:pt x="943" y="4860"/>
                  </a:cubicBezTo>
                  <a:cubicBezTo>
                    <a:pt x="0" y="7245"/>
                    <a:pt x="55" y="9574"/>
                    <a:pt x="55" y="9574"/>
                  </a:cubicBezTo>
                  <a:cubicBezTo>
                    <a:pt x="55" y="9574"/>
                    <a:pt x="222" y="8520"/>
                    <a:pt x="665" y="7633"/>
                  </a:cubicBezTo>
                  <a:cubicBezTo>
                    <a:pt x="665" y="7633"/>
                    <a:pt x="2329" y="3640"/>
                    <a:pt x="6876" y="3419"/>
                  </a:cubicBezTo>
                  <a:cubicBezTo>
                    <a:pt x="7065" y="3407"/>
                    <a:pt x="7256" y="3401"/>
                    <a:pt x="7449" y="3401"/>
                  </a:cubicBezTo>
                  <a:cubicBezTo>
                    <a:pt x="11847" y="3401"/>
                    <a:pt x="17190" y="6302"/>
                    <a:pt x="17190" y="6302"/>
                  </a:cubicBezTo>
                  <a:cubicBezTo>
                    <a:pt x="17190" y="6302"/>
                    <a:pt x="16358" y="4250"/>
                    <a:pt x="15083" y="3419"/>
                  </a:cubicBezTo>
                  <a:cubicBezTo>
                    <a:pt x="13918" y="2587"/>
                    <a:pt x="12587" y="2420"/>
                    <a:pt x="11922" y="2420"/>
                  </a:cubicBezTo>
                  <a:cubicBezTo>
                    <a:pt x="12698" y="2254"/>
                    <a:pt x="14140" y="2088"/>
                    <a:pt x="14140" y="2088"/>
                  </a:cubicBezTo>
                  <a:cubicBezTo>
                    <a:pt x="14140" y="2088"/>
                    <a:pt x="12754" y="1311"/>
                    <a:pt x="11423" y="1034"/>
                  </a:cubicBezTo>
                  <a:cubicBezTo>
                    <a:pt x="11280" y="1006"/>
                    <a:pt x="11096" y="992"/>
                    <a:pt x="10877" y="992"/>
                  </a:cubicBezTo>
                  <a:cubicBezTo>
                    <a:pt x="10248" y="992"/>
                    <a:pt x="9332" y="1106"/>
                    <a:pt x="8262" y="1311"/>
                  </a:cubicBezTo>
                  <a:cubicBezTo>
                    <a:pt x="8928" y="646"/>
                    <a:pt x="10591" y="92"/>
                    <a:pt x="10591" y="92"/>
                  </a:cubicBezTo>
                  <a:cubicBezTo>
                    <a:pt x="10591" y="92"/>
                    <a:pt x="10003" y="1"/>
                    <a:pt x="9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9"/>
            <p:cNvSpPr/>
            <p:nvPr/>
          </p:nvSpPr>
          <p:spPr>
            <a:xfrm>
              <a:off x="760875" y="3751450"/>
              <a:ext cx="429775" cy="240725"/>
            </a:xfrm>
            <a:custGeom>
              <a:avLst/>
              <a:gdLst/>
              <a:ahLst/>
              <a:cxnLst/>
              <a:rect l="l" t="t" r="r" b="b"/>
              <a:pathLst>
                <a:path w="17191" h="9629" extrusionOk="0">
                  <a:moveTo>
                    <a:pt x="7989" y="1"/>
                  </a:moveTo>
                  <a:cubicBezTo>
                    <a:pt x="7172" y="1"/>
                    <a:pt x="6599" y="91"/>
                    <a:pt x="6599" y="91"/>
                  </a:cubicBezTo>
                  <a:cubicBezTo>
                    <a:pt x="6599" y="91"/>
                    <a:pt x="8262" y="646"/>
                    <a:pt x="8928" y="1367"/>
                  </a:cubicBezTo>
                  <a:cubicBezTo>
                    <a:pt x="7883" y="1166"/>
                    <a:pt x="6984" y="1023"/>
                    <a:pt x="6357" y="1023"/>
                  </a:cubicBezTo>
                  <a:cubicBezTo>
                    <a:pt x="6119" y="1023"/>
                    <a:pt x="5920" y="1044"/>
                    <a:pt x="5767" y="1089"/>
                  </a:cubicBezTo>
                  <a:cubicBezTo>
                    <a:pt x="4436" y="1367"/>
                    <a:pt x="3050" y="2143"/>
                    <a:pt x="3050" y="2143"/>
                  </a:cubicBezTo>
                  <a:cubicBezTo>
                    <a:pt x="3050" y="2143"/>
                    <a:pt x="4492" y="2254"/>
                    <a:pt x="5268" y="2476"/>
                  </a:cubicBezTo>
                  <a:cubicBezTo>
                    <a:pt x="4547" y="2476"/>
                    <a:pt x="3327" y="2586"/>
                    <a:pt x="2052" y="3418"/>
                  </a:cubicBezTo>
                  <a:cubicBezTo>
                    <a:pt x="832" y="4250"/>
                    <a:pt x="0" y="6357"/>
                    <a:pt x="0" y="6357"/>
                  </a:cubicBezTo>
                  <a:cubicBezTo>
                    <a:pt x="0" y="6357"/>
                    <a:pt x="5351" y="3401"/>
                    <a:pt x="9751" y="3401"/>
                  </a:cubicBezTo>
                  <a:cubicBezTo>
                    <a:pt x="9941" y="3401"/>
                    <a:pt x="10128" y="3407"/>
                    <a:pt x="10314" y="3418"/>
                  </a:cubicBezTo>
                  <a:cubicBezTo>
                    <a:pt x="14806" y="3640"/>
                    <a:pt x="16469" y="7688"/>
                    <a:pt x="16469" y="7688"/>
                  </a:cubicBezTo>
                  <a:cubicBezTo>
                    <a:pt x="16968" y="8575"/>
                    <a:pt x="17135" y="9629"/>
                    <a:pt x="17135" y="9629"/>
                  </a:cubicBezTo>
                  <a:cubicBezTo>
                    <a:pt x="17135" y="9629"/>
                    <a:pt x="17190" y="7244"/>
                    <a:pt x="16192" y="4915"/>
                  </a:cubicBezTo>
                  <a:cubicBezTo>
                    <a:pt x="15249" y="2586"/>
                    <a:pt x="11368" y="590"/>
                    <a:pt x="10591" y="368"/>
                  </a:cubicBezTo>
                  <a:cubicBezTo>
                    <a:pt x="9690" y="77"/>
                    <a:pt x="8737" y="1"/>
                    <a:pt x="7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9"/>
            <p:cNvSpPr/>
            <p:nvPr/>
          </p:nvSpPr>
          <p:spPr>
            <a:xfrm>
              <a:off x="1205850" y="3656675"/>
              <a:ext cx="435325" cy="288375"/>
            </a:xfrm>
            <a:custGeom>
              <a:avLst/>
              <a:gdLst/>
              <a:ahLst/>
              <a:cxnLst/>
              <a:rect l="l" t="t" r="r" b="b"/>
              <a:pathLst>
                <a:path w="17413" h="11535" extrusionOk="0">
                  <a:moveTo>
                    <a:pt x="7321" y="1"/>
                  </a:moveTo>
                  <a:cubicBezTo>
                    <a:pt x="7321" y="1"/>
                    <a:pt x="3938" y="1387"/>
                    <a:pt x="3661" y="4991"/>
                  </a:cubicBezTo>
                  <a:lnTo>
                    <a:pt x="2441" y="3882"/>
                  </a:lnTo>
                  <a:cubicBezTo>
                    <a:pt x="2441" y="3882"/>
                    <a:pt x="944" y="5324"/>
                    <a:pt x="334" y="8041"/>
                  </a:cubicBezTo>
                  <a:cubicBezTo>
                    <a:pt x="1" y="9594"/>
                    <a:pt x="611" y="11534"/>
                    <a:pt x="611" y="11534"/>
                  </a:cubicBezTo>
                  <a:cubicBezTo>
                    <a:pt x="611" y="11534"/>
                    <a:pt x="833" y="9372"/>
                    <a:pt x="4714" y="6377"/>
                  </a:cubicBezTo>
                  <a:cubicBezTo>
                    <a:pt x="8596" y="3328"/>
                    <a:pt x="17413" y="3161"/>
                    <a:pt x="17413" y="3161"/>
                  </a:cubicBezTo>
                  <a:cubicBezTo>
                    <a:pt x="17413" y="3161"/>
                    <a:pt x="16692" y="1553"/>
                    <a:pt x="15028" y="832"/>
                  </a:cubicBezTo>
                  <a:cubicBezTo>
                    <a:pt x="13620" y="264"/>
                    <a:pt x="12238" y="118"/>
                    <a:pt x="11193" y="118"/>
                  </a:cubicBezTo>
                  <a:cubicBezTo>
                    <a:pt x="10098" y="118"/>
                    <a:pt x="9372" y="278"/>
                    <a:pt x="9372" y="278"/>
                  </a:cubicBezTo>
                  <a:cubicBezTo>
                    <a:pt x="9372" y="278"/>
                    <a:pt x="8873" y="832"/>
                    <a:pt x="8152" y="2496"/>
                  </a:cubicBezTo>
                  <a:cubicBezTo>
                    <a:pt x="7764" y="1110"/>
                    <a:pt x="7321" y="1"/>
                    <a:pt x="7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9"/>
            <p:cNvSpPr/>
            <p:nvPr/>
          </p:nvSpPr>
          <p:spPr>
            <a:xfrm>
              <a:off x="767800" y="3655300"/>
              <a:ext cx="435325" cy="288350"/>
            </a:xfrm>
            <a:custGeom>
              <a:avLst/>
              <a:gdLst/>
              <a:ahLst/>
              <a:cxnLst/>
              <a:rect l="l" t="t" r="r" b="b"/>
              <a:pathLst>
                <a:path w="17413" h="11534" extrusionOk="0">
                  <a:moveTo>
                    <a:pt x="10037" y="0"/>
                  </a:moveTo>
                  <a:cubicBezTo>
                    <a:pt x="10037" y="0"/>
                    <a:pt x="9649" y="1109"/>
                    <a:pt x="9205" y="2495"/>
                  </a:cubicBezTo>
                  <a:cubicBezTo>
                    <a:pt x="8540" y="832"/>
                    <a:pt x="8041" y="277"/>
                    <a:pt x="8041" y="277"/>
                  </a:cubicBezTo>
                  <a:cubicBezTo>
                    <a:pt x="8041" y="277"/>
                    <a:pt x="7315" y="118"/>
                    <a:pt x="6213" y="118"/>
                  </a:cubicBezTo>
                  <a:cubicBezTo>
                    <a:pt x="5160" y="118"/>
                    <a:pt x="3765" y="263"/>
                    <a:pt x="2329" y="832"/>
                  </a:cubicBezTo>
                  <a:cubicBezTo>
                    <a:pt x="666" y="1553"/>
                    <a:pt x="0" y="3105"/>
                    <a:pt x="0" y="3105"/>
                  </a:cubicBezTo>
                  <a:cubicBezTo>
                    <a:pt x="0" y="3105"/>
                    <a:pt x="8817" y="3327"/>
                    <a:pt x="12699" y="6377"/>
                  </a:cubicBezTo>
                  <a:cubicBezTo>
                    <a:pt x="16580" y="9371"/>
                    <a:pt x="16747" y="11534"/>
                    <a:pt x="16747" y="11534"/>
                  </a:cubicBezTo>
                  <a:cubicBezTo>
                    <a:pt x="16747" y="11534"/>
                    <a:pt x="17412" y="9649"/>
                    <a:pt x="17024" y="8041"/>
                  </a:cubicBezTo>
                  <a:cubicBezTo>
                    <a:pt x="16414" y="5323"/>
                    <a:pt x="14972" y="3882"/>
                    <a:pt x="14972" y="3882"/>
                  </a:cubicBezTo>
                  <a:lnTo>
                    <a:pt x="13697" y="4991"/>
                  </a:lnTo>
                  <a:cubicBezTo>
                    <a:pt x="13420" y="1386"/>
                    <a:pt x="10037" y="0"/>
                    <a:pt x="100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9"/>
            <p:cNvSpPr/>
            <p:nvPr/>
          </p:nvSpPr>
          <p:spPr>
            <a:xfrm>
              <a:off x="1122675" y="3379425"/>
              <a:ext cx="187175" cy="594725"/>
            </a:xfrm>
            <a:custGeom>
              <a:avLst/>
              <a:gdLst/>
              <a:ahLst/>
              <a:cxnLst/>
              <a:rect l="l" t="t" r="r" b="b"/>
              <a:pathLst>
                <a:path w="7487" h="23789" extrusionOk="0">
                  <a:moveTo>
                    <a:pt x="4825" y="0"/>
                  </a:moveTo>
                  <a:cubicBezTo>
                    <a:pt x="4825" y="0"/>
                    <a:pt x="3439" y="777"/>
                    <a:pt x="2164" y="3605"/>
                  </a:cubicBezTo>
                  <a:cubicBezTo>
                    <a:pt x="1332" y="5490"/>
                    <a:pt x="112" y="9261"/>
                    <a:pt x="112" y="9261"/>
                  </a:cubicBezTo>
                  <a:cubicBezTo>
                    <a:pt x="112" y="9261"/>
                    <a:pt x="1609" y="10203"/>
                    <a:pt x="2718" y="12033"/>
                  </a:cubicBezTo>
                  <a:cubicBezTo>
                    <a:pt x="1348" y="11299"/>
                    <a:pt x="367" y="11256"/>
                    <a:pt x="155" y="11256"/>
                  </a:cubicBezTo>
                  <a:cubicBezTo>
                    <a:pt x="126" y="11256"/>
                    <a:pt x="112" y="11257"/>
                    <a:pt x="112" y="11257"/>
                  </a:cubicBezTo>
                  <a:cubicBezTo>
                    <a:pt x="112" y="11257"/>
                    <a:pt x="1" y="12033"/>
                    <a:pt x="944" y="15693"/>
                  </a:cubicBezTo>
                  <a:cubicBezTo>
                    <a:pt x="1886" y="19353"/>
                    <a:pt x="3217" y="23789"/>
                    <a:pt x="3217" y="23789"/>
                  </a:cubicBezTo>
                  <a:cubicBezTo>
                    <a:pt x="3217" y="23789"/>
                    <a:pt x="6156" y="16469"/>
                    <a:pt x="6766" y="13253"/>
                  </a:cubicBezTo>
                  <a:cubicBezTo>
                    <a:pt x="7487" y="10092"/>
                    <a:pt x="6433" y="5823"/>
                    <a:pt x="6433" y="5823"/>
                  </a:cubicBezTo>
                  <a:cubicBezTo>
                    <a:pt x="6433" y="5823"/>
                    <a:pt x="5380" y="6932"/>
                    <a:pt x="5102" y="7597"/>
                  </a:cubicBezTo>
                  <a:cubicBezTo>
                    <a:pt x="5102" y="5934"/>
                    <a:pt x="5934" y="4603"/>
                    <a:pt x="5934" y="4603"/>
                  </a:cubicBezTo>
                  <a:lnTo>
                    <a:pt x="48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6" name="Google Shape;3516;p69"/>
          <p:cNvGrpSpPr/>
          <p:nvPr/>
        </p:nvGrpSpPr>
        <p:grpSpPr>
          <a:xfrm>
            <a:off x="-233123" y="3030535"/>
            <a:ext cx="1383729" cy="1776621"/>
            <a:chOff x="453100" y="3823025"/>
            <a:chExt cx="898350" cy="1153425"/>
          </a:xfrm>
        </p:grpSpPr>
        <p:sp>
          <p:nvSpPr>
            <p:cNvPr id="3517" name="Google Shape;3517;p69"/>
            <p:cNvSpPr/>
            <p:nvPr/>
          </p:nvSpPr>
          <p:spPr>
            <a:xfrm>
              <a:off x="686000" y="4291450"/>
              <a:ext cx="191350" cy="195625"/>
            </a:xfrm>
            <a:custGeom>
              <a:avLst/>
              <a:gdLst/>
              <a:ahLst/>
              <a:cxnLst/>
              <a:rect l="l" t="t" r="r" b="b"/>
              <a:pathLst>
                <a:path w="7654" h="7825" extrusionOk="0">
                  <a:moveTo>
                    <a:pt x="5755" y="0"/>
                  </a:moveTo>
                  <a:cubicBezTo>
                    <a:pt x="5139" y="0"/>
                    <a:pt x="4381" y="154"/>
                    <a:pt x="3494" y="616"/>
                  </a:cubicBezTo>
                  <a:cubicBezTo>
                    <a:pt x="1054" y="1892"/>
                    <a:pt x="611" y="2834"/>
                    <a:pt x="278" y="4442"/>
                  </a:cubicBezTo>
                  <a:cubicBezTo>
                    <a:pt x="1" y="5829"/>
                    <a:pt x="334" y="6938"/>
                    <a:pt x="334" y="6938"/>
                  </a:cubicBezTo>
                  <a:lnTo>
                    <a:pt x="1165" y="5773"/>
                  </a:lnTo>
                  <a:lnTo>
                    <a:pt x="1165" y="5773"/>
                  </a:lnTo>
                  <a:cubicBezTo>
                    <a:pt x="1165" y="5773"/>
                    <a:pt x="999" y="6605"/>
                    <a:pt x="1054" y="7049"/>
                  </a:cubicBezTo>
                  <a:cubicBezTo>
                    <a:pt x="1110" y="7492"/>
                    <a:pt x="1443" y="7825"/>
                    <a:pt x="1443" y="7825"/>
                  </a:cubicBezTo>
                  <a:cubicBezTo>
                    <a:pt x="1443" y="7825"/>
                    <a:pt x="1942" y="4110"/>
                    <a:pt x="3328" y="2723"/>
                  </a:cubicBezTo>
                  <a:cubicBezTo>
                    <a:pt x="5158" y="838"/>
                    <a:pt x="7265" y="838"/>
                    <a:pt x="7265" y="838"/>
                  </a:cubicBezTo>
                  <a:lnTo>
                    <a:pt x="7653" y="616"/>
                  </a:lnTo>
                  <a:cubicBezTo>
                    <a:pt x="7653" y="616"/>
                    <a:pt x="6988" y="0"/>
                    <a:pt x="5755" y="0"/>
                  </a:cubicBezTo>
                  <a:close/>
                </a:path>
              </a:pathLst>
            </a:custGeom>
            <a:solidFill>
              <a:srgbClr val="0C7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9"/>
            <p:cNvSpPr/>
            <p:nvPr/>
          </p:nvSpPr>
          <p:spPr>
            <a:xfrm>
              <a:off x="939700" y="4291450"/>
              <a:ext cx="189950" cy="195625"/>
            </a:xfrm>
            <a:custGeom>
              <a:avLst/>
              <a:gdLst/>
              <a:ahLst/>
              <a:cxnLst/>
              <a:rect l="l" t="t" r="r" b="b"/>
              <a:pathLst>
                <a:path w="7598" h="7825" extrusionOk="0">
                  <a:moveTo>
                    <a:pt x="1873" y="0"/>
                  </a:moveTo>
                  <a:cubicBezTo>
                    <a:pt x="641" y="0"/>
                    <a:pt x="0" y="616"/>
                    <a:pt x="0" y="616"/>
                  </a:cubicBezTo>
                  <a:lnTo>
                    <a:pt x="333" y="838"/>
                  </a:lnTo>
                  <a:cubicBezTo>
                    <a:pt x="333" y="838"/>
                    <a:pt x="2440" y="838"/>
                    <a:pt x="4270" y="2723"/>
                  </a:cubicBezTo>
                  <a:cubicBezTo>
                    <a:pt x="5656" y="4110"/>
                    <a:pt x="6155" y="7825"/>
                    <a:pt x="6155" y="7825"/>
                  </a:cubicBezTo>
                  <a:cubicBezTo>
                    <a:pt x="6155" y="7825"/>
                    <a:pt x="6488" y="7492"/>
                    <a:pt x="6544" y="7049"/>
                  </a:cubicBezTo>
                  <a:cubicBezTo>
                    <a:pt x="6654" y="6605"/>
                    <a:pt x="6433" y="5773"/>
                    <a:pt x="6433" y="5773"/>
                  </a:cubicBezTo>
                  <a:lnTo>
                    <a:pt x="6433" y="5773"/>
                  </a:lnTo>
                  <a:lnTo>
                    <a:pt x="7264" y="6938"/>
                  </a:lnTo>
                  <a:cubicBezTo>
                    <a:pt x="7264" y="6938"/>
                    <a:pt x="7597" y="5829"/>
                    <a:pt x="7320" y="4442"/>
                  </a:cubicBezTo>
                  <a:cubicBezTo>
                    <a:pt x="6987" y="2834"/>
                    <a:pt x="6544" y="1892"/>
                    <a:pt x="4159" y="616"/>
                  </a:cubicBezTo>
                  <a:cubicBezTo>
                    <a:pt x="3253" y="154"/>
                    <a:pt x="2489" y="0"/>
                    <a:pt x="18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9"/>
            <p:cNvSpPr/>
            <p:nvPr/>
          </p:nvSpPr>
          <p:spPr>
            <a:xfrm>
              <a:off x="759475" y="4306850"/>
              <a:ext cx="129225" cy="230150"/>
            </a:xfrm>
            <a:custGeom>
              <a:avLst/>
              <a:gdLst/>
              <a:ahLst/>
              <a:cxnLst/>
              <a:rect l="l" t="t" r="r" b="b"/>
              <a:pathLst>
                <a:path w="5169" h="9206" extrusionOk="0">
                  <a:moveTo>
                    <a:pt x="3685" y="0"/>
                  </a:moveTo>
                  <a:cubicBezTo>
                    <a:pt x="3389" y="0"/>
                    <a:pt x="3069" y="56"/>
                    <a:pt x="2773" y="222"/>
                  </a:cubicBezTo>
                  <a:cubicBezTo>
                    <a:pt x="999" y="1054"/>
                    <a:pt x="278" y="2385"/>
                    <a:pt x="56" y="4048"/>
                  </a:cubicBezTo>
                  <a:cubicBezTo>
                    <a:pt x="1" y="4714"/>
                    <a:pt x="167" y="5767"/>
                    <a:pt x="444" y="6710"/>
                  </a:cubicBezTo>
                  <a:cubicBezTo>
                    <a:pt x="666" y="6100"/>
                    <a:pt x="1165" y="5601"/>
                    <a:pt x="1165" y="5601"/>
                  </a:cubicBezTo>
                  <a:lnTo>
                    <a:pt x="1165" y="5601"/>
                  </a:lnTo>
                  <a:cubicBezTo>
                    <a:pt x="1165" y="5601"/>
                    <a:pt x="555" y="6599"/>
                    <a:pt x="722" y="7652"/>
                  </a:cubicBezTo>
                  <a:cubicBezTo>
                    <a:pt x="943" y="8262"/>
                    <a:pt x="1221" y="8651"/>
                    <a:pt x="1831" y="9205"/>
                  </a:cubicBezTo>
                  <a:cubicBezTo>
                    <a:pt x="1831" y="9205"/>
                    <a:pt x="1387" y="6710"/>
                    <a:pt x="2330" y="3882"/>
                  </a:cubicBezTo>
                  <a:cubicBezTo>
                    <a:pt x="2999" y="1921"/>
                    <a:pt x="3793" y="620"/>
                    <a:pt x="4532" y="620"/>
                  </a:cubicBezTo>
                  <a:cubicBezTo>
                    <a:pt x="4650" y="620"/>
                    <a:pt x="4766" y="653"/>
                    <a:pt x="4880" y="721"/>
                  </a:cubicBezTo>
                  <a:cubicBezTo>
                    <a:pt x="4948" y="763"/>
                    <a:pt x="4992" y="781"/>
                    <a:pt x="5019" y="781"/>
                  </a:cubicBezTo>
                  <a:cubicBezTo>
                    <a:pt x="5169" y="781"/>
                    <a:pt x="4770" y="222"/>
                    <a:pt x="4770" y="222"/>
                  </a:cubicBezTo>
                  <a:cubicBezTo>
                    <a:pt x="4770" y="222"/>
                    <a:pt x="4277" y="0"/>
                    <a:pt x="3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9"/>
            <p:cNvSpPr/>
            <p:nvPr/>
          </p:nvSpPr>
          <p:spPr>
            <a:xfrm>
              <a:off x="926950" y="4306850"/>
              <a:ext cx="130600" cy="230150"/>
            </a:xfrm>
            <a:custGeom>
              <a:avLst/>
              <a:gdLst/>
              <a:ahLst/>
              <a:cxnLst/>
              <a:rect l="l" t="t" r="r" b="b"/>
              <a:pathLst>
                <a:path w="5224" h="9206" extrusionOk="0">
                  <a:moveTo>
                    <a:pt x="1500" y="0"/>
                  </a:moveTo>
                  <a:cubicBezTo>
                    <a:pt x="892" y="0"/>
                    <a:pt x="399" y="222"/>
                    <a:pt x="399" y="222"/>
                  </a:cubicBezTo>
                  <a:cubicBezTo>
                    <a:pt x="399" y="222"/>
                    <a:pt x="0" y="781"/>
                    <a:pt x="150" y="781"/>
                  </a:cubicBezTo>
                  <a:cubicBezTo>
                    <a:pt x="177" y="781"/>
                    <a:pt x="221" y="763"/>
                    <a:pt x="289" y="721"/>
                  </a:cubicBezTo>
                  <a:cubicBezTo>
                    <a:pt x="403" y="653"/>
                    <a:pt x="519" y="620"/>
                    <a:pt x="637" y="620"/>
                  </a:cubicBezTo>
                  <a:cubicBezTo>
                    <a:pt x="1376" y="620"/>
                    <a:pt x="2170" y="1921"/>
                    <a:pt x="2839" y="3882"/>
                  </a:cubicBezTo>
                  <a:cubicBezTo>
                    <a:pt x="3837" y="6710"/>
                    <a:pt x="3338" y="9205"/>
                    <a:pt x="3338" y="9205"/>
                  </a:cubicBezTo>
                  <a:cubicBezTo>
                    <a:pt x="3948" y="8651"/>
                    <a:pt x="4226" y="8262"/>
                    <a:pt x="4447" y="7652"/>
                  </a:cubicBezTo>
                  <a:cubicBezTo>
                    <a:pt x="4614" y="6599"/>
                    <a:pt x="4004" y="5601"/>
                    <a:pt x="4004" y="5601"/>
                  </a:cubicBezTo>
                  <a:lnTo>
                    <a:pt x="4004" y="5601"/>
                  </a:lnTo>
                  <a:cubicBezTo>
                    <a:pt x="4004" y="5601"/>
                    <a:pt x="4503" y="6100"/>
                    <a:pt x="4725" y="6710"/>
                  </a:cubicBezTo>
                  <a:cubicBezTo>
                    <a:pt x="5002" y="5767"/>
                    <a:pt x="5224" y="4714"/>
                    <a:pt x="5113" y="4048"/>
                  </a:cubicBezTo>
                  <a:cubicBezTo>
                    <a:pt x="4946" y="2385"/>
                    <a:pt x="4170" y="1054"/>
                    <a:pt x="2451" y="222"/>
                  </a:cubicBezTo>
                  <a:cubicBezTo>
                    <a:pt x="2137" y="56"/>
                    <a:pt x="1804" y="0"/>
                    <a:pt x="1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9"/>
            <p:cNvSpPr/>
            <p:nvPr/>
          </p:nvSpPr>
          <p:spPr>
            <a:xfrm>
              <a:off x="873147" y="4291596"/>
              <a:ext cx="58250" cy="684817"/>
            </a:xfrm>
            <a:custGeom>
              <a:avLst/>
              <a:gdLst/>
              <a:ahLst/>
              <a:cxnLst/>
              <a:rect l="l" t="t" r="r" b="b"/>
              <a:pathLst>
                <a:path w="2330" h="27338" extrusionOk="0">
                  <a:moveTo>
                    <a:pt x="1" y="0"/>
                  </a:moveTo>
                  <a:lnTo>
                    <a:pt x="1" y="27338"/>
                  </a:lnTo>
                  <a:lnTo>
                    <a:pt x="2330" y="27338"/>
                  </a:lnTo>
                  <a:lnTo>
                    <a:pt x="233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9"/>
            <p:cNvSpPr/>
            <p:nvPr/>
          </p:nvSpPr>
          <p:spPr>
            <a:xfrm>
              <a:off x="911975" y="4306850"/>
              <a:ext cx="20825" cy="669600"/>
            </a:xfrm>
            <a:custGeom>
              <a:avLst/>
              <a:gdLst/>
              <a:ahLst/>
              <a:cxnLst/>
              <a:rect l="l" t="t" r="r" b="b"/>
              <a:pathLst>
                <a:path w="833" h="26784" extrusionOk="0">
                  <a:moveTo>
                    <a:pt x="0" y="0"/>
                  </a:moveTo>
                  <a:lnTo>
                    <a:pt x="0" y="26783"/>
                  </a:lnTo>
                  <a:lnTo>
                    <a:pt x="832" y="26783"/>
                  </a:lnTo>
                  <a:lnTo>
                    <a:pt x="83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9"/>
            <p:cNvSpPr/>
            <p:nvPr/>
          </p:nvSpPr>
          <p:spPr>
            <a:xfrm>
              <a:off x="519650" y="4169025"/>
              <a:ext cx="353525" cy="151700"/>
            </a:xfrm>
            <a:custGeom>
              <a:avLst/>
              <a:gdLst/>
              <a:ahLst/>
              <a:cxnLst/>
              <a:rect l="l" t="t" r="r" b="b"/>
              <a:pathLst>
                <a:path w="14141" h="6068" extrusionOk="0">
                  <a:moveTo>
                    <a:pt x="5260" y="0"/>
                  </a:moveTo>
                  <a:cubicBezTo>
                    <a:pt x="4993" y="0"/>
                    <a:pt x="4719" y="8"/>
                    <a:pt x="4437" y="24"/>
                  </a:cubicBezTo>
                  <a:cubicBezTo>
                    <a:pt x="3771" y="134"/>
                    <a:pt x="2496" y="744"/>
                    <a:pt x="2108" y="1077"/>
                  </a:cubicBezTo>
                  <a:lnTo>
                    <a:pt x="2773" y="2463"/>
                  </a:lnTo>
                  <a:cubicBezTo>
                    <a:pt x="2773" y="2463"/>
                    <a:pt x="1886" y="2242"/>
                    <a:pt x="1054" y="2242"/>
                  </a:cubicBezTo>
                  <a:cubicBezTo>
                    <a:pt x="1" y="4127"/>
                    <a:pt x="278" y="6068"/>
                    <a:pt x="278" y="6068"/>
                  </a:cubicBezTo>
                  <a:cubicBezTo>
                    <a:pt x="278" y="6068"/>
                    <a:pt x="3081" y="2938"/>
                    <a:pt x="6799" y="2938"/>
                  </a:cubicBezTo>
                  <a:cubicBezTo>
                    <a:pt x="7133" y="2938"/>
                    <a:pt x="7473" y="2963"/>
                    <a:pt x="7819" y="3018"/>
                  </a:cubicBezTo>
                  <a:cubicBezTo>
                    <a:pt x="12089" y="3739"/>
                    <a:pt x="14141" y="5680"/>
                    <a:pt x="14141" y="5680"/>
                  </a:cubicBezTo>
                  <a:cubicBezTo>
                    <a:pt x="14141" y="5680"/>
                    <a:pt x="12592" y="0"/>
                    <a:pt x="5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9"/>
            <p:cNvSpPr/>
            <p:nvPr/>
          </p:nvSpPr>
          <p:spPr>
            <a:xfrm>
              <a:off x="939700" y="4169025"/>
              <a:ext cx="353525" cy="151700"/>
            </a:xfrm>
            <a:custGeom>
              <a:avLst/>
              <a:gdLst/>
              <a:ahLst/>
              <a:cxnLst/>
              <a:rect l="l" t="t" r="r" b="b"/>
              <a:pathLst>
                <a:path w="14141" h="6068" extrusionOk="0">
                  <a:moveTo>
                    <a:pt x="8881" y="0"/>
                  </a:moveTo>
                  <a:cubicBezTo>
                    <a:pt x="1549" y="0"/>
                    <a:pt x="0" y="5680"/>
                    <a:pt x="0" y="5680"/>
                  </a:cubicBezTo>
                  <a:cubicBezTo>
                    <a:pt x="0" y="5680"/>
                    <a:pt x="2052" y="3739"/>
                    <a:pt x="6266" y="3018"/>
                  </a:cubicBezTo>
                  <a:cubicBezTo>
                    <a:pt x="6617" y="2963"/>
                    <a:pt x="6962" y="2938"/>
                    <a:pt x="7299" y="2938"/>
                  </a:cubicBezTo>
                  <a:cubicBezTo>
                    <a:pt x="11061" y="2938"/>
                    <a:pt x="13863" y="6068"/>
                    <a:pt x="13863" y="6068"/>
                  </a:cubicBezTo>
                  <a:cubicBezTo>
                    <a:pt x="13863" y="6068"/>
                    <a:pt x="14140" y="4127"/>
                    <a:pt x="13087" y="2242"/>
                  </a:cubicBezTo>
                  <a:cubicBezTo>
                    <a:pt x="12255" y="2242"/>
                    <a:pt x="11368" y="2463"/>
                    <a:pt x="11368" y="2463"/>
                  </a:cubicBezTo>
                  <a:lnTo>
                    <a:pt x="12033" y="1077"/>
                  </a:lnTo>
                  <a:cubicBezTo>
                    <a:pt x="11645" y="744"/>
                    <a:pt x="10370" y="134"/>
                    <a:pt x="9704" y="24"/>
                  </a:cubicBezTo>
                  <a:cubicBezTo>
                    <a:pt x="9422" y="8"/>
                    <a:pt x="9148" y="0"/>
                    <a:pt x="88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9"/>
            <p:cNvSpPr/>
            <p:nvPr/>
          </p:nvSpPr>
          <p:spPr>
            <a:xfrm>
              <a:off x="453100" y="4058700"/>
              <a:ext cx="435325" cy="288375"/>
            </a:xfrm>
            <a:custGeom>
              <a:avLst/>
              <a:gdLst/>
              <a:ahLst/>
              <a:cxnLst/>
              <a:rect l="l" t="t" r="r" b="b"/>
              <a:pathLst>
                <a:path w="17413" h="11535" extrusionOk="0">
                  <a:moveTo>
                    <a:pt x="10093" y="0"/>
                  </a:moveTo>
                  <a:cubicBezTo>
                    <a:pt x="10093" y="0"/>
                    <a:pt x="9650" y="1109"/>
                    <a:pt x="9261" y="2496"/>
                  </a:cubicBezTo>
                  <a:cubicBezTo>
                    <a:pt x="8540" y="832"/>
                    <a:pt x="8041" y="278"/>
                    <a:pt x="8041" y="278"/>
                  </a:cubicBezTo>
                  <a:cubicBezTo>
                    <a:pt x="8041" y="278"/>
                    <a:pt x="7330" y="118"/>
                    <a:pt x="6242" y="118"/>
                  </a:cubicBezTo>
                  <a:cubicBezTo>
                    <a:pt x="5203" y="118"/>
                    <a:pt x="3821" y="264"/>
                    <a:pt x="2385" y="832"/>
                  </a:cubicBezTo>
                  <a:cubicBezTo>
                    <a:pt x="722" y="1553"/>
                    <a:pt x="1" y="3161"/>
                    <a:pt x="1" y="3161"/>
                  </a:cubicBezTo>
                  <a:cubicBezTo>
                    <a:pt x="1" y="3161"/>
                    <a:pt x="8818" y="3328"/>
                    <a:pt x="12699" y="6377"/>
                  </a:cubicBezTo>
                  <a:cubicBezTo>
                    <a:pt x="16581" y="9372"/>
                    <a:pt x="16803" y="11534"/>
                    <a:pt x="16803" y="11534"/>
                  </a:cubicBezTo>
                  <a:cubicBezTo>
                    <a:pt x="16803" y="11534"/>
                    <a:pt x="17413" y="9649"/>
                    <a:pt x="17080" y="8041"/>
                  </a:cubicBezTo>
                  <a:cubicBezTo>
                    <a:pt x="16470" y="5324"/>
                    <a:pt x="14973" y="3882"/>
                    <a:pt x="14973" y="3882"/>
                  </a:cubicBezTo>
                  <a:lnTo>
                    <a:pt x="13753" y="4991"/>
                  </a:lnTo>
                  <a:cubicBezTo>
                    <a:pt x="13476" y="1387"/>
                    <a:pt x="10093" y="0"/>
                    <a:pt x="10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9"/>
            <p:cNvSpPr/>
            <p:nvPr/>
          </p:nvSpPr>
          <p:spPr>
            <a:xfrm>
              <a:off x="914750" y="4058700"/>
              <a:ext cx="436700" cy="288375"/>
            </a:xfrm>
            <a:custGeom>
              <a:avLst/>
              <a:gdLst/>
              <a:ahLst/>
              <a:cxnLst/>
              <a:rect l="l" t="t" r="r" b="b"/>
              <a:pathLst>
                <a:path w="17468" h="11535" extrusionOk="0">
                  <a:moveTo>
                    <a:pt x="7431" y="0"/>
                  </a:moveTo>
                  <a:cubicBezTo>
                    <a:pt x="7431" y="0"/>
                    <a:pt x="4048" y="1387"/>
                    <a:pt x="3771" y="4991"/>
                  </a:cubicBezTo>
                  <a:lnTo>
                    <a:pt x="2496" y="3882"/>
                  </a:lnTo>
                  <a:cubicBezTo>
                    <a:pt x="2496" y="3882"/>
                    <a:pt x="1054" y="5324"/>
                    <a:pt x="444" y="8041"/>
                  </a:cubicBezTo>
                  <a:cubicBezTo>
                    <a:pt x="0" y="9649"/>
                    <a:pt x="721" y="11534"/>
                    <a:pt x="721" y="11534"/>
                  </a:cubicBezTo>
                  <a:cubicBezTo>
                    <a:pt x="721" y="11534"/>
                    <a:pt x="887" y="9372"/>
                    <a:pt x="4769" y="6377"/>
                  </a:cubicBezTo>
                  <a:cubicBezTo>
                    <a:pt x="8651" y="3328"/>
                    <a:pt x="17467" y="3161"/>
                    <a:pt x="17467" y="3161"/>
                  </a:cubicBezTo>
                  <a:cubicBezTo>
                    <a:pt x="17467" y="3161"/>
                    <a:pt x="16802" y="1553"/>
                    <a:pt x="15138" y="832"/>
                  </a:cubicBezTo>
                  <a:cubicBezTo>
                    <a:pt x="13703" y="264"/>
                    <a:pt x="12308" y="118"/>
                    <a:pt x="11255" y="118"/>
                  </a:cubicBezTo>
                  <a:cubicBezTo>
                    <a:pt x="10153" y="118"/>
                    <a:pt x="9427" y="278"/>
                    <a:pt x="9427" y="278"/>
                  </a:cubicBezTo>
                  <a:cubicBezTo>
                    <a:pt x="9427" y="278"/>
                    <a:pt x="8928" y="832"/>
                    <a:pt x="8262" y="2496"/>
                  </a:cubicBezTo>
                  <a:cubicBezTo>
                    <a:pt x="7819" y="1109"/>
                    <a:pt x="7431" y="0"/>
                    <a:pt x="74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9"/>
            <p:cNvSpPr/>
            <p:nvPr/>
          </p:nvSpPr>
          <p:spPr>
            <a:xfrm>
              <a:off x="554300" y="3900675"/>
              <a:ext cx="357700" cy="446400"/>
            </a:xfrm>
            <a:custGeom>
              <a:avLst/>
              <a:gdLst/>
              <a:ahLst/>
              <a:cxnLst/>
              <a:rect l="l" t="t" r="r" b="b"/>
              <a:pathLst>
                <a:path w="14308" h="17856" extrusionOk="0">
                  <a:moveTo>
                    <a:pt x="2829" y="0"/>
                  </a:moveTo>
                  <a:cubicBezTo>
                    <a:pt x="1387" y="111"/>
                    <a:pt x="1" y="610"/>
                    <a:pt x="1" y="610"/>
                  </a:cubicBezTo>
                  <a:cubicBezTo>
                    <a:pt x="1" y="610"/>
                    <a:pt x="3827" y="2384"/>
                    <a:pt x="6322" y="5157"/>
                  </a:cubicBezTo>
                  <a:cubicBezTo>
                    <a:pt x="12145" y="11534"/>
                    <a:pt x="13087" y="17855"/>
                    <a:pt x="13087" y="17855"/>
                  </a:cubicBezTo>
                  <a:cubicBezTo>
                    <a:pt x="13087" y="17855"/>
                    <a:pt x="14307" y="12698"/>
                    <a:pt x="11479" y="6044"/>
                  </a:cubicBezTo>
                  <a:cubicBezTo>
                    <a:pt x="10925" y="6543"/>
                    <a:pt x="10315" y="7153"/>
                    <a:pt x="10315" y="7153"/>
                  </a:cubicBezTo>
                  <a:cubicBezTo>
                    <a:pt x="10315" y="7153"/>
                    <a:pt x="10648" y="5767"/>
                    <a:pt x="10814" y="4824"/>
                  </a:cubicBezTo>
                  <a:cubicBezTo>
                    <a:pt x="10481" y="4103"/>
                    <a:pt x="10038" y="3438"/>
                    <a:pt x="9649" y="2717"/>
                  </a:cubicBezTo>
                  <a:cubicBezTo>
                    <a:pt x="8984" y="1774"/>
                    <a:pt x="8041" y="1220"/>
                    <a:pt x="7487" y="776"/>
                  </a:cubicBezTo>
                  <a:lnTo>
                    <a:pt x="7487" y="776"/>
                  </a:lnTo>
                  <a:cubicBezTo>
                    <a:pt x="7653" y="1275"/>
                    <a:pt x="7653" y="1553"/>
                    <a:pt x="7542" y="2329"/>
                  </a:cubicBezTo>
                  <a:cubicBezTo>
                    <a:pt x="6322" y="444"/>
                    <a:pt x="5435" y="222"/>
                    <a:pt x="4714" y="111"/>
                  </a:cubicBezTo>
                  <a:lnTo>
                    <a:pt x="4714" y="111"/>
                  </a:lnTo>
                  <a:cubicBezTo>
                    <a:pt x="4825" y="776"/>
                    <a:pt x="5047" y="1553"/>
                    <a:pt x="5047" y="1553"/>
                  </a:cubicBezTo>
                  <a:cubicBezTo>
                    <a:pt x="5047" y="1553"/>
                    <a:pt x="3827" y="388"/>
                    <a:pt x="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9"/>
            <p:cNvSpPr/>
            <p:nvPr/>
          </p:nvSpPr>
          <p:spPr>
            <a:xfrm>
              <a:off x="887025" y="3900675"/>
              <a:ext cx="357675" cy="446400"/>
            </a:xfrm>
            <a:custGeom>
              <a:avLst/>
              <a:gdLst/>
              <a:ahLst/>
              <a:cxnLst/>
              <a:rect l="l" t="t" r="r" b="b"/>
              <a:pathLst>
                <a:path w="14307" h="17856" extrusionOk="0">
                  <a:moveTo>
                    <a:pt x="11423" y="0"/>
                  </a:moveTo>
                  <a:cubicBezTo>
                    <a:pt x="10480" y="388"/>
                    <a:pt x="9205" y="1553"/>
                    <a:pt x="9205" y="1553"/>
                  </a:cubicBezTo>
                  <a:cubicBezTo>
                    <a:pt x="9205" y="1553"/>
                    <a:pt x="9427" y="776"/>
                    <a:pt x="9538" y="111"/>
                  </a:cubicBezTo>
                  <a:lnTo>
                    <a:pt x="9538" y="111"/>
                  </a:lnTo>
                  <a:cubicBezTo>
                    <a:pt x="8872" y="222"/>
                    <a:pt x="7985" y="444"/>
                    <a:pt x="6710" y="2329"/>
                  </a:cubicBezTo>
                  <a:cubicBezTo>
                    <a:pt x="6654" y="1553"/>
                    <a:pt x="6654" y="1275"/>
                    <a:pt x="6765" y="776"/>
                  </a:cubicBezTo>
                  <a:lnTo>
                    <a:pt x="6765" y="776"/>
                  </a:lnTo>
                  <a:cubicBezTo>
                    <a:pt x="6211" y="1220"/>
                    <a:pt x="5268" y="1774"/>
                    <a:pt x="4658" y="2717"/>
                  </a:cubicBezTo>
                  <a:cubicBezTo>
                    <a:pt x="4215" y="3438"/>
                    <a:pt x="3826" y="4103"/>
                    <a:pt x="3438" y="4824"/>
                  </a:cubicBezTo>
                  <a:cubicBezTo>
                    <a:pt x="3605" y="5767"/>
                    <a:pt x="3937" y="7153"/>
                    <a:pt x="3937" y="7153"/>
                  </a:cubicBezTo>
                  <a:cubicBezTo>
                    <a:pt x="3937" y="7153"/>
                    <a:pt x="3327" y="6543"/>
                    <a:pt x="2773" y="6044"/>
                  </a:cubicBezTo>
                  <a:cubicBezTo>
                    <a:pt x="0" y="12698"/>
                    <a:pt x="1165" y="17855"/>
                    <a:pt x="1165" y="17855"/>
                  </a:cubicBezTo>
                  <a:cubicBezTo>
                    <a:pt x="1165" y="17855"/>
                    <a:pt x="2163" y="11534"/>
                    <a:pt x="7985" y="5157"/>
                  </a:cubicBezTo>
                  <a:cubicBezTo>
                    <a:pt x="10480" y="2384"/>
                    <a:pt x="14307" y="610"/>
                    <a:pt x="14307" y="610"/>
                  </a:cubicBezTo>
                  <a:cubicBezTo>
                    <a:pt x="14307" y="610"/>
                    <a:pt x="12920" y="111"/>
                    <a:pt x="11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9"/>
            <p:cNvSpPr/>
            <p:nvPr/>
          </p:nvSpPr>
          <p:spPr>
            <a:xfrm>
              <a:off x="823250" y="3823025"/>
              <a:ext cx="153900" cy="524050"/>
            </a:xfrm>
            <a:custGeom>
              <a:avLst/>
              <a:gdLst/>
              <a:ahLst/>
              <a:cxnLst/>
              <a:rect l="l" t="t" r="r" b="b"/>
              <a:pathLst>
                <a:path w="6156" h="20962" extrusionOk="0">
                  <a:moveTo>
                    <a:pt x="3050" y="1"/>
                  </a:moveTo>
                  <a:cubicBezTo>
                    <a:pt x="3050" y="1"/>
                    <a:pt x="1387" y="2441"/>
                    <a:pt x="888" y="4548"/>
                  </a:cubicBezTo>
                  <a:cubicBezTo>
                    <a:pt x="2052" y="5490"/>
                    <a:pt x="2219" y="6267"/>
                    <a:pt x="2219" y="6267"/>
                  </a:cubicBezTo>
                  <a:cubicBezTo>
                    <a:pt x="2219" y="6267"/>
                    <a:pt x="999" y="5989"/>
                    <a:pt x="333" y="5823"/>
                  </a:cubicBezTo>
                  <a:cubicBezTo>
                    <a:pt x="0" y="6932"/>
                    <a:pt x="0" y="7986"/>
                    <a:pt x="0" y="8817"/>
                  </a:cubicBezTo>
                  <a:cubicBezTo>
                    <a:pt x="0" y="10093"/>
                    <a:pt x="167" y="11479"/>
                    <a:pt x="444" y="12921"/>
                  </a:cubicBezTo>
                  <a:cubicBezTo>
                    <a:pt x="1387" y="13420"/>
                    <a:pt x="1997" y="14418"/>
                    <a:pt x="1997" y="14418"/>
                  </a:cubicBezTo>
                  <a:cubicBezTo>
                    <a:pt x="1997" y="14418"/>
                    <a:pt x="1929" y="14412"/>
                    <a:pt x="1820" y="14412"/>
                  </a:cubicBezTo>
                  <a:cubicBezTo>
                    <a:pt x="1602" y="14412"/>
                    <a:pt x="1220" y="14437"/>
                    <a:pt x="888" y="14584"/>
                  </a:cubicBezTo>
                  <a:cubicBezTo>
                    <a:pt x="1830" y="17967"/>
                    <a:pt x="3161" y="20961"/>
                    <a:pt x="3161" y="20961"/>
                  </a:cubicBezTo>
                  <a:cubicBezTo>
                    <a:pt x="3161" y="20961"/>
                    <a:pt x="4880" y="16525"/>
                    <a:pt x="5712" y="12366"/>
                  </a:cubicBezTo>
                  <a:cubicBezTo>
                    <a:pt x="5565" y="12337"/>
                    <a:pt x="5422" y="12325"/>
                    <a:pt x="5285" y="12325"/>
                  </a:cubicBezTo>
                  <a:cubicBezTo>
                    <a:pt x="4648" y="12325"/>
                    <a:pt x="4159" y="12588"/>
                    <a:pt x="4159" y="12588"/>
                  </a:cubicBezTo>
                  <a:cubicBezTo>
                    <a:pt x="4159" y="12588"/>
                    <a:pt x="4936" y="11479"/>
                    <a:pt x="5878" y="11091"/>
                  </a:cubicBezTo>
                  <a:cubicBezTo>
                    <a:pt x="6045" y="10204"/>
                    <a:pt x="6100" y="9317"/>
                    <a:pt x="6156" y="8540"/>
                  </a:cubicBezTo>
                  <a:cubicBezTo>
                    <a:pt x="6156" y="7875"/>
                    <a:pt x="5823" y="5934"/>
                    <a:pt x="5213" y="4381"/>
                  </a:cubicBezTo>
                  <a:cubicBezTo>
                    <a:pt x="4936" y="4936"/>
                    <a:pt x="4159" y="5435"/>
                    <a:pt x="4159" y="5435"/>
                  </a:cubicBezTo>
                  <a:cubicBezTo>
                    <a:pt x="4159" y="5435"/>
                    <a:pt x="4326" y="3882"/>
                    <a:pt x="4547" y="3161"/>
                  </a:cubicBezTo>
                  <a:cubicBezTo>
                    <a:pt x="3716" y="1498"/>
                    <a:pt x="3050" y="1"/>
                    <a:pt x="3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3533"/>
        <p:cNvGrpSpPr/>
        <p:nvPr/>
      </p:nvGrpSpPr>
      <p:grpSpPr>
        <a:xfrm>
          <a:off x="0" y="0"/>
          <a:ext cx="0" cy="0"/>
          <a:chOff x="0" y="0"/>
          <a:chExt cx="0" cy="0"/>
        </a:xfrm>
      </p:grpSpPr>
      <p:pic>
        <p:nvPicPr>
          <p:cNvPr id="3534" name="Google Shape;3534;p70"/>
          <p:cNvPicPr preferRelativeResize="0"/>
          <p:nvPr/>
        </p:nvPicPr>
        <p:blipFill rotWithShape="1">
          <a:blip r:embed="rId3">
            <a:alphaModFix/>
          </a:blip>
          <a:srcRect l="54333" t="2771" r="17132" b="46741"/>
          <a:stretch/>
        </p:blipFill>
        <p:spPr>
          <a:xfrm>
            <a:off x="6149850" y="1437975"/>
            <a:ext cx="1956900" cy="1947900"/>
          </a:xfrm>
          <a:prstGeom prst="ellipse">
            <a:avLst/>
          </a:prstGeom>
          <a:noFill/>
          <a:ln>
            <a:noFill/>
          </a:ln>
        </p:spPr>
      </p:pic>
      <p:sp>
        <p:nvSpPr>
          <p:cNvPr id="3535" name="Google Shape;3535;p70"/>
          <p:cNvSpPr txBox="1">
            <a:spLocks noGrp="1"/>
          </p:cNvSpPr>
          <p:nvPr>
            <p:ph type="title"/>
          </p:nvPr>
        </p:nvSpPr>
        <p:spPr>
          <a:xfrm>
            <a:off x="713225" y="521225"/>
            <a:ext cx="7717500" cy="60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sp>
        <p:nvSpPr>
          <p:cNvPr id="3536" name="Google Shape;3536;p70"/>
          <p:cNvSpPr txBox="1">
            <a:spLocks noGrp="1"/>
          </p:cNvSpPr>
          <p:nvPr>
            <p:ph type="subTitle" idx="1"/>
          </p:nvPr>
        </p:nvSpPr>
        <p:spPr>
          <a:xfrm>
            <a:off x="833350" y="3423950"/>
            <a:ext cx="2364600" cy="485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JENNA DOE</a:t>
            </a:r>
            <a:endParaRPr/>
          </a:p>
        </p:txBody>
      </p:sp>
      <p:sp>
        <p:nvSpPr>
          <p:cNvPr id="3537" name="Google Shape;3537;p70"/>
          <p:cNvSpPr txBox="1">
            <a:spLocks noGrp="1"/>
          </p:cNvSpPr>
          <p:nvPr>
            <p:ph type="subTitle" idx="2"/>
          </p:nvPr>
        </p:nvSpPr>
        <p:spPr>
          <a:xfrm>
            <a:off x="833350" y="3817925"/>
            <a:ext cx="2364600" cy="63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You can speak a bit about this person here</a:t>
            </a:r>
            <a:endParaRPr/>
          </a:p>
        </p:txBody>
      </p:sp>
      <p:grpSp>
        <p:nvGrpSpPr>
          <p:cNvPr id="3538" name="Google Shape;3538;p70"/>
          <p:cNvGrpSpPr/>
          <p:nvPr/>
        </p:nvGrpSpPr>
        <p:grpSpPr>
          <a:xfrm>
            <a:off x="4057885" y="3698091"/>
            <a:ext cx="1663868" cy="1108930"/>
            <a:chOff x="1664700" y="1542375"/>
            <a:chExt cx="4263050" cy="2841225"/>
          </a:xfrm>
        </p:grpSpPr>
        <p:sp>
          <p:nvSpPr>
            <p:cNvPr id="3539" name="Google Shape;3539;p70"/>
            <p:cNvSpPr/>
            <p:nvPr/>
          </p:nvSpPr>
          <p:spPr>
            <a:xfrm>
              <a:off x="1665525" y="1542375"/>
              <a:ext cx="4262225" cy="947375"/>
            </a:xfrm>
            <a:custGeom>
              <a:avLst/>
              <a:gdLst/>
              <a:ahLst/>
              <a:cxnLst/>
              <a:rect l="l" t="t" r="r" b="b"/>
              <a:pathLst>
                <a:path w="170489" h="37895" extrusionOk="0">
                  <a:moveTo>
                    <a:pt x="1" y="1"/>
                  </a:moveTo>
                  <a:lnTo>
                    <a:pt x="1" y="37894"/>
                  </a:lnTo>
                  <a:lnTo>
                    <a:pt x="170489" y="37894"/>
                  </a:lnTo>
                  <a:lnTo>
                    <a:pt x="1704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0"/>
            <p:cNvSpPr/>
            <p:nvPr/>
          </p:nvSpPr>
          <p:spPr>
            <a:xfrm>
              <a:off x="1665525" y="2488900"/>
              <a:ext cx="4262225" cy="947350"/>
            </a:xfrm>
            <a:custGeom>
              <a:avLst/>
              <a:gdLst/>
              <a:ahLst/>
              <a:cxnLst/>
              <a:rect l="l" t="t" r="r" b="b"/>
              <a:pathLst>
                <a:path w="170489" h="37894" extrusionOk="0">
                  <a:moveTo>
                    <a:pt x="1" y="0"/>
                  </a:moveTo>
                  <a:lnTo>
                    <a:pt x="1" y="37894"/>
                  </a:lnTo>
                  <a:lnTo>
                    <a:pt x="170489" y="37894"/>
                  </a:lnTo>
                  <a:lnTo>
                    <a:pt x="1704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0"/>
            <p:cNvSpPr/>
            <p:nvPr/>
          </p:nvSpPr>
          <p:spPr>
            <a:xfrm>
              <a:off x="1664700" y="3436225"/>
              <a:ext cx="4262225" cy="947375"/>
            </a:xfrm>
            <a:custGeom>
              <a:avLst/>
              <a:gdLst/>
              <a:ahLst/>
              <a:cxnLst/>
              <a:rect l="l" t="t" r="r" b="b"/>
              <a:pathLst>
                <a:path w="170489" h="37895" extrusionOk="0">
                  <a:moveTo>
                    <a:pt x="0" y="1"/>
                  </a:moveTo>
                  <a:lnTo>
                    <a:pt x="0" y="37895"/>
                  </a:lnTo>
                  <a:lnTo>
                    <a:pt x="170489" y="37895"/>
                  </a:lnTo>
                  <a:lnTo>
                    <a:pt x="1704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0"/>
            <p:cNvSpPr/>
            <p:nvPr/>
          </p:nvSpPr>
          <p:spPr>
            <a:xfrm>
              <a:off x="3509350" y="3200700"/>
              <a:ext cx="579600" cy="181350"/>
            </a:xfrm>
            <a:custGeom>
              <a:avLst/>
              <a:gdLst/>
              <a:ahLst/>
              <a:cxnLst/>
              <a:rect l="l" t="t" r="r" b="b"/>
              <a:pathLst>
                <a:path w="23184" h="7254" extrusionOk="0">
                  <a:moveTo>
                    <a:pt x="21038" y="410"/>
                  </a:moveTo>
                  <a:cubicBezTo>
                    <a:pt x="21075" y="410"/>
                    <a:pt x="21112" y="412"/>
                    <a:pt x="21149" y="415"/>
                  </a:cubicBezTo>
                  <a:cubicBezTo>
                    <a:pt x="21516" y="449"/>
                    <a:pt x="21916" y="616"/>
                    <a:pt x="22149" y="916"/>
                  </a:cubicBezTo>
                  <a:cubicBezTo>
                    <a:pt x="22683" y="1550"/>
                    <a:pt x="22650" y="2450"/>
                    <a:pt x="22016" y="3017"/>
                  </a:cubicBezTo>
                  <a:cubicBezTo>
                    <a:pt x="19147" y="5452"/>
                    <a:pt x="15445" y="6853"/>
                    <a:pt x="11575" y="6853"/>
                  </a:cubicBezTo>
                  <a:cubicBezTo>
                    <a:pt x="11108" y="6853"/>
                    <a:pt x="10608" y="6853"/>
                    <a:pt x="10141" y="6787"/>
                  </a:cubicBezTo>
                  <a:cubicBezTo>
                    <a:pt x="6472" y="6453"/>
                    <a:pt x="2936" y="5019"/>
                    <a:pt x="834" y="2917"/>
                  </a:cubicBezTo>
                  <a:cubicBezTo>
                    <a:pt x="267" y="2350"/>
                    <a:pt x="267" y="1416"/>
                    <a:pt x="834" y="849"/>
                  </a:cubicBezTo>
                  <a:cubicBezTo>
                    <a:pt x="1134" y="582"/>
                    <a:pt x="1501" y="415"/>
                    <a:pt x="1902" y="415"/>
                  </a:cubicBezTo>
                  <a:cubicBezTo>
                    <a:pt x="2269" y="415"/>
                    <a:pt x="2635" y="549"/>
                    <a:pt x="2936" y="882"/>
                  </a:cubicBezTo>
                  <a:cubicBezTo>
                    <a:pt x="4503" y="2450"/>
                    <a:pt x="7439" y="3618"/>
                    <a:pt x="10408" y="3885"/>
                  </a:cubicBezTo>
                  <a:cubicBezTo>
                    <a:pt x="10766" y="3913"/>
                    <a:pt x="11149" y="3930"/>
                    <a:pt x="11553" y="3930"/>
                  </a:cubicBezTo>
                  <a:cubicBezTo>
                    <a:pt x="14009" y="3930"/>
                    <a:pt x="17221" y="3303"/>
                    <a:pt x="20115" y="782"/>
                  </a:cubicBezTo>
                  <a:cubicBezTo>
                    <a:pt x="20385" y="542"/>
                    <a:pt x="20708" y="410"/>
                    <a:pt x="21038" y="410"/>
                  </a:cubicBezTo>
                  <a:close/>
                  <a:moveTo>
                    <a:pt x="21007" y="1"/>
                  </a:moveTo>
                  <a:cubicBezTo>
                    <a:pt x="20596" y="1"/>
                    <a:pt x="20161" y="164"/>
                    <a:pt x="19848" y="449"/>
                  </a:cubicBezTo>
                  <a:cubicBezTo>
                    <a:pt x="17103" y="2885"/>
                    <a:pt x="14100" y="3511"/>
                    <a:pt x="11727" y="3511"/>
                  </a:cubicBezTo>
                  <a:cubicBezTo>
                    <a:pt x="11273" y="3511"/>
                    <a:pt x="10842" y="3488"/>
                    <a:pt x="10441" y="3451"/>
                  </a:cubicBezTo>
                  <a:cubicBezTo>
                    <a:pt x="7539" y="3251"/>
                    <a:pt x="4704" y="2083"/>
                    <a:pt x="3203" y="582"/>
                  </a:cubicBezTo>
                  <a:cubicBezTo>
                    <a:pt x="2836" y="249"/>
                    <a:pt x="2369" y="49"/>
                    <a:pt x="1868" y="49"/>
                  </a:cubicBezTo>
                  <a:cubicBezTo>
                    <a:pt x="1401" y="49"/>
                    <a:pt x="934" y="215"/>
                    <a:pt x="567" y="582"/>
                  </a:cubicBezTo>
                  <a:cubicBezTo>
                    <a:pt x="200" y="949"/>
                    <a:pt x="0" y="1416"/>
                    <a:pt x="0" y="1917"/>
                  </a:cubicBezTo>
                  <a:cubicBezTo>
                    <a:pt x="0" y="2417"/>
                    <a:pt x="167" y="2884"/>
                    <a:pt x="567" y="3251"/>
                  </a:cubicBezTo>
                  <a:cubicBezTo>
                    <a:pt x="2669" y="5386"/>
                    <a:pt x="6338" y="6920"/>
                    <a:pt x="10107" y="7220"/>
                  </a:cubicBezTo>
                  <a:cubicBezTo>
                    <a:pt x="10608" y="7254"/>
                    <a:pt x="11075" y="7254"/>
                    <a:pt x="11575" y="7254"/>
                  </a:cubicBezTo>
                  <a:cubicBezTo>
                    <a:pt x="15578" y="7254"/>
                    <a:pt x="19347" y="5853"/>
                    <a:pt x="22350" y="3284"/>
                  </a:cubicBezTo>
                  <a:cubicBezTo>
                    <a:pt x="23117" y="2584"/>
                    <a:pt x="23183" y="1416"/>
                    <a:pt x="22516" y="616"/>
                  </a:cubicBezTo>
                  <a:cubicBezTo>
                    <a:pt x="22183" y="249"/>
                    <a:pt x="21716" y="49"/>
                    <a:pt x="21215" y="15"/>
                  </a:cubicBezTo>
                  <a:cubicBezTo>
                    <a:pt x="21147" y="5"/>
                    <a:pt x="21078" y="1"/>
                    <a:pt x="210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0"/>
            <p:cNvSpPr/>
            <p:nvPr/>
          </p:nvSpPr>
          <p:spPr>
            <a:xfrm>
              <a:off x="3567725" y="3200600"/>
              <a:ext cx="39225" cy="38025"/>
            </a:xfrm>
            <a:custGeom>
              <a:avLst/>
              <a:gdLst/>
              <a:ahLst/>
              <a:cxnLst/>
              <a:rect l="l" t="t" r="r" b="b"/>
              <a:pathLst>
                <a:path w="1569" h="1521" extrusionOk="0">
                  <a:moveTo>
                    <a:pt x="980" y="1"/>
                  </a:moveTo>
                  <a:cubicBezTo>
                    <a:pt x="789" y="1"/>
                    <a:pt x="573" y="118"/>
                    <a:pt x="401" y="353"/>
                  </a:cubicBezTo>
                  <a:cubicBezTo>
                    <a:pt x="0" y="853"/>
                    <a:pt x="167" y="1520"/>
                    <a:pt x="167" y="1520"/>
                  </a:cubicBezTo>
                  <a:cubicBezTo>
                    <a:pt x="167" y="1520"/>
                    <a:pt x="1568" y="1253"/>
                    <a:pt x="1435" y="453"/>
                  </a:cubicBezTo>
                  <a:cubicBezTo>
                    <a:pt x="1381" y="152"/>
                    <a:pt x="1196" y="1"/>
                    <a:pt x="9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0"/>
            <p:cNvSpPr/>
            <p:nvPr/>
          </p:nvSpPr>
          <p:spPr>
            <a:xfrm>
              <a:off x="3561875" y="3194275"/>
              <a:ext cx="46725" cy="48525"/>
            </a:xfrm>
            <a:custGeom>
              <a:avLst/>
              <a:gdLst/>
              <a:ahLst/>
              <a:cxnLst/>
              <a:rect l="l" t="t" r="r" b="b"/>
              <a:pathLst>
                <a:path w="1869" h="1941" extrusionOk="0">
                  <a:moveTo>
                    <a:pt x="1168" y="472"/>
                  </a:moveTo>
                  <a:cubicBezTo>
                    <a:pt x="1202" y="472"/>
                    <a:pt x="1235" y="472"/>
                    <a:pt x="1235" y="506"/>
                  </a:cubicBezTo>
                  <a:cubicBezTo>
                    <a:pt x="1368" y="539"/>
                    <a:pt x="1402" y="639"/>
                    <a:pt x="1468" y="806"/>
                  </a:cubicBezTo>
                  <a:cubicBezTo>
                    <a:pt x="1468" y="873"/>
                    <a:pt x="1468" y="1006"/>
                    <a:pt x="1368" y="1106"/>
                  </a:cubicBezTo>
                  <a:cubicBezTo>
                    <a:pt x="1202" y="1306"/>
                    <a:pt x="835" y="1440"/>
                    <a:pt x="568" y="1506"/>
                  </a:cubicBezTo>
                  <a:cubicBezTo>
                    <a:pt x="534" y="1306"/>
                    <a:pt x="534" y="973"/>
                    <a:pt x="735" y="706"/>
                  </a:cubicBezTo>
                  <a:cubicBezTo>
                    <a:pt x="868" y="539"/>
                    <a:pt x="1035" y="472"/>
                    <a:pt x="1168" y="472"/>
                  </a:cubicBezTo>
                  <a:close/>
                  <a:moveTo>
                    <a:pt x="1212" y="0"/>
                  </a:moveTo>
                  <a:cubicBezTo>
                    <a:pt x="936" y="0"/>
                    <a:pt x="641" y="138"/>
                    <a:pt x="401" y="439"/>
                  </a:cubicBezTo>
                  <a:cubicBezTo>
                    <a:pt x="1" y="1006"/>
                    <a:pt x="201" y="1707"/>
                    <a:pt x="201" y="1773"/>
                  </a:cubicBezTo>
                  <a:cubicBezTo>
                    <a:pt x="234" y="1840"/>
                    <a:pt x="334" y="1940"/>
                    <a:pt x="401" y="1940"/>
                  </a:cubicBezTo>
                  <a:cubicBezTo>
                    <a:pt x="534" y="1940"/>
                    <a:pt x="1368" y="1807"/>
                    <a:pt x="1669" y="1273"/>
                  </a:cubicBezTo>
                  <a:cubicBezTo>
                    <a:pt x="1835" y="1039"/>
                    <a:pt x="1869" y="839"/>
                    <a:pt x="1835" y="639"/>
                  </a:cubicBezTo>
                  <a:cubicBezTo>
                    <a:pt x="1735" y="306"/>
                    <a:pt x="1569" y="105"/>
                    <a:pt x="1302" y="5"/>
                  </a:cubicBezTo>
                  <a:cubicBezTo>
                    <a:pt x="1272" y="2"/>
                    <a:pt x="1242" y="0"/>
                    <a:pt x="1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0"/>
            <p:cNvSpPr/>
            <p:nvPr/>
          </p:nvSpPr>
          <p:spPr>
            <a:xfrm>
              <a:off x="3708650" y="3254100"/>
              <a:ext cx="38400" cy="43725"/>
            </a:xfrm>
            <a:custGeom>
              <a:avLst/>
              <a:gdLst/>
              <a:ahLst/>
              <a:cxnLst/>
              <a:rect l="l" t="t" r="r" b="b"/>
              <a:pathLst>
                <a:path w="1536" h="1749" extrusionOk="0">
                  <a:moveTo>
                    <a:pt x="885" y="0"/>
                  </a:moveTo>
                  <a:cubicBezTo>
                    <a:pt x="751" y="0"/>
                    <a:pt x="614" y="67"/>
                    <a:pt x="501" y="214"/>
                  </a:cubicBezTo>
                  <a:cubicBezTo>
                    <a:pt x="1" y="815"/>
                    <a:pt x="1101" y="1749"/>
                    <a:pt x="1101" y="1749"/>
                  </a:cubicBezTo>
                  <a:cubicBezTo>
                    <a:pt x="1101" y="1749"/>
                    <a:pt x="1535" y="1282"/>
                    <a:pt x="1468" y="648"/>
                  </a:cubicBezTo>
                  <a:cubicBezTo>
                    <a:pt x="1402" y="251"/>
                    <a:pt x="1147" y="0"/>
                    <a:pt x="8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0"/>
            <p:cNvSpPr/>
            <p:nvPr/>
          </p:nvSpPr>
          <p:spPr>
            <a:xfrm>
              <a:off x="3701975" y="3248825"/>
              <a:ext cx="51725" cy="54850"/>
            </a:xfrm>
            <a:custGeom>
              <a:avLst/>
              <a:gdLst/>
              <a:ahLst/>
              <a:cxnLst/>
              <a:rect l="l" t="t" r="r" b="b"/>
              <a:pathLst>
                <a:path w="2069" h="2194" extrusionOk="0">
                  <a:moveTo>
                    <a:pt x="1235" y="425"/>
                  </a:moveTo>
                  <a:cubicBezTo>
                    <a:pt x="1368" y="459"/>
                    <a:pt x="1468" y="625"/>
                    <a:pt x="1535" y="926"/>
                  </a:cubicBezTo>
                  <a:cubicBezTo>
                    <a:pt x="1569" y="1192"/>
                    <a:pt x="1435" y="1493"/>
                    <a:pt x="1302" y="1659"/>
                  </a:cubicBezTo>
                  <a:cubicBezTo>
                    <a:pt x="1068" y="1359"/>
                    <a:pt x="701" y="825"/>
                    <a:pt x="935" y="525"/>
                  </a:cubicBezTo>
                  <a:cubicBezTo>
                    <a:pt x="968" y="492"/>
                    <a:pt x="1068" y="425"/>
                    <a:pt x="1135" y="425"/>
                  </a:cubicBezTo>
                  <a:close/>
                  <a:moveTo>
                    <a:pt x="1165" y="1"/>
                  </a:moveTo>
                  <a:cubicBezTo>
                    <a:pt x="979" y="1"/>
                    <a:pt x="787" y="88"/>
                    <a:pt x="635" y="292"/>
                  </a:cubicBezTo>
                  <a:cubicBezTo>
                    <a:pt x="1" y="1059"/>
                    <a:pt x="1202" y="2126"/>
                    <a:pt x="1235" y="2160"/>
                  </a:cubicBezTo>
                  <a:cubicBezTo>
                    <a:pt x="1268" y="2193"/>
                    <a:pt x="1302" y="2193"/>
                    <a:pt x="1368" y="2193"/>
                  </a:cubicBezTo>
                  <a:cubicBezTo>
                    <a:pt x="1402" y="2193"/>
                    <a:pt x="1468" y="2160"/>
                    <a:pt x="1502" y="2126"/>
                  </a:cubicBezTo>
                  <a:cubicBezTo>
                    <a:pt x="1569" y="2126"/>
                    <a:pt x="2069" y="1559"/>
                    <a:pt x="1969" y="859"/>
                  </a:cubicBezTo>
                  <a:cubicBezTo>
                    <a:pt x="1902" y="459"/>
                    <a:pt x="1669" y="125"/>
                    <a:pt x="1335" y="25"/>
                  </a:cubicBezTo>
                  <a:cubicBezTo>
                    <a:pt x="1280" y="9"/>
                    <a:pt x="1223" y="1"/>
                    <a:pt x="1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0"/>
            <p:cNvSpPr/>
            <p:nvPr/>
          </p:nvSpPr>
          <p:spPr>
            <a:xfrm>
              <a:off x="3498500" y="2702050"/>
              <a:ext cx="301900" cy="517400"/>
            </a:xfrm>
            <a:custGeom>
              <a:avLst/>
              <a:gdLst/>
              <a:ahLst/>
              <a:cxnLst/>
              <a:rect l="l" t="t" r="r" b="b"/>
              <a:pathLst>
                <a:path w="12076" h="20696" extrusionOk="0">
                  <a:moveTo>
                    <a:pt x="2122" y="0"/>
                  </a:moveTo>
                  <a:cubicBezTo>
                    <a:pt x="1853" y="0"/>
                    <a:pt x="1598" y="60"/>
                    <a:pt x="1368" y="180"/>
                  </a:cubicBezTo>
                  <a:cubicBezTo>
                    <a:pt x="434" y="647"/>
                    <a:pt x="1" y="1948"/>
                    <a:pt x="1" y="4050"/>
                  </a:cubicBezTo>
                  <a:lnTo>
                    <a:pt x="1" y="20495"/>
                  </a:lnTo>
                  <a:cubicBezTo>
                    <a:pt x="1" y="20528"/>
                    <a:pt x="34" y="20595"/>
                    <a:pt x="101" y="20662"/>
                  </a:cubicBezTo>
                  <a:cubicBezTo>
                    <a:pt x="101" y="20695"/>
                    <a:pt x="167" y="20695"/>
                    <a:pt x="201" y="20695"/>
                  </a:cubicBezTo>
                  <a:lnTo>
                    <a:pt x="368" y="20695"/>
                  </a:lnTo>
                  <a:lnTo>
                    <a:pt x="11942" y="11755"/>
                  </a:lnTo>
                  <a:cubicBezTo>
                    <a:pt x="12043" y="11689"/>
                    <a:pt x="12076" y="11555"/>
                    <a:pt x="12009" y="11488"/>
                  </a:cubicBezTo>
                  <a:cubicBezTo>
                    <a:pt x="11945" y="11424"/>
                    <a:pt x="11866" y="11387"/>
                    <a:pt x="11801" y="11387"/>
                  </a:cubicBezTo>
                  <a:cubicBezTo>
                    <a:pt x="11765" y="11387"/>
                    <a:pt x="11733" y="11398"/>
                    <a:pt x="11709" y="11422"/>
                  </a:cubicBezTo>
                  <a:lnTo>
                    <a:pt x="434" y="20061"/>
                  </a:lnTo>
                  <a:lnTo>
                    <a:pt x="434" y="4050"/>
                  </a:lnTo>
                  <a:cubicBezTo>
                    <a:pt x="434" y="1648"/>
                    <a:pt x="1035" y="847"/>
                    <a:pt x="1568" y="547"/>
                  </a:cubicBezTo>
                  <a:cubicBezTo>
                    <a:pt x="1729" y="467"/>
                    <a:pt x="1913" y="426"/>
                    <a:pt x="2113" y="426"/>
                  </a:cubicBezTo>
                  <a:cubicBezTo>
                    <a:pt x="2494" y="426"/>
                    <a:pt x="2932" y="575"/>
                    <a:pt x="3370" y="881"/>
                  </a:cubicBezTo>
                  <a:cubicBezTo>
                    <a:pt x="4358" y="1591"/>
                    <a:pt x="6146" y="2330"/>
                    <a:pt x="7836" y="2330"/>
                  </a:cubicBezTo>
                  <a:cubicBezTo>
                    <a:pt x="7971" y="2330"/>
                    <a:pt x="8106" y="2325"/>
                    <a:pt x="8240" y="2315"/>
                  </a:cubicBezTo>
                  <a:cubicBezTo>
                    <a:pt x="8373" y="2315"/>
                    <a:pt x="8440" y="2215"/>
                    <a:pt x="8440" y="2082"/>
                  </a:cubicBezTo>
                  <a:cubicBezTo>
                    <a:pt x="8440" y="1982"/>
                    <a:pt x="8373" y="1882"/>
                    <a:pt x="8240" y="1882"/>
                  </a:cubicBezTo>
                  <a:cubicBezTo>
                    <a:pt x="8108" y="1892"/>
                    <a:pt x="7976" y="1897"/>
                    <a:pt x="7843" y="1897"/>
                  </a:cubicBezTo>
                  <a:cubicBezTo>
                    <a:pt x="6255" y="1897"/>
                    <a:pt x="4588" y="1194"/>
                    <a:pt x="3603" y="547"/>
                  </a:cubicBezTo>
                  <a:cubicBezTo>
                    <a:pt x="3114" y="185"/>
                    <a:pt x="2597" y="0"/>
                    <a:pt x="2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0"/>
            <p:cNvSpPr/>
            <p:nvPr/>
          </p:nvSpPr>
          <p:spPr>
            <a:xfrm>
              <a:off x="3545200" y="2750750"/>
              <a:ext cx="30875" cy="447850"/>
            </a:xfrm>
            <a:custGeom>
              <a:avLst/>
              <a:gdLst/>
              <a:ahLst/>
              <a:cxnLst/>
              <a:rect l="l" t="t" r="r" b="b"/>
              <a:pathLst>
                <a:path w="1235" h="17914" extrusionOk="0">
                  <a:moveTo>
                    <a:pt x="1" y="0"/>
                  </a:moveTo>
                  <a:lnTo>
                    <a:pt x="1" y="17913"/>
                  </a:lnTo>
                  <a:lnTo>
                    <a:pt x="1235" y="17913"/>
                  </a:lnTo>
                  <a:lnTo>
                    <a:pt x="12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0"/>
            <p:cNvSpPr/>
            <p:nvPr/>
          </p:nvSpPr>
          <p:spPr>
            <a:xfrm>
              <a:off x="3586900" y="2803275"/>
              <a:ext cx="30875" cy="433675"/>
            </a:xfrm>
            <a:custGeom>
              <a:avLst/>
              <a:gdLst/>
              <a:ahLst/>
              <a:cxnLst/>
              <a:rect l="l" t="t" r="r" b="b"/>
              <a:pathLst>
                <a:path w="1235" h="17347" extrusionOk="0">
                  <a:moveTo>
                    <a:pt x="0" y="1"/>
                  </a:moveTo>
                  <a:lnTo>
                    <a:pt x="0" y="17347"/>
                  </a:lnTo>
                  <a:lnTo>
                    <a:pt x="1235" y="173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0"/>
            <p:cNvSpPr/>
            <p:nvPr/>
          </p:nvSpPr>
          <p:spPr>
            <a:xfrm>
              <a:off x="3627750" y="2803275"/>
              <a:ext cx="30900" cy="433675"/>
            </a:xfrm>
            <a:custGeom>
              <a:avLst/>
              <a:gdLst/>
              <a:ahLst/>
              <a:cxnLst/>
              <a:rect l="l" t="t" r="r" b="b"/>
              <a:pathLst>
                <a:path w="1236" h="17347" extrusionOk="0">
                  <a:moveTo>
                    <a:pt x="1" y="1"/>
                  </a:moveTo>
                  <a:lnTo>
                    <a:pt x="1" y="17347"/>
                  </a:lnTo>
                  <a:lnTo>
                    <a:pt x="1235" y="173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0"/>
            <p:cNvSpPr/>
            <p:nvPr/>
          </p:nvSpPr>
          <p:spPr>
            <a:xfrm>
              <a:off x="3669450" y="2803275"/>
              <a:ext cx="30900" cy="433675"/>
            </a:xfrm>
            <a:custGeom>
              <a:avLst/>
              <a:gdLst/>
              <a:ahLst/>
              <a:cxnLst/>
              <a:rect l="l" t="t" r="r" b="b"/>
              <a:pathLst>
                <a:path w="1236" h="17347" extrusionOk="0">
                  <a:moveTo>
                    <a:pt x="1" y="1"/>
                  </a:moveTo>
                  <a:lnTo>
                    <a:pt x="1" y="17347"/>
                  </a:lnTo>
                  <a:lnTo>
                    <a:pt x="1235" y="173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0"/>
            <p:cNvSpPr/>
            <p:nvPr/>
          </p:nvSpPr>
          <p:spPr>
            <a:xfrm>
              <a:off x="3615250" y="2969225"/>
              <a:ext cx="179325" cy="292750"/>
            </a:xfrm>
            <a:custGeom>
              <a:avLst/>
              <a:gdLst/>
              <a:ahLst/>
              <a:cxnLst/>
              <a:rect l="l" t="t" r="r" b="b"/>
              <a:pathLst>
                <a:path w="7173" h="11710" extrusionOk="0">
                  <a:moveTo>
                    <a:pt x="3336" y="1"/>
                  </a:moveTo>
                  <a:lnTo>
                    <a:pt x="1" y="10208"/>
                  </a:lnTo>
                  <a:lnTo>
                    <a:pt x="3770" y="11709"/>
                  </a:lnTo>
                  <a:lnTo>
                    <a:pt x="7172" y="1502"/>
                  </a:lnTo>
                  <a:lnTo>
                    <a:pt x="33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0"/>
            <p:cNvSpPr/>
            <p:nvPr/>
          </p:nvSpPr>
          <p:spPr>
            <a:xfrm>
              <a:off x="3607750" y="2964450"/>
              <a:ext cx="192650" cy="303350"/>
            </a:xfrm>
            <a:custGeom>
              <a:avLst/>
              <a:gdLst/>
              <a:ahLst/>
              <a:cxnLst/>
              <a:rect l="l" t="t" r="r" b="b"/>
              <a:pathLst>
                <a:path w="7706" h="12134" extrusionOk="0">
                  <a:moveTo>
                    <a:pt x="3803" y="425"/>
                  </a:moveTo>
                  <a:lnTo>
                    <a:pt x="7206" y="1760"/>
                  </a:lnTo>
                  <a:lnTo>
                    <a:pt x="3937" y="11600"/>
                  </a:lnTo>
                  <a:lnTo>
                    <a:pt x="534" y="10299"/>
                  </a:lnTo>
                  <a:lnTo>
                    <a:pt x="3803" y="425"/>
                  </a:lnTo>
                  <a:close/>
                  <a:moveTo>
                    <a:pt x="3620" y="0"/>
                  </a:moveTo>
                  <a:cubicBezTo>
                    <a:pt x="3586" y="0"/>
                    <a:pt x="3553" y="8"/>
                    <a:pt x="3536" y="25"/>
                  </a:cubicBezTo>
                  <a:cubicBezTo>
                    <a:pt x="3470" y="58"/>
                    <a:pt x="3403" y="92"/>
                    <a:pt x="3403" y="159"/>
                  </a:cubicBezTo>
                  <a:lnTo>
                    <a:pt x="34" y="10366"/>
                  </a:lnTo>
                  <a:cubicBezTo>
                    <a:pt x="0" y="10466"/>
                    <a:pt x="67" y="10566"/>
                    <a:pt x="167" y="10633"/>
                  </a:cubicBezTo>
                  <a:lnTo>
                    <a:pt x="4003" y="12134"/>
                  </a:lnTo>
                  <a:lnTo>
                    <a:pt x="4170" y="12134"/>
                  </a:lnTo>
                  <a:cubicBezTo>
                    <a:pt x="4237" y="12067"/>
                    <a:pt x="4303" y="12034"/>
                    <a:pt x="4303" y="12000"/>
                  </a:cubicBezTo>
                  <a:lnTo>
                    <a:pt x="7673" y="1793"/>
                  </a:lnTo>
                  <a:cubicBezTo>
                    <a:pt x="7706" y="1693"/>
                    <a:pt x="7639" y="1560"/>
                    <a:pt x="7539" y="1526"/>
                  </a:cubicBezTo>
                  <a:lnTo>
                    <a:pt x="3703" y="25"/>
                  </a:lnTo>
                  <a:cubicBezTo>
                    <a:pt x="3686" y="8"/>
                    <a:pt x="3653" y="0"/>
                    <a:pt x="3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0"/>
            <p:cNvSpPr/>
            <p:nvPr/>
          </p:nvSpPr>
          <p:spPr>
            <a:xfrm>
              <a:off x="3675300" y="2996750"/>
              <a:ext cx="120950" cy="113450"/>
            </a:xfrm>
            <a:custGeom>
              <a:avLst/>
              <a:gdLst/>
              <a:ahLst/>
              <a:cxnLst/>
              <a:rect l="l" t="t" r="r" b="b"/>
              <a:pathLst>
                <a:path w="4838" h="4538" extrusionOk="0">
                  <a:moveTo>
                    <a:pt x="200" y="1"/>
                  </a:moveTo>
                  <a:cubicBezTo>
                    <a:pt x="67" y="1"/>
                    <a:pt x="0" y="67"/>
                    <a:pt x="0" y="201"/>
                  </a:cubicBezTo>
                  <a:lnTo>
                    <a:pt x="0" y="2769"/>
                  </a:lnTo>
                  <a:cubicBezTo>
                    <a:pt x="0" y="2869"/>
                    <a:pt x="34" y="2936"/>
                    <a:pt x="134" y="3003"/>
                  </a:cubicBezTo>
                  <a:cubicBezTo>
                    <a:pt x="143" y="3012"/>
                    <a:pt x="159" y="3016"/>
                    <a:pt x="178" y="3016"/>
                  </a:cubicBezTo>
                  <a:cubicBezTo>
                    <a:pt x="231" y="3016"/>
                    <a:pt x="309" y="2985"/>
                    <a:pt x="334" y="2936"/>
                  </a:cubicBezTo>
                  <a:lnTo>
                    <a:pt x="1401" y="1835"/>
                  </a:lnTo>
                  <a:lnTo>
                    <a:pt x="1335" y="3503"/>
                  </a:lnTo>
                  <a:cubicBezTo>
                    <a:pt x="1335" y="3570"/>
                    <a:pt x="1368" y="3637"/>
                    <a:pt x="1468" y="3703"/>
                  </a:cubicBezTo>
                  <a:cubicBezTo>
                    <a:pt x="1477" y="3712"/>
                    <a:pt x="1491" y="3716"/>
                    <a:pt x="1507" y="3716"/>
                  </a:cubicBezTo>
                  <a:cubicBezTo>
                    <a:pt x="1553" y="3716"/>
                    <a:pt x="1619" y="3685"/>
                    <a:pt x="1668" y="3637"/>
                  </a:cubicBezTo>
                  <a:lnTo>
                    <a:pt x="2869" y="2569"/>
                  </a:lnTo>
                  <a:lnTo>
                    <a:pt x="2602" y="4270"/>
                  </a:lnTo>
                  <a:cubicBezTo>
                    <a:pt x="2535" y="4370"/>
                    <a:pt x="2602" y="4437"/>
                    <a:pt x="2669" y="4471"/>
                  </a:cubicBezTo>
                  <a:cubicBezTo>
                    <a:pt x="2702" y="4537"/>
                    <a:pt x="2769" y="4537"/>
                    <a:pt x="2802" y="4537"/>
                  </a:cubicBezTo>
                  <a:cubicBezTo>
                    <a:pt x="2836" y="4537"/>
                    <a:pt x="2936" y="4537"/>
                    <a:pt x="2969" y="4471"/>
                  </a:cubicBezTo>
                  <a:lnTo>
                    <a:pt x="4704" y="3103"/>
                  </a:lnTo>
                  <a:cubicBezTo>
                    <a:pt x="4804" y="3036"/>
                    <a:pt x="4837" y="2903"/>
                    <a:pt x="4737" y="2803"/>
                  </a:cubicBezTo>
                  <a:cubicBezTo>
                    <a:pt x="4696" y="2761"/>
                    <a:pt x="4629" y="2733"/>
                    <a:pt x="4568" y="2733"/>
                  </a:cubicBezTo>
                  <a:cubicBezTo>
                    <a:pt x="4531" y="2733"/>
                    <a:pt x="4496" y="2744"/>
                    <a:pt x="4470" y="2769"/>
                  </a:cubicBezTo>
                  <a:lnTo>
                    <a:pt x="3136" y="3803"/>
                  </a:lnTo>
                  <a:lnTo>
                    <a:pt x="3403" y="2069"/>
                  </a:lnTo>
                  <a:cubicBezTo>
                    <a:pt x="3403" y="1969"/>
                    <a:pt x="3369" y="1902"/>
                    <a:pt x="3303" y="1869"/>
                  </a:cubicBezTo>
                  <a:cubicBezTo>
                    <a:pt x="3273" y="1859"/>
                    <a:pt x="3247" y="1855"/>
                    <a:pt x="3222" y="1855"/>
                  </a:cubicBezTo>
                  <a:cubicBezTo>
                    <a:pt x="3161" y="1855"/>
                    <a:pt x="3107" y="1878"/>
                    <a:pt x="3036" y="1902"/>
                  </a:cubicBezTo>
                  <a:lnTo>
                    <a:pt x="1802" y="3036"/>
                  </a:lnTo>
                  <a:lnTo>
                    <a:pt x="1868" y="1268"/>
                  </a:lnTo>
                  <a:cubicBezTo>
                    <a:pt x="1868" y="1202"/>
                    <a:pt x="1835" y="1101"/>
                    <a:pt x="1735" y="1068"/>
                  </a:cubicBezTo>
                  <a:cubicBezTo>
                    <a:pt x="1707" y="1054"/>
                    <a:pt x="1668" y="1046"/>
                    <a:pt x="1630" y="1046"/>
                  </a:cubicBezTo>
                  <a:cubicBezTo>
                    <a:pt x="1575" y="1046"/>
                    <a:pt x="1521" y="1062"/>
                    <a:pt x="1501" y="1101"/>
                  </a:cubicBezTo>
                  <a:lnTo>
                    <a:pt x="401" y="2269"/>
                  </a:lnTo>
                  <a:lnTo>
                    <a:pt x="401" y="201"/>
                  </a:lnTo>
                  <a:cubicBezTo>
                    <a:pt x="401" y="67"/>
                    <a:pt x="334"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0"/>
            <p:cNvSpPr/>
            <p:nvPr/>
          </p:nvSpPr>
          <p:spPr>
            <a:xfrm>
              <a:off x="3631925" y="3073125"/>
              <a:ext cx="116775" cy="113800"/>
            </a:xfrm>
            <a:custGeom>
              <a:avLst/>
              <a:gdLst/>
              <a:ahLst/>
              <a:cxnLst/>
              <a:rect l="l" t="t" r="r" b="b"/>
              <a:pathLst>
                <a:path w="4671" h="4552" extrusionOk="0">
                  <a:moveTo>
                    <a:pt x="1852" y="1"/>
                  </a:moveTo>
                  <a:cubicBezTo>
                    <a:pt x="1799" y="1"/>
                    <a:pt x="1726" y="24"/>
                    <a:pt x="1702" y="48"/>
                  </a:cubicBezTo>
                  <a:lnTo>
                    <a:pt x="67" y="1516"/>
                  </a:lnTo>
                  <a:cubicBezTo>
                    <a:pt x="1" y="1616"/>
                    <a:pt x="1" y="1716"/>
                    <a:pt x="67" y="1816"/>
                  </a:cubicBezTo>
                  <a:cubicBezTo>
                    <a:pt x="118" y="1849"/>
                    <a:pt x="168" y="1866"/>
                    <a:pt x="218" y="1866"/>
                  </a:cubicBezTo>
                  <a:cubicBezTo>
                    <a:pt x="268" y="1866"/>
                    <a:pt x="318" y="1849"/>
                    <a:pt x="368" y="1816"/>
                  </a:cubicBezTo>
                  <a:lnTo>
                    <a:pt x="1669" y="682"/>
                  </a:lnTo>
                  <a:lnTo>
                    <a:pt x="1669" y="2216"/>
                  </a:lnTo>
                  <a:cubicBezTo>
                    <a:pt x="1669" y="2316"/>
                    <a:pt x="1702" y="2383"/>
                    <a:pt x="1769" y="2450"/>
                  </a:cubicBezTo>
                  <a:cubicBezTo>
                    <a:pt x="1787" y="2459"/>
                    <a:pt x="1807" y="2463"/>
                    <a:pt x="1828" y="2463"/>
                  </a:cubicBezTo>
                  <a:cubicBezTo>
                    <a:pt x="1887" y="2463"/>
                    <a:pt x="1953" y="2432"/>
                    <a:pt x="2002" y="2383"/>
                  </a:cubicBezTo>
                  <a:lnTo>
                    <a:pt x="2903" y="1416"/>
                  </a:lnTo>
                  <a:lnTo>
                    <a:pt x="2769" y="2983"/>
                  </a:lnTo>
                  <a:cubicBezTo>
                    <a:pt x="2769" y="3050"/>
                    <a:pt x="2836" y="3150"/>
                    <a:pt x="2903" y="3183"/>
                  </a:cubicBezTo>
                  <a:cubicBezTo>
                    <a:pt x="2932" y="3193"/>
                    <a:pt x="2959" y="3197"/>
                    <a:pt x="2984" y="3197"/>
                  </a:cubicBezTo>
                  <a:cubicBezTo>
                    <a:pt x="3045" y="3197"/>
                    <a:pt x="3099" y="3174"/>
                    <a:pt x="3170" y="3150"/>
                  </a:cubicBezTo>
                  <a:lnTo>
                    <a:pt x="4204" y="2216"/>
                  </a:lnTo>
                  <a:lnTo>
                    <a:pt x="4237" y="4351"/>
                  </a:lnTo>
                  <a:cubicBezTo>
                    <a:pt x="4237" y="4484"/>
                    <a:pt x="4337" y="4551"/>
                    <a:pt x="4437" y="4551"/>
                  </a:cubicBezTo>
                  <a:cubicBezTo>
                    <a:pt x="4571" y="4551"/>
                    <a:pt x="4671" y="4484"/>
                    <a:pt x="4604" y="4351"/>
                  </a:cubicBezTo>
                  <a:lnTo>
                    <a:pt x="4571" y="1782"/>
                  </a:lnTo>
                  <a:cubicBezTo>
                    <a:pt x="4571" y="1682"/>
                    <a:pt x="4537" y="1616"/>
                    <a:pt x="4437" y="1549"/>
                  </a:cubicBezTo>
                  <a:cubicBezTo>
                    <a:pt x="4428" y="1540"/>
                    <a:pt x="4412" y="1536"/>
                    <a:pt x="4393" y="1536"/>
                  </a:cubicBezTo>
                  <a:cubicBezTo>
                    <a:pt x="4340" y="1536"/>
                    <a:pt x="4262" y="1567"/>
                    <a:pt x="4237" y="1616"/>
                  </a:cubicBezTo>
                  <a:lnTo>
                    <a:pt x="3236" y="2483"/>
                  </a:lnTo>
                  <a:lnTo>
                    <a:pt x="3370" y="882"/>
                  </a:lnTo>
                  <a:cubicBezTo>
                    <a:pt x="3370" y="815"/>
                    <a:pt x="3336" y="715"/>
                    <a:pt x="3236" y="682"/>
                  </a:cubicBezTo>
                  <a:cubicBezTo>
                    <a:pt x="3209" y="668"/>
                    <a:pt x="3170" y="660"/>
                    <a:pt x="3131" y="660"/>
                  </a:cubicBezTo>
                  <a:cubicBezTo>
                    <a:pt x="3076" y="660"/>
                    <a:pt x="3022" y="676"/>
                    <a:pt x="3003" y="715"/>
                  </a:cubicBezTo>
                  <a:lnTo>
                    <a:pt x="2036" y="1716"/>
                  </a:lnTo>
                  <a:lnTo>
                    <a:pt x="2036" y="215"/>
                  </a:lnTo>
                  <a:cubicBezTo>
                    <a:pt x="2036" y="148"/>
                    <a:pt x="2002" y="48"/>
                    <a:pt x="1902" y="15"/>
                  </a:cubicBezTo>
                  <a:cubicBezTo>
                    <a:pt x="1892" y="5"/>
                    <a:pt x="1874" y="1"/>
                    <a:pt x="18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0"/>
            <p:cNvSpPr/>
            <p:nvPr/>
          </p:nvSpPr>
          <p:spPr>
            <a:xfrm>
              <a:off x="3637775" y="3105175"/>
              <a:ext cx="124275" cy="110925"/>
            </a:xfrm>
            <a:custGeom>
              <a:avLst/>
              <a:gdLst/>
              <a:ahLst/>
              <a:cxnLst/>
              <a:rect l="l" t="t" r="r" b="b"/>
              <a:pathLst>
                <a:path w="4971" h="4437" extrusionOk="0">
                  <a:moveTo>
                    <a:pt x="200" y="0"/>
                  </a:moveTo>
                  <a:cubicBezTo>
                    <a:pt x="67" y="0"/>
                    <a:pt x="0" y="67"/>
                    <a:pt x="0" y="200"/>
                  </a:cubicBezTo>
                  <a:lnTo>
                    <a:pt x="200" y="2936"/>
                  </a:lnTo>
                  <a:cubicBezTo>
                    <a:pt x="200" y="3036"/>
                    <a:pt x="267" y="3069"/>
                    <a:pt x="334" y="3102"/>
                  </a:cubicBezTo>
                  <a:cubicBezTo>
                    <a:pt x="434" y="3102"/>
                    <a:pt x="501" y="3102"/>
                    <a:pt x="534" y="3036"/>
                  </a:cubicBezTo>
                  <a:lnTo>
                    <a:pt x="1335" y="2035"/>
                  </a:lnTo>
                  <a:lnTo>
                    <a:pt x="1368" y="3669"/>
                  </a:lnTo>
                  <a:cubicBezTo>
                    <a:pt x="1368" y="3769"/>
                    <a:pt x="1435" y="3836"/>
                    <a:pt x="1501" y="3870"/>
                  </a:cubicBezTo>
                  <a:cubicBezTo>
                    <a:pt x="1601" y="3870"/>
                    <a:pt x="1668" y="3870"/>
                    <a:pt x="1701" y="3769"/>
                  </a:cubicBezTo>
                  <a:lnTo>
                    <a:pt x="2602" y="2669"/>
                  </a:lnTo>
                  <a:lnTo>
                    <a:pt x="2836" y="4270"/>
                  </a:lnTo>
                  <a:cubicBezTo>
                    <a:pt x="2836" y="4370"/>
                    <a:pt x="2869" y="4403"/>
                    <a:pt x="2969" y="4437"/>
                  </a:cubicBezTo>
                  <a:lnTo>
                    <a:pt x="3036" y="4437"/>
                  </a:lnTo>
                  <a:cubicBezTo>
                    <a:pt x="3080" y="4437"/>
                    <a:pt x="3110" y="4422"/>
                    <a:pt x="3144" y="4422"/>
                  </a:cubicBezTo>
                  <a:cubicBezTo>
                    <a:pt x="3162" y="4422"/>
                    <a:pt x="3180" y="4425"/>
                    <a:pt x="3203" y="4437"/>
                  </a:cubicBezTo>
                  <a:lnTo>
                    <a:pt x="4870" y="2936"/>
                  </a:lnTo>
                  <a:cubicBezTo>
                    <a:pt x="4970" y="2869"/>
                    <a:pt x="4970" y="2735"/>
                    <a:pt x="4870" y="2669"/>
                  </a:cubicBezTo>
                  <a:cubicBezTo>
                    <a:pt x="4837" y="2619"/>
                    <a:pt x="4787" y="2594"/>
                    <a:pt x="4737" y="2594"/>
                  </a:cubicBezTo>
                  <a:cubicBezTo>
                    <a:pt x="4687" y="2594"/>
                    <a:pt x="4637" y="2619"/>
                    <a:pt x="4604" y="2669"/>
                  </a:cubicBezTo>
                  <a:lnTo>
                    <a:pt x="3203" y="3903"/>
                  </a:lnTo>
                  <a:lnTo>
                    <a:pt x="2969" y="2168"/>
                  </a:lnTo>
                  <a:cubicBezTo>
                    <a:pt x="2936" y="2068"/>
                    <a:pt x="2869" y="2035"/>
                    <a:pt x="2802" y="2002"/>
                  </a:cubicBezTo>
                  <a:cubicBezTo>
                    <a:pt x="2702" y="2002"/>
                    <a:pt x="2635" y="2002"/>
                    <a:pt x="2602" y="2068"/>
                  </a:cubicBezTo>
                  <a:lnTo>
                    <a:pt x="1802" y="3102"/>
                  </a:lnTo>
                  <a:lnTo>
                    <a:pt x="1768" y="1535"/>
                  </a:lnTo>
                  <a:cubicBezTo>
                    <a:pt x="1768" y="1434"/>
                    <a:pt x="1701" y="1368"/>
                    <a:pt x="1635" y="1334"/>
                  </a:cubicBezTo>
                  <a:cubicBezTo>
                    <a:pt x="1601" y="1334"/>
                    <a:pt x="1468" y="1334"/>
                    <a:pt x="1435" y="1401"/>
                  </a:cubicBezTo>
                  <a:lnTo>
                    <a:pt x="601" y="2402"/>
                  </a:lnTo>
                  <a:lnTo>
                    <a:pt x="434" y="200"/>
                  </a:lnTo>
                  <a:cubicBezTo>
                    <a:pt x="434" y="67"/>
                    <a:pt x="334" y="0"/>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0"/>
            <p:cNvSpPr/>
            <p:nvPr/>
          </p:nvSpPr>
          <p:spPr>
            <a:xfrm>
              <a:off x="3591075" y="3184500"/>
              <a:ext cx="125100" cy="83300"/>
            </a:xfrm>
            <a:custGeom>
              <a:avLst/>
              <a:gdLst/>
              <a:ahLst/>
              <a:cxnLst/>
              <a:rect l="l" t="t" r="r" b="b"/>
              <a:pathLst>
                <a:path w="5004" h="3332" extrusionOk="0">
                  <a:moveTo>
                    <a:pt x="2148" y="1"/>
                  </a:moveTo>
                  <a:cubicBezTo>
                    <a:pt x="2095" y="1"/>
                    <a:pt x="2025" y="40"/>
                    <a:pt x="2002" y="63"/>
                  </a:cubicBezTo>
                  <a:lnTo>
                    <a:pt x="67" y="1797"/>
                  </a:lnTo>
                  <a:cubicBezTo>
                    <a:pt x="0" y="1897"/>
                    <a:pt x="0" y="2031"/>
                    <a:pt x="67" y="2098"/>
                  </a:cubicBezTo>
                  <a:cubicBezTo>
                    <a:pt x="117" y="2148"/>
                    <a:pt x="175" y="2173"/>
                    <a:pt x="230" y="2173"/>
                  </a:cubicBezTo>
                  <a:cubicBezTo>
                    <a:pt x="284" y="2173"/>
                    <a:pt x="334" y="2148"/>
                    <a:pt x="367" y="2098"/>
                  </a:cubicBezTo>
                  <a:lnTo>
                    <a:pt x="1902" y="697"/>
                  </a:lnTo>
                  <a:lnTo>
                    <a:pt x="1868" y="2598"/>
                  </a:lnTo>
                  <a:cubicBezTo>
                    <a:pt x="1868" y="2698"/>
                    <a:pt x="1902" y="2765"/>
                    <a:pt x="2002" y="2798"/>
                  </a:cubicBezTo>
                  <a:cubicBezTo>
                    <a:pt x="2068" y="2798"/>
                    <a:pt x="2202" y="2798"/>
                    <a:pt x="2235" y="2731"/>
                  </a:cubicBezTo>
                  <a:lnTo>
                    <a:pt x="3303" y="1430"/>
                  </a:lnTo>
                  <a:lnTo>
                    <a:pt x="3336" y="3032"/>
                  </a:lnTo>
                  <a:cubicBezTo>
                    <a:pt x="3336" y="3165"/>
                    <a:pt x="3369" y="3198"/>
                    <a:pt x="3469" y="3232"/>
                  </a:cubicBezTo>
                  <a:cubicBezTo>
                    <a:pt x="3503" y="3232"/>
                    <a:pt x="3636" y="3232"/>
                    <a:pt x="3670" y="3165"/>
                  </a:cubicBezTo>
                  <a:lnTo>
                    <a:pt x="4570" y="2031"/>
                  </a:lnTo>
                  <a:lnTo>
                    <a:pt x="4537" y="3098"/>
                  </a:lnTo>
                  <a:cubicBezTo>
                    <a:pt x="4537" y="3232"/>
                    <a:pt x="4604" y="3332"/>
                    <a:pt x="4737" y="3332"/>
                  </a:cubicBezTo>
                  <a:cubicBezTo>
                    <a:pt x="4870" y="3332"/>
                    <a:pt x="4970" y="3232"/>
                    <a:pt x="4970" y="3198"/>
                  </a:cubicBezTo>
                  <a:lnTo>
                    <a:pt x="5004" y="1464"/>
                  </a:lnTo>
                  <a:cubicBezTo>
                    <a:pt x="5004" y="1397"/>
                    <a:pt x="4970" y="1297"/>
                    <a:pt x="4870" y="1264"/>
                  </a:cubicBezTo>
                  <a:cubicBezTo>
                    <a:pt x="4843" y="1250"/>
                    <a:pt x="4804" y="1242"/>
                    <a:pt x="4765" y="1242"/>
                  </a:cubicBezTo>
                  <a:cubicBezTo>
                    <a:pt x="4710" y="1242"/>
                    <a:pt x="4656" y="1258"/>
                    <a:pt x="4637" y="1297"/>
                  </a:cubicBezTo>
                  <a:lnTo>
                    <a:pt x="3670" y="2464"/>
                  </a:lnTo>
                  <a:lnTo>
                    <a:pt x="3636" y="897"/>
                  </a:lnTo>
                  <a:cubicBezTo>
                    <a:pt x="3636" y="763"/>
                    <a:pt x="3569" y="730"/>
                    <a:pt x="3503" y="697"/>
                  </a:cubicBezTo>
                  <a:cubicBezTo>
                    <a:pt x="3469" y="697"/>
                    <a:pt x="3336" y="697"/>
                    <a:pt x="3303" y="763"/>
                  </a:cubicBezTo>
                  <a:lnTo>
                    <a:pt x="2302" y="2031"/>
                  </a:lnTo>
                  <a:lnTo>
                    <a:pt x="2335" y="230"/>
                  </a:lnTo>
                  <a:cubicBezTo>
                    <a:pt x="2335" y="129"/>
                    <a:pt x="2302" y="63"/>
                    <a:pt x="2202" y="29"/>
                  </a:cubicBezTo>
                  <a:cubicBezTo>
                    <a:pt x="2191" y="9"/>
                    <a:pt x="2172" y="1"/>
                    <a:pt x="2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0"/>
            <p:cNvSpPr/>
            <p:nvPr/>
          </p:nvSpPr>
          <p:spPr>
            <a:xfrm>
              <a:off x="3772025" y="3063475"/>
              <a:ext cx="47575" cy="189325"/>
            </a:xfrm>
            <a:custGeom>
              <a:avLst/>
              <a:gdLst/>
              <a:ahLst/>
              <a:cxnLst/>
              <a:rect l="l" t="t" r="r" b="b"/>
              <a:pathLst>
                <a:path w="1903" h="7573" extrusionOk="0">
                  <a:moveTo>
                    <a:pt x="668" y="0"/>
                  </a:moveTo>
                  <a:cubicBezTo>
                    <a:pt x="668" y="0"/>
                    <a:pt x="234" y="4437"/>
                    <a:pt x="134" y="5604"/>
                  </a:cubicBezTo>
                  <a:cubicBezTo>
                    <a:pt x="1" y="6805"/>
                    <a:pt x="635" y="7205"/>
                    <a:pt x="968" y="7572"/>
                  </a:cubicBezTo>
                  <a:cubicBezTo>
                    <a:pt x="1268" y="7239"/>
                    <a:pt x="1902" y="6805"/>
                    <a:pt x="1802" y="5604"/>
                  </a:cubicBezTo>
                  <a:cubicBezTo>
                    <a:pt x="1669" y="4403"/>
                    <a:pt x="1268" y="0"/>
                    <a:pt x="1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0"/>
            <p:cNvSpPr/>
            <p:nvPr/>
          </p:nvSpPr>
          <p:spPr>
            <a:xfrm>
              <a:off x="3711150" y="3060125"/>
              <a:ext cx="79250" cy="182675"/>
            </a:xfrm>
            <a:custGeom>
              <a:avLst/>
              <a:gdLst/>
              <a:ahLst/>
              <a:cxnLst/>
              <a:rect l="l" t="t" r="r" b="b"/>
              <a:pathLst>
                <a:path w="3170" h="7307" extrusionOk="0">
                  <a:moveTo>
                    <a:pt x="2603" y="1"/>
                  </a:moveTo>
                  <a:cubicBezTo>
                    <a:pt x="2603" y="1"/>
                    <a:pt x="901" y="4070"/>
                    <a:pt x="434" y="5171"/>
                  </a:cubicBezTo>
                  <a:cubicBezTo>
                    <a:pt x="1" y="6239"/>
                    <a:pt x="434" y="6839"/>
                    <a:pt x="668" y="7306"/>
                  </a:cubicBezTo>
                  <a:cubicBezTo>
                    <a:pt x="1168" y="7006"/>
                    <a:pt x="1869" y="6872"/>
                    <a:pt x="2069" y="5705"/>
                  </a:cubicBezTo>
                  <a:cubicBezTo>
                    <a:pt x="2336" y="4537"/>
                    <a:pt x="3170" y="168"/>
                    <a:pt x="3170" y="168"/>
                  </a:cubicBezTo>
                  <a:lnTo>
                    <a:pt x="2903" y="68"/>
                  </a:lnTo>
                  <a:lnTo>
                    <a:pt x="2869" y="68"/>
                  </a:lnTo>
                  <a:lnTo>
                    <a:pt x="26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0"/>
            <p:cNvSpPr/>
            <p:nvPr/>
          </p:nvSpPr>
          <p:spPr>
            <a:xfrm>
              <a:off x="3587725" y="3201300"/>
              <a:ext cx="148475" cy="81525"/>
            </a:xfrm>
            <a:custGeom>
              <a:avLst/>
              <a:gdLst/>
              <a:ahLst/>
              <a:cxnLst/>
              <a:rect l="l" t="t" r="r" b="b"/>
              <a:pathLst>
                <a:path w="5939" h="3261" extrusionOk="0">
                  <a:moveTo>
                    <a:pt x="734" y="1"/>
                  </a:moveTo>
                  <a:cubicBezTo>
                    <a:pt x="535" y="1"/>
                    <a:pt x="339" y="100"/>
                    <a:pt x="201" y="258"/>
                  </a:cubicBezTo>
                  <a:cubicBezTo>
                    <a:pt x="1" y="592"/>
                    <a:pt x="34" y="1025"/>
                    <a:pt x="334" y="1259"/>
                  </a:cubicBezTo>
                  <a:cubicBezTo>
                    <a:pt x="1802" y="2426"/>
                    <a:pt x="4037" y="3160"/>
                    <a:pt x="5171" y="3260"/>
                  </a:cubicBezTo>
                  <a:lnTo>
                    <a:pt x="5205" y="3260"/>
                  </a:lnTo>
                  <a:cubicBezTo>
                    <a:pt x="5538" y="3260"/>
                    <a:pt x="5838" y="2960"/>
                    <a:pt x="5872" y="2593"/>
                  </a:cubicBezTo>
                  <a:cubicBezTo>
                    <a:pt x="5938" y="2226"/>
                    <a:pt x="5672" y="1893"/>
                    <a:pt x="5305" y="1859"/>
                  </a:cubicBezTo>
                  <a:cubicBezTo>
                    <a:pt x="4304" y="1759"/>
                    <a:pt x="2302" y="1092"/>
                    <a:pt x="1135" y="158"/>
                  </a:cubicBezTo>
                  <a:cubicBezTo>
                    <a:pt x="1012" y="49"/>
                    <a:pt x="872" y="1"/>
                    <a:pt x="7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0"/>
            <p:cNvSpPr/>
            <p:nvPr/>
          </p:nvSpPr>
          <p:spPr>
            <a:xfrm>
              <a:off x="3581900" y="3196375"/>
              <a:ext cx="158475" cy="92275"/>
            </a:xfrm>
            <a:custGeom>
              <a:avLst/>
              <a:gdLst/>
              <a:ahLst/>
              <a:cxnLst/>
              <a:rect l="l" t="t" r="r" b="b"/>
              <a:pathLst>
                <a:path w="6339" h="3691" extrusionOk="0">
                  <a:moveTo>
                    <a:pt x="934" y="388"/>
                  </a:moveTo>
                  <a:cubicBezTo>
                    <a:pt x="1034" y="388"/>
                    <a:pt x="1101" y="422"/>
                    <a:pt x="1201" y="455"/>
                  </a:cubicBezTo>
                  <a:cubicBezTo>
                    <a:pt x="2402" y="1422"/>
                    <a:pt x="4437" y="2090"/>
                    <a:pt x="5504" y="2223"/>
                  </a:cubicBezTo>
                  <a:cubicBezTo>
                    <a:pt x="5704" y="2256"/>
                    <a:pt x="5905" y="2456"/>
                    <a:pt x="5871" y="2757"/>
                  </a:cubicBezTo>
                  <a:cubicBezTo>
                    <a:pt x="5871" y="2990"/>
                    <a:pt x="5671" y="3224"/>
                    <a:pt x="5438" y="3224"/>
                  </a:cubicBezTo>
                  <a:lnTo>
                    <a:pt x="5404" y="3224"/>
                  </a:lnTo>
                  <a:cubicBezTo>
                    <a:pt x="4270" y="3090"/>
                    <a:pt x="2068" y="2423"/>
                    <a:pt x="701" y="1256"/>
                  </a:cubicBezTo>
                  <a:cubicBezTo>
                    <a:pt x="501" y="1089"/>
                    <a:pt x="434" y="755"/>
                    <a:pt x="601" y="555"/>
                  </a:cubicBezTo>
                  <a:cubicBezTo>
                    <a:pt x="701" y="455"/>
                    <a:pt x="768" y="388"/>
                    <a:pt x="901" y="388"/>
                  </a:cubicBezTo>
                  <a:close/>
                  <a:moveTo>
                    <a:pt x="1007" y="0"/>
                  </a:moveTo>
                  <a:cubicBezTo>
                    <a:pt x="959" y="0"/>
                    <a:pt x="911" y="7"/>
                    <a:pt x="868" y="21"/>
                  </a:cubicBezTo>
                  <a:cubicBezTo>
                    <a:pt x="601" y="55"/>
                    <a:pt x="401" y="188"/>
                    <a:pt x="267" y="388"/>
                  </a:cubicBezTo>
                  <a:cubicBezTo>
                    <a:pt x="0" y="755"/>
                    <a:pt x="67" y="1356"/>
                    <a:pt x="434" y="1623"/>
                  </a:cubicBezTo>
                  <a:cubicBezTo>
                    <a:pt x="1902" y="2857"/>
                    <a:pt x="4203" y="3557"/>
                    <a:pt x="5371" y="3691"/>
                  </a:cubicBezTo>
                  <a:lnTo>
                    <a:pt x="5438" y="3691"/>
                  </a:lnTo>
                  <a:cubicBezTo>
                    <a:pt x="5905" y="3691"/>
                    <a:pt x="6238" y="3290"/>
                    <a:pt x="6271" y="2857"/>
                  </a:cubicBezTo>
                  <a:cubicBezTo>
                    <a:pt x="6338" y="2356"/>
                    <a:pt x="6005" y="1889"/>
                    <a:pt x="5538" y="1856"/>
                  </a:cubicBezTo>
                  <a:cubicBezTo>
                    <a:pt x="4570" y="1756"/>
                    <a:pt x="2602" y="1089"/>
                    <a:pt x="1501" y="188"/>
                  </a:cubicBezTo>
                  <a:cubicBezTo>
                    <a:pt x="1371" y="84"/>
                    <a:pt x="1180" y="0"/>
                    <a:pt x="1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0"/>
            <p:cNvSpPr/>
            <p:nvPr/>
          </p:nvSpPr>
          <p:spPr>
            <a:xfrm>
              <a:off x="3637775" y="3240775"/>
              <a:ext cx="35875" cy="39550"/>
            </a:xfrm>
            <a:custGeom>
              <a:avLst/>
              <a:gdLst/>
              <a:ahLst/>
              <a:cxnLst/>
              <a:rect l="l" t="t" r="r" b="b"/>
              <a:pathLst>
                <a:path w="1435" h="1582" extrusionOk="0">
                  <a:moveTo>
                    <a:pt x="611" y="0"/>
                  </a:moveTo>
                  <a:cubicBezTo>
                    <a:pt x="432" y="0"/>
                    <a:pt x="273" y="93"/>
                    <a:pt x="167" y="347"/>
                  </a:cubicBezTo>
                  <a:cubicBezTo>
                    <a:pt x="0" y="781"/>
                    <a:pt x="334" y="1581"/>
                    <a:pt x="334" y="1581"/>
                  </a:cubicBezTo>
                  <a:cubicBezTo>
                    <a:pt x="334" y="1581"/>
                    <a:pt x="1101" y="1248"/>
                    <a:pt x="1268" y="814"/>
                  </a:cubicBezTo>
                  <a:cubicBezTo>
                    <a:pt x="1435" y="414"/>
                    <a:pt x="1201" y="180"/>
                    <a:pt x="934" y="80"/>
                  </a:cubicBezTo>
                  <a:cubicBezTo>
                    <a:pt x="824" y="31"/>
                    <a:pt x="714" y="0"/>
                    <a:pt x="6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0"/>
            <p:cNvSpPr/>
            <p:nvPr/>
          </p:nvSpPr>
          <p:spPr>
            <a:xfrm>
              <a:off x="3632775" y="3233750"/>
              <a:ext cx="45050" cy="50725"/>
            </a:xfrm>
            <a:custGeom>
              <a:avLst/>
              <a:gdLst/>
              <a:ahLst/>
              <a:cxnLst/>
              <a:rect l="l" t="t" r="r" b="b"/>
              <a:pathLst>
                <a:path w="1802" h="2029" extrusionOk="0">
                  <a:moveTo>
                    <a:pt x="834" y="428"/>
                  </a:moveTo>
                  <a:cubicBezTo>
                    <a:pt x="901" y="428"/>
                    <a:pt x="1001" y="461"/>
                    <a:pt x="1001" y="461"/>
                  </a:cubicBezTo>
                  <a:cubicBezTo>
                    <a:pt x="1301" y="595"/>
                    <a:pt x="1334" y="728"/>
                    <a:pt x="1234" y="961"/>
                  </a:cubicBezTo>
                  <a:cubicBezTo>
                    <a:pt x="1168" y="1128"/>
                    <a:pt x="901" y="1328"/>
                    <a:pt x="667" y="1462"/>
                  </a:cubicBezTo>
                  <a:cubicBezTo>
                    <a:pt x="567" y="1228"/>
                    <a:pt x="500" y="828"/>
                    <a:pt x="567" y="628"/>
                  </a:cubicBezTo>
                  <a:cubicBezTo>
                    <a:pt x="634" y="494"/>
                    <a:pt x="667" y="461"/>
                    <a:pt x="734" y="428"/>
                  </a:cubicBezTo>
                  <a:close/>
                  <a:moveTo>
                    <a:pt x="763" y="0"/>
                  </a:moveTo>
                  <a:cubicBezTo>
                    <a:pt x="679" y="0"/>
                    <a:pt x="604" y="19"/>
                    <a:pt x="534" y="61"/>
                  </a:cubicBezTo>
                  <a:cubicBezTo>
                    <a:pt x="367" y="128"/>
                    <a:pt x="234" y="261"/>
                    <a:pt x="167" y="494"/>
                  </a:cubicBezTo>
                  <a:cubicBezTo>
                    <a:pt x="0" y="995"/>
                    <a:pt x="334" y="1795"/>
                    <a:pt x="367" y="1895"/>
                  </a:cubicBezTo>
                  <a:cubicBezTo>
                    <a:pt x="400" y="1962"/>
                    <a:pt x="500" y="2029"/>
                    <a:pt x="567" y="2029"/>
                  </a:cubicBezTo>
                  <a:cubicBezTo>
                    <a:pt x="634" y="2029"/>
                    <a:pt x="634" y="2029"/>
                    <a:pt x="634" y="1962"/>
                  </a:cubicBezTo>
                  <a:cubicBezTo>
                    <a:pt x="701" y="1962"/>
                    <a:pt x="1468" y="1629"/>
                    <a:pt x="1635" y="1128"/>
                  </a:cubicBezTo>
                  <a:cubicBezTo>
                    <a:pt x="1801" y="661"/>
                    <a:pt x="1635" y="294"/>
                    <a:pt x="1168" y="94"/>
                  </a:cubicBezTo>
                  <a:cubicBezTo>
                    <a:pt x="1013" y="36"/>
                    <a:pt x="880" y="0"/>
                    <a:pt x="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0"/>
            <p:cNvSpPr/>
            <p:nvPr/>
          </p:nvSpPr>
          <p:spPr>
            <a:xfrm>
              <a:off x="3986350" y="3200600"/>
              <a:ext cx="38375" cy="38025"/>
            </a:xfrm>
            <a:custGeom>
              <a:avLst/>
              <a:gdLst/>
              <a:ahLst/>
              <a:cxnLst/>
              <a:rect l="l" t="t" r="r" b="b"/>
              <a:pathLst>
                <a:path w="1535" h="1521" extrusionOk="0">
                  <a:moveTo>
                    <a:pt x="560" y="1"/>
                  </a:moveTo>
                  <a:cubicBezTo>
                    <a:pt x="339" y="1"/>
                    <a:pt x="154" y="152"/>
                    <a:pt x="101" y="453"/>
                  </a:cubicBezTo>
                  <a:cubicBezTo>
                    <a:pt x="1" y="1253"/>
                    <a:pt x="1368" y="1520"/>
                    <a:pt x="1368" y="1520"/>
                  </a:cubicBezTo>
                  <a:cubicBezTo>
                    <a:pt x="1368" y="1520"/>
                    <a:pt x="1535" y="853"/>
                    <a:pt x="1168" y="353"/>
                  </a:cubicBezTo>
                  <a:cubicBezTo>
                    <a:pt x="980" y="118"/>
                    <a:pt x="756" y="1"/>
                    <a:pt x="5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0"/>
            <p:cNvSpPr/>
            <p:nvPr/>
          </p:nvSpPr>
          <p:spPr>
            <a:xfrm>
              <a:off x="3983850" y="3193675"/>
              <a:ext cx="45900" cy="49125"/>
            </a:xfrm>
            <a:custGeom>
              <a:avLst/>
              <a:gdLst/>
              <a:ahLst/>
              <a:cxnLst/>
              <a:rect l="l" t="t" r="r" b="b"/>
              <a:pathLst>
                <a:path w="1836" h="1965" extrusionOk="0">
                  <a:moveTo>
                    <a:pt x="701" y="496"/>
                  </a:moveTo>
                  <a:cubicBezTo>
                    <a:pt x="834" y="496"/>
                    <a:pt x="968" y="563"/>
                    <a:pt x="1135" y="696"/>
                  </a:cubicBezTo>
                  <a:cubicBezTo>
                    <a:pt x="1301" y="930"/>
                    <a:pt x="1301" y="1264"/>
                    <a:pt x="1301" y="1497"/>
                  </a:cubicBezTo>
                  <a:cubicBezTo>
                    <a:pt x="1035" y="1430"/>
                    <a:pt x="668" y="1264"/>
                    <a:pt x="501" y="1063"/>
                  </a:cubicBezTo>
                  <a:cubicBezTo>
                    <a:pt x="434" y="997"/>
                    <a:pt x="434" y="897"/>
                    <a:pt x="434" y="763"/>
                  </a:cubicBezTo>
                  <a:cubicBezTo>
                    <a:pt x="434" y="630"/>
                    <a:pt x="501" y="530"/>
                    <a:pt x="634" y="496"/>
                  </a:cubicBezTo>
                  <a:close/>
                  <a:moveTo>
                    <a:pt x="728" y="0"/>
                  </a:moveTo>
                  <a:cubicBezTo>
                    <a:pt x="664" y="0"/>
                    <a:pt x="599" y="10"/>
                    <a:pt x="534" y="29"/>
                  </a:cubicBezTo>
                  <a:cubicBezTo>
                    <a:pt x="267" y="96"/>
                    <a:pt x="34" y="330"/>
                    <a:pt x="0" y="663"/>
                  </a:cubicBezTo>
                  <a:cubicBezTo>
                    <a:pt x="0" y="897"/>
                    <a:pt x="34" y="1130"/>
                    <a:pt x="167" y="1264"/>
                  </a:cubicBezTo>
                  <a:cubicBezTo>
                    <a:pt x="501" y="1797"/>
                    <a:pt x="1335" y="1964"/>
                    <a:pt x="1468" y="1964"/>
                  </a:cubicBezTo>
                  <a:cubicBezTo>
                    <a:pt x="1535" y="1964"/>
                    <a:pt x="1635" y="1897"/>
                    <a:pt x="1635" y="1764"/>
                  </a:cubicBezTo>
                  <a:cubicBezTo>
                    <a:pt x="1668" y="1731"/>
                    <a:pt x="1835" y="1030"/>
                    <a:pt x="1435" y="430"/>
                  </a:cubicBezTo>
                  <a:cubicBezTo>
                    <a:pt x="1247" y="161"/>
                    <a:pt x="994" y="0"/>
                    <a:pt x="7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0"/>
            <p:cNvSpPr/>
            <p:nvPr/>
          </p:nvSpPr>
          <p:spPr>
            <a:xfrm>
              <a:off x="3845425" y="3254100"/>
              <a:ext cx="38375" cy="43725"/>
            </a:xfrm>
            <a:custGeom>
              <a:avLst/>
              <a:gdLst/>
              <a:ahLst/>
              <a:cxnLst/>
              <a:rect l="l" t="t" r="r" b="b"/>
              <a:pathLst>
                <a:path w="1535" h="1749" extrusionOk="0">
                  <a:moveTo>
                    <a:pt x="650" y="0"/>
                  </a:moveTo>
                  <a:cubicBezTo>
                    <a:pt x="388" y="0"/>
                    <a:pt x="133" y="251"/>
                    <a:pt x="67" y="648"/>
                  </a:cubicBezTo>
                  <a:cubicBezTo>
                    <a:pt x="0" y="1282"/>
                    <a:pt x="467" y="1749"/>
                    <a:pt x="467" y="1749"/>
                  </a:cubicBezTo>
                  <a:cubicBezTo>
                    <a:pt x="467" y="1749"/>
                    <a:pt x="1535" y="815"/>
                    <a:pt x="1034" y="214"/>
                  </a:cubicBezTo>
                  <a:cubicBezTo>
                    <a:pt x="921" y="67"/>
                    <a:pt x="784" y="0"/>
                    <a:pt x="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0"/>
            <p:cNvSpPr/>
            <p:nvPr/>
          </p:nvSpPr>
          <p:spPr>
            <a:xfrm>
              <a:off x="3838750" y="3249000"/>
              <a:ext cx="51725" cy="54675"/>
            </a:xfrm>
            <a:custGeom>
              <a:avLst/>
              <a:gdLst/>
              <a:ahLst/>
              <a:cxnLst/>
              <a:rect l="l" t="t" r="r" b="b"/>
              <a:pathLst>
                <a:path w="2069" h="2187" extrusionOk="0">
                  <a:moveTo>
                    <a:pt x="934" y="418"/>
                  </a:moveTo>
                  <a:cubicBezTo>
                    <a:pt x="1001" y="418"/>
                    <a:pt x="1101" y="452"/>
                    <a:pt x="1235" y="518"/>
                  </a:cubicBezTo>
                  <a:cubicBezTo>
                    <a:pt x="1468" y="852"/>
                    <a:pt x="1068" y="1419"/>
                    <a:pt x="801" y="1652"/>
                  </a:cubicBezTo>
                  <a:cubicBezTo>
                    <a:pt x="667" y="1486"/>
                    <a:pt x="567" y="1252"/>
                    <a:pt x="601" y="919"/>
                  </a:cubicBezTo>
                  <a:cubicBezTo>
                    <a:pt x="601" y="618"/>
                    <a:pt x="768" y="452"/>
                    <a:pt x="901" y="418"/>
                  </a:cubicBezTo>
                  <a:close/>
                  <a:moveTo>
                    <a:pt x="863" y="1"/>
                  </a:moveTo>
                  <a:cubicBezTo>
                    <a:pt x="819" y="1"/>
                    <a:pt x="776" y="6"/>
                    <a:pt x="734" y="18"/>
                  </a:cubicBezTo>
                  <a:cubicBezTo>
                    <a:pt x="401" y="118"/>
                    <a:pt x="134" y="452"/>
                    <a:pt x="100" y="852"/>
                  </a:cubicBezTo>
                  <a:cubicBezTo>
                    <a:pt x="0" y="1586"/>
                    <a:pt x="501" y="2086"/>
                    <a:pt x="567" y="2119"/>
                  </a:cubicBezTo>
                  <a:cubicBezTo>
                    <a:pt x="601" y="2153"/>
                    <a:pt x="667" y="2186"/>
                    <a:pt x="734" y="2186"/>
                  </a:cubicBezTo>
                  <a:cubicBezTo>
                    <a:pt x="768" y="2186"/>
                    <a:pt x="801" y="2153"/>
                    <a:pt x="834" y="2153"/>
                  </a:cubicBezTo>
                  <a:cubicBezTo>
                    <a:pt x="901" y="2119"/>
                    <a:pt x="2068" y="1019"/>
                    <a:pt x="1435" y="285"/>
                  </a:cubicBezTo>
                  <a:cubicBezTo>
                    <a:pt x="1297" y="120"/>
                    <a:pt x="1070" y="1"/>
                    <a:pt x="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0"/>
            <p:cNvSpPr/>
            <p:nvPr/>
          </p:nvSpPr>
          <p:spPr>
            <a:xfrm>
              <a:off x="3792875" y="2701775"/>
              <a:ext cx="302750" cy="517675"/>
            </a:xfrm>
            <a:custGeom>
              <a:avLst/>
              <a:gdLst/>
              <a:ahLst/>
              <a:cxnLst/>
              <a:rect l="l" t="t" r="r" b="b"/>
              <a:pathLst>
                <a:path w="12110" h="20707" extrusionOk="0">
                  <a:moveTo>
                    <a:pt x="10011" y="1"/>
                  </a:moveTo>
                  <a:cubicBezTo>
                    <a:pt x="9527" y="1"/>
                    <a:pt x="8993" y="178"/>
                    <a:pt x="8473" y="525"/>
                  </a:cubicBezTo>
                  <a:cubicBezTo>
                    <a:pt x="7519" y="1171"/>
                    <a:pt x="5798" y="1874"/>
                    <a:pt x="4228" y="1874"/>
                  </a:cubicBezTo>
                  <a:cubicBezTo>
                    <a:pt x="4096" y="1874"/>
                    <a:pt x="3966" y="1870"/>
                    <a:pt x="3837" y="1859"/>
                  </a:cubicBezTo>
                  <a:cubicBezTo>
                    <a:pt x="3737" y="1859"/>
                    <a:pt x="3637" y="1926"/>
                    <a:pt x="3637" y="2059"/>
                  </a:cubicBezTo>
                  <a:cubicBezTo>
                    <a:pt x="3637" y="2159"/>
                    <a:pt x="3737" y="2293"/>
                    <a:pt x="3837" y="2293"/>
                  </a:cubicBezTo>
                  <a:cubicBezTo>
                    <a:pt x="3944" y="2299"/>
                    <a:pt x="4052" y="2302"/>
                    <a:pt x="4160" y="2302"/>
                  </a:cubicBezTo>
                  <a:cubicBezTo>
                    <a:pt x="5873" y="2302"/>
                    <a:pt x="7705" y="1580"/>
                    <a:pt x="8740" y="858"/>
                  </a:cubicBezTo>
                  <a:cubicBezTo>
                    <a:pt x="9135" y="552"/>
                    <a:pt x="9558" y="389"/>
                    <a:pt x="9944" y="389"/>
                  </a:cubicBezTo>
                  <a:cubicBezTo>
                    <a:pt x="10145" y="389"/>
                    <a:pt x="10336" y="433"/>
                    <a:pt x="10508" y="525"/>
                  </a:cubicBezTo>
                  <a:cubicBezTo>
                    <a:pt x="11009" y="758"/>
                    <a:pt x="11642" y="1592"/>
                    <a:pt x="11642" y="4027"/>
                  </a:cubicBezTo>
                  <a:lnTo>
                    <a:pt x="11642" y="20039"/>
                  </a:lnTo>
                  <a:lnTo>
                    <a:pt x="401" y="11399"/>
                  </a:lnTo>
                  <a:cubicBezTo>
                    <a:pt x="366" y="11376"/>
                    <a:pt x="326" y="11365"/>
                    <a:pt x="287" y="11365"/>
                  </a:cubicBezTo>
                  <a:cubicBezTo>
                    <a:pt x="215" y="11365"/>
                    <a:pt x="144" y="11401"/>
                    <a:pt x="101" y="11466"/>
                  </a:cubicBezTo>
                  <a:cubicBezTo>
                    <a:pt x="1" y="11533"/>
                    <a:pt x="67" y="11666"/>
                    <a:pt x="134" y="11733"/>
                  </a:cubicBezTo>
                  <a:lnTo>
                    <a:pt x="11742" y="20673"/>
                  </a:lnTo>
                  <a:cubicBezTo>
                    <a:pt x="11776" y="20706"/>
                    <a:pt x="11809" y="20706"/>
                    <a:pt x="11842" y="20706"/>
                  </a:cubicBezTo>
                  <a:cubicBezTo>
                    <a:pt x="11909" y="20706"/>
                    <a:pt x="11909" y="20706"/>
                    <a:pt x="11976" y="20606"/>
                  </a:cubicBezTo>
                  <a:cubicBezTo>
                    <a:pt x="12076" y="20606"/>
                    <a:pt x="12109" y="20539"/>
                    <a:pt x="12109" y="20439"/>
                  </a:cubicBezTo>
                  <a:lnTo>
                    <a:pt x="12109" y="4027"/>
                  </a:lnTo>
                  <a:cubicBezTo>
                    <a:pt x="12109" y="1959"/>
                    <a:pt x="11642" y="625"/>
                    <a:pt x="10742" y="158"/>
                  </a:cubicBezTo>
                  <a:cubicBezTo>
                    <a:pt x="10519" y="53"/>
                    <a:pt x="10272" y="1"/>
                    <a:pt x="10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0"/>
            <p:cNvSpPr/>
            <p:nvPr/>
          </p:nvSpPr>
          <p:spPr>
            <a:xfrm>
              <a:off x="4058075" y="2761575"/>
              <a:ext cx="30875" cy="469550"/>
            </a:xfrm>
            <a:custGeom>
              <a:avLst/>
              <a:gdLst/>
              <a:ahLst/>
              <a:cxnLst/>
              <a:rect l="l" t="t" r="r" b="b"/>
              <a:pathLst>
                <a:path w="1235" h="18782" extrusionOk="0">
                  <a:moveTo>
                    <a:pt x="0" y="1"/>
                  </a:moveTo>
                  <a:lnTo>
                    <a:pt x="0" y="18781"/>
                  </a:lnTo>
                  <a:lnTo>
                    <a:pt x="1234" y="18781"/>
                  </a:lnTo>
                  <a:lnTo>
                    <a:pt x="12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0"/>
            <p:cNvSpPr/>
            <p:nvPr/>
          </p:nvSpPr>
          <p:spPr>
            <a:xfrm>
              <a:off x="4016375" y="2750750"/>
              <a:ext cx="30875" cy="447850"/>
            </a:xfrm>
            <a:custGeom>
              <a:avLst/>
              <a:gdLst/>
              <a:ahLst/>
              <a:cxnLst/>
              <a:rect l="l" t="t" r="r" b="b"/>
              <a:pathLst>
                <a:path w="1235" h="17914" extrusionOk="0">
                  <a:moveTo>
                    <a:pt x="0" y="0"/>
                  </a:moveTo>
                  <a:lnTo>
                    <a:pt x="0" y="17913"/>
                  </a:lnTo>
                  <a:lnTo>
                    <a:pt x="1235" y="17913"/>
                  </a:lnTo>
                  <a:lnTo>
                    <a:pt x="12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0"/>
            <p:cNvSpPr/>
            <p:nvPr/>
          </p:nvSpPr>
          <p:spPr>
            <a:xfrm>
              <a:off x="3974675" y="2803275"/>
              <a:ext cx="30875" cy="433675"/>
            </a:xfrm>
            <a:custGeom>
              <a:avLst/>
              <a:gdLst/>
              <a:ahLst/>
              <a:cxnLst/>
              <a:rect l="l" t="t" r="r" b="b"/>
              <a:pathLst>
                <a:path w="1235" h="17347" extrusionOk="0">
                  <a:moveTo>
                    <a:pt x="1" y="1"/>
                  </a:moveTo>
                  <a:lnTo>
                    <a:pt x="1" y="17347"/>
                  </a:lnTo>
                  <a:lnTo>
                    <a:pt x="1235" y="173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0"/>
            <p:cNvSpPr/>
            <p:nvPr/>
          </p:nvSpPr>
          <p:spPr>
            <a:xfrm>
              <a:off x="3933825" y="2803275"/>
              <a:ext cx="31700" cy="433675"/>
            </a:xfrm>
            <a:custGeom>
              <a:avLst/>
              <a:gdLst/>
              <a:ahLst/>
              <a:cxnLst/>
              <a:rect l="l" t="t" r="r" b="b"/>
              <a:pathLst>
                <a:path w="1268" h="17347" extrusionOk="0">
                  <a:moveTo>
                    <a:pt x="0" y="1"/>
                  </a:moveTo>
                  <a:lnTo>
                    <a:pt x="0" y="17347"/>
                  </a:lnTo>
                  <a:lnTo>
                    <a:pt x="1268" y="17347"/>
                  </a:lnTo>
                  <a:lnTo>
                    <a:pt x="12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0"/>
            <p:cNvSpPr/>
            <p:nvPr/>
          </p:nvSpPr>
          <p:spPr>
            <a:xfrm>
              <a:off x="3892125" y="2803275"/>
              <a:ext cx="31700" cy="433675"/>
            </a:xfrm>
            <a:custGeom>
              <a:avLst/>
              <a:gdLst/>
              <a:ahLst/>
              <a:cxnLst/>
              <a:rect l="l" t="t" r="r" b="b"/>
              <a:pathLst>
                <a:path w="1268" h="17347" extrusionOk="0">
                  <a:moveTo>
                    <a:pt x="0" y="1"/>
                  </a:moveTo>
                  <a:lnTo>
                    <a:pt x="0" y="17347"/>
                  </a:lnTo>
                  <a:lnTo>
                    <a:pt x="1268" y="17347"/>
                  </a:lnTo>
                  <a:lnTo>
                    <a:pt x="12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0"/>
            <p:cNvSpPr/>
            <p:nvPr/>
          </p:nvSpPr>
          <p:spPr>
            <a:xfrm>
              <a:off x="3798725" y="2969225"/>
              <a:ext cx="178475" cy="292750"/>
            </a:xfrm>
            <a:custGeom>
              <a:avLst/>
              <a:gdLst/>
              <a:ahLst/>
              <a:cxnLst/>
              <a:rect l="l" t="t" r="r" b="b"/>
              <a:pathLst>
                <a:path w="7139" h="11710" extrusionOk="0">
                  <a:moveTo>
                    <a:pt x="3803" y="1"/>
                  </a:moveTo>
                  <a:lnTo>
                    <a:pt x="0" y="1502"/>
                  </a:lnTo>
                  <a:lnTo>
                    <a:pt x="3369" y="11709"/>
                  </a:lnTo>
                  <a:lnTo>
                    <a:pt x="7139" y="10208"/>
                  </a:lnTo>
                  <a:lnTo>
                    <a:pt x="380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0"/>
            <p:cNvSpPr/>
            <p:nvPr/>
          </p:nvSpPr>
          <p:spPr>
            <a:xfrm>
              <a:off x="3792050" y="2965075"/>
              <a:ext cx="192650" cy="302725"/>
            </a:xfrm>
            <a:custGeom>
              <a:avLst/>
              <a:gdLst/>
              <a:ahLst/>
              <a:cxnLst/>
              <a:rect l="l" t="t" r="r" b="b"/>
              <a:pathLst>
                <a:path w="7706" h="12109" extrusionOk="0">
                  <a:moveTo>
                    <a:pt x="3936" y="467"/>
                  </a:moveTo>
                  <a:lnTo>
                    <a:pt x="7172" y="10307"/>
                  </a:lnTo>
                  <a:lnTo>
                    <a:pt x="3770" y="11642"/>
                  </a:lnTo>
                  <a:lnTo>
                    <a:pt x="501" y="1801"/>
                  </a:lnTo>
                  <a:lnTo>
                    <a:pt x="3936" y="467"/>
                  </a:lnTo>
                  <a:close/>
                  <a:moveTo>
                    <a:pt x="4003" y="0"/>
                  </a:moveTo>
                  <a:lnTo>
                    <a:pt x="167" y="1501"/>
                  </a:lnTo>
                  <a:cubicBezTo>
                    <a:pt x="34" y="1535"/>
                    <a:pt x="0" y="1635"/>
                    <a:pt x="34" y="1768"/>
                  </a:cubicBezTo>
                  <a:lnTo>
                    <a:pt x="3436" y="11975"/>
                  </a:lnTo>
                  <a:lnTo>
                    <a:pt x="3536" y="12109"/>
                  </a:lnTo>
                  <a:lnTo>
                    <a:pt x="3703" y="12109"/>
                  </a:lnTo>
                  <a:lnTo>
                    <a:pt x="7539" y="10608"/>
                  </a:lnTo>
                  <a:cubicBezTo>
                    <a:pt x="7672" y="10541"/>
                    <a:pt x="7706" y="10474"/>
                    <a:pt x="7672" y="10341"/>
                  </a:cubicBezTo>
                  <a:lnTo>
                    <a:pt x="4303" y="134"/>
                  </a:lnTo>
                  <a:lnTo>
                    <a:pt x="41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0"/>
            <p:cNvSpPr/>
            <p:nvPr/>
          </p:nvSpPr>
          <p:spPr>
            <a:xfrm>
              <a:off x="3797050" y="2996750"/>
              <a:ext cx="120950" cy="113450"/>
            </a:xfrm>
            <a:custGeom>
              <a:avLst/>
              <a:gdLst/>
              <a:ahLst/>
              <a:cxnLst/>
              <a:rect l="l" t="t" r="r" b="b"/>
              <a:pathLst>
                <a:path w="4838" h="4538" extrusionOk="0">
                  <a:moveTo>
                    <a:pt x="4637" y="1"/>
                  </a:moveTo>
                  <a:cubicBezTo>
                    <a:pt x="4504" y="1"/>
                    <a:pt x="4437" y="67"/>
                    <a:pt x="4437" y="201"/>
                  </a:cubicBezTo>
                  <a:lnTo>
                    <a:pt x="4437" y="2269"/>
                  </a:lnTo>
                  <a:lnTo>
                    <a:pt x="3336" y="1101"/>
                  </a:lnTo>
                  <a:cubicBezTo>
                    <a:pt x="3289" y="1078"/>
                    <a:pt x="3225" y="1054"/>
                    <a:pt x="3168" y="1054"/>
                  </a:cubicBezTo>
                  <a:cubicBezTo>
                    <a:pt x="3145" y="1054"/>
                    <a:pt x="3122" y="1058"/>
                    <a:pt x="3103" y="1068"/>
                  </a:cubicBezTo>
                  <a:cubicBezTo>
                    <a:pt x="3003" y="1101"/>
                    <a:pt x="2969" y="1202"/>
                    <a:pt x="2969" y="1268"/>
                  </a:cubicBezTo>
                  <a:lnTo>
                    <a:pt x="3036" y="3036"/>
                  </a:lnTo>
                  <a:lnTo>
                    <a:pt x="3036" y="3036"/>
                  </a:lnTo>
                  <a:lnTo>
                    <a:pt x="1802" y="1902"/>
                  </a:lnTo>
                  <a:cubicBezTo>
                    <a:pt x="1765" y="1847"/>
                    <a:pt x="1718" y="1822"/>
                    <a:pt x="1672" y="1822"/>
                  </a:cubicBezTo>
                  <a:cubicBezTo>
                    <a:pt x="1635" y="1822"/>
                    <a:pt x="1598" y="1839"/>
                    <a:pt x="1568" y="1869"/>
                  </a:cubicBezTo>
                  <a:cubicBezTo>
                    <a:pt x="1468" y="1902"/>
                    <a:pt x="1435" y="1969"/>
                    <a:pt x="1435" y="2069"/>
                  </a:cubicBezTo>
                  <a:lnTo>
                    <a:pt x="1735" y="3803"/>
                  </a:lnTo>
                  <a:lnTo>
                    <a:pt x="401" y="2769"/>
                  </a:lnTo>
                  <a:cubicBezTo>
                    <a:pt x="363" y="2744"/>
                    <a:pt x="319" y="2733"/>
                    <a:pt x="277" y="2733"/>
                  </a:cubicBezTo>
                  <a:cubicBezTo>
                    <a:pt x="208" y="2733"/>
                    <a:pt x="142" y="2761"/>
                    <a:pt x="101" y="2803"/>
                  </a:cubicBezTo>
                  <a:cubicBezTo>
                    <a:pt x="0" y="2903"/>
                    <a:pt x="67" y="3036"/>
                    <a:pt x="134" y="3103"/>
                  </a:cubicBezTo>
                  <a:lnTo>
                    <a:pt x="1902" y="4471"/>
                  </a:lnTo>
                  <a:cubicBezTo>
                    <a:pt x="1935" y="4537"/>
                    <a:pt x="1969" y="4537"/>
                    <a:pt x="2002" y="4537"/>
                  </a:cubicBezTo>
                  <a:lnTo>
                    <a:pt x="2169" y="4537"/>
                  </a:lnTo>
                  <a:cubicBezTo>
                    <a:pt x="2202" y="4471"/>
                    <a:pt x="2269" y="4404"/>
                    <a:pt x="2269" y="4337"/>
                  </a:cubicBezTo>
                  <a:lnTo>
                    <a:pt x="1969" y="2603"/>
                  </a:lnTo>
                  <a:lnTo>
                    <a:pt x="3169" y="3637"/>
                  </a:lnTo>
                  <a:cubicBezTo>
                    <a:pt x="3212" y="3700"/>
                    <a:pt x="3254" y="3723"/>
                    <a:pt x="3305" y="3723"/>
                  </a:cubicBezTo>
                  <a:cubicBezTo>
                    <a:pt x="3334" y="3723"/>
                    <a:pt x="3366" y="3716"/>
                    <a:pt x="3403" y="3703"/>
                  </a:cubicBezTo>
                  <a:cubicBezTo>
                    <a:pt x="3470" y="3637"/>
                    <a:pt x="3503" y="3570"/>
                    <a:pt x="3503" y="3503"/>
                  </a:cubicBezTo>
                  <a:lnTo>
                    <a:pt x="3436" y="1835"/>
                  </a:lnTo>
                  <a:lnTo>
                    <a:pt x="4504" y="2936"/>
                  </a:lnTo>
                  <a:cubicBezTo>
                    <a:pt x="4553" y="2985"/>
                    <a:pt x="4601" y="3016"/>
                    <a:pt x="4663" y="3016"/>
                  </a:cubicBezTo>
                  <a:cubicBezTo>
                    <a:pt x="4686" y="3016"/>
                    <a:pt x="4710" y="3012"/>
                    <a:pt x="4737" y="3003"/>
                  </a:cubicBezTo>
                  <a:cubicBezTo>
                    <a:pt x="4804" y="2936"/>
                    <a:pt x="4837" y="2869"/>
                    <a:pt x="4837" y="2769"/>
                  </a:cubicBezTo>
                  <a:lnTo>
                    <a:pt x="4837" y="201"/>
                  </a:lnTo>
                  <a:cubicBezTo>
                    <a:pt x="4837" y="67"/>
                    <a:pt x="4771" y="1"/>
                    <a:pt x="4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0"/>
            <p:cNvSpPr/>
            <p:nvPr/>
          </p:nvSpPr>
          <p:spPr>
            <a:xfrm>
              <a:off x="3844575" y="3073125"/>
              <a:ext cx="115125" cy="113800"/>
            </a:xfrm>
            <a:custGeom>
              <a:avLst/>
              <a:gdLst/>
              <a:ahLst/>
              <a:cxnLst/>
              <a:rect l="l" t="t" r="r" b="b"/>
              <a:pathLst>
                <a:path w="4605" h="4552" extrusionOk="0">
                  <a:moveTo>
                    <a:pt x="2767" y="1"/>
                  </a:moveTo>
                  <a:cubicBezTo>
                    <a:pt x="2745" y="1"/>
                    <a:pt x="2722" y="5"/>
                    <a:pt x="2703" y="15"/>
                  </a:cubicBezTo>
                  <a:cubicBezTo>
                    <a:pt x="2603" y="48"/>
                    <a:pt x="2569" y="148"/>
                    <a:pt x="2569" y="215"/>
                  </a:cubicBezTo>
                  <a:lnTo>
                    <a:pt x="2569" y="1716"/>
                  </a:lnTo>
                  <a:lnTo>
                    <a:pt x="1602" y="715"/>
                  </a:lnTo>
                  <a:cubicBezTo>
                    <a:pt x="1555" y="691"/>
                    <a:pt x="1491" y="668"/>
                    <a:pt x="1434" y="668"/>
                  </a:cubicBezTo>
                  <a:cubicBezTo>
                    <a:pt x="1410" y="668"/>
                    <a:pt x="1388" y="672"/>
                    <a:pt x="1368" y="682"/>
                  </a:cubicBezTo>
                  <a:cubicBezTo>
                    <a:pt x="1268" y="715"/>
                    <a:pt x="1235" y="815"/>
                    <a:pt x="1235" y="882"/>
                  </a:cubicBezTo>
                  <a:lnTo>
                    <a:pt x="1368" y="2483"/>
                  </a:lnTo>
                  <a:lnTo>
                    <a:pt x="1368" y="2483"/>
                  </a:lnTo>
                  <a:lnTo>
                    <a:pt x="368" y="1616"/>
                  </a:lnTo>
                  <a:cubicBezTo>
                    <a:pt x="343" y="1567"/>
                    <a:pt x="283" y="1536"/>
                    <a:pt x="227" y="1536"/>
                  </a:cubicBezTo>
                  <a:cubicBezTo>
                    <a:pt x="206" y="1536"/>
                    <a:pt x="185" y="1540"/>
                    <a:pt x="168" y="1549"/>
                  </a:cubicBezTo>
                  <a:cubicBezTo>
                    <a:pt x="68" y="1616"/>
                    <a:pt x="34" y="1682"/>
                    <a:pt x="34" y="1782"/>
                  </a:cubicBezTo>
                  <a:lnTo>
                    <a:pt x="1" y="4351"/>
                  </a:lnTo>
                  <a:cubicBezTo>
                    <a:pt x="1" y="4484"/>
                    <a:pt x="68" y="4551"/>
                    <a:pt x="201" y="4551"/>
                  </a:cubicBezTo>
                  <a:cubicBezTo>
                    <a:pt x="334" y="4551"/>
                    <a:pt x="401" y="4484"/>
                    <a:pt x="368" y="4351"/>
                  </a:cubicBezTo>
                  <a:lnTo>
                    <a:pt x="401" y="2216"/>
                  </a:lnTo>
                  <a:lnTo>
                    <a:pt x="1435" y="3150"/>
                  </a:lnTo>
                  <a:cubicBezTo>
                    <a:pt x="1494" y="3189"/>
                    <a:pt x="1541" y="3205"/>
                    <a:pt x="1590" y="3205"/>
                  </a:cubicBezTo>
                  <a:cubicBezTo>
                    <a:pt x="1625" y="3205"/>
                    <a:pt x="1661" y="3197"/>
                    <a:pt x="1702" y="3183"/>
                  </a:cubicBezTo>
                  <a:cubicBezTo>
                    <a:pt x="1769" y="3150"/>
                    <a:pt x="1835" y="3050"/>
                    <a:pt x="1835" y="2983"/>
                  </a:cubicBezTo>
                  <a:lnTo>
                    <a:pt x="1702" y="1416"/>
                  </a:lnTo>
                  <a:lnTo>
                    <a:pt x="2603" y="2383"/>
                  </a:lnTo>
                  <a:cubicBezTo>
                    <a:pt x="2652" y="2432"/>
                    <a:pt x="2700" y="2463"/>
                    <a:pt x="2749" y="2463"/>
                  </a:cubicBezTo>
                  <a:cubicBezTo>
                    <a:pt x="2767" y="2463"/>
                    <a:pt x="2785" y="2459"/>
                    <a:pt x="2803" y="2450"/>
                  </a:cubicBezTo>
                  <a:cubicBezTo>
                    <a:pt x="2903" y="2383"/>
                    <a:pt x="2936" y="2316"/>
                    <a:pt x="2936" y="2216"/>
                  </a:cubicBezTo>
                  <a:lnTo>
                    <a:pt x="2936" y="682"/>
                  </a:lnTo>
                  <a:lnTo>
                    <a:pt x="4237" y="1816"/>
                  </a:lnTo>
                  <a:cubicBezTo>
                    <a:pt x="4287" y="1849"/>
                    <a:pt x="4337" y="1866"/>
                    <a:pt x="4387" y="1866"/>
                  </a:cubicBezTo>
                  <a:cubicBezTo>
                    <a:pt x="4437" y="1866"/>
                    <a:pt x="4487" y="1849"/>
                    <a:pt x="4537" y="1816"/>
                  </a:cubicBezTo>
                  <a:cubicBezTo>
                    <a:pt x="4604" y="1716"/>
                    <a:pt x="4604" y="1616"/>
                    <a:pt x="4537" y="1516"/>
                  </a:cubicBezTo>
                  <a:lnTo>
                    <a:pt x="2903" y="48"/>
                  </a:lnTo>
                  <a:cubicBezTo>
                    <a:pt x="2879" y="24"/>
                    <a:pt x="2822" y="1"/>
                    <a:pt x="27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0"/>
            <p:cNvSpPr/>
            <p:nvPr/>
          </p:nvSpPr>
          <p:spPr>
            <a:xfrm>
              <a:off x="3831250" y="3103500"/>
              <a:ext cx="124275" cy="112600"/>
            </a:xfrm>
            <a:custGeom>
              <a:avLst/>
              <a:gdLst/>
              <a:ahLst/>
              <a:cxnLst/>
              <a:rect l="l" t="t" r="r" b="b"/>
              <a:pathLst>
                <a:path w="4971" h="4504" extrusionOk="0">
                  <a:moveTo>
                    <a:pt x="4770" y="0"/>
                  </a:moveTo>
                  <a:cubicBezTo>
                    <a:pt x="4670" y="0"/>
                    <a:pt x="4570" y="100"/>
                    <a:pt x="4570" y="201"/>
                  </a:cubicBezTo>
                  <a:lnTo>
                    <a:pt x="4403" y="2435"/>
                  </a:lnTo>
                  <a:lnTo>
                    <a:pt x="3569" y="1435"/>
                  </a:lnTo>
                  <a:cubicBezTo>
                    <a:pt x="3519" y="1360"/>
                    <a:pt x="3469" y="1322"/>
                    <a:pt x="3405" y="1322"/>
                  </a:cubicBezTo>
                  <a:cubicBezTo>
                    <a:pt x="3384" y="1322"/>
                    <a:pt x="3361" y="1326"/>
                    <a:pt x="3336" y="1335"/>
                  </a:cubicBezTo>
                  <a:cubicBezTo>
                    <a:pt x="3269" y="1401"/>
                    <a:pt x="3236" y="1468"/>
                    <a:pt x="3236" y="1535"/>
                  </a:cubicBezTo>
                  <a:lnTo>
                    <a:pt x="3169" y="3136"/>
                  </a:lnTo>
                  <a:lnTo>
                    <a:pt x="2402" y="2102"/>
                  </a:lnTo>
                  <a:cubicBezTo>
                    <a:pt x="2352" y="2027"/>
                    <a:pt x="2302" y="1989"/>
                    <a:pt x="2238" y="1989"/>
                  </a:cubicBezTo>
                  <a:cubicBezTo>
                    <a:pt x="2216" y="1989"/>
                    <a:pt x="2193" y="1993"/>
                    <a:pt x="2168" y="2002"/>
                  </a:cubicBezTo>
                  <a:cubicBezTo>
                    <a:pt x="2102" y="2002"/>
                    <a:pt x="2035" y="2102"/>
                    <a:pt x="2035" y="2169"/>
                  </a:cubicBezTo>
                  <a:lnTo>
                    <a:pt x="1768" y="3937"/>
                  </a:lnTo>
                  <a:lnTo>
                    <a:pt x="400" y="2669"/>
                  </a:lnTo>
                  <a:cubicBezTo>
                    <a:pt x="350" y="2636"/>
                    <a:pt x="292" y="2619"/>
                    <a:pt x="238" y="2619"/>
                  </a:cubicBezTo>
                  <a:cubicBezTo>
                    <a:pt x="184" y="2619"/>
                    <a:pt x="134" y="2636"/>
                    <a:pt x="100" y="2669"/>
                  </a:cubicBezTo>
                  <a:cubicBezTo>
                    <a:pt x="0" y="2769"/>
                    <a:pt x="0" y="2869"/>
                    <a:pt x="100" y="2969"/>
                  </a:cubicBezTo>
                  <a:lnTo>
                    <a:pt x="1768" y="4470"/>
                  </a:lnTo>
                  <a:cubicBezTo>
                    <a:pt x="1801" y="4504"/>
                    <a:pt x="1835" y="4504"/>
                    <a:pt x="1901" y="4504"/>
                  </a:cubicBezTo>
                  <a:cubicBezTo>
                    <a:pt x="1935" y="4504"/>
                    <a:pt x="1935" y="4504"/>
                    <a:pt x="1968" y="4470"/>
                  </a:cubicBezTo>
                  <a:cubicBezTo>
                    <a:pt x="2002" y="4437"/>
                    <a:pt x="2102" y="4370"/>
                    <a:pt x="2102" y="4303"/>
                  </a:cubicBezTo>
                  <a:lnTo>
                    <a:pt x="2335" y="2669"/>
                  </a:lnTo>
                  <a:lnTo>
                    <a:pt x="3236" y="3803"/>
                  </a:lnTo>
                  <a:cubicBezTo>
                    <a:pt x="3283" y="3850"/>
                    <a:pt x="3347" y="3897"/>
                    <a:pt x="3404" y="3897"/>
                  </a:cubicBezTo>
                  <a:cubicBezTo>
                    <a:pt x="3427" y="3897"/>
                    <a:pt x="3450" y="3889"/>
                    <a:pt x="3469" y="3870"/>
                  </a:cubicBezTo>
                  <a:cubicBezTo>
                    <a:pt x="3569" y="3836"/>
                    <a:pt x="3603" y="3770"/>
                    <a:pt x="3603" y="3670"/>
                  </a:cubicBezTo>
                  <a:lnTo>
                    <a:pt x="3636" y="2035"/>
                  </a:lnTo>
                  <a:lnTo>
                    <a:pt x="4437" y="3036"/>
                  </a:lnTo>
                  <a:cubicBezTo>
                    <a:pt x="4462" y="3111"/>
                    <a:pt x="4524" y="3148"/>
                    <a:pt x="4582" y="3148"/>
                  </a:cubicBezTo>
                  <a:cubicBezTo>
                    <a:pt x="4601" y="3148"/>
                    <a:pt x="4620" y="3144"/>
                    <a:pt x="4637" y="3136"/>
                  </a:cubicBezTo>
                  <a:cubicBezTo>
                    <a:pt x="4670" y="3136"/>
                    <a:pt x="4770" y="3036"/>
                    <a:pt x="4770" y="2969"/>
                  </a:cubicBezTo>
                  <a:lnTo>
                    <a:pt x="4970" y="201"/>
                  </a:lnTo>
                  <a:cubicBezTo>
                    <a:pt x="4970" y="134"/>
                    <a:pt x="4904" y="0"/>
                    <a:pt x="47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0"/>
            <p:cNvSpPr/>
            <p:nvPr/>
          </p:nvSpPr>
          <p:spPr>
            <a:xfrm>
              <a:off x="3876275" y="3182400"/>
              <a:ext cx="125100" cy="85400"/>
            </a:xfrm>
            <a:custGeom>
              <a:avLst/>
              <a:gdLst/>
              <a:ahLst/>
              <a:cxnLst/>
              <a:rect l="l" t="t" r="r" b="b"/>
              <a:pathLst>
                <a:path w="5004" h="3416" extrusionOk="0">
                  <a:moveTo>
                    <a:pt x="2876" y="0"/>
                  </a:moveTo>
                  <a:cubicBezTo>
                    <a:pt x="2854" y="0"/>
                    <a:pt x="2829" y="4"/>
                    <a:pt x="2802" y="13"/>
                  </a:cubicBezTo>
                  <a:cubicBezTo>
                    <a:pt x="2736" y="80"/>
                    <a:pt x="2669" y="147"/>
                    <a:pt x="2669" y="247"/>
                  </a:cubicBezTo>
                  <a:lnTo>
                    <a:pt x="2736" y="2015"/>
                  </a:lnTo>
                  <a:lnTo>
                    <a:pt x="1735" y="781"/>
                  </a:lnTo>
                  <a:cubicBezTo>
                    <a:pt x="1685" y="705"/>
                    <a:pt x="1635" y="668"/>
                    <a:pt x="1571" y="668"/>
                  </a:cubicBezTo>
                  <a:cubicBezTo>
                    <a:pt x="1549" y="668"/>
                    <a:pt x="1526" y="672"/>
                    <a:pt x="1501" y="680"/>
                  </a:cubicBezTo>
                  <a:cubicBezTo>
                    <a:pt x="1435" y="747"/>
                    <a:pt x="1401" y="814"/>
                    <a:pt x="1401" y="914"/>
                  </a:cubicBezTo>
                  <a:lnTo>
                    <a:pt x="1335" y="2482"/>
                  </a:lnTo>
                  <a:lnTo>
                    <a:pt x="401" y="1314"/>
                  </a:lnTo>
                  <a:cubicBezTo>
                    <a:pt x="332" y="1291"/>
                    <a:pt x="278" y="1252"/>
                    <a:pt x="219" y="1252"/>
                  </a:cubicBezTo>
                  <a:cubicBezTo>
                    <a:pt x="193" y="1252"/>
                    <a:pt x="165" y="1260"/>
                    <a:pt x="134" y="1281"/>
                  </a:cubicBezTo>
                  <a:cubicBezTo>
                    <a:pt x="67" y="1314"/>
                    <a:pt x="0" y="1414"/>
                    <a:pt x="0" y="1481"/>
                  </a:cubicBezTo>
                  <a:lnTo>
                    <a:pt x="67" y="3182"/>
                  </a:lnTo>
                  <a:cubicBezTo>
                    <a:pt x="67" y="3316"/>
                    <a:pt x="134" y="3416"/>
                    <a:pt x="267" y="3416"/>
                  </a:cubicBezTo>
                  <a:cubicBezTo>
                    <a:pt x="401" y="3416"/>
                    <a:pt x="467" y="3316"/>
                    <a:pt x="467" y="3116"/>
                  </a:cubicBezTo>
                  <a:lnTo>
                    <a:pt x="434" y="2015"/>
                  </a:lnTo>
                  <a:lnTo>
                    <a:pt x="1335" y="3149"/>
                  </a:lnTo>
                  <a:cubicBezTo>
                    <a:pt x="1385" y="3224"/>
                    <a:pt x="1435" y="3261"/>
                    <a:pt x="1499" y="3261"/>
                  </a:cubicBezTo>
                  <a:cubicBezTo>
                    <a:pt x="1520" y="3261"/>
                    <a:pt x="1543" y="3257"/>
                    <a:pt x="1568" y="3249"/>
                  </a:cubicBezTo>
                  <a:cubicBezTo>
                    <a:pt x="1635" y="3182"/>
                    <a:pt x="1668" y="3116"/>
                    <a:pt x="1668" y="3015"/>
                  </a:cubicBezTo>
                  <a:lnTo>
                    <a:pt x="1735" y="1448"/>
                  </a:lnTo>
                  <a:lnTo>
                    <a:pt x="2769" y="2749"/>
                  </a:lnTo>
                  <a:cubicBezTo>
                    <a:pt x="2818" y="2797"/>
                    <a:pt x="2885" y="2828"/>
                    <a:pt x="2943" y="2828"/>
                  </a:cubicBezTo>
                  <a:cubicBezTo>
                    <a:pt x="2964" y="2828"/>
                    <a:pt x="2985" y="2824"/>
                    <a:pt x="3003" y="2815"/>
                  </a:cubicBezTo>
                  <a:cubicBezTo>
                    <a:pt x="3103" y="2782"/>
                    <a:pt x="3136" y="2682"/>
                    <a:pt x="3136" y="2615"/>
                  </a:cubicBezTo>
                  <a:lnTo>
                    <a:pt x="3103" y="680"/>
                  </a:lnTo>
                  <a:lnTo>
                    <a:pt x="3103" y="680"/>
                  </a:lnTo>
                  <a:lnTo>
                    <a:pt x="4637" y="2115"/>
                  </a:lnTo>
                  <a:cubicBezTo>
                    <a:pt x="4687" y="2148"/>
                    <a:pt x="4737" y="2165"/>
                    <a:pt x="4787" y="2165"/>
                  </a:cubicBezTo>
                  <a:cubicBezTo>
                    <a:pt x="4837" y="2165"/>
                    <a:pt x="4887" y="2148"/>
                    <a:pt x="4937" y="2115"/>
                  </a:cubicBezTo>
                  <a:cubicBezTo>
                    <a:pt x="5004" y="2015"/>
                    <a:pt x="5004" y="1915"/>
                    <a:pt x="4937" y="1815"/>
                  </a:cubicBezTo>
                  <a:lnTo>
                    <a:pt x="3003" y="80"/>
                  </a:lnTo>
                  <a:cubicBezTo>
                    <a:pt x="2978" y="31"/>
                    <a:pt x="2936" y="0"/>
                    <a:pt x="2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0"/>
            <p:cNvSpPr/>
            <p:nvPr/>
          </p:nvSpPr>
          <p:spPr>
            <a:xfrm>
              <a:off x="3802875" y="3060125"/>
              <a:ext cx="79250" cy="182675"/>
            </a:xfrm>
            <a:custGeom>
              <a:avLst/>
              <a:gdLst/>
              <a:ahLst/>
              <a:cxnLst/>
              <a:rect l="l" t="t" r="r" b="b"/>
              <a:pathLst>
                <a:path w="3170" h="7307" extrusionOk="0">
                  <a:moveTo>
                    <a:pt x="535" y="1"/>
                  </a:moveTo>
                  <a:lnTo>
                    <a:pt x="268" y="68"/>
                  </a:lnTo>
                  <a:lnTo>
                    <a:pt x="234" y="68"/>
                  </a:lnTo>
                  <a:lnTo>
                    <a:pt x="1" y="168"/>
                  </a:lnTo>
                  <a:cubicBezTo>
                    <a:pt x="1" y="168"/>
                    <a:pt x="835" y="4537"/>
                    <a:pt x="1068" y="5705"/>
                  </a:cubicBezTo>
                  <a:cubicBezTo>
                    <a:pt x="1269" y="6872"/>
                    <a:pt x="2002" y="7006"/>
                    <a:pt x="2469" y="7306"/>
                  </a:cubicBezTo>
                  <a:cubicBezTo>
                    <a:pt x="2703" y="6839"/>
                    <a:pt x="3170" y="6239"/>
                    <a:pt x="2703" y="5171"/>
                  </a:cubicBezTo>
                  <a:cubicBezTo>
                    <a:pt x="2236" y="4070"/>
                    <a:pt x="535" y="1"/>
                    <a:pt x="5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0"/>
            <p:cNvSpPr/>
            <p:nvPr/>
          </p:nvSpPr>
          <p:spPr>
            <a:xfrm>
              <a:off x="3636925" y="2796600"/>
              <a:ext cx="317750" cy="300250"/>
            </a:xfrm>
            <a:custGeom>
              <a:avLst/>
              <a:gdLst/>
              <a:ahLst/>
              <a:cxnLst/>
              <a:rect l="l" t="t" r="r" b="b"/>
              <a:pathLst>
                <a:path w="12710" h="12010" extrusionOk="0">
                  <a:moveTo>
                    <a:pt x="6372" y="1"/>
                  </a:moveTo>
                  <a:cubicBezTo>
                    <a:pt x="4411" y="981"/>
                    <a:pt x="2355" y="1158"/>
                    <a:pt x="1126" y="1158"/>
                  </a:cubicBezTo>
                  <a:cubicBezTo>
                    <a:pt x="432" y="1158"/>
                    <a:pt x="1" y="1102"/>
                    <a:pt x="1" y="1102"/>
                  </a:cubicBezTo>
                  <a:lnTo>
                    <a:pt x="1" y="1102"/>
                  </a:lnTo>
                  <a:cubicBezTo>
                    <a:pt x="1" y="1102"/>
                    <a:pt x="1035" y="9841"/>
                    <a:pt x="6339" y="12010"/>
                  </a:cubicBezTo>
                  <a:lnTo>
                    <a:pt x="6372" y="12010"/>
                  </a:lnTo>
                  <a:cubicBezTo>
                    <a:pt x="11676" y="9841"/>
                    <a:pt x="12710" y="1102"/>
                    <a:pt x="12710" y="1102"/>
                  </a:cubicBezTo>
                  <a:lnTo>
                    <a:pt x="12710" y="1102"/>
                  </a:lnTo>
                  <a:cubicBezTo>
                    <a:pt x="12710" y="1102"/>
                    <a:pt x="12279" y="1158"/>
                    <a:pt x="11586" y="1158"/>
                  </a:cubicBezTo>
                  <a:cubicBezTo>
                    <a:pt x="10360" y="1158"/>
                    <a:pt x="8311" y="981"/>
                    <a:pt x="63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0"/>
            <p:cNvSpPr/>
            <p:nvPr/>
          </p:nvSpPr>
          <p:spPr>
            <a:xfrm>
              <a:off x="3634425" y="2794100"/>
              <a:ext cx="321925" cy="305250"/>
            </a:xfrm>
            <a:custGeom>
              <a:avLst/>
              <a:gdLst/>
              <a:ahLst/>
              <a:cxnLst/>
              <a:rect l="l" t="t" r="r" b="b"/>
              <a:pathLst>
                <a:path w="12877" h="12210" extrusionOk="0">
                  <a:moveTo>
                    <a:pt x="6472" y="201"/>
                  </a:moveTo>
                  <a:cubicBezTo>
                    <a:pt x="8484" y="1207"/>
                    <a:pt x="10609" y="1360"/>
                    <a:pt x="11819" y="1360"/>
                  </a:cubicBezTo>
                  <a:cubicBezTo>
                    <a:pt x="12215" y="1360"/>
                    <a:pt x="12512" y="1343"/>
                    <a:pt x="12677" y="1335"/>
                  </a:cubicBezTo>
                  <a:lnTo>
                    <a:pt x="12677" y="1335"/>
                  </a:lnTo>
                  <a:cubicBezTo>
                    <a:pt x="12510" y="2436"/>
                    <a:pt x="11276" y="10008"/>
                    <a:pt x="6472" y="12009"/>
                  </a:cubicBezTo>
                  <a:cubicBezTo>
                    <a:pt x="1669" y="10008"/>
                    <a:pt x="434" y="2436"/>
                    <a:pt x="268" y="1335"/>
                  </a:cubicBezTo>
                  <a:lnTo>
                    <a:pt x="268" y="1335"/>
                  </a:lnTo>
                  <a:cubicBezTo>
                    <a:pt x="435" y="1362"/>
                    <a:pt x="761" y="1388"/>
                    <a:pt x="1199" y="1388"/>
                  </a:cubicBezTo>
                  <a:cubicBezTo>
                    <a:pt x="2418" y="1388"/>
                    <a:pt x="4508" y="1183"/>
                    <a:pt x="6472" y="201"/>
                  </a:cubicBezTo>
                  <a:close/>
                  <a:moveTo>
                    <a:pt x="6405" y="1"/>
                  </a:moveTo>
                  <a:cubicBezTo>
                    <a:pt x="4411" y="1009"/>
                    <a:pt x="2282" y="1175"/>
                    <a:pt x="1089" y="1175"/>
                  </a:cubicBezTo>
                  <a:cubicBezTo>
                    <a:pt x="505" y="1175"/>
                    <a:pt x="145" y="1135"/>
                    <a:pt x="134" y="1135"/>
                  </a:cubicBezTo>
                  <a:cubicBezTo>
                    <a:pt x="101" y="1135"/>
                    <a:pt x="101" y="1135"/>
                    <a:pt x="68" y="1168"/>
                  </a:cubicBezTo>
                  <a:cubicBezTo>
                    <a:pt x="1" y="1168"/>
                    <a:pt x="1" y="1202"/>
                    <a:pt x="1" y="1268"/>
                  </a:cubicBezTo>
                  <a:cubicBezTo>
                    <a:pt x="1" y="1335"/>
                    <a:pt x="1102" y="10041"/>
                    <a:pt x="6405" y="12210"/>
                  </a:cubicBezTo>
                  <a:lnTo>
                    <a:pt x="6472" y="12210"/>
                  </a:lnTo>
                  <a:cubicBezTo>
                    <a:pt x="11809" y="10041"/>
                    <a:pt x="12877" y="1335"/>
                    <a:pt x="12877" y="1268"/>
                  </a:cubicBezTo>
                  <a:cubicBezTo>
                    <a:pt x="12877" y="1202"/>
                    <a:pt x="12843" y="1202"/>
                    <a:pt x="12843" y="1168"/>
                  </a:cubicBezTo>
                  <a:cubicBezTo>
                    <a:pt x="12843" y="1135"/>
                    <a:pt x="12810" y="1135"/>
                    <a:pt x="12777" y="1135"/>
                  </a:cubicBezTo>
                  <a:cubicBezTo>
                    <a:pt x="12755" y="1135"/>
                    <a:pt x="12391" y="1175"/>
                    <a:pt x="11808" y="1175"/>
                  </a:cubicBezTo>
                  <a:cubicBezTo>
                    <a:pt x="10614" y="1175"/>
                    <a:pt x="8499" y="1009"/>
                    <a:pt x="65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0"/>
            <p:cNvSpPr/>
            <p:nvPr/>
          </p:nvSpPr>
          <p:spPr>
            <a:xfrm>
              <a:off x="3653625" y="2810800"/>
              <a:ext cx="285225" cy="271875"/>
            </a:xfrm>
            <a:custGeom>
              <a:avLst/>
              <a:gdLst/>
              <a:ahLst/>
              <a:cxnLst/>
              <a:rect l="l" t="t" r="r" b="b"/>
              <a:pathLst>
                <a:path w="11409" h="10875" extrusionOk="0">
                  <a:moveTo>
                    <a:pt x="5704" y="0"/>
                  </a:moveTo>
                  <a:cubicBezTo>
                    <a:pt x="3636" y="967"/>
                    <a:pt x="1501" y="1134"/>
                    <a:pt x="367" y="1134"/>
                  </a:cubicBezTo>
                  <a:lnTo>
                    <a:pt x="0" y="1134"/>
                  </a:lnTo>
                  <a:cubicBezTo>
                    <a:pt x="334" y="3136"/>
                    <a:pt x="1701" y="9073"/>
                    <a:pt x="5704" y="10874"/>
                  </a:cubicBezTo>
                  <a:cubicBezTo>
                    <a:pt x="9707" y="9107"/>
                    <a:pt x="11075" y="3136"/>
                    <a:pt x="11408" y="1134"/>
                  </a:cubicBezTo>
                  <a:lnTo>
                    <a:pt x="11041" y="1134"/>
                  </a:lnTo>
                  <a:cubicBezTo>
                    <a:pt x="9907" y="1134"/>
                    <a:pt x="7806" y="967"/>
                    <a:pt x="5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0"/>
            <p:cNvSpPr/>
            <p:nvPr/>
          </p:nvSpPr>
          <p:spPr>
            <a:xfrm>
              <a:off x="3651100" y="2809125"/>
              <a:ext cx="291900" cy="276875"/>
            </a:xfrm>
            <a:custGeom>
              <a:avLst/>
              <a:gdLst/>
              <a:ahLst/>
              <a:cxnLst/>
              <a:rect l="l" t="t" r="r" b="b"/>
              <a:pathLst>
                <a:path w="11676" h="11075" extrusionOk="0">
                  <a:moveTo>
                    <a:pt x="5805" y="200"/>
                  </a:moveTo>
                  <a:cubicBezTo>
                    <a:pt x="7873" y="1201"/>
                    <a:pt x="10041" y="1335"/>
                    <a:pt x="11142" y="1335"/>
                  </a:cubicBezTo>
                  <a:lnTo>
                    <a:pt x="11376" y="1335"/>
                  </a:lnTo>
                  <a:cubicBezTo>
                    <a:pt x="11009" y="3236"/>
                    <a:pt x="9641" y="9040"/>
                    <a:pt x="5805" y="10841"/>
                  </a:cubicBezTo>
                  <a:cubicBezTo>
                    <a:pt x="1969" y="9073"/>
                    <a:pt x="601" y="3269"/>
                    <a:pt x="234" y="1335"/>
                  </a:cubicBezTo>
                  <a:lnTo>
                    <a:pt x="468" y="1335"/>
                  </a:lnTo>
                  <a:cubicBezTo>
                    <a:pt x="1602" y="1335"/>
                    <a:pt x="3704" y="1168"/>
                    <a:pt x="5805" y="200"/>
                  </a:cubicBezTo>
                  <a:close/>
                  <a:moveTo>
                    <a:pt x="5805" y="0"/>
                  </a:moveTo>
                  <a:cubicBezTo>
                    <a:pt x="3737" y="1001"/>
                    <a:pt x="1602" y="1101"/>
                    <a:pt x="501" y="1101"/>
                  </a:cubicBezTo>
                  <a:lnTo>
                    <a:pt x="134" y="1101"/>
                  </a:lnTo>
                  <a:cubicBezTo>
                    <a:pt x="101" y="1101"/>
                    <a:pt x="68" y="1101"/>
                    <a:pt x="68" y="1168"/>
                  </a:cubicBezTo>
                  <a:cubicBezTo>
                    <a:pt x="1" y="1168"/>
                    <a:pt x="1" y="1201"/>
                    <a:pt x="1" y="1235"/>
                  </a:cubicBezTo>
                  <a:cubicBezTo>
                    <a:pt x="168" y="2235"/>
                    <a:pt x="635" y="4237"/>
                    <a:pt x="1502" y="6205"/>
                  </a:cubicBezTo>
                  <a:cubicBezTo>
                    <a:pt x="2603" y="8640"/>
                    <a:pt x="4004" y="10274"/>
                    <a:pt x="5772" y="11075"/>
                  </a:cubicBezTo>
                  <a:lnTo>
                    <a:pt x="5805" y="11075"/>
                  </a:lnTo>
                  <a:cubicBezTo>
                    <a:pt x="5805" y="11075"/>
                    <a:pt x="5820" y="11060"/>
                    <a:pt x="5859" y="11060"/>
                  </a:cubicBezTo>
                  <a:cubicBezTo>
                    <a:pt x="5879" y="11060"/>
                    <a:pt x="5905" y="11064"/>
                    <a:pt x="5939" y="11075"/>
                  </a:cubicBezTo>
                  <a:cubicBezTo>
                    <a:pt x="7640" y="10274"/>
                    <a:pt x="9107" y="8640"/>
                    <a:pt x="10175" y="6205"/>
                  </a:cubicBezTo>
                  <a:cubicBezTo>
                    <a:pt x="11042" y="4237"/>
                    <a:pt x="11509" y="2235"/>
                    <a:pt x="11676" y="1235"/>
                  </a:cubicBezTo>
                  <a:cubicBezTo>
                    <a:pt x="11676" y="1201"/>
                    <a:pt x="11643" y="1201"/>
                    <a:pt x="11643" y="1168"/>
                  </a:cubicBezTo>
                  <a:cubicBezTo>
                    <a:pt x="11609" y="1101"/>
                    <a:pt x="11609" y="1101"/>
                    <a:pt x="11543" y="1101"/>
                  </a:cubicBezTo>
                  <a:lnTo>
                    <a:pt x="11176" y="1101"/>
                  </a:lnTo>
                  <a:cubicBezTo>
                    <a:pt x="10108" y="1101"/>
                    <a:pt x="7940" y="934"/>
                    <a:pt x="59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0"/>
            <p:cNvSpPr/>
            <p:nvPr/>
          </p:nvSpPr>
          <p:spPr>
            <a:xfrm>
              <a:off x="3857100" y="3201300"/>
              <a:ext cx="147625" cy="81525"/>
            </a:xfrm>
            <a:custGeom>
              <a:avLst/>
              <a:gdLst/>
              <a:ahLst/>
              <a:cxnLst/>
              <a:rect l="l" t="t" r="r" b="b"/>
              <a:pathLst>
                <a:path w="5905" h="3261" extrusionOk="0">
                  <a:moveTo>
                    <a:pt x="5181" y="1"/>
                  </a:moveTo>
                  <a:cubicBezTo>
                    <a:pt x="5038" y="1"/>
                    <a:pt x="4893" y="49"/>
                    <a:pt x="4770" y="158"/>
                  </a:cubicBezTo>
                  <a:cubicBezTo>
                    <a:pt x="3603" y="1092"/>
                    <a:pt x="1601" y="1759"/>
                    <a:pt x="601" y="1859"/>
                  </a:cubicBezTo>
                  <a:cubicBezTo>
                    <a:pt x="234" y="1893"/>
                    <a:pt x="0" y="2226"/>
                    <a:pt x="34" y="2593"/>
                  </a:cubicBezTo>
                  <a:cubicBezTo>
                    <a:pt x="67" y="2960"/>
                    <a:pt x="367" y="3260"/>
                    <a:pt x="701" y="3260"/>
                  </a:cubicBezTo>
                  <a:lnTo>
                    <a:pt x="734" y="3260"/>
                  </a:lnTo>
                  <a:cubicBezTo>
                    <a:pt x="1868" y="3160"/>
                    <a:pt x="4103" y="2426"/>
                    <a:pt x="5571" y="1259"/>
                  </a:cubicBezTo>
                  <a:cubicBezTo>
                    <a:pt x="5871" y="1025"/>
                    <a:pt x="5904" y="592"/>
                    <a:pt x="5704" y="258"/>
                  </a:cubicBezTo>
                  <a:cubicBezTo>
                    <a:pt x="5586" y="100"/>
                    <a:pt x="5386" y="1"/>
                    <a:pt x="51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0"/>
            <p:cNvSpPr/>
            <p:nvPr/>
          </p:nvSpPr>
          <p:spPr>
            <a:xfrm>
              <a:off x="3852925" y="3196250"/>
              <a:ext cx="157625" cy="92400"/>
            </a:xfrm>
            <a:custGeom>
              <a:avLst/>
              <a:gdLst/>
              <a:ahLst/>
              <a:cxnLst/>
              <a:rect l="l" t="t" r="r" b="b"/>
              <a:pathLst>
                <a:path w="6305" h="3696" extrusionOk="0">
                  <a:moveTo>
                    <a:pt x="5404" y="393"/>
                  </a:moveTo>
                  <a:cubicBezTo>
                    <a:pt x="5538" y="393"/>
                    <a:pt x="5604" y="460"/>
                    <a:pt x="5704" y="560"/>
                  </a:cubicBezTo>
                  <a:cubicBezTo>
                    <a:pt x="5871" y="760"/>
                    <a:pt x="5838" y="1094"/>
                    <a:pt x="5604" y="1261"/>
                  </a:cubicBezTo>
                  <a:cubicBezTo>
                    <a:pt x="4237" y="2428"/>
                    <a:pt x="2035" y="3095"/>
                    <a:pt x="901" y="3229"/>
                  </a:cubicBezTo>
                  <a:lnTo>
                    <a:pt x="868" y="3229"/>
                  </a:lnTo>
                  <a:cubicBezTo>
                    <a:pt x="668" y="3229"/>
                    <a:pt x="501" y="3029"/>
                    <a:pt x="434" y="2762"/>
                  </a:cubicBezTo>
                  <a:cubicBezTo>
                    <a:pt x="401" y="2461"/>
                    <a:pt x="567" y="2261"/>
                    <a:pt x="801" y="2228"/>
                  </a:cubicBezTo>
                  <a:cubicBezTo>
                    <a:pt x="1868" y="2128"/>
                    <a:pt x="3903" y="1461"/>
                    <a:pt x="5104" y="460"/>
                  </a:cubicBezTo>
                  <a:cubicBezTo>
                    <a:pt x="5204" y="427"/>
                    <a:pt x="5271" y="393"/>
                    <a:pt x="5371" y="393"/>
                  </a:cubicBezTo>
                  <a:close/>
                  <a:moveTo>
                    <a:pt x="5273" y="1"/>
                  </a:moveTo>
                  <a:cubicBezTo>
                    <a:pt x="5108" y="1"/>
                    <a:pt x="4936" y="69"/>
                    <a:pt x="4837" y="193"/>
                  </a:cubicBezTo>
                  <a:cubicBezTo>
                    <a:pt x="3703" y="1094"/>
                    <a:pt x="1735" y="1761"/>
                    <a:pt x="768" y="1861"/>
                  </a:cubicBezTo>
                  <a:cubicBezTo>
                    <a:pt x="334" y="1894"/>
                    <a:pt x="0" y="2361"/>
                    <a:pt x="34" y="2862"/>
                  </a:cubicBezTo>
                  <a:cubicBezTo>
                    <a:pt x="67" y="3295"/>
                    <a:pt x="401" y="3696"/>
                    <a:pt x="868" y="3696"/>
                  </a:cubicBezTo>
                  <a:lnTo>
                    <a:pt x="934" y="3696"/>
                  </a:lnTo>
                  <a:cubicBezTo>
                    <a:pt x="2102" y="3562"/>
                    <a:pt x="4404" y="2862"/>
                    <a:pt x="5871" y="1628"/>
                  </a:cubicBezTo>
                  <a:cubicBezTo>
                    <a:pt x="6238" y="1361"/>
                    <a:pt x="6305" y="794"/>
                    <a:pt x="6038" y="393"/>
                  </a:cubicBezTo>
                  <a:cubicBezTo>
                    <a:pt x="5871" y="193"/>
                    <a:pt x="5704" y="60"/>
                    <a:pt x="5438" y="26"/>
                  </a:cubicBezTo>
                  <a:cubicBezTo>
                    <a:pt x="5386" y="9"/>
                    <a:pt x="5330" y="1"/>
                    <a:pt x="52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0"/>
            <p:cNvSpPr/>
            <p:nvPr/>
          </p:nvSpPr>
          <p:spPr>
            <a:xfrm>
              <a:off x="3919625" y="3240775"/>
              <a:ext cx="35050" cy="39550"/>
            </a:xfrm>
            <a:custGeom>
              <a:avLst/>
              <a:gdLst/>
              <a:ahLst/>
              <a:cxnLst/>
              <a:rect l="l" t="t" r="r" b="b"/>
              <a:pathLst>
                <a:path w="1402" h="1582" extrusionOk="0">
                  <a:moveTo>
                    <a:pt x="791" y="0"/>
                  </a:moveTo>
                  <a:cubicBezTo>
                    <a:pt x="688" y="0"/>
                    <a:pt x="578" y="31"/>
                    <a:pt x="468" y="80"/>
                  </a:cubicBezTo>
                  <a:cubicBezTo>
                    <a:pt x="201" y="147"/>
                    <a:pt x="1" y="414"/>
                    <a:pt x="168" y="814"/>
                  </a:cubicBezTo>
                  <a:cubicBezTo>
                    <a:pt x="301" y="1248"/>
                    <a:pt x="1068" y="1581"/>
                    <a:pt x="1068" y="1581"/>
                  </a:cubicBezTo>
                  <a:cubicBezTo>
                    <a:pt x="1068" y="1581"/>
                    <a:pt x="1402" y="781"/>
                    <a:pt x="1235" y="347"/>
                  </a:cubicBezTo>
                  <a:cubicBezTo>
                    <a:pt x="1129" y="93"/>
                    <a:pt x="970" y="0"/>
                    <a:pt x="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0"/>
            <p:cNvSpPr/>
            <p:nvPr/>
          </p:nvSpPr>
          <p:spPr>
            <a:xfrm>
              <a:off x="3913800" y="3234300"/>
              <a:ext cx="45050" cy="50175"/>
            </a:xfrm>
            <a:custGeom>
              <a:avLst/>
              <a:gdLst/>
              <a:ahLst/>
              <a:cxnLst/>
              <a:rect l="l" t="t" r="r" b="b"/>
              <a:pathLst>
                <a:path w="1802" h="2007" extrusionOk="0">
                  <a:moveTo>
                    <a:pt x="1035" y="406"/>
                  </a:moveTo>
                  <a:cubicBezTo>
                    <a:pt x="1135" y="406"/>
                    <a:pt x="1168" y="472"/>
                    <a:pt x="1201" y="606"/>
                  </a:cubicBezTo>
                  <a:cubicBezTo>
                    <a:pt x="1301" y="773"/>
                    <a:pt x="1201" y="1173"/>
                    <a:pt x="1135" y="1440"/>
                  </a:cubicBezTo>
                  <a:cubicBezTo>
                    <a:pt x="868" y="1306"/>
                    <a:pt x="634" y="1106"/>
                    <a:pt x="534" y="939"/>
                  </a:cubicBezTo>
                  <a:cubicBezTo>
                    <a:pt x="467" y="706"/>
                    <a:pt x="534" y="573"/>
                    <a:pt x="801" y="439"/>
                  </a:cubicBezTo>
                  <a:cubicBezTo>
                    <a:pt x="834" y="439"/>
                    <a:pt x="934" y="406"/>
                    <a:pt x="1001" y="406"/>
                  </a:cubicBezTo>
                  <a:close/>
                  <a:moveTo>
                    <a:pt x="1011" y="1"/>
                  </a:moveTo>
                  <a:cubicBezTo>
                    <a:pt x="901" y="1"/>
                    <a:pt x="777" y="34"/>
                    <a:pt x="634" y="106"/>
                  </a:cubicBezTo>
                  <a:cubicBezTo>
                    <a:pt x="167" y="339"/>
                    <a:pt x="0" y="706"/>
                    <a:pt x="167" y="1173"/>
                  </a:cubicBezTo>
                  <a:cubicBezTo>
                    <a:pt x="334" y="1607"/>
                    <a:pt x="1101" y="1940"/>
                    <a:pt x="1168" y="2007"/>
                  </a:cubicBezTo>
                  <a:lnTo>
                    <a:pt x="1268" y="2007"/>
                  </a:lnTo>
                  <a:cubicBezTo>
                    <a:pt x="1335" y="2007"/>
                    <a:pt x="1435" y="1940"/>
                    <a:pt x="1435" y="1907"/>
                  </a:cubicBezTo>
                  <a:cubicBezTo>
                    <a:pt x="1468" y="1840"/>
                    <a:pt x="1802" y="1006"/>
                    <a:pt x="1635" y="539"/>
                  </a:cubicBezTo>
                  <a:cubicBezTo>
                    <a:pt x="1568" y="272"/>
                    <a:pt x="1435" y="139"/>
                    <a:pt x="1268" y="72"/>
                  </a:cubicBezTo>
                  <a:cubicBezTo>
                    <a:pt x="1191" y="26"/>
                    <a:pt x="1106" y="1"/>
                    <a:pt x="1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0"/>
            <p:cNvSpPr/>
            <p:nvPr/>
          </p:nvSpPr>
          <p:spPr>
            <a:xfrm>
              <a:off x="3691150" y="2543925"/>
              <a:ext cx="209325" cy="226725"/>
            </a:xfrm>
            <a:custGeom>
              <a:avLst/>
              <a:gdLst/>
              <a:ahLst/>
              <a:cxnLst/>
              <a:rect l="l" t="t" r="r" b="b"/>
              <a:pathLst>
                <a:path w="8373" h="9069" extrusionOk="0">
                  <a:moveTo>
                    <a:pt x="5037" y="468"/>
                  </a:moveTo>
                  <a:cubicBezTo>
                    <a:pt x="5170" y="468"/>
                    <a:pt x="5304" y="501"/>
                    <a:pt x="5371" y="601"/>
                  </a:cubicBezTo>
                  <a:cubicBezTo>
                    <a:pt x="5704" y="935"/>
                    <a:pt x="5671" y="1935"/>
                    <a:pt x="5671" y="2636"/>
                  </a:cubicBezTo>
                  <a:lnTo>
                    <a:pt x="5671" y="3103"/>
                  </a:lnTo>
                  <a:cubicBezTo>
                    <a:pt x="5671" y="5505"/>
                    <a:pt x="6872" y="7506"/>
                    <a:pt x="7572" y="8440"/>
                  </a:cubicBezTo>
                  <a:lnTo>
                    <a:pt x="6538" y="8040"/>
                  </a:lnTo>
                  <a:lnTo>
                    <a:pt x="1901" y="8040"/>
                  </a:lnTo>
                  <a:lnTo>
                    <a:pt x="867" y="8407"/>
                  </a:lnTo>
                  <a:cubicBezTo>
                    <a:pt x="1568" y="7506"/>
                    <a:pt x="2802" y="5505"/>
                    <a:pt x="2802" y="3070"/>
                  </a:cubicBezTo>
                  <a:cubicBezTo>
                    <a:pt x="2802" y="2536"/>
                    <a:pt x="2635" y="2202"/>
                    <a:pt x="2335" y="2035"/>
                  </a:cubicBezTo>
                  <a:cubicBezTo>
                    <a:pt x="2227" y="1981"/>
                    <a:pt x="2108" y="1959"/>
                    <a:pt x="1988" y="1959"/>
                  </a:cubicBezTo>
                  <a:cubicBezTo>
                    <a:pt x="1738" y="1959"/>
                    <a:pt x="1481" y="2056"/>
                    <a:pt x="1301" y="2169"/>
                  </a:cubicBezTo>
                  <a:cubicBezTo>
                    <a:pt x="1401" y="1735"/>
                    <a:pt x="1635" y="1335"/>
                    <a:pt x="1835" y="1335"/>
                  </a:cubicBezTo>
                  <a:lnTo>
                    <a:pt x="2702" y="1335"/>
                  </a:lnTo>
                  <a:cubicBezTo>
                    <a:pt x="2835" y="1335"/>
                    <a:pt x="2902" y="1302"/>
                    <a:pt x="2902" y="1168"/>
                  </a:cubicBezTo>
                  <a:cubicBezTo>
                    <a:pt x="2902" y="1135"/>
                    <a:pt x="3002" y="468"/>
                    <a:pt x="3469" y="468"/>
                  </a:cubicBezTo>
                  <a:close/>
                  <a:moveTo>
                    <a:pt x="3403" y="1"/>
                  </a:moveTo>
                  <a:cubicBezTo>
                    <a:pt x="2869" y="1"/>
                    <a:pt x="2569" y="501"/>
                    <a:pt x="2502" y="868"/>
                  </a:cubicBezTo>
                  <a:lnTo>
                    <a:pt x="1801" y="868"/>
                  </a:lnTo>
                  <a:cubicBezTo>
                    <a:pt x="1001" y="868"/>
                    <a:pt x="801" y="2269"/>
                    <a:pt x="734" y="2536"/>
                  </a:cubicBezTo>
                  <a:cubicBezTo>
                    <a:pt x="701" y="2636"/>
                    <a:pt x="734" y="2703"/>
                    <a:pt x="834" y="2769"/>
                  </a:cubicBezTo>
                  <a:cubicBezTo>
                    <a:pt x="867" y="2786"/>
                    <a:pt x="909" y="2794"/>
                    <a:pt x="951" y="2794"/>
                  </a:cubicBezTo>
                  <a:cubicBezTo>
                    <a:pt x="992" y="2794"/>
                    <a:pt x="1034" y="2786"/>
                    <a:pt x="1068" y="2769"/>
                  </a:cubicBezTo>
                  <a:cubicBezTo>
                    <a:pt x="1207" y="2657"/>
                    <a:pt x="1652" y="2405"/>
                    <a:pt x="1969" y="2405"/>
                  </a:cubicBezTo>
                  <a:cubicBezTo>
                    <a:pt x="2030" y="2405"/>
                    <a:pt x="2086" y="2414"/>
                    <a:pt x="2135" y="2436"/>
                  </a:cubicBezTo>
                  <a:cubicBezTo>
                    <a:pt x="2302" y="2502"/>
                    <a:pt x="2335" y="2836"/>
                    <a:pt x="2335" y="3103"/>
                  </a:cubicBezTo>
                  <a:cubicBezTo>
                    <a:pt x="2368" y="6205"/>
                    <a:pt x="134" y="8674"/>
                    <a:pt x="67" y="8707"/>
                  </a:cubicBezTo>
                  <a:cubicBezTo>
                    <a:pt x="0" y="8807"/>
                    <a:pt x="0" y="8874"/>
                    <a:pt x="33" y="8974"/>
                  </a:cubicBezTo>
                  <a:cubicBezTo>
                    <a:pt x="57" y="9021"/>
                    <a:pt x="131" y="9068"/>
                    <a:pt x="207" y="9068"/>
                  </a:cubicBezTo>
                  <a:cubicBezTo>
                    <a:pt x="239" y="9068"/>
                    <a:pt x="271" y="9060"/>
                    <a:pt x="300" y="9040"/>
                  </a:cubicBezTo>
                  <a:lnTo>
                    <a:pt x="2002" y="8473"/>
                  </a:lnTo>
                  <a:lnTo>
                    <a:pt x="6405" y="8473"/>
                  </a:lnTo>
                  <a:lnTo>
                    <a:pt x="8139" y="9040"/>
                  </a:lnTo>
                  <a:lnTo>
                    <a:pt x="8206" y="9040"/>
                  </a:lnTo>
                  <a:cubicBezTo>
                    <a:pt x="8239" y="9040"/>
                    <a:pt x="8339" y="9007"/>
                    <a:pt x="8339" y="8940"/>
                  </a:cubicBezTo>
                  <a:cubicBezTo>
                    <a:pt x="8373" y="8840"/>
                    <a:pt x="8373" y="8774"/>
                    <a:pt x="8306" y="8674"/>
                  </a:cubicBezTo>
                  <a:cubicBezTo>
                    <a:pt x="8306" y="8674"/>
                    <a:pt x="6038" y="6205"/>
                    <a:pt x="6038" y="3036"/>
                  </a:cubicBezTo>
                  <a:lnTo>
                    <a:pt x="6038" y="2603"/>
                  </a:lnTo>
                  <a:cubicBezTo>
                    <a:pt x="6071" y="1769"/>
                    <a:pt x="6071" y="701"/>
                    <a:pt x="5637" y="268"/>
                  </a:cubicBezTo>
                  <a:cubicBezTo>
                    <a:pt x="5471" y="101"/>
                    <a:pt x="5237" y="1"/>
                    <a:pt x="50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0"/>
            <p:cNvSpPr/>
            <p:nvPr/>
          </p:nvSpPr>
          <p:spPr>
            <a:xfrm>
              <a:off x="3725325" y="2586225"/>
              <a:ext cx="54225" cy="32775"/>
            </a:xfrm>
            <a:custGeom>
              <a:avLst/>
              <a:gdLst/>
              <a:ahLst/>
              <a:cxnLst/>
              <a:rect l="l" t="t" r="r" b="b"/>
              <a:pathLst>
                <a:path w="2169" h="1311" extrusionOk="0">
                  <a:moveTo>
                    <a:pt x="1206" y="0"/>
                  </a:moveTo>
                  <a:cubicBezTo>
                    <a:pt x="764" y="0"/>
                    <a:pt x="225" y="184"/>
                    <a:pt x="1" y="744"/>
                  </a:cubicBezTo>
                  <a:lnTo>
                    <a:pt x="1202" y="1311"/>
                  </a:lnTo>
                  <a:cubicBezTo>
                    <a:pt x="1802" y="1244"/>
                    <a:pt x="2169" y="310"/>
                    <a:pt x="1735" y="110"/>
                  </a:cubicBezTo>
                  <a:cubicBezTo>
                    <a:pt x="1615" y="44"/>
                    <a:pt x="1422" y="0"/>
                    <a:pt x="1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0"/>
            <p:cNvSpPr/>
            <p:nvPr/>
          </p:nvSpPr>
          <p:spPr>
            <a:xfrm>
              <a:off x="3745350" y="2537275"/>
              <a:ext cx="79250" cy="37750"/>
            </a:xfrm>
            <a:custGeom>
              <a:avLst/>
              <a:gdLst/>
              <a:ahLst/>
              <a:cxnLst/>
              <a:rect l="l" t="t" r="r" b="b"/>
              <a:pathLst>
                <a:path w="3170" h="1510" extrusionOk="0">
                  <a:moveTo>
                    <a:pt x="1182" y="0"/>
                  </a:moveTo>
                  <a:cubicBezTo>
                    <a:pt x="1017" y="0"/>
                    <a:pt x="864" y="11"/>
                    <a:pt x="734" y="33"/>
                  </a:cubicBezTo>
                  <a:cubicBezTo>
                    <a:pt x="0" y="200"/>
                    <a:pt x="467" y="1401"/>
                    <a:pt x="467" y="1401"/>
                  </a:cubicBezTo>
                  <a:cubicBezTo>
                    <a:pt x="467" y="1401"/>
                    <a:pt x="667" y="1510"/>
                    <a:pt x="1015" y="1510"/>
                  </a:cubicBezTo>
                  <a:cubicBezTo>
                    <a:pt x="1333" y="1510"/>
                    <a:pt x="1776" y="1418"/>
                    <a:pt x="2302" y="1067"/>
                  </a:cubicBezTo>
                  <a:cubicBezTo>
                    <a:pt x="3169" y="467"/>
                    <a:pt x="3169" y="534"/>
                    <a:pt x="3169" y="467"/>
                  </a:cubicBezTo>
                  <a:cubicBezTo>
                    <a:pt x="3086" y="245"/>
                    <a:pt x="1990" y="0"/>
                    <a:pt x="1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0"/>
            <p:cNvSpPr/>
            <p:nvPr/>
          </p:nvSpPr>
          <p:spPr>
            <a:xfrm>
              <a:off x="3783700" y="2561450"/>
              <a:ext cx="15050" cy="16700"/>
            </a:xfrm>
            <a:custGeom>
              <a:avLst/>
              <a:gdLst/>
              <a:ahLst/>
              <a:cxnLst/>
              <a:rect l="l" t="t" r="r" b="b"/>
              <a:pathLst>
                <a:path w="602" h="668" extrusionOk="0">
                  <a:moveTo>
                    <a:pt x="301" y="0"/>
                  </a:moveTo>
                  <a:cubicBezTo>
                    <a:pt x="134" y="0"/>
                    <a:pt x="1" y="167"/>
                    <a:pt x="1" y="334"/>
                  </a:cubicBezTo>
                  <a:cubicBezTo>
                    <a:pt x="1" y="567"/>
                    <a:pt x="134" y="667"/>
                    <a:pt x="301" y="667"/>
                  </a:cubicBezTo>
                  <a:cubicBezTo>
                    <a:pt x="468" y="667"/>
                    <a:pt x="601" y="501"/>
                    <a:pt x="601" y="334"/>
                  </a:cubicBezTo>
                  <a:cubicBezTo>
                    <a:pt x="601" y="167"/>
                    <a:pt x="468"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0"/>
            <p:cNvSpPr/>
            <p:nvPr/>
          </p:nvSpPr>
          <p:spPr>
            <a:xfrm>
              <a:off x="3780375" y="2560600"/>
              <a:ext cx="20875" cy="20875"/>
            </a:xfrm>
            <a:custGeom>
              <a:avLst/>
              <a:gdLst/>
              <a:ahLst/>
              <a:cxnLst/>
              <a:rect l="l" t="t" r="r" b="b"/>
              <a:pathLst>
                <a:path w="835" h="835" extrusionOk="0">
                  <a:moveTo>
                    <a:pt x="434" y="168"/>
                  </a:moveTo>
                  <a:cubicBezTo>
                    <a:pt x="501" y="168"/>
                    <a:pt x="634" y="234"/>
                    <a:pt x="634" y="368"/>
                  </a:cubicBezTo>
                  <a:cubicBezTo>
                    <a:pt x="634" y="501"/>
                    <a:pt x="567" y="601"/>
                    <a:pt x="434" y="601"/>
                  </a:cubicBezTo>
                  <a:cubicBezTo>
                    <a:pt x="301" y="601"/>
                    <a:pt x="234" y="501"/>
                    <a:pt x="234" y="368"/>
                  </a:cubicBezTo>
                  <a:cubicBezTo>
                    <a:pt x="234" y="234"/>
                    <a:pt x="301" y="168"/>
                    <a:pt x="434" y="168"/>
                  </a:cubicBezTo>
                  <a:close/>
                  <a:moveTo>
                    <a:pt x="434" y="1"/>
                  </a:moveTo>
                  <a:cubicBezTo>
                    <a:pt x="167" y="1"/>
                    <a:pt x="0" y="201"/>
                    <a:pt x="0" y="434"/>
                  </a:cubicBezTo>
                  <a:cubicBezTo>
                    <a:pt x="0" y="635"/>
                    <a:pt x="234" y="835"/>
                    <a:pt x="434" y="835"/>
                  </a:cubicBezTo>
                  <a:cubicBezTo>
                    <a:pt x="634" y="835"/>
                    <a:pt x="834" y="635"/>
                    <a:pt x="834" y="434"/>
                  </a:cubicBezTo>
                  <a:cubicBezTo>
                    <a:pt x="834"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0"/>
            <p:cNvSpPr/>
            <p:nvPr/>
          </p:nvSpPr>
          <p:spPr>
            <a:xfrm>
              <a:off x="3972175" y="3214825"/>
              <a:ext cx="23375" cy="17950"/>
            </a:xfrm>
            <a:custGeom>
              <a:avLst/>
              <a:gdLst/>
              <a:ahLst/>
              <a:cxnLst/>
              <a:rect l="l" t="t" r="r" b="b"/>
              <a:pathLst>
                <a:path w="935" h="718" extrusionOk="0">
                  <a:moveTo>
                    <a:pt x="701" y="1"/>
                  </a:moveTo>
                  <a:cubicBezTo>
                    <a:pt x="651" y="1"/>
                    <a:pt x="601" y="17"/>
                    <a:pt x="568" y="51"/>
                  </a:cubicBezTo>
                  <a:cubicBezTo>
                    <a:pt x="467" y="151"/>
                    <a:pt x="334" y="217"/>
                    <a:pt x="134" y="351"/>
                  </a:cubicBezTo>
                  <a:cubicBezTo>
                    <a:pt x="0" y="451"/>
                    <a:pt x="0" y="551"/>
                    <a:pt x="67" y="651"/>
                  </a:cubicBezTo>
                  <a:cubicBezTo>
                    <a:pt x="101" y="684"/>
                    <a:pt x="134" y="718"/>
                    <a:pt x="201" y="718"/>
                  </a:cubicBezTo>
                  <a:cubicBezTo>
                    <a:pt x="245" y="718"/>
                    <a:pt x="275" y="703"/>
                    <a:pt x="299" y="703"/>
                  </a:cubicBezTo>
                  <a:cubicBezTo>
                    <a:pt x="312" y="703"/>
                    <a:pt x="323" y="707"/>
                    <a:pt x="334" y="718"/>
                  </a:cubicBezTo>
                  <a:cubicBezTo>
                    <a:pt x="568" y="618"/>
                    <a:pt x="701" y="484"/>
                    <a:pt x="834" y="351"/>
                  </a:cubicBezTo>
                  <a:cubicBezTo>
                    <a:pt x="934" y="284"/>
                    <a:pt x="934" y="151"/>
                    <a:pt x="834" y="51"/>
                  </a:cubicBezTo>
                  <a:cubicBezTo>
                    <a:pt x="801" y="17"/>
                    <a:pt x="751" y="1"/>
                    <a:pt x="7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0"/>
            <p:cNvSpPr/>
            <p:nvPr/>
          </p:nvSpPr>
          <p:spPr>
            <a:xfrm>
              <a:off x="3948000" y="3226225"/>
              <a:ext cx="27525" cy="18225"/>
            </a:xfrm>
            <a:custGeom>
              <a:avLst/>
              <a:gdLst/>
              <a:ahLst/>
              <a:cxnLst/>
              <a:rect l="l" t="t" r="r" b="b"/>
              <a:pathLst>
                <a:path w="1101" h="729" extrusionOk="0">
                  <a:moveTo>
                    <a:pt x="841" y="1"/>
                  </a:moveTo>
                  <a:cubicBezTo>
                    <a:pt x="812" y="1"/>
                    <a:pt x="787" y="9"/>
                    <a:pt x="767" y="28"/>
                  </a:cubicBezTo>
                  <a:cubicBezTo>
                    <a:pt x="601" y="95"/>
                    <a:pt x="400" y="228"/>
                    <a:pt x="200" y="295"/>
                  </a:cubicBezTo>
                  <a:cubicBezTo>
                    <a:pt x="67" y="395"/>
                    <a:pt x="0" y="462"/>
                    <a:pt x="67" y="595"/>
                  </a:cubicBezTo>
                  <a:cubicBezTo>
                    <a:pt x="100" y="695"/>
                    <a:pt x="200" y="729"/>
                    <a:pt x="267" y="729"/>
                  </a:cubicBezTo>
                  <a:cubicBezTo>
                    <a:pt x="267" y="729"/>
                    <a:pt x="300" y="729"/>
                    <a:pt x="334" y="695"/>
                  </a:cubicBezTo>
                  <a:cubicBezTo>
                    <a:pt x="567" y="595"/>
                    <a:pt x="767" y="462"/>
                    <a:pt x="967" y="395"/>
                  </a:cubicBezTo>
                  <a:cubicBezTo>
                    <a:pt x="1068" y="295"/>
                    <a:pt x="1101" y="195"/>
                    <a:pt x="1068" y="95"/>
                  </a:cubicBezTo>
                  <a:cubicBezTo>
                    <a:pt x="997" y="48"/>
                    <a:pt x="909" y="1"/>
                    <a:pt x="8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0"/>
            <p:cNvSpPr/>
            <p:nvPr/>
          </p:nvSpPr>
          <p:spPr>
            <a:xfrm>
              <a:off x="3891275" y="3250425"/>
              <a:ext cx="26725" cy="15725"/>
            </a:xfrm>
            <a:custGeom>
              <a:avLst/>
              <a:gdLst/>
              <a:ahLst/>
              <a:cxnLst/>
              <a:rect l="l" t="t" r="r" b="b"/>
              <a:pathLst>
                <a:path w="1069" h="629" extrusionOk="0">
                  <a:moveTo>
                    <a:pt x="884" y="1"/>
                  </a:moveTo>
                  <a:cubicBezTo>
                    <a:pt x="857" y="1"/>
                    <a:pt x="829" y="9"/>
                    <a:pt x="801" y="28"/>
                  </a:cubicBezTo>
                  <a:cubicBezTo>
                    <a:pt x="568" y="94"/>
                    <a:pt x="368" y="161"/>
                    <a:pt x="168" y="228"/>
                  </a:cubicBezTo>
                  <a:cubicBezTo>
                    <a:pt x="68" y="261"/>
                    <a:pt x="1" y="361"/>
                    <a:pt x="34" y="461"/>
                  </a:cubicBezTo>
                  <a:cubicBezTo>
                    <a:pt x="68" y="595"/>
                    <a:pt x="168" y="628"/>
                    <a:pt x="234" y="628"/>
                  </a:cubicBezTo>
                  <a:cubicBezTo>
                    <a:pt x="301" y="628"/>
                    <a:pt x="301" y="628"/>
                    <a:pt x="234" y="595"/>
                  </a:cubicBezTo>
                  <a:cubicBezTo>
                    <a:pt x="468" y="561"/>
                    <a:pt x="701" y="461"/>
                    <a:pt x="901" y="395"/>
                  </a:cubicBezTo>
                  <a:cubicBezTo>
                    <a:pt x="1035" y="361"/>
                    <a:pt x="1068" y="261"/>
                    <a:pt x="1035" y="128"/>
                  </a:cubicBezTo>
                  <a:cubicBezTo>
                    <a:pt x="1011" y="56"/>
                    <a:pt x="952" y="1"/>
                    <a:pt x="8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0"/>
            <p:cNvSpPr/>
            <p:nvPr/>
          </p:nvSpPr>
          <p:spPr>
            <a:xfrm>
              <a:off x="3865425" y="3258900"/>
              <a:ext cx="29225" cy="13900"/>
            </a:xfrm>
            <a:custGeom>
              <a:avLst/>
              <a:gdLst/>
              <a:ahLst/>
              <a:cxnLst/>
              <a:rect l="l" t="t" r="r" b="b"/>
              <a:pathLst>
                <a:path w="1169" h="556" extrusionOk="0">
                  <a:moveTo>
                    <a:pt x="947" y="1"/>
                  </a:moveTo>
                  <a:cubicBezTo>
                    <a:pt x="923" y="1"/>
                    <a:pt x="897" y="8"/>
                    <a:pt x="868" y="22"/>
                  </a:cubicBezTo>
                  <a:cubicBezTo>
                    <a:pt x="568" y="89"/>
                    <a:pt x="334" y="122"/>
                    <a:pt x="201" y="122"/>
                  </a:cubicBezTo>
                  <a:cubicBezTo>
                    <a:pt x="67" y="122"/>
                    <a:pt x="1" y="222"/>
                    <a:pt x="1" y="356"/>
                  </a:cubicBezTo>
                  <a:cubicBezTo>
                    <a:pt x="1" y="456"/>
                    <a:pt x="67" y="556"/>
                    <a:pt x="201" y="556"/>
                  </a:cubicBezTo>
                  <a:cubicBezTo>
                    <a:pt x="368" y="523"/>
                    <a:pt x="601" y="456"/>
                    <a:pt x="935" y="422"/>
                  </a:cubicBezTo>
                  <a:cubicBezTo>
                    <a:pt x="1068" y="389"/>
                    <a:pt x="1168" y="289"/>
                    <a:pt x="1102" y="189"/>
                  </a:cubicBezTo>
                  <a:cubicBezTo>
                    <a:pt x="1076" y="85"/>
                    <a:pt x="1029" y="1"/>
                    <a:pt x="9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0"/>
            <p:cNvSpPr/>
            <p:nvPr/>
          </p:nvSpPr>
          <p:spPr>
            <a:xfrm>
              <a:off x="3698650" y="3260275"/>
              <a:ext cx="25050" cy="12525"/>
            </a:xfrm>
            <a:custGeom>
              <a:avLst/>
              <a:gdLst/>
              <a:ahLst/>
              <a:cxnLst/>
              <a:rect l="l" t="t" r="r" b="b"/>
              <a:pathLst>
                <a:path w="1002" h="501" extrusionOk="0">
                  <a:moveTo>
                    <a:pt x="234" y="1"/>
                  </a:moveTo>
                  <a:cubicBezTo>
                    <a:pt x="100" y="1"/>
                    <a:pt x="0" y="34"/>
                    <a:pt x="0" y="167"/>
                  </a:cubicBezTo>
                  <a:cubicBezTo>
                    <a:pt x="0" y="301"/>
                    <a:pt x="34" y="367"/>
                    <a:pt x="167" y="401"/>
                  </a:cubicBezTo>
                  <a:cubicBezTo>
                    <a:pt x="401" y="468"/>
                    <a:pt x="601" y="501"/>
                    <a:pt x="768" y="501"/>
                  </a:cubicBezTo>
                  <a:cubicBezTo>
                    <a:pt x="868" y="501"/>
                    <a:pt x="1001" y="401"/>
                    <a:pt x="934" y="301"/>
                  </a:cubicBezTo>
                  <a:cubicBezTo>
                    <a:pt x="934" y="167"/>
                    <a:pt x="868" y="67"/>
                    <a:pt x="734" y="67"/>
                  </a:cubicBezTo>
                  <a:cubicBezTo>
                    <a:pt x="601" y="67"/>
                    <a:pt x="434" y="34"/>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0"/>
            <p:cNvSpPr/>
            <p:nvPr/>
          </p:nvSpPr>
          <p:spPr>
            <a:xfrm>
              <a:off x="3671950" y="3252475"/>
              <a:ext cx="27550" cy="15325"/>
            </a:xfrm>
            <a:custGeom>
              <a:avLst/>
              <a:gdLst/>
              <a:ahLst/>
              <a:cxnLst/>
              <a:rect l="l" t="t" r="r" b="b"/>
              <a:pathLst>
                <a:path w="1102" h="613" extrusionOk="0">
                  <a:moveTo>
                    <a:pt x="245" y="0"/>
                  </a:moveTo>
                  <a:cubicBezTo>
                    <a:pt x="177" y="0"/>
                    <a:pt x="93" y="44"/>
                    <a:pt x="68" y="146"/>
                  </a:cubicBezTo>
                  <a:cubicBezTo>
                    <a:pt x="1" y="212"/>
                    <a:pt x="68" y="346"/>
                    <a:pt x="168" y="379"/>
                  </a:cubicBezTo>
                  <a:cubicBezTo>
                    <a:pt x="435" y="479"/>
                    <a:pt x="635" y="513"/>
                    <a:pt x="835" y="613"/>
                  </a:cubicBezTo>
                  <a:lnTo>
                    <a:pt x="902" y="613"/>
                  </a:lnTo>
                  <a:cubicBezTo>
                    <a:pt x="968" y="613"/>
                    <a:pt x="1068" y="546"/>
                    <a:pt x="1068" y="479"/>
                  </a:cubicBezTo>
                  <a:cubicBezTo>
                    <a:pt x="1102" y="379"/>
                    <a:pt x="1068" y="279"/>
                    <a:pt x="935" y="212"/>
                  </a:cubicBezTo>
                  <a:cubicBezTo>
                    <a:pt x="735" y="179"/>
                    <a:pt x="501" y="79"/>
                    <a:pt x="301" y="12"/>
                  </a:cubicBezTo>
                  <a:cubicBezTo>
                    <a:pt x="285" y="4"/>
                    <a:pt x="266"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0"/>
            <p:cNvSpPr/>
            <p:nvPr/>
          </p:nvSpPr>
          <p:spPr>
            <a:xfrm>
              <a:off x="3617750" y="3226225"/>
              <a:ext cx="27550" cy="18225"/>
            </a:xfrm>
            <a:custGeom>
              <a:avLst/>
              <a:gdLst/>
              <a:ahLst/>
              <a:cxnLst/>
              <a:rect l="l" t="t" r="r" b="b"/>
              <a:pathLst>
                <a:path w="1102" h="729" extrusionOk="0">
                  <a:moveTo>
                    <a:pt x="241" y="1"/>
                  </a:moveTo>
                  <a:cubicBezTo>
                    <a:pt x="165" y="1"/>
                    <a:pt x="91" y="48"/>
                    <a:pt x="67" y="95"/>
                  </a:cubicBezTo>
                  <a:cubicBezTo>
                    <a:pt x="1" y="228"/>
                    <a:pt x="67" y="362"/>
                    <a:pt x="134" y="395"/>
                  </a:cubicBezTo>
                  <a:cubicBezTo>
                    <a:pt x="334" y="462"/>
                    <a:pt x="568" y="562"/>
                    <a:pt x="768" y="695"/>
                  </a:cubicBezTo>
                  <a:cubicBezTo>
                    <a:pt x="801" y="729"/>
                    <a:pt x="801" y="729"/>
                    <a:pt x="835" y="729"/>
                  </a:cubicBezTo>
                  <a:cubicBezTo>
                    <a:pt x="901" y="729"/>
                    <a:pt x="968" y="695"/>
                    <a:pt x="1001" y="595"/>
                  </a:cubicBezTo>
                  <a:cubicBezTo>
                    <a:pt x="1101" y="462"/>
                    <a:pt x="1001" y="362"/>
                    <a:pt x="935" y="295"/>
                  </a:cubicBezTo>
                  <a:cubicBezTo>
                    <a:pt x="735" y="228"/>
                    <a:pt x="501" y="95"/>
                    <a:pt x="334" y="28"/>
                  </a:cubicBezTo>
                  <a:cubicBezTo>
                    <a:pt x="305" y="9"/>
                    <a:pt x="273" y="1"/>
                    <a:pt x="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0"/>
            <p:cNvSpPr/>
            <p:nvPr/>
          </p:nvSpPr>
          <p:spPr>
            <a:xfrm>
              <a:off x="3594400" y="3211500"/>
              <a:ext cx="26725" cy="20450"/>
            </a:xfrm>
            <a:custGeom>
              <a:avLst/>
              <a:gdLst/>
              <a:ahLst/>
              <a:cxnLst/>
              <a:rect l="l" t="t" r="r" b="b"/>
              <a:pathLst>
                <a:path w="1069" h="818" extrusionOk="0">
                  <a:moveTo>
                    <a:pt x="218" y="0"/>
                  </a:moveTo>
                  <a:cubicBezTo>
                    <a:pt x="167" y="0"/>
                    <a:pt x="117" y="17"/>
                    <a:pt x="67" y="50"/>
                  </a:cubicBezTo>
                  <a:cubicBezTo>
                    <a:pt x="1" y="150"/>
                    <a:pt x="1" y="284"/>
                    <a:pt x="67" y="350"/>
                  </a:cubicBezTo>
                  <a:cubicBezTo>
                    <a:pt x="201" y="450"/>
                    <a:pt x="401" y="617"/>
                    <a:pt x="701" y="784"/>
                  </a:cubicBezTo>
                  <a:cubicBezTo>
                    <a:pt x="701" y="817"/>
                    <a:pt x="735" y="817"/>
                    <a:pt x="768" y="817"/>
                  </a:cubicBezTo>
                  <a:cubicBezTo>
                    <a:pt x="868" y="817"/>
                    <a:pt x="935" y="784"/>
                    <a:pt x="1035" y="717"/>
                  </a:cubicBezTo>
                  <a:cubicBezTo>
                    <a:pt x="1068" y="617"/>
                    <a:pt x="1035" y="484"/>
                    <a:pt x="935" y="450"/>
                  </a:cubicBezTo>
                  <a:cubicBezTo>
                    <a:pt x="668" y="284"/>
                    <a:pt x="434" y="150"/>
                    <a:pt x="368" y="50"/>
                  </a:cubicBezTo>
                  <a:cubicBezTo>
                    <a:pt x="318" y="17"/>
                    <a:pt x="26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0"/>
            <p:cNvSpPr/>
            <p:nvPr/>
          </p:nvSpPr>
          <p:spPr>
            <a:xfrm>
              <a:off x="3730325" y="2652350"/>
              <a:ext cx="36725" cy="119275"/>
            </a:xfrm>
            <a:custGeom>
              <a:avLst/>
              <a:gdLst/>
              <a:ahLst/>
              <a:cxnLst/>
              <a:rect l="l" t="t" r="r" b="b"/>
              <a:pathLst>
                <a:path w="1469" h="4771" extrusionOk="0">
                  <a:moveTo>
                    <a:pt x="1302" y="0"/>
                  </a:moveTo>
                  <a:lnTo>
                    <a:pt x="1303" y="19"/>
                  </a:lnTo>
                  <a:lnTo>
                    <a:pt x="1303" y="19"/>
                  </a:lnTo>
                  <a:cubicBezTo>
                    <a:pt x="1302" y="13"/>
                    <a:pt x="1302" y="7"/>
                    <a:pt x="1302" y="0"/>
                  </a:cubicBezTo>
                  <a:close/>
                  <a:moveTo>
                    <a:pt x="1303" y="19"/>
                  </a:moveTo>
                  <a:cubicBezTo>
                    <a:pt x="1394" y="2315"/>
                    <a:pt x="1" y="4770"/>
                    <a:pt x="1" y="4770"/>
                  </a:cubicBezTo>
                  <a:lnTo>
                    <a:pt x="1469" y="4003"/>
                  </a:lnTo>
                  <a:lnTo>
                    <a:pt x="1303" y="19"/>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0"/>
            <p:cNvSpPr/>
            <p:nvPr/>
          </p:nvSpPr>
          <p:spPr>
            <a:xfrm>
              <a:off x="3723675" y="2648175"/>
              <a:ext cx="47550" cy="129275"/>
            </a:xfrm>
            <a:custGeom>
              <a:avLst/>
              <a:gdLst/>
              <a:ahLst/>
              <a:cxnLst/>
              <a:rect l="l" t="t" r="r" b="b"/>
              <a:pathLst>
                <a:path w="1902" h="5171" extrusionOk="0">
                  <a:moveTo>
                    <a:pt x="1501" y="0"/>
                  </a:moveTo>
                  <a:cubicBezTo>
                    <a:pt x="1368" y="0"/>
                    <a:pt x="1268" y="100"/>
                    <a:pt x="1268" y="200"/>
                  </a:cubicBezTo>
                  <a:cubicBezTo>
                    <a:pt x="1368" y="2435"/>
                    <a:pt x="33" y="4804"/>
                    <a:pt x="33" y="4837"/>
                  </a:cubicBezTo>
                  <a:cubicBezTo>
                    <a:pt x="0" y="4937"/>
                    <a:pt x="0" y="5004"/>
                    <a:pt x="67" y="5104"/>
                  </a:cubicBezTo>
                  <a:cubicBezTo>
                    <a:pt x="100" y="5137"/>
                    <a:pt x="200" y="5171"/>
                    <a:pt x="234" y="5171"/>
                  </a:cubicBezTo>
                  <a:cubicBezTo>
                    <a:pt x="256" y="5171"/>
                    <a:pt x="293" y="5156"/>
                    <a:pt x="315" y="5156"/>
                  </a:cubicBezTo>
                  <a:cubicBezTo>
                    <a:pt x="326" y="5156"/>
                    <a:pt x="334" y="5160"/>
                    <a:pt x="334" y="5171"/>
                  </a:cubicBezTo>
                  <a:lnTo>
                    <a:pt x="1768" y="4437"/>
                  </a:lnTo>
                  <a:cubicBezTo>
                    <a:pt x="1868" y="4337"/>
                    <a:pt x="1901" y="4203"/>
                    <a:pt x="1868" y="4137"/>
                  </a:cubicBezTo>
                  <a:cubicBezTo>
                    <a:pt x="1793" y="4062"/>
                    <a:pt x="1699" y="4024"/>
                    <a:pt x="1629" y="4024"/>
                  </a:cubicBezTo>
                  <a:cubicBezTo>
                    <a:pt x="1605" y="4024"/>
                    <a:pt x="1585" y="4028"/>
                    <a:pt x="1568" y="4037"/>
                  </a:cubicBezTo>
                  <a:lnTo>
                    <a:pt x="667" y="4504"/>
                  </a:lnTo>
                  <a:cubicBezTo>
                    <a:pt x="1067" y="3636"/>
                    <a:pt x="1735" y="1868"/>
                    <a:pt x="1701" y="200"/>
                  </a:cubicBezTo>
                  <a:cubicBezTo>
                    <a:pt x="1701" y="100"/>
                    <a:pt x="1601" y="0"/>
                    <a:pt x="1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0"/>
            <p:cNvSpPr/>
            <p:nvPr/>
          </p:nvSpPr>
          <p:spPr>
            <a:xfrm>
              <a:off x="3826225" y="2652350"/>
              <a:ext cx="36725" cy="119275"/>
            </a:xfrm>
            <a:custGeom>
              <a:avLst/>
              <a:gdLst/>
              <a:ahLst/>
              <a:cxnLst/>
              <a:rect l="l" t="t" r="r" b="b"/>
              <a:pathLst>
                <a:path w="1469" h="4771" extrusionOk="0">
                  <a:moveTo>
                    <a:pt x="168" y="0"/>
                  </a:moveTo>
                  <a:lnTo>
                    <a:pt x="1" y="4003"/>
                  </a:lnTo>
                  <a:lnTo>
                    <a:pt x="1469" y="4770"/>
                  </a:lnTo>
                  <a:cubicBezTo>
                    <a:pt x="1469" y="4770"/>
                    <a:pt x="101" y="2302"/>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0"/>
            <p:cNvSpPr/>
            <p:nvPr/>
          </p:nvSpPr>
          <p:spPr>
            <a:xfrm>
              <a:off x="3821225" y="2647325"/>
              <a:ext cx="48400" cy="130125"/>
            </a:xfrm>
            <a:custGeom>
              <a:avLst/>
              <a:gdLst/>
              <a:ahLst/>
              <a:cxnLst/>
              <a:rect l="l" t="t" r="r" b="b"/>
              <a:pathLst>
                <a:path w="1936" h="5205" extrusionOk="0">
                  <a:moveTo>
                    <a:pt x="401" y="1"/>
                  </a:moveTo>
                  <a:cubicBezTo>
                    <a:pt x="334" y="1"/>
                    <a:pt x="201" y="68"/>
                    <a:pt x="201" y="201"/>
                  </a:cubicBezTo>
                  <a:cubicBezTo>
                    <a:pt x="168" y="1902"/>
                    <a:pt x="835" y="3637"/>
                    <a:pt x="1235" y="4504"/>
                  </a:cubicBezTo>
                  <a:lnTo>
                    <a:pt x="334" y="4037"/>
                  </a:lnTo>
                  <a:cubicBezTo>
                    <a:pt x="301" y="4029"/>
                    <a:pt x="270" y="4025"/>
                    <a:pt x="241" y="4025"/>
                  </a:cubicBezTo>
                  <a:cubicBezTo>
                    <a:pt x="153" y="4025"/>
                    <a:pt x="84" y="4062"/>
                    <a:pt x="34" y="4137"/>
                  </a:cubicBezTo>
                  <a:cubicBezTo>
                    <a:pt x="1" y="4237"/>
                    <a:pt x="34" y="4371"/>
                    <a:pt x="134" y="4404"/>
                  </a:cubicBezTo>
                  <a:lnTo>
                    <a:pt x="1602" y="5171"/>
                  </a:lnTo>
                  <a:cubicBezTo>
                    <a:pt x="1602" y="5205"/>
                    <a:pt x="1635" y="5205"/>
                    <a:pt x="1669" y="5205"/>
                  </a:cubicBezTo>
                  <a:cubicBezTo>
                    <a:pt x="1702" y="5205"/>
                    <a:pt x="1802" y="5171"/>
                    <a:pt x="1835" y="5071"/>
                  </a:cubicBezTo>
                  <a:cubicBezTo>
                    <a:pt x="1936" y="5005"/>
                    <a:pt x="1936" y="4904"/>
                    <a:pt x="1869" y="4838"/>
                  </a:cubicBezTo>
                  <a:cubicBezTo>
                    <a:pt x="1869" y="4838"/>
                    <a:pt x="535" y="2403"/>
                    <a:pt x="635" y="201"/>
                  </a:cubicBezTo>
                  <a:cubicBezTo>
                    <a:pt x="635" y="68"/>
                    <a:pt x="535"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0"/>
            <p:cNvSpPr/>
            <p:nvPr/>
          </p:nvSpPr>
          <p:spPr>
            <a:xfrm>
              <a:off x="3767025" y="2647325"/>
              <a:ext cx="59225" cy="136800"/>
            </a:xfrm>
            <a:custGeom>
              <a:avLst/>
              <a:gdLst/>
              <a:ahLst/>
              <a:cxnLst/>
              <a:rect l="l" t="t" r="r" b="b"/>
              <a:pathLst>
                <a:path w="2369" h="5472" extrusionOk="0">
                  <a:moveTo>
                    <a:pt x="534" y="1"/>
                  </a:moveTo>
                  <a:cubicBezTo>
                    <a:pt x="701" y="1969"/>
                    <a:pt x="1" y="4204"/>
                    <a:pt x="1" y="4204"/>
                  </a:cubicBezTo>
                  <a:lnTo>
                    <a:pt x="1168" y="5472"/>
                  </a:lnTo>
                  <a:lnTo>
                    <a:pt x="2369" y="4204"/>
                  </a:lnTo>
                  <a:cubicBezTo>
                    <a:pt x="2369" y="4204"/>
                    <a:pt x="1668" y="1969"/>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0"/>
            <p:cNvSpPr/>
            <p:nvPr/>
          </p:nvSpPr>
          <p:spPr>
            <a:xfrm>
              <a:off x="3759525" y="2642325"/>
              <a:ext cx="73400" cy="146800"/>
            </a:xfrm>
            <a:custGeom>
              <a:avLst/>
              <a:gdLst/>
              <a:ahLst/>
              <a:cxnLst/>
              <a:rect l="l" t="t" r="r" b="b"/>
              <a:pathLst>
                <a:path w="2936" h="5872" extrusionOk="0">
                  <a:moveTo>
                    <a:pt x="801" y="1"/>
                  </a:moveTo>
                  <a:cubicBezTo>
                    <a:pt x="668" y="1"/>
                    <a:pt x="601" y="68"/>
                    <a:pt x="601" y="201"/>
                  </a:cubicBezTo>
                  <a:cubicBezTo>
                    <a:pt x="734" y="2102"/>
                    <a:pt x="67" y="4271"/>
                    <a:pt x="67" y="4337"/>
                  </a:cubicBezTo>
                  <a:cubicBezTo>
                    <a:pt x="0" y="4404"/>
                    <a:pt x="67" y="4504"/>
                    <a:pt x="100" y="4537"/>
                  </a:cubicBezTo>
                  <a:lnTo>
                    <a:pt x="1268" y="5772"/>
                  </a:lnTo>
                  <a:cubicBezTo>
                    <a:pt x="1301" y="5838"/>
                    <a:pt x="1401" y="5872"/>
                    <a:pt x="1435" y="5872"/>
                  </a:cubicBezTo>
                  <a:cubicBezTo>
                    <a:pt x="1501" y="5872"/>
                    <a:pt x="1568" y="5872"/>
                    <a:pt x="1635" y="5772"/>
                  </a:cubicBezTo>
                  <a:lnTo>
                    <a:pt x="2836" y="4537"/>
                  </a:lnTo>
                  <a:cubicBezTo>
                    <a:pt x="2902" y="4504"/>
                    <a:pt x="2936" y="4404"/>
                    <a:pt x="2902" y="4337"/>
                  </a:cubicBezTo>
                  <a:cubicBezTo>
                    <a:pt x="2902" y="4271"/>
                    <a:pt x="2235" y="2102"/>
                    <a:pt x="2335" y="201"/>
                  </a:cubicBezTo>
                  <a:cubicBezTo>
                    <a:pt x="2335" y="101"/>
                    <a:pt x="2269" y="1"/>
                    <a:pt x="2135" y="1"/>
                  </a:cubicBezTo>
                  <a:cubicBezTo>
                    <a:pt x="2069" y="1"/>
                    <a:pt x="1935" y="68"/>
                    <a:pt x="1935" y="201"/>
                  </a:cubicBezTo>
                  <a:cubicBezTo>
                    <a:pt x="1768" y="1936"/>
                    <a:pt x="2302" y="3870"/>
                    <a:pt x="2435" y="4371"/>
                  </a:cubicBezTo>
                  <a:lnTo>
                    <a:pt x="1435" y="5371"/>
                  </a:lnTo>
                  <a:lnTo>
                    <a:pt x="501" y="4371"/>
                  </a:lnTo>
                  <a:cubicBezTo>
                    <a:pt x="634" y="3870"/>
                    <a:pt x="1135" y="1936"/>
                    <a:pt x="1001" y="201"/>
                  </a:cubicBezTo>
                  <a:cubicBezTo>
                    <a:pt x="1001" y="68"/>
                    <a:pt x="934" y="1"/>
                    <a:pt x="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0"/>
            <p:cNvSpPr/>
            <p:nvPr/>
          </p:nvSpPr>
          <p:spPr>
            <a:xfrm>
              <a:off x="3503500" y="2761575"/>
              <a:ext cx="30875" cy="469550"/>
            </a:xfrm>
            <a:custGeom>
              <a:avLst/>
              <a:gdLst/>
              <a:ahLst/>
              <a:cxnLst/>
              <a:rect l="l" t="t" r="r" b="b"/>
              <a:pathLst>
                <a:path w="1235" h="18782" extrusionOk="0">
                  <a:moveTo>
                    <a:pt x="1" y="1"/>
                  </a:moveTo>
                  <a:lnTo>
                    <a:pt x="1" y="18781"/>
                  </a:lnTo>
                  <a:lnTo>
                    <a:pt x="1235" y="18781"/>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9" name="Google Shape;3609;p70"/>
          <p:cNvSpPr txBox="1">
            <a:spLocks noGrp="1"/>
          </p:cNvSpPr>
          <p:nvPr>
            <p:ph type="subTitle" idx="3"/>
          </p:nvPr>
        </p:nvSpPr>
        <p:spPr>
          <a:xfrm>
            <a:off x="5946000" y="3423950"/>
            <a:ext cx="2364600" cy="485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JOHN JAMES</a:t>
            </a:r>
            <a:endParaRPr/>
          </a:p>
        </p:txBody>
      </p:sp>
      <p:sp>
        <p:nvSpPr>
          <p:cNvPr id="3610" name="Google Shape;3610;p70"/>
          <p:cNvSpPr txBox="1">
            <a:spLocks noGrp="1"/>
          </p:cNvSpPr>
          <p:nvPr>
            <p:ph type="subTitle" idx="4"/>
          </p:nvPr>
        </p:nvSpPr>
        <p:spPr>
          <a:xfrm>
            <a:off x="5946000" y="3817925"/>
            <a:ext cx="2364600" cy="63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You can speak a bit about this person here</a:t>
            </a:r>
            <a:endParaRPr/>
          </a:p>
        </p:txBody>
      </p:sp>
      <p:grpSp>
        <p:nvGrpSpPr>
          <p:cNvPr id="3611" name="Google Shape;3611;p70"/>
          <p:cNvGrpSpPr/>
          <p:nvPr/>
        </p:nvGrpSpPr>
        <p:grpSpPr>
          <a:xfrm>
            <a:off x="2091250" y="764688"/>
            <a:ext cx="1111825" cy="170525"/>
            <a:chOff x="1893450" y="398925"/>
            <a:chExt cx="1111825" cy="170525"/>
          </a:xfrm>
        </p:grpSpPr>
        <p:sp>
          <p:nvSpPr>
            <p:cNvPr id="3612" name="Google Shape;3612;p70"/>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0"/>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0"/>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0"/>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6" name="Google Shape;3616;p70"/>
          <p:cNvGrpSpPr/>
          <p:nvPr/>
        </p:nvGrpSpPr>
        <p:grpSpPr>
          <a:xfrm flipH="1">
            <a:off x="5940875" y="764700"/>
            <a:ext cx="1111825" cy="170525"/>
            <a:chOff x="1893450" y="398925"/>
            <a:chExt cx="1111825" cy="170525"/>
          </a:xfrm>
        </p:grpSpPr>
        <p:sp>
          <p:nvSpPr>
            <p:cNvPr id="3617" name="Google Shape;3617;p70"/>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0"/>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0"/>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0"/>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21" name="Google Shape;3621;p70"/>
          <p:cNvSpPr/>
          <p:nvPr/>
        </p:nvSpPr>
        <p:spPr>
          <a:xfrm>
            <a:off x="3204601" y="3697984"/>
            <a:ext cx="2364672" cy="1108898"/>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22" name="Google Shape;3622;p70"/>
          <p:cNvGrpSpPr/>
          <p:nvPr/>
        </p:nvGrpSpPr>
        <p:grpSpPr>
          <a:xfrm>
            <a:off x="3828348" y="2104549"/>
            <a:ext cx="1501362" cy="2702486"/>
            <a:chOff x="760875" y="3379425"/>
            <a:chExt cx="887225" cy="1597025"/>
          </a:xfrm>
        </p:grpSpPr>
        <p:sp>
          <p:nvSpPr>
            <p:cNvPr id="3623" name="Google Shape;3623;p70"/>
            <p:cNvSpPr/>
            <p:nvPr/>
          </p:nvSpPr>
          <p:spPr>
            <a:xfrm>
              <a:off x="1248825" y="3527750"/>
              <a:ext cx="317500" cy="350750"/>
            </a:xfrm>
            <a:custGeom>
              <a:avLst/>
              <a:gdLst/>
              <a:ahLst/>
              <a:cxnLst/>
              <a:rect l="l" t="t" r="r" b="b"/>
              <a:pathLst>
                <a:path w="12700" h="14030" extrusionOk="0">
                  <a:moveTo>
                    <a:pt x="8263" y="1"/>
                  </a:moveTo>
                  <a:lnTo>
                    <a:pt x="8263" y="1"/>
                  </a:lnTo>
                  <a:cubicBezTo>
                    <a:pt x="8319" y="278"/>
                    <a:pt x="8319" y="722"/>
                    <a:pt x="8208" y="2274"/>
                  </a:cubicBezTo>
                  <a:cubicBezTo>
                    <a:pt x="7598" y="1442"/>
                    <a:pt x="6655" y="444"/>
                    <a:pt x="6655" y="444"/>
                  </a:cubicBezTo>
                  <a:cubicBezTo>
                    <a:pt x="6655" y="444"/>
                    <a:pt x="5213" y="943"/>
                    <a:pt x="3494" y="2773"/>
                  </a:cubicBezTo>
                  <a:cubicBezTo>
                    <a:pt x="1831" y="4548"/>
                    <a:pt x="278" y="9594"/>
                    <a:pt x="223" y="9760"/>
                  </a:cubicBezTo>
                  <a:lnTo>
                    <a:pt x="1" y="14030"/>
                  </a:lnTo>
                  <a:cubicBezTo>
                    <a:pt x="1" y="14030"/>
                    <a:pt x="3494" y="7376"/>
                    <a:pt x="4936" y="6156"/>
                  </a:cubicBezTo>
                  <a:cubicBezTo>
                    <a:pt x="9095" y="2551"/>
                    <a:pt x="12699" y="2441"/>
                    <a:pt x="12699" y="2441"/>
                  </a:cubicBezTo>
                  <a:cubicBezTo>
                    <a:pt x="12699" y="2441"/>
                    <a:pt x="11923" y="1553"/>
                    <a:pt x="10869" y="999"/>
                  </a:cubicBezTo>
                  <a:cubicBezTo>
                    <a:pt x="9871" y="444"/>
                    <a:pt x="8818" y="112"/>
                    <a:pt x="8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0"/>
            <p:cNvSpPr/>
            <p:nvPr/>
          </p:nvSpPr>
          <p:spPr>
            <a:xfrm>
              <a:off x="841275" y="3527750"/>
              <a:ext cx="317475" cy="350750"/>
            </a:xfrm>
            <a:custGeom>
              <a:avLst/>
              <a:gdLst/>
              <a:ahLst/>
              <a:cxnLst/>
              <a:rect l="l" t="t" r="r" b="b"/>
              <a:pathLst>
                <a:path w="12699" h="14030" extrusionOk="0">
                  <a:moveTo>
                    <a:pt x="4492" y="1"/>
                  </a:moveTo>
                  <a:lnTo>
                    <a:pt x="4492" y="1"/>
                  </a:lnTo>
                  <a:cubicBezTo>
                    <a:pt x="3937" y="112"/>
                    <a:pt x="2884" y="444"/>
                    <a:pt x="1830" y="999"/>
                  </a:cubicBezTo>
                  <a:cubicBezTo>
                    <a:pt x="777" y="1553"/>
                    <a:pt x="0" y="2441"/>
                    <a:pt x="0" y="2441"/>
                  </a:cubicBezTo>
                  <a:cubicBezTo>
                    <a:pt x="0" y="2441"/>
                    <a:pt x="3605" y="2551"/>
                    <a:pt x="7763" y="6156"/>
                  </a:cubicBezTo>
                  <a:cubicBezTo>
                    <a:pt x="9261" y="7376"/>
                    <a:pt x="12699" y="14030"/>
                    <a:pt x="12699" y="14030"/>
                  </a:cubicBezTo>
                  <a:lnTo>
                    <a:pt x="12588" y="9760"/>
                  </a:lnTo>
                  <a:cubicBezTo>
                    <a:pt x="12532" y="9594"/>
                    <a:pt x="12421" y="5435"/>
                    <a:pt x="9815" y="2829"/>
                  </a:cubicBezTo>
                  <a:cubicBezTo>
                    <a:pt x="8096" y="1110"/>
                    <a:pt x="6045" y="444"/>
                    <a:pt x="6045" y="444"/>
                  </a:cubicBezTo>
                  <a:cubicBezTo>
                    <a:pt x="6045" y="444"/>
                    <a:pt x="5157" y="1442"/>
                    <a:pt x="4547" y="2274"/>
                  </a:cubicBezTo>
                  <a:cubicBezTo>
                    <a:pt x="4381" y="722"/>
                    <a:pt x="4381" y="278"/>
                    <a:pt x="4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0"/>
            <p:cNvSpPr/>
            <p:nvPr/>
          </p:nvSpPr>
          <p:spPr>
            <a:xfrm>
              <a:off x="1172600" y="3874325"/>
              <a:ext cx="59625" cy="1102125"/>
            </a:xfrm>
            <a:custGeom>
              <a:avLst/>
              <a:gdLst/>
              <a:ahLst/>
              <a:cxnLst/>
              <a:rect l="l" t="t" r="r" b="b"/>
              <a:pathLst>
                <a:path w="2385" h="44085" extrusionOk="0">
                  <a:moveTo>
                    <a:pt x="0" y="0"/>
                  </a:moveTo>
                  <a:lnTo>
                    <a:pt x="0" y="44084"/>
                  </a:lnTo>
                  <a:lnTo>
                    <a:pt x="2385" y="44084"/>
                  </a:lnTo>
                  <a:lnTo>
                    <a:pt x="23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0"/>
            <p:cNvSpPr/>
            <p:nvPr/>
          </p:nvSpPr>
          <p:spPr>
            <a:xfrm>
              <a:off x="1211400" y="3874325"/>
              <a:ext cx="20825" cy="1102125"/>
            </a:xfrm>
            <a:custGeom>
              <a:avLst/>
              <a:gdLst/>
              <a:ahLst/>
              <a:cxnLst/>
              <a:rect l="l" t="t" r="r" b="b"/>
              <a:pathLst>
                <a:path w="833" h="44085" extrusionOk="0">
                  <a:moveTo>
                    <a:pt x="1" y="0"/>
                  </a:moveTo>
                  <a:lnTo>
                    <a:pt x="1" y="44084"/>
                  </a:lnTo>
                  <a:lnTo>
                    <a:pt x="833" y="44084"/>
                  </a:lnTo>
                  <a:lnTo>
                    <a:pt x="8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0"/>
            <p:cNvSpPr/>
            <p:nvPr/>
          </p:nvSpPr>
          <p:spPr>
            <a:xfrm>
              <a:off x="1218350" y="3755600"/>
              <a:ext cx="429750" cy="239350"/>
            </a:xfrm>
            <a:custGeom>
              <a:avLst/>
              <a:gdLst/>
              <a:ahLst/>
              <a:cxnLst/>
              <a:rect l="l" t="t" r="r" b="b"/>
              <a:pathLst>
                <a:path w="17190" h="9574" extrusionOk="0">
                  <a:moveTo>
                    <a:pt x="9180" y="1"/>
                  </a:moveTo>
                  <a:cubicBezTo>
                    <a:pt x="8425" y="1"/>
                    <a:pt x="7474" y="77"/>
                    <a:pt x="6599" y="369"/>
                  </a:cubicBezTo>
                  <a:cubicBezTo>
                    <a:pt x="5822" y="591"/>
                    <a:pt x="1941" y="2587"/>
                    <a:pt x="943" y="4860"/>
                  </a:cubicBezTo>
                  <a:cubicBezTo>
                    <a:pt x="0" y="7245"/>
                    <a:pt x="55" y="9574"/>
                    <a:pt x="55" y="9574"/>
                  </a:cubicBezTo>
                  <a:cubicBezTo>
                    <a:pt x="55" y="9574"/>
                    <a:pt x="222" y="8520"/>
                    <a:pt x="665" y="7633"/>
                  </a:cubicBezTo>
                  <a:cubicBezTo>
                    <a:pt x="665" y="7633"/>
                    <a:pt x="2329" y="3640"/>
                    <a:pt x="6876" y="3419"/>
                  </a:cubicBezTo>
                  <a:cubicBezTo>
                    <a:pt x="7065" y="3407"/>
                    <a:pt x="7256" y="3401"/>
                    <a:pt x="7449" y="3401"/>
                  </a:cubicBezTo>
                  <a:cubicBezTo>
                    <a:pt x="11847" y="3401"/>
                    <a:pt x="17190" y="6302"/>
                    <a:pt x="17190" y="6302"/>
                  </a:cubicBezTo>
                  <a:cubicBezTo>
                    <a:pt x="17190" y="6302"/>
                    <a:pt x="16358" y="4250"/>
                    <a:pt x="15083" y="3419"/>
                  </a:cubicBezTo>
                  <a:cubicBezTo>
                    <a:pt x="13918" y="2587"/>
                    <a:pt x="12587" y="2420"/>
                    <a:pt x="11922" y="2420"/>
                  </a:cubicBezTo>
                  <a:cubicBezTo>
                    <a:pt x="12698" y="2254"/>
                    <a:pt x="14140" y="2088"/>
                    <a:pt x="14140" y="2088"/>
                  </a:cubicBezTo>
                  <a:cubicBezTo>
                    <a:pt x="14140" y="2088"/>
                    <a:pt x="12754" y="1311"/>
                    <a:pt x="11423" y="1034"/>
                  </a:cubicBezTo>
                  <a:cubicBezTo>
                    <a:pt x="11280" y="1006"/>
                    <a:pt x="11096" y="992"/>
                    <a:pt x="10877" y="992"/>
                  </a:cubicBezTo>
                  <a:cubicBezTo>
                    <a:pt x="10248" y="992"/>
                    <a:pt x="9332" y="1106"/>
                    <a:pt x="8262" y="1311"/>
                  </a:cubicBezTo>
                  <a:cubicBezTo>
                    <a:pt x="8928" y="646"/>
                    <a:pt x="10591" y="92"/>
                    <a:pt x="10591" y="92"/>
                  </a:cubicBezTo>
                  <a:cubicBezTo>
                    <a:pt x="10591" y="92"/>
                    <a:pt x="10003" y="1"/>
                    <a:pt x="9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0"/>
            <p:cNvSpPr/>
            <p:nvPr/>
          </p:nvSpPr>
          <p:spPr>
            <a:xfrm>
              <a:off x="760875" y="3751450"/>
              <a:ext cx="429775" cy="240725"/>
            </a:xfrm>
            <a:custGeom>
              <a:avLst/>
              <a:gdLst/>
              <a:ahLst/>
              <a:cxnLst/>
              <a:rect l="l" t="t" r="r" b="b"/>
              <a:pathLst>
                <a:path w="17191" h="9629" extrusionOk="0">
                  <a:moveTo>
                    <a:pt x="7989" y="1"/>
                  </a:moveTo>
                  <a:cubicBezTo>
                    <a:pt x="7172" y="1"/>
                    <a:pt x="6599" y="91"/>
                    <a:pt x="6599" y="91"/>
                  </a:cubicBezTo>
                  <a:cubicBezTo>
                    <a:pt x="6599" y="91"/>
                    <a:pt x="8262" y="646"/>
                    <a:pt x="8928" y="1367"/>
                  </a:cubicBezTo>
                  <a:cubicBezTo>
                    <a:pt x="7883" y="1166"/>
                    <a:pt x="6984" y="1023"/>
                    <a:pt x="6357" y="1023"/>
                  </a:cubicBezTo>
                  <a:cubicBezTo>
                    <a:pt x="6119" y="1023"/>
                    <a:pt x="5920" y="1044"/>
                    <a:pt x="5767" y="1089"/>
                  </a:cubicBezTo>
                  <a:cubicBezTo>
                    <a:pt x="4436" y="1367"/>
                    <a:pt x="3050" y="2143"/>
                    <a:pt x="3050" y="2143"/>
                  </a:cubicBezTo>
                  <a:cubicBezTo>
                    <a:pt x="3050" y="2143"/>
                    <a:pt x="4492" y="2254"/>
                    <a:pt x="5268" y="2476"/>
                  </a:cubicBezTo>
                  <a:cubicBezTo>
                    <a:pt x="4547" y="2476"/>
                    <a:pt x="3327" y="2586"/>
                    <a:pt x="2052" y="3418"/>
                  </a:cubicBezTo>
                  <a:cubicBezTo>
                    <a:pt x="832" y="4250"/>
                    <a:pt x="0" y="6357"/>
                    <a:pt x="0" y="6357"/>
                  </a:cubicBezTo>
                  <a:cubicBezTo>
                    <a:pt x="0" y="6357"/>
                    <a:pt x="5351" y="3401"/>
                    <a:pt x="9751" y="3401"/>
                  </a:cubicBezTo>
                  <a:cubicBezTo>
                    <a:pt x="9941" y="3401"/>
                    <a:pt x="10128" y="3407"/>
                    <a:pt x="10314" y="3418"/>
                  </a:cubicBezTo>
                  <a:cubicBezTo>
                    <a:pt x="14806" y="3640"/>
                    <a:pt x="16469" y="7688"/>
                    <a:pt x="16469" y="7688"/>
                  </a:cubicBezTo>
                  <a:cubicBezTo>
                    <a:pt x="16968" y="8575"/>
                    <a:pt x="17135" y="9629"/>
                    <a:pt x="17135" y="9629"/>
                  </a:cubicBezTo>
                  <a:cubicBezTo>
                    <a:pt x="17135" y="9629"/>
                    <a:pt x="17190" y="7244"/>
                    <a:pt x="16192" y="4915"/>
                  </a:cubicBezTo>
                  <a:cubicBezTo>
                    <a:pt x="15249" y="2586"/>
                    <a:pt x="11368" y="590"/>
                    <a:pt x="10591" y="368"/>
                  </a:cubicBezTo>
                  <a:cubicBezTo>
                    <a:pt x="9690" y="77"/>
                    <a:pt x="8737" y="1"/>
                    <a:pt x="7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0"/>
            <p:cNvSpPr/>
            <p:nvPr/>
          </p:nvSpPr>
          <p:spPr>
            <a:xfrm>
              <a:off x="1205850" y="3656675"/>
              <a:ext cx="435325" cy="288375"/>
            </a:xfrm>
            <a:custGeom>
              <a:avLst/>
              <a:gdLst/>
              <a:ahLst/>
              <a:cxnLst/>
              <a:rect l="l" t="t" r="r" b="b"/>
              <a:pathLst>
                <a:path w="17413" h="11535" extrusionOk="0">
                  <a:moveTo>
                    <a:pt x="7321" y="1"/>
                  </a:moveTo>
                  <a:cubicBezTo>
                    <a:pt x="7321" y="1"/>
                    <a:pt x="3938" y="1387"/>
                    <a:pt x="3661" y="4991"/>
                  </a:cubicBezTo>
                  <a:lnTo>
                    <a:pt x="2441" y="3882"/>
                  </a:lnTo>
                  <a:cubicBezTo>
                    <a:pt x="2441" y="3882"/>
                    <a:pt x="944" y="5324"/>
                    <a:pt x="334" y="8041"/>
                  </a:cubicBezTo>
                  <a:cubicBezTo>
                    <a:pt x="1" y="9594"/>
                    <a:pt x="611" y="11534"/>
                    <a:pt x="611" y="11534"/>
                  </a:cubicBezTo>
                  <a:cubicBezTo>
                    <a:pt x="611" y="11534"/>
                    <a:pt x="833" y="9372"/>
                    <a:pt x="4714" y="6377"/>
                  </a:cubicBezTo>
                  <a:cubicBezTo>
                    <a:pt x="8596" y="3328"/>
                    <a:pt x="17413" y="3161"/>
                    <a:pt x="17413" y="3161"/>
                  </a:cubicBezTo>
                  <a:cubicBezTo>
                    <a:pt x="17413" y="3161"/>
                    <a:pt x="16692" y="1553"/>
                    <a:pt x="15028" y="832"/>
                  </a:cubicBezTo>
                  <a:cubicBezTo>
                    <a:pt x="13620" y="264"/>
                    <a:pt x="12238" y="118"/>
                    <a:pt x="11193" y="118"/>
                  </a:cubicBezTo>
                  <a:cubicBezTo>
                    <a:pt x="10098" y="118"/>
                    <a:pt x="9372" y="278"/>
                    <a:pt x="9372" y="278"/>
                  </a:cubicBezTo>
                  <a:cubicBezTo>
                    <a:pt x="9372" y="278"/>
                    <a:pt x="8873" y="832"/>
                    <a:pt x="8152" y="2496"/>
                  </a:cubicBezTo>
                  <a:cubicBezTo>
                    <a:pt x="7764" y="1110"/>
                    <a:pt x="7321" y="1"/>
                    <a:pt x="7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0"/>
            <p:cNvSpPr/>
            <p:nvPr/>
          </p:nvSpPr>
          <p:spPr>
            <a:xfrm>
              <a:off x="767800" y="3655300"/>
              <a:ext cx="435325" cy="288350"/>
            </a:xfrm>
            <a:custGeom>
              <a:avLst/>
              <a:gdLst/>
              <a:ahLst/>
              <a:cxnLst/>
              <a:rect l="l" t="t" r="r" b="b"/>
              <a:pathLst>
                <a:path w="17413" h="11534" extrusionOk="0">
                  <a:moveTo>
                    <a:pt x="10037" y="0"/>
                  </a:moveTo>
                  <a:cubicBezTo>
                    <a:pt x="10037" y="0"/>
                    <a:pt x="9649" y="1109"/>
                    <a:pt x="9205" y="2495"/>
                  </a:cubicBezTo>
                  <a:cubicBezTo>
                    <a:pt x="8540" y="832"/>
                    <a:pt x="8041" y="277"/>
                    <a:pt x="8041" y="277"/>
                  </a:cubicBezTo>
                  <a:cubicBezTo>
                    <a:pt x="8041" y="277"/>
                    <a:pt x="7315" y="118"/>
                    <a:pt x="6213" y="118"/>
                  </a:cubicBezTo>
                  <a:cubicBezTo>
                    <a:pt x="5160" y="118"/>
                    <a:pt x="3765" y="263"/>
                    <a:pt x="2329" y="832"/>
                  </a:cubicBezTo>
                  <a:cubicBezTo>
                    <a:pt x="666" y="1553"/>
                    <a:pt x="0" y="3105"/>
                    <a:pt x="0" y="3105"/>
                  </a:cubicBezTo>
                  <a:cubicBezTo>
                    <a:pt x="0" y="3105"/>
                    <a:pt x="8817" y="3327"/>
                    <a:pt x="12699" y="6377"/>
                  </a:cubicBezTo>
                  <a:cubicBezTo>
                    <a:pt x="16580" y="9371"/>
                    <a:pt x="16747" y="11534"/>
                    <a:pt x="16747" y="11534"/>
                  </a:cubicBezTo>
                  <a:cubicBezTo>
                    <a:pt x="16747" y="11534"/>
                    <a:pt x="17412" y="9649"/>
                    <a:pt x="17024" y="8041"/>
                  </a:cubicBezTo>
                  <a:cubicBezTo>
                    <a:pt x="16414" y="5323"/>
                    <a:pt x="14972" y="3882"/>
                    <a:pt x="14972" y="3882"/>
                  </a:cubicBezTo>
                  <a:lnTo>
                    <a:pt x="13697" y="4991"/>
                  </a:lnTo>
                  <a:cubicBezTo>
                    <a:pt x="13420" y="1386"/>
                    <a:pt x="10037" y="0"/>
                    <a:pt x="100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0"/>
            <p:cNvSpPr/>
            <p:nvPr/>
          </p:nvSpPr>
          <p:spPr>
            <a:xfrm>
              <a:off x="1122675" y="3379425"/>
              <a:ext cx="187175" cy="594725"/>
            </a:xfrm>
            <a:custGeom>
              <a:avLst/>
              <a:gdLst/>
              <a:ahLst/>
              <a:cxnLst/>
              <a:rect l="l" t="t" r="r" b="b"/>
              <a:pathLst>
                <a:path w="7487" h="23789" extrusionOk="0">
                  <a:moveTo>
                    <a:pt x="4825" y="0"/>
                  </a:moveTo>
                  <a:cubicBezTo>
                    <a:pt x="4825" y="0"/>
                    <a:pt x="3439" y="777"/>
                    <a:pt x="2164" y="3605"/>
                  </a:cubicBezTo>
                  <a:cubicBezTo>
                    <a:pt x="1332" y="5490"/>
                    <a:pt x="112" y="9261"/>
                    <a:pt x="112" y="9261"/>
                  </a:cubicBezTo>
                  <a:cubicBezTo>
                    <a:pt x="112" y="9261"/>
                    <a:pt x="1609" y="10203"/>
                    <a:pt x="2718" y="12033"/>
                  </a:cubicBezTo>
                  <a:cubicBezTo>
                    <a:pt x="1348" y="11299"/>
                    <a:pt x="367" y="11256"/>
                    <a:pt x="155" y="11256"/>
                  </a:cubicBezTo>
                  <a:cubicBezTo>
                    <a:pt x="126" y="11256"/>
                    <a:pt x="112" y="11257"/>
                    <a:pt x="112" y="11257"/>
                  </a:cubicBezTo>
                  <a:cubicBezTo>
                    <a:pt x="112" y="11257"/>
                    <a:pt x="1" y="12033"/>
                    <a:pt x="944" y="15693"/>
                  </a:cubicBezTo>
                  <a:cubicBezTo>
                    <a:pt x="1886" y="19353"/>
                    <a:pt x="3217" y="23789"/>
                    <a:pt x="3217" y="23789"/>
                  </a:cubicBezTo>
                  <a:cubicBezTo>
                    <a:pt x="3217" y="23789"/>
                    <a:pt x="6156" y="16469"/>
                    <a:pt x="6766" y="13253"/>
                  </a:cubicBezTo>
                  <a:cubicBezTo>
                    <a:pt x="7487" y="10092"/>
                    <a:pt x="6433" y="5823"/>
                    <a:pt x="6433" y="5823"/>
                  </a:cubicBezTo>
                  <a:cubicBezTo>
                    <a:pt x="6433" y="5823"/>
                    <a:pt x="5380" y="6932"/>
                    <a:pt x="5102" y="7597"/>
                  </a:cubicBezTo>
                  <a:cubicBezTo>
                    <a:pt x="5102" y="5934"/>
                    <a:pt x="5934" y="4603"/>
                    <a:pt x="5934" y="4603"/>
                  </a:cubicBezTo>
                  <a:lnTo>
                    <a:pt x="48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632" name="Google Shape;3632;p70"/>
          <p:cNvPicPr preferRelativeResize="0"/>
          <p:nvPr/>
        </p:nvPicPr>
        <p:blipFill rotWithShape="1">
          <a:blip r:embed="rId4">
            <a:alphaModFix/>
          </a:blip>
          <a:srcRect l="5497" t="1085" r="63687" b="44386"/>
          <a:stretch/>
        </p:blipFill>
        <p:spPr>
          <a:xfrm>
            <a:off x="1051300" y="1451325"/>
            <a:ext cx="1956900" cy="1947900"/>
          </a:xfrm>
          <a:prstGeom prst="ellipse">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3636"/>
        <p:cNvGrpSpPr/>
        <p:nvPr/>
      </p:nvGrpSpPr>
      <p:grpSpPr>
        <a:xfrm>
          <a:off x="0" y="0"/>
          <a:ext cx="0" cy="0"/>
          <a:chOff x="0" y="0"/>
          <a:chExt cx="0" cy="0"/>
        </a:xfrm>
      </p:grpSpPr>
      <p:sp>
        <p:nvSpPr>
          <p:cNvPr id="3637" name="Google Shape;3637;p71"/>
          <p:cNvSpPr txBox="1">
            <a:spLocks noGrp="1"/>
          </p:cNvSpPr>
          <p:nvPr>
            <p:ph type="title"/>
          </p:nvPr>
        </p:nvSpPr>
        <p:spPr>
          <a:xfrm>
            <a:off x="713225" y="521225"/>
            <a:ext cx="7717500" cy="60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DESKTOP SOFTWARE</a:t>
            </a:r>
            <a:endParaRPr/>
          </a:p>
        </p:txBody>
      </p:sp>
      <p:sp>
        <p:nvSpPr>
          <p:cNvPr id="3638" name="Google Shape;3638;p71"/>
          <p:cNvSpPr txBox="1">
            <a:spLocks noGrp="1"/>
          </p:cNvSpPr>
          <p:nvPr>
            <p:ph type="subTitle" idx="1"/>
          </p:nvPr>
        </p:nvSpPr>
        <p:spPr>
          <a:xfrm>
            <a:off x="713225" y="2013150"/>
            <a:ext cx="3187500" cy="1117200"/>
          </a:xfrm>
          <a:prstGeom prst="rect">
            <a:avLst/>
          </a:prstGeom>
        </p:spPr>
        <p:txBody>
          <a:bodyPr spcFirstLastPara="1" wrap="square" lIns="91425" tIns="91425" rIns="91425" bIns="91425" anchor="t" anchorCtr="0">
            <a:noAutofit/>
          </a:bodyPr>
          <a:lstStyle/>
          <a:p>
            <a:pPr marL="0" lvl="0" indent="0" algn="l" rtl="0">
              <a:spcBef>
                <a:spcPts val="0"/>
              </a:spcBef>
              <a:spcAft>
                <a:spcPts val="1200"/>
              </a:spcAft>
              <a:buClr>
                <a:schemeClr val="dk1"/>
              </a:buClr>
              <a:buSzPts val="1100"/>
              <a:buFont typeface="Arial"/>
              <a:buNone/>
            </a:pPr>
            <a:r>
              <a:rPr lang="en"/>
              <a:t>You can replace the image on the screen with your own work. Just right-click on it and select “Replace image”</a:t>
            </a:r>
            <a:endParaRPr/>
          </a:p>
        </p:txBody>
      </p:sp>
      <p:grpSp>
        <p:nvGrpSpPr>
          <p:cNvPr id="3639" name="Google Shape;3639;p71"/>
          <p:cNvGrpSpPr/>
          <p:nvPr/>
        </p:nvGrpSpPr>
        <p:grpSpPr>
          <a:xfrm>
            <a:off x="1101225" y="764688"/>
            <a:ext cx="1111825" cy="170525"/>
            <a:chOff x="1893450" y="398925"/>
            <a:chExt cx="1111825" cy="170525"/>
          </a:xfrm>
        </p:grpSpPr>
        <p:sp>
          <p:nvSpPr>
            <p:cNvPr id="3640" name="Google Shape;3640;p71"/>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4" name="Google Shape;3644;p71"/>
          <p:cNvGrpSpPr/>
          <p:nvPr/>
        </p:nvGrpSpPr>
        <p:grpSpPr>
          <a:xfrm flipH="1">
            <a:off x="6930950" y="764700"/>
            <a:ext cx="1111825" cy="170525"/>
            <a:chOff x="1893450" y="398925"/>
            <a:chExt cx="1111825" cy="170525"/>
          </a:xfrm>
        </p:grpSpPr>
        <p:sp>
          <p:nvSpPr>
            <p:cNvPr id="3645" name="Google Shape;3645;p71"/>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9" name="Google Shape;3649;p71"/>
          <p:cNvGrpSpPr/>
          <p:nvPr/>
        </p:nvGrpSpPr>
        <p:grpSpPr>
          <a:xfrm>
            <a:off x="4804598" y="2218569"/>
            <a:ext cx="3225716" cy="2592608"/>
            <a:chOff x="5032873" y="1708592"/>
            <a:chExt cx="3225716" cy="2592608"/>
          </a:xfrm>
        </p:grpSpPr>
        <p:sp>
          <p:nvSpPr>
            <p:cNvPr id="3650" name="Google Shape;3650;p71"/>
            <p:cNvSpPr/>
            <p:nvPr/>
          </p:nvSpPr>
          <p:spPr>
            <a:xfrm>
              <a:off x="6159579" y="2676339"/>
              <a:ext cx="972319" cy="1624861"/>
            </a:xfrm>
            <a:custGeom>
              <a:avLst/>
              <a:gdLst/>
              <a:ahLst/>
              <a:cxnLst/>
              <a:rect l="l" t="t" r="r" b="b"/>
              <a:pathLst>
                <a:path w="55324" h="92453" extrusionOk="0">
                  <a:moveTo>
                    <a:pt x="14662" y="1"/>
                  </a:moveTo>
                  <a:lnTo>
                    <a:pt x="14482" y="2609"/>
                  </a:lnTo>
                  <a:lnTo>
                    <a:pt x="11791" y="41519"/>
                  </a:lnTo>
                  <a:lnTo>
                    <a:pt x="11747" y="42149"/>
                  </a:lnTo>
                  <a:lnTo>
                    <a:pt x="11276" y="48946"/>
                  </a:lnTo>
                  <a:lnTo>
                    <a:pt x="10009" y="67301"/>
                  </a:lnTo>
                  <a:lnTo>
                    <a:pt x="9674" y="72100"/>
                  </a:lnTo>
                  <a:lnTo>
                    <a:pt x="9309" y="77399"/>
                  </a:lnTo>
                  <a:cubicBezTo>
                    <a:pt x="9308" y="79203"/>
                    <a:pt x="8592" y="80932"/>
                    <a:pt x="7316" y="82207"/>
                  </a:cubicBezTo>
                  <a:lnTo>
                    <a:pt x="1713" y="87809"/>
                  </a:lnTo>
                  <a:cubicBezTo>
                    <a:pt x="1" y="89522"/>
                    <a:pt x="1214" y="92452"/>
                    <a:pt x="3638" y="92452"/>
                  </a:cubicBezTo>
                  <a:lnTo>
                    <a:pt x="51687" y="92452"/>
                  </a:lnTo>
                  <a:cubicBezTo>
                    <a:pt x="54110" y="92452"/>
                    <a:pt x="55324" y="89522"/>
                    <a:pt x="53610" y="87809"/>
                  </a:cubicBezTo>
                  <a:lnTo>
                    <a:pt x="48009" y="82207"/>
                  </a:lnTo>
                  <a:cubicBezTo>
                    <a:pt x="46733" y="80932"/>
                    <a:pt x="46017" y="79203"/>
                    <a:pt x="46017" y="77399"/>
                  </a:cubicBezTo>
                  <a:lnTo>
                    <a:pt x="45652" y="72100"/>
                  </a:lnTo>
                  <a:lnTo>
                    <a:pt x="45317" y="67301"/>
                  </a:lnTo>
                  <a:lnTo>
                    <a:pt x="44049" y="48946"/>
                  </a:lnTo>
                  <a:lnTo>
                    <a:pt x="43577" y="42149"/>
                  </a:lnTo>
                  <a:lnTo>
                    <a:pt x="43535" y="41519"/>
                  </a:lnTo>
                  <a:lnTo>
                    <a:pt x="40842" y="2609"/>
                  </a:lnTo>
                  <a:lnTo>
                    <a:pt x="40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5032873" y="3485374"/>
              <a:ext cx="3225716" cy="373845"/>
            </a:xfrm>
            <a:custGeom>
              <a:avLst/>
              <a:gdLst/>
              <a:ahLst/>
              <a:cxnLst/>
              <a:rect l="l" t="t" r="r" b="b"/>
              <a:pathLst>
                <a:path w="183540" h="18355" extrusionOk="0">
                  <a:moveTo>
                    <a:pt x="1" y="0"/>
                  </a:moveTo>
                  <a:lnTo>
                    <a:pt x="1" y="12239"/>
                  </a:lnTo>
                  <a:cubicBezTo>
                    <a:pt x="1" y="12344"/>
                    <a:pt x="4" y="12451"/>
                    <a:pt x="8" y="12555"/>
                  </a:cubicBezTo>
                  <a:cubicBezTo>
                    <a:pt x="16" y="12684"/>
                    <a:pt x="27" y="12815"/>
                    <a:pt x="39" y="12942"/>
                  </a:cubicBezTo>
                  <a:cubicBezTo>
                    <a:pt x="69" y="13195"/>
                    <a:pt x="114" y="13447"/>
                    <a:pt x="173" y="13695"/>
                  </a:cubicBezTo>
                  <a:cubicBezTo>
                    <a:pt x="205" y="13817"/>
                    <a:pt x="239" y="13941"/>
                    <a:pt x="273" y="14060"/>
                  </a:cubicBezTo>
                  <a:cubicBezTo>
                    <a:pt x="312" y="14179"/>
                    <a:pt x="353" y="14298"/>
                    <a:pt x="397" y="14413"/>
                  </a:cubicBezTo>
                  <a:cubicBezTo>
                    <a:pt x="438" y="14520"/>
                    <a:pt x="480" y="14629"/>
                    <a:pt x="531" y="14736"/>
                  </a:cubicBezTo>
                  <a:cubicBezTo>
                    <a:pt x="534" y="14748"/>
                    <a:pt x="542" y="14763"/>
                    <a:pt x="545" y="14777"/>
                  </a:cubicBezTo>
                  <a:cubicBezTo>
                    <a:pt x="596" y="14882"/>
                    <a:pt x="645" y="14989"/>
                    <a:pt x="703" y="15089"/>
                  </a:cubicBezTo>
                  <a:cubicBezTo>
                    <a:pt x="761" y="15200"/>
                    <a:pt x="818" y="15307"/>
                    <a:pt x="883" y="15412"/>
                  </a:cubicBezTo>
                  <a:cubicBezTo>
                    <a:pt x="988" y="15580"/>
                    <a:pt x="1099" y="15742"/>
                    <a:pt x="1214" y="15900"/>
                  </a:cubicBezTo>
                  <a:cubicBezTo>
                    <a:pt x="1354" y="16084"/>
                    <a:pt x="1504" y="16263"/>
                    <a:pt x="1663" y="16433"/>
                  </a:cubicBezTo>
                  <a:cubicBezTo>
                    <a:pt x="1744" y="16518"/>
                    <a:pt x="1824" y="16598"/>
                    <a:pt x="1909" y="16678"/>
                  </a:cubicBezTo>
                  <a:cubicBezTo>
                    <a:pt x="2155" y="16909"/>
                    <a:pt x="2418" y="17120"/>
                    <a:pt x="2697" y="17311"/>
                  </a:cubicBezTo>
                  <a:cubicBezTo>
                    <a:pt x="2707" y="17317"/>
                    <a:pt x="2717" y="17323"/>
                    <a:pt x="2726" y="17330"/>
                  </a:cubicBezTo>
                  <a:cubicBezTo>
                    <a:pt x="2826" y="17396"/>
                    <a:pt x="2923" y="17457"/>
                    <a:pt x="3027" y="17518"/>
                  </a:cubicBezTo>
                  <a:cubicBezTo>
                    <a:pt x="3127" y="17576"/>
                    <a:pt x="3229" y="17634"/>
                    <a:pt x="3334" y="17688"/>
                  </a:cubicBezTo>
                  <a:cubicBezTo>
                    <a:pt x="3438" y="17740"/>
                    <a:pt x="3545" y="17790"/>
                    <a:pt x="3652" y="17837"/>
                  </a:cubicBezTo>
                  <a:cubicBezTo>
                    <a:pt x="3752" y="17883"/>
                    <a:pt x="3856" y="17924"/>
                    <a:pt x="3959" y="17963"/>
                  </a:cubicBezTo>
                  <a:cubicBezTo>
                    <a:pt x="4203" y="18057"/>
                    <a:pt x="4453" y="18133"/>
                    <a:pt x="4708" y="18189"/>
                  </a:cubicBezTo>
                  <a:cubicBezTo>
                    <a:pt x="4807" y="18216"/>
                    <a:pt x="4912" y="18237"/>
                    <a:pt x="5016" y="18255"/>
                  </a:cubicBezTo>
                  <a:cubicBezTo>
                    <a:pt x="5135" y="18279"/>
                    <a:pt x="5254" y="18296"/>
                    <a:pt x="5376" y="18308"/>
                  </a:cubicBezTo>
                  <a:cubicBezTo>
                    <a:pt x="5495" y="18325"/>
                    <a:pt x="5614" y="18335"/>
                    <a:pt x="5738" y="18343"/>
                  </a:cubicBezTo>
                  <a:lnTo>
                    <a:pt x="5748" y="18343"/>
                  </a:lnTo>
                  <a:cubicBezTo>
                    <a:pt x="5867" y="18352"/>
                    <a:pt x="5991" y="18355"/>
                    <a:pt x="6113" y="18355"/>
                  </a:cubicBezTo>
                  <a:lnTo>
                    <a:pt x="177418" y="18355"/>
                  </a:lnTo>
                  <a:cubicBezTo>
                    <a:pt x="177419" y="18355"/>
                    <a:pt x="177420" y="18355"/>
                    <a:pt x="177421" y="18355"/>
                  </a:cubicBezTo>
                  <a:cubicBezTo>
                    <a:pt x="180476" y="18355"/>
                    <a:pt x="183063" y="16101"/>
                    <a:pt x="183483" y="13074"/>
                  </a:cubicBezTo>
                  <a:cubicBezTo>
                    <a:pt x="183520" y="12798"/>
                    <a:pt x="183539" y="12518"/>
                    <a:pt x="183539" y="12238"/>
                  </a:cubicBezTo>
                  <a:lnTo>
                    <a:pt x="1835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5032873" y="1708592"/>
              <a:ext cx="3225715" cy="2150495"/>
            </a:xfrm>
            <a:custGeom>
              <a:avLst/>
              <a:gdLst/>
              <a:ahLst/>
              <a:cxnLst/>
              <a:rect l="l" t="t" r="r" b="b"/>
              <a:pathLst>
                <a:path w="183540" h="122361" extrusionOk="0">
                  <a:moveTo>
                    <a:pt x="6113" y="0"/>
                  </a:moveTo>
                  <a:cubicBezTo>
                    <a:pt x="5991" y="0"/>
                    <a:pt x="5872" y="4"/>
                    <a:pt x="5753" y="12"/>
                  </a:cubicBezTo>
                  <a:cubicBezTo>
                    <a:pt x="5749" y="12"/>
                    <a:pt x="5746" y="11"/>
                    <a:pt x="5743" y="11"/>
                  </a:cubicBezTo>
                  <a:cubicBezTo>
                    <a:pt x="5734" y="11"/>
                    <a:pt x="5726" y="13"/>
                    <a:pt x="5718" y="15"/>
                  </a:cubicBezTo>
                  <a:cubicBezTo>
                    <a:pt x="5602" y="19"/>
                    <a:pt x="5486" y="30"/>
                    <a:pt x="5372" y="46"/>
                  </a:cubicBezTo>
                  <a:cubicBezTo>
                    <a:pt x="5252" y="58"/>
                    <a:pt x="5130" y="77"/>
                    <a:pt x="5011" y="101"/>
                  </a:cubicBezTo>
                  <a:cubicBezTo>
                    <a:pt x="4919" y="116"/>
                    <a:pt x="4827" y="135"/>
                    <a:pt x="4734" y="158"/>
                  </a:cubicBezTo>
                  <a:cubicBezTo>
                    <a:pt x="4447" y="223"/>
                    <a:pt x="4164" y="310"/>
                    <a:pt x="3890" y="418"/>
                  </a:cubicBezTo>
                  <a:cubicBezTo>
                    <a:pt x="3808" y="450"/>
                    <a:pt x="3728" y="484"/>
                    <a:pt x="3648" y="518"/>
                  </a:cubicBezTo>
                  <a:cubicBezTo>
                    <a:pt x="3541" y="569"/>
                    <a:pt x="3433" y="618"/>
                    <a:pt x="3329" y="671"/>
                  </a:cubicBezTo>
                  <a:cubicBezTo>
                    <a:pt x="3222" y="725"/>
                    <a:pt x="3113" y="783"/>
                    <a:pt x="3014" y="844"/>
                  </a:cubicBezTo>
                  <a:cubicBezTo>
                    <a:pt x="2945" y="887"/>
                    <a:pt x="2880" y="926"/>
                    <a:pt x="2814" y="972"/>
                  </a:cubicBezTo>
                  <a:cubicBezTo>
                    <a:pt x="2603" y="1103"/>
                    <a:pt x="2399" y="1249"/>
                    <a:pt x="2208" y="1410"/>
                  </a:cubicBezTo>
                  <a:lnTo>
                    <a:pt x="2092" y="1512"/>
                  </a:lnTo>
                  <a:cubicBezTo>
                    <a:pt x="2031" y="1563"/>
                    <a:pt x="1973" y="1617"/>
                    <a:pt x="1916" y="1670"/>
                  </a:cubicBezTo>
                  <a:cubicBezTo>
                    <a:pt x="1909" y="1678"/>
                    <a:pt x="1902" y="1682"/>
                    <a:pt x="1897" y="1694"/>
                  </a:cubicBezTo>
                  <a:cubicBezTo>
                    <a:pt x="1823" y="1757"/>
                    <a:pt x="1753" y="1825"/>
                    <a:pt x="1689" y="1901"/>
                  </a:cubicBezTo>
                  <a:cubicBezTo>
                    <a:pt x="1672" y="1910"/>
                    <a:pt x="1660" y="1923"/>
                    <a:pt x="1650" y="1938"/>
                  </a:cubicBezTo>
                  <a:cubicBezTo>
                    <a:pt x="1589" y="2001"/>
                    <a:pt x="1531" y="2065"/>
                    <a:pt x="1474" y="2130"/>
                  </a:cubicBezTo>
                  <a:cubicBezTo>
                    <a:pt x="1382" y="2237"/>
                    <a:pt x="1294" y="2346"/>
                    <a:pt x="1214" y="2458"/>
                  </a:cubicBezTo>
                  <a:cubicBezTo>
                    <a:pt x="1098" y="2614"/>
                    <a:pt x="986" y="2779"/>
                    <a:pt x="883" y="2944"/>
                  </a:cubicBezTo>
                  <a:cubicBezTo>
                    <a:pt x="818" y="3053"/>
                    <a:pt x="752" y="3168"/>
                    <a:pt x="694" y="3279"/>
                  </a:cubicBezTo>
                  <a:cubicBezTo>
                    <a:pt x="682" y="3299"/>
                    <a:pt x="672" y="3320"/>
                    <a:pt x="665" y="3340"/>
                  </a:cubicBezTo>
                  <a:cubicBezTo>
                    <a:pt x="614" y="3437"/>
                    <a:pt x="568" y="3532"/>
                    <a:pt x="526" y="3629"/>
                  </a:cubicBezTo>
                  <a:cubicBezTo>
                    <a:pt x="519" y="3649"/>
                    <a:pt x="511" y="3663"/>
                    <a:pt x="502" y="3678"/>
                  </a:cubicBezTo>
                  <a:cubicBezTo>
                    <a:pt x="456" y="3790"/>
                    <a:pt x="410" y="3902"/>
                    <a:pt x="368" y="4016"/>
                  </a:cubicBezTo>
                  <a:cubicBezTo>
                    <a:pt x="362" y="4028"/>
                    <a:pt x="359" y="4039"/>
                    <a:pt x="356" y="4052"/>
                  </a:cubicBezTo>
                  <a:cubicBezTo>
                    <a:pt x="315" y="4171"/>
                    <a:pt x="276" y="4290"/>
                    <a:pt x="242" y="4412"/>
                  </a:cubicBezTo>
                  <a:cubicBezTo>
                    <a:pt x="234" y="4432"/>
                    <a:pt x="227" y="4451"/>
                    <a:pt x="222" y="4470"/>
                  </a:cubicBezTo>
                  <a:cubicBezTo>
                    <a:pt x="152" y="4731"/>
                    <a:pt x="97" y="4997"/>
                    <a:pt x="59" y="5265"/>
                  </a:cubicBezTo>
                  <a:cubicBezTo>
                    <a:pt x="18" y="5548"/>
                    <a:pt x="1" y="5834"/>
                    <a:pt x="1" y="6121"/>
                  </a:cubicBezTo>
                  <a:lnTo>
                    <a:pt x="1" y="116245"/>
                  </a:lnTo>
                  <a:cubicBezTo>
                    <a:pt x="1" y="116350"/>
                    <a:pt x="4" y="116457"/>
                    <a:pt x="8" y="116561"/>
                  </a:cubicBezTo>
                  <a:cubicBezTo>
                    <a:pt x="16" y="116690"/>
                    <a:pt x="27" y="116821"/>
                    <a:pt x="39" y="116948"/>
                  </a:cubicBezTo>
                  <a:cubicBezTo>
                    <a:pt x="69" y="117201"/>
                    <a:pt x="114" y="117453"/>
                    <a:pt x="173" y="117701"/>
                  </a:cubicBezTo>
                  <a:cubicBezTo>
                    <a:pt x="205" y="117823"/>
                    <a:pt x="239" y="117947"/>
                    <a:pt x="273" y="118066"/>
                  </a:cubicBezTo>
                  <a:cubicBezTo>
                    <a:pt x="312" y="118185"/>
                    <a:pt x="353" y="118304"/>
                    <a:pt x="397" y="118419"/>
                  </a:cubicBezTo>
                  <a:cubicBezTo>
                    <a:pt x="438" y="118526"/>
                    <a:pt x="480" y="118635"/>
                    <a:pt x="531" y="118742"/>
                  </a:cubicBezTo>
                  <a:cubicBezTo>
                    <a:pt x="534" y="118754"/>
                    <a:pt x="542" y="118769"/>
                    <a:pt x="545" y="118783"/>
                  </a:cubicBezTo>
                  <a:cubicBezTo>
                    <a:pt x="596" y="118888"/>
                    <a:pt x="645" y="118995"/>
                    <a:pt x="703" y="119095"/>
                  </a:cubicBezTo>
                  <a:cubicBezTo>
                    <a:pt x="761" y="119206"/>
                    <a:pt x="818" y="119313"/>
                    <a:pt x="883" y="119418"/>
                  </a:cubicBezTo>
                  <a:cubicBezTo>
                    <a:pt x="988" y="119586"/>
                    <a:pt x="1099" y="119748"/>
                    <a:pt x="1214" y="119906"/>
                  </a:cubicBezTo>
                  <a:cubicBezTo>
                    <a:pt x="1354" y="120090"/>
                    <a:pt x="1504" y="120269"/>
                    <a:pt x="1663" y="120439"/>
                  </a:cubicBezTo>
                  <a:cubicBezTo>
                    <a:pt x="1744" y="120524"/>
                    <a:pt x="1824" y="120604"/>
                    <a:pt x="1909" y="120684"/>
                  </a:cubicBezTo>
                  <a:cubicBezTo>
                    <a:pt x="2155" y="120915"/>
                    <a:pt x="2418" y="121126"/>
                    <a:pt x="2697" y="121317"/>
                  </a:cubicBezTo>
                  <a:cubicBezTo>
                    <a:pt x="2707" y="121323"/>
                    <a:pt x="2717" y="121329"/>
                    <a:pt x="2726" y="121336"/>
                  </a:cubicBezTo>
                  <a:cubicBezTo>
                    <a:pt x="2826" y="121402"/>
                    <a:pt x="2923" y="121463"/>
                    <a:pt x="3027" y="121524"/>
                  </a:cubicBezTo>
                  <a:cubicBezTo>
                    <a:pt x="3127" y="121582"/>
                    <a:pt x="3229" y="121640"/>
                    <a:pt x="3334" y="121694"/>
                  </a:cubicBezTo>
                  <a:cubicBezTo>
                    <a:pt x="3438" y="121746"/>
                    <a:pt x="3545" y="121796"/>
                    <a:pt x="3652" y="121843"/>
                  </a:cubicBezTo>
                  <a:cubicBezTo>
                    <a:pt x="3752" y="121889"/>
                    <a:pt x="3856" y="121930"/>
                    <a:pt x="3959" y="121969"/>
                  </a:cubicBezTo>
                  <a:cubicBezTo>
                    <a:pt x="4203" y="122063"/>
                    <a:pt x="4453" y="122139"/>
                    <a:pt x="4708" y="122195"/>
                  </a:cubicBezTo>
                  <a:cubicBezTo>
                    <a:pt x="4807" y="122222"/>
                    <a:pt x="4912" y="122243"/>
                    <a:pt x="5016" y="122261"/>
                  </a:cubicBezTo>
                  <a:cubicBezTo>
                    <a:pt x="5135" y="122285"/>
                    <a:pt x="5254" y="122302"/>
                    <a:pt x="5376" y="122314"/>
                  </a:cubicBezTo>
                  <a:cubicBezTo>
                    <a:pt x="5495" y="122331"/>
                    <a:pt x="5614" y="122341"/>
                    <a:pt x="5738" y="122349"/>
                  </a:cubicBezTo>
                  <a:lnTo>
                    <a:pt x="5748" y="122349"/>
                  </a:lnTo>
                  <a:cubicBezTo>
                    <a:pt x="5867" y="122358"/>
                    <a:pt x="5991" y="122361"/>
                    <a:pt x="6113" y="122361"/>
                  </a:cubicBezTo>
                  <a:lnTo>
                    <a:pt x="177418" y="122361"/>
                  </a:lnTo>
                  <a:cubicBezTo>
                    <a:pt x="177419" y="122361"/>
                    <a:pt x="177420" y="122361"/>
                    <a:pt x="177421" y="122361"/>
                  </a:cubicBezTo>
                  <a:cubicBezTo>
                    <a:pt x="180476" y="122361"/>
                    <a:pt x="183063" y="120107"/>
                    <a:pt x="183483" y="117080"/>
                  </a:cubicBezTo>
                  <a:cubicBezTo>
                    <a:pt x="183520" y="116804"/>
                    <a:pt x="183539" y="116524"/>
                    <a:pt x="183539" y="116244"/>
                  </a:cubicBezTo>
                  <a:lnTo>
                    <a:pt x="183539" y="6121"/>
                  </a:lnTo>
                  <a:cubicBezTo>
                    <a:pt x="183539" y="2742"/>
                    <a:pt x="180797" y="0"/>
                    <a:pt x="177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653" name="Google Shape;3653;p71"/>
          <p:cNvPicPr preferRelativeResize="0"/>
          <p:nvPr/>
        </p:nvPicPr>
        <p:blipFill>
          <a:blip r:embed="rId3">
            <a:alphaModFix/>
          </a:blip>
          <a:stretch>
            <a:fillRect/>
          </a:stretch>
        </p:blipFill>
        <p:spPr>
          <a:xfrm>
            <a:off x="4898925" y="2359777"/>
            <a:ext cx="3037066" cy="1708349"/>
          </a:xfrm>
          <a:prstGeom prst="rect">
            <a:avLst/>
          </a:prstGeom>
          <a:noFill/>
          <a:ln>
            <a:noFill/>
          </a:ln>
        </p:spPr>
      </p:pic>
      <p:sp>
        <p:nvSpPr>
          <p:cNvPr id="3654" name="Google Shape;3654;p71"/>
          <p:cNvSpPr/>
          <p:nvPr/>
        </p:nvSpPr>
        <p:spPr>
          <a:xfrm>
            <a:off x="2447250" y="3657151"/>
            <a:ext cx="2451687" cy="1149703"/>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55" name="Google Shape;3655;p71"/>
          <p:cNvGrpSpPr/>
          <p:nvPr/>
        </p:nvGrpSpPr>
        <p:grpSpPr>
          <a:xfrm>
            <a:off x="3471252" y="3032385"/>
            <a:ext cx="1383729" cy="1774464"/>
            <a:chOff x="453100" y="3823025"/>
            <a:chExt cx="898350" cy="1152025"/>
          </a:xfrm>
        </p:grpSpPr>
        <p:sp>
          <p:nvSpPr>
            <p:cNvPr id="3656" name="Google Shape;3656;p71"/>
            <p:cNvSpPr/>
            <p:nvPr/>
          </p:nvSpPr>
          <p:spPr>
            <a:xfrm>
              <a:off x="686000" y="4291450"/>
              <a:ext cx="191350" cy="195625"/>
            </a:xfrm>
            <a:custGeom>
              <a:avLst/>
              <a:gdLst/>
              <a:ahLst/>
              <a:cxnLst/>
              <a:rect l="l" t="t" r="r" b="b"/>
              <a:pathLst>
                <a:path w="7654" h="7825" extrusionOk="0">
                  <a:moveTo>
                    <a:pt x="5755" y="0"/>
                  </a:moveTo>
                  <a:cubicBezTo>
                    <a:pt x="5139" y="0"/>
                    <a:pt x="4381" y="154"/>
                    <a:pt x="3494" y="616"/>
                  </a:cubicBezTo>
                  <a:cubicBezTo>
                    <a:pt x="1054" y="1892"/>
                    <a:pt x="611" y="2834"/>
                    <a:pt x="278" y="4442"/>
                  </a:cubicBezTo>
                  <a:cubicBezTo>
                    <a:pt x="1" y="5829"/>
                    <a:pt x="334" y="6938"/>
                    <a:pt x="334" y="6938"/>
                  </a:cubicBezTo>
                  <a:lnTo>
                    <a:pt x="1165" y="5773"/>
                  </a:lnTo>
                  <a:lnTo>
                    <a:pt x="1165" y="5773"/>
                  </a:lnTo>
                  <a:cubicBezTo>
                    <a:pt x="1165" y="5773"/>
                    <a:pt x="999" y="6605"/>
                    <a:pt x="1054" y="7049"/>
                  </a:cubicBezTo>
                  <a:cubicBezTo>
                    <a:pt x="1110" y="7492"/>
                    <a:pt x="1443" y="7825"/>
                    <a:pt x="1443" y="7825"/>
                  </a:cubicBezTo>
                  <a:cubicBezTo>
                    <a:pt x="1443" y="7825"/>
                    <a:pt x="1942" y="4110"/>
                    <a:pt x="3328" y="2723"/>
                  </a:cubicBezTo>
                  <a:cubicBezTo>
                    <a:pt x="5158" y="838"/>
                    <a:pt x="7265" y="838"/>
                    <a:pt x="7265" y="838"/>
                  </a:cubicBezTo>
                  <a:lnTo>
                    <a:pt x="7653" y="616"/>
                  </a:lnTo>
                  <a:cubicBezTo>
                    <a:pt x="7653" y="616"/>
                    <a:pt x="6988" y="0"/>
                    <a:pt x="5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939700" y="4291450"/>
              <a:ext cx="189950" cy="195625"/>
            </a:xfrm>
            <a:custGeom>
              <a:avLst/>
              <a:gdLst/>
              <a:ahLst/>
              <a:cxnLst/>
              <a:rect l="l" t="t" r="r" b="b"/>
              <a:pathLst>
                <a:path w="7598" h="7825" extrusionOk="0">
                  <a:moveTo>
                    <a:pt x="1873" y="0"/>
                  </a:moveTo>
                  <a:cubicBezTo>
                    <a:pt x="641" y="0"/>
                    <a:pt x="0" y="616"/>
                    <a:pt x="0" y="616"/>
                  </a:cubicBezTo>
                  <a:lnTo>
                    <a:pt x="333" y="838"/>
                  </a:lnTo>
                  <a:cubicBezTo>
                    <a:pt x="333" y="838"/>
                    <a:pt x="2440" y="838"/>
                    <a:pt x="4270" y="2723"/>
                  </a:cubicBezTo>
                  <a:cubicBezTo>
                    <a:pt x="5656" y="4110"/>
                    <a:pt x="6155" y="7825"/>
                    <a:pt x="6155" y="7825"/>
                  </a:cubicBezTo>
                  <a:cubicBezTo>
                    <a:pt x="6155" y="7825"/>
                    <a:pt x="6488" y="7492"/>
                    <a:pt x="6544" y="7049"/>
                  </a:cubicBezTo>
                  <a:cubicBezTo>
                    <a:pt x="6654" y="6605"/>
                    <a:pt x="6433" y="5773"/>
                    <a:pt x="6433" y="5773"/>
                  </a:cubicBezTo>
                  <a:lnTo>
                    <a:pt x="6433" y="5773"/>
                  </a:lnTo>
                  <a:lnTo>
                    <a:pt x="7264" y="6938"/>
                  </a:lnTo>
                  <a:cubicBezTo>
                    <a:pt x="7264" y="6938"/>
                    <a:pt x="7597" y="5829"/>
                    <a:pt x="7320" y="4442"/>
                  </a:cubicBezTo>
                  <a:cubicBezTo>
                    <a:pt x="6987" y="2834"/>
                    <a:pt x="6544" y="1892"/>
                    <a:pt x="4159" y="616"/>
                  </a:cubicBezTo>
                  <a:cubicBezTo>
                    <a:pt x="3253" y="154"/>
                    <a:pt x="2489" y="0"/>
                    <a:pt x="18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759475" y="4306850"/>
              <a:ext cx="129225" cy="230150"/>
            </a:xfrm>
            <a:custGeom>
              <a:avLst/>
              <a:gdLst/>
              <a:ahLst/>
              <a:cxnLst/>
              <a:rect l="l" t="t" r="r" b="b"/>
              <a:pathLst>
                <a:path w="5169" h="9206" extrusionOk="0">
                  <a:moveTo>
                    <a:pt x="3685" y="0"/>
                  </a:moveTo>
                  <a:cubicBezTo>
                    <a:pt x="3389" y="0"/>
                    <a:pt x="3069" y="56"/>
                    <a:pt x="2773" y="222"/>
                  </a:cubicBezTo>
                  <a:cubicBezTo>
                    <a:pt x="999" y="1054"/>
                    <a:pt x="278" y="2385"/>
                    <a:pt x="56" y="4048"/>
                  </a:cubicBezTo>
                  <a:cubicBezTo>
                    <a:pt x="1" y="4714"/>
                    <a:pt x="167" y="5767"/>
                    <a:pt x="444" y="6710"/>
                  </a:cubicBezTo>
                  <a:cubicBezTo>
                    <a:pt x="666" y="6100"/>
                    <a:pt x="1165" y="5601"/>
                    <a:pt x="1165" y="5601"/>
                  </a:cubicBezTo>
                  <a:lnTo>
                    <a:pt x="1165" y="5601"/>
                  </a:lnTo>
                  <a:cubicBezTo>
                    <a:pt x="1165" y="5601"/>
                    <a:pt x="555" y="6599"/>
                    <a:pt x="722" y="7652"/>
                  </a:cubicBezTo>
                  <a:cubicBezTo>
                    <a:pt x="943" y="8262"/>
                    <a:pt x="1221" y="8651"/>
                    <a:pt x="1831" y="9205"/>
                  </a:cubicBezTo>
                  <a:cubicBezTo>
                    <a:pt x="1831" y="9205"/>
                    <a:pt x="1387" y="6710"/>
                    <a:pt x="2330" y="3882"/>
                  </a:cubicBezTo>
                  <a:cubicBezTo>
                    <a:pt x="2999" y="1921"/>
                    <a:pt x="3793" y="620"/>
                    <a:pt x="4532" y="620"/>
                  </a:cubicBezTo>
                  <a:cubicBezTo>
                    <a:pt x="4650" y="620"/>
                    <a:pt x="4766" y="653"/>
                    <a:pt x="4880" y="721"/>
                  </a:cubicBezTo>
                  <a:cubicBezTo>
                    <a:pt x="4948" y="763"/>
                    <a:pt x="4992" y="781"/>
                    <a:pt x="5019" y="781"/>
                  </a:cubicBezTo>
                  <a:cubicBezTo>
                    <a:pt x="5169" y="781"/>
                    <a:pt x="4770" y="222"/>
                    <a:pt x="4770" y="222"/>
                  </a:cubicBezTo>
                  <a:cubicBezTo>
                    <a:pt x="4770" y="222"/>
                    <a:pt x="4277" y="0"/>
                    <a:pt x="3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926950" y="4306850"/>
              <a:ext cx="130600" cy="230150"/>
            </a:xfrm>
            <a:custGeom>
              <a:avLst/>
              <a:gdLst/>
              <a:ahLst/>
              <a:cxnLst/>
              <a:rect l="l" t="t" r="r" b="b"/>
              <a:pathLst>
                <a:path w="5224" h="9206" extrusionOk="0">
                  <a:moveTo>
                    <a:pt x="1500" y="0"/>
                  </a:moveTo>
                  <a:cubicBezTo>
                    <a:pt x="892" y="0"/>
                    <a:pt x="399" y="222"/>
                    <a:pt x="399" y="222"/>
                  </a:cubicBezTo>
                  <a:cubicBezTo>
                    <a:pt x="399" y="222"/>
                    <a:pt x="0" y="781"/>
                    <a:pt x="150" y="781"/>
                  </a:cubicBezTo>
                  <a:cubicBezTo>
                    <a:pt x="177" y="781"/>
                    <a:pt x="221" y="763"/>
                    <a:pt x="289" y="721"/>
                  </a:cubicBezTo>
                  <a:cubicBezTo>
                    <a:pt x="403" y="653"/>
                    <a:pt x="519" y="620"/>
                    <a:pt x="637" y="620"/>
                  </a:cubicBezTo>
                  <a:cubicBezTo>
                    <a:pt x="1376" y="620"/>
                    <a:pt x="2170" y="1921"/>
                    <a:pt x="2839" y="3882"/>
                  </a:cubicBezTo>
                  <a:cubicBezTo>
                    <a:pt x="3837" y="6710"/>
                    <a:pt x="3338" y="9205"/>
                    <a:pt x="3338" y="9205"/>
                  </a:cubicBezTo>
                  <a:cubicBezTo>
                    <a:pt x="3948" y="8651"/>
                    <a:pt x="4226" y="8262"/>
                    <a:pt x="4447" y="7652"/>
                  </a:cubicBezTo>
                  <a:cubicBezTo>
                    <a:pt x="4614" y="6599"/>
                    <a:pt x="4004" y="5601"/>
                    <a:pt x="4004" y="5601"/>
                  </a:cubicBezTo>
                  <a:lnTo>
                    <a:pt x="4004" y="5601"/>
                  </a:lnTo>
                  <a:cubicBezTo>
                    <a:pt x="4004" y="5601"/>
                    <a:pt x="4503" y="6100"/>
                    <a:pt x="4725" y="6710"/>
                  </a:cubicBezTo>
                  <a:cubicBezTo>
                    <a:pt x="5002" y="5767"/>
                    <a:pt x="5224" y="4714"/>
                    <a:pt x="5113" y="4048"/>
                  </a:cubicBezTo>
                  <a:cubicBezTo>
                    <a:pt x="4946" y="2385"/>
                    <a:pt x="4170" y="1054"/>
                    <a:pt x="2451" y="222"/>
                  </a:cubicBezTo>
                  <a:cubicBezTo>
                    <a:pt x="2137" y="56"/>
                    <a:pt x="1804" y="0"/>
                    <a:pt x="1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873150" y="4291600"/>
              <a:ext cx="58250" cy="683450"/>
            </a:xfrm>
            <a:custGeom>
              <a:avLst/>
              <a:gdLst/>
              <a:ahLst/>
              <a:cxnLst/>
              <a:rect l="l" t="t" r="r" b="b"/>
              <a:pathLst>
                <a:path w="2330" h="27338" extrusionOk="0">
                  <a:moveTo>
                    <a:pt x="1" y="0"/>
                  </a:moveTo>
                  <a:lnTo>
                    <a:pt x="1" y="27338"/>
                  </a:lnTo>
                  <a:lnTo>
                    <a:pt x="2330" y="27338"/>
                  </a:lnTo>
                  <a:lnTo>
                    <a:pt x="233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519650" y="4169025"/>
              <a:ext cx="353525" cy="151700"/>
            </a:xfrm>
            <a:custGeom>
              <a:avLst/>
              <a:gdLst/>
              <a:ahLst/>
              <a:cxnLst/>
              <a:rect l="l" t="t" r="r" b="b"/>
              <a:pathLst>
                <a:path w="14141" h="6068" extrusionOk="0">
                  <a:moveTo>
                    <a:pt x="5260" y="0"/>
                  </a:moveTo>
                  <a:cubicBezTo>
                    <a:pt x="4993" y="0"/>
                    <a:pt x="4719" y="8"/>
                    <a:pt x="4437" y="24"/>
                  </a:cubicBezTo>
                  <a:cubicBezTo>
                    <a:pt x="3771" y="134"/>
                    <a:pt x="2496" y="744"/>
                    <a:pt x="2108" y="1077"/>
                  </a:cubicBezTo>
                  <a:lnTo>
                    <a:pt x="2773" y="2463"/>
                  </a:lnTo>
                  <a:cubicBezTo>
                    <a:pt x="2773" y="2463"/>
                    <a:pt x="1886" y="2242"/>
                    <a:pt x="1054" y="2242"/>
                  </a:cubicBezTo>
                  <a:cubicBezTo>
                    <a:pt x="1" y="4127"/>
                    <a:pt x="278" y="6068"/>
                    <a:pt x="278" y="6068"/>
                  </a:cubicBezTo>
                  <a:cubicBezTo>
                    <a:pt x="278" y="6068"/>
                    <a:pt x="3081" y="2938"/>
                    <a:pt x="6799" y="2938"/>
                  </a:cubicBezTo>
                  <a:cubicBezTo>
                    <a:pt x="7133" y="2938"/>
                    <a:pt x="7473" y="2963"/>
                    <a:pt x="7819" y="3018"/>
                  </a:cubicBezTo>
                  <a:cubicBezTo>
                    <a:pt x="12089" y="3739"/>
                    <a:pt x="14141" y="5680"/>
                    <a:pt x="14141" y="5680"/>
                  </a:cubicBezTo>
                  <a:cubicBezTo>
                    <a:pt x="14141" y="5680"/>
                    <a:pt x="12592" y="0"/>
                    <a:pt x="5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939700" y="4169025"/>
              <a:ext cx="353525" cy="151700"/>
            </a:xfrm>
            <a:custGeom>
              <a:avLst/>
              <a:gdLst/>
              <a:ahLst/>
              <a:cxnLst/>
              <a:rect l="l" t="t" r="r" b="b"/>
              <a:pathLst>
                <a:path w="14141" h="6068" extrusionOk="0">
                  <a:moveTo>
                    <a:pt x="8881" y="0"/>
                  </a:moveTo>
                  <a:cubicBezTo>
                    <a:pt x="1549" y="0"/>
                    <a:pt x="0" y="5680"/>
                    <a:pt x="0" y="5680"/>
                  </a:cubicBezTo>
                  <a:cubicBezTo>
                    <a:pt x="0" y="5680"/>
                    <a:pt x="2052" y="3739"/>
                    <a:pt x="6266" y="3018"/>
                  </a:cubicBezTo>
                  <a:cubicBezTo>
                    <a:pt x="6617" y="2963"/>
                    <a:pt x="6962" y="2938"/>
                    <a:pt x="7299" y="2938"/>
                  </a:cubicBezTo>
                  <a:cubicBezTo>
                    <a:pt x="11061" y="2938"/>
                    <a:pt x="13863" y="6068"/>
                    <a:pt x="13863" y="6068"/>
                  </a:cubicBezTo>
                  <a:cubicBezTo>
                    <a:pt x="13863" y="6068"/>
                    <a:pt x="14140" y="4127"/>
                    <a:pt x="13087" y="2242"/>
                  </a:cubicBezTo>
                  <a:cubicBezTo>
                    <a:pt x="12255" y="2242"/>
                    <a:pt x="11368" y="2463"/>
                    <a:pt x="11368" y="2463"/>
                  </a:cubicBezTo>
                  <a:lnTo>
                    <a:pt x="12033" y="1077"/>
                  </a:lnTo>
                  <a:cubicBezTo>
                    <a:pt x="11645" y="744"/>
                    <a:pt x="10370" y="134"/>
                    <a:pt x="9704" y="24"/>
                  </a:cubicBezTo>
                  <a:cubicBezTo>
                    <a:pt x="9422" y="8"/>
                    <a:pt x="9148" y="0"/>
                    <a:pt x="88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453100" y="4058700"/>
              <a:ext cx="435325" cy="288375"/>
            </a:xfrm>
            <a:custGeom>
              <a:avLst/>
              <a:gdLst/>
              <a:ahLst/>
              <a:cxnLst/>
              <a:rect l="l" t="t" r="r" b="b"/>
              <a:pathLst>
                <a:path w="17413" h="11535" extrusionOk="0">
                  <a:moveTo>
                    <a:pt x="10093" y="0"/>
                  </a:moveTo>
                  <a:cubicBezTo>
                    <a:pt x="10093" y="0"/>
                    <a:pt x="9650" y="1109"/>
                    <a:pt x="9261" y="2496"/>
                  </a:cubicBezTo>
                  <a:cubicBezTo>
                    <a:pt x="8540" y="832"/>
                    <a:pt x="8041" y="278"/>
                    <a:pt x="8041" y="278"/>
                  </a:cubicBezTo>
                  <a:cubicBezTo>
                    <a:pt x="8041" y="278"/>
                    <a:pt x="7330" y="118"/>
                    <a:pt x="6242" y="118"/>
                  </a:cubicBezTo>
                  <a:cubicBezTo>
                    <a:pt x="5203" y="118"/>
                    <a:pt x="3821" y="264"/>
                    <a:pt x="2385" y="832"/>
                  </a:cubicBezTo>
                  <a:cubicBezTo>
                    <a:pt x="722" y="1553"/>
                    <a:pt x="1" y="3161"/>
                    <a:pt x="1" y="3161"/>
                  </a:cubicBezTo>
                  <a:cubicBezTo>
                    <a:pt x="1" y="3161"/>
                    <a:pt x="8818" y="3328"/>
                    <a:pt x="12699" y="6377"/>
                  </a:cubicBezTo>
                  <a:cubicBezTo>
                    <a:pt x="16581" y="9372"/>
                    <a:pt x="16803" y="11534"/>
                    <a:pt x="16803" y="11534"/>
                  </a:cubicBezTo>
                  <a:cubicBezTo>
                    <a:pt x="16803" y="11534"/>
                    <a:pt x="17413" y="9649"/>
                    <a:pt x="17080" y="8041"/>
                  </a:cubicBezTo>
                  <a:cubicBezTo>
                    <a:pt x="16470" y="5324"/>
                    <a:pt x="14973" y="3882"/>
                    <a:pt x="14973" y="3882"/>
                  </a:cubicBezTo>
                  <a:lnTo>
                    <a:pt x="13753" y="4991"/>
                  </a:lnTo>
                  <a:cubicBezTo>
                    <a:pt x="13476" y="1387"/>
                    <a:pt x="10093" y="0"/>
                    <a:pt x="10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914750" y="4058700"/>
              <a:ext cx="436700" cy="288375"/>
            </a:xfrm>
            <a:custGeom>
              <a:avLst/>
              <a:gdLst/>
              <a:ahLst/>
              <a:cxnLst/>
              <a:rect l="l" t="t" r="r" b="b"/>
              <a:pathLst>
                <a:path w="17468" h="11535" extrusionOk="0">
                  <a:moveTo>
                    <a:pt x="7431" y="0"/>
                  </a:moveTo>
                  <a:cubicBezTo>
                    <a:pt x="7431" y="0"/>
                    <a:pt x="4048" y="1387"/>
                    <a:pt x="3771" y="4991"/>
                  </a:cubicBezTo>
                  <a:lnTo>
                    <a:pt x="2496" y="3882"/>
                  </a:lnTo>
                  <a:cubicBezTo>
                    <a:pt x="2496" y="3882"/>
                    <a:pt x="1054" y="5324"/>
                    <a:pt x="444" y="8041"/>
                  </a:cubicBezTo>
                  <a:cubicBezTo>
                    <a:pt x="0" y="9649"/>
                    <a:pt x="721" y="11534"/>
                    <a:pt x="721" y="11534"/>
                  </a:cubicBezTo>
                  <a:cubicBezTo>
                    <a:pt x="721" y="11534"/>
                    <a:pt x="887" y="9372"/>
                    <a:pt x="4769" y="6377"/>
                  </a:cubicBezTo>
                  <a:cubicBezTo>
                    <a:pt x="8651" y="3328"/>
                    <a:pt x="17467" y="3161"/>
                    <a:pt x="17467" y="3161"/>
                  </a:cubicBezTo>
                  <a:cubicBezTo>
                    <a:pt x="17467" y="3161"/>
                    <a:pt x="16802" y="1553"/>
                    <a:pt x="15138" y="832"/>
                  </a:cubicBezTo>
                  <a:cubicBezTo>
                    <a:pt x="13703" y="264"/>
                    <a:pt x="12308" y="118"/>
                    <a:pt x="11255" y="118"/>
                  </a:cubicBezTo>
                  <a:cubicBezTo>
                    <a:pt x="10153" y="118"/>
                    <a:pt x="9427" y="278"/>
                    <a:pt x="9427" y="278"/>
                  </a:cubicBezTo>
                  <a:cubicBezTo>
                    <a:pt x="9427" y="278"/>
                    <a:pt x="8928" y="832"/>
                    <a:pt x="8262" y="2496"/>
                  </a:cubicBezTo>
                  <a:cubicBezTo>
                    <a:pt x="7819" y="1109"/>
                    <a:pt x="7431" y="0"/>
                    <a:pt x="74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554300" y="3900675"/>
              <a:ext cx="357700" cy="446400"/>
            </a:xfrm>
            <a:custGeom>
              <a:avLst/>
              <a:gdLst/>
              <a:ahLst/>
              <a:cxnLst/>
              <a:rect l="l" t="t" r="r" b="b"/>
              <a:pathLst>
                <a:path w="14308" h="17856" extrusionOk="0">
                  <a:moveTo>
                    <a:pt x="2829" y="0"/>
                  </a:moveTo>
                  <a:cubicBezTo>
                    <a:pt x="1387" y="111"/>
                    <a:pt x="1" y="610"/>
                    <a:pt x="1" y="610"/>
                  </a:cubicBezTo>
                  <a:cubicBezTo>
                    <a:pt x="1" y="610"/>
                    <a:pt x="3827" y="2384"/>
                    <a:pt x="6322" y="5157"/>
                  </a:cubicBezTo>
                  <a:cubicBezTo>
                    <a:pt x="12145" y="11534"/>
                    <a:pt x="13087" y="17855"/>
                    <a:pt x="13087" y="17855"/>
                  </a:cubicBezTo>
                  <a:cubicBezTo>
                    <a:pt x="13087" y="17855"/>
                    <a:pt x="14307" y="12698"/>
                    <a:pt x="11479" y="6044"/>
                  </a:cubicBezTo>
                  <a:cubicBezTo>
                    <a:pt x="10925" y="6543"/>
                    <a:pt x="10315" y="7153"/>
                    <a:pt x="10315" y="7153"/>
                  </a:cubicBezTo>
                  <a:cubicBezTo>
                    <a:pt x="10315" y="7153"/>
                    <a:pt x="10648" y="5767"/>
                    <a:pt x="10814" y="4824"/>
                  </a:cubicBezTo>
                  <a:cubicBezTo>
                    <a:pt x="10481" y="4103"/>
                    <a:pt x="10038" y="3438"/>
                    <a:pt x="9649" y="2717"/>
                  </a:cubicBezTo>
                  <a:cubicBezTo>
                    <a:pt x="8984" y="1774"/>
                    <a:pt x="8041" y="1220"/>
                    <a:pt x="7487" y="776"/>
                  </a:cubicBezTo>
                  <a:lnTo>
                    <a:pt x="7487" y="776"/>
                  </a:lnTo>
                  <a:cubicBezTo>
                    <a:pt x="7653" y="1275"/>
                    <a:pt x="7653" y="1553"/>
                    <a:pt x="7542" y="2329"/>
                  </a:cubicBezTo>
                  <a:cubicBezTo>
                    <a:pt x="6322" y="444"/>
                    <a:pt x="5435" y="222"/>
                    <a:pt x="4714" y="111"/>
                  </a:cubicBezTo>
                  <a:lnTo>
                    <a:pt x="4714" y="111"/>
                  </a:lnTo>
                  <a:cubicBezTo>
                    <a:pt x="4825" y="776"/>
                    <a:pt x="5047" y="1553"/>
                    <a:pt x="5047" y="1553"/>
                  </a:cubicBezTo>
                  <a:cubicBezTo>
                    <a:pt x="5047" y="1553"/>
                    <a:pt x="3827" y="388"/>
                    <a:pt x="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887025" y="3900675"/>
              <a:ext cx="357675" cy="446400"/>
            </a:xfrm>
            <a:custGeom>
              <a:avLst/>
              <a:gdLst/>
              <a:ahLst/>
              <a:cxnLst/>
              <a:rect l="l" t="t" r="r" b="b"/>
              <a:pathLst>
                <a:path w="14307" h="17856" extrusionOk="0">
                  <a:moveTo>
                    <a:pt x="11423" y="0"/>
                  </a:moveTo>
                  <a:cubicBezTo>
                    <a:pt x="10480" y="388"/>
                    <a:pt x="9205" y="1553"/>
                    <a:pt x="9205" y="1553"/>
                  </a:cubicBezTo>
                  <a:cubicBezTo>
                    <a:pt x="9205" y="1553"/>
                    <a:pt x="9427" y="776"/>
                    <a:pt x="9538" y="111"/>
                  </a:cubicBezTo>
                  <a:lnTo>
                    <a:pt x="9538" y="111"/>
                  </a:lnTo>
                  <a:cubicBezTo>
                    <a:pt x="8872" y="222"/>
                    <a:pt x="7985" y="444"/>
                    <a:pt x="6710" y="2329"/>
                  </a:cubicBezTo>
                  <a:cubicBezTo>
                    <a:pt x="6654" y="1553"/>
                    <a:pt x="6654" y="1275"/>
                    <a:pt x="6765" y="776"/>
                  </a:cubicBezTo>
                  <a:lnTo>
                    <a:pt x="6765" y="776"/>
                  </a:lnTo>
                  <a:cubicBezTo>
                    <a:pt x="6211" y="1220"/>
                    <a:pt x="5268" y="1774"/>
                    <a:pt x="4658" y="2717"/>
                  </a:cubicBezTo>
                  <a:cubicBezTo>
                    <a:pt x="4215" y="3438"/>
                    <a:pt x="3826" y="4103"/>
                    <a:pt x="3438" y="4824"/>
                  </a:cubicBezTo>
                  <a:cubicBezTo>
                    <a:pt x="3605" y="5767"/>
                    <a:pt x="3937" y="7153"/>
                    <a:pt x="3937" y="7153"/>
                  </a:cubicBezTo>
                  <a:cubicBezTo>
                    <a:pt x="3937" y="7153"/>
                    <a:pt x="3327" y="6543"/>
                    <a:pt x="2773" y="6044"/>
                  </a:cubicBezTo>
                  <a:cubicBezTo>
                    <a:pt x="0" y="12698"/>
                    <a:pt x="1165" y="17855"/>
                    <a:pt x="1165" y="17855"/>
                  </a:cubicBezTo>
                  <a:cubicBezTo>
                    <a:pt x="1165" y="17855"/>
                    <a:pt x="2163" y="11534"/>
                    <a:pt x="7985" y="5157"/>
                  </a:cubicBezTo>
                  <a:cubicBezTo>
                    <a:pt x="10480" y="2384"/>
                    <a:pt x="14307" y="610"/>
                    <a:pt x="14307" y="610"/>
                  </a:cubicBezTo>
                  <a:cubicBezTo>
                    <a:pt x="14307" y="610"/>
                    <a:pt x="12920" y="111"/>
                    <a:pt x="11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823250" y="3823025"/>
              <a:ext cx="153900" cy="524050"/>
            </a:xfrm>
            <a:custGeom>
              <a:avLst/>
              <a:gdLst/>
              <a:ahLst/>
              <a:cxnLst/>
              <a:rect l="l" t="t" r="r" b="b"/>
              <a:pathLst>
                <a:path w="6156" h="20962" extrusionOk="0">
                  <a:moveTo>
                    <a:pt x="3050" y="1"/>
                  </a:moveTo>
                  <a:cubicBezTo>
                    <a:pt x="3050" y="1"/>
                    <a:pt x="1387" y="2441"/>
                    <a:pt x="888" y="4548"/>
                  </a:cubicBezTo>
                  <a:cubicBezTo>
                    <a:pt x="2052" y="5490"/>
                    <a:pt x="2219" y="6267"/>
                    <a:pt x="2219" y="6267"/>
                  </a:cubicBezTo>
                  <a:cubicBezTo>
                    <a:pt x="2219" y="6267"/>
                    <a:pt x="999" y="5989"/>
                    <a:pt x="333" y="5823"/>
                  </a:cubicBezTo>
                  <a:cubicBezTo>
                    <a:pt x="0" y="6932"/>
                    <a:pt x="0" y="7986"/>
                    <a:pt x="0" y="8817"/>
                  </a:cubicBezTo>
                  <a:cubicBezTo>
                    <a:pt x="0" y="10093"/>
                    <a:pt x="167" y="11479"/>
                    <a:pt x="444" y="12921"/>
                  </a:cubicBezTo>
                  <a:cubicBezTo>
                    <a:pt x="1387" y="13420"/>
                    <a:pt x="1997" y="14418"/>
                    <a:pt x="1997" y="14418"/>
                  </a:cubicBezTo>
                  <a:cubicBezTo>
                    <a:pt x="1997" y="14418"/>
                    <a:pt x="1929" y="14412"/>
                    <a:pt x="1820" y="14412"/>
                  </a:cubicBezTo>
                  <a:cubicBezTo>
                    <a:pt x="1602" y="14412"/>
                    <a:pt x="1220" y="14437"/>
                    <a:pt x="888" y="14584"/>
                  </a:cubicBezTo>
                  <a:cubicBezTo>
                    <a:pt x="1830" y="17967"/>
                    <a:pt x="3161" y="20961"/>
                    <a:pt x="3161" y="20961"/>
                  </a:cubicBezTo>
                  <a:cubicBezTo>
                    <a:pt x="3161" y="20961"/>
                    <a:pt x="4880" y="16525"/>
                    <a:pt x="5712" y="12366"/>
                  </a:cubicBezTo>
                  <a:cubicBezTo>
                    <a:pt x="5565" y="12337"/>
                    <a:pt x="5422" y="12325"/>
                    <a:pt x="5285" y="12325"/>
                  </a:cubicBezTo>
                  <a:cubicBezTo>
                    <a:pt x="4648" y="12325"/>
                    <a:pt x="4159" y="12588"/>
                    <a:pt x="4159" y="12588"/>
                  </a:cubicBezTo>
                  <a:cubicBezTo>
                    <a:pt x="4159" y="12588"/>
                    <a:pt x="4936" y="11479"/>
                    <a:pt x="5878" y="11091"/>
                  </a:cubicBezTo>
                  <a:cubicBezTo>
                    <a:pt x="6045" y="10204"/>
                    <a:pt x="6100" y="9317"/>
                    <a:pt x="6156" y="8540"/>
                  </a:cubicBezTo>
                  <a:cubicBezTo>
                    <a:pt x="6156" y="7875"/>
                    <a:pt x="5823" y="5934"/>
                    <a:pt x="5213" y="4381"/>
                  </a:cubicBezTo>
                  <a:cubicBezTo>
                    <a:pt x="4936" y="4936"/>
                    <a:pt x="4159" y="5435"/>
                    <a:pt x="4159" y="5435"/>
                  </a:cubicBezTo>
                  <a:cubicBezTo>
                    <a:pt x="4159" y="5435"/>
                    <a:pt x="4326" y="3882"/>
                    <a:pt x="4547" y="3161"/>
                  </a:cubicBezTo>
                  <a:cubicBezTo>
                    <a:pt x="3716" y="1498"/>
                    <a:pt x="3050" y="1"/>
                    <a:pt x="3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8" name="Google Shape;3668;p71"/>
          <p:cNvGrpSpPr/>
          <p:nvPr/>
        </p:nvGrpSpPr>
        <p:grpSpPr>
          <a:xfrm flipH="1">
            <a:off x="2121364" y="3804839"/>
            <a:ext cx="814498" cy="1002016"/>
            <a:chOff x="6671950" y="4370550"/>
            <a:chExt cx="506025" cy="622525"/>
          </a:xfrm>
        </p:grpSpPr>
        <p:sp>
          <p:nvSpPr>
            <p:cNvPr id="3669" name="Google Shape;3669;p71"/>
            <p:cNvSpPr/>
            <p:nvPr/>
          </p:nvSpPr>
          <p:spPr>
            <a:xfrm>
              <a:off x="7090625" y="4498150"/>
              <a:ext cx="24975" cy="110925"/>
            </a:xfrm>
            <a:custGeom>
              <a:avLst/>
              <a:gdLst/>
              <a:ahLst/>
              <a:cxnLst/>
              <a:rect l="l" t="t" r="r" b="b"/>
              <a:pathLst>
                <a:path w="999" h="4437" extrusionOk="0">
                  <a:moveTo>
                    <a:pt x="499" y="0"/>
                  </a:moveTo>
                  <a:lnTo>
                    <a:pt x="0" y="56"/>
                  </a:lnTo>
                  <a:cubicBezTo>
                    <a:pt x="444" y="1941"/>
                    <a:pt x="499" y="4437"/>
                    <a:pt x="499" y="4437"/>
                  </a:cubicBezTo>
                  <a:lnTo>
                    <a:pt x="998" y="4437"/>
                  </a:lnTo>
                  <a:cubicBezTo>
                    <a:pt x="998" y="4437"/>
                    <a:pt x="832" y="183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7001900" y="4370550"/>
              <a:ext cx="149750" cy="111000"/>
            </a:xfrm>
            <a:custGeom>
              <a:avLst/>
              <a:gdLst/>
              <a:ahLst/>
              <a:cxnLst/>
              <a:rect l="l" t="t" r="r" b="b"/>
              <a:pathLst>
                <a:path w="5990" h="4440" extrusionOk="0">
                  <a:moveTo>
                    <a:pt x="3552" y="0"/>
                  </a:moveTo>
                  <a:cubicBezTo>
                    <a:pt x="3033" y="0"/>
                    <a:pt x="2773" y="779"/>
                    <a:pt x="2773" y="779"/>
                  </a:cubicBezTo>
                  <a:cubicBezTo>
                    <a:pt x="2773" y="779"/>
                    <a:pt x="2535" y="343"/>
                    <a:pt x="2058" y="343"/>
                  </a:cubicBezTo>
                  <a:cubicBezTo>
                    <a:pt x="1972" y="343"/>
                    <a:pt x="1877" y="357"/>
                    <a:pt x="1775" y="391"/>
                  </a:cubicBezTo>
                  <a:cubicBezTo>
                    <a:pt x="1220" y="557"/>
                    <a:pt x="1387" y="1334"/>
                    <a:pt x="1387" y="1334"/>
                  </a:cubicBezTo>
                  <a:cubicBezTo>
                    <a:pt x="1387" y="1334"/>
                    <a:pt x="1165" y="1201"/>
                    <a:pt x="905" y="1201"/>
                  </a:cubicBezTo>
                  <a:cubicBezTo>
                    <a:pt x="753" y="1201"/>
                    <a:pt x="587" y="1246"/>
                    <a:pt x="444" y="1389"/>
                  </a:cubicBezTo>
                  <a:cubicBezTo>
                    <a:pt x="0" y="1777"/>
                    <a:pt x="278" y="2166"/>
                    <a:pt x="777" y="2776"/>
                  </a:cubicBezTo>
                  <a:cubicBezTo>
                    <a:pt x="1276" y="3441"/>
                    <a:pt x="2662" y="4439"/>
                    <a:pt x="2662" y="4439"/>
                  </a:cubicBezTo>
                  <a:lnTo>
                    <a:pt x="4326" y="4328"/>
                  </a:lnTo>
                  <a:cubicBezTo>
                    <a:pt x="4326" y="4328"/>
                    <a:pt x="5989" y="1667"/>
                    <a:pt x="5379" y="946"/>
                  </a:cubicBezTo>
                  <a:cubicBezTo>
                    <a:pt x="5185" y="719"/>
                    <a:pt x="5019" y="639"/>
                    <a:pt x="4882" y="639"/>
                  </a:cubicBezTo>
                  <a:cubicBezTo>
                    <a:pt x="4548" y="639"/>
                    <a:pt x="4381" y="1112"/>
                    <a:pt x="4381" y="1112"/>
                  </a:cubicBezTo>
                  <a:cubicBezTo>
                    <a:pt x="4381" y="1112"/>
                    <a:pt x="4547" y="169"/>
                    <a:pt x="3605" y="3"/>
                  </a:cubicBezTo>
                  <a:cubicBezTo>
                    <a:pt x="3587" y="1"/>
                    <a:pt x="3569" y="0"/>
                    <a:pt x="3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7053200" y="4451025"/>
              <a:ext cx="72100" cy="54400"/>
            </a:xfrm>
            <a:custGeom>
              <a:avLst/>
              <a:gdLst/>
              <a:ahLst/>
              <a:cxnLst/>
              <a:rect l="l" t="t" r="r" b="b"/>
              <a:pathLst>
                <a:path w="2884" h="2176" extrusionOk="0">
                  <a:moveTo>
                    <a:pt x="2828" y="0"/>
                  </a:moveTo>
                  <a:cubicBezTo>
                    <a:pt x="2828" y="0"/>
                    <a:pt x="2273" y="499"/>
                    <a:pt x="1497" y="1054"/>
                  </a:cubicBezTo>
                  <a:cubicBezTo>
                    <a:pt x="943" y="856"/>
                    <a:pt x="416" y="827"/>
                    <a:pt x="161" y="827"/>
                  </a:cubicBezTo>
                  <a:cubicBezTo>
                    <a:pt x="59" y="827"/>
                    <a:pt x="0" y="832"/>
                    <a:pt x="0" y="832"/>
                  </a:cubicBezTo>
                  <a:cubicBezTo>
                    <a:pt x="0" y="832"/>
                    <a:pt x="597" y="2176"/>
                    <a:pt x="1745" y="2176"/>
                  </a:cubicBezTo>
                  <a:cubicBezTo>
                    <a:pt x="1808" y="2176"/>
                    <a:pt x="1874" y="2171"/>
                    <a:pt x="1941" y="2163"/>
                  </a:cubicBezTo>
                  <a:cubicBezTo>
                    <a:pt x="2883" y="1996"/>
                    <a:pt x="2828" y="0"/>
                    <a:pt x="28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6976950" y="4536975"/>
              <a:ext cx="52700" cy="106750"/>
            </a:xfrm>
            <a:custGeom>
              <a:avLst/>
              <a:gdLst/>
              <a:ahLst/>
              <a:cxnLst/>
              <a:rect l="l" t="t" r="r" b="b"/>
              <a:pathLst>
                <a:path w="2108" h="4270" extrusionOk="0">
                  <a:moveTo>
                    <a:pt x="388" y="0"/>
                  </a:moveTo>
                  <a:lnTo>
                    <a:pt x="0" y="222"/>
                  </a:lnTo>
                  <a:cubicBezTo>
                    <a:pt x="887" y="1885"/>
                    <a:pt x="1719" y="4270"/>
                    <a:pt x="1719" y="4270"/>
                  </a:cubicBezTo>
                  <a:lnTo>
                    <a:pt x="2107" y="4103"/>
                  </a:lnTo>
                  <a:cubicBezTo>
                    <a:pt x="2107" y="4103"/>
                    <a:pt x="1276" y="1664"/>
                    <a:pt x="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6868825" y="4421425"/>
              <a:ext cx="140025" cy="112800"/>
            </a:xfrm>
            <a:custGeom>
              <a:avLst/>
              <a:gdLst/>
              <a:ahLst/>
              <a:cxnLst/>
              <a:rect l="l" t="t" r="r" b="b"/>
              <a:pathLst>
                <a:path w="5601" h="4512" extrusionOk="0">
                  <a:moveTo>
                    <a:pt x="3130" y="1"/>
                  </a:moveTo>
                  <a:cubicBezTo>
                    <a:pt x="3071" y="1"/>
                    <a:pt x="3007" y="7"/>
                    <a:pt x="2939" y="20"/>
                  </a:cubicBezTo>
                  <a:cubicBezTo>
                    <a:pt x="2384" y="75"/>
                    <a:pt x="2384" y="962"/>
                    <a:pt x="2384" y="962"/>
                  </a:cubicBezTo>
                  <a:cubicBezTo>
                    <a:pt x="2384" y="962"/>
                    <a:pt x="2147" y="699"/>
                    <a:pt x="1800" y="699"/>
                  </a:cubicBezTo>
                  <a:cubicBezTo>
                    <a:pt x="1643" y="699"/>
                    <a:pt x="1465" y="752"/>
                    <a:pt x="1275" y="907"/>
                  </a:cubicBezTo>
                  <a:cubicBezTo>
                    <a:pt x="776" y="1240"/>
                    <a:pt x="1164" y="1960"/>
                    <a:pt x="1164" y="1960"/>
                  </a:cubicBezTo>
                  <a:cubicBezTo>
                    <a:pt x="1164" y="1960"/>
                    <a:pt x="1044" y="1917"/>
                    <a:pt x="886" y="1917"/>
                  </a:cubicBezTo>
                  <a:cubicBezTo>
                    <a:pt x="688" y="1917"/>
                    <a:pt x="431" y="1985"/>
                    <a:pt x="277" y="2293"/>
                  </a:cubicBezTo>
                  <a:cubicBezTo>
                    <a:pt x="0" y="2792"/>
                    <a:pt x="333" y="3125"/>
                    <a:pt x="1054" y="3458"/>
                  </a:cubicBezTo>
                  <a:cubicBezTo>
                    <a:pt x="1719" y="3901"/>
                    <a:pt x="3327" y="4511"/>
                    <a:pt x="3327" y="4511"/>
                  </a:cubicBezTo>
                  <a:lnTo>
                    <a:pt x="4769" y="3901"/>
                  </a:lnTo>
                  <a:cubicBezTo>
                    <a:pt x="4769" y="3901"/>
                    <a:pt x="5601" y="907"/>
                    <a:pt x="4769" y="352"/>
                  </a:cubicBezTo>
                  <a:cubicBezTo>
                    <a:pt x="4596" y="237"/>
                    <a:pt x="4458" y="191"/>
                    <a:pt x="4350" y="191"/>
                  </a:cubicBezTo>
                  <a:cubicBezTo>
                    <a:pt x="3937" y="191"/>
                    <a:pt x="3937" y="851"/>
                    <a:pt x="3937" y="851"/>
                  </a:cubicBezTo>
                  <a:cubicBezTo>
                    <a:pt x="3937" y="851"/>
                    <a:pt x="3843" y="1"/>
                    <a:pt x="3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6931200" y="4487050"/>
              <a:ext cx="77650" cy="63125"/>
            </a:xfrm>
            <a:custGeom>
              <a:avLst/>
              <a:gdLst/>
              <a:ahLst/>
              <a:cxnLst/>
              <a:rect l="l" t="t" r="r" b="b"/>
              <a:pathLst>
                <a:path w="3106" h="2525" extrusionOk="0">
                  <a:moveTo>
                    <a:pt x="2496" y="1"/>
                  </a:moveTo>
                  <a:lnTo>
                    <a:pt x="2496" y="1"/>
                  </a:lnTo>
                  <a:cubicBezTo>
                    <a:pt x="2496" y="1"/>
                    <a:pt x="2163" y="555"/>
                    <a:pt x="1553" y="1443"/>
                  </a:cubicBezTo>
                  <a:cubicBezTo>
                    <a:pt x="1477" y="1438"/>
                    <a:pt x="1403" y="1435"/>
                    <a:pt x="1329" y="1435"/>
                  </a:cubicBezTo>
                  <a:cubicBezTo>
                    <a:pt x="596" y="1435"/>
                    <a:pt x="0" y="1664"/>
                    <a:pt x="0" y="1664"/>
                  </a:cubicBezTo>
                  <a:cubicBezTo>
                    <a:pt x="0" y="1664"/>
                    <a:pt x="749" y="2525"/>
                    <a:pt x="1631" y="2525"/>
                  </a:cubicBezTo>
                  <a:cubicBezTo>
                    <a:pt x="1822" y="2525"/>
                    <a:pt x="2020" y="2484"/>
                    <a:pt x="2218" y="2385"/>
                  </a:cubicBezTo>
                  <a:cubicBezTo>
                    <a:pt x="3106" y="1886"/>
                    <a:pt x="2496" y="1"/>
                    <a:pt x="24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6881300" y="4602125"/>
              <a:ext cx="76250" cy="94275"/>
            </a:xfrm>
            <a:custGeom>
              <a:avLst/>
              <a:gdLst/>
              <a:ahLst/>
              <a:cxnLst/>
              <a:rect l="l" t="t" r="r" b="b"/>
              <a:pathLst>
                <a:path w="3050" h="3771" extrusionOk="0">
                  <a:moveTo>
                    <a:pt x="333" y="0"/>
                  </a:moveTo>
                  <a:lnTo>
                    <a:pt x="0" y="278"/>
                  </a:lnTo>
                  <a:cubicBezTo>
                    <a:pt x="1220" y="1664"/>
                    <a:pt x="2551" y="3716"/>
                    <a:pt x="2606" y="3771"/>
                  </a:cubicBezTo>
                  <a:lnTo>
                    <a:pt x="3050" y="3494"/>
                  </a:lnTo>
                  <a:cubicBezTo>
                    <a:pt x="3050" y="3494"/>
                    <a:pt x="1664" y="1387"/>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6759300" y="4493750"/>
              <a:ext cx="127550" cy="115325"/>
            </a:xfrm>
            <a:custGeom>
              <a:avLst/>
              <a:gdLst/>
              <a:ahLst/>
              <a:cxnLst/>
              <a:rect l="l" t="t" r="r" b="b"/>
              <a:pathLst>
                <a:path w="5102" h="4613" extrusionOk="0">
                  <a:moveTo>
                    <a:pt x="3799" y="1"/>
                  </a:moveTo>
                  <a:cubicBezTo>
                    <a:pt x="3273" y="1"/>
                    <a:pt x="3438" y="786"/>
                    <a:pt x="3438" y="786"/>
                  </a:cubicBezTo>
                  <a:cubicBezTo>
                    <a:pt x="3438" y="786"/>
                    <a:pt x="3171" y="138"/>
                    <a:pt x="2574" y="138"/>
                  </a:cubicBezTo>
                  <a:cubicBezTo>
                    <a:pt x="2451" y="138"/>
                    <a:pt x="2314" y="166"/>
                    <a:pt x="2163" y="232"/>
                  </a:cubicBezTo>
                  <a:cubicBezTo>
                    <a:pt x="1664" y="454"/>
                    <a:pt x="1830" y="1341"/>
                    <a:pt x="1830" y="1341"/>
                  </a:cubicBezTo>
                  <a:cubicBezTo>
                    <a:pt x="1830" y="1341"/>
                    <a:pt x="1631" y="1196"/>
                    <a:pt x="1378" y="1196"/>
                  </a:cubicBezTo>
                  <a:cubicBezTo>
                    <a:pt x="1187" y="1196"/>
                    <a:pt x="967" y="1278"/>
                    <a:pt x="777" y="1563"/>
                  </a:cubicBezTo>
                  <a:cubicBezTo>
                    <a:pt x="444" y="2006"/>
                    <a:pt x="998" y="2561"/>
                    <a:pt x="998" y="2561"/>
                  </a:cubicBezTo>
                  <a:cubicBezTo>
                    <a:pt x="998" y="2561"/>
                    <a:pt x="278" y="2561"/>
                    <a:pt x="167" y="3115"/>
                  </a:cubicBezTo>
                  <a:cubicBezTo>
                    <a:pt x="0" y="3614"/>
                    <a:pt x="444" y="3892"/>
                    <a:pt x="1220" y="4114"/>
                  </a:cubicBezTo>
                  <a:cubicBezTo>
                    <a:pt x="1941" y="4335"/>
                    <a:pt x="3605" y="4613"/>
                    <a:pt x="3605" y="4613"/>
                  </a:cubicBezTo>
                  <a:lnTo>
                    <a:pt x="4991" y="3559"/>
                  </a:lnTo>
                  <a:cubicBezTo>
                    <a:pt x="4991" y="3559"/>
                    <a:pt x="5102" y="454"/>
                    <a:pt x="4104" y="66"/>
                  </a:cubicBezTo>
                  <a:cubicBezTo>
                    <a:pt x="3983" y="20"/>
                    <a:pt x="3882" y="1"/>
                    <a:pt x="3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6834150" y="4550825"/>
              <a:ext cx="76275" cy="67900"/>
            </a:xfrm>
            <a:custGeom>
              <a:avLst/>
              <a:gdLst/>
              <a:ahLst/>
              <a:cxnLst/>
              <a:rect l="l" t="t" r="r" b="b"/>
              <a:pathLst>
                <a:path w="3051" h="2716" extrusionOk="0">
                  <a:moveTo>
                    <a:pt x="1942" y="1"/>
                  </a:moveTo>
                  <a:cubicBezTo>
                    <a:pt x="1942" y="1"/>
                    <a:pt x="1664" y="666"/>
                    <a:pt x="1442" y="1609"/>
                  </a:cubicBezTo>
                  <a:cubicBezTo>
                    <a:pt x="611" y="1831"/>
                    <a:pt x="1" y="2219"/>
                    <a:pt x="1" y="2219"/>
                  </a:cubicBezTo>
                  <a:cubicBezTo>
                    <a:pt x="1" y="2219"/>
                    <a:pt x="691" y="2716"/>
                    <a:pt x="1410" y="2716"/>
                  </a:cubicBezTo>
                  <a:cubicBezTo>
                    <a:pt x="1709" y="2716"/>
                    <a:pt x="2013" y="2630"/>
                    <a:pt x="2274" y="2385"/>
                  </a:cubicBezTo>
                  <a:cubicBezTo>
                    <a:pt x="3051" y="1664"/>
                    <a:pt x="1942" y="1"/>
                    <a:pt x="19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1"/>
            <p:cNvSpPr/>
            <p:nvPr/>
          </p:nvSpPr>
          <p:spPr>
            <a:xfrm>
              <a:off x="6799500" y="4692225"/>
              <a:ext cx="97075" cy="72125"/>
            </a:xfrm>
            <a:custGeom>
              <a:avLst/>
              <a:gdLst/>
              <a:ahLst/>
              <a:cxnLst/>
              <a:rect l="l" t="t" r="r" b="b"/>
              <a:pathLst>
                <a:path w="3883" h="2885" extrusionOk="0">
                  <a:moveTo>
                    <a:pt x="222" y="1"/>
                  </a:moveTo>
                  <a:lnTo>
                    <a:pt x="0" y="389"/>
                  </a:lnTo>
                  <a:cubicBezTo>
                    <a:pt x="1664" y="1276"/>
                    <a:pt x="3605" y="2884"/>
                    <a:pt x="3605" y="2884"/>
                  </a:cubicBezTo>
                  <a:lnTo>
                    <a:pt x="3882" y="2551"/>
                  </a:lnTo>
                  <a:cubicBezTo>
                    <a:pt x="3882" y="2551"/>
                    <a:pt x="1886" y="943"/>
                    <a:pt x="2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1"/>
            <p:cNvSpPr/>
            <p:nvPr/>
          </p:nvSpPr>
          <p:spPr>
            <a:xfrm>
              <a:off x="6671950" y="4601900"/>
              <a:ext cx="122025" cy="116700"/>
            </a:xfrm>
            <a:custGeom>
              <a:avLst/>
              <a:gdLst/>
              <a:ahLst/>
              <a:cxnLst/>
              <a:rect l="l" t="t" r="r" b="b"/>
              <a:pathLst>
                <a:path w="4881" h="4668" extrusionOk="0">
                  <a:moveTo>
                    <a:pt x="2803" y="1"/>
                  </a:moveTo>
                  <a:cubicBezTo>
                    <a:pt x="2048" y="1"/>
                    <a:pt x="2496" y="897"/>
                    <a:pt x="2496" y="897"/>
                  </a:cubicBezTo>
                  <a:cubicBezTo>
                    <a:pt x="2496" y="897"/>
                    <a:pt x="2149" y="521"/>
                    <a:pt x="1706" y="521"/>
                  </a:cubicBezTo>
                  <a:cubicBezTo>
                    <a:pt x="1535" y="521"/>
                    <a:pt x="1350" y="576"/>
                    <a:pt x="1165" y="730"/>
                  </a:cubicBezTo>
                  <a:cubicBezTo>
                    <a:pt x="722" y="1118"/>
                    <a:pt x="1165" y="1839"/>
                    <a:pt x="1165" y="1839"/>
                  </a:cubicBezTo>
                  <a:cubicBezTo>
                    <a:pt x="1165" y="1839"/>
                    <a:pt x="1085" y="1821"/>
                    <a:pt x="968" y="1821"/>
                  </a:cubicBezTo>
                  <a:cubicBezTo>
                    <a:pt x="734" y="1821"/>
                    <a:pt x="352" y="1895"/>
                    <a:pt x="167" y="2338"/>
                  </a:cubicBezTo>
                  <a:cubicBezTo>
                    <a:pt x="1" y="2893"/>
                    <a:pt x="722" y="3225"/>
                    <a:pt x="722" y="3225"/>
                  </a:cubicBezTo>
                  <a:cubicBezTo>
                    <a:pt x="722" y="3225"/>
                    <a:pt x="112" y="3447"/>
                    <a:pt x="112" y="4057"/>
                  </a:cubicBezTo>
                  <a:cubicBezTo>
                    <a:pt x="112" y="4612"/>
                    <a:pt x="611" y="4667"/>
                    <a:pt x="1443" y="4667"/>
                  </a:cubicBezTo>
                  <a:cubicBezTo>
                    <a:pt x="2219" y="4667"/>
                    <a:pt x="3938" y="4335"/>
                    <a:pt x="3938" y="4335"/>
                  </a:cubicBezTo>
                  <a:lnTo>
                    <a:pt x="4881" y="2948"/>
                  </a:lnTo>
                  <a:cubicBezTo>
                    <a:pt x="4881" y="2948"/>
                    <a:pt x="3938" y="9"/>
                    <a:pt x="2940" y="9"/>
                  </a:cubicBezTo>
                  <a:cubicBezTo>
                    <a:pt x="2890" y="3"/>
                    <a:pt x="2845" y="1"/>
                    <a:pt x="28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1"/>
            <p:cNvSpPr/>
            <p:nvPr/>
          </p:nvSpPr>
          <p:spPr>
            <a:xfrm>
              <a:off x="6752375" y="4645100"/>
              <a:ext cx="72100" cy="70400"/>
            </a:xfrm>
            <a:custGeom>
              <a:avLst/>
              <a:gdLst/>
              <a:ahLst/>
              <a:cxnLst/>
              <a:rect l="l" t="t" r="r" b="b"/>
              <a:pathLst>
                <a:path w="2884" h="2816" extrusionOk="0">
                  <a:moveTo>
                    <a:pt x="1275" y="0"/>
                  </a:moveTo>
                  <a:cubicBezTo>
                    <a:pt x="1275" y="0"/>
                    <a:pt x="1275" y="777"/>
                    <a:pt x="1165" y="1664"/>
                  </a:cubicBezTo>
                  <a:cubicBezTo>
                    <a:pt x="444" y="2052"/>
                    <a:pt x="0" y="2717"/>
                    <a:pt x="0" y="2717"/>
                  </a:cubicBezTo>
                  <a:cubicBezTo>
                    <a:pt x="0" y="2717"/>
                    <a:pt x="369" y="2816"/>
                    <a:pt x="828" y="2816"/>
                  </a:cubicBezTo>
                  <a:cubicBezTo>
                    <a:pt x="1345" y="2816"/>
                    <a:pt x="1977" y="2691"/>
                    <a:pt x="2329" y="2163"/>
                  </a:cubicBezTo>
                  <a:cubicBezTo>
                    <a:pt x="2884" y="1220"/>
                    <a:pt x="1275" y="0"/>
                    <a:pt x="1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6986800" y="4624475"/>
              <a:ext cx="130175" cy="368600"/>
            </a:xfrm>
            <a:custGeom>
              <a:avLst/>
              <a:gdLst/>
              <a:ahLst/>
              <a:cxnLst/>
              <a:rect l="l" t="t" r="r" b="b"/>
              <a:pathLst>
                <a:path w="5207" h="14744" extrusionOk="0">
                  <a:moveTo>
                    <a:pt x="1846" y="0"/>
                  </a:moveTo>
                  <a:cubicBezTo>
                    <a:pt x="871" y="0"/>
                    <a:pt x="1" y="1160"/>
                    <a:pt x="493" y="3099"/>
                  </a:cubicBezTo>
                  <a:cubicBezTo>
                    <a:pt x="1159" y="5816"/>
                    <a:pt x="3266" y="13025"/>
                    <a:pt x="3599" y="14744"/>
                  </a:cubicBezTo>
                  <a:lnTo>
                    <a:pt x="5151" y="14744"/>
                  </a:lnTo>
                  <a:cubicBezTo>
                    <a:pt x="5207" y="13025"/>
                    <a:pt x="4375" y="4152"/>
                    <a:pt x="3599" y="1768"/>
                  </a:cubicBezTo>
                  <a:cubicBezTo>
                    <a:pt x="3237" y="548"/>
                    <a:pt x="2517" y="0"/>
                    <a:pt x="18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6909500" y="4664150"/>
              <a:ext cx="167275" cy="328925"/>
            </a:xfrm>
            <a:custGeom>
              <a:avLst/>
              <a:gdLst/>
              <a:ahLst/>
              <a:cxnLst/>
              <a:rect l="l" t="t" r="r" b="b"/>
              <a:pathLst>
                <a:path w="6691" h="13157" extrusionOk="0">
                  <a:moveTo>
                    <a:pt x="1918" y="0"/>
                  </a:moveTo>
                  <a:cubicBezTo>
                    <a:pt x="835" y="0"/>
                    <a:pt x="0" y="1661"/>
                    <a:pt x="591" y="2954"/>
                  </a:cubicBezTo>
                  <a:cubicBezTo>
                    <a:pt x="1312" y="4617"/>
                    <a:pt x="4362" y="11770"/>
                    <a:pt x="4972" y="13157"/>
                  </a:cubicBezTo>
                  <a:lnTo>
                    <a:pt x="6691" y="13157"/>
                  </a:lnTo>
                  <a:cubicBezTo>
                    <a:pt x="6303" y="11493"/>
                    <a:pt x="4972" y="4506"/>
                    <a:pt x="3585" y="1512"/>
                  </a:cubicBezTo>
                  <a:cubicBezTo>
                    <a:pt x="3067" y="419"/>
                    <a:pt x="2461" y="0"/>
                    <a:pt x="19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7060625" y="4584850"/>
              <a:ext cx="117350" cy="408225"/>
            </a:xfrm>
            <a:custGeom>
              <a:avLst/>
              <a:gdLst/>
              <a:ahLst/>
              <a:cxnLst/>
              <a:rect l="l" t="t" r="r" b="b"/>
              <a:pathLst>
                <a:path w="4694" h="16329" extrusionOk="0">
                  <a:moveTo>
                    <a:pt x="2067" y="1"/>
                  </a:moveTo>
                  <a:cubicBezTo>
                    <a:pt x="1013" y="1"/>
                    <a:pt x="0" y="1368"/>
                    <a:pt x="424" y="2965"/>
                  </a:cubicBezTo>
                  <a:cubicBezTo>
                    <a:pt x="978" y="5238"/>
                    <a:pt x="2198" y="16329"/>
                    <a:pt x="2198" y="16329"/>
                  </a:cubicBezTo>
                  <a:lnTo>
                    <a:pt x="4139" y="16329"/>
                  </a:lnTo>
                  <a:cubicBezTo>
                    <a:pt x="4139" y="16329"/>
                    <a:pt x="4694" y="7124"/>
                    <a:pt x="3862" y="2410"/>
                  </a:cubicBezTo>
                  <a:cubicBezTo>
                    <a:pt x="3565" y="673"/>
                    <a:pt x="2806" y="1"/>
                    <a:pt x="2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6851300" y="4726800"/>
              <a:ext cx="182500" cy="266275"/>
            </a:xfrm>
            <a:custGeom>
              <a:avLst/>
              <a:gdLst/>
              <a:ahLst/>
              <a:cxnLst/>
              <a:rect l="l" t="t" r="r" b="b"/>
              <a:pathLst>
                <a:path w="7300" h="10651" extrusionOk="0">
                  <a:moveTo>
                    <a:pt x="1849" y="1"/>
                  </a:moveTo>
                  <a:cubicBezTo>
                    <a:pt x="850" y="1"/>
                    <a:pt x="1" y="1211"/>
                    <a:pt x="867" y="2832"/>
                  </a:cubicBezTo>
                  <a:cubicBezTo>
                    <a:pt x="2143" y="5161"/>
                    <a:pt x="5470" y="10651"/>
                    <a:pt x="5470" y="10651"/>
                  </a:cubicBezTo>
                  <a:lnTo>
                    <a:pt x="7300" y="10651"/>
                  </a:lnTo>
                  <a:cubicBezTo>
                    <a:pt x="7300" y="10651"/>
                    <a:pt x="4472" y="2776"/>
                    <a:pt x="3196" y="891"/>
                  </a:cubicBezTo>
                  <a:cubicBezTo>
                    <a:pt x="2823" y="269"/>
                    <a:pt x="2319" y="1"/>
                    <a:pt x="18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7071200" y="4658950"/>
              <a:ext cx="44400" cy="334125"/>
            </a:xfrm>
            <a:custGeom>
              <a:avLst/>
              <a:gdLst/>
              <a:ahLst/>
              <a:cxnLst/>
              <a:rect l="l" t="t" r="r" b="b"/>
              <a:pathLst>
                <a:path w="1776" h="13365" extrusionOk="0">
                  <a:moveTo>
                    <a:pt x="1" y="1"/>
                  </a:moveTo>
                  <a:lnTo>
                    <a:pt x="1" y="1"/>
                  </a:lnTo>
                  <a:cubicBezTo>
                    <a:pt x="167" y="2773"/>
                    <a:pt x="1221" y="13365"/>
                    <a:pt x="1221" y="13365"/>
                  </a:cubicBezTo>
                  <a:lnTo>
                    <a:pt x="1775" y="13365"/>
                  </a:lnTo>
                  <a:cubicBezTo>
                    <a:pt x="1775" y="13365"/>
                    <a:pt x="1221" y="6655"/>
                    <a:pt x="944" y="4271"/>
                  </a:cubicBezTo>
                  <a:cubicBezTo>
                    <a:pt x="555" y="1942"/>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6999125" y="4701925"/>
              <a:ext cx="77650" cy="291150"/>
            </a:xfrm>
            <a:custGeom>
              <a:avLst/>
              <a:gdLst/>
              <a:ahLst/>
              <a:cxnLst/>
              <a:rect l="l" t="t" r="r" b="b"/>
              <a:pathLst>
                <a:path w="3106" h="11646" extrusionOk="0">
                  <a:moveTo>
                    <a:pt x="0" y="1"/>
                  </a:moveTo>
                  <a:cubicBezTo>
                    <a:pt x="777" y="3882"/>
                    <a:pt x="2607" y="11646"/>
                    <a:pt x="2607" y="11646"/>
                  </a:cubicBezTo>
                  <a:lnTo>
                    <a:pt x="3106" y="11646"/>
                  </a:lnTo>
                  <a:cubicBezTo>
                    <a:pt x="3106" y="11646"/>
                    <a:pt x="1941" y="6322"/>
                    <a:pt x="1498" y="4659"/>
                  </a:cubicBezTo>
                  <a:cubicBezTo>
                    <a:pt x="1110" y="2995"/>
                    <a:pt x="1" y="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6924275" y="4737975"/>
              <a:ext cx="109525" cy="255100"/>
            </a:xfrm>
            <a:custGeom>
              <a:avLst/>
              <a:gdLst/>
              <a:ahLst/>
              <a:cxnLst/>
              <a:rect l="l" t="t" r="r" b="b"/>
              <a:pathLst>
                <a:path w="4381" h="10204" extrusionOk="0">
                  <a:moveTo>
                    <a:pt x="0" y="1"/>
                  </a:moveTo>
                  <a:cubicBezTo>
                    <a:pt x="0" y="1775"/>
                    <a:pt x="3937" y="10204"/>
                    <a:pt x="3937" y="10204"/>
                  </a:cubicBezTo>
                  <a:lnTo>
                    <a:pt x="4381" y="10204"/>
                  </a:lnTo>
                  <a:cubicBezTo>
                    <a:pt x="4381" y="10204"/>
                    <a:pt x="3937" y="9039"/>
                    <a:pt x="3383" y="7542"/>
                  </a:cubicBezTo>
                  <a:cubicBezTo>
                    <a:pt x="2828" y="6100"/>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8" name="Google Shape;3688;p71"/>
          <p:cNvGrpSpPr/>
          <p:nvPr/>
        </p:nvGrpSpPr>
        <p:grpSpPr>
          <a:xfrm>
            <a:off x="8609375" y="2020125"/>
            <a:ext cx="349225" cy="1103275"/>
            <a:chOff x="932775" y="790075"/>
            <a:chExt cx="349225" cy="1103275"/>
          </a:xfrm>
        </p:grpSpPr>
        <p:sp>
          <p:nvSpPr>
            <p:cNvPr id="3689" name="Google Shape;3689;p71"/>
            <p:cNvSpPr/>
            <p:nvPr/>
          </p:nvSpPr>
          <p:spPr>
            <a:xfrm>
              <a:off x="932775" y="1212675"/>
              <a:ext cx="349225" cy="252325"/>
            </a:xfrm>
            <a:custGeom>
              <a:avLst/>
              <a:gdLst/>
              <a:ahLst/>
              <a:cxnLst/>
              <a:rect l="l" t="t" r="r" b="b"/>
              <a:pathLst>
                <a:path w="13969" h="10093" extrusionOk="0">
                  <a:moveTo>
                    <a:pt x="6377" y="1775"/>
                  </a:moveTo>
                  <a:cubicBezTo>
                    <a:pt x="8151" y="1775"/>
                    <a:pt x="9593" y="3216"/>
                    <a:pt x="9593" y="5046"/>
                  </a:cubicBezTo>
                  <a:cubicBezTo>
                    <a:pt x="9704" y="6821"/>
                    <a:pt x="8207" y="8318"/>
                    <a:pt x="6377" y="8318"/>
                  </a:cubicBezTo>
                  <a:cubicBezTo>
                    <a:pt x="4547" y="8318"/>
                    <a:pt x="3105" y="6821"/>
                    <a:pt x="3105" y="5046"/>
                  </a:cubicBezTo>
                  <a:cubicBezTo>
                    <a:pt x="3105" y="3216"/>
                    <a:pt x="4547" y="1775"/>
                    <a:pt x="6377" y="1775"/>
                  </a:cubicBezTo>
                  <a:close/>
                  <a:moveTo>
                    <a:pt x="6377" y="0"/>
                  </a:moveTo>
                  <a:cubicBezTo>
                    <a:pt x="3494" y="0"/>
                    <a:pt x="1220" y="2218"/>
                    <a:pt x="1220" y="5046"/>
                  </a:cubicBezTo>
                  <a:cubicBezTo>
                    <a:pt x="1220" y="5046"/>
                    <a:pt x="1220" y="6377"/>
                    <a:pt x="998" y="7597"/>
                  </a:cubicBezTo>
                  <a:cubicBezTo>
                    <a:pt x="832" y="8872"/>
                    <a:pt x="0" y="10092"/>
                    <a:pt x="0" y="10092"/>
                  </a:cubicBezTo>
                  <a:cubicBezTo>
                    <a:pt x="0" y="10092"/>
                    <a:pt x="1109" y="9261"/>
                    <a:pt x="1719" y="7098"/>
                  </a:cubicBezTo>
                  <a:cubicBezTo>
                    <a:pt x="2551" y="8872"/>
                    <a:pt x="4270" y="10092"/>
                    <a:pt x="6377" y="10092"/>
                  </a:cubicBezTo>
                  <a:cubicBezTo>
                    <a:pt x="8041" y="10092"/>
                    <a:pt x="9538" y="9261"/>
                    <a:pt x="10425" y="8041"/>
                  </a:cubicBezTo>
                  <a:cubicBezTo>
                    <a:pt x="10591" y="8429"/>
                    <a:pt x="10813" y="8928"/>
                    <a:pt x="11478" y="9094"/>
                  </a:cubicBezTo>
                  <a:cubicBezTo>
                    <a:pt x="11660" y="9157"/>
                    <a:pt x="11819" y="9186"/>
                    <a:pt x="11959" y="9186"/>
                  </a:cubicBezTo>
                  <a:cubicBezTo>
                    <a:pt x="12800" y="9186"/>
                    <a:pt x="12936" y="8160"/>
                    <a:pt x="13031" y="7542"/>
                  </a:cubicBezTo>
                  <a:cubicBezTo>
                    <a:pt x="13087" y="6765"/>
                    <a:pt x="12366" y="6488"/>
                    <a:pt x="12588" y="6322"/>
                  </a:cubicBezTo>
                  <a:cubicBezTo>
                    <a:pt x="12615" y="6303"/>
                    <a:pt x="12646" y="6295"/>
                    <a:pt x="12680" y="6295"/>
                  </a:cubicBezTo>
                  <a:cubicBezTo>
                    <a:pt x="12849" y="6295"/>
                    <a:pt x="13096" y="6488"/>
                    <a:pt x="13419" y="6488"/>
                  </a:cubicBezTo>
                  <a:cubicBezTo>
                    <a:pt x="13443" y="6491"/>
                    <a:pt x="13466" y="6492"/>
                    <a:pt x="13488" y="6492"/>
                  </a:cubicBezTo>
                  <a:cubicBezTo>
                    <a:pt x="13923" y="6492"/>
                    <a:pt x="13969" y="5989"/>
                    <a:pt x="13863" y="5989"/>
                  </a:cubicBezTo>
                  <a:lnTo>
                    <a:pt x="12643" y="5989"/>
                  </a:lnTo>
                  <a:cubicBezTo>
                    <a:pt x="12088" y="5989"/>
                    <a:pt x="11700" y="6765"/>
                    <a:pt x="11811" y="7375"/>
                  </a:cubicBezTo>
                  <a:cubicBezTo>
                    <a:pt x="11956" y="7955"/>
                    <a:pt x="12227" y="8703"/>
                    <a:pt x="11745" y="8703"/>
                  </a:cubicBezTo>
                  <a:cubicBezTo>
                    <a:pt x="11674" y="8703"/>
                    <a:pt x="11586" y="8686"/>
                    <a:pt x="11478" y="8651"/>
                  </a:cubicBezTo>
                  <a:cubicBezTo>
                    <a:pt x="10979" y="8429"/>
                    <a:pt x="10979" y="7763"/>
                    <a:pt x="10979" y="7209"/>
                  </a:cubicBezTo>
                  <a:cubicBezTo>
                    <a:pt x="11257" y="6543"/>
                    <a:pt x="11478" y="5823"/>
                    <a:pt x="11478" y="5102"/>
                  </a:cubicBezTo>
                  <a:cubicBezTo>
                    <a:pt x="11478" y="2274"/>
                    <a:pt x="9205" y="0"/>
                    <a:pt x="6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966025" y="790075"/>
              <a:ext cx="270350" cy="328600"/>
            </a:xfrm>
            <a:custGeom>
              <a:avLst/>
              <a:gdLst/>
              <a:ahLst/>
              <a:cxnLst/>
              <a:rect l="l" t="t" r="r" b="b"/>
              <a:pathLst>
                <a:path w="10814" h="13144" extrusionOk="0">
                  <a:moveTo>
                    <a:pt x="8327" y="0"/>
                  </a:moveTo>
                  <a:cubicBezTo>
                    <a:pt x="7919" y="0"/>
                    <a:pt x="7498" y="105"/>
                    <a:pt x="7099" y="324"/>
                  </a:cubicBezTo>
                  <a:cubicBezTo>
                    <a:pt x="5768" y="1101"/>
                    <a:pt x="5657" y="2930"/>
                    <a:pt x="5324" y="4261"/>
                  </a:cubicBezTo>
                  <a:cubicBezTo>
                    <a:pt x="5102" y="5093"/>
                    <a:pt x="4881" y="5980"/>
                    <a:pt x="4603" y="6757"/>
                  </a:cubicBezTo>
                  <a:cubicBezTo>
                    <a:pt x="4215" y="7866"/>
                    <a:pt x="3439" y="8753"/>
                    <a:pt x="2607" y="9585"/>
                  </a:cubicBezTo>
                  <a:cubicBezTo>
                    <a:pt x="1997" y="10250"/>
                    <a:pt x="1" y="11636"/>
                    <a:pt x="500" y="12246"/>
                  </a:cubicBezTo>
                  <a:cubicBezTo>
                    <a:pt x="610" y="12401"/>
                    <a:pt x="755" y="12467"/>
                    <a:pt x="925" y="12467"/>
                  </a:cubicBezTo>
                  <a:cubicBezTo>
                    <a:pt x="1183" y="12467"/>
                    <a:pt x="1497" y="12314"/>
                    <a:pt x="1831" y="12080"/>
                  </a:cubicBezTo>
                  <a:cubicBezTo>
                    <a:pt x="2330" y="11747"/>
                    <a:pt x="2718" y="11415"/>
                    <a:pt x="3162" y="10971"/>
                  </a:cubicBezTo>
                  <a:cubicBezTo>
                    <a:pt x="3399" y="10734"/>
                    <a:pt x="3823" y="10476"/>
                    <a:pt x="4294" y="10476"/>
                  </a:cubicBezTo>
                  <a:cubicBezTo>
                    <a:pt x="4593" y="10476"/>
                    <a:pt x="4912" y="10580"/>
                    <a:pt x="5213" y="10860"/>
                  </a:cubicBezTo>
                  <a:cubicBezTo>
                    <a:pt x="5657" y="11248"/>
                    <a:pt x="5657" y="12357"/>
                    <a:pt x="5712" y="12912"/>
                  </a:cubicBezTo>
                  <a:cubicBezTo>
                    <a:pt x="5712" y="13003"/>
                    <a:pt x="5812" y="13143"/>
                    <a:pt x="5938" y="13143"/>
                  </a:cubicBezTo>
                  <a:cubicBezTo>
                    <a:pt x="6043" y="13143"/>
                    <a:pt x="6166" y="13047"/>
                    <a:pt x="6267" y="12745"/>
                  </a:cubicBezTo>
                  <a:cubicBezTo>
                    <a:pt x="6433" y="12302"/>
                    <a:pt x="6544" y="11137"/>
                    <a:pt x="6600" y="11137"/>
                  </a:cubicBezTo>
                  <a:cubicBezTo>
                    <a:pt x="6706" y="10959"/>
                    <a:pt x="6768" y="10804"/>
                    <a:pt x="6871" y="10804"/>
                  </a:cubicBezTo>
                  <a:cubicBezTo>
                    <a:pt x="6929" y="10804"/>
                    <a:pt x="7000" y="10852"/>
                    <a:pt x="7099" y="10971"/>
                  </a:cubicBezTo>
                  <a:cubicBezTo>
                    <a:pt x="7099" y="11137"/>
                    <a:pt x="7653" y="12524"/>
                    <a:pt x="7875" y="12912"/>
                  </a:cubicBezTo>
                  <a:cubicBezTo>
                    <a:pt x="7899" y="13009"/>
                    <a:pt x="8030" y="13053"/>
                    <a:pt x="8165" y="13053"/>
                  </a:cubicBezTo>
                  <a:cubicBezTo>
                    <a:pt x="8337" y="13053"/>
                    <a:pt x="8516" y="12981"/>
                    <a:pt x="8485" y="12856"/>
                  </a:cubicBezTo>
                  <a:cubicBezTo>
                    <a:pt x="8208" y="12246"/>
                    <a:pt x="7930" y="11415"/>
                    <a:pt x="7875" y="10805"/>
                  </a:cubicBezTo>
                  <a:lnTo>
                    <a:pt x="7875" y="10694"/>
                  </a:lnTo>
                  <a:cubicBezTo>
                    <a:pt x="7875" y="10583"/>
                    <a:pt x="7875" y="10361"/>
                    <a:pt x="7820" y="10195"/>
                  </a:cubicBezTo>
                  <a:cubicBezTo>
                    <a:pt x="8818" y="9529"/>
                    <a:pt x="9483" y="8420"/>
                    <a:pt x="9594" y="7200"/>
                  </a:cubicBezTo>
                  <a:cubicBezTo>
                    <a:pt x="9649" y="6258"/>
                    <a:pt x="9539" y="5370"/>
                    <a:pt x="9317" y="4539"/>
                  </a:cubicBezTo>
                  <a:cubicBezTo>
                    <a:pt x="9206" y="4095"/>
                    <a:pt x="8818" y="3485"/>
                    <a:pt x="8818" y="2986"/>
                  </a:cubicBezTo>
                  <a:cubicBezTo>
                    <a:pt x="8818" y="2321"/>
                    <a:pt x="9372" y="2043"/>
                    <a:pt x="9760" y="1600"/>
                  </a:cubicBezTo>
                  <a:cubicBezTo>
                    <a:pt x="9927" y="1711"/>
                    <a:pt x="10148" y="1711"/>
                    <a:pt x="10259" y="1821"/>
                  </a:cubicBezTo>
                  <a:cubicBezTo>
                    <a:pt x="10648" y="2043"/>
                    <a:pt x="10814" y="2265"/>
                    <a:pt x="10814" y="2265"/>
                  </a:cubicBezTo>
                  <a:cubicBezTo>
                    <a:pt x="10814" y="2265"/>
                    <a:pt x="10758" y="1489"/>
                    <a:pt x="10204" y="934"/>
                  </a:cubicBezTo>
                  <a:cubicBezTo>
                    <a:pt x="9743" y="331"/>
                    <a:pt x="9054" y="0"/>
                    <a:pt x="8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971575" y="1583125"/>
              <a:ext cx="258350" cy="310225"/>
            </a:xfrm>
            <a:custGeom>
              <a:avLst/>
              <a:gdLst/>
              <a:ahLst/>
              <a:cxnLst/>
              <a:rect l="l" t="t" r="r" b="b"/>
              <a:pathLst>
                <a:path w="10334" h="12409" extrusionOk="0">
                  <a:moveTo>
                    <a:pt x="5505" y="1"/>
                  </a:moveTo>
                  <a:cubicBezTo>
                    <a:pt x="5251" y="1"/>
                    <a:pt x="4987" y="15"/>
                    <a:pt x="4714" y="43"/>
                  </a:cubicBezTo>
                  <a:cubicBezTo>
                    <a:pt x="2441" y="320"/>
                    <a:pt x="1" y="2705"/>
                    <a:pt x="1165" y="5588"/>
                  </a:cubicBezTo>
                  <a:cubicBezTo>
                    <a:pt x="2219" y="8084"/>
                    <a:pt x="4437" y="7529"/>
                    <a:pt x="4437" y="8915"/>
                  </a:cubicBezTo>
                  <a:lnTo>
                    <a:pt x="4437" y="11300"/>
                  </a:lnTo>
                  <a:lnTo>
                    <a:pt x="3771" y="11300"/>
                  </a:lnTo>
                  <a:lnTo>
                    <a:pt x="3771" y="12409"/>
                  </a:lnTo>
                  <a:lnTo>
                    <a:pt x="6378" y="12409"/>
                  </a:lnTo>
                  <a:lnTo>
                    <a:pt x="6378" y="11355"/>
                  </a:lnTo>
                  <a:lnTo>
                    <a:pt x="5712" y="11355"/>
                  </a:lnTo>
                  <a:lnTo>
                    <a:pt x="5712" y="7973"/>
                  </a:lnTo>
                  <a:cubicBezTo>
                    <a:pt x="5712" y="6642"/>
                    <a:pt x="3605" y="6974"/>
                    <a:pt x="2773" y="5311"/>
                  </a:cubicBezTo>
                  <a:cubicBezTo>
                    <a:pt x="2242" y="4142"/>
                    <a:pt x="2983" y="1804"/>
                    <a:pt x="4996" y="1804"/>
                  </a:cubicBezTo>
                  <a:cubicBezTo>
                    <a:pt x="5084" y="1804"/>
                    <a:pt x="5175" y="1808"/>
                    <a:pt x="5269" y="1818"/>
                  </a:cubicBezTo>
                  <a:cubicBezTo>
                    <a:pt x="6378" y="1873"/>
                    <a:pt x="7764" y="1707"/>
                    <a:pt x="8374" y="3647"/>
                  </a:cubicBezTo>
                  <a:cubicBezTo>
                    <a:pt x="9039" y="5588"/>
                    <a:pt x="6932" y="7474"/>
                    <a:pt x="6932" y="7474"/>
                  </a:cubicBezTo>
                  <a:cubicBezTo>
                    <a:pt x="6932" y="7474"/>
                    <a:pt x="6998" y="7481"/>
                    <a:pt x="7110" y="7481"/>
                  </a:cubicBezTo>
                  <a:cubicBezTo>
                    <a:pt x="7680" y="7481"/>
                    <a:pt x="9454" y="7287"/>
                    <a:pt x="9871" y="4923"/>
                  </a:cubicBezTo>
                  <a:cubicBezTo>
                    <a:pt x="10333" y="2200"/>
                    <a:pt x="8702" y="1"/>
                    <a:pt x="55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2" name="Google Shape;3692;p71"/>
          <p:cNvGrpSpPr/>
          <p:nvPr/>
        </p:nvGrpSpPr>
        <p:grpSpPr>
          <a:xfrm>
            <a:off x="201550" y="1987913"/>
            <a:ext cx="334125" cy="1167675"/>
            <a:chOff x="171825" y="889675"/>
            <a:chExt cx="334125" cy="1167675"/>
          </a:xfrm>
        </p:grpSpPr>
        <p:sp>
          <p:nvSpPr>
            <p:cNvPr id="3693" name="Google Shape;3693;p71"/>
            <p:cNvSpPr/>
            <p:nvPr/>
          </p:nvSpPr>
          <p:spPr>
            <a:xfrm>
              <a:off x="212025" y="889675"/>
              <a:ext cx="257875" cy="388600"/>
            </a:xfrm>
            <a:custGeom>
              <a:avLst/>
              <a:gdLst/>
              <a:ahLst/>
              <a:cxnLst/>
              <a:rect l="l" t="t" r="r" b="b"/>
              <a:pathLst>
                <a:path w="10315" h="15544" extrusionOk="0">
                  <a:moveTo>
                    <a:pt x="5157" y="1513"/>
                  </a:moveTo>
                  <a:cubicBezTo>
                    <a:pt x="8139" y="1513"/>
                    <a:pt x="7033" y="6017"/>
                    <a:pt x="5269" y="7946"/>
                  </a:cubicBezTo>
                  <a:cubicBezTo>
                    <a:pt x="3383" y="6006"/>
                    <a:pt x="2219" y="1514"/>
                    <a:pt x="5102" y="1514"/>
                  </a:cubicBezTo>
                  <a:cubicBezTo>
                    <a:pt x="5121" y="1514"/>
                    <a:pt x="5139" y="1513"/>
                    <a:pt x="5157" y="1513"/>
                  </a:cubicBezTo>
                  <a:close/>
                  <a:moveTo>
                    <a:pt x="5177" y="1"/>
                  </a:moveTo>
                  <a:cubicBezTo>
                    <a:pt x="4689" y="1"/>
                    <a:pt x="4202" y="58"/>
                    <a:pt x="3827" y="183"/>
                  </a:cubicBezTo>
                  <a:cubicBezTo>
                    <a:pt x="2330" y="738"/>
                    <a:pt x="1886" y="2013"/>
                    <a:pt x="2053" y="3566"/>
                  </a:cubicBezTo>
                  <a:cubicBezTo>
                    <a:pt x="2274" y="5229"/>
                    <a:pt x="3273" y="7004"/>
                    <a:pt x="4271" y="8334"/>
                  </a:cubicBezTo>
                  <a:cubicBezTo>
                    <a:pt x="2995" y="8113"/>
                    <a:pt x="1" y="7724"/>
                    <a:pt x="1" y="7724"/>
                  </a:cubicBezTo>
                  <a:lnTo>
                    <a:pt x="1" y="9610"/>
                  </a:lnTo>
                  <a:lnTo>
                    <a:pt x="4714" y="9111"/>
                  </a:lnTo>
                  <a:lnTo>
                    <a:pt x="4714" y="9111"/>
                  </a:lnTo>
                  <a:lnTo>
                    <a:pt x="4215" y="15543"/>
                  </a:lnTo>
                  <a:lnTo>
                    <a:pt x="6212" y="15543"/>
                  </a:lnTo>
                  <a:lnTo>
                    <a:pt x="5879" y="9111"/>
                  </a:lnTo>
                  <a:lnTo>
                    <a:pt x="10315" y="9610"/>
                  </a:lnTo>
                  <a:lnTo>
                    <a:pt x="10315" y="7724"/>
                  </a:lnTo>
                  <a:cubicBezTo>
                    <a:pt x="10259" y="7724"/>
                    <a:pt x="7709" y="8057"/>
                    <a:pt x="6322" y="8279"/>
                  </a:cubicBezTo>
                  <a:cubicBezTo>
                    <a:pt x="7265" y="7004"/>
                    <a:pt x="8263" y="5174"/>
                    <a:pt x="8430" y="3566"/>
                  </a:cubicBezTo>
                  <a:cubicBezTo>
                    <a:pt x="8651" y="2124"/>
                    <a:pt x="8152" y="793"/>
                    <a:pt x="6766" y="239"/>
                  </a:cubicBezTo>
                  <a:cubicBezTo>
                    <a:pt x="6370" y="86"/>
                    <a:pt x="5773" y="1"/>
                    <a:pt x="5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94025" y="1423800"/>
              <a:ext cx="289750" cy="149750"/>
            </a:xfrm>
            <a:custGeom>
              <a:avLst/>
              <a:gdLst/>
              <a:ahLst/>
              <a:cxnLst/>
              <a:rect l="l" t="t" r="r" b="b"/>
              <a:pathLst>
                <a:path w="11590" h="5990" extrusionOk="0">
                  <a:moveTo>
                    <a:pt x="0" y="0"/>
                  </a:moveTo>
                  <a:cubicBezTo>
                    <a:pt x="0" y="0"/>
                    <a:pt x="1054" y="3050"/>
                    <a:pt x="5157" y="3328"/>
                  </a:cubicBezTo>
                  <a:lnTo>
                    <a:pt x="5157" y="3827"/>
                  </a:lnTo>
                  <a:cubicBezTo>
                    <a:pt x="5046" y="4658"/>
                    <a:pt x="4103" y="4880"/>
                    <a:pt x="3604" y="5157"/>
                  </a:cubicBezTo>
                  <a:cubicBezTo>
                    <a:pt x="3161" y="5490"/>
                    <a:pt x="2994" y="5989"/>
                    <a:pt x="2994" y="5989"/>
                  </a:cubicBezTo>
                  <a:lnTo>
                    <a:pt x="8595" y="5989"/>
                  </a:lnTo>
                  <a:cubicBezTo>
                    <a:pt x="8595" y="5989"/>
                    <a:pt x="8484" y="5435"/>
                    <a:pt x="7985" y="5213"/>
                  </a:cubicBezTo>
                  <a:cubicBezTo>
                    <a:pt x="7597" y="4936"/>
                    <a:pt x="6543" y="4714"/>
                    <a:pt x="6488" y="3882"/>
                  </a:cubicBezTo>
                  <a:lnTo>
                    <a:pt x="6488" y="3383"/>
                  </a:lnTo>
                  <a:cubicBezTo>
                    <a:pt x="10647" y="3050"/>
                    <a:pt x="11589" y="0"/>
                    <a:pt x="11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1"/>
            <p:cNvSpPr/>
            <p:nvPr/>
          </p:nvSpPr>
          <p:spPr>
            <a:xfrm>
              <a:off x="194025" y="1368350"/>
              <a:ext cx="289750" cy="22200"/>
            </a:xfrm>
            <a:custGeom>
              <a:avLst/>
              <a:gdLst/>
              <a:ahLst/>
              <a:cxnLst/>
              <a:rect l="l" t="t" r="r" b="b"/>
              <a:pathLst>
                <a:path w="11590" h="888" extrusionOk="0">
                  <a:moveTo>
                    <a:pt x="0" y="0"/>
                  </a:moveTo>
                  <a:lnTo>
                    <a:pt x="0" y="888"/>
                  </a:lnTo>
                  <a:lnTo>
                    <a:pt x="11589" y="888"/>
                  </a:lnTo>
                  <a:lnTo>
                    <a:pt x="115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1"/>
            <p:cNvSpPr/>
            <p:nvPr/>
          </p:nvSpPr>
          <p:spPr>
            <a:xfrm>
              <a:off x="171825" y="1646900"/>
              <a:ext cx="334125" cy="172050"/>
            </a:xfrm>
            <a:custGeom>
              <a:avLst/>
              <a:gdLst/>
              <a:ahLst/>
              <a:cxnLst/>
              <a:rect l="l" t="t" r="r" b="b"/>
              <a:pathLst>
                <a:path w="13365" h="6882" extrusionOk="0">
                  <a:moveTo>
                    <a:pt x="6600" y="1224"/>
                  </a:moveTo>
                  <a:cubicBezTo>
                    <a:pt x="9095" y="1224"/>
                    <a:pt x="10703" y="2610"/>
                    <a:pt x="11091" y="3054"/>
                  </a:cubicBezTo>
                  <a:lnTo>
                    <a:pt x="2552" y="3054"/>
                  </a:lnTo>
                  <a:cubicBezTo>
                    <a:pt x="2829" y="2610"/>
                    <a:pt x="4049" y="1224"/>
                    <a:pt x="6600" y="1224"/>
                  </a:cubicBezTo>
                  <a:close/>
                  <a:moveTo>
                    <a:pt x="10814" y="3997"/>
                  </a:moveTo>
                  <a:cubicBezTo>
                    <a:pt x="10426" y="4551"/>
                    <a:pt x="9206" y="5716"/>
                    <a:pt x="6877" y="5716"/>
                  </a:cubicBezTo>
                  <a:cubicBezTo>
                    <a:pt x="4603" y="5716"/>
                    <a:pt x="3051" y="4551"/>
                    <a:pt x="2496" y="3997"/>
                  </a:cubicBezTo>
                  <a:close/>
                  <a:moveTo>
                    <a:pt x="6814" y="1"/>
                  </a:moveTo>
                  <a:cubicBezTo>
                    <a:pt x="6743" y="1"/>
                    <a:pt x="6672" y="2"/>
                    <a:pt x="6600" y="4"/>
                  </a:cubicBezTo>
                  <a:cubicBezTo>
                    <a:pt x="3273" y="60"/>
                    <a:pt x="1609" y="2389"/>
                    <a:pt x="1165" y="2998"/>
                  </a:cubicBezTo>
                  <a:lnTo>
                    <a:pt x="1" y="2998"/>
                  </a:lnTo>
                  <a:lnTo>
                    <a:pt x="1" y="3997"/>
                  </a:lnTo>
                  <a:lnTo>
                    <a:pt x="1276" y="3997"/>
                  </a:lnTo>
                  <a:cubicBezTo>
                    <a:pt x="1824" y="4709"/>
                    <a:pt x="3724" y="6881"/>
                    <a:pt x="6763" y="6881"/>
                  </a:cubicBezTo>
                  <a:cubicBezTo>
                    <a:pt x="6800" y="6881"/>
                    <a:pt x="6839" y="6881"/>
                    <a:pt x="6877" y="6880"/>
                  </a:cubicBezTo>
                  <a:cubicBezTo>
                    <a:pt x="9982" y="6825"/>
                    <a:pt x="11646" y="4717"/>
                    <a:pt x="12200" y="3997"/>
                  </a:cubicBezTo>
                  <a:lnTo>
                    <a:pt x="13365" y="3997"/>
                  </a:lnTo>
                  <a:lnTo>
                    <a:pt x="13365" y="2998"/>
                  </a:lnTo>
                  <a:lnTo>
                    <a:pt x="12256" y="2998"/>
                  </a:lnTo>
                  <a:cubicBezTo>
                    <a:pt x="11876" y="2402"/>
                    <a:pt x="10010" y="1"/>
                    <a:pt x="68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205100" y="1889600"/>
              <a:ext cx="285600" cy="34675"/>
            </a:xfrm>
            <a:custGeom>
              <a:avLst/>
              <a:gdLst/>
              <a:ahLst/>
              <a:cxnLst/>
              <a:rect l="l" t="t" r="r" b="b"/>
              <a:pathLst>
                <a:path w="11424" h="1387" extrusionOk="0">
                  <a:moveTo>
                    <a:pt x="1" y="0"/>
                  </a:moveTo>
                  <a:lnTo>
                    <a:pt x="1" y="1386"/>
                  </a:lnTo>
                  <a:lnTo>
                    <a:pt x="11424" y="1386"/>
                  </a:lnTo>
                  <a:lnTo>
                    <a:pt x="114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207875" y="1967225"/>
              <a:ext cx="289750" cy="90125"/>
            </a:xfrm>
            <a:custGeom>
              <a:avLst/>
              <a:gdLst/>
              <a:ahLst/>
              <a:cxnLst/>
              <a:rect l="l" t="t" r="r" b="b"/>
              <a:pathLst>
                <a:path w="11590" h="3605" extrusionOk="0">
                  <a:moveTo>
                    <a:pt x="10924" y="0"/>
                  </a:moveTo>
                  <a:cubicBezTo>
                    <a:pt x="10924" y="0"/>
                    <a:pt x="8984" y="2717"/>
                    <a:pt x="7320" y="2717"/>
                  </a:cubicBezTo>
                  <a:cubicBezTo>
                    <a:pt x="5657" y="2717"/>
                    <a:pt x="5934" y="278"/>
                    <a:pt x="3827" y="278"/>
                  </a:cubicBezTo>
                  <a:cubicBezTo>
                    <a:pt x="2052" y="278"/>
                    <a:pt x="1" y="2995"/>
                    <a:pt x="1" y="2995"/>
                  </a:cubicBezTo>
                  <a:lnTo>
                    <a:pt x="832" y="3549"/>
                  </a:lnTo>
                  <a:cubicBezTo>
                    <a:pt x="832" y="3549"/>
                    <a:pt x="2440" y="1276"/>
                    <a:pt x="3827" y="1276"/>
                  </a:cubicBezTo>
                  <a:cubicBezTo>
                    <a:pt x="5213" y="1276"/>
                    <a:pt x="5435" y="3605"/>
                    <a:pt x="7209" y="3605"/>
                  </a:cubicBezTo>
                  <a:cubicBezTo>
                    <a:pt x="9871" y="3605"/>
                    <a:pt x="11590" y="777"/>
                    <a:pt x="11590" y="777"/>
                  </a:cubicBezTo>
                  <a:lnTo>
                    <a:pt x="109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702"/>
        <p:cNvGrpSpPr/>
        <p:nvPr/>
      </p:nvGrpSpPr>
      <p:grpSpPr>
        <a:xfrm>
          <a:off x="0" y="0"/>
          <a:ext cx="0" cy="0"/>
          <a:chOff x="0" y="0"/>
          <a:chExt cx="0" cy="0"/>
        </a:xfrm>
      </p:grpSpPr>
      <p:sp>
        <p:nvSpPr>
          <p:cNvPr id="3703" name="Google Shape;3703;p72"/>
          <p:cNvSpPr txBox="1">
            <a:spLocks noGrp="1"/>
          </p:cNvSpPr>
          <p:nvPr>
            <p:ph type="title"/>
          </p:nvPr>
        </p:nvSpPr>
        <p:spPr>
          <a:xfrm>
            <a:off x="713225" y="521225"/>
            <a:ext cx="7717500" cy="60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TABLET APP</a:t>
            </a:r>
            <a:endParaRPr/>
          </a:p>
        </p:txBody>
      </p:sp>
      <p:sp>
        <p:nvSpPr>
          <p:cNvPr id="3704" name="Google Shape;3704;p72"/>
          <p:cNvSpPr txBox="1">
            <a:spLocks noGrp="1"/>
          </p:cNvSpPr>
          <p:nvPr>
            <p:ph type="subTitle" idx="1"/>
          </p:nvPr>
        </p:nvSpPr>
        <p:spPr>
          <a:xfrm>
            <a:off x="5243225" y="2013150"/>
            <a:ext cx="3187500" cy="1117200"/>
          </a:xfrm>
          <a:prstGeom prst="rect">
            <a:avLst/>
          </a:prstGeom>
        </p:spPr>
        <p:txBody>
          <a:bodyPr spcFirstLastPara="1" wrap="square" lIns="91425" tIns="91425" rIns="91425" bIns="91425" anchor="t" anchorCtr="0">
            <a:noAutofit/>
          </a:bodyPr>
          <a:lstStyle/>
          <a:p>
            <a:pPr marL="0" lvl="0" indent="0" algn="r" rtl="0">
              <a:spcBef>
                <a:spcPts val="0"/>
              </a:spcBef>
              <a:spcAft>
                <a:spcPts val="1200"/>
              </a:spcAft>
              <a:buClr>
                <a:schemeClr val="dk1"/>
              </a:buClr>
              <a:buSzPts val="1100"/>
              <a:buFont typeface="Arial"/>
              <a:buNone/>
            </a:pPr>
            <a:r>
              <a:rPr lang="en"/>
              <a:t>You can replace the image on the screen with your own work. Just right-click on it and select “Replace image”</a:t>
            </a:r>
            <a:endParaRPr/>
          </a:p>
        </p:txBody>
      </p:sp>
      <p:grpSp>
        <p:nvGrpSpPr>
          <p:cNvPr id="3705" name="Google Shape;3705;p72"/>
          <p:cNvGrpSpPr/>
          <p:nvPr/>
        </p:nvGrpSpPr>
        <p:grpSpPr>
          <a:xfrm>
            <a:off x="1939425" y="764688"/>
            <a:ext cx="1111825" cy="170525"/>
            <a:chOff x="1893450" y="398925"/>
            <a:chExt cx="1111825" cy="170525"/>
          </a:xfrm>
        </p:grpSpPr>
        <p:sp>
          <p:nvSpPr>
            <p:cNvPr id="3706" name="Google Shape;3706;p72"/>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2"/>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2"/>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2"/>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0" name="Google Shape;3710;p72"/>
          <p:cNvGrpSpPr/>
          <p:nvPr/>
        </p:nvGrpSpPr>
        <p:grpSpPr>
          <a:xfrm flipH="1">
            <a:off x="6092750" y="764700"/>
            <a:ext cx="1111825" cy="170525"/>
            <a:chOff x="1893450" y="398925"/>
            <a:chExt cx="1111825" cy="170525"/>
          </a:xfrm>
        </p:grpSpPr>
        <p:sp>
          <p:nvSpPr>
            <p:cNvPr id="3711" name="Google Shape;3711;p72"/>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2"/>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2"/>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2"/>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5" name="Google Shape;3715;p72"/>
          <p:cNvGrpSpPr/>
          <p:nvPr/>
        </p:nvGrpSpPr>
        <p:grpSpPr>
          <a:xfrm>
            <a:off x="1427524" y="2091092"/>
            <a:ext cx="2004900" cy="2715766"/>
            <a:chOff x="1726587" y="1474279"/>
            <a:chExt cx="2004900" cy="2715766"/>
          </a:xfrm>
        </p:grpSpPr>
        <p:sp>
          <p:nvSpPr>
            <p:cNvPr id="3716" name="Google Shape;3716;p72"/>
            <p:cNvSpPr/>
            <p:nvPr/>
          </p:nvSpPr>
          <p:spPr>
            <a:xfrm>
              <a:off x="1726587" y="1474279"/>
              <a:ext cx="2004900" cy="2715766"/>
            </a:xfrm>
            <a:custGeom>
              <a:avLst/>
              <a:gdLst/>
              <a:ahLst/>
              <a:cxnLst/>
              <a:rect l="l" t="t" r="r" b="b"/>
              <a:pathLst>
                <a:path w="18765" h="25419" extrusionOk="0">
                  <a:moveTo>
                    <a:pt x="17861" y="1055"/>
                  </a:moveTo>
                  <a:lnTo>
                    <a:pt x="17861" y="24364"/>
                  </a:lnTo>
                  <a:lnTo>
                    <a:pt x="896" y="24364"/>
                  </a:lnTo>
                  <a:lnTo>
                    <a:pt x="896" y="1055"/>
                  </a:lnTo>
                  <a:close/>
                  <a:moveTo>
                    <a:pt x="419" y="1"/>
                  </a:moveTo>
                  <a:cubicBezTo>
                    <a:pt x="185" y="1"/>
                    <a:pt x="1" y="193"/>
                    <a:pt x="1" y="428"/>
                  </a:cubicBezTo>
                  <a:lnTo>
                    <a:pt x="1" y="24992"/>
                  </a:lnTo>
                  <a:cubicBezTo>
                    <a:pt x="1" y="25226"/>
                    <a:pt x="185" y="25418"/>
                    <a:pt x="419" y="25418"/>
                  </a:cubicBezTo>
                  <a:lnTo>
                    <a:pt x="18338" y="25418"/>
                  </a:lnTo>
                  <a:cubicBezTo>
                    <a:pt x="18572" y="25418"/>
                    <a:pt x="18764" y="25226"/>
                    <a:pt x="18764" y="24992"/>
                  </a:cubicBezTo>
                  <a:lnTo>
                    <a:pt x="18764" y="428"/>
                  </a:lnTo>
                  <a:cubicBezTo>
                    <a:pt x="18764" y="193"/>
                    <a:pt x="18572" y="1"/>
                    <a:pt x="18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2"/>
            <p:cNvSpPr/>
            <p:nvPr/>
          </p:nvSpPr>
          <p:spPr>
            <a:xfrm>
              <a:off x="2697813" y="1495800"/>
              <a:ext cx="62400" cy="62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718" name="Google Shape;3718;p72"/>
          <p:cNvPicPr preferRelativeResize="0"/>
          <p:nvPr/>
        </p:nvPicPr>
        <p:blipFill rotWithShape="1">
          <a:blip r:embed="rId3">
            <a:alphaModFix/>
          </a:blip>
          <a:srcRect l="6479" r="51144"/>
          <a:stretch/>
        </p:blipFill>
        <p:spPr>
          <a:xfrm>
            <a:off x="1492350" y="2198675"/>
            <a:ext cx="1864625" cy="2475049"/>
          </a:xfrm>
          <a:prstGeom prst="rect">
            <a:avLst/>
          </a:prstGeom>
          <a:noFill/>
          <a:ln>
            <a:noFill/>
          </a:ln>
        </p:spPr>
      </p:pic>
      <p:sp>
        <p:nvSpPr>
          <p:cNvPr id="3719" name="Google Shape;3719;p72"/>
          <p:cNvSpPr/>
          <p:nvPr/>
        </p:nvSpPr>
        <p:spPr>
          <a:xfrm>
            <a:off x="3641075" y="3657151"/>
            <a:ext cx="2451687" cy="1149703"/>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0" name="Google Shape;3720;p72"/>
          <p:cNvGrpSpPr/>
          <p:nvPr/>
        </p:nvGrpSpPr>
        <p:grpSpPr>
          <a:xfrm>
            <a:off x="3752649" y="2482052"/>
            <a:ext cx="1291533" cy="2324789"/>
            <a:chOff x="760875" y="3379425"/>
            <a:chExt cx="887225" cy="1597025"/>
          </a:xfrm>
        </p:grpSpPr>
        <p:sp>
          <p:nvSpPr>
            <p:cNvPr id="3721" name="Google Shape;3721;p72"/>
            <p:cNvSpPr/>
            <p:nvPr/>
          </p:nvSpPr>
          <p:spPr>
            <a:xfrm>
              <a:off x="1248825" y="3527750"/>
              <a:ext cx="317500" cy="350750"/>
            </a:xfrm>
            <a:custGeom>
              <a:avLst/>
              <a:gdLst/>
              <a:ahLst/>
              <a:cxnLst/>
              <a:rect l="l" t="t" r="r" b="b"/>
              <a:pathLst>
                <a:path w="12700" h="14030" extrusionOk="0">
                  <a:moveTo>
                    <a:pt x="8263" y="1"/>
                  </a:moveTo>
                  <a:lnTo>
                    <a:pt x="8263" y="1"/>
                  </a:lnTo>
                  <a:cubicBezTo>
                    <a:pt x="8319" y="278"/>
                    <a:pt x="8319" y="722"/>
                    <a:pt x="8208" y="2274"/>
                  </a:cubicBezTo>
                  <a:cubicBezTo>
                    <a:pt x="7598" y="1442"/>
                    <a:pt x="6655" y="444"/>
                    <a:pt x="6655" y="444"/>
                  </a:cubicBezTo>
                  <a:cubicBezTo>
                    <a:pt x="6655" y="444"/>
                    <a:pt x="5213" y="943"/>
                    <a:pt x="3494" y="2773"/>
                  </a:cubicBezTo>
                  <a:cubicBezTo>
                    <a:pt x="1831" y="4548"/>
                    <a:pt x="278" y="9594"/>
                    <a:pt x="223" y="9760"/>
                  </a:cubicBezTo>
                  <a:lnTo>
                    <a:pt x="1" y="14030"/>
                  </a:lnTo>
                  <a:cubicBezTo>
                    <a:pt x="1" y="14030"/>
                    <a:pt x="3494" y="7376"/>
                    <a:pt x="4936" y="6156"/>
                  </a:cubicBezTo>
                  <a:cubicBezTo>
                    <a:pt x="9095" y="2551"/>
                    <a:pt x="12699" y="2441"/>
                    <a:pt x="12699" y="2441"/>
                  </a:cubicBezTo>
                  <a:cubicBezTo>
                    <a:pt x="12699" y="2441"/>
                    <a:pt x="11923" y="1553"/>
                    <a:pt x="10869" y="999"/>
                  </a:cubicBezTo>
                  <a:cubicBezTo>
                    <a:pt x="9871" y="444"/>
                    <a:pt x="8818" y="112"/>
                    <a:pt x="8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2"/>
            <p:cNvSpPr/>
            <p:nvPr/>
          </p:nvSpPr>
          <p:spPr>
            <a:xfrm>
              <a:off x="841275" y="3527750"/>
              <a:ext cx="317475" cy="350750"/>
            </a:xfrm>
            <a:custGeom>
              <a:avLst/>
              <a:gdLst/>
              <a:ahLst/>
              <a:cxnLst/>
              <a:rect l="l" t="t" r="r" b="b"/>
              <a:pathLst>
                <a:path w="12699" h="14030" extrusionOk="0">
                  <a:moveTo>
                    <a:pt x="4492" y="1"/>
                  </a:moveTo>
                  <a:lnTo>
                    <a:pt x="4492" y="1"/>
                  </a:lnTo>
                  <a:cubicBezTo>
                    <a:pt x="3937" y="112"/>
                    <a:pt x="2884" y="444"/>
                    <a:pt x="1830" y="999"/>
                  </a:cubicBezTo>
                  <a:cubicBezTo>
                    <a:pt x="777" y="1553"/>
                    <a:pt x="0" y="2441"/>
                    <a:pt x="0" y="2441"/>
                  </a:cubicBezTo>
                  <a:cubicBezTo>
                    <a:pt x="0" y="2441"/>
                    <a:pt x="3605" y="2551"/>
                    <a:pt x="7763" y="6156"/>
                  </a:cubicBezTo>
                  <a:cubicBezTo>
                    <a:pt x="9261" y="7376"/>
                    <a:pt x="12699" y="14030"/>
                    <a:pt x="12699" y="14030"/>
                  </a:cubicBezTo>
                  <a:lnTo>
                    <a:pt x="12588" y="9760"/>
                  </a:lnTo>
                  <a:cubicBezTo>
                    <a:pt x="12532" y="9594"/>
                    <a:pt x="12421" y="5435"/>
                    <a:pt x="9815" y="2829"/>
                  </a:cubicBezTo>
                  <a:cubicBezTo>
                    <a:pt x="8096" y="1110"/>
                    <a:pt x="6045" y="444"/>
                    <a:pt x="6045" y="444"/>
                  </a:cubicBezTo>
                  <a:cubicBezTo>
                    <a:pt x="6045" y="444"/>
                    <a:pt x="5157" y="1442"/>
                    <a:pt x="4547" y="2274"/>
                  </a:cubicBezTo>
                  <a:cubicBezTo>
                    <a:pt x="4381" y="722"/>
                    <a:pt x="4381" y="278"/>
                    <a:pt x="4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2"/>
            <p:cNvSpPr/>
            <p:nvPr/>
          </p:nvSpPr>
          <p:spPr>
            <a:xfrm>
              <a:off x="1172600" y="3874325"/>
              <a:ext cx="59625" cy="1102125"/>
            </a:xfrm>
            <a:custGeom>
              <a:avLst/>
              <a:gdLst/>
              <a:ahLst/>
              <a:cxnLst/>
              <a:rect l="l" t="t" r="r" b="b"/>
              <a:pathLst>
                <a:path w="2385" h="44085" extrusionOk="0">
                  <a:moveTo>
                    <a:pt x="0" y="0"/>
                  </a:moveTo>
                  <a:lnTo>
                    <a:pt x="0" y="44084"/>
                  </a:lnTo>
                  <a:lnTo>
                    <a:pt x="2385" y="44084"/>
                  </a:lnTo>
                  <a:lnTo>
                    <a:pt x="23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2"/>
            <p:cNvSpPr/>
            <p:nvPr/>
          </p:nvSpPr>
          <p:spPr>
            <a:xfrm>
              <a:off x="1211400" y="3874325"/>
              <a:ext cx="20825" cy="1102125"/>
            </a:xfrm>
            <a:custGeom>
              <a:avLst/>
              <a:gdLst/>
              <a:ahLst/>
              <a:cxnLst/>
              <a:rect l="l" t="t" r="r" b="b"/>
              <a:pathLst>
                <a:path w="833" h="44085" extrusionOk="0">
                  <a:moveTo>
                    <a:pt x="1" y="0"/>
                  </a:moveTo>
                  <a:lnTo>
                    <a:pt x="1" y="44084"/>
                  </a:lnTo>
                  <a:lnTo>
                    <a:pt x="833" y="44084"/>
                  </a:lnTo>
                  <a:lnTo>
                    <a:pt x="8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2"/>
            <p:cNvSpPr/>
            <p:nvPr/>
          </p:nvSpPr>
          <p:spPr>
            <a:xfrm>
              <a:off x="1218350" y="3755600"/>
              <a:ext cx="429750" cy="239350"/>
            </a:xfrm>
            <a:custGeom>
              <a:avLst/>
              <a:gdLst/>
              <a:ahLst/>
              <a:cxnLst/>
              <a:rect l="l" t="t" r="r" b="b"/>
              <a:pathLst>
                <a:path w="17190" h="9574" extrusionOk="0">
                  <a:moveTo>
                    <a:pt x="9180" y="1"/>
                  </a:moveTo>
                  <a:cubicBezTo>
                    <a:pt x="8425" y="1"/>
                    <a:pt x="7474" y="77"/>
                    <a:pt x="6599" y="369"/>
                  </a:cubicBezTo>
                  <a:cubicBezTo>
                    <a:pt x="5822" y="591"/>
                    <a:pt x="1941" y="2587"/>
                    <a:pt x="943" y="4860"/>
                  </a:cubicBezTo>
                  <a:cubicBezTo>
                    <a:pt x="0" y="7245"/>
                    <a:pt x="55" y="9574"/>
                    <a:pt x="55" y="9574"/>
                  </a:cubicBezTo>
                  <a:cubicBezTo>
                    <a:pt x="55" y="9574"/>
                    <a:pt x="222" y="8520"/>
                    <a:pt x="665" y="7633"/>
                  </a:cubicBezTo>
                  <a:cubicBezTo>
                    <a:pt x="665" y="7633"/>
                    <a:pt x="2329" y="3640"/>
                    <a:pt x="6876" y="3419"/>
                  </a:cubicBezTo>
                  <a:cubicBezTo>
                    <a:pt x="7065" y="3407"/>
                    <a:pt x="7256" y="3401"/>
                    <a:pt x="7449" y="3401"/>
                  </a:cubicBezTo>
                  <a:cubicBezTo>
                    <a:pt x="11847" y="3401"/>
                    <a:pt x="17190" y="6302"/>
                    <a:pt x="17190" y="6302"/>
                  </a:cubicBezTo>
                  <a:cubicBezTo>
                    <a:pt x="17190" y="6302"/>
                    <a:pt x="16358" y="4250"/>
                    <a:pt x="15083" y="3419"/>
                  </a:cubicBezTo>
                  <a:cubicBezTo>
                    <a:pt x="13918" y="2587"/>
                    <a:pt x="12587" y="2420"/>
                    <a:pt x="11922" y="2420"/>
                  </a:cubicBezTo>
                  <a:cubicBezTo>
                    <a:pt x="12698" y="2254"/>
                    <a:pt x="14140" y="2088"/>
                    <a:pt x="14140" y="2088"/>
                  </a:cubicBezTo>
                  <a:cubicBezTo>
                    <a:pt x="14140" y="2088"/>
                    <a:pt x="12754" y="1311"/>
                    <a:pt x="11423" y="1034"/>
                  </a:cubicBezTo>
                  <a:cubicBezTo>
                    <a:pt x="11280" y="1006"/>
                    <a:pt x="11096" y="992"/>
                    <a:pt x="10877" y="992"/>
                  </a:cubicBezTo>
                  <a:cubicBezTo>
                    <a:pt x="10248" y="992"/>
                    <a:pt x="9332" y="1106"/>
                    <a:pt x="8262" y="1311"/>
                  </a:cubicBezTo>
                  <a:cubicBezTo>
                    <a:pt x="8928" y="646"/>
                    <a:pt x="10591" y="92"/>
                    <a:pt x="10591" y="92"/>
                  </a:cubicBezTo>
                  <a:cubicBezTo>
                    <a:pt x="10591" y="92"/>
                    <a:pt x="10003" y="1"/>
                    <a:pt x="9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2"/>
            <p:cNvSpPr/>
            <p:nvPr/>
          </p:nvSpPr>
          <p:spPr>
            <a:xfrm>
              <a:off x="760875" y="3751450"/>
              <a:ext cx="429775" cy="240725"/>
            </a:xfrm>
            <a:custGeom>
              <a:avLst/>
              <a:gdLst/>
              <a:ahLst/>
              <a:cxnLst/>
              <a:rect l="l" t="t" r="r" b="b"/>
              <a:pathLst>
                <a:path w="17191" h="9629" extrusionOk="0">
                  <a:moveTo>
                    <a:pt x="7989" y="1"/>
                  </a:moveTo>
                  <a:cubicBezTo>
                    <a:pt x="7172" y="1"/>
                    <a:pt x="6599" y="91"/>
                    <a:pt x="6599" y="91"/>
                  </a:cubicBezTo>
                  <a:cubicBezTo>
                    <a:pt x="6599" y="91"/>
                    <a:pt x="8262" y="646"/>
                    <a:pt x="8928" y="1367"/>
                  </a:cubicBezTo>
                  <a:cubicBezTo>
                    <a:pt x="7883" y="1166"/>
                    <a:pt x="6984" y="1023"/>
                    <a:pt x="6357" y="1023"/>
                  </a:cubicBezTo>
                  <a:cubicBezTo>
                    <a:pt x="6119" y="1023"/>
                    <a:pt x="5920" y="1044"/>
                    <a:pt x="5767" y="1089"/>
                  </a:cubicBezTo>
                  <a:cubicBezTo>
                    <a:pt x="4436" y="1367"/>
                    <a:pt x="3050" y="2143"/>
                    <a:pt x="3050" y="2143"/>
                  </a:cubicBezTo>
                  <a:cubicBezTo>
                    <a:pt x="3050" y="2143"/>
                    <a:pt x="4492" y="2254"/>
                    <a:pt x="5268" y="2476"/>
                  </a:cubicBezTo>
                  <a:cubicBezTo>
                    <a:pt x="4547" y="2476"/>
                    <a:pt x="3327" y="2586"/>
                    <a:pt x="2052" y="3418"/>
                  </a:cubicBezTo>
                  <a:cubicBezTo>
                    <a:pt x="832" y="4250"/>
                    <a:pt x="0" y="6357"/>
                    <a:pt x="0" y="6357"/>
                  </a:cubicBezTo>
                  <a:cubicBezTo>
                    <a:pt x="0" y="6357"/>
                    <a:pt x="5351" y="3401"/>
                    <a:pt x="9751" y="3401"/>
                  </a:cubicBezTo>
                  <a:cubicBezTo>
                    <a:pt x="9941" y="3401"/>
                    <a:pt x="10128" y="3407"/>
                    <a:pt x="10314" y="3418"/>
                  </a:cubicBezTo>
                  <a:cubicBezTo>
                    <a:pt x="14806" y="3640"/>
                    <a:pt x="16469" y="7688"/>
                    <a:pt x="16469" y="7688"/>
                  </a:cubicBezTo>
                  <a:cubicBezTo>
                    <a:pt x="16968" y="8575"/>
                    <a:pt x="17135" y="9629"/>
                    <a:pt x="17135" y="9629"/>
                  </a:cubicBezTo>
                  <a:cubicBezTo>
                    <a:pt x="17135" y="9629"/>
                    <a:pt x="17190" y="7244"/>
                    <a:pt x="16192" y="4915"/>
                  </a:cubicBezTo>
                  <a:cubicBezTo>
                    <a:pt x="15249" y="2586"/>
                    <a:pt x="11368" y="590"/>
                    <a:pt x="10591" y="368"/>
                  </a:cubicBezTo>
                  <a:cubicBezTo>
                    <a:pt x="9690" y="77"/>
                    <a:pt x="8737" y="1"/>
                    <a:pt x="7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2"/>
            <p:cNvSpPr/>
            <p:nvPr/>
          </p:nvSpPr>
          <p:spPr>
            <a:xfrm>
              <a:off x="1205850" y="3656675"/>
              <a:ext cx="435325" cy="288375"/>
            </a:xfrm>
            <a:custGeom>
              <a:avLst/>
              <a:gdLst/>
              <a:ahLst/>
              <a:cxnLst/>
              <a:rect l="l" t="t" r="r" b="b"/>
              <a:pathLst>
                <a:path w="17413" h="11535" extrusionOk="0">
                  <a:moveTo>
                    <a:pt x="7321" y="1"/>
                  </a:moveTo>
                  <a:cubicBezTo>
                    <a:pt x="7321" y="1"/>
                    <a:pt x="3938" y="1387"/>
                    <a:pt x="3661" y="4991"/>
                  </a:cubicBezTo>
                  <a:lnTo>
                    <a:pt x="2441" y="3882"/>
                  </a:lnTo>
                  <a:cubicBezTo>
                    <a:pt x="2441" y="3882"/>
                    <a:pt x="944" y="5324"/>
                    <a:pt x="334" y="8041"/>
                  </a:cubicBezTo>
                  <a:cubicBezTo>
                    <a:pt x="1" y="9594"/>
                    <a:pt x="611" y="11534"/>
                    <a:pt x="611" y="11534"/>
                  </a:cubicBezTo>
                  <a:cubicBezTo>
                    <a:pt x="611" y="11534"/>
                    <a:pt x="833" y="9372"/>
                    <a:pt x="4714" y="6377"/>
                  </a:cubicBezTo>
                  <a:cubicBezTo>
                    <a:pt x="8596" y="3328"/>
                    <a:pt x="17413" y="3161"/>
                    <a:pt x="17413" y="3161"/>
                  </a:cubicBezTo>
                  <a:cubicBezTo>
                    <a:pt x="17413" y="3161"/>
                    <a:pt x="16692" y="1553"/>
                    <a:pt x="15028" y="832"/>
                  </a:cubicBezTo>
                  <a:cubicBezTo>
                    <a:pt x="13620" y="264"/>
                    <a:pt x="12238" y="118"/>
                    <a:pt x="11193" y="118"/>
                  </a:cubicBezTo>
                  <a:cubicBezTo>
                    <a:pt x="10098" y="118"/>
                    <a:pt x="9372" y="278"/>
                    <a:pt x="9372" y="278"/>
                  </a:cubicBezTo>
                  <a:cubicBezTo>
                    <a:pt x="9372" y="278"/>
                    <a:pt x="8873" y="832"/>
                    <a:pt x="8152" y="2496"/>
                  </a:cubicBezTo>
                  <a:cubicBezTo>
                    <a:pt x="7764" y="1110"/>
                    <a:pt x="7321" y="1"/>
                    <a:pt x="7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2"/>
            <p:cNvSpPr/>
            <p:nvPr/>
          </p:nvSpPr>
          <p:spPr>
            <a:xfrm>
              <a:off x="767800" y="3655300"/>
              <a:ext cx="435325" cy="288350"/>
            </a:xfrm>
            <a:custGeom>
              <a:avLst/>
              <a:gdLst/>
              <a:ahLst/>
              <a:cxnLst/>
              <a:rect l="l" t="t" r="r" b="b"/>
              <a:pathLst>
                <a:path w="17413" h="11534" extrusionOk="0">
                  <a:moveTo>
                    <a:pt x="10037" y="0"/>
                  </a:moveTo>
                  <a:cubicBezTo>
                    <a:pt x="10037" y="0"/>
                    <a:pt x="9649" y="1109"/>
                    <a:pt x="9205" y="2495"/>
                  </a:cubicBezTo>
                  <a:cubicBezTo>
                    <a:pt x="8540" y="832"/>
                    <a:pt x="8041" y="277"/>
                    <a:pt x="8041" y="277"/>
                  </a:cubicBezTo>
                  <a:cubicBezTo>
                    <a:pt x="8041" y="277"/>
                    <a:pt x="7315" y="118"/>
                    <a:pt x="6213" y="118"/>
                  </a:cubicBezTo>
                  <a:cubicBezTo>
                    <a:pt x="5160" y="118"/>
                    <a:pt x="3765" y="263"/>
                    <a:pt x="2329" y="832"/>
                  </a:cubicBezTo>
                  <a:cubicBezTo>
                    <a:pt x="666" y="1553"/>
                    <a:pt x="0" y="3105"/>
                    <a:pt x="0" y="3105"/>
                  </a:cubicBezTo>
                  <a:cubicBezTo>
                    <a:pt x="0" y="3105"/>
                    <a:pt x="8817" y="3327"/>
                    <a:pt x="12699" y="6377"/>
                  </a:cubicBezTo>
                  <a:cubicBezTo>
                    <a:pt x="16580" y="9371"/>
                    <a:pt x="16747" y="11534"/>
                    <a:pt x="16747" y="11534"/>
                  </a:cubicBezTo>
                  <a:cubicBezTo>
                    <a:pt x="16747" y="11534"/>
                    <a:pt x="17412" y="9649"/>
                    <a:pt x="17024" y="8041"/>
                  </a:cubicBezTo>
                  <a:cubicBezTo>
                    <a:pt x="16414" y="5323"/>
                    <a:pt x="14972" y="3882"/>
                    <a:pt x="14972" y="3882"/>
                  </a:cubicBezTo>
                  <a:lnTo>
                    <a:pt x="13697" y="4991"/>
                  </a:lnTo>
                  <a:cubicBezTo>
                    <a:pt x="13420" y="1386"/>
                    <a:pt x="10037" y="0"/>
                    <a:pt x="100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2"/>
            <p:cNvSpPr/>
            <p:nvPr/>
          </p:nvSpPr>
          <p:spPr>
            <a:xfrm>
              <a:off x="1122675" y="3379425"/>
              <a:ext cx="187175" cy="594725"/>
            </a:xfrm>
            <a:custGeom>
              <a:avLst/>
              <a:gdLst/>
              <a:ahLst/>
              <a:cxnLst/>
              <a:rect l="l" t="t" r="r" b="b"/>
              <a:pathLst>
                <a:path w="7487" h="23789" extrusionOk="0">
                  <a:moveTo>
                    <a:pt x="4825" y="0"/>
                  </a:moveTo>
                  <a:cubicBezTo>
                    <a:pt x="4825" y="0"/>
                    <a:pt x="3439" y="777"/>
                    <a:pt x="2164" y="3605"/>
                  </a:cubicBezTo>
                  <a:cubicBezTo>
                    <a:pt x="1332" y="5490"/>
                    <a:pt x="112" y="9261"/>
                    <a:pt x="112" y="9261"/>
                  </a:cubicBezTo>
                  <a:cubicBezTo>
                    <a:pt x="112" y="9261"/>
                    <a:pt x="1609" y="10203"/>
                    <a:pt x="2718" y="12033"/>
                  </a:cubicBezTo>
                  <a:cubicBezTo>
                    <a:pt x="1348" y="11299"/>
                    <a:pt x="367" y="11256"/>
                    <a:pt x="155" y="11256"/>
                  </a:cubicBezTo>
                  <a:cubicBezTo>
                    <a:pt x="126" y="11256"/>
                    <a:pt x="112" y="11257"/>
                    <a:pt x="112" y="11257"/>
                  </a:cubicBezTo>
                  <a:cubicBezTo>
                    <a:pt x="112" y="11257"/>
                    <a:pt x="1" y="12033"/>
                    <a:pt x="944" y="15693"/>
                  </a:cubicBezTo>
                  <a:cubicBezTo>
                    <a:pt x="1886" y="19353"/>
                    <a:pt x="3217" y="23789"/>
                    <a:pt x="3217" y="23789"/>
                  </a:cubicBezTo>
                  <a:cubicBezTo>
                    <a:pt x="3217" y="23789"/>
                    <a:pt x="6156" y="16469"/>
                    <a:pt x="6766" y="13253"/>
                  </a:cubicBezTo>
                  <a:cubicBezTo>
                    <a:pt x="7487" y="10092"/>
                    <a:pt x="6433" y="5823"/>
                    <a:pt x="6433" y="5823"/>
                  </a:cubicBezTo>
                  <a:cubicBezTo>
                    <a:pt x="6433" y="5823"/>
                    <a:pt x="5380" y="6932"/>
                    <a:pt x="5102" y="7597"/>
                  </a:cubicBezTo>
                  <a:cubicBezTo>
                    <a:pt x="5102" y="5934"/>
                    <a:pt x="5934" y="4603"/>
                    <a:pt x="5934" y="4603"/>
                  </a:cubicBezTo>
                  <a:lnTo>
                    <a:pt x="48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0" name="Google Shape;3730;p72"/>
          <p:cNvGrpSpPr/>
          <p:nvPr/>
        </p:nvGrpSpPr>
        <p:grpSpPr>
          <a:xfrm>
            <a:off x="490127" y="3032385"/>
            <a:ext cx="1383729" cy="1774464"/>
            <a:chOff x="453100" y="3823025"/>
            <a:chExt cx="898350" cy="1152025"/>
          </a:xfrm>
        </p:grpSpPr>
        <p:sp>
          <p:nvSpPr>
            <p:cNvPr id="3731" name="Google Shape;3731;p72"/>
            <p:cNvSpPr/>
            <p:nvPr/>
          </p:nvSpPr>
          <p:spPr>
            <a:xfrm>
              <a:off x="686000" y="4291450"/>
              <a:ext cx="191350" cy="195625"/>
            </a:xfrm>
            <a:custGeom>
              <a:avLst/>
              <a:gdLst/>
              <a:ahLst/>
              <a:cxnLst/>
              <a:rect l="l" t="t" r="r" b="b"/>
              <a:pathLst>
                <a:path w="7654" h="7825" extrusionOk="0">
                  <a:moveTo>
                    <a:pt x="5755" y="0"/>
                  </a:moveTo>
                  <a:cubicBezTo>
                    <a:pt x="5139" y="0"/>
                    <a:pt x="4381" y="154"/>
                    <a:pt x="3494" y="616"/>
                  </a:cubicBezTo>
                  <a:cubicBezTo>
                    <a:pt x="1054" y="1892"/>
                    <a:pt x="611" y="2834"/>
                    <a:pt x="278" y="4442"/>
                  </a:cubicBezTo>
                  <a:cubicBezTo>
                    <a:pt x="1" y="5829"/>
                    <a:pt x="334" y="6938"/>
                    <a:pt x="334" y="6938"/>
                  </a:cubicBezTo>
                  <a:lnTo>
                    <a:pt x="1165" y="5773"/>
                  </a:lnTo>
                  <a:lnTo>
                    <a:pt x="1165" y="5773"/>
                  </a:lnTo>
                  <a:cubicBezTo>
                    <a:pt x="1165" y="5773"/>
                    <a:pt x="999" y="6605"/>
                    <a:pt x="1054" y="7049"/>
                  </a:cubicBezTo>
                  <a:cubicBezTo>
                    <a:pt x="1110" y="7492"/>
                    <a:pt x="1443" y="7825"/>
                    <a:pt x="1443" y="7825"/>
                  </a:cubicBezTo>
                  <a:cubicBezTo>
                    <a:pt x="1443" y="7825"/>
                    <a:pt x="1942" y="4110"/>
                    <a:pt x="3328" y="2723"/>
                  </a:cubicBezTo>
                  <a:cubicBezTo>
                    <a:pt x="5158" y="838"/>
                    <a:pt x="7265" y="838"/>
                    <a:pt x="7265" y="838"/>
                  </a:cubicBezTo>
                  <a:lnTo>
                    <a:pt x="7653" y="616"/>
                  </a:lnTo>
                  <a:cubicBezTo>
                    <a:pt x="7653" y="616"/>
                    <a:pt x="6988" y="0"/>
                    <a:pt x="5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2"/>
            <p:cNvSpPr/>
            <p:nvPr/>
          </p:nvSpPr>
          <p:spPr>
            <a:xfrm>
              <a:off x="939700" y="4291450"/>
              <a:ext cx="189950" cy="195625"/>
            </a:xfrm>
            <a:custGeom>
              <a:avLst/>
              <a:gdLst/>
              <a:ahLst/>
              <a:cxnLst/>
              <a:rect l="l" t="t" r="r" b="b"/>
              <a:pathLst>
                <a:path w="7598" h="7825" extrusionOk="0">
                  <a:moveTo>
                    <a:pt x="1873" y="0"/>
                  </a:moveTo>
                  <a:cubicBezTo>
                    <a:pt x="641" y="0"/>
                    <a:pt x="0" y="616"/>
                    <a:pt x="0" y="616"/>
                  </a:cubicBezTo>
                  <a:lnTo>
                    <a:pt x="333" y="838"/>
                  </a:lnTo>
                  <a:cubicBezTo>
                    <a:pt x="333" y="838"/>
                    <a:pt x="2440" y="838"/>
                    <a:pt x="4270" y="2723"/>
                  </a:cubicBezTo>
                  <a:cubicBezTo>
                    <a:pt x="5656" y="4110"/>
                    <a:pt x="6155" y="7825"/>
                    <a:pt x="6155" y="7825"/>
                  </a:cubicBezTo>
                  <a:cubicBezTo>
                    <a:pt x="6155" y="7825"/>
                    <a:pt x="6488" y="7492"/>
                    <a:pt x="6544" y="7049"/>
                  </a:cubicBezTo>
                  <a:cubicBezTo>
                    <a:pt x="6654" y="6605"/>
                    <a:pt x="6433" y="5773"/>
                    <a:pt x="6433" y="5773"/>
                  </a:cubicBezTo>
                  <a:lnTo>
                    <a:pt x="6433" y="5773"/>
                  </a:lnTo>
                  <a:lnTo>
                    <a:pt x="7264" y="6938"/>
                  </a:lnTo>
                  <a:cubicBezTo>
                    <a:pt x="7264" y="6938"/>
                    <a:pt x="7597" y="5829"/>
                    <a:pt x="7320" y="4442"/>
                  </a:cubicBezTo>
                  <a:cubicBezTo>
                    <a:pt x="6987" y="2834"/>
                    <a:pt x="6544" y="1892"/>
                    <a:pt x="4159" y="616"/>
                  </a:cubicBezTo>
                  <a:cubicBezTo>
                    <a:pt x="3253" y="154"/>
                    <a:pt x="2489" y="0"/>
                    <a:pt x="18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2"/>
            <p:cNvSpPr/>
            <p:nvPr/>
          </p:nvSpPr>
          <p:spPr>
            <a:xfrm>
              <a:off x="759475" y="4306850"/>
              <a:ext cx="129225" cy="230150"/>
            </a:xfrm>
            <a:custGeom>
              <a:avLst/>
              <a:gdLst/>
              <a:ahLst/>
              <a:cxnLst/>
              <a:rect l="l" t="t" r="r" b="b"/>
              <a:pathLst>
                <a:path w="5169" h="9206" extrusionOk="0">
                  <a:moveTo>
                    <a:pt x="3685" y="0"/>
                  </a:moveTo>
                  <a:cubicBezTo>
                    <a:pt x="3389" y="0"/>
                    <a:pt x="3069" y="56"/>
                    <a:pt x="2773" y="222"/>
                  </a:cubicBezTo>
                  <a:cubicBezTo>
                    <a:pt x="999" y="1054"/>
                    <a:pt x="278" y="2385"/>
                    <a:pt x="56" y="4048"/>
                  </a:cubicBezTo>
                  <a:cubicBezTo>
                    <a:pt x="1" y="4714"/>
                    <a:pt x="167" y="5767"/>
                    <a:pt x="444" y="6710"/>
                  </a:cubicBezTo>
                  <a:cubicBezTo>
                    <a:pt x="666" y="6100"/>
                    <a:pt x="1165" y="5601"/>
                    <a:pt x="1165" y="5601"/>
                  </a:cubicBezTo>
                  <a:lnTo>
                    <a:pt x="1165" y="5601"/>
                  </a:lnTo>
                  <a:cubicBezTo>
                    <a:pt x="1165" y="5601"/>
                    <a:pt x="555" y="6599"/>
                    <a:pt x="722" y="7652"/>
                  </a:cubicBezTo>
                  <a:cubicBezTo>
                    <a:pt x="943" y="8262"/>
                    <a:pt x="1221" y="8651"/>
                    <a:pt x="1831" y="9205"/>
                  </a:cubicBezTo>
                  <a:cubicBezTo>
                    <a:pt x="1831" y="9205"/>
                    <a:pt x="1387" y="6710"/>
                    <a:pt x="2330" y="3882"/>
                  </a:cubicBezTo>
                  <a:cubicBezTo>
                    <a:pt x="2999" y="1921"/>
                    <a:pt x="3793" y="620"/>
                    <a:pt x="4532" y="620"/>
                  </a:cubicBezTo>
                  <a:cubicBezTo>
                    <a:pt x="4650" y="620"/>
                    <a:pt x="4766" y="653"/>
                    <a:pt x="4880" y="721"/>
                  </a:cubicBezTo>
                  <a:cubicBezTo>
                    <a:pt x="4948" y="763"/>
                    <a:pt x="4992" y="781"/>
                    <a:pt x="5019" y="781"/>
                  </a:cubicBezTo>
                  <a:cubicBezTo>
                    <a:pt x="5169" y="781"/>
                    <a:pt x="4770" y="222"/>
                    <a:pt x="4770" y="222"/>
                  </a:cubicBezTo>
                  <a:cubicBezTo>
                    <a:pt x="4770" y="222"/>
                    <a:pt x="4277" y="0"/>
                    <a:pt x="3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2"/>
            <p:cNvSpPr/>
            <p:nvPr/>
          </p:nvSpPr>
          <p:spPr>
            <a:xfrm>
              <a:off x="926950" y="4306850"/>
              <a:ext cx="130600" cy="230150"/>
            </a:xfrm>
            <a:custGeom>
              <a:avLst/>
              <a:gdLst/>
              <a:ahLst/>
              <a:cxnLst/>
              <a:rect l="l" t="t" r="r" b="b"/>
              <a:pathLst>
                <a:path w="5224" h="9206" extrusionOk="0">
                  <a:moveTo>
                    <a:pt x="1500" y="0"/>
                  </a:moveTo>
                  <a:cubicBezTo>
                    <a:pt x="892" y="0"/>
                    <a:pt x="399" y="222"/>
                    <a:pt x="399" y="222"/>
                  </a:cubicBezTo>
                  <a:cubicBezTo>
                    <a:pt x="399" y="222"/>
                    <a:pt x="0" y="781"/>
                    <a:pt x="150" y="781"/>
                  </a:cubicBezTo>
                  <a:cubicBezTo>
                    <a:pt x="177" y="781"/>
                    <a:pt x="221" y="763"/>
                    <a:pt x="289" y="721"/>
                  </a:cubicBezTo>
                  <a:cubicBezTo>
                    <a:pt x="403" y="653"/>
                    <a:pt x="519" y="620"/>
                    <a:pt x="637" y="620"/>
                  </a:cubicBezTo>
                  <a:cubicBezTo>
                    <a:pt x="1376" y="620"/>
                    <a:pt x="2170" y="1921"/>
                    <a:pt x="2839" y="3882"/>
                  </a:cubicBezTo>
                  <a:cubicBezTo>
                    <a:pt x="3837" y="6710"/>
                    <a:pt x="3338" y="9205"/>
                    <a:pt x="3338" y="9205"/>
                  </a:cubicBezTo>
                  <a:cubicBezTo>
                    <a:pt x="3948" y="8651"/>
                    <a:pt x="4226" y="8262"/>
                    <a:pt x="4447" y="7652"/>
                  </a:cubicBezTo>
                  <a:cubicBezTo>
                    <a:pt x="4614" y="6599"/>
                    <a:pt x="4004" y="5601"/>
                    <a:pt x="4004" y="5601"/>
                  </a:cubicBezTo>
                  <a:lnTo>
                    <a:pt x="4004" y="5601"/>
                  </a:lnTo>
                  <a:cubicBezTo>
                    <a:pt x="4004" y="5601"/>
                    <a:pt x="4503" y="6100"/>
                    <a:pt x="4725" y="6710"/>
                  </a:cubicBezTo>
                  <a:cubicBezTo>
                    <a:pt x="5002" y="5767"/>
                    <a:pt x="5224" y="4714"/>
                    <a:pt x="5113" y="4048"/>
                  </a:cubicBezTo>
                  <a:cubicBezTo>
                    <a:pt x="4946" y="2385"/>
                    <a:pt x="4170" y="1054"/>
                    <a:pt x="2451" y="222"/>
                  </a:cubicBezTo>
                  <a:cubicBezTo>
                    <a:pt x="2137" y="56"/>
                    <a:pt x="1804" y="0"/>
                    <a:pt x="1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2"/>
            <p:cNvSpPr/>
            <p:nvPr/>
          </p:nvSpPr>
          <p:spPr>
            <a:xfrm>
              <a:off x="873150" y="4291600"/>
              <a:ext cx="58250" cy="683450"/>
            </a:xfrm>
            <a:custGeom>
              <a:avLst/>
              <a:gdLst/>
              <a:ahLst/>
              <a:cxnLst/>
              <a:rect l="l" t="t" r="r" b="b"/>
              <a:pathLst>
                <a:path w="2330" h="27338" extrusionOk="0">
                  <a:moveTo>
                    <a:pt x="1" y="0"/>
                  </a:moveTo>
                  <a:lnTo>
                    <a:pt x="1" y="27338"/>
                  </a:lnTo>
                  <a:lnTo>
                    <a:pt x="2330" y="27338"/>
                  </a:lnTo>
                  <a:lnTo>
                    <a:pt x="233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2"/>
            <p:cNvSpPr/>
            <p:nvPr/>
          </p:nvSpPr>
          <p:spPr>
            <a:xfrm>
              <a:off x="519650" y="4169025"/>
              <a:ext cx="353525" cy="151700"/>
            </a:xfrm>
            <a:custGeom>
              <a:avLst/>
              <a:gdLst/>
              <a:ahLst/>
              <a:cxnLst/>
              <a:rect l="l" t="t" r="r" b="b"/>
              <a:pathLst>
                <a:path w="14141" h="6068" extrusionOk="0">
                  <a:moveTo>
                    <a:pt x="5260" y="0"/>
                  </a:moveTo>
                  <a:cubicBezTo>
                    <a:pt x="4993" y="0"/>
                    <a:pt x="4719" y="8"/>
                    <a:pt x="4437" y="24"/>
                  </a:cubicBezTo>
                  <a:cubicBezTo>
                    <a:pt x="3771" y="134"/>
                    <a:pt x="2496" y="744"/>
                    <a:pt x="2108" y="1077"/>
                  </a:cubicBezTo>
                  <a:lnTo>
                    <a:pt x="2773" y="2463"/>
                  </a:lnTo>
                  <a:cubicBezTo>
                    <a:pt x="2773" y="2463"/>
                    <a:pt x="1886" y="2242"/>
                    <a:pt x="1054" y="2242"/>
                  </a:cubicBezTo>
                  <a:cubicBezTo>
                    <a:pt x="1" y="4127"/>
                    <a:pt x="278" y="6068"/>
                    <a:pt x="278" y="6068"/>
                  </a:cubicBezTo>
                  <a:cubicBezTo>
                    <a:pt x="278" y="6068"/>
                    <a:pt x="3081" y="2938"/>
                    <a:pt x="6799" y="2938"/>
                  </a:cubicBezTo>
                  <a:cubicBezTo>
                    <a:pt x="7133" y="2938"/>
                    <a:pt x="7473" y="2963"/>
                    <a:pt x="7819" y="3018"/>
                  </a:cubicBezTo>
                  <a:cubicBezTo>
                    <a:pt x="12089" y="3739"/>
                    <a:pt x="14141" y="5680"/>
                    <a:pt x="14141" y="5680"/>
                  </a:cubicBezTo>
                  <a:cubicBezTo>
                    <a:pt x="14141" y="5680"/>
                    <a:pt x="12592" y="0"/>
                    <a:pt x="5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2"/>
            <p:cNvSpPr/>
            <p:nvPr/>
          </p:nvSpPr>
          <p:spPr>
            <a:xfrm>
              <a:off x="939700" y="4169025"/>
              <a:ext cx="353525" cy="151700"/>
            </a:xfrm>
            <a:custGeom>
              <a:avLst/>
              <a:gdLst/>
              <a:ahLst/>
              <a:cxnLst/>
              <a:rect l="l" t="t" r="r" b="b"/>
              <a:pathLst>
                <a:path w="14141" h="6068" extrusionOk="0">
                  <a:moveTo>
                    <a:pt x="8881" y="0"/>
                  </a:moveTo>
                  <a:cubicBezTo>
                    <a:pt x="1549" y="0"/>
                    <a:pt x="0" y="5680"/>
                    <a:pt x="0" y="5680"/>
                  </a:cubicBezTo>
                  <a:cubicBezTo>
                    <a:pt x="0" y="5680"/>
                    <a:pt x="2052" y="3739"/>
                    <a:pt x="6266" y="3018"/>
                  </a:cubicBezTo>
                  <a:cubicBezTo>
                    <a:pt x="6617" y="2963"/>
                    <a:pt x="6962" y="2938"/>
                    <a:pt x="7299" y="2938"/>
                  </a:cubicBezTo>
                  <a:cubicBezTo>
                    <a:pt x="11061" y="2938"/>
                    <a:pt x="13863" y="6068"/>
                    <a:pt x="13863" y="6068"/>
                  </a:cubicBezTo>
                  <a:cubicBezTo>
                    <a:pt x="13863" y="6068"/>
                    <a:pt x="14140" y="4127"/>
                    <a:pt x="13087" y="2242"/>
                  </a:cubicBezTo>
                  <a:cubicBezTo>
                    <a:pt x="12255" y="2242"/>
                    <a:pt x="11368" y="2463"/>
                    <a:pt x="11368" y="2463"/>
                  </a:cubicBezTo>
                  <a:lnTo>
                    <a:pt x="12033" y="1077"/>
                  </a:lnTo>
                  <a:cubicBezTo>
                    <a:pt x="11645" y="744"/>
                    <a:pt x="10370" y="134"/>
                    <a:pt x="9704" y="24"/>
                  </a:cubicBezTo>
                  <a:cubicBezTo>
                    <a:pt x="9422" y="8"/>
                    <a:pt x="9148" y="0"/>
                    <a:pt x="88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2"/>
            <p:cNvSpPr/>
            <p:nvPr/>
          </p:nvSpPr>
          <p:spPr>
            <a:xfrm>
              <a:off x="453100" y="4058700"/>
              <a:ext cx="435325" cy="288375"/>
            </a:xfrm>
            <a:custGeom>
              <a:avLst/>
              <a:gdLst/>
              <a:ahLst/>
              <a:cxnLst/>
              <a:rect l="l" t="t" r="r" b="b"/>
              <a:pathLst>
                <a:path w="17413" h="11535" extrusionOk="0">
                  <a:moveTo>
                    <a:pt x="10093" y="0"/>
                  </a:moveTo>
                  <a:cubicBezTo>
                    <a:pt x="10093" y="0"/>
                    <a:pt x="9650" y="1109"/>
                    <a:pt x="9261" y="2496"/>
                  </a:cubicBezTo>
                  <a:cubicBezTo>
                    <a:pt x="8540" y="832"/>
                    <a:pt x="8041" y="278"/>
                    <a:pt x="8041" y="278"/>
                  </a:cubicBezTo>
                  <a:cubicBezTo>
                    <a:pt x="8041" y="278"/>
                    <a:pt x="7330" y="118"/>
                    <a:pt x="6242" y="118"/>
                  </a:cubicBezTo>
                  <a:cubicBezTo>
                    <a:pt x="5203" y="118"/>
                    <a:pt x="3821" y="264"/>
                    <a:pt x="2385" y="832"/>
                  </a:cubicBezTo>
                  <a:cubicBezTo>
                    <a:pt x="722" y="1553"/>
                    <a:pt x="1" y="3161"/>
                    <a:pt x="1" y="3161"/>
                  </a:cubicBezTo>
                  <a:cubicBezTo>
                    <a:pt x="1" y="3161"/>
                    <a:pt x="8818" y="3328"/>
                    <a:pt x="12699" y="6377"/>
                  </a:cubicBezTo>
                  <a:cubicBezTo>
                    <a:pt x="16581" y="9372"/>
                    <a:pt x="16803" y="11534"/>
                    <a:pt x="16803" y="11534"/>
                  </a:cubicBezTo>
                  <a:cubicBezTo>
                    <a:pt x="16803" y="11534"/>
                    <a:pt x="17413" y="9649"/>
                    <a:pt x="17080" y="8041"/>
                  </a:cubicBezTo>
                  <a:cubicBezTo>
                    <a:pt x="16470" y="5324"/>
                    <a:pt x="14973" y="3882"/>
                    <a:pt x="14973" y="3882"/>
                  </a:cubicBezTo>
                  <a:lnTo>
                    <a:pt x="13753" y="4991"/>
                  </a:lnTo>
                  <a:cubicBezTo>
                    <a:pt x="13476" y="1387"/>
                    <a:pt x="10093" y="0"/>
                    <a:pt x="10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2"/>
            <p:cNvSpPr/>
            <p:nvPr/>
          </p:nvSpPr>
          <p:spPr>
            <a:xfrm>
              <a:off x="914750" y="4058700"/>
              <a:ext cx="436700" cy="288375"/>
            </a:xfrm>
            <a:custGeom>
              <a:avLst/>
              <a:gdLst/>
              <a:ahLst/>
              <a:cxnLst/>
              <a:rect l="l" t="t" r="r" b="b"/>
              <a:pathLst>
                <a:path w="17468" h="11535" extrusionOk="0">
                  <a:moveTo>
                    <a:pt x="7431" y="0"/>
                  </a:moveTo>
                  <a:cubicBezTo>
                    <a:pt x="7431" y="0"/>
                    <a:pt x="4048" y="1387"/>
                    <a:pt x="3771" y="4991"/>
                  </a:cubicBezTo>
                  <a:lnTo>
                    <a:pt x="2496" y="3882"/>
                  </a:lnTo>
                  <a:cubicBezTo>
                    <a:pt x="2496" y="3882"/>
                    <a:pt x="1054" y="5324"/>
                    <a:pt x="444" y="8041"/>
                  </a:cubicBezTo>
                  <a:cubicBezTo>
                    <a:pt x="0" y="9649"/>
                    <a:pt x="721" y="11534"/>
                    <a:pt x="721" y="11534"/>
                  </a:cubicBezTo>
                  <a:cubicBezTo>
                    <a:pt x="721" y="11534"/>
                    <a:pt x="887" y="9372"/>
                    <a:pt x="4769" y="6377"/>
                  </a:cubicBezTo>
                  <a:cubicBezTo>
                    <a:pt x="8651" y="3328"/>
                    <a:pt x="17467" y="3161"/>
                    <a:pt x="17467" y="3161"/>
                  </a:cubicBezTo>
                  <a:cubicBezTo>
                    <a:pt x="17467" y="3161"/>
                    <a:pt x="16802" y="1553"/>
                    <a:pt x="15138" y="832"/>
                  </a:cubicBezTo>
                  <a:cubicBezTo>
                    <a:pt x="13703" y="264"/>
                    <a:pt x="12308" y="118"/>
                    <a:pt x="11255" y="118"/>
                  </a:cubicBezTo>
                  <a:cubicBezTo>
                    <a:pt x="10153" y="118"/>
                    <a:pt x="9427" y="278"/>
                    <a:pt x="9427" y="278"/>
                  </a:cubicBezTo>
                  <a:cubicBezTo>
                    <a:pt x="9427" y="278"/>
                    <a:pt x="8928" y="832"/>
                    <a:pt x="8262" y="2496"/>
                  </a:cubicBezTo>
                  <a:cubicBezTo>
                    <a:pt x="7819" y="1109"/>
                    <a:pt x="7431" y="0"/>
                    <a:pt x="74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2"/>
            <p:cNvSpPr/>
            <p:nvPr/>
          </p:nvSpPr>
          <p:spPr>
            <a:xfrm>
              <a:off x="554300" y="3900675"/>
              <a:ext cx="357700" cy="446400"/>
            </a:xfrm>
            <a:custGeom>
              <a:avLst/>
              <a:gdLst/>
              <a:ahLst/>
              <a:cxnLst/>
              <a:rect l="l" t="t" r="r" b="b"/>
              <a:pathLst>
                <a:path w="14308" h="17856" extrusionOk="0">
                  <a:moveTo>
                    <a:pt x="2829" y="0"/>
                  </a:moveTo>
                  <a:cubicBezTo>
                    <a:pt x="1387" y="111"/>
                    <a:pt x="1" y="610"/>
                    <a:pt x="1" y="610"/>
                  </a:cubicBezTo>
                  <a:cubicBezTo>
                    <a:pt x="1" y="610"/>
                    <a:pt x="3827" y="2384"/>
                    <a:pt x="6322" y="5157"/>
                  </a:cubicBezTo>
                  <a:cubicBezTo>
                    <a:pt x="12145" y="11534"/>
                    <a:pt x="13087" y="17855"/>
                    <a:pt x="13087" y="17855"/>
                  </a:cubicBezTo>
                  <a:cubicBezTo>
                    <a:pt x="13087" y="17855"/>
                    <a:pt x="14307" y="12698"/>
                    <a:pt x="11479" y="6044"/>
                  </a:cubicBezTo>
                  <a:cubicBezTo>
                    <a:pt x="10925" y="6543"/>
                    <a:pt x="10315" y="7153"/>
                    <a:pt x="10315" y="7153"/>
                  </a:cubicBezTo>
                  <a:cubicBezTo>
                    <a:pt x="10315" y="7153"/>
                    <a:pt x="10648" y="5767"/>
                    <a:pt x="10814" y="4824"/>
                  </a:cubicBezTo>
                  <a:cubicBezTo>
                    <a:pt x="10481" y="4103"/>
                    <a:pt x="10038" y="3438"/>
                    <a:pt x="9649" y="2717"/>
                  </a:cubicBezTo>
                  <a:cubicBezTo>
                    <a:pt x="8984" y="1774"/>
                    <a:pt x="8041" y="1220"/>
                    <a:pt x="7487" y="776"/>
                  </a:cubicBezTo>
                  <a:lnTo>
                    <a:pt x="7487" y="776"/>
                  </a:lnTo>
                  <a:cubicBezTo>
                    <a:pt x="7653" y="1275"/>
                    <a:pt x="7653" y="1553"/>
                    <a:pt x="7542" y="2329"/>
                  </a:cubicBezTo>
                  <a:cubicBezTo>
                    <a:pt x="6322" y="444"/>
                    <a:pt x="5435" y="222"/>
                    <a:pt x="4714" y="111"/>
                  </a:cubicBezTo>
                  <a:lnTo>
                    <a:pt x="4714" y="111"/>
                  </a:lnTo>
                  <a:cubicBezTo>
                    <a:pt x="4825" y="776"/>
                    <a:pt x="5047" y="1553"/>
                    <a:pt x="5047" y="1553"/>
                  </a:cubicBezTo>
                  <a:cubicBezTo>
                    <a:pt x="5047" y="1553"/>
                    <a:pt x="3827" y="388"/>
                    <a:pt x="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2"/>
            <p:cNvSpPr/>
            <p:nvPr/>
          </p:nvSpPr>
          <p:spPr>
            <a:xfrm>
              <a:off x="887025" y="3900675"/>
              <a:ext cx="357675" cy="446400"/>
            </a:xfrm>
            <a:custGeom>
              <a:avLst/>
              <a:gdLst/>
              <a:ahLst/>
              <a:cxnLst/>
              <a:rect l="l" t="t" r="r" b="b"/>
              <a:pathLst>
                <a:path w="14307" h="17856" extrusionOk="0">
                  <a:moveTo>
                    <a:pt x="11423" y="0"/>
                  </a:moveTo>
                  <a:cubicBezTo>
                    <a:pt x="10480" y="388"/>
                    <a:pt x="9205" y="1553"/>
                    <a:pt x="9205" y="1553"/>
                  </a:cubicBezTo>
                  <a:cubicBezTo>
                    <a:pt x="9205" y="1553"/>
                    <a:pt x="9427" y="776"/>
                    <a:pt x="9538" y="111"/>
                  </a:cubicBezTo>
                  <a:lnTo>
                    <a:pt x="9538" y="111"/>
                  </a:lnTo>
                  <a:cubicBezTo>
                    <a:pt x="8872" y="222"/>
                    <a:pt x="7985" y="444"/>
                    <a:pt x="6710" y="2329"/>
                  </a:cubicBezTo>
                  <a:cubicBezTo>
                    <a:pt x="6654" y="1553"/>
                    <a:pt x="6654" y="1275"/>
                    <a:pt x="6765" y="776"/>
                  </a:cubicBezTo>
                  <a:lnTo>
                    <a:pt x="6765" y="776"/>
                  </a:lnTo>
                  <a:cubicBezTo>
                    <a:pt x="6211" y="1220"/>
                    <a:pt x="5268" y="1774"/>
                    <a:pt x="4658" y="2717"/>
                  </a:cubicBezTo>
                  <a:cubicBezTo>
                    <a:pt x="4215" y="3438"/>
                    <a:pt x="3826" y="4103"/>
                    <a:pt x="3438" y="4824"/>
                  </a:cubicBezTo>
                  <a:cubicBezTo>
                    <a:pt x="3605" y="5767"/>
                    <a:pt x="3937" y="7153"/>
                    <a:pt x="3937" y="7153"/>
                  </a:cubicBezTo>
                  <a:cubicBezTo>
                    <a:pt x="3937" y="7153"/>
                    <a:pt x="3327" y="6543"/>
                    <a:pt x="2773" y="6044"/>
                  </a:cubicBezTo>
                  <a:cubicBezTo>
                    <a:pt x="0" y="12698"/>
                    <a:pt x="1165" y="17855"/>
                    <a:pt x="1165" y="17855"/>
                  </a:cubicBezTo>
                  <a:cubicBezTo>
                    <a:pt x="1165" y="17855"/>
                    <a:pt x="2163" y="11534"/>
                    <a:pt x="7985" y="5157"/>
                  </a:cubicBezTo>
                  <a:cubicBezTo>
                    <a:pt x="10480" y="2384"/>
                    <a:pt x="14307" y="610"/>
                    <a:pt x="14307" y="610"/>
                  </a:cubicBezTo>
                  <a:cubicBezTo>
                    <a:pt x="14307" y="610"/>
                    <a:pt x="12920" y="111"/>
                    <a:pt x="11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2"/>
            <p:cNvSpPr/>
            <p:nvPr/>
          </p:nvSpPr>
          <p:spPr>
            <a:xfrm>
              <a:off x="823250" y="3823025"/>
              <a:ext cx="153900" cy="524050"/>
            </a:xfrm>
            <a:custGeom>
              <a:avLst/>
              <a:gdLst/>
              <a:ahLst/>
              <a:cxnLst/>
              <a:rect l="l" t="t" r="r" b="b"/>
              <a:pathLst>
                <a:path w="6156" h="20962" extrusionOk="0">
                  <a:moveTo>
                    <a:pt x="3050" y="1"/>
                  </a:moveTo>
                  <a:cubicBezTo>
                    <a:pt x="3050" y="1"/>
                    <a:pt x="1387" y="2441"/>
                    <a:pt x="888" y="4548"/>
                  </a:cubicBezTo>
                  <a:cubicBezTo>
                    <a:pt x="2052" y="5490"/>
                    <a:pt x="2219" y="6267"/>
                    <a:pt x="2219" y="6267"/>
                  </a:cubicBezTo>
                  <a:cubicBezTo>
                    <a:pt x="2219" y="6267"/>
                    <a:pt x="999" y="5989"/>
                    <a:pt x="333" y="5823"/>
                  </a:cubicBezTo>
                  <a:cubicBezTo>
                    <a:pt x="0" y="6932"/>
                    <a:pt x="0" y="7986"/>
                    <a:pt x="0" y="8817"/>
                  </a:cubicBezTo>
                  <a:cubicBezTo>
                    <a:pt x="0" y="10093"/>
                    <a:pt x="167" y="11479"/>
                    <a:pt x="444" y="12921"/>
                  </a:cubicBezTo>
                  <a:cubicBezTo>
                    <a:pt x="1387" y="13420"/>
                    <a:pt x="1997" y="14418"/>
                    <a:pt x="1997" y="14418"/>
                  </a:cubicBezTo>
                  <a:cubicBezTo>
                    <a:pt x="1997" y="14418"/>
                    <a:pt x="1929" y="14412"/>
                    <a:pt x="1820" y="14412"/>
                  </a:cubicBezTo>
                  <a:cubicBezTo>
                    <a:pt x="1602" y="14412"/>
                    <a:pt x="1220" y="14437"/>
                    <a:pt x="888" y="14584"/>
                  </a:cubicBezTo>
                  <a:cubicBezTo>
                    <a:pt x="1830" y="17967"/>
                    <a:pt x="3161" y="20961"/>
                    <a:pt x="3161" y="20961"/>
                  </a:cubicBezTo>
                  <a:cubicBezTo>
                    <a:pt x="3161" y="20961"/>
                    <a:pt x="4880" y="16525"/>
                    <a:pt x="5712" y="12366"/>
                  </a:cubicBezTo>
                  <a:cubicBezTo>
                    <a:pt x="5565" y="12337"/>
                    <a:pt x="5422" y="12325"/>
                    <a:pt x="5285" y="12325"/>
                  </a:cubicBezTo>
                  <a:cubicBezTo>
                    <a:pt x="4648" y="12325"/>
                    <a:pt x="4159" y="12588"/>
                    <a:pt x="4159" y="12588"/>
                  </a:cubicBezTo>
                  <a:cubicBezTo>
                    <a:pt x="4159" y="12588"/>
                    <a:pt x="4936" y="11479"/>
                    <a:pt x="5878" y="11091"/>
                  </a:cubicBezTo>
                  <a:cubicBezTo>
                    <a:pt x="6045" y="10204"/>
                    <a:pt x="6100" y="9317"/>
                    <a:pt x="6156" y="8540"/>
                  </a:cubicBezTo>
                  <a:cubicBezTo>
                    <a:pt x="6156" y="7875"/>
                    <a:pt x="5823" y="5934"/>
                    <a:pt x="5213" y="4381"/>
                  </a:cubicBezTo>
                  <a:cubicBezTo>
                    <a:pt x="4936" y="4936"/>
                    <a:pt x="4159" y="5435"/>
                    <a:pt x="4159" y="5435"/>
                  </a:cubicBezTo>
                  <a:cubicBezTo>
                    <a:pt x="4159" y="5435"/>
                    <a:pt x="4326" y="3882"/>
                    <a:pt x="4547" y="3161"/>
                  </a:cubicBezTo>
                  <a:cubicBezTo>
                    <a:pt x="3716" y="1498"/>
                    <a:pt x="3050" y="1"/>
                    <a:pt x="3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746"/>
        <p:cNvGrpSpPr/>
        <p:nvPr/>
      </p:nvGrpSpPr>
      <p:grpSpPr>
        <a:xfrm>
          <a:off x="0" y="0"/>
          <a:ext cx="0" cy="0"/>
          <a:chOff x="0" y="0"/>
          <a:chExt cx="0" cy="0"/>
        </a:xfrm>
      </p:grpSpPr>
      <p:sp>
        <p:nvSpPr>
          <p:cNvPr id="3747" name="Google Shape;3747;p73"/>
          <p:cNvSpPr txBox="1">
            <a:spLocks noGrp="1"/>
          </p:cNvSpPr>
          <p:nvPr>
            <p:ph type="title"/>
          </p:nvPr>
        </p:nvSpPr>
        <p:spPr>
          <a:xfrm>
            <a:off x="713225" y="521225"/>
            <a:ext cx="7717500" cy="60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MOBILE WEB</a:t>
            </a:r>
            <a:endParaRPr/>
          </a:p>
        </p:txBody>
      </p:sp>
      <p:sp>
        <p:nvSpPr>
          <p:cNvPr id="3748" name="Google Shape;3748;p73"/>
          <p:cNvSpPr txBox="1">
            <a:spLocks noGrp="1"/>
          </p:cNvSpPr>
          <p:nvPr>
            <p:ph type="subTitle" idx="1"/>
          </p:nvPr>
        </p:nvSpPr>
        <p:spPr>
          <a:xfrm>
            <a:off x="713225" y="2013150"/>
            <a:ext cx="3187500" cy="1117200"/>
          </a:xfrm>
          <a:prstGeom prst="rect">
            <a:avLst/>
          </a:prstGeom>
        </p:spPr>
        <p:txBody>
          <a:bodyPr spcFirstLastPara="1" wrap="square" lIns="91425" tIns="91425" rIns="91425" bIns="91425" anchor="t" anchorCtr="0">
            <a:noAutofit/>
          </a:bodyPr>
          <a:lstStyle/>
          <a:p>
            <a:pPr marL="0" lvl="0" indent="0" algn="l" rtl="0">
              <a:spcBef>
                <a:spcPts val="0"/>
              </a:spcBef>
              <a:spcAft>
                <a:spcPts val="1200"/>
              </a:spcAft>
              <a:buClr>
                <a:schemeClr val="dk1"/>
              </a:buClr>
              <a:buSzPts val="1100"/>
              <a:buFont typeface="Arial"/>
              <a:buNone/>
            </a:pPr>
            <a:r>
              <a:rPr lang="en"/>
              <a:t>You can replace the image on the screen with your own work. Just right-click on it and select “Replace image”</a:t>
            </a:r>
            <a:endParaRPr/>
          </a:p>
        </p:txBody>
      </p:sp>
      <p:grpSp>
        <p:nvGrpSpPr>
          <p:cNvPr id="3749" name="Google Shape;3749;p73"/>
          <p:cNvGrpSpPr/>
          <p:nvPr/>
        </p:nvGrpSpPr>
        <p:grpSpPr>
          <a:xfrm>
            <a:off x="1939425" y="764688"/>
            <a:ext cx="1111825" cy="170525"/>
            <a:chOff x="1893450" y="398925"/>
            <a:chExt cx="1111825" cy="170525"/>
          </a:xfrm>
        </p:grpSpPr>
        <p:sp>
          <p:nvSpPr>
            <p:cNvPr id="3750" name="Google Shape;3750;p73"/>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3"/>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3"/>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3"/>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4" name="Google Shape;3754;p73"/>
          <p:cNvGrpSpPr/>
          <p:nvPr/>
        </p:nvGrpSpPr>
        <p:grpSpPr>
          <a:xfrm flipH="1">
            <a:off x="6092750" y="764700"/>
            <a:ext cx="1111825" cy="170525"/>
            <a:chOff x="1893450" y="398925"/>
            <a:chExt cx="1111825" cy="170525"/>
          </a:xfrm>
        </p:grpSpPr>
        <p:sp>
          <p:nvSpPr>
            <p:cNvPr id="3755" name="Google Shape;3755;p73"/>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3"/>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3"/>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3"/>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9" name="Google Shape;3759;p73"/>
          <p:cNvGrpSpPr/>
          <p:nvPr/>
        </p:nvGrpSpPr>
        <p:grpSpPr>
          <a:xfrm>
            <a:off x="5330851" y="1974118"/>
            <a:ext cx="1535969" cy="2833031"/>
            <a:chOff x="4089139" y="3416366"/>
            <a:chExt cx="446516" cy="927342"/>
          </a:xfrm>
        </p:grpSpPr>
        <p:sp>
          <p:nvSpPr>
            <p:cNvPr id="3760" name="Google Shape;3760;p73"/>
            <p:cNvSpPr/>
            <p:nvPr/>
          </p:nvSpPr>
          <p:spPr>
            <a:xfrm>
              <a:off x="4089139" y="3416366"/>
              <a:ext cx="446516" cy="927342"/>
            </a:xfrm>
            <a:custGeom>
              <a:avLst/>
              <a:gdLst/>
              <a:ahLst/>
              <a:cxnLst/>
              <a:rect l="l" t="t" r="r" b="b"/>
              <a:pathLst>
                <a:path w="27381" h="56866" extrusionOk="0">
                  <a:moveTo>
                    <a:pt x="2107" y="1"/>
                  </a:moveTo>
                  <a:cubicBezTo>
                    <a:pt x="944" y="1"/>
                    <a:pt x="1" y="945"/>
                    <a:pt x="1" y="2107"/>
                  </a:cubicBezTo>
                  <a:lnTo>
                    <a:pt x="1" y="54761"/>
                  </a:lnTo>
                  <a:cubicBezTo>
                    <a:pt x="1" y="55923"/>
                    <a:pt x="944" y="56866"/>
                    <a:pt x="2107" y="56866"/>
                  </a:cubicBezTo>
                  <a:lnTo>
                    <a:pt x="25274" y="56866"/>
                  </a:lnTo>
                  <a:cubicBezTo>
                    <a:pt x="26437" y="56866"/>
                    <a:pt x="27379" y="55923"/>
                    <a:pt x="27381" y="54761"/>
                  </a:cubicBezTo>
                  <a:lnTo>
                    <a:pt x="27381" y="2107"/>
                  </a:lnTo>
                  <a:cubicBezTo>
                    <a:pt x="27381" y="945"/>
                    <a:pt x="26437" y="1"/>
                    <a:pt x="252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3"/>
            <p:cNvSpPr/>
            <p:nvPr/>
          </p:nvSpPr>
          <p:spPr>
            <a:xfrm>
              <a:off x="4276676" y="4241884"/>
              <a:ext cx="68883" cy="66257"/>
            </a:xfrm>
            <a:custGeom>
              <a:avLst/>
              <a:gdLst/>
              <a:ahLst/>
              <a:cxnLst/>
              <a:rect l="l" t="t" r="r" b="b"/>
              <a:pathLst>
                <a:path w="4224" h="4063" extrusionOk="0">
                  <a:moveTo>
                    <a:pt x="2194" y="0"/>
                  </a:moveTo>
                  <a:cubicBezTo>
                    <a:pt x="2193" y="0"/>
                    <a:pt x="2192" y="0"/>
                    <a:pt x="2191" y="0"/>
                  </a:cubicBezTo>
                  <a:cubicBezTo>
                    <a:pt x="1370" y="0"/>
                    <a:pt x="628" y="495"/>
                    <a:pt x="314" y="1254"/>
                  </a:cubicBezTo>
                  <a:cubicBezTo>
                    <a:pt x="0" y="2013"/>
                    <a:pt x="174" y="2887"/>
                    <a:pt x="755" y="3467"/>
                  </a:cubicBezTo>
                  <a:cubicBezTo>
                    <a:pt x="1143" y="3856"/>
                    <a:pt x="1663" y="4062"/>
                    <a:pt x="2192" y="4062"/>
                  </a:cubicBezTo>
                  <a:cubicBezTo>
                    <a:pt x="2454" y="4062"/>
                    <a:pt x="2717" y="4012"/>
                    <a:pt x="2968" y="3908"/>
                  </a:cubicBezTo>
                  <a:cubicBezTo>
                    <a:pt x="3728" y="3594"/>
                    <a:pt x="4222" y="2854"/>
                    <a:pt x="4223" y="2032"/>
                  </a:cubicBezTo>
                  <a:cubicBezTo>
                    <a:pt x="4223" y="911"/>
                    <a:pt x="3315" y="0"/>
                    <a:pt x="21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3"/>
            <p:cNvSpPr/>
            <p:nvPr/>
          </p:nvSpPr>
          <p:spPr>
            <a:xfrm>
              <a:off x="4267087" y="3493843"/>
              <a:ext cx="90637" cy="16813"/>
            </a:xfrm>
            <a:custGeom>
              <a:avLst/>
              <a:gdLst/>
              <a:ahLst/>
              <a:cxnLst/>
              <a:rect l="l" t="t" r="r" b="b"/>
              <a:pathLst>
                <a:path w="5558" h="1031" extrusionOk="0">
                  <a:moveTo>
                    <a:pt x="515" y="0"/>
                  </a:moveTo>
                  <a:cubicBezTo>
                    <a:pt x="231" y="0"/>
                    <a:pt x="0" y="231"/>
                    <a:pt x="0" y="515"/>
                  </a:cubicBezTo>
                  <a:cubicBezTo>
                    <a:pt x="0" y="799"/>
                    <a:pt x="231" y="1030"/>
                    <a:pt x="515" y="1030"/>
                  </a:cubicBezTo>
                  <a:lnTo>
                    <a:pt x="5044" y="1030"/>
                  </a:lnTo>
                  <a:cubicBezTo>
                    <a:pt x="5326" y="1030"/>
                    <a:pt x="5557" y="799"/>
                    <a:pt x="5557" y="515"/>
                  </a:cubicBezTo>
                  <a:cubicBezTo>
                    <a:pt x="5557" y="231"/>
                    <a:pt x="5326" y="0"/>
                    <a:pt x="50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3"/>
            <p:cNvSpPr/>
            <p:nvPr/>
          </p:nvSpPr>
          <p:spPr>
            <a:xfrm>
              <a:off x="4301496" y="3457787"/>
              <a:ext cx="21020" cy="20221"/>
            </a:xfrm>
            <a:custGeom>
              <a:avLst/>
              <a:gdLst/>
              <a:ahLst/>
              <a:cxnLst/>
              <a:rect l="l" t="t" r="r" b="b"/>
              <a:pathLst>
                <a:path w="1289" h="1240" extrusionOk="0">
                  <a:moveTo>
                    <a:pt x="669" y="0"/>
                  </a:moveTo>
                  <a:cubicBezTo>
                    <a:pt x="419" y="0"/>
                    <a:pt x="193" y="152"/>
                    <a:pt x="98" y="383"/>
                  </a:cubicBezTo>
                  <a:cubicBezTo>
                    <a:pt x="1" y="615"/>
                    <a:pt x="55" y="882"/>
                    <a:pt x="232" y="1059"/>
                  </a:cubicBezTo>
                  <a:cubicBezTo>
                    <a:pt x="350" y="1177"/>
                    <a:pt x="509" y="1239"/>
                    <a:pt x="671" y="1239"/>
                  </a:cubicBezTo>
                  <a:cubicBezTo>
                    <a:pt x="750" y="1239"/>
                    <a:pt x="830" y="1224"/>
                    <a:pt x="906" y="1193"/>
                  </a:cubicBezTo>
                  <a:cubicBezTo>
                    <a:pt x="1138" y="1096"/>
                    <a:pt x="1289" y="871"/>
                    <a:pt x="1289" y="620"/>
                  </a:cubicBezTo>
                  <a:cubicBezTo>
                    <a:pt x="1289" y="279"/>
                    <a:pt x="1012" y="0"/>
                    <a:pt x="6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764" name="Google Shape;3764;p73"/>
          <p:cNvPicPr preferRelativeResize="0"/>
          <p:nvPr/>
        </p:nvPicPr>
        <p:blipFill rotWithShape="1">
          <a:blip r:embed="rId3">
            <a:alphaModFix/>
          </a:blip>
          <a:srcRect l="45825" r="8729"/>
          <a:stretch/>
        </p:blipFill>
        <p:spPr>
          <a:xfrm>
            <a:off x="5408732" y="2508350"/>
            <a:ext cx="1380199" cy="1708349"/>
          </a:xfrm>
          <a:prstGeom prst="rect">
            <a:avLst/>
          </a:prstGeom>
          <a:noFill/>
          <a:ln>
            <a:noFill/>
          </a:ln>
        </p:spPr>
      </p:pic>
      <p:sp>
        <p:nvSpPr>
          <p:cNvPr id="3765" name="Google Shape;3765;p73"/>
          <p:cNvSpPr/>
          <p:nvPr/>
        </p:nvSpPr>
        <p:spPr>
          <a:xfrm>
            <a:off x="2822650" y="3657151"/>
            <a:ext cx="2451687" cy="1149703"/>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66" name="Google Shape;3766;p73"/>
          <p:cNvGrpSpPr/>
          <p:nvPr/>
        </p:nvGrpSpPr>
        <p:grpSpPr>
          <a:xfrm flipH="1">
            <a:off x="4321912" y="3383542"/>
            <a:ext cx="1053862" cy="1432557"/>
            <a:chOff x="2342250" y="2802025"/>
            <a:chExt cx="336450" cy="457350"/>
          </a:xfrm>
        </p:grpSpPr>
        <p:sp>
          <p:nvSpPr>
            <p:cNvPr id="3767" name="Google Shape;3767;p73"/>
            <p:cNvSpPr/>
            <p:nvPr/>
          </p:nvSpPr>
          <p:spPr>
            <a:xfrm>
              <a:off x="2450400" y="3124600"/>
              <a:ext cx="95925" cy="131575"/>
            </a:xfrm>
            <a:custGeom>
              <a:avLst/>
              <a:gdLst/>
              <a:ahLst/>
              <a:cxnLst/>
              <a:rect l="l" t="t" r="r" b="b"/>
              <a:pathLst>
                <a:path w="3837" h="5263" extrusionOk="0">
                  <a:moveTo>
                    <a:pt x="1960" y="1"/>
                  </a:moveTo>
                  <a:lnTo>
                    <a:pt x="185" y="370"/>
                  </a:lnTo>
                  <a:cubicBezTo>
                    <a:pt x="185" y="370"/>
                    <a:pt x="592" y="1553"/>
                    <a:pt x="555" y="2958"/>
                  </a:cubicBezTo>
                  <a:cubicBezTo>
                    <a:pt x="481" y="4326"/>
                    <a:pt x="0" y="4918"/>
                    <a:pt x="961" y="4918"/>
                  </a:cubicBezTo>
                  <a:cubicBezTo>
                    <a:pt x="1923" y="4918"/>
                    <a:pt x="2292" y="5066"/>
                    <a:pt x="2884" y="5250"/>
                  </a:cubicBezTo>
                  <a:cubicBezTo>
                    <a:pt x="2919" y="5259"/>
                    <a:pt x="2953" y="5262"/>
                    <a:pt x="2986" y="5262"/>
                  </a:cubicBezTo>
                  <a:cubicBezTo>
                    <a:pt x="3550" y="5262"/>
                    <a:pt x="3837" y="4139"/>
                    <a:pt x="3069" y="4104"/>
                  </a:cubicBezTo>
                  <a:cubicBezTo>
                    <a:pt x="2859" y="4084"/>
                    <a:pt x="2687" y="4081"/>
                    <a:pt x="2542" y="4081"/>
                  </a:cubicBezTo>
                  <a:cubicBezTo>
                    <a:pt x="2453" y="4081"/>
                    <a:pt x="2374" y="4082"/>
                    <a:pt x="2302" y="4082"/>
                  </a:cubicBezTo>
                  <a:cubicBezTo>
                    <a:pt x="2060" y="4082"/>
                    <a:pt x="1904" y="4065"/>
                    <a:pt x="1738" y="3919"/>
                  </a:cubicBezTo>
                  <a:cubicBezTo>
                    <a:pt x="1331" y="3550"/>
                    <a:pt x="1960" y="1"/>
                    <a:pt x="19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3"/>
            <p:cNvSpPr/>
            <p:nvPr/>
          </p:nvSpPr>
          <p:spPr>
            <a:xfrm>
              <a:off x="2492900" y="3120450"/>
              <a:ext cx="96000" cy="135725"/>
            </a:xfrm>
            <a:custGeom>
              <a:avLst/>
              <a:gdLst/>
              <a:ahLst/>
              <a:cxnLst/>
              <a:rect l="l" t="t" r="r" b="b"/>
              <a:pathLst>
                <a:path w="3840" h="5429" extrusionOk="0">
                  <a:moveTo>
                    <a:pt x="1319" y="1"/>
                  </a:moveTo>
                  <a:cubicBezTo>
                    <a:pt x="989" y="1"/>
                    <a:pt x="186" y="536"/>
                    <a:pt x="186" y="536"/>
                  </a:cubicBezTo>
                  <a:cubicBezTo>
                    <a:pt x="186" y="536"/>
                    <a:pt x="592" y="1719"/>
                    <a:pt x="555" y="3124"/>
                  </a:cubicBezTo>
                  <a:cubicBezTo>
                    <a:pt x="518" y="4492"/>
                    <a:pt x="1" y="5084"/>
                    <a:pt x="962" y="5084"/>
                  </a:cubicBezTo>
                  <a:cubicBezTo>
                    <a:pt x="1923" y="5084"/>
                    <a:pt x="2293" y="5232"/>
                    <a:pt x="2921" y="5416"/>
                  </a:cubicBezTo>
                  <a:cubicBezTo>
                    <a:pt x="2954" y="5425"/>
                    <a:pt x="2986" y="5428"/>
                    <a:pt x="3018" y="5428"/>
                  </a:cubicBezTo>
                  <a:cubicBezTo>
                    <a:pt x="3550" y="5428"/>
                    <a:pt x="3840" y="4305"/>
                    <a:pt x="3106" y="4270"/>
                  </a:cubicBezTo>
                  <a:cubicBezTo>
                    <a:pt x="2887" y="4250"/>
                    <a:pt x="2708" y="4247"/>
                    <a:pt x="2558" y="4247"/>
                  </a:cubicBezTo>
                  <a:cubicBezTo>
                    <a:pt x="2465" y="4247"/>
                    <a:pt x="2383" y="4248"/>
                    <a:pt x="2309" y="4248"/>
                  </a:cubicBezTo>
                  <a:cubicBezTo>
                    <a:pt x="2060" y="4248"/>
                    <a:pt x="1905" y="4231"/>
                    <a:pt x="1738" y="4085"/>
                  </a:cubicBezTo>
                  <a:cubicBezTo>
                    <a:pt x="1332" y="3716"/>
                    <a:pt x="1849" y="980"/>
                    <a:pt x="1443" y="56"/>
                  </a:cubicBezTo>
                  <a:cubicBezTo>
                    <a:pt x="1421" y="17"/>
                    <a:pt x="1377" y="1"/>
                    <a:pt x="1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3"/>
            <p:cNvSpPr/>
            <p:nvPr/>
          </p:nvSpPr>
          <p:spPr>
            <a:xfrm>
              <a:off x="2342250" y="2802025"/>
              <a:ext cx="299500" cy="457350"/>
            </a:xfrm>
            <a:custGeom>
              <a:avLst/>
              <a:gdLst/>
              <a:ahLst/>
              <a:cxnLst/>
              <a:rect l="l" t="t" r="r" b="b"/>
              <a:pathLst>
                <a:path w="11980" h="18294" extrusionOk="0">
                  <a:moveTo>
                    <a:pt x="10094" y="1"/>
                  </a:moveTo>
                  <a:cubicBezTo>
                    <a:pt x="8837" y="38"/>
                    <a:pt x="8097" y="999"/>
                    <a:pt x="7136" y="2293"/>
                  </a:cubicBezTo>
                  <a:cubicBezTo>
                    <a:pt x="6175" y="3587"/>
                    <a:pt x="5472" y="4141"/>
                    <a:pt x="4400" y="7173"/>
                  </a:cubicBezTo>
                  <a:cubicBezTo>
                    <a:pt x="3291" y="10168"/>
                    <a:pt x="3661" y="11979"/>
                    <a:pt x="3291" y="13384"/>
                  </a:cubicBezTo>
                  <a:cubicBezTo>
                    <a:pt x="2921" y="14826"/>
                    <a:pt x="1" y="17155"/>
                    <a:pt x="37" y="18116"/>
                  </a:cubicBezTo>
                  <a:cubicBezTo>
                    <a:pt x="52" y="18239"/>
                    <a:pt x="111" y="18294"/>
                    <a:pt x="203" y="18294"/>
                  </a:cubicBezTo>
                  <a:cubicBezTo>
                    <a:pt x="805" y="18294"/>
                    <a:pt x="2840" y="15994"/>
                    <a:pt x="3513" y="15418"/>
                  </a:cubicBezTo>
                  <a:cubicBezTo>
                    <a:pt x="4289" y="14789"/>
                    <a:pt x="6840" y="14456"/>
                    <a:pt x="8504" y="12238"/>
                  </a:cubicBezTo>
                  <a:cubicBezTo>
                    <a:pt x="10167" y="10020"/>
                    <a:pt x="10130" y="5805"/>
                    <a:pt x="10907" y="4252"/>
                  </a:cubicBezTo>
                  <a:cubicBezTo>
                    <a:pt x="11683" y="2737"/>
                    <a:pt x="11979" y="2293"/>
                    <a:pt x="11979" y="1627"/>
                  </a:cubicBezTo>
                  <a:cubicBezTo>
                    <a:pt x="11905" y="629"/>
                    <a:pt x="11055" y="1"/>
                    <a:pt x="100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3"/>
            <p:cNvSpPr/>
            <p:nvPr/>
          </p:nvSpPr>
          <p:spPr>
            <a:xfrm>
              <a:off x="2637100" y="2829750"/>
              <a:ext cx="41600" cy="31450"/>
            </a:xfrm>
            <a:custGeom>
              <a:avLst/>
              <a:gdLst/>
              <a:ahLst/>
              <a:cxnLst/>
              <a:rect l="l" t="t" r="r" b="b"/>
              <a:pathLst>
                <a:path w="1664" h="1258" extrusionOk="0">
                  <a:moveTo>
                    <a:pt x="37" y="1"/>
                  </a:moveTo>
                  <a:cubicBezTo>
                    <a:pt x="222" y="629"/>
                    <a:pt x="0" y="1258"/>
                    <a:pt x="0" y="1258"/>
                  </a:cubicBezTo>
                  <a:cubicBezTo>
                    <a:pt x="0" y="1258"/>
                    <a:pt x="370" y="1073"/>
                    <a:pt x="887" y="999"/>
                  </a:cubicBezTo>
                  <a:cubicBezTo>
                    <a:pt x="911" y="997"/>
                    <a:pt x="935" y="996"/>
                    <a:pt x="959" y="996"/>
                  </a:cubicBezTo>
                  <a:cubicBezTo>
                    <a:pt x="1336" y="996"/>
                    <a:pt x="1664" y="1258"/>
                    <a:pt x="1664" y="1258"/>
                  </a:cubicBezTo>
                  <a:cubicBezTo>
                    <a:pt x="1664" y="1258"/>
                    <a:pt x="1590"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3"/>
            <p:cNvSpPr/>
            <p:nvPr/>
          </p:nvSpPr>
          <p:spPr>
            <a:xfrm>
              <a:off x="2350575" y="2881475"/>
              <a:ext cx="213525" cy="330025"/>
            </a:xfrm>
            <a:custGeom>
              <a:avLst/>
              <a:gdLst/>
              <a:ahLst/>
              <a:cxnLst/>
              <a:rect l="l" t="t" r="r" b="b"/>
              <a:pathLst>
                <a:path w="8541" h="13201" extrusionOk="0">
                  <a:moveTo>
                    <a:pt x="7025" y="1"/>
                  </a:moveTo>
                  <a:cubicBezTo>
                    <a:pt x="6489" y="1"/>
                    <a:pt x="5855" y="270"/>
                    <a:pt x="5287" y="594"/>
                  </a:cubicBezTo>
                  <a:cubicBezTo>
                    <a:pt x="3993" y="1296"/>
                    <a:pt x="3069" y="3367"/>
                    <a:pt x="2145" y="7359"/>
                  </a:cubicBezTo>
                  <a:cubicBezTo>
                    <a:pt x="1220" y="11278"/>
                    <a:pt x="0" y="13201"/>
                    <a:pt x="740" y="13201"/>
                  </a:cubicBezTo>
                  <a:cubicBezTo>
                    <a:pt x="1479" y="13201"/>
                    <a:pt x="2736" y="11020"/>
                    <a:pt x="4030" y="9984"/>
                  </a:cubicBezTo>
                  <a:cubicBezTo>
                    <a:pt x="5324" y="8986"/>
                    <a:pt x="6285" y="8062"/>
                    <a:pt x="7616" y="5400"/>
                  </a:cubicBezTo>
                  <a:cubicBezTo>
                    <a:pt x="8282" y="4069"/>
                    <a:pt x="8540" y="1629"/>
                    <a:pt x="8060" y="668"/>
                  </a:cubicBezTo>
                  <a:cubicBezTo>
                    <a:pt x="7843" y="183"/>
                    <a:pt x="7467" y="1"/>
                    <a:pt x="7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3"/>
            <p:cNvSpPr/>
            <p:nvPr/>
          </p:nvSpPr>
          <p:spPr>
            <a:xfrm>
              <a:off x="2581625" y="2820775"/>
              <a:ext cx="32375" cy="16925"/>
            </a:xfrm>
            <a:custGeom>
              <a:avLst/>
              <a:gdLst/>
              <a:ahLst/>
              <a:cxnLst/>
              <a:rect l="l" t="t" r="r" b="b"/>
              <a:pathLst>
                <a:path w="1295" h="677" extrusionOk="0">
                  <a:moveTo>
                    <a:pt x="874" y="1"/>
                  </a:moveTo>
                  <a:cubicBezTo>
                    <a:pt x="814" y="1"/>
                    <a:pt x="745" y="9"/>
                    <a:pt x="666" y="27"/>
                  </a:cubicBezTo>
                  <a:cubicBezTo>
                    <a:pt x="149" y="175"/>
                    <a:pt x="1" y="582"/>
                    <a:pt x="1" y="582"/>
                  </a:cubicBezTo>
                  <a:cubicBezTo>
                    <a:pt x="1" y="582"/>
                    <a:pt x="380" y="676"/>
                    <a:pt x="682" y="676"/>
                  </a:cubicBezTo>
                  <a:cubicBezTo>
                    <a:pt x="758" y="676"/>
                    <a:pt x="829" y="670"/>
                    <a:pt x="888" y="656"/>
                  </a:cubicBezTo>
                  <a:cubicBezTo>
                    <a:pt x="1110" y="619"/>
                    <a:pt x="1295" y="397"/>
                    <a:pt x="1295" y="397"/>
                  </a:cubicBezTo>
                  <a:cubicBezTo>
                    <a:pt x="1295" y="397"/>
                    <a:pt x="1295" y="1"/>
                    <a:pt x="8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3"/>
            <p:cNvSpPr/>
            <p:nvPr/>
          </p:nvSpPr>
          <p:spPr>
            <a:xfrm>
              <a:off x="2404175" y="2927725"/>
              <a:ext cx="132200" cy="136825"/>
            </a:xfrm>
            <a:custGeom>
              <a:avLst/>
              <a:gdLst/>
              <a:ahLst/>
              <a:cxnLst/>
              <a:rect l="l" t="t" r="r" b="b"/>
              <a:pathLst>
                <a:path w="5288" h="5473" extrusionOk="0">
                  <a:moveTo>
                    <a:pt x="5287" y="1"/>
                  </a:moveTo>
                  <a:lnTo>
                    <a:pt x="5287" y="1"/>
                  </a:lnTo>
                  <a:cubicBezTo>
                    <a:pt x="5287" y="1"/>
                    <a:pt x="3808" y="2404"/>
                    <a:pt x="2588" y="3180"/>
                  </a:cubicBezTo>
                  <a:cubicBezTo>
                    <a:pt x="1368" y="3994"/>
                    <a:pt x="222" y="4548"/>
                    <a:pt x="222" y="4548"/>
                  </a:cubicBezTo>
                  <a:lnTo>
                    <a:pt x="1" y="5472"/>
                  </a:lnTo>
                  <a:cubicBezTo>
                    <a:pt x="1" y="5472"/>
                    <a:pt x="1664" y="4622"/>
                    <a:pt x="3217" y="3180"/>
                  </a:cubicBezTo>
                  <a:cubicBezTo>
                    <a:pt x="4844" y="1812"/>
                    <a:pt x="5287" y="1"/>
                    <a:pt x="5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3"/>
            <p:cNvSpPr/>
            <p:nvPr/>
          </p:nvSpPr>
          <p:spPr>
            <a:xfrm>
              <a:off x="2388475" y="2988725"/>
              <a:ext cx="135875" cy="137750"/>
            </a:xfrm>
            <a:custGeom>
              <a:avLst/>
              <a:gdLst/>
              <a:ahLst/>
              <a:cxnLst/>
              <a:rect l="l" t="t" r="r" b="b"/>
              <a:pathLst>
                <a:path w="5435" h="5510" extrusionOk="0">
                  <a:moveTo>
                    <a:pt x="5435" y="1"/>
                  </a:moveTo>
                  <a:cubicBezTo>
                    <a:pt x="5435" y="1"/>
                    <a:pt x="3771" y="2182"/>
                    <a:pt x="2366" y="3291"/>
                  </a:cubicBezTo>
                  <a:cubicBezTo>
                    <a:pt x="850" y="4511"/>
                    <a:pt x="148" y="4770"/>
                    <a:pt x="148" y="4770"/>
                  </a:cubicBezTo>
                  <a:lnTo>
                    <a:pt x="0" y="5509"/>
                  </a:lnTo>
                  <a:cubicBezTo>
                    <a:pt x="0" y="5509"/>
                    <a:pt x="1923" y="4770"/>
                    <a:pt x="3106" y="3587"/>
                  </a:cubicBezTo>
                  <a:cubicBezTo>
                    <a:pt x="4621" y="2034"/>
                    <a:pt x="5435" y="1"/>
                    <a:pt x="5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5" name="Google Shape;3775;p73"/>
          <p:cNvGrpSpPr/>
          <p:nvPr/>
        </p:nvGrpSpPr>
        <p:grpSpPr>
          <a:xfrm>
            <a:off x="6565399" y="2481777"/>
            <a:ext cx="1291533" cy="2324789"/>
            <a:chOff x="760875" y="3379425"/>
            <a:chExt cx="887225" cy="1597025"/>
          </a:xfrm>
        </p:grpSpPr>
        <p:sp>
          <p:nvSpPr>
            <p:cNvPr id="3776" name="Google Shape;3776;p73"/>
            <p:cNvSpPr/>
            <p:nvPr/>
          </p:nvSpPr>
          <p:spPr>
            <a:xfrm>
              <a:off x="1248825" y="3527750"/>
              <a:ext cx="317500" cy="350750"/>
            </a:xfrm>
            <a:custGeom>
              <a:avLst/>
              <a:gdLst/>
              <a:ahLst/>
              <a:cxnLst/>
              <a:rect l="l" t="t" r="r" b="b"/>
              <a:pathLst>
                <a:path w="12700" h="14030" extrusionOk="0">
                  <a:moveTo>
                    <a:pt x="8263" y="1"/>
                  </a:moveTo>
                  <a:lnTo>
                    <a:pt x="8263" y="1"/>
                  </a:lnTo>
                  <a:cubicBezTo>
                    <a:pt x="8319" y="278"/>
                    <a:pt x="8319" y="722"/>
                    <a:pt x="8208" y="2274"/>
                  </a:cubicBezTo>
                  <a:cubicBezTo>
                    <a:pt x="7598" y="1442"/>
                    <a:pt x="6655" y="444"/>
                    <a:pt x="6655" y="444"/>
                  </a:cubicBezTo>
                  <a:cubicBezTo>
                    <a:pt x="6655" y="444"/>
                    <a:pt x="5213" y="943"/>
                    <a:pt x="3494" y="2773"/>
                  </a:cubicBezTo>
                  <a:cubicBezTo>
                    <a:pt x="1831" y="4548"/>
                    <a:pt x="278" y="9594"/>
                    <a:pt x="223" y="9760"/>
                  </a:cubicBezTo>
                  <a:lnTo>
                    <a:pt x="1" y="14030"/>
                  </a:lnTo>
                  <a:cubicBezTo>
                    <a:pt x="1" y="14030"/>
                    <a:pt x="3494" y="7376"/>
                    <a:pt x="4936" y="6156"/>
                  </a:cubicBezTo>
                  <a:cubicBezTo>
                    <a:pt x="9095" y="2551"/>
                    <a:pt x="12699" y="2441"/>
                    <a:pt x="12699" y="2441"/>
                  </a:cubicBezTo>
                  <a:cubicBezTo>
                    <a:pt x="12699" y="2441"/>
                    <a:pt x="11923" y="1553"/>
                    <a:pt x="10869" y="999"/>
                  </a:cubicBezTo>
                  <a:cubicBezTo>
                    <a:pt x="9871" y="444"/>
                    <a:pt x="8818" y="112"/>
                    <a:pt x="8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3"/>
            <p:cNvSpPr/>
            <p:nvPr/>
          </p:nvSpPr>
          <p:spPr>
            <a:xfrm>
              <a:off x="841275" y="3527750"/>
              <a:ext cx="317475" cy="350750"/>
            </a:xfrm>
            <a:custGeom>
              <a:avLst/>
              <a:gdLst/>
              <a:ahLst/>
              <a:cxnLst/>
              <a:rect l="l" t="t" r="r" b="b"/>
              <a:pathLst>
                <a:path w="12699" h="14030" extrusionOk="0">
                  <a:moveTo>
                    <a:pt x="4492" y="1"/>
                  </a:moveTo>
                  <a:lnTo>
                    <a:pt x="4492" y="1"/>
                  </a:lnTo>
                  <a:cubicBezTo>
                    <a:pt x="3937" y="112"/>
                    <a:pt x="2884" y="444"/>
                    <a:pt x="1830" y="999"/>
                  </a:cubicBezTo>
                  <a:cubicBezTo>
                    <a:pt x="777" y="1553"/>
                    <a:pt x="0" y="2441"/>
                    <a:pt x="0" y="2441"/>
                  </a:cubicBezTo>
                  <a:cubicBezTo>
                    <a:pt x="0" y="2441"/>
                    <a:pt x="3605" y="2551"/>
                    <a:pt x="7763" y="6156"/>
                  </a:cubicBezTo>
                  <a:cubicBezTo>
                    <a:pt x="9261" y="7376"/>
                    <a:pt x="12699" y="14030"/>
                    <a:pt x="12699" y="14030"/>
                  </a:cubicBezTo>
                  <a:lnTo>
                    <a:pt x="12588" y="9760"/>
                  </a:lnTo>
                  <a:cubicBezTo>
                    <a:pt x="12532" y="9594"/>
                    <a:pt x="12421" y="5435"/>
                    <a:pt x="9815" y="2829"/>
                  </a:cubicBezTo>
                  <a:cubicBezTo>
                    <a:pt x="8096" y="1110"/>
                    <a:pt x="6045" y="444"/>
                    <a:pt x="6045" y="444"/>
                  </a:cubicBezTo>
                  <a:cubicBezTo>
                    <a:pt x="6045" y="444"/>
                    <a:pt x="5157" y="1442"/>
                    <a:pt x="4547" y="2274"/>
                  </a:cubicBezTo>
                  <a:cubicBezTo>
                    <a:pt x="4381" y="722"/>
                    <a:pt x="4381" y="278"/>
                    <a:pt x="4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3"/>
            <p:cNvSpPr/>
            <p:nvPr/>
          </p:nvSpPr>
          <p:spPr>
            <a:xfrm>
              <a:off x="1172600" y="3874325"/>
              <a:ext cx="59625" cy="1102125"/>
            </a:xfrm>
            <a:custGeom>
              <a:avLst/>
              <a:gdLst/>
              <a:ahLst/>
              <a:cxnLst/>
              <a:rect l="l" t="t" r="r" b="b"/>
              <a:pathLst>
                <a:path w="2385" h="44085" extrusionOk="0">
                  <a:moveTo>
                    <a:pt x="0" y="0"/>
                  </a:moveTo>
                  <a:lnTo>
                    <a:pt x="0" y="44084"/>
                  </a:lnTo>
                  <a:lnTo>
                    <a:pt x="2385" y="44084"/>
                  </a:lnTo>
                  <a:lnTo>
                    <a:pt x="23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3"/>
            <p:cNvSpPr/>
            <p:nvPr/>
          </p:nvSpPr>
          <p:spPr>
            <a:xfrm>
              <a:off x="1211400" y="3874325"/>
              <a:ext cx="20825" cy="1102125"/>
            </a:xfrm>
            <a:custGeom>
              <a:avLst/>
              <a:gdLst/>
              <a:ahLst/>
              <a:cxnLst/>
              <a:rect l="l" t="t" r="r" b="b"/>
              <a:pathLst>
                <a:path w="833" h="44085" extrusionOk="0">
                  <a:moveTo>
                    <a:pt x="1" y="0"/>
                  </a:moveTo>
                  <a:lnTo>
                    <a:pt x="1" y="44084"/>
                  </a:lnTo>
                  <a:lnTo>
                    <a:pt x="833" y="44084"/>
                  </a:lnTo>
                  <a:lnTo>
                    <a:pt x="8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3"/>
            <p:cNvSpPr/>
            <p:nvPr/>
          </p:nvSpPr>
          <p:spPr>
            <a:xfrm>
              <a:off x="1218350" y="3755600"/>
              <a:ext cx="429750" cy="239350"/>
            </a:xfrm>
            <a:custGeom>
              <a:avLst/>
              <a:gdLst/>
              <a:ahLst/>
              <a:cxnLst/>
              <a:rect l="l" t="t" r="r" b="b"/>
              <a:pathLst>
                <a:path w="17190" h="9574" extrusionOk="0">
                  <a:moveTo>
                    <a:pt x="9180" y="1"/>
                  </a:moveTo>
                  <a:cubicBezTo>
                    <a:pt x="8425" y="1"/>
                    <a:pt x="7474" y="77"/>
                    <a:pt x="6599" y="369"/>
                  </a:cubicBezTo>
                  <a:cubicBezTo>
                    <a:pt x="5822" y="591"/>
                    <a:pt x="1941" y="2587"/>
                    <a:pt x="943" y="4860"/>
                  </a:cubicBezTo>
                  <a:cubicBezTo>
                    <a:pt x="0" y="7245"/>
                    <a:pt x="55" y="9574"/>
                    <a:pt x="55" y="9574"/>
                  </a:cubicBezTo>
                  <a:cubicBezTo>
                    <a:pt x="55" y="9574"/>
                    <a:pt x="222" y="8520"/>
                    <a:pt x="665" y="7633"/>
                  </a:cubicBezTo>
                  <a:cubicBezTo>
                    <a:pt x="665" y="7633"/>
                    <a:pt x="2329" y="3640"/>
                    <a:pt x="6876" y="3419"/>
                  </a:cubicBezTo>
                  <a:cubicBezTo>
                    <a:pt x="7065" y="3407"/>
                    <a:pt x="7256" y="3401"/>
                    <a:pt x="7449" y="3401"/>
                  </a:cubicBezTo>
                  <a:cubicBezTo>
                    <a:pt x="11847" y="3401"/>
                    <a:pt x="17190" y="6302"/>
                    <a:pt x="17190" y="6302"/>
                  </a:cubicBezTo>
                  <a:cubicBezTo>
                    <a:pt x="17190" y="6302"/>
                    <a:pt x="16358" y="4250"/>
                    <a:pt x="15083" y="3419"/>
                  </a:cubicBezTo>
                  <a:cubicBezTo>
                    <a:pt x="13918" y="2587"/>
                    <a:pt x="12587" y="2420"/>
                    <a:pt x="11922" y="2420"/>
                  </a:cubicBezTo>
                  <a:cubicBezTo>
                    <a:pt x="12698" y="2254"/>
                    <a:pt x="14140" y="2088"/>
                    <a:pt x="14140" y="2088"/>
                  </a:cubicBezTo>
                  <a:cubicBezTo>
                    <a:pt x="14140" y="2088"/>
                    <a:pt x="12754" y="1311"/>
                    <a:pt x="11423" y="1034"/>
                  </a:cubicBezTo>
                  <a:cubicBezTo>
                    <a:pt x="11280" y="1006"/>
                    <a:pt x="11096" y="992"/>
                    <a:pt x="10877" y="992"/>
                  </a:cubicBezTo>
                  <a:cubicBezTo>
                    <a:pt x="10248" y="992"/>
                    <a:pt x="9332" y="1106"/>
                    <a:pt x="8262" y="1311"/>
                  </a:cubicBezTo>
                  <a:cubicBezTo>
                    <a:pt x="8928" y="646"/>
                    <a:pt x="10591" y="92"/>
                    <a:pt x="10591" y="92"/>
                  </a:cubicBezTo>
                  <a:cubicBezTo>
                    <a:pt x="10591" y="92"/>
                    <a:pt x="10003" y="1"/>
                    <a:pt x="9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3"/>
            <p:cNvSpPr/>
            <p:nvPr/>
          </p:nvSpPr>
          <p:spPr>
            <a:xfrm>
              <a:off x="760875" y="3751450"/>
              <a:ext cx="429775" cy="240725"/>
            </a:xfrm>
            <a:custGeom>
              <a:avLst/>
              <a:gdLst/>
              <a:ahLst/>
              <a:cxnLst/>
              <a:rect l="l" t="t" r="r" b="b"/>
              <a:pathLst>
                <a:path w="17191" h="9629" extrusionOk="0">
                  <a:moveTo>
                    <a:pt x="7989" y="1"/>
                  </a:moveTo>
                  <a:cubicBezTo>
                    <a:pt x="7172" y="1"/>
                    <a:pt x="6599" y="91"/>
                    <a:pt x="6599" y="91"/>
                  </a:cubicBezTo>
                  <a:cubicBezTo>
                    <a:pt x="6599" y="91"/>
                    <a:pt x="8262" y="646"/>
                    <a:pt x="8928" y="1367"/>
                  </a:cubicBezTo>
                  <a:cubicBezTo>
                    <a:pt x="7883" y="1166"/>
                    <a:pt x="6984" y="1023"/>
                    <a:pt x="6357" y="1023"/>
                  </a:cubicBezTo>
                  <a:cubicBezTo>
                    <a:pt x="6119" y="1023"/>
                    <a:pt x="5920" y="1044"/>
                    <a:pt x="5767" y="1089"/>
                  </a:cubicBezTo>
                  <a:cubicBezTo>
                    <a:pt x="4436" y="1367"/>
                    <a:pt x="3050" y="2143"/>
                    <a:pt x="3050" y="2143"/>
                  </a:cubicBezTo>
                  <a:cubicBezTo>
                    <a:pt x="3050" y="2143"/>
                    <a:pt x="4492" y="2254"/>
                    <a:pt x="5268" y="2476"/>
                  </a:cubicBezTo>
                  <a:cubicBezTo>
                    <a:pt x="4547" y="2476"/>
                    <a:pt x="3327" y="2586"/>
                    <a:pt x="2052" y="3418"/>
                  </a:cubicBezTo>
                  <a:cubicBezTo>
                    <a:pt x="832" y="4250"/>
                    <a:pt x="0" y="6357"/>
                    <a:pt x="0" y="6357"/>
                  </a:cubicBezTo>
                  <a:cubicBezTo>
                    <a:pt x="0" y="6357"/>
                    <a:pt x="5351" y="3401"/>
                    <a:pt x="9751" y="3401"/>
                  </a:cubicBezTo>
                  <a:cubicBezTo>
                    <a:pt x="9941" y="3401"/>
                    <a:pt x="10128" y="3407"/>
                    <a:pt x="10314" y="3418"/>
                  </a:cubicBezTo>
                  <a:cubicBezTo>
                    <a:pt x="14806" y="3640"/>
                    <a:pt x="16469" y="7688"/>
                    <a:pt x="16469" y="7688"/>
                  </a:cubicBezTo>
                  <a:cubicBezTo>
                    <a:pt x="16968" y="8575"/>
                    <a:pt x="17135" y="9629"/>
                    <a:pt x="17135" y="9629"/>
                  </a:cubicBezTo>
                  <a:cubicBezTo>
                    <a:pt x="17135" y="9629"/>
                    <a:pt x="17190" y="7244"/>
                    <a:pt x="16192" y="4915"/>
                  </a:cubicBezTo>
                  <a:cubicBezTo>
                    <a:pt x="15249" y="2586"/>
                    <a:pt x="11368" y="590"/>
                    <a:pt x="10591" y="368"/>
                  </a:cubicBezTo>
                  <a:cubicBezTo>
                    <a:pt x="9690" y="77"/>
                    <a:pt x="8737" y="1"/>
                    <a:pt x="7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3"/>
            <p:cNvSpPr/>
            <p:nvPr/>
          </p:nvSpPr>
          <p:spPr>
            <a:xfrm>
              <a:off x="1205850" y="3656675"/>
              <a:ext cx="435325" cy="288375"/>
            </a:xfrm>
            <a:custGeom>
              <a:avLst/>
              <a:gdLst/>
              <a:ahLst/>
              <a:cxnLst/>
              <a:rect l="l" t="t" r="r" b="b"/>
              <a:pathLst>
                <a:path w="17413" h="11535" extrusionOk="0">
                  <a:moveTo>
                    <a:pt x="7321" y="1"/>
                  </a:moveTo>
                  <a:cubicBezTo>
                    <a:pt x="7321" y="1"/>
                    <a:pt x="3938" y="1387"/>
                    <a:pt x="3661" y="4991"/>
                  </a:cubicBezTo>
                  <a:lnTo>
                    <a:pt x="2441" y="3882"/>
                  </a:lnTo>
                  <a:cubicBezTo>
                    <a:pt x="2441" y="3882"/>
                    <a:pt x="944" y="5324"/>
                    <a:pt x="334" y="8041"/>
                  </a:cubicBezTo>
                  <a:cubicBezTo>
                    <a:pt x="1" y="9594"/>
                    <a:pt x="611" y="11534"/>
                    <a:pt x="611" y="11534"/>
                  </a:cubicBezTo>
                  <a:cubicBezTo>
                    <a:pt x="611" y="11534"/>
                    <a:pt x="833" y="9372"/>
                    <a:pt x="4714" y="6377"/>
                  </a:cubicBezTo>
                  <a:cubicBezTo>
                    <a:pt x="8596" y="3328"/>
                    <a:pt x="17413" y="3161"/>
                    <a:pt x="17413" y="3161"/>
                  </a:cubicBezTo>
                  <a:cubicBezTo>
                    <a:pt x="17413" y="3161"/>
                    <a:pt x="16692" y="1553"/>
                    <a:pt x="15028" y="832"/>
                  </a:cubicBezTo>
                  <a:cubicBezTo>
                    <a:pt x="13620" y="264"/>
                    <a:pt x="12238" y="118"/>
                    <a:pt x="11193" y="118"/>
                  </a:cubicBezTo>
                  <a:cubicBezTo>
                    <a:pt x="10098" y="118"/>
                    <a:pt x="9372" y="278"/>
                    <a:pt x="9372" y="278"/>
                  </a:cubicBezTo>
                  <a:cubicBezTo>
                    <a:pt x="9372" y="278"/>
                    <a:pt x="8873" y="832"/>
                    <a:pt x="8152" y="2496"/>
                  </a:cubicBezTo>
                  <a:cubicBezTo>
                    <a:pt x="7764" y="1110"/>
                    <a:pt x="7321" y="1"/>
                    <a:pt x="7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3"/>
            <p:cNvSpPr/>
            <p:nvPr/>
          </p:nvSpPr>
          <p:spPr>
            <a:xfrm>
              <a:off x="767800" y="3655300"/>
              <a:ext cx="435325" cy="288350"/>
            </a:xfrm>
            <a:custGeom>
              <a:avLst/>
              <a:gdLst/>
              <a:ahLst/>
              <a:cxnLst/>
              <a:rect l="l" t="t" r="r" b="b"/>
              <a:pathLst>
                <a:path w="17413" h="11534" extrusionOk="0">
                  <a:moveTo>
                    <a:pt x="10037" y="0"/>
                  </a:moveTo>
                  <a:cubicBezTo>
                    <a:pt x="10037" y="0"/>
                    <a:pt x="9649" y="1109"/>
                    <a:pt x="9205" y="2495"/>
                  </a:cubicBezTo>
                  <a:cubicBezTo>
                    <a:pt x="8540" y="832"/>
                    <a:pt x="8041" y="277"/>
                    <a:pt x="8041" y="277"/>
                  </a:cubicBezTo>
                  <a:cubicBezTo>
                    <a:pt x="8041" y="277"/>
                    <a:pt x="7315" y="118"/>
                    <a:pt x="6213" y="118"/>
                  </a:cubicBezTo>
                  <a:cubicBezTo>
                    <a:pt x="5160" y="118"/>
                    <a:pt x="3765" y="263"/>
                    <a:pt x="2329" y="832"/>
                  </a:cubicBezTo>
                  <a:cubicBezTo>
                    <a:pt x="666" y="1553"/>
                    <a:pt x="0" y="3105"/>
                    <a:pt x="0" y="3105"/>
                  </a:cubicBezTo>
                  <a:cubicBezTo>
                    <a:pt x="0" y="3105"/>
                    <a:pt x="8817" y="3327"/>
                    <a:pt x="12699" y="6377"/>
                  </a:cubicBezTo>
                  <a:cubicBezTo>
                    <a:pt x="16580" y="9371"/>
                    <a:pt x="16747" y="11534"/>
                    <a:pt x="16747" y="11534"/>
                  </a:cubicBezTo>
                  <a:cubicBezTo>
                    <a:pt x="16747" y="11534"/>
                    <a:pt x="17412" y="9649"/>
                    <a:pt x="17024" y="8041"/>
                  </a:cubicBezTo>
                  <a:cubicBezTo>
                    <a:pt x="16414" y="5323"/>
                    <a:pt x="14972" y="3882"/>
                    <a:pt x="14972" y="3882"/>
                  </a:cubicBezTo>
                  <a:lnTo>
                    <a:pt x="13697" y="4991"/>
                  </a:lnTo>
                  <a:cubicBezTo>
                    <a:pt x="13420" y="1386"/>
                    <a:pt x="10037" y="0"/>
                    <a:pt x="100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3"/>
            <p:cNvSpPr/>
            <p:nvPr/>
          </p:nvSpPr>
          <p:spPr>
            <a:xfrm>
              <a:off x="1122675" y="3379425"/>
              <a:ext cx="187175" cy="594725"/>
            </a:xfrm>
            <a:custGeom>
              <a:avLst/>
              <a:gdLst/>
              <a:ahLst/>
              <a:cxnLst/>
              <a:rect l="l" t="t" r="r" b="b"/>
              <a:pathLst>
                <a:path w="7487" h="23789" extrusionOk="0">
                  <a:moveTo>
                    <a:pt x="4825" y="0"/>
                  </a:moveTo>
                  <a:cubicBezTo>
                    <a:pt x="4825" y="0"/>
                    <a:pt x="3439" y="777"/>
                    <a:pt x="2164" y="3605"/>
                  </a:cubicBezTo>
                  <a:cubicBezTo>
                    <a:pt x="1332" y="5490"/>
                    <a:pt x="112" y="9261"/>
                    <a:pt x="112" y="9261"/>
                  </a:cubicBezTo>
                  <a:cubicBezTo>
                    <a:pt x="112" y="9261"/>
                    <a:pt x="1609" y="10203"/>
                    <a:pt x="2718" y="12033"/>
                  </a:cubicBezTo>
                  <a:cubicBezTo>
                    <a:pt x="1348" y="11299"/>
                    <a:pt x="367" y="11256"/>
                    <a:pt x="155" y="11256"/>
                  </a:cubicBezTo>
                  <a:cubicBezTo>
                    <a:pt x="126" y="11256"/>
                    <a:pt x="112" y="11257"/>
                    <a:pt x="112" y="11257"/>
                  </a:cubicBezTo>
                  <a:cubicBezTo>
                    <a:pt x="112" y="11257"/>
                    <a:pt x="1" y="12033"/>
                    <a:pt x="944" y="15693"/>
                  </a:cubicBezTo>
                  <a:cubicBezTo>
                    <a:pt x="1886" y="19353"/>
                    <a:pt x="3217" y="23789"/>
                    <a:pt x="3217" y="23789"/>
                  </a:cubicBezTo>
                  <a:cubicBezTo>
                    <a:pt x="3217" y="23789"/>
                    <a:pt x="6156" y="16469"/>
                    <a:pt x="6766" y="13253"/>
                  </a:cubicBezTo>
                  <a:cubicBezTo>
                    <a:pt x="7487" y="10092"/>
                    <a:pt x="6433" y="5823"/>
                    <a:pt x="6433" y="5823"/>
                  </a:cubicBezTo>
                  <a:cubicBezTo>
                    <a:pt x="6433" y="5823"/>
                    <a:pt x="5380" y="6932"/>
                    <a:pt x="5102" y="7597"/>
                  </a:cubicBezTo>
                  <a:cubicBezTo>
                    <a:pt x="5102" y="5934"/>
                    <a:pt x="5934" y="4603"/>
                    <a:pt x="5934" y="4603"/>
                  </a:cubicBezTo>
                  <a:lnTo>
                    <a:pt x="48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5" name="Google Shape;3785;p73"/>
          <p:cNvGrpSpPr/>
          <p:nvPr/>
        </p:nvGrpSpPr>
        <p:grpSpPr>
          <a:xfrm flipH="1">
            <a:off x="2730964" y="3804564"/>
            <a:ext cx="814498" cy="1002016"/>
            <a:chOff x="6671950" y="4370550"/>
            <a:chExt cx="506025" cy="622525"/>
          </a:xfrm>
        </p:grpSpPr>
        <p:sp>
          <p:nvSpPr>
            <p:cNvPr id="3786" name="Google Shape;3786;p73"/>
            <p:cNvSpPr/>
            <p:nvPr/>
          </p:nvSpPr>
          <p:spPr>
            <a:xfrm>
              <a:off x="7090625" y="4498150"/>
              <a:ext cx="24975" cy="110925"/>
            </a:xfrm>
            <a:custGeom>
              <a:avLst/>
              <a:gdLst/>
              <a:ahLst/>
              <a:cxnLst/>
              <a:rect l="l" t="t" r="r" b="b"/>
              <a:pathLst>
                <a:path w="999" h="4437" extrusionOk="0">
                  <a:moveTo>
                    <a:pt x="499" y="0"/>
                  </a:moveTo>
                  <a:lnTo>
                    <a:pt x="0" y="56"/>
                  </a:lnTo>
                  <a:cubicBezTo>
                    <a:pt x="444" y="1941"/>
                    <a:pt x="499" y="4437"/>
                    <a:pt x="499" y="4437"/>
                  </a:cubicBezTo>
                  <a:lnTo>
                    <a:pt x="998" y="4437"/>
                  </a:lnTo>
                  <a:cubicBezTo>
                    <a:pt x="998" y="4437"/>
                    <a:pt x="832" y="183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3"/>
            <p:cNvSpPr/>
            <p:nvPr/>
          </p:nvSpPr>
          <p:spPr>
            <a:xfrm>
              <a:off x="7001900" y="4370550"/>
              <a:ext cx="149750" cy="111000"/>
            </a:xfrm>
            <a:custGeom>
              <a:avLst/>
              <a:gdLst/>
              <a:ahLst/>
              <a:cxnLst/>
              <a:rect l="l" t="t" r="r" b="b"/>
              <a:pathLst>
                <a:path w="5990" h="4440" extrusionOk="0">
                  <a:moveTo>
                    <a:pt x="3552" y="0"/>
                  </a:moveTo>
                  <a:cubicBezTo>
                    <a:pt x="3033" y="0"/>
                    <a:pt x="2773" y="779"/>
                    <a:pt x="2773" y="779"/>
                  </a:cubicBezTo>
                  <a:cubicBezTo>
                    <a:pt x="2773" y="779"/>
                    <a:pt x="2535" y="343"/>
                    <a:pt x="2058" y="343"/>
                  </a:cubicBezTo>
                  <a:cubicBezTo>
                    <a:pt x="1972" y="343"/>
                    <a:pt x="1877" y="357"/>
                    <a:pt x="1775" y="391"/>
                  </a:cubicBezTo>
                  <a:cubicBezTo>
                    <a:pt x="1220" y="557"/>
                    <a:pt x="1387" y="1334"/>
                    <a:pt x="1387" y="1334"/>
                  </a:cubicBezTo>
                  <a:cubicBezTo>
                    <a:pt x="1387" y="1334"/>
                    <a:pt x="1165" y="1201"/>
                    <a:pt x="905" y="1201"/>
                  </a:cubicBezTo>
                  <a:cubicBezTo>
                    <a:pt x="753" y="1201"/>
                    <a:pt x="587" y="1246"/>
                    <a:pt x="444" y="1389"/>
                  </a:cubicBezTo>
                  <a:cubicBezTo>
                    <a:pt x="0" y="1777"/>
                    <a:pt x="278" y="2166"/>
                    <a:pt x="777" y="2776"/>
                  </a:cubicBezTo>
                  <a:cubicBezTo>
                    <a:pt x="1276" y="3441"/>
                    <a:pt x="2662" y="4439"/>
                    <a:pt x="2662" y="4439"/>
                  </a:cubicBezTo>
                  <a:lnTo>
                    <a:pt x="4326" y="4328"/>
                  </a:lnTo>
                  <a:cubicBezTo>
                    <a:pt x="4326" y="4328"/>
                    <a:pt x="5989" y="1667"/>
                    <a:pt x="5379" y="946"/>
                  </a:cubicBezTo>
                  <a:cubicBezTo>
                    <a:pt x="5185" y="719"/>
                    <a:pt x="5019" y="639"/>
                    <a:pt x="4882" y="639"/>
                  </a:cubicBezTo>
                  <a:cubicBezTo>
                    <a:pt x="4548" y="639"/>
                    <a:pt x="4381" y="1112"/>
                    <a:pt x="4381" y="1112"/>
                  </a:cubicBezTo>
                  <a:cubicBezTo>
                    <a:pt x="4381" y="1112"/>
                    <a:pt x="4547" y="169"/>
                    <a:pt x="3605" y="3"/>
                  </a:cubicBezTo>
                  <a:cubicBezTo>
                    <a:pt x="3587" y="1"/>
                    <a:pt x="3569" y="0"/>
                    <a:pt x="3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3"/>
            <p:cNvSpPr/>
            <p:nvPr/>
          </p:nvSpPr>
          <p:spPr>
            <a:xfrm>
              <a:off x="7053200" y="4451025"/>
              <a:ext cx="72100" cy="54400"/>
            </a:xfrm>
            <a:custGeom>
              <a:avLst/>
              <a:gdLst/>
              <a:ahLst/>
              <a:cxnLst/>
              <a:rect l="l" t="t" r="r" b="b"/>
              <a:pathLst>
                <a:path w="2884" h="2176" extrusionOk="0">
                  <a:moveTo>
                    <a:pt x="2828" y="0"/>
                  </a:moveTo>
                  <a:cubicBezTo>
                    <a:pt x="2828" y="0"/>
                    <a:pt x="2273" y="499"/>
                    <a:pt x="1497" y="1054"/>
                  </a:cubicBezTo>
                  <a:cubicBezTo>
                    <a:pt x="943" y="856"/>
                    <a:pt x="416" y="827"/>
                    <a:pt x="161" y="827"/>
                  </a:cubicBezTo>
                  <a:cubicBezTo>
                    <a:pt x="59" y="827"/>
                    <a:pt x="0" y="832"/>
                    <a:pt x="0" y="832"/>
                  </a:cubicBezTo>
                  <a:cubicBezTo>
                    <a:pt x="0" y="832"/>
                    <a:pt x="597" y="2176"/>
                    <a:pt x="1745" y="2176"/>
                  </a:cubicBezTo>
                  <a:cubicBezTo>
                    <a:pt x="1808" y="2176"/>
                    <a:pt x="1874" y="2171"/>
                    <a:pt x="1941" y="2163"/>
                  </a:cubicBezTo>
                  <a:cubicBezTo>
                    <a:pt x="2883" y="1996"/>
                    <a:pt x="2828" y="0"/>
                    <a:pt x="28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3"/>
            <p:cNvSpPr/>
            <p:nvPr/>
          </p:nvSpPr>
          <p:spPr>
            <a:xfrm>
              <a:off x="6976950" y="4536975"/>
              <a:ext cx="52700" cy="106750"/>
            </a:xfrm>
            <a:custGeom>
              <a:avLst/>
              <a:gdLst/>
              <a:ahLst/>
              <a:cxnLst/>
              <a:rect l="l" t="t" r="r" b="b"/>
              <a:pathLst>
                <a:path w="2108" h="4270" extrusionOk="0">
                  <a:moveTo>
                    <a:pt x="388" y="0"/>
                  </a:moveTo>
                  <a:lnTo>
                    <a:pt x="0" y="222"/>
                  </a:lnTo>
                  <a:cubicBezTo>
                    <a:pt x="887" y="1885"/>
                    <a:pt x="1719" y="4270"/>
                    <a:pt x="1719" y="4270"/>
                  </a:cubicBezTo>
                  <a:lnTo>
                    <a:pt x="2107" y="4103"/>
                  </a:lnTo>
                  <a:cubicBezTo>
                    <a:pt x="2107" y="4103"/>
                    <a:pt x="1276" y="1664"/>
                    <a:pt x="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3"/>
            <p:cNvSpPr/>
            <p:nvPr/>
          </p:nvSpPr>
          <p:spPr>
            <a:xfrm>
              <a:off x="6868825" y="4421425"/>
              <a:ext cx="140025" cy="112800"/>
            </a:xfrm>
            <a:custGeom>
              <a:avLst/>
              <a:gdLst/>
              <a:ahLst/>
              <a:cxnLst/>
              <a:rect l="l" t="t" r="r" b="b"/>
              <a:pathLst>
                <a:path w="5601" h="4512" extrusionOk="0">
                  <a:moveTo>
                    <a:pt x="3130" y="1"/>
                  </a:moveTo>
                  <a:cubicBezTo>
                    <a:pt x="3071" y="1"/>
                    <a:pt x="3007" y="7"/>
                    <a:pt x="2939" y="20"/>
                  </a:cubicBezTo>
                  <a:cubicBezTo>
                    <a:pt x="2384" y="75"/>
                    <a:pt x="2384" y="962"/>
                    <a:pt x="2384" y="962"/>
                  </a:cubicBezTo>
                  <a:cubicBezTo>
                    <a:pt x="2384" y="962"/>
                    <a:pt x="2147" y="699"/>
                    <a:pt x="1800" y="699"/>
                  </a:cubicBezTo>
                  <a:cubicBezTo>
                    <a:pt x="1643" y="699"/>
                    <a:pt x="1465" y="752"/>
                    <a:pt x="1275" y="907"/>
                  </a:cubicBezTo>
                  <a:cubicBezTo>
                    <a:pt x="776" y="1240"/>
                    <a:pt x="1164" y="1960"/>
                    <a:pt x="1164" y="1960"/>
                  </a:cubicBezTo>
                  <a:cubicBezTo>
                    <a:pt x="1164" y="1960"/>
                    <a:pt x="1044" y="1917"/>
                    <a:pt x="886" y="1917"/>
                  </a:cubicBezTo>
                  <a:cubicBezTo>
                    <a:pt x="688" y="1917"/>
                    <a:pt x="431" y="1985"/>
                    <a:pt x="277" y="2293"/>
                  </a:cubicBezTo>
                  <a:cubicBezTo>
                    <a:pt x="0" y="2792"/>
                    <a:pt x="333" y="3125"/>
                    <a:pt x="1054" y="3458"/>
                  </a:cubicBezTo>
                  <a:cubicBezTo>
                    <a:pt x="1719" y="3901"/>
                    <a:pt x="3327" y="4511"/>
                    <a:pt x="3327" y="4511"/>
                  </a:cubicBezTo>
                  <a:lnTo>
                    <a:pt x="4769" y="3901"/>
                  </a:lnTo>
                  <a:cubicBezTo>
                    <a:pt x="4769" y="3901"/>
                    <a:pt x="5601" y="907"/>
                    <a:pt x="4769" y="352"/>
                  </a:cubicBezTo>
                  <a:cubicBezTo>
                    <a:pt x="4596" y="237"/>
                    <a:pt x="4458" y="191"/>
                    <a:pt x="4350" y="191"/>
                  </a:cubicBezTo>
                  <a:cubicBezTo>
                    <a:pt x="3937" y="191"/>
                    <a:pt x="3937" y="851"/>
                    <a:pt x="3937" y="851"/>
                  </a:cubicBezTo>
                  <a:cubicBezTo>
                    <a:pt x="3937" y="851"/>
                    <a:pt x="3843" y="1"/>
                    <a:pt x="3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3"/>
            <p:cNvSpPr/>
            <p:nvPr/>
          </p:nvSpPr>
          <p:spPr>
            <a:xfrm>
              <a:off x="6931200" y="4487050"/>
              <a:ext cx="77650" cy="63125"/>
            </a:xfrm>
            <a:custGeom>
              <a:avLst/>
              <a:gdLst/>
              <a:ahLst/>
              <a:cxnLst/>
              <a:rect l="l" t="t" r="r" b="b"/>
              <a:pathLst>
                <a:path w="3106" h="2525" extrusionOk="0">
                  <a:moveTo>
                    <a:pt x="2496" y="1"/>
                  </a:moveTo>
                  <a:lnTo>
                    <a:pt x="2496" y="1"/>
                  </a:lnTo>
                  <a:cubicBezTo>
                    <a:pt x="2496" y="1"/>
                    <a:pt x="2163" y="555"/>
                    <a:pt x="1553" y="1443"/>
                  </a:cubicBezTo>
                  <a:cubicBezTo>
                    <a:pt x="1477" y="1438"/>
                    <a:pt x="1403" y="1435"/>
                    <a:pt x="1329" y="1435"/>
                  </a:cubicBezTo>
                  <a:cubicBezTo>
                    <a:pt x="596" y="1435"/>
                    <a:pt x="0" y="1664"/>
                    <a:pt x="0" y="1664"/>
                  </a:cubicBezTo>
                  <a:cubicBezTo>
                    <a:pt x="0" y="1664"/>
                    <a:pt x="749" y="2525"/>
                    <a:pt x="1631" y="2525"/>
                  </a:cubicBezTo>
                  <a:cubicBezTo>
                    <a:pt x="1822" y="2525"/>
                    <a:pt x="2020" y="2484"/>
                    <a:pt x="2218" y="2385"/>
                  </a:cubicBezTo>
                  <a:cubicBezTo>
                    <a:pt x="3106" y="1886"/>
                    <a:pt x="2496" y="1"/>
                    <a:pt x="24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3"/>
            <p:cNvSpPr/>
            <p:nvPr/>
          </p:nvSpPr>
          <p:spPr>
            <a:xfrm>
              <a:off x="6881300" y="4602125"/>
              <a:ext cx="76250" cy="94275"/>
            </a:xfrm>
            <a:custGeom>
              <a:avLst/>
              <a:gdLst/>
              <a:ahLst/>
              <a:cxnLst/>
              <a:rect l="l" t="t" r="r" b="b"/>
              <a:pathLst>
                <a:path w="3050" h="3771" extrusionOk="0">
                  <a:moveTo>
                    <a:pt x="333" y="0"/>
                  </a:moveTo>
                  <a:lnTo>
                    <a:pt x="0" y="278"/>
                  </a:lnTo>
                  <a:cubicBezTo>
                    <a:pt x="1220" y="1664"/>
                    <a:pt x="2551" y="3716"/>
                    <a:pt x="2606" y="3771"/>
                  </a:cubicBezTo>
                  <a:lnTo>
                    <a:pt x="3050" y="3494"/>
                  </a:lnTo>
                  <a:cubicBezTo>
                    <a:pt x="3050" y="3494"/>
                    <a:pt x="1664" y="1387"/>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3"/>
            <p:cNvSpPr/>
            <p:nvPr/>
          </p:nvSpPr>
          <p:spPr>
            <a:xfrm>
              <a:off x="6759300" y="4493750"/>
              <a:ext cx="127550" cy="115325"/>
            </a:xfrm>
            <a:custGeom>
              <a:avLst/>
              <a:gdLst/>
              <a:ahLst/>
              <a:cxnLst/>
              <a:rect l="l" t="t" r="r" b="b"/>
              <a:pathLst>
                <a:path w="5102" h="4613" extrusionOk="0">
                  <a:moveTo>
                    <a:pt x="3799" y="1"/>
                  </a:moveTo>
                  <a:cubicBezTo>
                    <a:pt x="3273" y="1"/>
                    <a:pt x="3438" y="786"/>
                    <a:pt x="3438" y="786"/>
                  </a:cubicBezTo>
                  <a:cubicBezTo>
                    <a:pt x="3438" y="786"/>
                    <a:pt x="3171" y="138"/>
                    <a:pt x="2574" y="138"/>
                  </a:cubicBezTo>
                  <a:cubicBezTo>
                    <a:pt x="2451" y="138"/>
                    <a:pt x="2314" y="166"/>
                    <a:pt x="2163" y="232"/>
                  </a:cubicBezTo>
                  <a:cubicBezTo>
                    <a:pt x="1664" y="454"/>
                    <a:pt x="1830" y="1341"/>
                    <a:pt x="1830" y="1341"/>
                  </a:cubicBezTo>
                  <a:cubicBezTo>
                    <a:pt x="1830" y="1341"/>
                    <a:pt x="1631" y="1196"/>
                    <a:pt x="1378" y="1196"/>
                  </a:cubicBezTo>
                  <a:cubicBezTo>
                    <a:pt x="1187" y="1196"/>
                    <a:pt x="967" y="1278"/>
                    <a:pt x="777" y="1563"/>
                  </a:cubicBezTo>
                  <a:cubicBezTo>
                    <a:pt x="444" y="2006"/>
                    <a:pt x="998" y="2561"/>
                    <a:pt x="998" y="2561"/>
                  </a:cubicBezTo>
                  <a:cubicBezTo>
                    <a:pt x="998" y="2561"/>
                    <a:pt x="278" y="2561"/>
                    <a:pt x="167" y="3115"/>
                  </a:cubicBezTo>
                  <a:cubicBezTo>
                    <a:pt x="0" y="3614"/>
                    <a:pt x="444" y="3892"/>
                    <a:pt x="1220" y="4114"/>
                  </a:cubicBezTo>
                  <a:cubicBezTo>
                    <a:pt x="1941" y="4335"/>
                    <a:pt x="3605" y="4613"/>
                    <a:pt x="3605" y="4613"/>
                  </a:cubicBezTo>
                  <a:lnTo>
                    <a:pt x="4991" y="3559"/>
                  </a:lnTo>
                  <a:cubicBezTo>
                    <a:pt x="4991" y="3559"/>
                    <a:pt x="5102" y="454"/>
                    <a:pt x="4104" y="66"/>
                  </a:cubicBezTo>
                  <a:cubicBezTo>
                    <a:pt x="3983" y="20"/>
                    <a:pt x="3882" y="1"/>
                    <a:pt x="3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3"/>
            <p:cNvSpPr/>
            <p:nvPr/>
          </p:nvSpPr>
          <p:spPr>
            <a:xfrm>
              <a:off x="6834150" y="4550825"/>
              <a:ext cx="76275" cy="67900"/>
            </a:xfrm>
            <a:custGeom>
              <a:avLst/>
              <a:gdLst/>
              <a:ahLst/>
              <a:cxnLst/>
              <a:rect l="l" t="t" r="r" b="b"/>
              <a:pathLst>
                <a:path w="3051" h="2716" extrusionOk="0">
                  <a:moveTo>
                    <a:pt x="1942" y="1"/>
                  </a:moveTo>
                  <a:cubicBezTo>
                    <a:pt x="1942" y="1"/>
                    <a:pt x="1664" y="666"/>
                    <a:pt x="1442" y="1609"/>
                  </a:cubicBezTo>
                  <a:cubicBezTo>
                    <a:pt x="611" y="1831"/>
                    <a:pt x="1" y="2219"/>
                    <a:pt x="1" y="2219"/>
                  </a:cubicBezTo>
                  <a:cubicBezTo>
                    <a:pt x="1" y="2219"/>
                    <a:pt x="691" y="2716"/>
                    <a:pt x="1410" y="2716"/>
                  </a:cubicBezTo>
                  <a:cubicBezTo>
                    <a:pt x="1709" y="2716"/>
                    <a:pt x="2013" y="2630"/>
                    <a:pt x="2274" y="2385"/>
                  </a:cubicBezTo>
                  <a:cubicBezTo>
                    <a:pt x="3051" y="1664"/>
                    <a:pt x="1942" y="1"/>
                    <a:pt x="19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3"/>
            <p:cNvSpPr/>
            <p:nvPr/>
          </p:nvSpPr>
          <p:spPr>
            <a:xfrm>
              <a:off x="6799500" y="4692225"/>
              <a:ext cx="97075" cy="72125"/>
            </a:xfrm>
            <a:custGeom>
              <a:avLst/>
              <a:gdLst/>
              <a:ahLst/>
              <a:cxnLst/>
              <a:rect l="l" t="t" r="r" b="b"/>
              <a:pathLst>
                <a:path w="3883" h="2885" extrusionOk="0">
                  <a:moveTo>
                    <a:pt x="222" y="1"/>
                  </a:moveTo>
                  <a:lnTo>
                    <a:pt x="0" y="389"/>
                  </a:lnTo>
                  <a:cubicBezTo>
                    <a:pt x="1664" y="1276"/>
                    <a:pt x="3605" y="2884"/>
                    <a:pt x="3605" y="2884"/>
                  </a:cubicBezTo>
                  <a:lnTo>
                    <a:pt x="3882" y="2551"/>
                  </a:lnTo>
                  <a:cubicBezTo>
                    <a:pt x="3882" y="2551"/>
                    <a:pt x="1886" y="943"/>
                    <a:pt x="2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3"/>
            <p:cNvSpPr/>
            <p:nvPr/>
          </p:nvSpPr>
          <p:spPr>
            <a:xfrm>
              <a:off x="6671950" y="4601900"/>
              <a:ext cx="122025" cy="116700"/>
            </a:xfrm>
            <a:custGeom>
              <a:avLst/>
              <a:gdLst/>
              <a:ahLst/>
              <a:cxnLst/>
              <a:rect l="l" t="t" r="r" b="b"/>
              <a:pathLst>
                <a:path w="4881" h="4668" extrusionOk="0">
                  <a:moveTo>
                    <a:pt x="2803" y="1"/>
                  </a:moveTo>
                  <a:cubicBezTo>
                    <a:pt x="2048" y="1"/>
                    <a:pt x="2496" y="897"/>
                    <a:pt x="2496" y="897"/>
                  </a:cubicBezTo>
                  <a:cubicBezTo>
                    <a:pt x="2496" y="897"/>
                    <a:pt x="2149" y="521"/>
                    <a:pt x="1706" y="521"/>
                  </a:cubicBezTo>
                  <a:cubicBezTo>
                    <a:pt x="1535" y="521"/>
                    <a:pt x="1350" y="576"/>
                    <a:pt x="1165" y="730"/>
                  </a:cubicBezTo>
                  <a:cubicBezTo>
                    <a:pt x="722" y="1118"/>
                    <a:pt x="1165" y="1839"/>
                    <a:pt x="1165" y="1839"/>
                  </a:cubicBezTo>
                  <a:cubicBezTo>
                    <a:pt x="1165" y="1839"/>
                    <a:pt x="1085" y="1821"/>
                    <a:pt x="968" y="1821"/>
                  </a:cubicBezTo>
                  <a:cubicBezTo>
                    <a:pt x="734" y="1821"/>
                    <a:pt x="352" y="1895"/>
                    <a:pt x="167" y="2338"/>
                  </a:cubicBezTo>
                  <a:cubicBezTo>
                    <a:pt x="1" y="2893"/>
                    <a:pt x="722" y="3225"/>
                    <a:pt x="722" y="3225"/>
                  </a:cubicBezTo>
                  <a:cubicBezTo>
                    <a:pt x="722" y="3225"/>
                    <a:pt x="112" y="3447"/>
                    <a:pt x="112" y="4057"/>
                  </a:cubicBezTo>
                  <a:cubicBezTo>
                    <a:pt x="112" y="4612"/>
                    <a:pt x="611" y="4667"/>
                    <a:pt x="1443" y="4667"/>
                  </a:cubicBezTo>
                  <a:cubicBezTo>
                    <a:pt x="2219" y="4667"/>
                    <a:pt x="3938" y="4335"/>
                    <a:pt x="3938" y="4335"/>
                  </a:cubicBezTo>
                  <a:lnTo>
                    <a:pt x="4881" y="2948"/>
                  </a:lnTo>
                  <a:cubicBezTo>
                    <a:pt x="4881" y="2948"/>
                    <a:pt x="3938" y="9"/>
                    <a:pt x="2940" y="9"/>
                  </a:cubicBezTo>
                  <a:cubicBezTo>
                    <a:pt x="2890" y="3"/>
                    <a:pt x="2845" y="1"/>
                    <a:pt x="28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3"/>
            <p:cNvSpPr/>
            <p:nvPr/>
          </p:nvSpPr>
          <p:spPr>
            <a:xfrm>
              <a:off x="6752375" y="4645100"/>
              <a:ext cx="72100" cy="70400"/>
            </a:xfrm>
            <a:custGeom>
              <a:avLst/>
              <a:gdLst/>
              <a:ahLst/>
              <a:cxnLst/>
              <a:rect l="l" t="t" r="r" b="b"/>
              <a:pathLst>
                <a:path w="2884" h="2816" extrusionOk="0">
                  <a:moveTo>
                    <a:pt x="1275" y="0"/>
                  </a:moveTo>
                  <a:cubicBezTo>
                    <a:pt x="1275" y="0"/>
                    <a:pt x="1275" y="777"/>
                    <a:pt x="1165" y="1664"/>
                  </a:cubicBezTo>
                  <a:cubicBezTo>
                    <a:pt x="444" y="2052"/>
                    <a:pt x="0" y="2717"/>
                    <a:pt x="0" y="2717"/>
                  </a:cubicBezTo>
                  <a:cubicBezTo>
                    <a:pt x="0" y="2717"/>
                    <a:pt x="369" y="2816"/>
                    <a:pt x="828" y="2816"/>
                  </a:cubicBezTo>
                  <a:cubicBezTo>
                    <a:pt x="1345" y="2816"/>
                    <a:pt x="1977" y="2691"/>
                    <a:pt x="2329" y="2163"/>
                  </a:cubicBezTo>
                  <a:cubicBezTo>
                    <a:pt x="2884" y="1220"/>
                    <a:pt x="1275" y="0"/>
                    <a:pt x="1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3"/>
            <p:cNvSpPr/>
            <p:nvPr/>
          </p:nvSpPr>
          <p:spPr>
            <a:xfrm>
              <a:off x="6986800" y="4624475"/>
              <a:ext cx="130175" cy="368600"/>
            </a:xfrm>
            <a:custGeom>
              <a:avLst/>
              <a:gdLst/>
              <a:ahLst/>
              <a:cxnLst/>
              <a:rect l="l" t="t" r="r" b="b"/>
              <a:pathLst>
                <a:path w="5207" h="14744" extrusionOk="0">
                  <a:moveTo>
                    <a:pt x="1846" y="0"/>
                  </a:moveTo>
                  <a:cubicBezTo>
                    <a:pt x="871" y="0"/>
                    <a:pt x="1" y="1160"/>
                    <a:pt x="493" y="3099"/>
                  </a:cubicBezTo>
                  <a:cubicBezTo>
                    <a:pt x="1159" y="5816"/>
                    <a:pt x="3266" y="13025"/>
                    <a:pt x="3599" y="14744"/>
                  </a:cubicBezTo>
                  <a:lnTo>
                    <a:pt x="5151" y="14744"/>
                  </a:lnTo>
                  <a:cubicBezTo>
                    <a:pt x="5207" y="13025"/>
                    <a:pt x="4375" y="4152"/>
                    <a:pt x="3599" y="1768"/>
                  </a:cubicBezTo>
                  <a:cubicBezTo>
                    <a:pt x="3237" y="548"/>
                    <a:pt x="2517" y="0"/>
                    <a:pt x="18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3"/>
            <p:cNvSpPr/>
            <p:nvPr/>
          </p:nvSpPr>
          <p:spPr>
            <a:xfrm>
              <a:off x="6909500" y="4664150"/>
              <a:ext cx="167275" cy="328925"/>
            </a:xfrm>
            <a:custGeom>
              <a:avLst/>
              <a:gdLst/>
              <a:ahLst/>
              <a:cxnLst/>
              <a:rect l="l" t="t" r="r" b="b"/>
              <a:pathLst>
                <a:path w="6691" h="13157" extrusionOk="0">
                  <a:moveTo>
                    <a:pt x="1918" y="0"/>
                  </a:moveTo>
                  <a:cubicBezTo>
                    <a:pt x="835" y="0"/>
                    <a:pt x="0" y="1661"/>
                    <a:pt x="591" y="2954"/>
                  </a:cubicBezTo>
                  <a:cubicBezTo>
                    <a:pt x="1312" y="4617"/>
                    <a:pt x="4362" y="11770"/>
                    <a:pt x="4972" y="13157"/>
                  </a:cubicBezTo>
                  <a:lnTo>
                    <a:pt x="6691" y="13157"/>
                  </a:lnTo>
                  <a:cubicBezTo>
                    <a:pt x="6303" y="11493"/>
                    <a:pt x="4972" y="4506"/>
                    <a:pt x="3585" y="1512"/>
                  </a:cubicBezTo>
                  <a:cubicBezTo>
                    <a:pt x="3067" y="419"/>
                    <a:pt x="2461" y="0"/>
                    <a:pt x="19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3"/>
            <p:cNvSpPr/>
            <p:nvPr/>
          </p:nvSpPr>
          <p:spPr>
            <a:xfrm>
              <a:off x="7060625" y="4584850"/>
              <a:ext cx="117350" cy="408225"/>
            </a:xfrm>
            <a:custGeom>
              <a:avLst/>
              <a:gdLst/>
              <a:ahLst/>
              <a:cxnLst/>
              <a:rect l="l" t="t" r="r" b="b"/>
              <a:pathLst>
                <a:path w="4694" h="16329" extrusionOk="0">
                  <a:moveTo>
                    <a:pt x="2067" y="1"/>
                  </a:moveTo>
                  <a:cubicBezTo>
                    <a:pt x="1013" y="1"/>
                    <a:pt x="0" y="1368"/>
                    <a:pt x="424" y="2965"/>
                  </a:cubicBezTo>
                  <a:cubicBezTo>
                    <a:pt x="978" y="5238"/>
                    <a:pt x="2198" y="16329"/>
                    <a:pt x="2198" y="16329"/>
                  </a:cubicBezTo>
                  <a:lnTo>
                    <a:pt x="4139" y="16329"/>
                  </a:lnTo>
                  <a:cubicBezTo>
                    <a:pt x="4139" y="16329"/>
                    <a:pt x="4694" y="7124"/>
                    <a:pt x="3862" y="2410"/>
                  </a:cubicBezTo>
                  <a:cubicBezTo>
                    <a:pt x="3565" y="673"/>
                    <a:pt x="2806" y="1"/>
                    <a:pt x="2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3"/>
            <p:cNvSpPr/>
            <p:nvPr/>
          </p:nvSpPr>
          <p:spPr>
            <a:xfrm>
              <a:off x="6851300" y="4726800"/>
              <a:ext cx="182500" cy="266275"/>
            </a:xfrm>
            <a:custGeom>
              <a:avLst/>
              <a:gdLst/>
              <a:ahLst/>
              <a:cxnLst/>
              <a:rect l="l" t="t" r="r" b="b"/>
              <a:pathLst>
                <a:path w="7300" h="10651" extrusionOk="0">
                  <a:moveTo>
                    <a:pt x="1849" y="1"/>
                  </a:moveTo>
                  <a:cubicBezTo>
                    <a:pt x="850" y="1"/>
                    <a:pt x="1" y="1211"/>
                    <a:pt x="867" y="2832"/>
                  </a:cubicBezTo>
                  <a:cubicBezTo>
                    <a:pt x="2143" y="5161"/>
                    <a:pt x="5470" y="10651"/>
                    <a:pt x="5470" y="10651"/>
                  </a:cubicBezTo>
                  <a:lnTo>
                    <a:pt x="7300" y="10651"/>
                  </a:lnTo>
                  <a:cubicBezTo>
                    <a:pt x="7300" y="10651"/>
                    <a:pt x="4472" y="2776"/>
                    <a:pt x="3196" y="891"/>
                  </a:cubicBezTo>
                  <a:cubicBezTo>
                    <a:pt x="2823" y="269"/>
                    <a:pt x="2319" y="1"/>
                    <a:pt x="18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3"/>
            <p:cNvSpPr/>
            <p:nvPr/>
          </p:nvSpPr>
          <p:spPr>
            <a:xfrm>
              <a:off x="7071200" y="4658950"/>
              <a:ext cx="44400" cy="334125"/>
            </a:xfrm>
            <a:custGeom>
              <a:avLst/>
              <a:gdLst/>
              <a:ahLst/>
              <a:cxnLst/>
              <a:rect l="l" t="t" r="r" b="b"/>
              <a:pathLst>
                <a:path w="1776" h="13365" extrusionOk="0">
                  <a:moveTo>
                    <a:pt x="1" y="1"/>
                  </a:moveTo>
                  <a:lnTo>
                    <a:pt x="1" y="1"/>
                  </a:lnTo>
                  <a:cubicBezTo>
                    <a:pt x="167" y="2773"/>
                    <a:pt x="1221" y="13365"/>
                    <a:pt x="1221" y="13365"/>
                  </a:cubicBezTo>
                  <a:lnTo>
                    <a:pt x="1775" y="13365"/>
                  </a:lnTo>
                  <a:cubicBezTo>
                    <a:pt x="1775" y="13365"/>
                    <a:pt x="1221" y="6655"/>
                    <a:pt x="944" y="4271"/>
                  </a:cubicBezTo>
                  <a:cubicBezTo>
                    <a:pt x="555" y="1942"/>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3"/>
            <p:cNvSpPr/>
            <p:nvPr/>
          </p:nvSpPr>
          <p:spPr>
            <a:xfrm>
              <a:off x="6999125" y="4701925"/>
              <a:ext cx="77650" cy="291150"/>
            </a:xfrm>
            <a:custGeom>
              <a:avLst/>
              <a:gdLst/>
              <a:ahLst/>
              <a:cxnLst/>
              <a:rect l="l" t="t" r="r" b="b"/>
              <a:pathLst>
                <a:path w="3106" h="11646" extrusionOk="0">
                  <a:moveTo>
                    <a:pt x="0" y="1"/>
                  </a:moveTo>
                  <a:cubicBezTo>
                    <a:pt x="777" y="3882"/>
                    <a:pt x="2607" y="11646"/>
                    <a:pt x="2607" y="11646"/>
                  </a:cubicBezTo>
                  <a:lnTo>
                    <a:pt x="3106" y="11646"/>
                  </a:lnTo>
                  <a:cubicBezTo>
                    <a:pt x="3106" y="11646"/>
                    <a:pt x="1941" y="6322"/>
                    <a:pt x="1498" y="4659"/>
                  </a:cubicBezTo>
                  <a:cubicBezTo>
                    <a:pt x="1110" y="2995"/>
                    <a:pt x="1" y="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3"/>
            <p:cNvSpPr/>
            <p:nvPr/>
          </p:nvSpPr>
          <p:spPr>
            <a:xfrm>
              <a:off x="6924275" y="4737975"/>
              <a:ext cx="109525" cy="255100"/>
            </a:xfrm>
            <a:custGeom>
              <a:avLst/>
              <a:gdLst/>
              <a:ahLst/>
              <a:cxnLst/>
              <a:rect l="l" t="t" r="r" b="b"/>
              <a:pathLst>
                <a:path w="4381" h="10204" extrusionOk="0">
                  <a:moveTo>
                    <a:pt x="0" y="1"/>
                  </a:moveTo>
                  <a:cubicBezTo>
                    <a:pt x="0" y="1775"/>
                    <a:pt x="3937" y="10204"/>
                    <a:pt x="3937" y="10204"/>
                  </a:cubicBezTo>
                  <a:lnTo>
                    <a:pt x="4381" y="10204"/>
                  </a:lnTo>
                  <a:cubicBezTo>
                    <a:pt x="4381" y="10204"/>
                    <a:pt x="3937" y="9039"/>
                    <a:pt x="3383" y="7542"/>
                  </a:cubicBezTo>
                  <a:cubicBezTo>
                    <a:pt x="2828" y="6100"/>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5" name="Google Shape;3805;p73"/>
          <p:cNvGrpSpPr/>
          <p:nvPr/>
        </p:nvGrpSpPr>
        <p:grpSpPr>
          <a:xfrm>
            <a:off x="7047052" y="3032685"/>
            <a:ext cx="1383729" cy="1774464"/>
            <a:chOff x="453100" y="3823025"/>
            <a:chExt cx="898350" cy="1152025"/>
          </a:xfrm>
        </p:grpSpPr>
        <p:sp>
          <p:nvSpPr>
            <p:cNvPr id="3806" name="Google Shape;3806;p73"/>
            <p:cNvSpPr/>
            <p:nvPr/>
          </p:nvSpPr>
          <p:spPr>
            <a:xfrm>
              <a:off x="686000" y="4291450"/>
              <a:ext cx="191350" cy="195625"/>
            </a:xfrm>
            <a:custGeom>
              <a:avLst/>
              <a:gdLst/>
              <a:ahLst/>
              <a:cxnLst/>
              <a:rect l="l" t="t" r="r" b="b"/>
              <a:pathLst>
                <a:path w="7654" h="7825" extrusionOk="0">
                  <a:moveTo>
                    <a:pt x="5755" y="0"/>
                  </a:moveTo>
                  <a:cubicBezTo>
                    <a:pt x="5139" y="0"/>
                    <a:pt x="4381" y="154"/>
                    <a:pt x="3494" y="616"/>
                  </a:cubicBezTo>
                  <a:cubicBezTo>
                    <a:pt x="1054" y="1892"/>
                    <a:pt x="611" y="2834"/>
                    <a:pt x="278" y="4442"/>
                  </a:cubicBezTo>
                  <a:cubicBezTo>
                    <a:pt x="1" y="5829"/>
                    <a:pt x="334" y="6938"/>
                    <a:pt x="334" y="6938"/>
                  </a:cubicBezTo>
                  <a:lnTo>
                    <a:pt x="1165" y="5773"/>
                  </a:lnTo>
                  <a:lnTo>
                    <a:pt x="1165" y="5773"/>
                  </a:lnTo>
                  <a:cubicBezTo>
                    <a:pt x="1165" y="5773"/>
                    <a:pt x="999" y="6605"/>
                    <a:pt x="1054" y="7049"/>
                  </a:cubicBezTo>
                  <a:cubicBezTo>
                    <a:pt x="1110" y="7492"/>
                    <a:pt x="1443" y="7825"/>
                    <a:pt x="1443" y="7825"/>
                  </a:cubicBezTo>
                  <a:cubicBezTo>
                    <a:pt x="1443" y="7825"/>
                    <a:pt x="1942" y="4110"/>
                    <a:pt x="3328" y="2723"/>
                  </a:cubicBezTo>
                  <a:cubicBezTo>
                    <a:pt x="5158" y="838"/>
                    <a:pt x="7265" y="838"/>
                    <a:pt x="7265" y="838"/>
                  </a:cubicBezTo>
                  <a:lnTo>
                    <a:pt x="7653" y="616"/>
                  </a:lnTo>
                  <a:cubicBezTo>
                    <a:pt x="7653" y="616"/>
                    <a:pt x="6988" y="0"/>
                    <a:pt x="5755" y="0"/>
                  </a:cubicBezTo>
                  <a:close/>
                </a:path>
              </a:pathLst>
            </a:custGeom>
            <a:solidFill>
              <a:srgbClr val="0C7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3"/>
            <p:cNvSpPr/>
            <p:nvPr/>
          </p:nvSpPr>
          <p:spPr>
            <a:xfrm>
              <a:off x="939700" y="4291450"/>
              <a:ext cx="189950" cy="195625"/>
            </a:xfrm>
            <a:custGeom>
              <a:avLst/>
              <a:gdLst/>
              <a:ahLst/>
              <a:cxnLst/>
              <a:rect l="l" t="t" r="r" b="b"/>
              <a:pathLst>
                <a:path w="7598" h="7825" extrusionOk="0">
                  <a:moveTo>
                    <a:pt x="1873" y="0"/>
                  </a:moveTo>
                  <a:cubicBezTo>
                    <a:pt x="641" y="0"/>
                    <a:pt x="0" y="616"/>
                    <a:pt x="0" y="616"/>
                  </a:cubicBezTo>
                  <a:lnTo>
                    <a:pt x="333" y="838"/>
                  </a:lnTo>
                  <a:cubicBezTo>
                    <a:pt x="333" y="838"/>
                    <a:pt x="2440" y="838"/>
                    <a:pt x="4270" y="2723"/>
                  </a:cubicBezTo>
                  <a:cubicBezTo>
                    <a:pt x="5656" y="4110"/>
                    <a:pt x="6155" y="7825"/>
                    <a:pt x="6155" y="7825"/>
                  </a:cubicBezTo>
                  <a:cubicBezTo>
                    <a:pt x="6155" y="7825"/>
                    <a:pt x="6488" y="7492"/>
                    <a:pt x="6544" y="7049"/>
                  </a:cubicBezTo>
                  <a:cubicBezTo>
                    <a:pt x="6654" y="6605"/>
                    <a:pt x="6433" y="5773"/>
                    <a:pt x="6433" y="5773"/>
                  </a:cubicBezTo>
                  <a:lnTo>
                    <a:pt x="6433" y="5773"/>
                  </a:lnTo>
                  <a:lnTo>
                    <a:pt x="7264" y="6938"/>
                  </a:lnTo>
                  <a:cubicBezTo>
                    <a:pt x="7264" y="6938"/>
                    <a:pt x="7597" y="5829"/>
                    <a:pt x="7320" y="4442"/>
                  </a:cubicBezTo>
                  <a:cubicBezTo>
                    <a:pt x="6987" y="2834"/>
                    <a:pt x="6544" y="1892"/>
                    <a:pt x="4159" y="616"/>
                  </a:cubicBezTo>
                  <a:cubicBezTo>
                    <a:pt x="3253" y="154"/>
                    <a:pt x="2489" y="0"/>
                    <a:pt x="1873" y="0"/>
                  </a:cubicBezTo>
                  <a:close/>
                </a:path>
              </a:pathLst>
            </a:custGeom>
            <a:solidFill>
              <a:srgbClr val="0C7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3"/>
            <p:cNvSpPr/>
            <p:nvPr/>
          </p:nvSpPr>
          <p:spPr>
            <a:xfrm>
              <a:off x="759475" y="4306850"/>
              <a:ext cx="129225" cy="230150"/>
            </a:xfrm>
            <a:custGeom>
              <a:avLst/>
              <a:gdLst/>
              <a:ahLst/>
              <a:cxnLst/>
              <a:rect l="l" t="t" r="r" b="b"/>
              <a:pathLst>
                <a:path w="5169" h="9206" extrusionOk="0">
                  <a:moveTo>
                    <a:pt x="3685" y="0"/>
                  </a:moveTo>
                  <a:cubicBezTo>
                    <a:pt x="3389" y="0"/>
                    <a:pt x="3069" y="56"/>
                    <a:pt x="2773" y="222"/>
                  </a:cubicBezTo>
                  <a:cubicBezTo>
                    <a:pt x="999" y="1054"/>
                    <a:pt x="278" y="2385"/>
                    <a:pt x="56" y="4048"/>
                  </a:cubicBezTo>
                  <a:cubicBezTo>
                    <a:pt x="1" y="4714"/>
                    <a:pt x="167" y="5767"/>
                    <a:pt x="444" y="6710"/>
                  </a:cubicBezTo>
                  <a:cubicBezTo>
                    <a:pt x="666" y="6100"/>
                    <a:pt x="1165" y="5601"/>
                    <a:pt x="1165" y="5601"/>
                  </a:cubicBezTo>
                  <a:lnTo>
                    <a:pt x="1165" y="5601"/>
                  </a:lnTo>
                  <a:cubicBezTo>
                    <a:pt x="1165" y="5601"/>
                    <a:pt x="555" y="6599"/>
                    <a:pt x="722" y="7652"/>
                  </a:cubicBezTo>
                  <a:cubicBezTo>
                    <a:pt x="943" y="8262"/>
                    <a:pt x="1221" y="8651"/>
                    <a:pt x="1831" y="9205"/>
                  </a:cubicBezTo>
                  <a:cubicBezTo>
                    <a:pt x="1831" y="9205"/>
                    <a:pt x="1387" y="6710"/>
                    <a:pt x="2330" y="3882"/>
                  </a:cubicBezTo>
                  <a:cubicBezTo>
                    <a:pt x="2999" y="1921"/>
                    <a:pt x="3793" y="620"/>
                    <a:pt x="4532" y="620"/>
                  </a:cubicBezTo>
                  <a:cubicBezTo>
                    <a:pt x="4650" y="620"/>
                    <a:pt x="4766" y="653"/>
                    <a:pt x="4880" y="721"/>
                  </a:cubicBezTo>
                  <a:cubicBezTo>
                    <a:pt x="4948" y="763"/>
                    <a:pt x="4992" y="781"/>
                    <a:pt x="5019" y="781"/>
                  </a:cubicBezTo>
                  <a:cubicBezTo>
                    <a:pt x="5169" y="781"/>
                    <a:pt x="4770" y="222"/>
                    <a:pt x="4770" y="222"/>
                  </a:cubicBezTo>
                  <a:cubicBezTo>
                    <a:pt x="4770" y="222"/>
                    <a:pt x="4277" y="0"/>
                    <a:pt x="3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3"/>
            <p:cNvSpPr/>
            <p:nvPr/>
          </p:nvSpPr>
          <p:spPr>
            <a:xfrm>
              <a:off x="926950" y="4306850"/>
              <a:ext cx="130600" cy="230150"/>
            </a:xfrm>
            <a:custGeom>
              <a:avLst/>
              <a:gdLst/>
              <a:ahLst/>
              <a:cxnLst/>
              <a:rect l="l" t="t" r="r" b="b"/>
              <a:pathLst>
                <a:path w="5224" h="9206" extrusionOk="0">
                  <a:moveTo>
                    <a:pt x="1500" y="0"/>
                  </a:moveTo>
                  <a:cubicBezTo>
                    <a:pt x="892" y="0"/>
                    <a:pt x="399" y="222"/>
                    <a:pt x="399" y="222"/>
                  </a:cubicBezTo>
                  <a:cubicBezTo>
                    <a:pt x="399" y="222"/>
                    <a:pt x="0" y="781"/>
                    <a:pt x="150" y="781"/>
                  </a:cubicBezTo>
                  <a:cubicBezTo>
                    <a:pt x="177" y="781"/>
                    <a:pt x="221" y="763"/>
                    <a:pt x="289" y="721"/>
                  </a:cubicBezTo>
                  <a:cubicBezTo>
                    <a:pt x="403" y="653"/>
                    <a:pt x="519" y="620"/>
                    <a:pt x="637" y="620"/>
                  </a:cubicBezTo>
                  <a:cubicBezTo>
                    <a:pt x="1376" y="620"/>
                    <a:pt x="2170" y="1921"/>
                    <a:pt x="2839" y="3882"/>
                  </a:cubicBezTo>
                  <a:cubicBezTo>
                    <a:pt x="3837" y="6710"/>
                    <a:pt x="3338" y="9205"/>
                    <a:pt x="3338" y="9205"/>
                  </a:cubicBezTo>
                  <a:cubicBezTo>
                    <a:pt x="3948" y="8651"/>
                    <a:pt x="4226" y="8262"/>
                    <a:pt x="4447" y="7652"/>
                  </a:cubicBezTo>
                  <a:cubicBezTo>
                    <a:pt x="4614" y="6599"/>
                    <a:pt x="4004" y="5601"/>
                    <a:pt x="4004" y="5601"/>
                  </a:cubicBezTo>
                  <a:lnTo>
                    <a:pt x="4004" y="5601"/>
                  </a:lnTo>
                  <a:cubicBezTo>
                    <a:pt x="4004" y="5601"/>
                    <a:pt x="4503" y="6100"/>
                    <a:pt x="4725" y="6710"/>
                  </a:cubicBezTo>
                  <a:cubicBezTo>
                    <a:pt x="5002" y="5767"/>
                    <a:pt x="5224" y="4714"/>
                    <a:pt x="5113" y="4048"/>
                  </a:cubicBezTo>
                  <a:cubicBezTo>
                    <a:pt x="4946" y="2385"/>
                    <a:pt x="4170" y="1054"/>
                    <a:pt x="2451" y="222"/>
                  </a:cubicBezTo>
                  <a:cubicBezTo>
                    <a:pt x="2137" y="56"/>
                    <a:pt x="1804" y="0"/>
                    <a:pt x="1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3"/>
            <p:cNvSpPr/>
            <p:nvPr/>
          </p:nvSpPr>
          <p:spPr>
            <a:xfrm>
              <a:off x="873150" y="4291600"/>
              <a:ext cx="58250" cy="683450"/>
            </a:xfrm>
            <a:custGeom>
              <a:avLst/>
              <a:gdLst/>
              <a:ahLst/>
              <a:cxnLst/>
              <a:rect l="l" t="t" r="r" b="b"/>
              <a:pathLst>
                <a:path w="2330" h="27338" extrusionOk="0">
                  <a:moveTo>
                    <a:pt x="1" y="0"/>
                  </a:moveTo>
                  <a:lnTo>
                    <a:pt x="1" y="27338"/>
                  </a:lnTo>
                  <a:lnTo>
                    <a:pt x="2330" y="27338"/>
                  </a:lnTo>
                  <a:lnTo>
                    <a:pt x="233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3"/>
            <p:cNvSpPr/>
            <p:nvPr/>
          </p:nvSpPr>
          <p:spPr>
            <a:xfrm>
              <a:off x="519650" y="4169025"/>
              <a:ext cx="353525" cy="151700"/>
            </a:xfrm>
            <a:custGeom>
              <a:avLst/>
              <a:gdLst/>
              <a:ahLst/>
              <a:cxnLst/>
              <a:rect l="l" t="t" r="r" b="b"/>
              <a:pathLst>
                <a:path w="14141" h="6068" extrusionOk="0">
                  <a:moveTo>
                    <a:pt x="5260" y="0"/>
                  </a:moveTo>
                  <a:cubicBezTo>
                    <a:pt x="4993" y="0"/>
                    <a:pt x="4719" y="8"/>
                    <a:pt x="4437" y="24"/>
                  </a:cubicBezTo>
                  <a:cubicBezTo>
                    <a:pt x="3771" y="134"/>
                    <a:pt x="2496" y="744"/>
                    <a:pt x="2108" y="1077"/>
                  </a:cubicBezTo>
                  <a:lnTo>
                    <a:pt x="2773" y="2463"/>
                  </a:lnTo>
                  <a:cubicBezTo>
                    <a:pt x="2773" y="2463"/>
                    <a:pt x="1886" y="2242"/>
                    <a:pt x="1054" y="2242"/>
                  </a:cubicBezTo>
                  <a:cubicBezTo>
                    <a:pt x="1" y="4127"/>
                    <a:pt x="278" y="6068"/>
                    <a:pt x="278" y="6068"/>
                  </a:cubicBezTo>
                  <a:cubicBezTo>
                    <a:pt x="278" y="6068"/>
                    <a:pt x="3081" y="2938"/>
                    <a:pt x="6799" y="2938"/>
                  </a:cubicBezTo>
                  <a:cubicBezTo>
                    <a:pt x="7133" y="2938"/>
                    <a:pt x="7473" y="2963"/>
                    <a:pt x="7819" y="3018"/>
                  </a:cubicBezTo>
                  <a:cubicBezTo>
                    <a:pt x="12089" y="3739"/>
                    <a:pt x="14141" y="5680"/>
                    <a:pt x="14141" y="5680"/>
                  </a:cubicBezTo>
                  <a:cubicBezTo>
                    <a:pt x="14141" y="5680"/>
                    <a:pt x="12592" y="0"/>
                    <a:pt x="5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3"/>
            <p:cNvSpPr/>
            <p:nvPr/>
          </p:nvSpPr>
          <p:spPr>
            <a:xfrm>
              <a:off x="939700" y="4169025"/>
              <a:ext cx="353525" cy="151700"/>
            </a:xfrm>
            <a:custGeom>
              <a:avLst/>
              <a:gdLst/>
              <a:ahLst/>
              <a:cxnLst/>
              <a:rect l="l" t="t" r="r" b="b"/>
              <a:pathLst>
                <a:path w="14141" h="6068" extrusionOk="0">
                  <a:moveTo>
                    <a:pt x="8881" y="0"/>
                  </a:moveTo>
                  <a:cubicBezTo>
                    <a:pt x="1549" y="0"/>
                    <a:pt x="0" y="5680"/>
                    <a:pt x="0" y="5680"/>
                  </a:cubicBezTo>
                  <a:cubicBezTo>
                    <a:pt x="0" y="5680"/>
                    <a:pt x="2052" y="3739"/>
                    <a:pt x="6266" y="3018"/>
                  </a:cubicBezTo>
                  <a:cubicBezTo>
                    <a:pt x="6617" y="2963"/>
                    <a:pt x="6962" y="2938"/>
                    <a:pt x="7299" y="2938"/>
                  </a:cubicBezTo>
                  <a:cubicBezTo>
                    <a:pt x="11061" y="2938"/>
                    <a:pt x="13863" y="6068"/>
                    <a:pt x="13863" y="6068"/>
                  </a:cubicBezTo>
                  <a:cubicBezTo>
                    <a:pt x="13863" y="6068"/>
                    <a:pt x="14140" y="4127"/>
                    <a:pt x="13087" y="2242"/>
                  </a:cubicBezTo>
                  <a:cubicBezTo>
                    <a:pt x="12255" y="2242"/>
                    <a:pt x="11368" y="2463"/>
                    <a:pt x="11368" y="2463"/>
                  </a:cubicBezTo>
                  <a:lnTo>
                    <a:pt x="12033" y="1077"/>
                  </a:lnTo>
                  <a:cubicBezTo>
                    <a:pt x="11645" y="744"/>
                    <a:pt x="10370" y="134"/>
                    <a:pt x="9704" y="24"/>
                  </a:cubicBezTo>
                  <a:cubicBezTo>
                    <a:pt x="9422" y="8"/>
                    <a:pt x="9148" y="0"/>
                    <a:pt x="88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3"/>
            <p:cNvSpPr/>
            <p:nvPr/>
          </p:nvSpPr>
          <p:spPr>
            <a:xfrm>
              <a:off x="453100" y="4058700"/>
              <a:ext cx="435325" cy="288375"/>
            </a:xfrm>
            <a:custGeom>
              <a:avLst/>
              <a:gdLst/>
              <a:ahLst/>
              <a:cxnLst/>
              <a:rect l="l" t="t" r="r" b="b"/>
              <a:pathLst>
                <a:path w="17413" h="11535" extrusionOk="0">
                  <a:moveTo>
                    <a:pt x="10093" y="0"/>
                  </a:moveTo>
                  <a:cubicBezTo>
                    <a:pt x="10093" y="0"/>
                    <a:pt x="9650" y="1109"/>
                    <a:pt x="9261" y="2496"/>
                  </a:cubicBezTo>
                  <a:cubicBezTo>
                    <a:pt x="8540" y="832"/>
                    <a:pt x="8041" y="278"/>
                    <a:pt x="8041" y="278"/>
                  </a:cubicBezTo>
                  <a:cubicBezTo>
                    <a:pt x="8041" y="278"/>
                    <a:pt x="7330" y="118"/>
                    <a:pt x="6242" y="118"/>
                  </a:cubicBezTo>
                  <a:cubicBezTo>
                    <a:pt x="5203" y="118"/>
                    <a:pt x="3821" y="264"/>
                    <a:pt x="2385" y="832"/>
                  </a:cubicBezTo>
                  <a:cubicBezTo>
                    <a:pt x="722" y="1553"/>
                    <a:pt x="1" y="3161"/>
                    <a:pt x="1" y="3161"/>
                  </a:cubicBezTo>
                  <a:cubicBezTo>
                    <a:pt x="1" y="3161"/>
                    <a:pt x="8818" y="3328"/>
                    <a:pt x="12699" y="6377"/>
                  </a:cubicBezTo>
                  <a:cubicBezTo>
                    <a:pt x="16581" y="9372"/>
                    <a:pt x="16803" y="11534"/>
                    <a:pt x="16803" y="11534"/>
                  </a:cubicBezTo>
                  <a:cubicBezTo>
                    <a:pt x="16803" y="11534"/>
                    <a:pt x="17413" y="9649"/>
                    <a:pt x="17080" y="8041"/>
                  </a:cubicBezTo>
                  <a:cubicBezTo>
                    <a:pt x="16470" y="5324"/>
                    <a:pt x="14973" y="3882"/>
                    <a:pt x="14973" y="3882"/>
                  </a:cubicBezTo>
                  <a:lnTo>
                    <a:pt x="13753" y="4991"/>
                  </a:lnTo>
                  <a:cubicBezTo>
                    <a:pt x="13476" y="1387"/>
                    <a:pt x="10093" y="0"/>
                    <a:pt x="10093" y="0"/>
                  </a:cubicBezTo>
                  <a:close/>
                </a:path>
              </a:pathLst>
            </a:custGeom>
            <a:solidFill>
              <a:srgbClr val="0C7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3"/>
            <p:cNvSpPr/>
            <p:nvPr/>
          </p:nvSpPr>
          <p:spPr>
            <a:xfrm>
              <a:off x="914750" y="4058700"/>
              <a:ext cx="436700" cy="288375"/>
            </a:xfrm>
            <a:custGeom>
              <a:avLst/>
              <a:gdLst/>
              <a:ahLst/>
              <a:cxnLst/>
              <a:rect l="l" t="t" r="r" b="b"/>
              <a:pathLst>
                <a:path w="17468" h="11535" extrusionOk="0">
                  <a:moveTo>
                    <a:pt x="7431" y="0"/>
                  </a:moveTo>
                  <a:cubicBezTo>
                    <a:pt x="7431" y="0"/>
                    <a:pt x="4048" y="1387"/>
                    <a:pt x="3771" y="4991"/>
                  </a:cubicBezTo>
                  <a:lnTo>
                    <a:pt x="2496" y="3882"/>
                  </a:lnTo>
                  <a:cubicBezTo>
                    <a:pt x="2496" y="3882"/>
                    <a:pt x="1054" y="5324"/>
                    <a:pt x="444" y="8041"/>
                  </a:cubicBezTo>
                  <a:cubicBezTo>
                    <a:pt x="0" y="9649"/>
                    <a:pt x="721" y="11534"/>
                    <a:pt x="721" y="11534"/>
                  </a:cubicBezTo>
                  <a:cubicBezTo>
                    <a:pt x="721" y="11534"/>
                    <a:pt x="887" y="9372"/>
                    <a:pt x="4769" y="6377"/>
                  </a:cubicBezTo>
                  <a:cubicBezTo>
                    <a:pt x="8651" y="3328"/>
                    <a:pt x="17467" y="3161"/>
                    <a:pt x="17467" y="3161"/>
                  </a:cubicBezTo>
                  <a:cubicBezTo>
                    <a:pt x="17467" y="3161"/>
                    <a:pt x="16802" y="1553"/>
                    <a:pt x="15138" y="832"/>
                  </a:cubicBezTo>
                  <a:cubicBezTo>
                    <a:pt x="13703" y="264"/>
                    <a:pt x="12308" y="118"/>
                    <a:pt x="11255" y="118"/>
                  </a:cubicBezTo>
                  <a:cubicBezTo>
                    <a:pt x="10153" y="118"/>
                    <a:pt x="9427" y="278"/>
                    <a:pt x="9427" y="278"/>
                  </a:cubicBezTo>
                  <a:cubicBezTo>
                    <a:pt x="9427" y="278"/>
                    <a:pt x="8928" y="832"/>
                    <a:pt x="8262" y="2496"/>
                  </a:cubicBezTo>
                  <a:cubicBezTo>
                    <a:pt x="7819" y="1109"/>
                    <a:pt x="7431" y="0"/>
                    <a:pt x="7431" y="0"/>
                  </a:cubicBezTo>
                  <a:close/>
                </a:path>
              </a:pathLst>
            </a:custGeom>
            <a:solidFill>
              <a:srgbClr val="0C7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3"/>
            <p:cNvSpPr/>
            <p:nvPr/>
          </p:nvSpPr>
          <p:spPr>
            <a:xfrm>
              <a:off x="554300" y="3900675"/>
              <a:ext cx="357700" cy="446400"/>
            </a:xfrm>
            <a:custGeom>
              <a:avLst/>
              <a:gdLst/>
              <a:ahLst/>
              <a:cxnLst/>
              <a:rect l="l" t="t" r="r" b="b"/>
              <a:pathLst>
                <a:path w="14308" h="17856" extrusionOk="0">
                  <a:moveTo>
                    <a:pt x="2829" y="0"/>
                  </a:moveTo>
                  <a:cubicBezTo>
                    <a:pt x="1387" y="111"/>
                    <a:pt x="1" y="610"/>
                    <a:pt x="1" y="610"/>
                  </a:cubicBezTo>
                  <a:cubicBezTo>
                    <a:pt x="1" y="610"/>
                    <a:pt x="3827" y="2384"/>
                    <a:pt x="6322" y="5157"/>
                  </a:cubicBezTo>
                  <a:cubicBezTo>
                    <a:pt x="12145" y="11534"/>
                    <a:pt x="13087" y="17855"/>
                    <a:pt x="13087" y="17855"/>
                  </a:cubicBezTo>
                  <a:cubicBezTo>
                    <a:pt x="13087" y="17855"/>
                    <a:pt x="14307" y="12698"/>
                    <a:pt x="11479" y="6044"/>
                  </a:cubicBezTo>
                  <a:cubicBezTo>
                    <a:pt x="10925" y="6543"/>
                    <a:pt x="10315" y="7153"/>
                    <a:pt x="10315" y="7153"/>
                  </a:cubicBezTo>
                  <a:cubicBezTo>
                    <a:pt x="10315" y="7153"/>
                    <a:pt x="10648" y="5767"/>
                    <a:pt x="10814" y="4824"/>
                  </a:cubicBezTo>
                  <a:cubicBezTo>
                    <a:pt x="10481" y="4103"/>
                    <a:pt x="10038" y="3438"/>
                    <a:pt x="9649" y="2717"/>
                  </a:cubicBezTo>
                  <a:cubicBezTo>
                    <a:pt x="8984" y="1774"/>
                    <a:pt x="8041" y="1220"/>
                    <a:pt x="7487" y="776"/>
                  </a:cubicBezTo>
                  <a:lnTo>
                    <a:pt x="7487" y="776"/>
                  </a:lnTo>
                  <a:cubicBezTo>
                    <a:pt x="7653" y="1275"/>
                    <a:pt x="7653" y="1553"/>
                    <a:pt x="7542" y="2329"/>
                  </a:cubicBezTo>
                  <a:cubicBezTo>
                    <a:pt x="6322" y="444"/>
                    <a:pt x="5435" y="222"/>
                    <a:pt x="4714" y="111"/>
                  </a:cubicBezTo>
                  <a:lnTo>
                    <a:pt x="4714" y="111"/>
                  </a:lnTo>
                  <a:cubicBezTo>
                    <a:pt x="4825" y="776"/>
                    <a:pt x="5047" y="1553"/>
                    <a:pt x="5047" y="1553"/>
                  </a:cubicBezTo>
                  <a:cubicBezTo>
                    <a:pt x="5047" y="1553"/>
                    <a:pt x="3827" y="388"/>
                    <a:pt x="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3"/>
            <p:cNvSpPr/>
            <p:nvPr/>
          </p:nvSpPr>
          <p:spPr>
            <a:xfrm>
              <a:off x="887025" y="3900675"/>
              <a:ext cx="357675" cy="446400"/>
            </a:xfrm>
            <a:custGeom>
              <a:avLst/>
              <a:gdLst/>
              <a:ahLst/>
              <a:cxnLst/>
              <a:rect l="l" t="t" r="r" b="b"/>
              <a:pathLst>
                <a:path w="14307" h="17856" extrusionOk="0">
                  <a:moveTo>
                    <a:pt x="11423" y="0"/>
                  </a:moveTo>
                  <a:cubicBezTo>
                    <a:pt x="10480" y="388"/>
                    <a:pt x="9205" y="1553"/>
                    <a:pt x="9205" y="1553"/>
                  </a:cubicBezTo>
                  <a:cubicBezTo>
                    <a:pt x="9205" y="1553"/>
                    <a:pt x="9427" y="776"/>
                    <a:pt x="9538" y="111"/>
                  </a:cubicBezTo>
                  <a:lnTo>
                    <a:pt x="9538" y="111"/>
                  </a:lnTo>
                  <a:cubicBezTo>
                    <a:pt x="8872" y="222"/>
                    <a:pt x="7985" y="444"/>
                    <a:pt x="6710" y="2329"/>
                  </a:cubicBezTo>
                  <a:cubicBezTo>
                    <a:pt x="6654" y="1553"/>
                    <a:pt x="6654" y="1275"/>
                    <a:pt x="6765" y="776"/>
                  </a:cubicBezTo>
                  <a:lnTo>
                    <a:pt x="6765" y="776"/>
                  </a:lnTo>
                  <a:cubicBezTo>
                    <a:pt x="6211" y="1220"/>
                    <a:pt x="5268" y="1774"/>
                    <a:pt x="4658" y="2717"/>
                  </a:cubicBezTo>
                  <a:cubicBezTo>
                    <a:pt x="4215" y="3438"/>
                    <a:pt x="3826" y="4103"/>
                    <a:pt x="3438" y="4824"/>
                  </a:cubicBezTo>
                  <a:cubicBezTo>
                    <a:pt x="3605" y="5767"/>
                    <a:pt x="3937" y="7153"/>
                    <a:pt x="3937" y="7153"/>
                  </a:cubicBezTo>
                  <a:cubicBezTo>
                    <a:pt x="3937" y="7153"/>
                    <a:pt x="3327" y="6543"/>
                    <a:pt x="2773" y="6044"/>
                  </a:cubicBezTo>
                  <a:cubicBezTo>
                    <a:pt x="0" y="12698"/>
                    <a:pt x="1165" y="17855"/>
                    <a:pt x="1165" y="17855"/>
                  </a:cubicBezTo>
                  <a:cubicBezTo>
                    <a:pt x="1165" y="17855"/>
                    <a:pt x="2163" y="11534"/>
                    <a:pt x="7985" y="5157"/>
                  </a:cubicBezTo>
                  <a:cubicBezTo>
                    <a:pt x="10480" y="2384"/>
                    <a:pt x="14307" y="610"/>
                    <a:pt x="14307" y="610"/>
                  </a:cubicBezTo>
                  <a:cubicBezTo>
                    <a:pt x="14307" y="610"/>
                    <a:pt x="12920" y="111"/>
                    <a:pt x="11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3"/>
            <p:cNvSpPr/>
            <p:nvPr/>
          </p:nvSpPr>
          <p:spPr>
            <a:xfrm>
              <a:off x="823250" y="3823025"/>
              <a:ext cx="153900" cy="524050"/>
            </a:xfrm>
            <a:custGeom>
              <a:avLst/>
              <a:gdLst/>
              <a:ahLst/>
              <a:cxnLst/>
              <a:rect l="l" t="t" r="r" b="b"/>
              <a:pathLst>
                <a:path w="6156" h="20962" extrusionOk="0">
                  <a:moveTo>
                    <a:pt x="3050" y="1"/>
                  </a:moveTo>
                  <a:cubicBezTo>
                    <a:pt x="3050" y="1"/>
                    <a:pt x="1387" y="2441"/>
                    <a:pt x="888" y="4548"/>
                  </a:cubicBezTo>
                  <a:cubicBezTo>
                    <a:pt x="2052" y="5490"/>
                    <a:pt x="2219" y="6267"/>
                    <a:pt x="2219" y="6267"/>
                  </a:cubicBezTo>
                  <a:cubicBezTo>
                    <a:pt x="2219" y="6267"/>
                    <a:pt x="999" y="5989"/>
                    <a:pt x="333" y="5823"/>
                  </a:cubicBezTo>
                  <a:cubicBezTo>
                    <a:pt x="0" y="6932"/>
                    <a:pt x="0" y="7986"/>
                    <a:pt x="0" y="8817"/>
                  </a:cubicBezTo>
                  <a:cubicBezTo>
                    <a:pt x="0" y="10093"/>
                    <a:pt x="167" y="11479"/>
                    <a:pt x="444" y="12921"/>
                  </a:cubicBezTo>
                  <a:cubicBezTo>
                    <a:pt x="1387" y="13420"/>
                    <a:pt x="1997" y="14418"/>
                    <a:pt x="1997" y="14418"/>
                  </a:cubicBezTo>
                  <a:cubicBezTo>
                    <a:pt x="1997" y="14418"/>
                    <a:pt x="1929" y="14412"/>
                    <a:pt x="1820" y="14412"/>
                  </a:cubicBezTo>
                  <a:cubicBezTo>
                    <a:pt x="1602" y="14412"/>
                    <a:pt x="1220" y="14437"/>
                    <a:pt x="888" y="14584"/>
                  </a:cubicBezTo>
                  <a:cubicBezTo>
                    <a:pt x="1830" y="17967"/>
                    <a:pt x="3161" y="20961"/>
                    <a:pt x="3161" y="20961"/>
                  </a:cubicBezTo>
                  <a:cubicBezTo>
                    <a:pt x="3161" y="20961"/>
                    <a:pt x="4880" y="16525"/>
                    <a:pt x="5712" y="12366"/>
                  </a:cubicBezTo>
                  <a:cubicBezTo>
                    <a:pt x="5565" y="12337"/>
                    <a:pt x="5422" y="12325"/>
                    <a:pt x="5285" y="12325"/>
                  </a:cubicBezTo>
                  <a:cubicBezTo>
                    <a:pt x="4648" y="12325"/>
                    <a:pt x="4159" y="12588"/>
                    <a:pt x="4159" y="12588"/>
                  </a:cubicBezTo>
                  <a:cubicBezTo>
                    <a:pt x="4159" y="12588"/>
                    <a:pt x="4936" y="11479"/>
                    <a:pt x="5878" y="11091"/>
                  </a:cubicBezTo>
                  <a:cubicBezTo>
                    <a:pt x="6045" y="10204"/>
                    <a:pt x="6100" y="9317"/>
                    <a:pt x="6156" y="8540"/>
                  </a:cubicBezTo>
                  <a:cubicBezTo>
                    <a:pt x="6156" y="7875"/>
                    <a:pt x="5823" y="5934"/>
                    <a:pt x="5213" y="4381"/>
                  </a:cubicBezTo>
                  <a:cubicBezTo>
                    <a:pt x="4936" y="4936"/>
                    <a:pt x="4159" y="5435"/>
                    <a:pt x="4159" y="5435"/>
                  </a:cubicBezTo>
                  <a:cubicBezTo>
                    <a:pt x="4159" y="5435"/>
                    <a:pt x="4326" y="3882"/>
                    <a:pt x="4547" y="3161"/>
                  </a:cubicBezTo>
                  <a:cubicBezTo>
                    <a:pt x="3716" y="1498"/>
                    <a:pt x="3050" y="1"/>
                    <a:pt x="3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3821"/>
        <p:cNvGrpSpPr/>
        <p:nvPr/>
      </p:nvGrpSpPr>
      <p:grpSpPr>
        <a:xfrm>
          <a:off x="0" y="0"/>
          <a:ext cx="0" cy="0"/>
          <a:chOff x="0" y="0"/>
          <a:chExt cx="0" cy="0"/>
        </a:xfrm>
      </p:grpSpPr>
      <p:grpSp>
        <p:nvGrpSpPr>
          <p:cNvPr id="3822" name="Google Shape;3822;p74"/>
          <p:cNvGrpSpPr/>
          <p:nvPr/>
        </p:nvGrpSpPr>
        <p:grpSpPr>
          <a:xfrm>
            <a:off x="6930901" y="3367627"/>
            <a:ext cx="2159235" cy="1439080"/>
            <a:chOff x="1664700" y="1542375"/>
            <a:chExt cx="4263050" cy="2841225"/>
          </a:xfrm>
        </p:grpSpPr>
        <p:sp>
          <p:nvSpPr>
            <p:cNvPr id="3823" name="Google Shape;3823;p74"/>
            <p:cNvSpPr/>
            <p:nvPr/>
          </p:nvSpPr>
          <p:spPr>
            <a:xfrm>
              <a:off x="1665525" y="1542375"/>
              <a:ext cx="4262225" cy="947375"/>
            </a:xfrm>
            <a:custGeom>
              <a:avLst/>
              <a:gdLst/>
              <a:ahLst/>
              <a:cxnLst/>
              <a:rect l="l" t="t" r="r" b="b"/>
              <a:pathLst>
                <a:path w="170489" h="37895" extrusionOk="0">
                  <a:moveTo>
                    <a:pt x="1" y="1"/>
                  </a:moveTo>
                  <a:lnTo>
                    <a:pt x="1" y="37894"/>
                  </a:lnTo>
                  <a:lnTo>
                    <a:pt x="170489" y="37894"/>
                  </a:lnTo>
                  <a:lnTo>
                    <a:pt x="1704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4"/>
            <p:cNvSpPr/>
            <p:nvPr/>
          </p:nvSpPr>
          <p:spPr>
            <a:xfrm>
              <a:off x="1665525" y="2488900"/>
              <a:ext cx="4262225" cy="947350"/>
            </a:xfrm>
            <a:custGeom>
              <a:avLst/>
              <a:gdLst/>
              <a:ahLst/>
              <a:cxnLst/>
              <a:rect l="l" t="t" r="r" b="b"/>
              <a:pathLst>
                <a:path w="170489" h="37894" extrusionOk="0">
                  <a:moveTo>
                    <a:pt x="1" y="0"/>
                  </a:moveTo>
                  <a:lnTo>
                    <a:pt x="1" y="37894"/>
                  </a:lnTo>
                  <a:lnTo>
                    <a:pt x="170489" y="37894"/>
                  </a:lnTo>
                  <a:lnTo>
                    <a:pt x="1704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4"/>
            <p:cNvSpPr/>
            <p:nvPr/>
          </p:nvSpPr>
          <p:spPr>
            <a:xfrm>
              <a:off x="1664700" y="3436225"/>
              <a:ext cx="4262225" cy="947375"/>
            </a:xfrm>
            <a:custGeom>
              <a:avLst/>
              <a:gdLst/>
              <a:ahLst/>
              <a:cxnLst/>
              <a:rect l="l" t="t" r="r" b="b"/>
              <a:pathLst>
                <a:path w="170489" h="37895" extrusionOk="0">
                  <a:moveTo>
                    <a:pt x="0" y="1"/>
                  </a:moveTo>
                  <a:lnTo>
                    <a:pt x="0" y="37895"/>
                  </a:lnTo>
                  <a:lnTo>
                    <a:pt x="170489" y="37895"/>
                  </a:lnTo>
                  <a:lnTo>
                    <a:pt x="1704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4"/>
            <p:cNvSpPr/>
            <p:nvPr/>
          </p:nvSpPr>
          <p:spPr>
            <a:xfrm>
              <a:off x="3509350" y="3200700"/>
              <a:ext cx="579600" cy="181350"/>
            </a:xfrm>
            <a:custGeom>
              <a:avLst/>
              <a:gdLst/>
              <a:ahLst/>
              <a:cxnLst/>
              <a:rect l="l" t="t" r="r" b="b"/>
              <a:pathLst>
                <a:path w="23184" h="7254" extrusionOk="0">
                  <a:moveTo>
                    <a:pt x="21038" y="410"/>
                  </a:moveTo>
                  <a:cubicBezTo>
                    <a:pt x="21075" y="410"/>
                    <a:pt x="21112" y="412"/>
                    <a:pt x="21149" y="415"/>
                  </a:cubicBezTo>
                  <a:cubicBezTo>
                    <a:pt x="21516" y="449"/>
                    <a:pt x="21916" y="616"/>
                    <a:pt x="22149" y="916"/>
                  </a:cubicBezTo>
                  <a:cubicBezTo>
                    <a:pt x="22683" y="1550"/>
                    <a:pt x="22650" y="2450"/>
                    <a:pt x="22016" y="3017"/>
                  </a:cubicBezTo>
                  <a:cubicBezTo>
                    <a:pt x="19147" y="5452"/>
                    <a:pt x="15445" y="6853"/>
                    <a:pt x="11575" y="6853"/>
                  </a:cubicBezTo>
                  <a:cubicBezTo>
                    <a:pt x="11108" y="6853"/>
                    <a:pt x="10608" y="6853"/>
                    <a:pt x="10141" y="6787"/>
                  </a:cubicBezTo>
                  <a:cubicBezTo>
                    <a:pt x="6472" y="6453"/>
                    <a:pt x="2936" y="5019"/>
                    <a:pt x="834" y="2917"/>
                  </a:cubicBezTo>
                  <a:cubicBezTo>
                    <a:pt x="267" y="2350"/>
                    <a:pt x="267" y="1416"/>
                    <a:pt x="834" y="849"/>
                  </a:cubicBezTo>
                  <a:cubicBezTo>
                    <a:pt x="1134" y="582"/>
                    <a:pt x="1501" y="415"/>
                    <a:pt x="1902" y="415"/>
                  </a:cubicBezTo>
                  <a:cubicBezTo>
                    <a:pt x="2269" y="415"/>
                    <a:pt x="2635" y="549"/>
                    <a:pt x="2936" y="882"/>
                  </a:cubicBezTo>
                  <a:cubicBezTo>
                    <a:pt x="4503" y="2450"/>
                    <a:pt x="7439" y="3618"/>
                    <a:pt x="10408" y="3885"/>
                  </a:cubicBezTo>
                  <a:cubicBezTo>
                    <a:pt x="10766" y="3913"/>
                    <a:pt x="11149" y="3930"/>
                    <a:pt x="11553" y="3930"/>
                  </a:cubicBezTo>
                  <a:cubicBezTo>
                    <a:pt x="14009" y="3930"/>
                    <a:pt x="17221" y="3303"/>
                    <a:pt x="20115" y="782"/>
                  </a:cubicBezTo>
                  <a:cubicBezTo>
                    <a:pt x="20385" y="542"/>
                    <a:pt x="20708" y="410"/>
                    <a:pt x="21038" y="410"/>
                  </a:cubicBezTo>
                  <a:close/>
                  <a:moveTo>
                    <a:pt x="21007" y="1"/>
                  </a:moveTo>
                  <a:cubicBezTo>
                    <a:pt x="20596" y="1"/>
                    <a:pt x="20161" y="164"/>
                    <a:pt x="19848" y="449"/>
                  </a:cubicBezTo>
                  <a:cubicBezTo>
                    <a:pt x="17103" y="2885"/>
                    <a:pt x="14100" y="3511"/>
                    <a:pt x="11727" y="3511"/>
                  </a:cubicBezTo>
                  <a:cubicBezTo>
                    <a:pt x="11273" y="3511"/>
                    <a:pt x="10842" y="3488"/>
                    <a:pt x="10441" y="3451"/>
                  </a:cubicBezTo>
                  <a:cubicBezTo>
                    <a:pt x="7539" y="3251"/>
                    <a:pt x="4704" y="2083"/>
                    <a:pt x="3203" y="582"/>
                  </a:cubicBezTo>
                  <a:cubicBezTo>
                    <a:pt x="2836" y="249"/>
                    <a:pt x="2369" y="49"/>
                    <a:pt x="1868" y="49"/>
                  </a:cubicBezTo>
                  <a:cubicBezTo>
                    <a:pt x="1401" y="49"/>
                    <a:pt x="934" y="215"/>
                    <a:pt x="567" y="582"/>
                  </a:cubicBezTo>
                  <a:cubicBezTo>
                    <a:pt x="200" y="949"/>
                    <a:pt x="0" y="1416"/>
                    <a:pt x="0" y="1917"/>
                  </a:cubicBezTo>
                  <a:cubicBezTo>
                    <a:pt x="0" y="2417"/>
                    <a:pt x="167" y="2884"/>
                    <a:pt x="567" y="3251"/>
                  </a:cubicBezTo>
                  <a:cubicBezTo>
                    <a:pt x="2669" y="5386"/>
                    <a:pt x="6338" y="6920"/>
                    <a:pt x="10107" y="7220"/>
                  </a:cubicBezTo>
                  <a:cubicBezTo>
                    <a:pt x="10608" y="7254"/>
                    <a:pt x="11075" y="7254"/>
                    <a:pt x="11575" y="7254"/>
                  </a:cubicBezTo>
                  <a:cubicBezTo>
                    <a:pt x="15578" y="7254"/>
                    <a:pt x="19347" y="5853"/>
                    <a:pt x="22350" y="3284"/>
                  </a:cubicBezTo>
                  <a:cubicBezTo>
                    <a:pt x="23117" y="2584"/>
                    <a:pt x="23183" y="1416"/>
                    <a:pt x="22516" y="616"/>
                  </a:cubicBezTo>
                  <a:cubicBezTo>
                    <a:pt x="22183" y="249"/>
                    <a:pt x="21716" y="49"/>
                    <a:pt x="21215" y="15"/>
                  </a:cubicBezTo>
                  <a:cubicBezTo>
                    <a:pt x="21147" y="5"/>
                    <a:pt x="21078" y="1"/>
                    <a:pt x="210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4"/>
            <p:cNvSpPr/>
            <p:nvPr/>
          </p:nvSpPr>
          <p:spPr>
            <a:xfrm>
              <a:off x="3567725" y="3200600"/>
              <a:ext cx="39225" cy="38025"/>
            </a:xfrm>
            <a:custGeom>
              <a:avLst/>
              <a:gdLst/>
              <a:ahLst/>
              <a:cxnLst/>
              <a:rect l="l" t="t" r="r" b="b"/>
              <a:pathLst>
                <a:path w="1569" h="1521" extrusionOk="0">
                  <a:moveTo>
                    <a:pt x="980" y="1"/>
                  </a:moveTo>
                  <a:cubicBezTo>
                    <a:pt x="789" y="1"/>
                    <a:pt x="573" y="118"/>
                    <a:pt x="401" y="353"/>
                  </a:cubicBezTo>
                  <a:cubicBezTo>
                    <a:pt x="0" y="853"/>
                    <a:pt x="167" y="1520"/>
                    <a:pt x="167" y="1520"/>
                  </a:cubicBezTo>
                  <a:cubicBezTo>
                    <a:pt x="167" y="1520"/>
                    <a:pt x="1568" y="1253"/>
                    <a:pt x="1435" y="453"/>
                  </a:cubicBezTo>
                  <a:cubicBezTo>
                    <a:pt x="1381" y="152"/>
                    <a:pt x="1196" y="1"/>
                    <a:pt x="9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4"/>
            <p:cNvSpPr/>
            <p:nvPr/>
          </p:nvSpPr>
          <p:spPr>
            <a:xfrm>
              <a:off x="3561875" y="3194275"/>
              <a:ext cx="46725" cy="48525"/>
            </a:xfrm>
            <a:custGeom>
              <a:avLst/>
              <a:gdLst/>
              <a:ahLst/>
              <a:cxnLst/>
              <a:rect l="l" t="t" r="r" b="b"/>
              <a:pathLst>
                <a:path w="1869" h="1941" extrusionOk="0">
                  <a:moveTo>
                    <a:pt x="1168" y="472"/>
                  </a:moveTo>
                  <a:cubicBezTo>
                    <a:pt x="1202" y="472"/>
                    <a:pt x="1235" y="472"/>
                    <a:pt x="1235" y="506"/>
                  </a:cubicBezTo>
                  <a:cubicBezTo>
                    <a:pt x="1368" y="539"/>
                    <a:pt x="1402" y="639"/>
                    <a:pt x="1468" y="806"/>
                  </a:cubicBezTo>
                  <a:cubicBezTo>
                    <a:pt x="1468" y="873"/>
                    <a:pt x="1468" y="1006"/>
                    <a:pt x="1368" y="1106"/>
                  </a:cubicBezTo>
                  <a:cubicBezTo>
                    <a:pt x="1202" y="1306"/>
                    <a:pt x="835" y="1440"/>
                    <a:pt x="568" y="1506"/>
                  </a:cubicBezTo>
                  <a:cubicBezTo>
                    <a:pt x="534" y="1306"/>
                    <a:pt x="534" y="973"/>
                    <a:pt x="735" y="706"/>
                  </a:cubicBezTo>
                  <a:cubicBezTo>
                    <a:pt x="868" y="539"/>
                    <a:pt x="1035" y="472"/>
                    <a:pt x="1168" y="472"/>
                  </a:cubicBezTo>
                  <a:close/>
                  <a:moveTo>
                    <a:pt x="1212" y="0"/>
                  </a:moveTo>
                  <a:cubicBezTo>
                    <a:pt x="936" y="0"/>
                    <a:pt x="641" y="138"/>
                    <a:pt x="401" y="439"/>
                  </a:cubicBezTo>
                  <a:cubicBezTo>
                    <a:pt x="1" y="1006"/>
                    <a:pt x="201" y="1707"/>
                    <a:pt x="201" y="1773"/>
                  </a:cubicBezTo>
                  <a:cubicBezTo>
                    <a:pt x="234" y="1840"/>
                    <a:pt x="334" y="1940"/>
                    <a:pt x="401" y="1940"/>
                  </a:cubicBezTo>
                  <a:cubicBezTo>
                    <a:pt x="534" y="1940"/>
                    <a:pt x="1368" y="1807"/>
                    <a:pt x="1669" y="1273"/>
                  </a:cubicBezTo>
                  <a:cubicBezTo>
                    <a:pt x="1835" y="1039"/>
                    <a:pt x="1869" y="839"/>
                    <a:pt x="1835" y="639"/>
                  </a:cubicBezTo>
                  <a:cubicBezTo>
                    <a:pt x="1735" y="306"/>
                    <a:pt x="1569" y="105"/>
                    <a:pt x="1302" y="5"/>
                  </a:cubicBezTo>
                  <a:cubicBezTo>
                    <a:pt x="1272" y="2"/>
                    <a:pt x="1242" y="0"/>
                    <a:pt x="1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4"/>
            <p:cNvSpPr/>
            <p:nvPr/>
          </p:nvSpPr>
          <p:spPr>
            <a:xfrm>
              <a:off x="3708650" y="3254100"/>
              <a:ext cx="38400" cy="43725"/>
            </a:xfrm>
            <a:custGeom>
              <a:avLst/>
              <a:gdLst/>
              <a:ahLst/>
              <a:cxnLst/>
              <a:rect l="l" t="t" r="r" b="b"/>
              <a:pathLst>
                <a:path w="1536" h="1749" extrusionOk="0">
                  <a:moveTo>
                    <a:pt x="885" y="0"/>
                  </a:moveTo>
                  <a:cubicBezTo>
                    <a:pt x="751" y="0"/>
                    <a:pt x="614" y="67"/>
                    <a:pt x="501" y="214"/>
                  </a:cubicBezTo>
                  <a:cubicBezTo>
                    <a:pt x="1" y="815"/>
                    <a:pt x="1101" y="1749"/>
                    <a:pt x="1101" y="1749"/>
                  </a:cubicBezTo>
                  <a:cubicBezTo>
                    <a:pt x="1101" y="1749"/>
                    <a:pt x="1535" y="1282"/>
                    <a:pt x="1468" y="648"/>
                  </a:cubicBezTo>
                  <a:cubicBezTo>
                    <a:pt x="1402" y="251"/>
                    <a:pt x="1147" y="0"/>
                    <a:pt x="8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4"/>
            <p:cNvSpPr/>
            <p:nvPr/>
          </p:nvSpPr>
          <p:spPr>
            <a:xfrm>
              <a:off x="3701975" y="3248825"/>
              <a:ext cx="51725" cy="54850"/>
            </a:xfrm>
            <a:custGeom>
              <a:avLst/>
              <a:gdLst/>
              <a:ahLst/>
              <a:cxnLst/>
              <a:rect l="l" t="t" r="r" b="b"/>
              <a:pathLst>
                <a:path w="2069" h="2194" extrusionOk="0">
                  <a:moveTo>
                    <a:pt x="1235" y="425"/>
                  </a:moveTo>
                  <a:cubicBezTo>
                    <a:pt x="1368" y="459"/>
                    <a:pt x="1468" y="625"/>
                    <a:pt x="1535" y="926"/>
                  </a:cubicBezTo>
                  <a:cubicBezTo>
                    <a:pt x="1569" y="1192"/>
                    <a:pt x="1435" y="1493"/>
                    <a:pt x="1302" y="1659"/>
                  </a:cubicBezTo>
                  <a:cubicBezTo>
                    <a:pt x="1068" y="1359"/>
                    <a:pt x="701" y="825"/>
                    <a:pt x="935" y="525"/>
                  </a:cubicBezTo>
                  <a:cubicBezTo>
                    <a:pt x="968" y="492"/>
                    <a:pt x="1068" y="425"/>
                    <a:pt x="1135" y="425"/>
                  </a:cubicBezTo>
                  <a:close/>
                  <a:moveTo>
                    <a:pt x="1165" y="1"/>
                  </a:moveTo>
                  <a:cubicBezTo>
                    <a:pt x="979" y="1"/>
                    <a:pt x="787" y="88"/>
                    <a:pt x="635" y="292"/>
                  </a:cubicBezTo>
                  <a:cubicBezTo>
                    <a:pt x="1" y="1059"/>
                    <a:pt x="1202" y="2126"/>
                    <a:pt x="1235" y="2160"/>
                  </a:cubicBezTo>
                  <a:cubicBezTo>
                    <a:pt x="1268" y="2193"/>
                    <a:pt x="1302" y="2193"/>
                    <a:pt x="1368" y="2193"/>
                  </a:cubicBezTo>
                  <a:cubicBezTo>
                    <a:pt x="1402" y="2193"/>
                    <a:pt x="1468" y="2160"/>
                    <a:pt x="1502" y="2126"/>
                  </a:cubicBezTo>
                  <a:cubicBezTo>
                    <a:pt x="1569" y="2126"/>
                    <a:pt x="2069" y="1559"/>
                    <a:pt x="1969" y="859"/>
                  </a:cubicBezTo>
                  <a:cubicBezTo>
                    <a:pt x="1902" y="459"/>
                    <a:pt x="1669" y="125"/>
                    <a:pt x="1335" y="25"/>
                  </a:cubicBezTo>
                  <a:cubicBezTo>
                    <a:pt x="1280" y="9"/>
                    <a:pt x="1223" y="1"/>
                    <a:pt x="1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4"/>
            <p:cNvSpPr/>
            <p:nvPr/>
          </p:nvSpPr>
          <p:spPr>
            <a:xfrm>
              <a:off x="3498500" y="2702050"/>
              <a:ext cx="301900" cy="517400"/>
            </a:xfrm>
            <a:custGeom>
              <a:avLst/>
              <a:gdLst/>
              <a:ahLst/>
              <a:cxnLst/>
              <a:rect l="l" t="t" r="r" b="b"/>
              <a:pathLst>
                <a:path w="12076" h="20696" extrusionOk="0">
                  <a:moveTo>
                    <a:pt x="2122" y="0"/>
                  </a:moveTo>
                  <a:cubicBezTo>
                    <a:pt x="1853" y="0"/>
                    <a:pt x="1598" y="60"/>
                    <a:pt x="1368" y="180"/>
                  </a:cubicBezTo>
                  <a:cubicBezTo>
                    <a:pt x="434" y="647"/>
                    <a:pt x="1" y="1948"/>
                    <a:pt x="1" y="4050"/>
                  </a:cubicBezTo>
                  <a:lnTo>
                    <a:pt x="1" y="20495"/>
                  </a:lnTo>
                  <a:cubicBezTo>
                    <a:pt x="1" y="20528"/>
                    <a:pt x="34" y="20595"/>
                    <a:pt x="101" y="20662"/>
                  </a:cubicBezTo>
                  <a:cubicBezTo>
                    <a:pt x="101" y="20695"/>
                    <a:pt x="167" y="20695"/>
                    <a:pt x="201" y="20695"/>
                  </a:cubicBezTo>
                  <a:lnTo>
                    <a:pt x="368" y="20695"/>
                  </a:lnTo>
                  <a:lnTo>
                    <a:pt x="11942" y="11755"/>
                  </a:lnTo>
                  <a:cubicBezTo>
                    <a:pt x="12043" y="11689"/>
                    <a:pt x="12076" y="11555"/>
                    <a:pt x="12009" y="11488"/>
                  </a:cubicBezTo>
                  <a:cubicBezTo>
                    <a:pt x="11945" y="11424"/>
                    <a:pt x="11866" y="11387"/>
                    <a:pt x="11801" y="11387"/>
                  </a:cubicBezTo>
                  <a:cubicBezTo>
                    <a:pt x="11765" y="11387"/>
                    <a:pt x="11733" y="11398"/>
                    <a:pt x="11709" y="11422"/>
                  </a:cubicBezTo>
                  <a:lnTo>
                    <a:pt x="434" y="20061"/>
                  </a:lnTo>
                  <a:lnTo>
                    <a:pt x="434" y="4050"/>
                  </a:lnTo>
                  <a:cubicBezTo>
                    <a:pt x="434" y="1648"/>
                    <a:pt x="1035" y="847"/>
                    <a:pt x="1568" y="547"/>
                  </a:cubicBezTo>
                  <a:cubicBezTo>
                    <a:pt x="1729" y="467"/>
                    <a:pt x="1913" y="426"/>
                    <a:pt x="2113" y="426"/>
                  </a:cubicBezTo>
                  <a:cubicBezTo>
                    <a:pt x="2494" y="426"/>
                    <a:pt x="2932" y="575"/>
                    <a:pt x="3370" y="881"/>
                  </a:cubicBezTo>
                  <a:cubicBezTo>
                    <a:pt x="4358" y="1591"/>
                    <a:pt x="6146" y="2330"/>
                    <a:pt x="7836" y="2330"/>
                  </a:cubicBezTo>
                  <a:cubicBezTo>
                    <a:pt x="7971" y="2330"/>
                    <a:pt x="8106" y="2325"/>
                    <a:pt x="8240" y="2315"/>
                  </a:cubicBezTo>
                  <a:cubicBezTo>
                    <a:pt x="8373" y="2315"/>
                    <a:pt x="8440" y="2215"/>
                    <a:pt x="8440" y="2082"/>
                  </a:cubicBezTo>
                  <a:cubicBezTo>
                    <a:pt x="8440" y="1982"/>
                    <a:pt x="8373" y="1882"/>
                    <a:pt x="8240" y="1882"/>
                  </a:cubicBezTo>
                  <a:cubicBezTo>
                    <a:pt x="8108" y="1892"/>
                    <a:pt x="7976" y="1897"/>
                    <a:pt x="7843" y="1897"/>
                  </a:cubicBezTo>
                  <a:cubicBezTo>
                    <a:pt x="6255" y="1897"/>
                    <a:pt x="4588" y="1194"/>
                    <a:pt x="3603" y="547"/>
                  </a:cubicBezTo>
                  <a:cubicBezTo>
                    <a:pt x="3114" y="185"/>
                    <a:pt x="2597" y="0"/>
                    <a:pt x="2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4"/>
            <p:cNvSpPr/>
            <p:nvPr/>
          </p:nvSpPr>
          <p:spPr>
            <a:xfrm>
              <a:off x="3545200" y="2750750"/>
              <a:ext cx="30875" cy="447850"/>
            </a:xfrm>
            <a:custGeom>
              <a:avLst/>
              <a:gdLst/>
              <a:ahLst/>
              <a:cxnLst/>
              <a:rect l="l" t="t" r="r" b="b"/>
              <a:pathLst>
                <a:path w="1235" h="17914" extrusionOk="0">
                  <a:moveTo>
                    <a:pt x="1" y="0"/>
                  </a:moveTo>
                  <a:lnTo>
                    <a:pt x="1" y="17913"/>
                  </a:lnTo>
                  <a:lnTo>
                    <a:pt x="1235" y="17913"/>
                  </a:lnTo>
                  <a:lnTo>
                    <a:pt x="12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4"/>
            <p:cNvSpPr/>
            <p:nvPr/>
          </p:nvSpPr>
          <p:spPr>
            <a:xfrm>
              <a:off x="3586900" y="2803275"/>
              <a:ext cx="30875" cy="433675"/>
            </a:xfrm>
            <a:custGeom>
              <a:avLst/>
              <a:gdLst/>
              <a:ahLst/>
              <a:cxnLst/>
              <a:rect l="l" t="t" r="r" b="b"/>
              <a:pathLst>
                <a:path w="1235" h="17347" extrusionOk="0">
                  <a:moveTo>
                    <a:pt x="0" y="1"/>
                  </a:moveTo>
                  <a:lnTo>
                    <a:pt x="0" y="17347"/>
                  </a:lnTo>
                  <a:lnTo>
                    <a:pt x="1235" y="173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4"/>
            <p:cNvSpPr/>
            <p:nvPr/>
          </p:nvSpPr>
          <p:spPr>
            <a:xfrm>
              <a:off x="3627750" y="2803275"/>
              <a:ext cx="30900" cy="433675"/>
            </a:xfrm>
            <a:custGeom>
              <a:avLst/>
              <a:gdLst/>
              <a:ahLst/>
              <a:cxnLst/>
              <a:rect l="l" t="t" r="r" b="b"/>
              <a:pathLst>
                <a:path w="1236" h="17347" extrusionOk="0">
                  <a:moveTo>
                    <a:pt x="1" y="1"/>
                  </a:moveTo>
                  <a:lnTo>
                    <a:pt x="1" y="17347"/>
                  </a:lnTo>
                  <a:lnTo>
                    <a:pt x="1235" y="173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4"/>
            <p:cNvSpPr/>
            <p:nvPr/>
          </p:nvSpPr>
          <p:spPr>
            <a:xfrm>
              <a:off x="3669450" y="2803275"/>
              <a:ext cx="30900" cy="433675"/>
            </a:xfrm>
            <a:custGeom>
              <a:avLst/>
              <a:gdLst/>
              <a:ahLst/>
              <a:cxnLst/>
              <a:rect l="l" t="t" r="r" b="b"/>
              <a:pathLst>
                <a:path w="1236" h="17347" extrusionOk="0">
                  <a:moveTo>
                    <a:pt x="1" y="1"/>
                  </a:moveTo>
                  <a:lnTo>
                    <a:pt x="1" y="17347"/>
                  </a:lnTo>
                  <a:lnTo>
                    <a:pt x="1235" y="173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4"/>
            <p:cNvSpPr/>
            <p:nvPr/>
          </p:nvSpPr>
          <p:spPr>
            <a:xfrm>
              <a:off x="3615250" y="2969225"/>
              <a:ext cx="179325" cy="292750"/>
            </a:xfrm>
            <a:custGeom>
              <a:avLst/>
              <a:gdLst/>
              <a:ahLst/>
              <a:cxnLst/>
              <a:rect l="l" t="t" r="r" b="b"/>
              <a:pathLst>
                <a:path w="7173" h="11710" extrusionOk="0">
                  <a:moveTo>
                    <a:pt x="3336" y="1"/>
                  </a:moveTo>
                  <a:lnTo>
                    <a:pt x="1" y="10208"/>
                  </a:lnTo>
                  <a:lnTo>
                    <a:pt x="3770" y="11709"/>
                  </a:lnTo>
                  <a:lnTo>
                    <a:pt x="7172" y="1502"/>
                  </a:lnTo>
                  <a:lnTo>
                    <a:pt x="33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4"/>
            <p:cNvSpPr/>
            <p:nvPr/>
          </p:nvSpPr>
          <p:spPr>
            <a:xfrm>
              <a:off x="3607750" y="2964450"/>
              <a:ext cx="192650" cy="303350"/>
            </a:xfrm>
            <a:custGeom>
              <a:avLst/>
              <a:gdLst/>
              <a:ahLst/>
              <a:cxnLst/>
              <a:rect l="l" t="t" r="r" b="b"/>
              <a:pathLst>
                <a:path w="7706" h="12134" extrusionOk="0">
                  <a:moveTo>
                    <a:pt x="3803" y="425"/>
                  </a:moveTo>
                  <a:lnTo>
                    <a:pt x="7206" y="1760"/>
                  </a:lnTo>
                  <a:lnTo>
                    <a:pt x="3937" y="11600"/>
                  </a:lnTo>
                  <a:lnTo>
                    <a:pt x="534" y="10299"/>
                  </a:lnTo>
                  <a:lnTo>
                    <a:pt x="3803" y="425"/>
                  </a:lnTo>
                  <a:close/>
                  <a:moveTo>
                    <a:pt x="3620" y="0"/>
                  </a:moveTo>
                  <a:cubicBezTo>
                    <a:pt x="3586" y="0"/>
                    <a:pt x="3553" y="8"/>
                    <a:pt x="3536" y="25"/>
                  </a:cubicBezTo>
                  <a:cubicBezTo>
                    <a:pt x="3470" y="58"/>
                    <a:pt x="3403" y="92"/>
                    <a:pt x="3403" y="159"/>
                  </a:cubicBezTo>
                  <a:lnTo>
                    <a:pt x="34" y="10366"/>
                  </a:lnTo>
                  <a:cubicBezTo>
                    <a:pt x="0" y="10466"/>
                    <a:pt x="67" y="10566"/>
                    <a:pt x="167" y="10633"/>
                  </a:cubicBezTo>
                  <a:lnTo>
                    <a:pt x="4003" y="12134"/>
                  </a:lnTo>
                  <a:lnTo>
                    <a:pt x="4170" y="12134"/>
                  </a:lnTo>
                  <a:cubicBezTo>
                    <a:pt x="4237" y="12067"/>
                    <a:pt x="4303" y="12034"/>
                    <a:pt x="4303" y="12000"/>
                  </a:cubicBezTo>
                  <a:lnTo>
                    <a:pt x="7673" y="1793"/>
                  </a:lnTo>
                  <a:cubicBezTo>
                    <a:pt x="7706" y="1693"/>
                    <a:pt x="7639" y="1560"/>
                    <a:pt x="7539" y="1526"/>
                  </a:cubicBezTo>
                  <a:lnTo>
                    <a:pt x="3703" y="25"/>
                  </a:lnTo>
                  <a:cubicBezTo>
                    <a:pt x="3686" y="8"/>
                    <a:pt x="3653" y="0"/>
                    <a:pt x="3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4"/>
            <p:cNvSpPr/>
            <p:nvPr/>
          </p:nvSpPr>
          <p:spPr>
            <a:xfrm>
              <a:off x="3675300" y="2996750"/>
              <a:ext cx="120950" cy="113450"/>
            </a:xfrm>
            <a:custGeom>
              <a:avLst/>
              <a:gdLst/>
              <a:ahLst/>
              <a:cxnLst/>
              <a:rect l="l" t="t" r="r" b="b"/>
              <a:pathLst>
                <a:path w="4838" h="4538" extrusionOk="0">
                  <a:moveTo>
                    <a:pt x="200" y="1"/>
                  </a:moveTo>
                  <a:cubicBezTo>
                    <a:pt x="67" y="1"/>
                    <a:pt x="0" y="67"/>
                    <a:pt x="0" y="201"/>
                  </a:cubicBezTo>
                  <a:lnTo>
                    <a:pt x="0" y="2769"/>
                  </a:lnTo>
                  <a:cubicBezTo>
                    <a:pt x="0" y="2869"/>
                    <a:pt x="34" y="2936"/>
                    <a:pt x="134" y="3003"/>
                  </a:cubicBezTo>
                  <a:cubicBezTo>
                    <a:pt x="143" y="3012"/>
                    <a:pt x="159" y="3016"/>
                    <a:pt x="178" y="3016"/>
                  </a:cubicBezTo>
                  <a:cubicBezTo>
                    <a:pt x="231" y="3016"/>
                    <a:pt x="309" y="2985"/>
                    <a:pt x="334" y="2936"/>
                  </a:cubicBezTo>
                  <a:lnTo>
                    <a:pt x="1401" y="1835"/>
                  </a:lnTo>
                  <a:lnTo>
                    <a:pt x="1335" y="3503"/>
                  </a:lnTo>
                  <a:cubicBezTo>
                    <a:pt x="1335" y="3570"/>
                    <a:pt x="1368" y="3637"/>
                    <a:pt x="1468" y="3703"/>
                  </a:cubicBezTo>
                  <a:cubicBezTo>
                    <a:pt x="1477" y="3712"/>
                    <a:pt x="1491" y="3716"/>
                    <a:pt x="1507" y="3716"/>
                  </a:cubicBezTo>
                  <a:cubicBezTo>
                    <a:pt x="1553" y="3716"/>
                    <a:pt x="1619" y="3685"/>
                    <a:pt x="1668" y="3637"/>
                  </a:cubicBezTo>
                  <a:lnTo>
                    <a:pt x="2869" y="2569"/>
                  </a:lnTo>
                  <a:lnTo>
                    <a:pt x="2602" y="4270"/>
                  </a:lnTo>
                  <a:cubicBezTo>
                    <a:pt x="2535" y="4370"/>
                    <a:pt x="2602" y="4437"/>
                    <a:pt x="2669" y="4471"/>
                  </a:cubicBezTo>
                  <a:cubicBezTo>
                    <a:pt x="2702" y="4537"/>
                    <a:pt x="2769" y="4537"/>
                    <a:pt x="2802" y="4537"/>
                  </a:cubicBezTo>
                  <a:cubicBezTo>
                    <a:pt x="2836" y="4537"/>
                    <a:pt x="2936" y="4537"/>
                    <a:pt x="2969" y="4471"/>
                  </a:cubicBezTo>
                  <a:lnTo>
                    <a:pt x="4704" y="3103"/>
                  </a:lnTo>
                  <a:cubicBezTo>
                    <a:pt x="4804" y="3036"/>
                    <a:pt x="4837" y="2903"/>
                    <a:pt x="4737" y="2803"/>
                  </a:cubicBezTo>
                  <a:cubicBezTo>
                    <a:pt x="4696" y="2761"/>
                    <a:pt x="4629" y="2733"/>
                    <a:pt x="4568" y="2733"/>
                  </a:cubicBezTo>
                  <a:cubicBezTo>
                    <a:pt x="4531" y="2733"/>
                    <a:pt x="4496" y="2744"/>
                    <a:pt x="4470" y="2769"/>
                  </a:cubicBezTo>
                  <a:lnTo>
                    <a:pt x="3136" y="3803"/>
                  </a:lnTo>
                  <a:lnTo>
                    <a:pt x="3403" y="2069"/>
                  </a:lnTo>
                  <a:cubicBezTo>
                    <a:pt x="3403" y="1969"/>
                    <a:pt x="3369" y="1902"/>
                    <a:pt x="3303" y="1869"/>
                  </a:cubicBezTo>
                  <a:cubicBezTo>
                    <a:pt x="3273" y="1859"/>
                    <a:pt x="3247" y="1855"/>
                    <a:pt x="3222" y="1855"/>
                  </a:cubicBezTo>
                  <a:cubicBezTo>
                    <a:pt x="3161" y="1855"/>
                    <a:pt x="3107" y="1878"/>
                    <a:pt x="3036" y="1902"/>
                  </a:cubicBezTo>
                  <a:lnTo>
                    <a:pt x="1802" y="3036"/>
                  </a:lnTo>
                  <a:lnTo>
                    <a:pt x="1868" y="1268"/>
                  </a:lnTo>
                  <a:cubicBezTo>
                    <a:pt x="1868" y="1202"/>
                    <a:pt x="1835" y="1101"/>
                    <a:pt x="1735" y="1068"/>
                  </a:cubicBezTo>
                  <a:cubicBezTo>
                    <a:pt x="1707" y="1054"/>
                    <a:pt x="1668" y="1046"/>
                    <a:pt x="1630" y="1046"/>
                  </a:cubicBezTo>
                  <a:cubicBezTo>
                    <a:pt x="1575" y="1046"/>
                    <a:pt x="1521" y="1062"/>
                    <a:pt x="1501" y="1101"/>
                  </a:cubicBezTo>
                  <a:lnTo>
                    <a:pt x="401" y="2269"/>
                  </a:lnTo>
                  <a:lnTo>
                    <a:pt x="401" y="201"/>
                  </a:lnTo>
                  <a:cubicBezTo>
                    <a:pt x="401" y="67"/>
                    <a:pt x="334"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4"/>
            <p:cNvSpPr/>
            <p:nvPr/>
          </p:nvSpPr>
          <p:spPr>
            <a:xfrm>
              <a:off x="3631925" y="3073125"/>
              <a:ext cx="116775" cy="113800"/>
            </a:xfrm>
            <a:custGeom>
              <a:avLst/>
              <a:gdLst/>
              <a:ahLst/>
              <a:cxnLst/>
              <a:rect l="l" t="t" r="r" b="b"/>
              <a:pathLst>
                <a:path w="4671" h="4552" extrusionOk="0">
                  <a:moveTo>
                    <a:pt x="1852" y="1"/>
                  </a:moveTo>
                  <a:cubicBezTo>
                    <a:pt x="1799" y="1"/>
                    <a:pt x="1726" y="24"/>
                    <a:pt x="1702" y="48"/>
                  </a:cubicBezTo>
                  <a:lnTo>
                    <a:pt x="67" y="1516"/>
                  </a:lnTo>
                  <a:cubicBezTo>
                    <a:pt x="1" y="1616"/>
                    <a:pt x="1" y="1716"/>
                    <a:pt x="67" y="1816"/>
                  </a:cubicBezTo>
                  <a:cubicBezTo>
                    <a:pt x="118" y="1849"/>
                    <a:pt x="168" y="1866"/>
                    <a:pt x="218" y="1866"/>
                  </a:cubicBezTo>
                  <a:cubicBezTo>
                    <a:pt x="268" y="1866"/>
                    <a:pt x="318" y="1849"/>
                    <a:pt x="368" y="1816"/>
                  </a:cubicBezTo>
                  <a:lnTo>
                    <a:pt x="1669" y="682"/>
                  </a:lnTo>
                  <a:lnTo>
                    <a:pt x="1669" y="2216"/>
                  </a:lnTo>
                  <a:cubicBezTo>
                    <a:pt x="1669" y="2316"/>
                    <a:pt x="1702" y="2383"/>
                    <a:pt x="1769" y="2450"/>
                  </a:cubicBezTo>
                  <a:cubicBezTo>
                    <a:pt x="1787" y="2459"/>
                    <a:pt x="1807" y="2463"/>
                    <a:pt x="1828" y="2463"/>
                  </a:cubicBezTo>
                  <a:cubicBezTo>
                    <a:pt x="1887" y="2463"/>
                    <a:pt x="1953" y="2432"/>
                    <a:pt x="2002" y="2383"/>
                  </a:cubicBezTo>
                  <a:lnTo>
                    <a:pt x="2903" y="1416"/>
                  </a:lnTo>
                  <a:lnTo>
                    <a:pt x="2769" y="2983"/>
                  </a:lnTo>
                  <a:cubicBezTo>
                    <a:pt x="2769" y="3050"/>
                    <a:pt x="2836" y="3150"/>
                    <a:pt x="2903" y="3183"/>
                  </a:cubicBezTo>
                  <a:cubicBezTo>
                    <a:pt x="2932" y="3193"/>
                    <a:pt x="2959" y="3197"/>
                    <a:pt x="2984" y="3197"/>
                  </a:cubicBezTo>
                  <a:cubicBezTo>
                    <a:pt x="3045" y="3197"/>
                    <a:pt x="3099" y="3174"/>
                    <a:pt x="3170" y="3150"/>
                  </a:cubicBezTo>
                  <a:lnTo>
                    <a:pt x="4204" y="2216"/>
                  </a:lnTo>
                  <a:lnTo>
                    <a:pt x="4237" y="4351"/>
                  </a:lnTo>
                  <a:cubicBezTo>
                    <a:pt x="4237" y="4484"/>
                    <a:pt x="4337" y="4551"/>
                    <a:pt x="4437" y="4551"/>
                  </a:cubicBezTo>
                  <a:cubicBezTo>
                    <a:pt x="4571" y="4551"/>
                    <a:pt x="4671" y="4484"/>
                    <a:pt x="4604" y="4351"/>
                  </a:cubicBezTo>
                  <a:lnTo>
                    <a:pt x="4571" y="1782"/>
                  </a:lnTo>
                  <a:cubicBezTo>
                    <a:pt x="4571" y="1682"/>
                    <a:pt x="4537" y="1616"/>
                    <a:pt x="4437" y="1549"/>
                  </a:cubicBezTo>
                  <a:cubicBezTo>
                    <a:pt x="4428" y="1540"/>
                    <a:pt x="4412" y="1536"/>
                    <a:pt x="4393" y="1536"/>
                  </a:cubicBezTo>
                  <a:cubicBezTo>
                    <a:pt x="4340" y="1536"/>
                    <a:pt x="4262" y="1567"/>
                    <a:pt x="4237" y="1616"/>
                  </a:cubicBezTo>
                  <a:lnTo>
                    <a:pt x="3236" y="2483"/>
                  </a:lnTo>
                  <a:lnTo>
                    <a:pt x="3370" y="882"/>
                  </a:lnTo>
                  <a:cubicBezTo>
                    <a:pt x="3370" y="815"/>
                    <a:pt x="3336" y="715"/>
                    <a:pt x="3236" y="682"/>
                  </a:cubicBezTo>
                  <a:cubicBezTo>
                    <a:pt x="3209" y="668"/>
                    <a:pt x="3170" y="660"/>
                    <a:pt x="3131" y="660"/>
                  </a:cubicBezTo>
                  <a:cubicBezTo>
                    <a:pt x="3076" y="660"/>
                    <a:pt x="3022" y="676"/>
                    <a:pt x="3003" y="715"/>
                  </a:cubicBezTo>
                  <a:lnTo>
                    <a:pt x="2036" y="1716"/>
                  </a:lnTo>
                  <a:lnTo>
                    <a:pt x="2036" y="215"/>
                  </a:lnTo>
                  <a:cubicBezTo>
                    <a:pt x="2036" y="148"/>
                    <a:pt x="2002" y="48"/>
                    <a:pt x="1902" y="15"/>
                  </a:cubicBezTo>
                  <a:cubicBezTo>
                    <a:pt x="1892" y="5"/>
                    <a:pt x="1874" y="1"/>
                    <a:pt x="18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4"/>
            <p:cNvSpPr/>
            <p:nvPr/>
          </p:nvSpPr>
          <p:spPr>
            <a:xfrm>
              <a:off x="3637775" y="3105175"/>
              <a:ext cx="124275" cy="110925"/>
            </a:xfrm>
            <a:custGeom>
              <a:avLst/>
              <a:gdLst/>
              <a:ahLst/>
              <a:cxnLst/>
              <a:rect l="l" t="t" r="r" b="b"/>
              <a:pathLst>
                <a:path w="4971" h="4437" extrusionOk="0">
                  <a:moveTo>
                    <a:pt x="200" y="0"/>
                  </a:moveTo>
                  <a:cubicBezTo>
                    <a:pt x="67" y="0"/>
                    <a:pt x="0" y="67"/>
                    <a:pt x="0" y="200"/>
                  </a:cubicBezTo>
                  <a:lnTo>
                    <a:pt x="200" y="2936"/>
                  </a:lnTo>
                  <a:cubicBezTo>
                    <a:pt x="200" y="3036"/>
                    <a:pt x="267" y="3069"/>
                    <a:pt x="334" y="3102"/>
                  </a:cubicBezTo>
                  <a:cubicBezTo>
                    <a:pt x="434" y="3102"/>
                    <a:pt x="501" y="3102"/>
                    <a:pt x="534" y="3036"/>
                  </a:cubicBezTo>
                  <a:lnTo>
                    <a:pt x="1335" y="2035"/>
                  </a:lnTo>
                  <a:lnTo>
                    <a:pt x="1368" y="3669"/>
                  </a:lnTo>
                  <a:cubicBezTo>
                    <a:pt x="1368" y="3769"/>
                    <a:pt x="1435" y="3836"/>
                    <a:pt x="1501" y="3870"/>
                  </a:cubicBezTo>
                  <a:cubicBezTo>
                    <a:pt x="1601" y="3870"/>
                    <a:pt x="1668" y="3870"/>
                    <a:pt x="1701" y="3769"/>
                  </a:cubicBezTo>
                  <a:lnTo>
                    <a:pt x="2602" y="2669"/>
                  </a:lnTo>
                  <a:lnTo>
                    <a:pt x="2836" y="4270"/>
                  </a:lnTo>
                  <a:cubicBezTo>
                    <a:pt x="2836" y="4370"/>
                    <a:pt x="2869" y="4403"/>
                    <a:pt x="2969" y="4437"/>
                  </a:cubicBezTo>
                  <a:lnTo>
                    <a:pt x="3036" y="4437"/>
                  </a:lnTo>
                  <a:cubicBezTo>
                    <a:pt x="3080" y="4437"/>
                    <a:pt x="3110" y="4422"/>
                    <a:pt x="3144" y="4422"/>
                  </a:cubicBezTo>
                  <a:cubicBezTo>
                    <a:pt x="3162" y="4422"/>
                    <a:pt x="3180" y="4425"/>
                    <a:pt x="3203" y="4437"/>
                  </a:cubicBezTo>
                  <a:lnTo>
                    <a:pt x="4870" y="2936"/>
                  </a:lnTo>
                  <a:cubicBezTo>
                    <a:pt x="4970" y="2869"/>
                    <a:pt x="4970" y="2735"/>
                    <a:pt x="4870" y="2669"/>
                  </a:cubicBezTo>
                  <a:cubicBezTo>
                    <a:pt x="4837" y="2619"/>
                    <a:pt x="4787" y="2594"/>
                    <a:pt x="4737" y="2594"/>
                  </a:cubicBezTo>
                  <a:cubicBezTo>
                    <a:pt x="4687" y="2594"/>
                    <a:pt x="4637" y="2619"/>
                    <a:pt x="4604" y="2669"/>
                  </a:cubicBezTo>
                  <a:lnTo>
                    <a:pt x="3203" y="3903"/>
                  </a:lnTo>
                  <a:lnTo>
                    <a:pt x="2969" y="2168"/>
                  </a:lnTo>
                  <a:cubicBezTo>
                    <a:pt x="2936" y="2068"/>
                    <a:pt x="2869" y="2035"/>
                    <a:pt x="2802" y="2002"/>
                  </a:cubicBezTo>
                  <a:cubicBezTo>
                    <a:pt x="2702" y="2002"/>
                    <a:pt x="2635" y="2002"/>
                    <a:pt x="2602" y="2068"/>
                  </a:cubicBezTo>
                  <a:lnTo>
                    <a:pt x="1802" y="3102"/>
                  </a:lnTo>
                  <a:lnTo>
                    <a:pt x="1768" y="1535"/>
                  </a:lnTo>
                  <a:cubicBezTo>
                    <a:pt x="1768" y="1434"/>
                    <a:pt x="1701" y="1368"/>
                    <a:pt x="1635" y="1334"/>
                  </a:cubicBezTo>
                  <a:cubicBezTo>
                    <a:pt x="1601" y="1334"/>
                    <a:pt x="1468" y="1334"/>
                    <a:pt x="1435" y="1401"/>
                  </a:cubicBezTo>
                  <a:lnTo>
                    <a:pt x="601" y="2402"/>
                  </a:lnTo>
                  <a:lnTo>
                    <a:pt x="434" y="200"/>
                  </a:lnTo>
                  <a:cubicBezTo>
                    <a:pt x="434" y="67"/>
                    <a:pt x="334" y="0"/>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4"/>
            <p:cNvSpPr/>
            <p:nvPr/>
          </p:nvSpPr>
          <p:spPr>
            <a:xfrm>
              <a:off x="3591075" y="3184500"/>
              <a:ext cx="125100" cy="83300"/>
            </a:xfrm>
            <a:custGeom>
              <a:avLst/>
              <a:gdLst/>
              <a:ahLst/>
              <a:cxnLst/>
              <a:rect l="l" t="t" r="r" b="b"/>
              <a:pathLst>
                <a:path w="5004" h="3332" extrusionOk="0">
                  <a:moveTo>
                    <a:pt x="2148" y="1"/>
                  </a:moveTo>
                  <a:cubicBezTo>
                    <a:pt x="2095" y="1"/>
                    <a:pt x="2025" y="40"/>
                    <a:pt x="2002" y="63"/>
                  </a:cubicBezTo>
                  <a:lnTo>
                    <a:pt x="67" y="1797"/>
                  </a:lnTo>
                  <a:cubicBezTo>
                    <a:pt x="0" y="1897"/>
                    <a:pt x="0" y="2031"/>
                    <a:pt x="67" y="2098"/>
                  </a:cubicBezTo>
                  <a:cubicBezTo>
                    <a:pt x="117" y="2148"/>
                    <a:pt x="175" y="2173"/>
                    <a:pt x="230" y="2173"/>
                  </a:cubicBezTo>
                  <a:cubicBezTo>
                    <a:pt x="284" y="2173"/>
                    <a:pt x="334" y="2148"/>
                    <a:pt x="367" y="2098"/>
                  </a:cubicBezTo>
                  <a:lnTo>
                    <a:pt x="1902" y="697"/>
                  </a:lnTo>
                  <a:lnTo>
                    <a:pt x="1868" y="2598"/>
                  </a:lnTo>
                  <a:cubicBezTo>
                    <a:pt x="1868" y="2698"/>
                    <a:pt x="1902" y="2765"/>
                    <a:pt x="2002" y="2798"/>
                  </a:cubicBezTo>
                  <a:cubicBezTo>
                    <a:pt x="2068" y="2798"/>
                    <a:pt x="2202" y="2798"/>
                    <a:pt x="2235" y="2731"/>
                  </a:cubicBezTo>
                  <a:lnTo>
                    <a:pt x="3303" y="1430"/>
                  </a:lnTo>
                  <a:lnTo>
                    <a:pt x="3336" y="3032"/>
                  </a:lnTo>
                  <a:cubicBezTo>
                    <a:pt x="3336" y="3165"/>
                    <a:pt x="3369" y="3198"/>
                    <a:pt x="3469" y="3232"/>
                  </a:cubicBezTo>
                  <a:cubicBezTo>
                    <a:pt x="3503" y="3232"/>
                    <a:pt x="3636" y="3232"/>
                    <a:pt x="3670" y="3165"/>
                  </a:cubicBezTo>
                  <a:lnTo>
                    <a:pt x="4570" y="2031"/>
                  </a:lnTo>
                  <a:lnTo>
                    <a:pt x="4537" y="3098"/>
                  </a:lnTo>
                  <a:cubicBezTo>
                    <a:pt x="4537" y="3232"/>
                    <a:pt x="4604" y="3332"/>
                    <a:pt x="4737" y="3332"/>
                  </a:cubicBezTo>
                  <a:cubicBezTo>
                    <a:pt x="4870" y="3332"/>
                    <a:pt x="4970" y="3232"/>
                    <a:pt x="4970" y="3198"/>
                  </a:cubicBezTo>
                  <a:lnTo>
                    <a:pt x="5004" y="1464"/>
                  </a:lnTo>
                  <a:cubicBezTo>
                    <a:pt x="5004" y="1397"/>
                    <a:pt x="4970" y="1297"/>
                    <a:pt x="4870" y="1264"/>
                  </a:cubicBezTo>
                  <a:cubicBezTo>
                    <a:pt x="4843" y="1250"/>
                    <a:pt x="4804" y="1242"/>
                    <a:pt x="4765" y="1242"/>
                  </a:cubicBezTo>
                  <a:cubicBezTo>
                    <a:pt x="4710" y="1242"/>
                    <a:pt x="4656" y="1258"/>
                    <a:pt x="4637" y="1297"/>
                  </a:cubicBezTo>
                  <a:lnTo>
                    <a:pt x="3670" y="2464"/>
                  </a:lnTo>
                  <a:lnTo>
                    <a:pt x="3636" y="897"/>
                  </a:lnTo>
                  <a:cubicBezTo>
                    <a:pt x="3636" y="763"/>
                    <a:pt x="3569" y="730"/>
                    <a:pt x="3503" y="697"/>
                  </a:cubicBezTo>
                  <a:cubicBezTo>
                    <a:pt x="3469" y="697"/>
                    <a:pt x="3336" y="697"/>
                    <a:pt x="3303" y="763"/>
                  </a:cubicBezTo>
                  <a:lnTo>
                    <a:pt x="2302" y="2031"/>
                  </a:lnTo>
                  <a:lnTo>
                    <a:pt x="2335" y="230"/>
                  </a:lnTo>
                  <a:cubicBezTo>
                    <a:pt x="2335" y="129"/>
                    <a:pt x="2302" y="63"/>
                    <a:pt x="2202" y="29"/>
                  </a:cubicBezTo>
                  <a:cubicBezTo>
                    <a:pt x="2191" y="9"/>
                    <a:pt x="2172" y="1"/>
                    <a:pt x="2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4"/>
            <p:cNvSpPr/>
            <p:nvPr/>
          </p:nvSpPr>
          <p:spPr>
            <a:xfrm>
              <a:off x="3772025" y="3063475"/>
              <a:ext cx="47575" cy="189325"/>
            </a:xfrm>
            <a:custGeom>
              <a:avLst/>
              <a:gdLst/>
              <a:ahLst/>
              <a:cxnLst/>
              <a:rect l="l" t="t" r="r" b="b"/>
              <a:pathLst>
                <a:path w="1903" h="7573" extrusionOk="0">
                  <a:moveTo>
                    <a:pt x="668" y="0"/>
                  </a:moveTo>
                  <a:cubicBezTo>
                    <a:pt x="668" y="0"/>
                    <a:pt x="234" y="4437"/>
                    <a:pt x="134" y="5604"/>
                  </a:cubicBezTo>
                  <a:cubicBezTo>
                    <a:pt x="1" y="6805"/>
                    <a:pt x="635" y="7205"/>
                    <a:pt x="968" y="7572"/>
                  </a:cubicBezTo>
                  <a:cubicBezTo>
                    <a:pt x="1268" y="7239"/>
                    <a:pt x="1902" y="6805"/>
                    <a:pt x="1802" y="5604"/>
                  </a:cubicBezTo>
                  <a:cubicBezTo>
                    <a:pt x="1669" y="4403"/>
                    <a:pt x="1268" y="0"/>
                    <a:pt x="1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4"/>
            <p:cNvSpPr/>
            <p:nvPr/>
          </p:nvSpPr>
          <p:spPr>
            <a:xfrm>
              <a:off x="3711150" y="3060125"/>
              <a:ext cx="79250" cy="182675"/>
            </a:xfrm>
            <a:custGeom>
              <a:avLst/>
              <a:gdLst/>
              <a:ahLst/>
              <a:cxnLst/>
              <a:rect l="l" t="t" r="r" b="b"/>
              <a:pathLst>
                <a:path w="3170" h="7307" extrusionOk="0">
                  <a:moveTo>
                    <a:pt x="2603" y="1"/>
                  </a:moveTo>
                  <a:cubicBezTo>
                    <a:pt x="2603" y="1"/>
                    <a:pt x="901" y="4070"/>
                    <a:pt x="434" y="5171"/>
                  </a:cubicBezTo>
                  <a:cubicBezTo>
                    <a:pt x="1" y="6239"/>
                    <a:pt x="434" y="6839"/>
                    <a:pt x="668" y="7306"/>
                  </a:cubicBezTo>
                  <a:cubicBezTo>
                    <a:pt x="1168" y="7006"/>
                    <a:pt x="1869" y="6872"/>
                    <a:pt x="2069" y="5705"/>
                  </a:cubicBezTo>
                  <a:cubicBezTo>
                    <a:pt x="2336" y="4537"/>
                    <a:pt x="3170" y="168"/>
                    <a:pt x="3170" y="168"/>
                  </a:cubicBezTo>
                  <a:lnTo>
                    <a:pt x="2903" y="68"/>
                  </a:lnTo>
                  <a:lnTo>
                    <a:pt x="2869" y="68"/>
                  </a:lnTo>
                  <a:lnTo>
                    <a:pt x="26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4"/>
            <p:cNvSpPr/>
            <p:nvPr/>
          </p:nvSpPr>
          <p:spPr>
            <a:xfrm>
              <a:off x="3587725" y="3201300"/>
              <a:ext cx="148475" cy="81525"/>
            </a:xfrm>
            <a:custGeom>
              <a:avLst/>
              <a:gdLst/>
              <a:ahLst/>
              <a:cxnLst/>
              <a:rect l="l" t="t" r="r" b="b"/>
              <a:pathLst>
                <a:path w="5939" h="3261" extrusionOk="0">
                  <a:moveTo>
                    <a:pt x="734" y="1"/>
                  </a:moveTo>
                  <a:cubicBezTo>
                    <a:pt x="535" y="1"/>
                    <a:pt x="339" y="100"/>
                    <a:pt x="201" y="258"/>
                  </a:cubicBezTo>
                  <a:cubicBezTo>
                    <a:pt x="1" y="592"/>
                    <a:pt x="34" y="1025"/>
                    <a:pt x="334" y="1259"/>
                  </a:cubicBezTo>
                  <a:cubicBezTo>
                    <a:pt x="1802" y="2426"/>
                    <a:pt x="4037" y="3160"/>
                    <a:pt x="5171" y="3260"/>
                  </a:cubicBezTo>
                  <a:lnTo>
                    <a:pt x="5205" y="3260"/>
                  </a:lnTo>
                  <a:cubicBezTo>
                    <a:pt x="5538" y="3260"/>
                    <a:pt x="5838" y="2960"/>
                    <a:pt x="5872" y="2593"/>
                  </a:cubicBezTo>
                  <a:cubicBezTo>
                    <a:pt x="5938" y="2226"/>
                    <a:pt x="5672" y="1893"/>
                    <a:pt x="5305" y="1859"/>
                  </a:cubicBezTo>
                  <a:cubicBezTo>
                    <a:pt x="4304" y="1759"/>
                    <a:pt x="2302" y="1092"/>
                    <a:pt x="1135" y="158"/>
                  </a:cubicBezTo>
                  <a:cubicBezTo>
                    <a:pt x="1012" y="49"/>
                    <a:pt x="872" y="1"/>
                    <a:pt x="7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4"/>
            <p:cNvSpPr/>
            <p:nvPr/>
          </p:nvSpPr>
          <p:spPr>
            <a:xfrm>
              <a:off x="3581900" y="3196375"/>
              <a:ext cx="158475" cy="92275"/>
            </a:xfrm>
            <a:custGeom>
              <a:avLst/>
              <a:gdLst/>
              <a:ahLst/>
              <a:cxnLst/>
              <a:rect l="l" t="t" r="r" b="b"/>
              <a:pathLst>
                <a:path w="6339" h="3691" extrusionOk="0">
                  <a:moveTo>
                    <a:pt x="934" y="388"/>
                  </a:moveTo>
                  <a:cubicBezTo>
                    <a:pt x="1034" y="388"/>
                    <a:pt x="1101" y="422"/>
                    <a:pt x="1201" y="455"/>
                  </a:cubicBezTo>
                  <a:cubicBezTo>
                    <a:pt x="2402" y="1422"/>
                    <a:pt x="4437" y="2090"/>
                    <a:pt x="5504" y="2223"/>
                  </a:cubicBezTo>
                  <a:cubicBezTo>
                    <a:pt x="5704" y="2256"/>
                    <a:pt x="5905" y="2456"/>
                    <a:pt x="5871" y="2757"/>
                  </a:cubicBezTo>
                  <a:cubicBezTo>
                    <a:pt x="5871" y="2990"/>
                    <a:pt x="5671" y="3224"/>
                    <a:pt x="5438" y="3224"/>
                  </a:cubicBezTo>
                  <a:lnTo>
                    <a:pt x="5404" y="3224"/>
                  </a:lnTo>
                  <a:cubicBezTo>
                    <a:pt x="4270" y="3090"/>
                    <a:pt x="2068" y="2423"/>
                    <a:pt x="701" y="1256"/>
                  </a:cubicBezTo>
                  <a:cubicBezTo>
                    <a:pt x="501" y="1089"/>
                    <a:pt x="434" y="755"/>
                    <a:pt x="601" y="555"/>
                  </a:cubicBezTo>
                  <a:cubicBezTo>
                    <a:pt x="701" y="455"/>
                    <a:pt x="768" y="388"/>
                    <a:pt x="901" y="388"/>
                  </a:cubicBezTo>
                  <a:close/>
                  <a:moveTo>
                    <a:pt x="1007" y="0"/>
                  </a:moveTo>
                  <a:cubicBezTo>
                    <a:pt x="959" y="0"/>
                    <a:pt x="911" y="7"/>
                    <a:pt x="868" y="21"/>
                  </a:cubicBezTo>
                  <a:cubicBezTo>
                    <a:pt x="601" y="55"/>
                    <a:pt x="401" y="188"/>
                    <a:pt x="267" y="388"/>
                  </a:cubicBezTo>
                  <a:cubicBezTo>
                    <a:pt x="0" y="755"/>
                    <a:pt x="67" y="1356"/>
                    <a:pt x="434" y="1623"/>
                  </a:cubicBezTo>
                  <a:cubicBezTo>
                    <a:pt x="1902" y="2857"/>
                    <a:pt x="4203" y="3557"/>
                    <a:pt x="5371" y="3691"/>
                  </a:cubicBezTo>
                  <a:lnTo>
                    <a:pt x="5438" y="3691"/>
                  </a:lnTo>
                  <a:cubicBezTo>
                    <a:pt x="5905" y="3691"/>
                    <a:pt x="6238" y="3290"/>
                    <a:pt x="6271" y="2857"/>
                  </a:cubicBezTo>
                  <a:cubicBezTo>
                    <a:pt x="6338" y="2356"/>
                    <a:pt x="6005" y="1889"/>
                    <a:pt x="5538" y="1856"/>
                  </a:cubicBezTo>
                  <a:cubicBezTo>
                    <a:pt x="4570" y="1756"/>
                    <a:pt x="2602" y="1089"/>
                    <a:pt x="1501" y="188"/>
                  </a:cubicBezTo>
                  <a:cubicBezTo>
                    <a:pt x="1371" y="84"/>
                    <a:pt x="1180" y="0"/>
                    <a:pt x="1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4"/>
            <p:cNvSpPr/>
            <p:nvPr/>
          </p:nvSpPr>
          <p:spPr>
            <a:xfrm>
              <a:off x="3637775" y="3240775"/>
              <a:ext cx="35875" cy="39550"/>
            </a:xfrm>
            <a:custGeom>
              <a:avLst/>
              <a:gdLst/>
              <a:ahLst/>
              <a:cxnLst/>
              <a:rect l="l" t="t" r="r" b="b"/>
              <a:pathLst>
                <a:path w="1435" h="1582" extrusionOk="0">
                  <a:moveTo>
                    <a:pt x="611" y="0"/>
                  </a:moveTo>
                  <a:cubicBezTo>
                    <a:pt x="432" y="0"/>
                    <a:pt x="273" y="93"/>
                    <a:pt x="167" y="347"/>
                  </a:cubicBezTo>
                  <a:cubicBezTo>
                    <a:pt x="0" y="781"/>
                    <a:pt x="334" y="1581"/>
                    <a:pt x="334" y="1581"/>
                  </a:cubicBezTo>
                  <a:cubicBezTo>
                    <a:pt x="334" y="1581"/>
                    <a:pt x="1101" y="1248"/>
                    <a:pt x="1268" y="814"/>
                  </a:cubicBezTo>
                  <a:cubicBezTo>
                    <a:pt x="1435" y="414"/>
                    <a:pt x="1201" y="180"/>
                    <a:pt x="934" y="80"/>
                  </a:cubicBezTo>
                  <a:cubicBezTo>
                    <a:pt x="824" y="31"/>
                    <a:pt x="714" y="0"/>
                    <a:pt x="6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4"/>
            <p:cNvSpPr/>
            <p:nvPr/>
          </p:nvSpPr>
          <p:spPr>
            <a:xfrm>
              <a:off x="3632775" y="3233750"/>
              <a:ext cx="45050" cy="50725"/>
            </a:xfrm>
            <a:custGeom>
              <a:avLst/>
              <a:gdLst/>
              <a:ahLst/>
              <a:cxnLst/>
              <a:rect l="l" t="t" r="r" b="b"/>
              <a:pathLst>
                <a:path w="1802" h="2029" extrusionOk="0">
                  <a:moveTo>
                    <a:pt x="834" y="428"/>
                  </a:moveTo>
                  <a:cubicBezTo>
                    <a:pt x="901" y="428"/>
                    <a:pt x="1001" y="461"/>
                    <a:pt x="1001" y="461"/>
                  </a:cubicBezTo>
                  <a:cubicBezTo>
                    <a:pt x="1301" y="595"/>
                    <a:pt x="1334" y="728"/>
                    <a:pt x="1234" y="961"/>
                  </a:cubicBezTo>
                  <a:cubicBezTo>
                    <a:pt x="1168" y="1128"/>
                    <a:pt x="901" y="1328"/>
                    <a:pt x="667" y="1462"/>
                  </a:cubicBezTo>
                  <a:cubicBezTo>
                    <a:pt x="567" y="1228"/>
                    <a:pt x="500" y="828"/>
                    <a:pt x="567" y="628"/>
                  </a:cubicBezTo>
                  <a:cubicBezTo>
                    <a:pt x="634" y="494"/>
                    <a:pt x="667" y="461"/>
                    <a:pt x="734" y="428"/>
                  </a:cubicBezTo>
                  <a:close/>
                  <a:moveTo>
                    <a:pt x="763" y="0"/>
                  </a:moveTo>
                  <a:cubicBezTo>
                    <a:pt x="679" y="0"/>
                    <a:pt x="604" y="19"/>
                    <a:pt x="534" y="61"/>
                  </a:cubicBezTo>
                  <a:cubicBezTo>
                    <a:pt x="367" y="128"/>
                    <a:pt x="234" y="261"/>
                    <a:pt x="167" y="494"/>
                  </a:cubicBezTo>
                  <a:cubicBezTo>
                    <a:pt x="0" y="995"/>
                    <a:pt x="334" y="1795"/>
                    <a:pt x="367" y="1895"/>
                  </a:cubicBezTo>
                  <a:cubicBezTo>
                    <a:pt x="400" y="1962"/>
                    <a:pt x="500" y="2029"/>
                    <a:pt x="567" y="2029"/>
                  </a:cubicBezTo>
                  <a:cubicBezTo>
                    <a:pt x="634" y="2029"/>
                    <a:pt x="634" y="2029"/>
                    <a:pt x="634" y="1962"/>
                  </a:cubicBezTo>
                  <a:cubicBezTo>
                    <a:pt x="701" y="1962"/>
                    <a:pt x="1468" y="1629"/>
                    <a:pt x="1635" y="1128"/>
                  </a:cubicBezTo>
                  <a:cubicBezTo>
                    <a:pt x="1801" y="661"/>
                    <a:pt x="1635" y="294"/>
                    <a:pt x="1168" y="94"/>
                  </a:cubicBezTo>
                  <a:cubicBezTo>
                    <a:pt x="1013" y="36"/>
                    <a:pt x="880" y="0"/>
                    <a:pt x="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4"/>
            <p:cNvSpPr/>
            <p:nvPr/>
          </p:nvSpPr>
          <p:spPr>
            <a:xfrm>
              <a:off x="3986350" y="3200600"/>
              <a:ext cx="38375" cy="38025"/>
            </a:xfrm>
            <a:custGeom>
              <a:avLst/>
              <a:gdLst/>
              <a:ahLst/>
              <a:cxnLst/>
              <a:rect l="l" t="t" r="r" b="b"/>
              <a:pathLst>
                <a:path w="1535" h="1521" extrusionOk="0">
                  <a:moveTo>
                    <a:pt x="560" y="1"/>
                  </a:moveTo>
                  <a:cubicBezTo>
                    <a:pt x="339" y="1"/>
                    <a:pt x="154" y="152"/>
                    <a:pt x="101" y="453"/>
                  </a:cubicBezTo>
                  <a:cubicBezTo>
                    <a:pt x="1" y="1253"/>
                    <a:pt x="1368" y="1520"/>
                    <a:pt x="1368" y="1520"/>
                  </a:cubicBezTo>
                  <a:cubicBezTo>
                    <a:pt x="1368" y="1520"/>
                    <a:pt x="1535" y="853"/>
                    <a:pt x="1168" y="353"/>
                  </a:cubicBezTo>
                  <a:cubicBezTo>
                    <a:pt x="980" y="118"/>
                    <a:pt x="756" y="1"/>
                    <a:pt x="5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4"/>
            <p:cNvSpPr/>
            <p:nvPr/>
          </p:nvSpPr>
          <p:spPr>
            <a:xfrm>
              <a:off x="3983850" y="3193675"/>
              <a:ext cx="45900" cy="49125"/>
            </a:xfrm>
            <a:custGeom>
              <a:avLst/>
              <a:gdLst/>
              <a:ahLst/>
              <a:cxnLst/>
              <a:rect l="l" t="t" r="r" b="b"/>
              <a:pathLst>
                <a:path w="1836" h="1965" extrusionOk="0">
                  <a:moveTo>
                    <a:pt x="701" y="496"/>
                  </a:moveTo>
                  <a:cubicBezTo>
                    <a:pt x="834" y="496"/>
                    <a:pt x="968" y="563"/>
                    <a:pt x="1135" y="696"/>
                  </a:cubicBezTo>
                  <a:cubicBezTo>
                    <a:pt x="1301" y="930"/>
                    <a:pt x="1301" y="1264"/>
                    <a:pt x="1301" y="1497"/>
                  </a:cubicBezTo>
                  <a:cubicBezTo>
                    <a:pt x="1035" y="1430"/>
                    <a:pt x="668" y="1264"/>
                    <a:pt x="501" y="1063"/>
                  </a:cubicBezTo>
                  <a:cubicBezTo>
                    <a:pt x="434" y="997"/>
                    <a:pt x="434" y="897"/>
                    <a:pt x="434" y="763"/>
                  </a:cubicBezTo>
                  <a:cubicBezTo>
                    <a:pt x="434" y="630"/>
                    <a:pt x="501" y="530"/>
                    <a:pt x="634" y="496"/>
                  </a:cubicBezTo>
                  <a:close/>
                  <a:moveTo>
                    <a:pt x="728" y="0"/>
                  </a:moveTo>
                  <a:cubicBezTo>
                    <a:pt x="664" y="0"/>
                    <a:pt x="599" y="10"/>
                    <a:pt x="534" y="29"/>
                  </a:cubicBezTo>
                  <a:cubicBezTo>
                    <a:pt x="267" y="96"/>
                    <a:pt x="34" y="330"/>
                    <a:pt x="0" y="663"/>
                  </a:cubicBezTo>
                  <a:cubicBezTo>
                    <a:pt x="0" y="897"/>
                    <a:pt x="34" y="1130"/>
                    <a:pt x="167" y="1264"/>
                  </a:cubicBezTo>
                  <a:cubicBezTo>
                    <a:pt x="501" y="1797"/>
                    <a:pt x="1335" y="1964"/>
                    <a:pt x="1468" y="1964"/>
                  </a:cubicBezTo>
                  <a:cubicBezTo>
                    <a:pt x="1535" y="1964"/>
                    <a:pt x="1635" y="1897"/>
                    <a:pt x="1635" y="1764"/>
                  </a:cubicBezTo>
                  <a:cubicBezTo>
                    <a:pt x="1668" y="1731"/>
                    <a:pt x="1835" y="1030"/>
                    <a:pt x="1435" y="430"/>
                  </a:cubicBezTo>
                  <a:cubicBezTo>
                    <a:pt x="1247" y="161"/>
                    <a:pt x="994" y="0"/>
                    <a:pt x="7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4"/>
            <p:cNvSpPr/>
            <p:nvPr/>
          </p:nvSpPr>
          <p:spPr>
            <a:xfrm>
              <a:off x="3845425" y="3254100"/>
              <a:ext cx="38375" cy="43725"/>
            </a:xfrm>
            <a:custGeom>
              <a:avLst/>
              <a:gdLst/>
              <a:ahLst/>
              <a:cxnLst/>
              <a:rect l="l" t="t" r="r" b="b"/>
              <a:pathLst>
                <a:path w="1535" h="1749" extrusionOk="0">
                  <a:moveTo>
                    <a:pt x="650" y="0"/>
                  </a:moveTo>
                  <a:cubicBezTo>
                    <a:pt x="388" y="0"/>
                    <a:pt x="133" y="251"/>
                    <a:pt x="67" y="648"/>
                  </a:cubicBezTo>
                  <a:cubicBezTo>
                    <a:pt x="0" y="1282"/>
                    <a:pt x="467" y="1749"/>
                    <a:pt x="467" y="1749"/>
                  </a:cubicBezTo>
                  <a:cubicBezTo>
                    <a:pt x="467" y="1749"/>
                    <a:pt x="1535" y="815"/>
                    <a:pt x="1034" y="214"/>
                  </a:cubicBezTo>
                  <a:cubicBezTo>
                    <a:pt x="921" y="67"/>
                    <a:pt x="784" y="0"/>
                    <a:pt x="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4"/>
            <p:cNvSpPr/>
            <p:nvPr/>
          </p:nvSpPr>
          <p:spPr>
            <a:xfrm>
              <a:off x="3838750" y="3249000"/>
              <a:ext cx="51725" cy="54675"/>
            </a:xfrm>
            <a:custGeom>
              <a:avLst/>
              <a:gdLst/>
              <a:ahLst/>
              <a:cxnLst/>
              <a:rect l="l" t="t" r="r" b="b"/>
              <a:pathLst>
                <a:path w="2069" h="2187" extrusionOk="0">
                  <a:moveTo>
                    <a:pt x="934" y="418"/>
                  </a:moveTo>
                  <a:cubicBezTo>
                    <a:pt x="1001" y="418"/>
                    <a:pt x="1101" y="452"/>
                    <a:pt x="1235" y="518"/>
                  </a:cubicBezTo>
                  <a:cubicBezTo>
                    <a:pt x="1468" y="852"/>
                    <a:pt x="1068" y="1419"/>
                    <a:pt x="801" y="1652"/>
                  </a:cubicBezTo>
                  <a:cubicBezTo>
                    <a:pt x="667" y="1486"/>
                    <a:pt x="567" y="1252"/>
                    <a:pt x="601" y="919"/>
                  </a:cubicBezTo>
                  <a:cubicBezTo>
                    <a:pt x="601" y="618"/>
                    <a:pt x="768" y="452"/>
                    <a:pt x="901" y="418"/>
                  </a:cubicBezTo>
                  <a:close/>
                  <a:moveTo>
                    <a:pt x="863" y="1"/>
                  </a:moveTo>
                  <a:cubicBezTo>
                    <a:pt x="819" y="1"/>
                    <a:pt x="776" y="6"/>
                    <a:pt x="734" y="18"/>
                  </a:cubicBezTo>
                  <a:cubicBezTo>
                    <a:pt x="401" y="118"/>
                    <a:pt x="134" y="452"/>
                    <a:pt x="100" y="852"/>
                  </a:cubicBezTo>
                  <a:cubicBezTo>
                    <a:pt x="0" y="1586"/>
                    <a:pt x="501" y="2086"/>
                    <a:pt x="567" y="2119"/>
                  </a:cubicBezTo>
                  <a:cubicBezTo>
                    <a:pt x="601" y="2153"/>
                    <a:pt x="667" y="2186"/>
                    <a:pt x="734" y="2186"/>
                  </a:cubicBezTo>
                  <a:cubicBezTo>
                    <a:pt x="768" y="2186"/>
                    <a:pt x="801" y="2153"/>
                    <a:pt x="834" y="2153"/>
                  </a:cubicBezTo>
                  <a:cubicBezTo>
                    <a:pt x="901" y="2119"/>
                    <a:pt x="2068" y="1019"/>
                    <a:pt x="1435" y="285"/>
                  </a:cubicBezTo>
                  <a:cubicBezTo>
                    <a:pt x="1297" y="120"/>
                    <a:pt x="1070" y="1"/>
                    <a:pt x="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4"/>
            <p:cNvSpPr/>
            <p:nvPr/>
          </p:nvSpPr>
          <p:spPr>
            <a:xfrm>
              <a:off x="3792875" y="2701775"/>
              <a:ext cx="302750" cy="517675"/>
            </a:xfrm>
            <a:custGeom>
              <a:avLst/>
              <a:gdLst/>
              <a:ahLst/>
              <a:cxnLst/>
              <a:rect l="l" t="t" r="r" b="b"/>
              <a:pathLst>
                <a:path w="12110" h="20707" extrusionOk="0">
                  <a:moveTo>
                    <a:pt x="10011" y="1"/>
                  </a:moveTo>
                  <a:cubicBezTo>
                    <a:pt x="9527" y="1"/>
                    <a:pt x="8993" y="178"/>
                    <a:pt x="8473" y="525"/>
                  </a:cubicBezTo>
                  <a:cubicBezTo>
                    <a:pt x="7519" y="1171"/>
                    <a:pt x="5798" y="1874"/>
                    <a:pt x="4228" y="1874"/>
                  </a:cubicBezTo>
                  <a:cubicBezTo>
                    <a:pt x="4096" y="1874"/>
                    <a:pt x="3966" y="1870"/>
                    <a:pt x="3837" y="1859"/>
                  </a:cubicBezTo>
                  <a:cubicBezTo>
                    <a:pt x="3737" y="1859"/>
                    <a:pt x="3637" y="1926"/>
                    <a:pt x="3637" y="2059"/>
                  </a:cubicBezTo>
                  <a:cubicBezTo>
                    <a:pt x="3637" y="2159"/>
                    <a:pt x="3737" y="2293"/>
                    <a:pt x="3837" y="2293"/>
                  </a:cubicBezTo>
                  <a:cubicBezTo>
                    <a:pt x="3944" y="2299"/>
                    <a:pt x="4052" y="2302"/>
                    <a:pt x="4160" y="2302"/>
                  </a:cubicBezTo>
                  <a:cubicBezTo>
                    <a:pt x="5873" y="2302"/>
                    <a:pt x="7705" y="1580"/>
                    <a:pt x="8740" y="858"/>
                  </a:cubicBezTo>
                  <a:cubicBezTo>
                    <a:pt x="9135" y="552"/>
                    <a:pt x="9558" y="389"/>
                    <a:pt x="9944" y="389"/>
                  </a:cubicBezTo>
                  <a:cubicBezTo>
                    <a:pt x="10145" y="389"/>
                    <a:pt x="10336" y="433"/>
                    <a:pt x="10508" y="525"/>
                  </a:cubicBezTo>
                  <a:cubicBezTo>
                    <a:pt x="11009" y="758"/>
                    <a:pt x="11642" y="1592"/>
                    <a:pt x="11642" y="4027"/>
                  </a:cubicBezTo>
                  <a:lnTo>
                    <a:pt x="11642" y="20039"/>
                  </a:lnTo>
                  <a:lnTo>
                    <a:pt x="401" y="11399"/>
                  </a:lnTo>
                  <a:cubicBezTo>
                    <a:pt x="366" y="11376"/>
                    <a:pt x="326" y="11365"/>
                    <a:pt x="287" y="11365"/>
                  </a:cubicBezTo>
                  <a:cubicBezTo>
                    <a:pt x="215" y="11365"/>
                    <a:pt x="144" y="11401"/>
                    <a:pt x="101" y="11466"/>
                  </a:cubicBezTo>
                  <a:cubicBezTo>
                    <a:pt x="1" y="11533"/>
                    <a:pt x="67" y="11666"/>
                    <a:pt x="134" y="11733"/>
                  </a:cubicBezTo>
                  <a:lnTo>
                    <a:pt x="11742" y="20673"/>
                  </a:lnTo>
                  <a:cubicBezTo>
                    <a:pt x="11776" y="20706"/>
                    <a:pt x="11809" y="20706"/>
                    <a:pt x="11842" y="20706"/>
                  </a:cubicBezTo>
                  <a:cubicBezTo>
                    <a:pt x="11909" y="20706"/>
                    <a:pt x="11909" y="20706"/>
                    <a:pt x="11976" y="20606"/>
                  </a:cubicBezTo>
                  <a:cubicBezTo>
                    <a:pt x="12076" y="20606"/>
                    <a:pt x="12109" y="20539"/>
                    <a:pt x="12109" y="20439"/>
                  </a:cubicBezTo>
                  <a:lnTo>
                    <a:pt x="12109" y="4027"/>
                  </a:lnTo>
                  <a:cubicBezTo>
                    <a:pt x="12109" y="1959"/>
                    <a:pt x="11642" y="625"/>
                    <a:pt x="10742" y="158"/>
                  </a:cubicBezTo>
                  <a:cubicBezTo>
                    <a:pt x="10519" y="53"/>
                    <a:pt x="10272" y="1"/>
                    <a:pt x="10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4"/>
            <p:cNvSpPr/>
            <p:nvPr/>
          </p:nvSpPr>
          <p:spPr>
            <a:xfrm>
              <a:off x="4058075" y="2761575"/>
              <a:ext cx="30875" cy="469550"/>
            </a:xfrm>
            <a:custGeom>
              <a:avLst/>
              <a:gdLst/>
              <a:ahLst/>
              <a:cxnLst/>
              <a:rect l="l" t="t" r="r" b="b"/>
              <a:pathLst>
                <a:path w="1235" h="18782" extrusionOk="0">
                  <a:moveTo>
                    <a:pt x="0" y="1"/>
                  </a:moveTo>
                  <a:lnTo>
                    <a:pt x="0" y="18781"/>
                  </a:lnTo>
                  <a:lnTo>
                    <a:pt x="1234" y="18781"/>
                  </a:lnTo>
                  <a:lnTo>
                    <a:pt x="12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4"/>
            <p:cNvSpPr/>
            <p:nvPr/>
          </p:nvSpPr>
          <p:spPr>
            <a:xfrm>
              <a:off x="4016375" y="2750750"/>
              <a:ext cx="30875" cy="447850"/>
            </a:xfrm>
            <a:custGeom>
              <a:avLst/>
              <a:gdLst/>
              <a:ahLst/>
              <a:cxnLst/>
              <a:rect l="l" t="t" r="r" b="b"/>
              <a:pathLst>
                <a:path w="1235" h="17914" extrusionOk="0">
                  <a:moveTo>
                    <a:pt x="0" y="0"/>
                  </a:moveTo>
                  <a:lnTo>
                    <a:pt x="0" y="17913"/>
                  </a:lnTo>
                  <a:lnTo>
                    <a:pt x="1235" y="17913"/>
                  </a:lnTo>
                  <a:lnTo>
                    <a:pt x="12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4"/>
            <p:cNvSpPr/>
            <p:nvPr/>
          </p:nvSpPr>
          <p:spPr>
            <a:xfrm>
              <a:off x="3974675" y="2803275"/>
              <a:ext cx="30875" cy="433675"/>
            </a:xfrm>
            <a:custGeom>
              <a:avLst/>
              <a:gdLst/>
              <a:ahLst/>
              <a:cxnLst/>
              <a:rect l="l" t="t" r="r" b="b"/>
              <a:pathLst>
                <a:path w="1235" h="17347" extrusionOk="0">
                  <a:moveTo>
                    <a:pt x="1" y="1"/>
                  </a:moveTo>
                  <a:lnTo>
                    <a:pt x="1" y="17347"/>
                  </a:lnTo>
                  <a:lnTo>
                    <a:pt x="1235" y="173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4"/>
            <p:cNvSpPr/>
            <p:nvPr/>
          </p:nvSpPr>
          <p:spPr>
            <a:xfrm>
              <a:off x="3933825" y="2803275"/>
              <a:ext cx="31700" cy="433675"/>
            </a:xfrm>
            <a:custGeom>
              <a:avLst/>
              <a:gdLst/>
              <a:ahLst/>
              <a:cxnLst/>
              <a:rect l="l" t="t" r="r" b="b"/>
              <a:pathLst>
                <a:path w="1268" h="17347" extrusionOk="0">
                  <a:moveTo>
                    <a:pt x="0" y="1"/>
                  </a:moveTo>
                  <a:lnTo>
                    <a:pt x="0" y="17347"/>
                  </a:lnTo>
                  <a:lnTo>
                    <a:pt x="1268" y="17347"/>
                  </a:lnTo>
                  <a:lnTo>
                    <a:pt x="12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4"/>
            <p:cNvSpPr/>
            <p:nvPr/>
          </p:nvSpPr>
          <p:spPr>
            <a:xfrm>
              <a:off x="3892125" y="2803275"/>
              <a:ext cx="31700" cy="433675"/>
            </a:xfrm>
            <a:custGeom>
              <a:avLst/>
              <a:gdLst/>
              <a:ahLst/>
              <a:cxnLst/>
              <a:rect l="l" t="t" r="r" b="b"/>
              <a:pathLst>
                <a:path w="1268" h="17347" extrusionOk="0">
                  <a:moveTo>
                    <a:pt x="0" y="1"/>
                  </a:moveTo>
                  <a:lnTo>
                    <a:pt x="0" y="17347"/>
                  </a:lnTo>
                  <a:lnTo>
                    <a:pt x="1268" y="17347"/>
                  </a:lnTo>
                  <a:lnTo>
                    <a:pt x="12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4"/>
            <p:cNvSpPr/>
            <p:nvPr/>
          </p:nvSpPr>
          <p:spPr>
            <a:xfrm>
              <a:off x="3798725" y="2969225"/>
              <a:ext cx="178475" cy="292750"/>
            </a:xfrm>
            <a:custGeom>
              <a:avLst/>
              <a:gdLst/>
              <a:ahLst/>
              <a:cxnLst/>
              <a:rect l="l" t="t" r="r" b="b"/>
              <a:pathLst>
                <a:path w="7139" h="11710" extrusionOk="0">
                  <a:moveTo>
                    <a:pt x="3803" y="1"/>
                  </a:moveTo>
                  <a:lnTo>
                    <a:pt x="0" y="1502"/>
                  </a:lnTo>
                  <a:lnTo>
                    <a:pt x="3369" y="11709"/>
                  </a:lnTo>
                  <a:lnTo>
                    <a:pt x="7139" y="10208"/>
                  </a:lnTo>
                  <a:lnTo>
                    <a:pt x="380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4"/>
            <p:cNvSpPr/>
            <p:nvPr/>
          </p:nvSpPr>
          <p:spPr>
            <a:xfrm>
              <a:off x="3792050" y="2965075"/>
              <a:ext cx="192650" cy="302725"/>
            </a:xfrm>
            <a:custGeom>
              <a:avLst/>
              <a:gdLst/>
              <a:ahLst/>
              <a:cxnLst/>
              <a:rect l="l" t="t" r="r" b="b"/>
              <a:pathLst>
                <a:path w="7706" h="12109" extrusionOk="0">
                  <a:moveTo>
                    <a:pt x="3936" y="467"/>
                  </a:moveTo>
                  <a:lnTo>
                    <a:pt x="7172" y="10307"/>
                  </a:lnTo>
                  <a:lnTo>
                    <a:pt x="3770" y="11642"/>
                  </a:lnTo>
                  <a:lnTo>
                    <a:pt x="501" y="1801"/>
                  </a:lnTo>
                  <a:lnTo>
                    <a:pt x="3936" y="467"/>
                  </a:lnTo>
                  <a:close/>
                  <a:moveTo>
                    <a:pt x="4003" y="0"/>
                  </a:moveTo>
                  <a:lnTo>
                    <a:pt x="167" y="1501"/>
                  </a:lnTo>
                  <a:cubicBezTo>
                    <a:pt x="34" y="1535"/>
                    <a:pt x="0" y="1635"/>
                    <a:pt x="34" y="1768"/>
                  </a:cubicBezTo>
                  <a:lnTo>
                    <a:pt x="3436" y="11975"/>
                  </a:lnTo>
                  <a:lnTo>
                    <a:pt x="3536" y="12109"/>
                  </a:lnTo>
                  <a:lnTo>
                    <a:pt x="3703" y="12109"/>
                  </a:lnTo>
                  <a:lnTo>
                    <a:pt x="7539" y="10608"/>
                  </a:lnTo>
                  <a:cubicBezTo>
                    <a:pt x="7672" y="10541"/>
                    <a:pt x="7706" y="10474"/>
                    <a:pt x="7672" y="10341"/>
                  </a:cubicBezTo>
                  <a:lnTo>
                    <a:pt x="4303" y="134"/>
                  </a:lnTo>
                  <a:lnTo>
                    <a:pt x="41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4"/>
            <p:cNvSpPr/>
            <p:nvPr/>
          </p:nvSpPr>
          <p:spPr>
            <a:xfrm>
              <a:off x="3797050" y="2996750"/>
              <a:ext cx="120950" cy="113450"/>
            </a:xfrm>
            <a:custGeom>
              <a:avLst/>
              <a:gdLst/>
              <a:ahLst/>
              <a:cxnLst/>
              <a:rect l="l" t="t" r="r" b="b"/>
              <a:pathLst>
                <a:path w="4838" h="4538" extrusionOk="0">
                  <a:moveTo>
                    <a:pt x="4637" y="1"/>
                  </a:moveTo>
                  <a:cubicBezTo>
                    <a:pt x="4504" y="1"/>
                    <a:pt x="4437" y="67"/>
                    <a:pt x="4437" y="201"/>
                  </a:cubicBezTo>
                  <a:lnTo>
                    <a:pt x="4437" y="2269"/>
                  </a:lnTo>
                  <a:lnTo>
                    <a:pt x="3336" y="1101"/>
                  </a:lnTo>
                  <a:cubicBezTo>
                    <a:pt x="3289" y="1078"/>
                    <a:pt x="3225" y="1054"/>
                    <a:pt x="3168" y="1054"/>
                  </a:cubicBezTo>
                  <a:cubicBezTo>
                    <a:pt x="3145" y="1054"/>
                    <a:pt x="3122" y="1058"/>
                    <a:pt x="3103" y="1068"/>
                  </a:cubicBezTo>
                  <a:cubicBezTo>
                    <a:pt x="3003" y="1101"/>
                    <a:pt x="2969" y="1202"/>
                    <a:pt x="2969" y="1268"/>
                  </a:cubicBezTo>
                  <a:lnTo>
                    <a:pt x="3036" y="3036"/>
                  </a:lnTo>
                  <a:lnTo>
                    <a:pt x="3036" y="3036"/>
                  </a:lnTo>
                  <a:lnTo>
                    <a:pt x="1802" y="1902"/>
                  </a:lnTo>
                  <a:cubicBezTo>
                    <a:pt x="1765" y="1847"/>
                    <a:pt x="1718" y="1822"/>
                    <a:pt x="1672" y="1822"/>
                  </a:cubicBezTo>
                  <a:cubicBezTo>
                    <a:pt x="1635" y="1822"/>
                    <a:pt x="1598" y="1839"/>
                    <a:pt x="1568" y="1869"/>
                  </a:cubicBezTo>
                  <a:cubicBezTo>
                    <a:pt x="1468" y="1902"/>
                    <a:pt x="1435" y="1969"/>
                    <a:pt x="1435" y="2069"/>
                  </a:cubicBezTo>
                  <a:lnTo>
                    <a:pt x="1735" y="3803"/>
                  </a:lnTo>
                  <a:lnTo>
                    <a:pt x="401" y="2769"/>
                  </a:lnTo>
                  <a:cubicBezTo>
                    <a:pt x="363" y="2744"/>
                    <a:pt x="319" y="2733"/>
                    <a:pt x="277" y="2733"/>
                  </a:cubicBezTo>
                  <a:cubicBezTo>
                    <a:pt x="208" y="2733"/>
                    <a:pt x="142" y="2761"/>
                    <a:pt x="101" y="2803"/>
                  </a:cubicBezTo>
                  <a:cubicBezTo>
                    <a:pt x="0" y="2903"/>
                    <a:pt x="67" y="3036"/>
                    <a:pt x="134" y="3103"/>
                  </a:cubicBezTo>
                  <a:lnTo>
                    <a:pt x="1902" y="4471"/>
                  </a:lnTo>
                  <a:cubicBezTo>
                    <a:pt x="1935" y="4537"/>
                    <a:pt x="1969" y="4537"/>
                    <a:pt x="2002" y="4537"/>
                  </a:cubicBezTo>
                  <a:lnTo>
                    <a:pt x="2169" y="4537"/>
                  </a:lnTo>
                  <a:cubicBezTo>
                    <a:pt x="2202" y="4471"/>
                    <a:pt x="2269" y="4404"/>
                    <a:pt x="2269" y="4337"/>
                  </a:cubicBezTo>
                  <a:lnTo>
                    <a:pt x="1969" y="2603"/>
                  </a:lnTo>
                  <a:lnTo>
                    <a:pt x="3169" y="3637"/>
                  </a:lnTo>
                  <a:cubicBezTo>
                    <a:pt x="3212" y="3700"/>
                    <a:pt x="3254" y="3723"/>
                    <a:pt x="3305" y="3723"/>
                  </a:cubicBezTo>
                  <a:cubicBezTo>
                    <a:pt x="3334" y="3723"/>
                    <a:pt x="3366" y="3716"/>
                    <a:pt x="3403" y="3703"/>
                  </a:cubicBezTo>
                  <a:cubicBezTo>
                    <a:pt x="3470" y="3637"/>
                    <a:pt x="3503" y="3570"/>
                    <a:pt x="3503" y="3503"/>
                  </a:cubicBezTo>
                  <a:lnTo>
                    <a:pt x="3436" y="1835"/>
                  </a:lnTo>
                  <a:lnTo>
                    <a:pt x="4504" y="2936"/>
                  </a:lnTo>
                  <a:cubicBezTo>
                    <a:pt x="4553" y="2985"/>
                    <a:pt x="4601" y="3016"/>
                    <a:pt x="4663" y="3016"/>
                  </a:cubicBezTo>
                  <a:cubicBezTo>
                    <a:pt x="4686" y="3016"/>
                    <a:pt x="4710" y="3012"/>
                    <a:pt x="4737" y="3003"/>
                  </a:cubicBezTo>
                  <a:cubicBezTo>
                    <a:pt x="4804" y="2936"/>
                    <a:pt x="4837" y="2869"/>
                    <a:pt x="4837" y="2769"/>
                  </a:cubicBezTo>
                  <a:lnTo>
                    <a:pt x="4837" y="201"/>
                  </a:lnTo>
                  <a:cubicBezTo>
                    <a:pt x="4837" y="67"/>
                    <a:pt x="4771" y="1"/>
                    <a:pt x="4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4"/>
            <p:cNvSpPr/>
            <p:nvPr/>
          </p:nvSpPr>
          <p:spPr>
            <a:xfrm>
              <a:off x="3844575" y="3073125"/>
              <a:ext cx="115125" cy="113800"/>
            </a:xfrm>
            <a:custGeom>
              <a:avLst/>
              <a:gdLst/>
              <a:ahLst/>
              <a:cxnLst/>
              <a:rect l="l" t="t" r="r" b="b"/>
              <a:pathLst>
                <a:path w="4605" h="4552" extrusionOk="0">
                  <a:moveTo>
                    <a:pt x="2767" y="1"/>
                  </a:moveTo>
                  <a:cubicBezTo>
                    <a:pt x="2745" y="1"/>
                    <a:pt x="2722" y="5"/>
                    <a:pt x="2703" y="15"/>
                  </a:cubicBezTo>
                  <a:cubicBezTo>
                    <a:pt x="2603" y="48"/>
                    <a:pt x="2569" y="148"/>
                    <a:pt x="2569" y="215"/>
                  </a:cubicBezTo>
                  <a:lnTo>
                    <a:pt x="2569" y="1716"/>
                  </a:lnTo>
                  <a:lnTo>
                    <a:pt x="1602" y="715"/>
                  </a:lnTo>
                  <a:cubicBezTo>
                    <a:pt x="1555" y="691"/>
                    <a:pt x="1491" y="668"/>
                    <a:pt x="1434" y="668"/>
                  </a:cubicBezTo>
                  <a:cubicBezTo>
                    <a:pt x="1410" y="668"/>
                    <a:pt x="1388" y="672"/>
                    <a:pt x="1368" y="682"/>
                  </a:cubicBezTo>
                  <a:cubicBezTo>
                    <a:pt x="1268" y="715"/>
                    <a:pt x="1235" y="815"/>
                    <a:pt x="1235" y="882"/>
                  </a:cubicBezTo>
                  <a:lnTo>
                    <a:pt x="1368" y="2483"/>
                  </a:lnTo>
                  <a:lnTo>
                    <a:pt x="1368" y="2483"/>
                  </a:lnTo>
                  <a:lnTo>
                    <a:pt x="368" y="1616"/>
                  </a:lnTo>
                  <a:cubicBezTo>
                    <a:pt x="343" y="1567"/>
                    <a:pt x="283" y="1536"/>
                    <a:pt x="227" y="1536"/>
                  </a:cubicBezTo>
                  <a:cubicBezTo>
                    <a:pt x="206" y="1536"/>
                    <a:pt x="185" y="1540"/>
                    <a:pt x="168" y="1549"/>
                  </a:cubicBezTo>
                  <a:cubicBezTo>
                    <a:pt x="68" y="1616"/>
                    <a:pt x="34" y="1682"/>
                    <a:pt x="34" y="1782"/>
                  </a:cubicBezTo>
                  <a:lnTo>
                    <a:pt x="1" y="4351"/>
                  </a:lnTo>
                  <a:cubicBezTo>
                    <a:pt x="1" y="4484"/>
                    <a:pt x="68" y="4551"/>
                    <a:pt x="201" y="4551"/>
                  </a:cubicBezTo>
                  <a:cubicBezTo>
                    <a:pt x="334" y="4551"/>
                    <a:pt x="401" y="4484"/>
                    <a:pt x="368" y="4351"/>
                  </a:cubicBezTo>
                  <a:lnTo>
                    <a:pt x="401" y="2216"/>
                  </a:lnTo>
                  <a:lnTo>
                    <a:pt x="1435" y="3150"/>
                  </a:lnTo>
                  <a:cubicBezTo>
                    <a:pt x="1494" y="3189"/>
                    <a:pt x="1541" y="3205"/>
                    <a:pt x="1590" y="3205"/>
                  </a:cubicBezTo>
                  <a:cubicBezTo>
                    <a:pt x="1625" y="3205"/>
                    <a:pt x="1661" y="3197"/>
                    <a:pt x="1702" y="3183"/>
                  </a:cubicBezTo>
                  <a:cubicBezTo>
                    <a:pt x="1769" y="3150"/>
                    <a:pt x="1835" y="3050"/>
                    <a:pt x="1835" y="2983"/>
                  </a:cubicBezTo>
                  <a:lnTo>
                    <a:pt x="1702" y="1416"/>
                  </a:lnTo>
                  <a:lnTo>
                    <a:pt x="2603" y="2383"/>
                  </a:lnTo>
                  <a:cubicBezTo>
                    <a:pt x="2652" y="2432"/>
                    <a:pt x="2700" y="2463"/>
                    <a:pt x="2749" y="2463"/>
                  </a:cubicBezTo>
                  <a:cubicBezTo>
                    <a:pt x="2767" y="2463"/>
                    <a:pt x="2785" y="2459"/>
                    <a:pt x="2803" y="2450"/>
                  </a:cubicBezTo>
                  <a:cubicBezTo>
                    <a:pt x="2903" y="2383"/>
                    <a:pt x="2936" y="2316"/>
                    <a:pt x="2936" y="2216"/>
                  </a:cubicBezTo>
                  <a:lnTo>
                    <a:pt x="2936" y="682"/>
                  </a:lnTo>
                  <a:lnTo>
                    <a:pt x="4237" y="1816"/>
                  </a:lnTo>
                  <a:cubicBezTo>
                    <a:pt x="4287" y="1849"/>
                    <a:pt x="4337" y="1866"/>
                    <a:pt x="4387" y="1866"/>
                  </a:cubicBezTo>
                  <a:cubicBezTo>
                    <a:pt x="4437" y="1866"/>
                    <a:pt x="4487" y="1849"/>
                    <a:pt x="4537" y="1816"/>
                  </a:cubicBezTo>
                  <a:cubicBezTo>
                    <a:pt x="4604" y="1716"/>
                    <a:pt x="4604" y="1616"/>
                    <a:pt x="4537" y="1516"/>
                  </a:cubicBezTo>
                  <a:lnTo>
                    <a:pt x="2903" y="48"/>
                  </a:lnTo>
                  <a:cubicBezTo>
                    <a:pt x="2879" y="24"/>
                    <a:pt x="2822" y="1"/>
                    <a:pt x="27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4"/>
            <p:cNvSpPr/>
            <p:nvPr/>
          </p:nvSpPr>
          <p:spPr>
            <a:xfrm>
              <a:off x="3831250" y="3103500"/>
              <a:ext cx="124275" cy="112600"/>
            </a:xfrm>
            <a:custGeom>
              <a:avLst/>
              <a:gdLst/>
              <a:ahLst/>
              <a:cxnLst/>
              <a:rect l="l" t="t" r="r" b="b"/>
              <a:pathLst>
                <a:path w="4971" h="4504" extrusionOk="0">
                  <a:moveTo>
                    <a:pt x="4770" y="0"/>
                  </a:moveTo>
                  <a:cubicBezTo>
                    <a:pt x="4670" y="0"/>
                    <a:pt x="4570" y="100"/>
                    <a:pt x="4570" y="201"/>
                  </a:cubicBezTo>
                  <a:lnTo>
                    <a:pt x="4403" y="2435"/>
                  </a:lnTo>
                  <a:lnTo>
                    <a:pt x="3569" y="1435"/>
                  </a:lnTo>
                  <a:cubicBezTo>
                    <a:pt x="3519" y="1360"/>
                    <a:pt x="3469" y="1322"/>
                    <a:pt x="3405" y="1322"/>
                  </a:cubicBezTo>
                  <a:cubicBezTo>
                    <a:pt x="3384" y="1322"/>
                    <a:pt x="3361" y="1326"/>
                    <a:pt x="3336" y="1335"/>
                  </a:cubicBezTo>
                  <a:cubicBezTo>
                    <a:pt x="3269" y="1401"/>
                    <a:pt x="3236" y="1468"/>
                    <a:pt x="3236" y="1535"/>
                  </a:cubicBezTo>
                  <a:lnTo>
                    <a:pt x="3169" y="3136"/>
                  </a:lnTo>
                  <a:lnTo>
                    <a:pt x="2402" y="2102"/>
                  </a:lnTo>
                  <a:cubicBezTo>
                    <a:pt x="2352" y="2027"/>
                    <a:pt x="2302" y="1989"/>
                    <a:pt x="2238" y="1989"/>
                  </a:cubicBezTo>
                  <a:cubicBezTo>
                    <a:pt x="2216" y="1989"/>
                    <a:pt x="2193" y="1993"/>
                    <a:pt x="2168" y="2002"/>
                  </a:cubicBezTo>
                  <a:cubicBezTo>
                    <a:pt x="2102" y="2002"/>
                    <a:pt x="2035" y="2102"/>
                    <a:pt x="2035" y="2169"/>
                  </a:cubicBezTo>
                  <a:lnTo>
                    <a:pt x="1768" y="3937"/>
                  </a:lnTo>
                  <a:lnTo>
                    <a:pt x="400" y="2669"/>
                  </a:lnTo>
                  <a:cubicBezTo>
                    <a:pt x="350" y="2636"/>
                    <a:pt x="292" y="2619"/>
                    <a:pt x="238" y="2619"/>
                  </a:cubicBezTo>
                  <a:cubicBezTo>
                    <a:pt x="184" y="2619"/>
                    <a:pt x="134" y="2636"/>
                    <a:pt x="100" y="2669"/>
                  </a:cubicBezTo>
                  <a:cubicBezTo>
                    <a:pt x="0" y="2769"/>
                    <a:pt x="0" y="2869"/>
                    <a:pt x="100" y="2969"/>
                  </a:cubicBezTo>
                  <a:lnTo>
                    <a:pt x="1768" y="4470"/>
                  </a:lnTo>
                  <a:cubicBezTo>
                    <a:pt x="1801" y="4504"/>
                    <a:pt x="1835" y="4504"/>
                    <a:pt x="1901" y="4504"/>
                  </a:cubicBezTo>
                  <a:cubicBezTo>
                    <a:pt x="1935" y="4504"/>
                    <a:pt x="1935" y="4504"/>
                    <a:pt x="1968" y="4470"/>
                  </a:cubicBezTo>
                  <a:cubicBezTo>
                    <a:pt x="2002" y="4437"/>
                    <a:pt x="2102" y="4370"/>
                    <a:pt x="2102" y="4303"/>
                  </a:cubicBezTo>
                  <a:lnTo>
                    <a:pt x="2335" y="2669"/>
                  </a:lnTo>
                  <a:lnTo>
                    <a:pt x="3236" y="3803"/>
                  </a:lnTo>
                  <a:cubicBezTo>
                    <a:pt x="3283" y="3850"/>
                    <a:pt x="3347" y="3897"/>
                    <a:pt x="3404" y="3897"/>
                  </a:cubicBezTo>
                  <a:cubicBezTo>
                    <a:pt x="3427" y="3897"/>
                    <a:pt x="3450" y="3889"/>
                    <a:pt x="3469" y="3870"/>
                  </a:cubicBezTo>
                  <a:cubicBezTo>
                    <a:pt x="3569" y="3836"/>
                    <a:pt x="3603" y="3770"/>
                    <a:pt x="3603" y="3670"/>
                  </a:cubicBezTo>
                  <a:lnTo>
                    <a:pt x="3636" y="2035"/>
                  </a:lnTo>
                  <a:lnTo>
                    <a:pt x="4437" y="3036"/>
                  </a:lnTo>
                  <a:cubicBezTo>
                    <a:pt x="4462" y="3111"/>
                    <a:pt x="4524" y="3148"/>
                    <a:pt x="4582" y="3148"/>
                  </a:cubicBezTo>
                  <a:cubicBezTo>
                    <a:pt x="4601" y="3148"/>
                    <a:pt x="4620" y="3144"/>
                    <a:pt x="4637" y="3136"/>
                  </a:cubicBezTo>
                  <a:cubicBezTo>
                    <a:pt x="4670" y="3136"/>
                    <a:pt x="4770" y="3036"/>
                    <a:pt x="4770" y="2969"/>
                  </a:cubicBezTo>
                  <a:lnTo>
                    <a:pt x="4970" y="201"/>
                  </a:lnTo>
                  <a:cubicBezTo>
                    <a:pt x="4970" y="134"/>
                    <a:pt x="4904" y="0"/>
                    <a:pt x="47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4"/>
            <p:cNvSpPr/>
            <p:nvPr/>
          </p:nvSpPr>
          <p:spPr>
            <a:xfrm>
              <a:off x="3876275" y="3182400"/>
              <a:ext cx="125100" cy="85400"/>
            </a:xfrm>
            <a:custGeom>
              <a:avLst/>
              <a:gdLst/>
              <a:ahLst/>
              <a:cxnLst/>
              <a:rect l="l" t="t" r="r" b="b"/>
              <a:pathLst>
                <a:path w="5004" h="3416" extrusionOk="0">
                  <a:moveTo>
                    <a:pt x="2876" y="0"/>
                  </a:moveTo>
                  <a:cubicBezTo>
                    <a:pt x="2854" y="0"/>
                    <a:pt x="2829" y="4"/>
                    <a:pt x="2802" y="13"/>
                  </a:cubicBezTo>
                  <a:cubicBezTo>
                    <a:pt x="2736" y="80"/>
                    <a:pt x="2669" y="147"/>
                    <a:pt x="2669" y="247"/>
                  </a:cubicBezTo>
                  <a:lnTo>
                    <a:pt x="2736" y="2015"/>
                  </a:lnTo>
                  <a:lnTo>
                    <a:pt x="1735" y="781"/>
                  </a:lnTo>
                  <a:cubicBezTo>
                    <a:pt x="1685" y="705"/>
                    <a:pt x="1635" y="668"/>
                    <a:pt x="1571" y="668"/>
                  </a:cubicBezTo>
                  <a:cubicBezTo>
                    <a:pt x="1549" y="668"/>
                    <a:pt x="1526" y="672"/>
                    <a:pt x="1501" y="680"/>
                  </a:cubicBezTo>
                  <a:cubicBezTo>
                    <a:pt x="1435" y="747"/>
                    <a:pt x="1401" y="814"/>
                    <a:pt x="1401" y="914"/>
                  </a:cubicBezTo>
                  <a:lnTo>
                    <a:pt x="1335" y="2482"/>
                  </a:lnTo>
                  <a:lnTo>
                    <a:pt x="401" y="1314"/>
                  </a:lnTo>
                  <a:cubicBezTo>
                    <a:pt x="332" y="1291"/>
                    <a:pt x="278" y="1252"/>
                    <a:pt x="219" y="1252"/>
                  </a:cubicBezTo>
                  <a:cubicBezTo>
                    <a:pt x="193" y="1252"/>
                    <a:pt x="165" y="1260"/>
                    <a:pt x="134" y="1281"/>
                  </a:cubicBezTo>
                  <a:cubicBezTo>
                    <a:pt x="67" y="1314"/>
                    <a:pt x="0" y="1414"/>
                    <a:pt x="0" y="1481"/>
                  </a:cubicBezTo>
                  <a:lnTo>
                    <a:pt x="67" y="3182"/>
                  </a:lnTo>
                  <a:cubicBezTo>
                    <a:pt x="67" y="3316"/>
                    <a:pt x="134" y="3416"/>
                    <a:pt x="267" y="3416"/>
                  </a:cubicBezTo>
                  <a:cubicBezTo>
                    <a:pt x="401" y="3416"/>
                    <a:pt x="467" y="3316"/>
                    <a:pt x="467" y="3116"/>
                  </a:cubicBezTo>
                  <a:lnTo>
                    <a:pt x="434" y="2015"/>
                  </a:lnTo>
                  <a:lnTo>
                    <a:pt x="1335" y="3149"/>
                  </a:lnTo>
                  <a:cubicBezTo>
                    <a:pt x="1385" y="3224"/>
                    <a:pt x="1435" y="3261"/>
                    <a:pt x="1499" y="3261"/>
                  </a:cubicBezTo>
                  <a:cubicBezTo>
                    <a:pt x="1520" y="3261"/>
                    <a:pt x="1543" y="3257"/>
                    <a:pt x="1568" y="3249"/>
                  </a:cubicBezTo>
                  <a:cubicBezTo>
                    <a:pt x="1635" y="3182"/>
                    <a:pt x="1668" y="3116"/>
                    <a:pt x="1668" y="3015"/>
                  </a:cubicBezTo>
                  <a:lnTo>
                    <a:pt x="1735" y="1448"/>
                  </a:lnTo>
                  <a:lnTo>
                    <a:pt x="2769" y="2749"/>
                  </a:lnTo>
                  <a:cubicBezTo>
                    <a:pt x="2818" y="2797"/>
                    <a:pt x="2885" y="2828"/>
                    <a:pt x="2943" y="2828"/>
                  </a:cubicBezTo>
                  <a:cubicBezTo>
                    <a:pt x="2964" y="2828"/>
                    <a:pt x="2985" y="2824"/>
                    <a:pt x="3003" y="2815"/>
                  </a:cubicBezTo>
                  <a:cubicBezTo>
                    <a:pt x="3103" y="2782"/>
                    <a:pt x="3136" y="2682"/>
                    <a:pt x="3136" y="2615"/>
                  </a:cubicBezTo>
                  <a:lnTo>
                    <a:pt x="3103" y="680"/>
                  </a:lnTo>
                  <a:lnTo>
                    <a:pt x="3103" y="680"/>
                  </a:lnTo>
                  <a:lnTo>
                    <a:pt x="4637" y="2115"/>
                  </a:lnTo>
                  <a:cubicBezTo>
                    <a:pt x="4687" y="2148"/>
                    <a:pt x="4737" y="2165"/>
                    <a:pt x="4787" y="2165"/>
                  </a:cubicBezTo>
                  <a:cubicBezTo>
                    <a:pt x="4837" y="2165"/>
                    <a:pt x="4887" y="2148"/>
                    <a:pt x="4937" y="2115"/>
                  </a:cubicBezTo>
                  <a:cubicBezTo>
                    <a:pt x="5004" y="2015"/>
                    <a:pt x="5004" y="1915"/>
                    <a:pt x="4937" y="1815"/>
                  </a:cubicBezTo>
                  <a:lnTo>
                    <a:pt x="3003" y="80"/>
                  </a:lnTo>
                  <a:cubicBezTo>
                    <a:pt x="2978" y="31"/>
                    <a:pt x="2936" y="0"/>
                    <a:pt x="2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4"/>
            <p:cNvSpPr/>
            <p:nvPr/>
          </p:nvSpPr>
          <p:spPr>
            <a:xfrm>
              <a:off x="3802875" y="3060125"/>
              <a:ext cx="79250" cy="182675"/>
            </a:xfrm>
            <a:custGeom>
              <a:avLst/>
              <a:gdLst/>
              <a:ahLst/>
              <a:cxnLst/>
              <a:rect l="l" t="t" r="r" b="b"/>
              <a:pathLst>
                <a:path w="3170" h="7307" extrusionOk="0">
                  <a:moveTo>
                    <a:pt x="535" y="1"/>
                  </a:moveTo>
                  <a:lnTo>
                    <a:pt x="268" y="68"/>
                  </a:lnTo>
                  <a:lnTo>
                    <a:pt x="234" y="68"/>
                  </a:lnTo>
                  <a:lnTo>
                    <a:pt x="1" y="168"/>
                  </a:lnTo>
                  <a:cubicBezTo>
                    <a:pt x="1" y="168"/>
                    <a:pt x="835" y="4537"/>
                    <a:pt x="1068" y="5705"/>
                  </a:cubicBezTo>
                  <a:cubicBezTo>
                    <a:pt x="1269" y="6872"/>
                    <a:pt x="2002" y="7006"/>
                    <a:pt x="2469" y="7306"/>
                  </a:cubicBezTo>
                  <a:cubicBezTo>
                    <a:pt x="2703" y="6839"/>
                    <a:pt x="3170" y="6239"/>
                    <a:pt x="2703" y="5171"/>
                  </a:cubicBezTo>
                  <a:cubicBezTo>
                    <a:pt x="2236" y="4070"/>
                    <a:pt x="535" y="1"/>
                    <a:pt x="5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4"/>
            <p:cNvSpPr/>
            <p:nvPr/>
          </p:nvSpPr>
          <p:spPr>
            <a:xfrm>
              <a:off x="3636925" y="2796600"/>
              <a:ext cx="317750" cy="300250"/>
            </a:xfrm>
            <a:custGeom>
              <a:avLst/>
              <a:gdLst/>
              <a:ahLst/>
              <a:cxnLst/>
              <a:rect l="l" t="t" r="r" b="b"/>
              <a:pathLst>
                <a:path w="12710" h="12010" extrusionOk="0">
                  <a:moveTo>
                    <a:pt x="6372" y="1"/>
                  </a:moveTo>
                  <a:cubicBezTo>
                    <a:pt x="4411" y="981"/>
                    <a:pt x="2355" y="1158"/>
                    <a:pt x="1126" y="1158"/>
                  </a:cubicBezTo>
                  <a:cubicBezTo>
                    <a:pt x="432" y="1158"/>
                    <a:pt x="1" y="1102"/>
                    <a:pt x="1" y="1102"/>
                  </a:cubicBezTo>
                  <a:lnTo>
                    <a:pt x="1" y="1102"/>
                  </a:lnTo>
                  <a:cubicBezTo>
                    <a:pt x="1" y="1102"/>
                    <a:pt x="1035" y="9841"/>
                    <a:pt x="6339" y="12010"/>
                  </a:cubicBezTo>
                  <a:lnTo>
                    <a:pt x="6372" y="12010"/>
                  </a:lnTo>
                  <a:cubicBezTo>
                    <a:pt x="11676" y="9841"/>
                    <a:pt x="12710" y="1102"/>
                    <a:pt x="12710" y="1102"/>
                  </a:cubicBezTo>
                  <a:lnTo>
                    <a:pt x="12710" y="1102"/>
                  </a:lnTo>
                  <a:cubicBezTo>
                    <a:pt x="12710" y="1102"/>
                    <a:pt x="12279" y="1158"/>
                    <a:pt x="11586" y="1158"/>
                  </a:cubicBezTo>
                  <a:cubicBezTo>
                    <a:pt x="10360" y="1158"/>
                    <a:pt x="8311" y="981"/>
                    <a:pt x="63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4"/>
            <p:cNvSpPr/>
            <p:nvPr/>
          </p:nvSpPr>
          <p:spPr>
            <a:xfrm>
              <a:off x="3634425" y="2794100"/>
              <a:ext cx="321925" cy="305250"/>
            </a:xfrm>
            <a:custGeom>
              <a:avLst/>
              <a:gdLst/>
              <a:ahLst/>
              <a:cxnLst/>
              <a:rect l="l" t="t" r="r" b="b"/>
              <a:pathLst>
                <a:path w="12877" h="12210" extrusionOk="0">
                  <a:moveTo>
                    <a:pt x="6472" y="201"/>
                  </a:moveTo>
                  <a:cubicBezTo>
                    <a:pt x="8484" y="1207"/>
                    <a:pt x="10609" y="1360"/>
                    <a:pt x="11819" y="1360"/>
                  </a:cubicBezTo>
                  <a:cubicBezTo>
                    <a:pt x="12215" y="1360"/>
                    <a:pt x="12512" y="1343"/>
                    <a:pt x="12677" y="1335"/>
                  </a:cubicBezTo>
                  <a:lnTo>
                    <a:pt x="12677" y="1335"/>
                  </a:lnTo>
                  <a:cubicBezTo>
                    <a:pt x="12510" y="2436"/>
                    <a:pt x="11276" y="10008"/>
                    <a:pt x="6472" y="12009"/>
                  </a:cubicBezTo>
                  <a:cubicBezTo>
                    <a:pt x="1669" y="10008"/>
                    <a:pt x="434" y="2436"/>
                    <a:pt x="268" y="1335"/>
                  </a:cubicBezTo>
                  <a:lnTo>
                    <a:pt x="268" y="1335"/>
                  </a:lnTo>
                  <a:cubicBezTo>
                    <a:pt x="435" y="1362"/>
                    <a:pt x="761" y="1388"/>
                    <a:pt x="1199" y="1388"/>
                  </a:cubicBezTo>
                  <a:cubicBezTo>
                    <a:pt x="2418" y="1388"/>
                    <a:pt x="4508" y="1183"/>
                    <a:pt x="6472" y="201"/>
                  </a:cubicBezTo>
                  <a:close/>
                  <a:moveTo>
                    <a:pt x="6405" y="1"/>
                  </a:moveTo>
                  <a:cubicBezTo>
                    <a:pt x="4411" y="1009"/>
                    <a:pt x="2282" y="1175"/>
                    <a:pt x="1089" y="1175"/>
                  </a:cubicBezTo>
                  <a:cubicBezTo>
                    <a:pt x="505" y="1175"/>
                    <a:pt x="145" y="1135"/>
                    <a:pt x="134" y="1135"/>
                  </a:cubicBezTo>
                  <a:cubicBezTo>
                    <a:pt x="101" y="1135"/>
                    <a:pt x="101" y="1135"/>
                    <a:pt x="68" y="1168"/>
                  </a:cubicBezTo>
                  <a:cubicBezTo>
                    <a:pt x="1" y="1168"/>
                    <a:pt x="1" y="1202"/>
                    <a:pt x="1" y="1268"/>
                  </a:cubicBezTo>
                  <a:cubicBezTo>
                    <a:pt x="1" y="1335"/>
                    <a:pt x="1102" y="10041"/>
                    <a:pt x="6405" y="12210"/>
                  </a:cubicBezTo>
                  <a:lnTo>
                    <a:pt x="6472" y="12210"/>
                  </a:lnTo>
                  <a:cubicBezTo>
                    <a:pt x="11809" y="10041"/>
                    <a:pt x="12877" y="1335"/>
                    <a:pt x="12877" y="1268"/>
                  </a:cubicBezTo>
                  <a:cubicBezTo>
                    <a:pt x="12877" y="1202"/>
                    <a:pt x="12843" y="1202"/>
                    <a:pt x="12843" y="1168"/>
                  </a:cubicBezTo>
                  <a:cubicBezTo>
                    <a:pt x="12843" y="1135"/>
                    <a:pt x="12810" y="1135"/>
                    <a:pt x="12777" y="1135"/>
                  </a:cubicBezTo>
                  <a:cubicBezTo>
                    <a:pt x="12755" y="1135"/>
                    <a:pt x="12391" y="1175"/>
                    <a:pt x="11808" y="1175"/>
                  </a:cubicBezTo>
                  <a:cubicBezTo>
                    <a:pt x="10614" y="1175"/>
                    <a:pt x="8499" y="1009"/>
                    <a:pt x="65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4"/>
            <p:cNvSpPr/>
            <p:nvPr/>
          </p:nvSpPr>
          <p:spPr>
            <a:xfrm>
              <a:off x="3653625" y="2810800"/>
              <a:ext cx="285225" cy="271875"/>
            </a:xfrm>
            <a:custGeom>
              <a:avLst/>
              <a:gdLst/>
              <a:ahLst/>
              <a:cxnLst/>
              <a:rect l="l" t="t" r="r" b="b"/>
              <a:pathLst>
                <a:path w="11409" h="10875" extrusionOk="0">
                  <a:moveTo>
                    <a:pt x="5704" y="0"/>
                  </a:moveTo>
                  <a:cubicBezTo>
                    <a:pt x="3636" y="967"/>
                    <a:pt x="1501" y="1134"/>
                    <a:pt x="367" y="1134"/>
                  </a:cubicBezTo>
                  <a:lnTo>
                    <a:pt x="0" y="1134"/>
                  </a:lnTo>
                  <a:cubicBezTo>
                    <a:pt x="334" y="3136"/>
                    <a:pt x="1701" y="9073"/>
                    <a:pt x="5704" y="10874"/>
                  </a:cubicBezTo>
                  <a:cubicBezTo>
                    <a:pt x="9707" y="9107"/>
                    <a:pt x="11075" y="3136"/>
                    <a:pt x="11408" y="1134"/>
                  </a:cubicBezTo>
                  <a:lnTo>
                    <a:pt x="11041" y="1134"/>
                  </a:lnTo>
                  <a:cubicBezTo>
                    <a:pt x="9907" y="1134"/>
                    <a:pt x="7806" y="967"/>
                    <a:pt x="5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4"/>
            <p:cNvSpPr/>
            <p:nvPr/>
          </p:nvSpPr>
          <p:spPr>
            <a:xfrm>
              <a:off x="3651100" y="2809125"/>
              <a:ext cx="291900" cy="276875"/>
            </a:xfrm>
            <a:custGeom>
              <a:avLst/>
              <a:gdLst/>
              <a:ahLst/>
              <a:cxnLst/>
              <a:rect l="l" t="t" r="r" b="b"/>
              <a:pathLst>
                <a:path w="11676" h="11075" extrusionOk="0">
                  <a:moveTo>
                    <a:pt x="5805" y="200"/>
                  </a:moveTo>
                  <a:cubicBezTo>
                    <a:pt x="7873" y="1201"/>
                    <a:pt x="10041" y="1335"/>
                    <a:pt x="11142" y="1335"/>
                  </a:cubicBezTo>
                  <a:lnTo>
                    <a:pt x="11376" y="1335"/>
                  </a:lnTo>
                  <a:cubicBezTo>
                    <a:pt x="11009" y="3236"/>
                    <a:pt x="9641" y="9040"/>
                    <a:pt x="5805" y="10841"/>
                  </a:cubicBezTo>
                  <a:cubicBezTo>
                    <a:pt x="1969" y="9073"/>
                    <a:pt x="601" y="3269"/>
                    <a:pt x="234" y="1335"/>
                  </a:cubicBezTo>
                  <a:lnTo>
                    <a:pt x="468" y="1335"/>
                  </a:lnTo>
                  <a:cubicBezTo>
                    <a:pt x="1602" y="1335"/>
                    <a:pt x="3704" y="1168"/>
                    <a:pt x="5805" y="200"/>
                  </a:cubicBezTo>
                  <a:close/>
                  <a:moveTo>
                    <a:pt x="5805" y="0"/>
                  </a:moveTo>
                  <a:cubicBezTo>
                    <a:pt x="3737" y="1001"/>
                    <a:pt x="1602" y="1101"/>
                    <a:pt x="501" y="1101"/>
                  </a:cubicBezTo>
                  <a:lnTo>
                    <a:pt x="134" y="1101"/>
                  </a:lnTo>
                  <a:cubicBezTo>
                    <a:pt x="101" y="1101"/>
                    <a:pt x="68" y="1101"/>
                    <a:pt x="68" y="1168"/>
                  </a:cubicBezTo>
                  <a:cubicBezTo>
                    <a:pt x="1" y="1168"/>
                    <a:pt x="1" y="1201"/>
                    <a:pt x="1" y="1235"/>
                  </a:cubicBezTo>
                  <a:cubicBezTo>
                    <a:pt x="168" y="2235"/>
                    <a:pt x="635" y="4237"/>
                    <a:pt x="1502" y="6205"/>
                  </a:cubicBezTo>
                  <a:cubicBezTo>
                    <a:pt x="2603" y="8640"/>
                    <a:pt x="4004" y="10274"/>
                    <a:pt x="5772" y="11075"/>
                  </a:cubicBezTo>
                  <a:lnTo>
                    <a:pt x="5805" y="11075"/>
                  </a:lnTo>
                  <a:cubicBezTo>
                    <a:pt x="5805" y="11075"/>
                    <a:pt x="5820" y="11060"/>
                    <a:pt x="5859" y="11060"/>
                  </a:cubicBezTo>
                  <a:cubicBezTo>
                    <a:pt x="5879" y="11060"/>
                    <a:pt x="5905" y="11064"/>
                    <a:pt x="5939" y="11075"/>
                  </a:cubicBezTo>
                  <a:cubicBezTo>
                    <a:pt x="7640" y="10274"/>
                    <a:pt x="9107" y="8640"/>
                    <a:pt x="10175" y="6205"/>
                  </a:cubicBezTo>
                  <a:cubicBezTo>
                    <a:pt x="11042" y="4237"/>
                    <a:pt x="11509" y="2235"/>
                    <a:pt x="11676" y="1235"/>
                  </a:cubicBezTo>
                  <a:cubicBezTo>
                    <a:pt x="11676" y="1201"/>
                    <a:pt x="11643" y="1201"/>
                    <a:pt x="11643" y="1168"/>
                  </a:cubicBezTo>
                  <a:cubicBezTo>
                    <a:pt x="11609" y="1101"/>
                    <a:pt x="11609" y="1101"/>
                    <a:pt x="11543" y="1101"/>
                  </a:cubicBezTo>
                  <a:lnTo>
                    <a:pt x="11176" y="1101"/>
                  </a:lnTo>
                  <a:cubicBezTo>
                    <a:pt x="10108" y="1101"/>
                    <a:pt x="7940" y="934"/>
                    <a:pt x="59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4"/>
            <p:cNvSpPr/>
            <p:nvPr/>
          </p:nvSpPr>
          <p:spPr>
            <a:xfrm>
              <a:off x="3857100" y="3201300"/>
              <a:ext cx="147625" cy="81525"/>
            </a:xfrm>
            <a:custGeom>
              <a:avLst/>
              <a:gdLst/>
              <a:ahLst/>
              <a:cxnLst/>
              <a:rect l="l" t="t" r="r" b="b"/>
              <a:pathLst>
                <a:path w="5905" h="3261" extrusionOk="0">
                  <a:moveTo>
                    <a:pt x="5181" y="1"/>
                  </a:moveTo>
                  <a:cubicBezTo>
                    <a:pt x="5038" y="1"/>
                    <a:pt x="4893" y="49"/>
                    <a:pt x="4770" y="158"/>
                  </a:cubicBezTo>
                  <a:cubicBezTo>
                    <a:pt x="3603" y="1092"/>
                    <a:pt x="1601" y="1759"/>
                    <a:pt x="601" y="1859"/>
                  </a:cubicBezTo>
                  <a:cubicBezTo>
                    <a:pt x="234" y="1893"/>
                    <a:pt x="0" y="2226"/>
                    <a:pt x="34" y="2593"/>
                  </a:cubicBezTo>
                  <a:cubicBezTo>
                    <a:pt x="67" y="2960"/>
                    <a:pt x="367" y="3260"/>
                    <a:pt x="701" y="3260"/>
                  </a:cubicBezTo>
                  <a:lnTo>
                    <a:pt x="734" y="3260"/>
                  </a:lnTo>
                  <a:cubicBezTo>
                    <a:pt x="1868" y="3160"/>
                    <a:pt x="4103" y="2426"/>
                    <a:pt x="5571" y="1259"/>
                  </a:cubicBezTo>
                  <a:cubicBezTo>
                    <a:pt x="5871" y="1025"/>
                    <a:pt x="5904" y="592"/>
                    <a:pt x="5704" y="258"/>
                  </a:cubicBezTo>
                  <a:cubicBezTo>
                    <a:pt x="5586" y="100"/>
                    <a:pt x="5386" y="1"/>
                    <a:pt x="51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4"/>
            <p:cNvSpPr/>
            <p:nvPr/>
          </p:nvSpPr>
          <p:spPr>
            <a:xfrm>
              <a:off x="3852925" y="3196250"/>
              <a:ext cx="157625" cy="92400"/>
            </a:xfrm>
            <a:custGeom>
              <a:avLst/>
              <a:gdLst/>
              <a:ahLst/>
              <a:cxnLst/>
              <a:rect l="l" t="t" r="r" b="b"/>
              <a:pathLst>
                <a:path w="6305" h="3696" extrusionOk="0">
                  <a:moveTo>
                    <a:pt x="5404" y="393"/>
                  </a:moveTo>
                  <a:cubicBezTo>
                    <a:pt x="5538" y="393"/>
                    <a:pt x="5604" y="460"/>
                    <a:pt x="5704" y="560"/>
                  </a:cubicBezTo>
                  <a:cubicBezTo>
                    <a:pt x="5871" y="760"/>
                    <a:pt x="5838" y="1094"/>
                    <a:pt x="5604" y="1261"/>
                  </a:cubicBezTo>
                  <a:cubicBezTo>
                    <a:pt x="4237" y="2428"/>
                    <a:pt x="2035" y="3095"/>
                    <a:pt x="901" y="3229"/>
                  </a:cubicBezTo>
                  <a:lnTo>
                    <a:pt x="868" y="3229"/>
                  </a:lnTo>
                  <a:cubicBezTo>
                    <a:pt x="668" y="3229"/>
                    <a:pt x="501" y="3029"/>
                    <a:pt x="434" y="2762"/>
                  </a:cubicBezTo>
                  <a:cubicBezTo>
                    <a:pt x="401" y="2461"/>
                    <a:pt x="567" y="2261"/>
                    <a:pt x="801" y="2228"/>
                  </a:cubicBezTo>
                  <a:cubicBezTo>
                    <a:pt x="1868" y="2128"/>
                    <a:pt x="3903" y="1461"/>
                    <a:pt x="5104" y="460"/>
                  </a:cubicBezTo>
                  <a:cubicBezTo>
                    <a:pt x="5204" y="427"/>
                    <a:pt x="5271" y="393"/>
                    <a:pt x="5371" y="393"/>
                  </a:cubicBezTo>
                  <a:close/>
                  <a:moveTo>
                    <a:pt x="5273" y="1"/>
                  </a:moveTo>
                  <a:cubicBezTo>
                    <a:pt x="5108" y="1"/>
                    <a:pt x="4936" y="69"/>
                    <a:pt x="4837" y="193"/>
                  </a:cubicBezTo>
                  <a:cubicBezTo>
                    <a:pt x="3703" y="1094"/>
                    <a:pt x="1735" y="1761"/>
                    <a:pt x="768" y="1861"/>
                  </a:cubicBezTo>
                  <a:cubicBezTo>
                    <a:pt x="334" y="1894"/>
                    <a:pt x="0" y="2361"/>
                    <a:pt x="34" y="2862"/>
                  </a:cubicBezTo>
                  <a:cubicBezTo>
                    <a:pt x="67" y="3295"/>
                    <a:pt x="401" y="3696"/>
                    <a:pt x="868" y="3696"/>
                  </a:cubicBezTo>
                  <a:lnTo>
                    <a:pt x="934" y="3696"/>
                  </a:lnTo>
                  <a:cubicBezTo>
                    <a:pt x="2102" y="3562"/>
                    <a:pt x="4404" y="2862"/>
                    <a:pt x="5871" y="1628"/>
                  </a:cubicBezTo>
                  <a:cubicBezTo>
                    <a:pt x="6238" y="1361"/>
                    <a:pt x="6305" y="794"/>
                    <a:pt x="6038" y="393"/>
                  </a:cubicBezTo>
                  <a:cubicBezTo>
                    <a:pt x="5871" y="193"/>
                    <a:pt x="5704" y="60"/>
                    <a:pt x="5438" y="26"/>
                  </a:cubicBezTo>
                  <a:cubicBezTo>
                    <a:pt x="5386" y="9"/>
                    <a:pt x="5330" y="1"/>
                    <a:pt x="52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4"/>
            <p:cNvSpPr/>
            <p:nvPr/>
          </p:nvSpPr>
          <p:spPr>
            <a:xfrm>
              <a:off x="3919625" y="3240775"/>
              <a:ext cx="35050" cy="39550"/>
            </a:xfrm>
            <a:custGeom>
              <a:avLst/>
              <a:gdLst/>
              <a:ahLst/>
              <a:cxnLst/>
              <a:rect l="l" t="t" r="r" b="b"/>
              <a:pathLst>
                <a:path w="1402" h="1582" extrusionOk="0">
                  <a:moveTo>
                    <a:pt x="791" y="0"/>
                  </a:moveTo>
                  <a:cubicBezTo>
                    <a:pt x="688" y="0"/>
                    <a:pt x="578" y="31"/>
                    <a:pt x="468" y="80"/>
                  </a:cubicBezTo>
                  <a:cubicBezTo>
                    <a:pt x="201" y="147"/>
                    <a:pt x="1" y="414"/>
                    <a:pt x="168" y="814"/>
                  </a:cubicBezTo>
                  <a:cubicBezTo>
                    <a:pt x="301" y="1248"/>
                    <a:pt x="1068" y="1581"/>
                    <a:pt x="1068" y="1581"/>
                  </a:cubicBezTo>
                  <a:cubicBezTo>
                    <a:pt x="1068" y="1581"/>
                    <a:pt x="1402" y="781"/>
                    <a:pt x="1235" y="347"/>
                  </a:cubicBezTo>
                  <a:cubicBezTo>
                    <a:pt x="1129" y="93"/>
                    <a:pt x="970" y="0"/>
                    <a:pt x="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4"/>
            <p:cNvSpPr/>
            <p:nvPr/>
          </p:nvSpPr>
          <p:spPr>
            <a:xfrm>
              <a:off x="3913800" y="3234300"/>
              <a:ext cx="45050" cy="50175"/>
            </a:xfrm>
            <a:custGeom>
              <a:avLst/>
              <a:gdLst/>
              <a:ahLst/>
              <a:cxnLst/>
              <a:rect l="l" t="t" r="r" b="b"/>
              <a:pathLst>
                <a:path w="1802" h="2007" extrusionOk="0">
                  <a:moveTo>
                    <a:pt x="1035" y="406"/>
                  </a:moveTo>
                  <a:cubicBezTo>
                    <a:pt x="1135" y="406"/>
                    <a:pt x="1168" y="472"/>
                    <a:pt x="1201" y="606"/>
                  </a:cubicBezTo>
                  <a:cubicBezTo>
                    <a:pt x="1301" y="773"/>
                    <a:pt x="1201" y="1173"/>
                    <a:pt x="1135" y="1440"/>
                  </a:cubicBezTo>
                  <a:cubicBezTo>
                    <a:pt x="868" y="1306"/>
                    <a:pt x="634" y="1106"/>
                    <a:pt x="534" y="939"/>
                  </a:cubicBezTo>
                  <a:cubicBezTo>
                    <a:pt x="467" y="706"/>
                    <a:pt x="534" y="573"/>
                    <a:pt x="801" y="439"/>
                  </a:cubicBezTo>
                  <a:cubicBezTo>
                    <a:pt x="834" y="439"/>
                    <a:pt x="934" y="406"/>
                    <a:pt x="1001" y="406"/>
                  </a:cubicBezTo>
                  <a:close/>
                  <a:moveTo>
                    <a:pt x="1011" y="1"/>
                  </a:moveTo>
                  <a:cubicBezTo>
                    <a:pt x="901" y="1"/>
                    <a:pt x="777" y="34"/>
                    <a:pt x="634" y="106"/>
                  </a:cubicBezTo>
                  <a:cubicBezTo>
                    <a:pt x="167" y="339"/>
                    <a:pt x="0" y="706"/>
                    <a:pt x="167" y="1173"/>
                  </a:cubicBezTo>
                  <a:cubicBezTo>
                    <a:pt x="334" y="1607"/>
                    <a:pt x="1101" y="1940"/>
                    <a:pt x="1168" y="2007"/>
                  </a:cubicBezTo>
                  <a:lnTo>
                    <a:pt x="1268" y="2007"/>
                  </a:lnTo>
                  <a:cubicBezTo>
                    <a:pt x="1335" y="2007"/>
                    <a:pt x="1435" y="1940"/>
                    <a:pt x="1435" y="1907"/>
                  </a:cubicBezTo>
                  <a:cubicBezTo>
                    <a:pt x="1468" y="1840"/>
                    <a:pt x="1802" y="1006"/>
                    <a:pt x="1635" y="539"/>
                  </a:cubicBezTo>
                  <a:cubicBezTo>
                    <a:pt x="1568" y="272"/>
                    <a:pt x="1435" y="139"/>
                    <a:pt x="1268" y="72"/>
                  </a:cubicBezTo>
                  <a:cubicBezTo>
                    <a:pt x="1191" y="26"/>
                    <a:pt x="1106" y="1"/>
                    <a:pt x="1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4"/>
            <p:cNvSpPr/>
            <p:nvPr/>
          </p:nvSpPr>
          <p:spPr>
            <a:xfrm>
              <a:off x="3691150" y="2543925"/>
              <a:ext cx="209325" cy="226725"/>
            </a:xfrm>
            <a:custGeom>
              <a:avLst/>
              <a:gdLst/>
              <a:ahLst/>
              <a:cxnLst/>
              <a:rect l="l" t="t" r="r" b="b"/>
              <a:pathLst>
                <a:path w="8373" h="9069" extrusionOk="0">
                  <a:moveTo>
                    <a:pt x="5037" y="468"/>
                  </a:moveTo>
                  <a:cubicBezTo>
                    <a:pt x="5170" y="468"/>
                    <a:pt x="5304" y="501"/>
                    <a:pt x="5371" y="601"/>
                  </a:cubicBezTo>
                  <a:cubicBezTo>
                    <a:pt x="5704" y="935"/>
                    <a:pt x="5671" y="1935"/>
                    <a:pt x="5671" y="2636"/>
                  </a:cubicBezTo>
                  <a:lnTo>
                    <a:pt x="5671" y="3103"/>
                  </a:lnTo>
                  <a:cubicBezTo>
                    <a:pt x="5671" y="5505"/>
                    <a:pt x="6872" y="7506"/>
                    <a:pt x="7572" y="8440"/>
                  </a:cubicBezTo>
                  <a:lnTo>
                    <a:pt x="6538" y="8040"/>
                  </a:lnTo>
                  <a:lnTo>
                    <a:pt x="1901" y="8040"/>
                  </a:lnTo>
                  <a:lnTo>
                    <a:pt x="867" y="8407"/>
                  </a:lnTo>
                  <a:cubicBezTo>
                    <a:pt x="1568" y="7506"/>
                    <a:pt x="2802" y="5505"/>
                    <a:pt x="2802" y="3070"/>
                  </a:cubicBezTo>
                  <a:cubicBezTo>
                    <a:pt x="2802" y="2536"/>
                    <a:pt x="2635" y="2202"/>
                    <a:pt x="2335" y="2035"/>
                  </a:cubicBezTo>
                  <a:cubicBezTo>
                    <a:pt x="2227" y="1981"/>
                    <a:pt x="2108" y="1959"/>
                    <a:pt x="1988" y="1959"/>
                  </a:cubicBezTo>
                  <a:cubicBezTo>
                    <a:pt x="1738" y="1959"/>
                    <a:pt x="1481" y="2056"/>
                    <a:pt x="1301" y="2169"/>
                  </a:cubicBezTo>
                  <a:cubicBezTo>
                    <a:pt x="1401" y="1735"/>
                    <a:pt x="1635" y="1335"/>
                    <a:pt x="1835" y="1335"/>
                  </a:cubicBezTo>
                  <a:lnTo>
                    <a:pt x="2702" y="1335"/>
                  </a:lnTo>
                  <a:cubicBezTo>
                    <a:pt x="2835" y="1335"/>
                    <a:pt x="2902" y="1302"/>
                    <a:pt x="2902" y="1168"/>
                  </a:cubicBezTo>
                  <a:cubicBezTo>
                    <a:pt x="2902" y="1135"/>
                    <a:pt x="3002" y="468"/>
                    <a:pt x="3469" y="468"/>
                  </a:cubicBezTo>
                  <a:close/>
                  <a:moveTo>
                    <a:pt x="3403" y="1"/>
                  </a:moveTo>
                  <a:cubicBezTo>
                    <a:pt x="2869" y="1"/>
                    <a:pt x="2569" y="501"/>
                    <a:pt x="2502" y="868"/>
                  </a:cubicBezTo>
                  <a:lnTo>
                    <a:pt x="1801" y="868"/>
                  </a:lnTo>
                  <a:cubicBezTo>
                    <a:pt x="1001" y="868"/>
                    <a:pt x="801" y="2269"/>
                    <a:pt x="734" y="2536"/>
                  </a:cubicBezTo>
                  <a:cubicBezTo>
                    <a:pt x="701" y="2636"/>
                    <a:pt x="734" y="2703"/>
                    <a:pt x="834" y="2769"/>
                  </a:cubicBezTo>
                  <a:cubicBezTo>
                    <a:pt x="867" y="2786"/>
                    <a:pt x="909" y="2794"/>
                    <a:pt x="951" y="2794"/>
                  </a:cubicBezTo>
                  <a:cubicBezTo>
                    <a:pt x="992" y="2794"/>
                    <a:pt x="1034" y="2786"/>
                    <a:pt x="1068" y="2769"/>
                  </a:cubicBezTo>
                  <a:cubicBezTo>
                    <a:pt x="1207" y="2657"/>
                    <a:pt x="1652" y="2405"/>
                    <a:pt x="1969" y="2405"/>
                  </a:cubicBezTo>
                  <a:cubicBezTo>
                    <a:pt x="2030" y="2405"/>
                    <a:pt x="2086" y="2414"/>
                    <a:pt x="2135" y="2436"/>
                  </a:cubicBezTo>
                  <a:cubicBezTo>
                    <a:pt x="2302" y="2502"/>
                    <a:pt x="2335" y="2836"/>
                    <a:pt x="2335" y="3103"/>
                  </a:cubicBezTo>
                  <a:cubicBezTo>
                    <a:pt x="2368" y="6205"/>
                    <a:pt x="134" y="8674"/>
                    <a:pt x="67" y="8707"/>
                  </a:cubicBezTo>
                  <a:cubicBezTo>
                    <a:pt x="0" y="8807"/>
                    <a:pt x="0" y="8874"/>
                    <a:pt x="33" y="8974"/>
                  </a:cubicBezTo>
                  <a:cubicBezTo>
                    <a:pt x="57" y="9021"/>
                    <a:pt x="131" y="9068"/>
                    <a:pt x="207" y="9068"/>
                  </a:cubicBezTo>
                  <a:cubicBezTo>
                    <a:pt x="239" y="9068"/>
                    <a:pt x="271" y="9060"/>
                    <a:pt x="300" y="9040"/>
                  </a:cubicBezTo>
                  <a:lnTo>
                    <a:pt x="2002" y="8473"/>
                  </a:lnTo>
                  <a:lnTo>
                    <a:pt x="6405" y="8473"/>
                  </a:lnTo>
                  <a:lnTo>
                    <a:pt x="8139" y="9040"/>
                  </a:lnTo>
                  <a:lnTo>
                    <a:pt x="8206" y="9040"/>
                  </a:lnTo>
                  <a:cubicBezTo>
                    <a:pt x="8239" y="9040"/>
                    <a:pt x="8339" y="9007"/>
                    <a:pt x="8339" y="8940"/>
                  </a:cubicBezTo>
                  <a:cubicBezTo>
                    <a:pt x="8373" y="8840"/>
                    <a:pt x="8373" y="8774"/>
                    <a:pt x="8306" y="8674"/>
                  </a:cubicBezTo>
                  <a:cubicBezTo>
                    <a:pt x="8306" y="8674"/>
                    <a:pt x="6038" y="6205"/>
                    <a:pt x="6038" y="3036"/>
                  </a:cubicBezTo>
                  <a:lnTo>
                    <a:pt x="6038" y="2603"/>
                  </a:lnTo>
                  <a:cubicBezTo>
                    <a:pt x="6071" y="1769"/>
                    <a:pt x="6071" y="701"/>
                    <a:pt x="5637" y="268"/>
                  </a:cubicBezTo>
                  <a:cubicBezTo>
                    <a:pt x="5471" y="101"/>
                    <a:pt x="5237" y="1"/>
                    <a:pt x="50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4"/>
            <p:cNvSpPr/>
            <p:nvPr/>
          </p:nvSpPr>
          <p:spPr>
            <a:xfrm>
              <a:off x="3725325" y="2586225"/>
              <a:ext cx="54225" cy="32775"/>
            </a:xfrm>
            <a:custGeom>
              <a:avLst/>
              <a:gdLst/>
              <a:ahLst/>
              <a:cxnLst/>
              <a:rect l="l" t="t" r="r" b="b"/>
              <a:pathLst>
                <a:path w="2169" h="1311" extrusionOk="0">
                  <a:moveTo>
                    <a:pt x="1206" y="0"/>
                  </a:moveTo>
                  <a:cubicBezTo>
                    <a:pt x="764" y="0"/>
                    <a:pt x="225" y="184"/>
                    <a:pt x="1" y="744"/>
                  </a:cubicBezTo>
                  <a:lnTo>
                    <a:pt x="1202" y="1311"/>
                  </a:lnTo>
                  <a:cubicBezTo>
                    <a:pt x="1802" y="1244"/>
                    <a:pt x="2169" y="310"/>
                    <a:pt x="1735" y="110"/>
                  </a:cubicBezTo>
                  <a:cubicBezTo>
                    <a:pt x="1615" y="44"/>
                    <a:pt x="1422" y="0"/>
                    <a:pt x="1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4"/>
            <p:cNvSpPr/>
            <p:nvPr/>
          </p:nvSpPr>
          <p:spPr>
            <a:xfrm>
              <a:off x="3745350" y="2537275"/>
              <a:ext cx="79250" cy="37750"/>
            </a:xfrm>
            <a:custGeom>
              <a:avLst/>
              <a:gdLst/>
              <a:ahLst/>
              <a:cxnLst/>
              <a:rect l="l" t="t" r="r" b="b"/>
              <a:pathLst>
                <a:path w="3170" h="1510" extrusionOk="0">
                  <a:moveTo>
                    <a:pt x="1182" y="0"/>
                  </a:moveTo>
                  <a:cubicBezTo>
                    <a:pt x="1017" y="0"/>
                    <a:pt x="864" y="11"/>
                    <a:pt x="734" y="33"/>
                  </a:cubicBezTo>
                  <a:cubicBezTo>
                    <a:pt x="0" y="200"/>
                    <a:pt x="467" y="1401"/>
                    <a:pt x="467" y="1401"/>
                  </a:cubicBezTo>
                  <a:cubicBezTo>
                    <a:pt x="467" y="1401"/>
                    <a:pt x="667" y="1510"/>
                    <a:pt x="1015" y="1510"/>
                  </a:cubicBezTo>
                  <a:cubicBezTo>
                    <a:pt x="1333" y="1510"/>
                    <a:pt x="1776" y="1418"/>
                    <a:pt x="2302" y="1067"/>
                  </a:cubicBezTo>
                  <a:cubicBezTo>
                    <a:pt x="3169" y="467"/>
                    <a:pt x="3169" y="534"/>
                    <a:pt x="3169" y="467"/>
                  </a:cubicBezTo>
                  <a:cubicBezTo>
                    <a:pt x="3086" y="245"/>
                    <a:pt x="1990" y="0"/>
                    <a:pt x="1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4"/>
            <p:cNvSpPr/>
            <p:nvPr/>
          </p:nvSpPr>
          <p:spPr>
            <a:xfrm>
              <a:off x="3783700" y="2561450"/>
              <a:ext cx="15050" cy="16700"/>
            </a:xfrm>
            <a:custGeom>
              <a:avLst/>
              <a:gdLst/>
              <a:ahLst/>
              <a:cxnLst/>
              <a:rect l="l" t="t" r="r" b="b"/>
              <a:pathLst>
                <a:path w="602" h="668" extrusionOk="0">
                  <a:moveTo>
                    <a:pt x="301" y="0"/>
                  </a:moveTo>
                  <a:cubicBezTo>
                    <a:pt x="134" y="0"/>
                    <a:pt x="1" y="167"/>
                    <a:pt x="1" y="334"/>
                  </a:cubicBezTo>
                  <a:cubicBezTo>
                    <a:pt x="1" y="567"/>
                    <a:pt x="134" y="667"/>
                    <a:pt x="301" y="667"/>
                  </a:cubicBezTo>
                  <a:cubicBezTo>
                    <a:pt x="468" y="667"/>
                    <a:pt x="601" y="501"/>
                    <a:pt x="601" y="334"/>
                  </a:cubicBezTo>
                  <a:cubicBezTo>
                    <a:pt x="601" y="167"/>
                    <a:pt x="468"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4"/>
            <p:cNvSpPr/>
            <p:nvPr/>
          </p:nvSpPr>
          <p:spPr>
            <a:xfrm>
              <a:off x="3780375" y="2560600"/>
              <a:ext cx="20875" cy="20875"/>
            </a:xfrm>
            <a:custGeom>
              <a:avLst/>
              <a:gdLst/>
              <a:ahLst/>
              <a:cxnLst/>
              <a:rect l="l" t="t" r="r" b="b"/>
              <a:pathLst>
                <a:path w="835" h="835" extrusionOk="0">
                  <a:moveTo>
                    <a:pt x="434" y="168"/>
                  </a:moveTo>
                  <a:cubicBezTo>
                    <a:pt x="501" y="168"/>
                    <a:pt x="634" y="234"/>
                    <a:pt x="634" y="368"/>
                  </a:cubicBezTo>
                  <a:cubicBezTo>
                    <a:pt x="634" y="501"/>
                    <a:pt x="567" y="601"/>
                    <a:pt x="434" y="601"/>
                  </a:cubicBezTo>
                  <a:cubicBezTo>
                    <a:pt x="301" y="601"/>
                    <a:pt x="234" y="501"/>
                    <a:pt x="234" y="368"/>
                  </a:cubicBezTo>
                  <a:cubicBezTo>
                    <a:pt x="234" y="234"/>
                    <a:pt x="301" y="168"/>
                    <a:pt x="434" y="168"/>
                  </a:cubicBezTo>
                  <a:close/>
                  <a:moveTo>
                    <a:pt x="434" y="1"/>
                  </a:moveTo>
                  <a:cubicBezTo>
                    <a:pt x="167" y="1"/>
                    <a:pt x="0" y="201"/>
                    <a:pt x="0" y="434"/>
                  </a:cubicBezTo>
                  <a:cubicBezTo>
                    <a:pt x="0" y="635"/>
                    <a:pt x="234" y="835"/>
                    <a:pt x="434" y="835"/>
                  </a:cubicBezTo>
                  <a:cubicBezTo>
                    <a:pt x="634" y="835"/>
                    <a:pt x="834" y="635"/>
                    <a:pt x="834" y="434"/>
                  </a:cubicBezTo>
                  <a:cubicBezTo>
                    <a:pt x="834"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4"/>
            <p:cNvSpPr/>
            <p:nvPr/>
          </p:nvSpPr>
          <p:spPr>
            <a:xfrm>
              <a:off x="3972175" y="3214825"/>
              <a:ext cx="23375" cy="17950"/>
            </a:xfrm>
            <a:custGeom>
              <a:avLst/>
              <a:gdLst/>
              <a:ahLst/>
              <a:cxnLst/>
              <a:rect l="l" t="t" r="r" b="b"/>
              <a:pathLst>
                <a:path w="935" h="718" extrusionOk="0">
                  <a:moveTo>
                    <a:pt x="701" y="1"/>
                  </a:moveTo>
                  <a:cubicBezTo>
                    <a:pt x="651" y="1"/>
                    <a:pt x="601" y="17"/>
                    <a:pt x="568" y="51"/>
                  </a:cubicBezTo>
                  <a:cubicBezTo>
                    <a:pt x="467" y="151"/>
                    <a:pt x="334" y="217"/>
                    <a:pt x="134" y="351"/>
                  </a:cubicBezTo>
                  <a:cubicBezTo>
                    <a:pt x="0" y="451"/>
                    <a:pt x="0" y="551"/>
                    <a:pt x="67" y="651"/>
                  </a:cubicBezTo>
                  <a:cubicBezTo>
                    <a:pt x="101" y="684"/>
                    <a:pt x="134" y="718"/>
                    <a:pt x="201" y="718"/>
                  </a:cubicBezTo>
                  <a:cubicBezTo>
                    <a:pt x="245" y="718"/>
                    <a:pt x="275" y="703"/>
                    <a:pt x="299" y="703"/>
                  </a:cubicBezTo>
                  <a:cubicBezTo>
                    <a:pt x="312" y="703"/>
                    <a:pt x="323" y="707"/>
                    <a:pt x="334" y="718"/>
                  </a:cubicBezTo>
                  <a:cubicBezTo>
                    <a:pt x="568" y="618"/>
                    <a:pt x="701" y="484"/>
                    <a:pt x="834" y="351"/>
                  </a:cubicBezTo>
                  <a:cubicBezTo>
                    <a:pt x="934" y="284"/>
                    <a:pt x="934" y="151"/>
                    <a:pt x="834" y="51"/>
                  </a:cubicBezTo>
                  <a:cubicBezTo>
                    <a:pt x="801" y="17"/>
                    <a:pt x="751" y="1"/>
                    <a:pt x="7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4"/>
            <p:cNvSpPr/>
            <p:nvPr/>
          </p:nvSpPr>
          <p:spPr>
            <a:xfrm>
              <a:off x="3948000" y="3226225"/>
              <a:ext cx="27525" cy="18225"/>
            </a:xfrm>
            <a:custGeom>
              <a:avLst/>
              <a:gdLst/>
              <a:ahLst/>
              <a:cxnLst/>
              <a:rect l="l" t="t" r="r" b="b"/>
              <a:pathLst>
                <a:path w="1101" h="729" extrusionOk="0">
                  <a:moveTo>
                    <a:pt x="841" y="1"/>
                  </a:moveTo>
                  <a:cubicBezTo>
                    <a:pt x="812" y="1"/>
                    <a:pt x="787" y="9"/>
                    <a:pt x="767" y="28"/>
                  </a:cubicBezTo>
                  <a:cubicBezTo>
                    <a:pt x="601" y="95"/>
                    <a:pt x="400" y="228"/>
                    <a:pt x="200" y="295"/>
                  </a:cubicBezTo>
                  <a:cubicBezTo>
                    <a:pt x="67" y="395"/>
                    <a:pt x="0" y="462"/>
                    <a:pt x="67" y="595"/>
                  </a:cubicBezTo>
                  <a:cubicBezTo>
                    <a:pt x="100" y="695"/>
                    <a:pt x="200" y="729"/>
                    <a:pt x="267" y="729"/>
                  </a:cubicBezTo>
                  <a:cubicBezTo>
                    <a:pt x="267" y="729"/>
                    <a:pt x="300" y="729"/>
                    <a:pt x="334" y="695"/>
                  </a:cubicBezTo>
                  <a:cubicBezTo>
                    <a:pt x="567" y="595"/>
                    <a:pt x="767" y="462"/>
                    <a:pt x="967" y="395"/>
                  </a:cubicBezTo>
                  <a:cubicBezTo>
                    <a:pt x="1068" y="295"/>
                    <a:pt x="1101" y="195"/>
                    <a:pt x="1068" y="95"/>
                  </a:cubicBezTo>
                  <a:cubicBezTo>
                    <a:pt x="997" y="48"/>
                    <a:pt x="909" y="1"/>
                    <a:pt x="8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4"/>
            <p:cNvSpPr/>
            <p:nvPr/>
          </p:nvSpPr>
          <p:spPr>
            <a:xfrm>
              <a:off x="3891275" y="3250425"/>
              <a:ext cx="26725" cy="15725"/>
            </a:xfrm>
            <a:custGeom>
              <a:avLst/>
              <a:gdLst/>
              <a:ahLst/>
              <a:cxnLst/>
              <a:rect l="l" t="t" r="r" b="b"/>
              <a:pathLst>
                <a:path w="1069" h="629" extrusionOk="0">
                  <a:moveTo>
                    <a:pt x="884" y="1"/>
                  </a:moveTo>
                  <a:cubicBezTo>
                    <a:pt x="857" y="1"/>
                    <a:pt x="829" y="9"/>
                    <a:pt x="801" y="28"/>
                  </a:cubicBezTo>
                  <a:cubicBezTo>
                    <a:pt x="568" y="94"/>
                    <a:pt x="368" y="161"/>
                    <a:pt x="168" y="228"/>
                  </a:cubicBezTo>
                  <a:cubicBezTo>
                    <a:pt x="68" y="261"/>
                    <a:pt x="1" y="361"/>
                    <a:pt x="34" y="461"/>
                  </a:cubicBezTo>
                  <a:cubicBezTo>
                    <a:pt x="68" y="595"/>
                    <a:pt x="168" y="628"/>
                    <a:pt x="234" y="628"/>
                  </a:cubicBezTo>
                  <a:cubicBezTo>
                    <a:pt x="301" y="628"/>
                    <a:pt x="301" y="628"/>
                    <a:pt x="234" y="595"/>
                  </a:cubicBezTo>
                  <a:cubicBezTo>
                    <a:pt x="468" y="561"/>
                    <a:pt x="701" y="461"/>
                    <a:pt x="901" y="395"/>
                  </a:cubicBezTo>
                  <a:cubicBezTo>
                    <a:pt x="1035" y="361"/>
                    <a:pt x="1068" y="261"/>
                    <a:pt x="1035" y="128"/>
                  </a:cubicBezTo>
                  <a:cubicBezTo>
                    <a:pt x="1011" y="56"/>
                    <a:pt x="952" y="1"/>
                    <a:pt x="8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4"/>
            <p:cNvSpPr/>
            <p:nvPr/>
          </p:nvSpPr>
          <p:spPr>
            <a:xfrm>
              <a:off x="3865425" y="3258900"/>
              <a:ext cx="29225" cy="13900"/>
            </a:xfrm>
            <a:custGeom>
              <a:avLst/>
              <a:gdLst/>
              <a:ahLst/>
              <a:cxnLst/>
              <a:rect l="l" t="t" r="r" b="b"/>
              <a:pathLst>
                <a:path w="1169" h="556" extrusionOk="0">
                  <a:moveTo>
                    <a:pt x="947" y="1"/>
                  </a:moveTo>
                  <a:cubicBezTo>
                    <a:pt x="923" y="1"/>
                    <a:pt x="897" y="8"/>
                    <a:pt x="868" y="22"/>
                  </a:cubicBezTo>
                  <a:cubicBezTo>
                    <a:pt x="568" y="89"/>
                    <a:pt x="334" y="122"/>
                    <a:pt x="201" y="122"/>
                  </a:cubicBezTo>
                  <a:cubicBezTo>
                    <a:pt x="67" y="122"/>
                    <a:pt x="1" y="222"/>
                    <a:pt x="1" y="356"/>
                  </a:cubicBezTo>
                  <a:cubicBezTo>
                    <a:pt x="1" y="456"/>
                    <a:pt x="67" y="556"/>
                    <a:pt x="201" y="556"/>
                  </a:cubicBezTo>
                  <a:cubicBezTo>
                    <a:pt x="368" y="523"/>
                    <a:pt x="601" y="456"/>
                    <a:pt x="935" y="422"/>
                  </a:cubicBezTo>
                  <a:cubicBezTo>
                    <a:pt x="1068" y="389"/>
                    <a:pt x="1168" y="289"/>
                    <a:pt x="1102" y="189"/>
                  </a:cubicBezTo>
                  <a:cubicBezTo>
                    <a:pt x="1076" y="85"/>
                    <a:pt x="1029" y="1"/>
                    <a:pt x="9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4"/>
            <p:cNvSpPr/>
            <p:nvPr/>
          </p:nvSpPr>
          <p:spPr>
            <a:xfrm>
              <a:off x="3698650" y="3260275"/>
              <a:ext cx="25050" cy="12525"/>
            </a:xfrm>
            <a:custGeom>
              <a:avLst/>
              <a:gdLst/>
              <a:ahLst/>
              <a:cxnLst/>
              <a:rect l="l" t="t" r="r" b="b"/>
              <a:pathLst>
                <a:path w="1002" h="501" extrusionOk="0">
                  <a:moveTo>
                    <a:pt x="234" y="1"/>
                  </a:moveTo>
                  <a:cubicBezTo>
                    <a:pt x="100" y="1"/>
                    <a:pt x="0" y="34"/>
                    <a:pt x="0" y="167"/>
                  </a:cubicBezTo>
                  <a:cubicBezTo>
                    <a:pt x="0" y="301"/>
                    <a:pt x="34" y="367"/>
                    <a:pt x="167" y="401"/>
                  </a:cubicBezTo>
                  <a:cubicBezTo>
                    <a:pt x="401" y="468"/>
                    <a:pt x="601" y="501"/>
                    <a:pt x="768" y="501"/>
                  </a:cubicBezTo>
                  <a:cubicBezTo>
                    <a:pt x="868" y="501"/>
                    <a:pt x="1001" y="401"/>
                    <a:pt x="934" y="301"/>
                  </a:cubicBezTo>
                  <a:cubicBezTo>
                    <a:pt x="934" y="167"/>
                    <a:pt x="868" y="67"/>
                    <a:pt x="734" y="67"/>
                  </a:cubicBezTo>
                  <a:cubicBezTo>
                    <a:pt x="601" y="67"/>
                    <a:pt x="434" y="34"/>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4"/>
            <p:cNvSpPr/>
            <p:nvPr/>
          </p:nvSpPr>
          <p:spPr>
            <a:xfrm>
              <a:off x="3671950" y="3252475"/>
              <a:ext cx="27550" cy="15325"/>
            </a:xfrm>
            <a:custGeom>
              <a:avLst/>
              <a:gdLst/>
              <a:ahLst/>
              <a:cxnLst/>
              <a:rect l="l" t="t" r="r" b="b"/>
              <a:pathLst>
                <a:path w="1102" h="613" extrusionOk="0">
                  <a:moveTo>
                    <a:pt x="245" y="0"/>
                  </a:moveTo>
                  <a:cubicBezTo>
                    <a:pt x="177" y="0"/>
                    <a:pt x="93" y="44"/>
                    <a:pt x="68" y="146"/>
                  </a:cubicBezTo>
                  <a:cubicBezTo>
                    <a:pt x="1" y="212"/>
                    <a:pt x="68" y="346"/>
                    <a:pt x="168" y="379"/>
                  </a:cubicBezTo>
                  <a:cubicBezTo>
                    <a:pt x="435" y="479"/>
                    <a:pt x="635" y="513"/>
                    <a:pt x="835" y="613"/>
                  </a:cubicBezTo>
                  <a:lnTo>
                    <a:pt x="902" y="613"/>
                  </a:lnTo>
                  <a:cubicBezTo>
                    <a:pt x="968" y="613"/>
                    <a:pt x="1068" y="546"/>
                    <a:pt x="1068" y="479"/>
                  </a:cubicBezTo>
                  <a:cubicBezTo>
                    <a:pt x="1102" y="379"/>
                    <a:pt x="1068" y="279"/>
                    <a:pt x="935" y="212"/>
                  </a:cubicBezTo>
                  <a:cubicBezTo>
                    <a:pt x="735" y="179"/>
                    <a:pt x="501" y="79"/>
                    <a:pt x="301" y="12"/>
                  </a:cubicBezTo>
                  <a:cubicBezTo>
                    <a:pt x="285" y="4"/>
                    <a:pt x="266"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4"/>
            <p:cNvSpPr/>
            <p:nvPr/>
          </p:nvSpPr>
          <p:spPr>
            <a:xfrm>
              <a:off x="3617750" y="3226225"/>
              <a:ext cx="27550" cy="18225"/>
            </a:xfrm>
            <a:custGeom>
              <a:avLst/>
              <a:gdLst/>
              <a:ahLst/>
              <a:cxnLst/>
              <a:rect l="l" t="t" r="r" b="b"/>
              <a:pathLst>
                <a:path w="1102" h="729" extrusionOk="0">
                  <a:moveTo>
                    <a:pt x="241" y="1"/>
                  </a:moveTo>
                  <a:cubicBezTo>
                    <a:pt x="165" y="1"/>
                    <a:pt x="91" y="48"/>
                    <a:pt x="67" y="95"/>
                  </a:cubicBezTo>
                  <a:cubicBezTo>
                    <a:pt x="1" y="228"/>
                    <a:pt x="67" y="362"/>
                    <a:pt x="134" y="395"/>
                  </a:cubicBezTo>
                  <a:cubicBezTo>
                    <a:pt x="334" y="462"/>
                    <a:pt x="568" y="562"/>
                    <a:pt x="768" y="695"/>
                  </a:cubicBezTo>
                  <a:cubicBezTo>
                    <a:pt x="801" y="729"/>
                    <a:pt x="801" y="729"/>
                    <a:pt x="835" y="729"/>
                  </a:cubicBezTo>
                  <a:cubicBezTo>
                    <a:pt x="901" y="729"/>
                    <a:pt x="968" y="695"/>
                    <a:pt x="1001" y="595"/>
                  </a:cubicBezTo>
                  <a:cubicBezTo>
                    <a:pt x="1101" y="462"/>
                    <a:pt x="1001" y="362"/>
                    <a:pt x="935" y="295"/>
                  </a:cubicBezTo>
                  <a:cubicBezTo>
                    <a:pt x="735" y="228"/>
                    <a:pt x="501" y="95"/>
                    <a:pt x="334" y="28"/>
                  </a:cubicBezTo>
                  <a:cubicBezTo>
                    <a:pt x="305" y="9"/>
                    <a:pt x="273" y="1"/>
                    <a:pt x="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4"/>
            <p:cNvSpPr/>
            <p:nvPr/>
          </p:nvSpPr>
          <p:spPr>
            <a:xfrm>
              <a:off x="3594400" y="3211500"/>
              <a:ext cx="26725" cy="20450"/>
            </a:xfrm>
            <a:custGeom>
              <a:avLst/>
              <a:gdLst/>
              <a:ahLst/>
              <a:cxnLst/>
              <a:rect l="l" t="t" r="r" b="b"/>
              <a:pathLst>
                <a:path w="1069" h="818" extrusionOk="0">
                  <a:moveTo>
                    <a:pt x="218" y="0"/>
                  </a:moveTo>
                  <a:cubicBezTo>
                    <a:pt x="167" y="0"/>
                    <a:pt x="117" y="17"/>
                    <a:pt x="67" y="50"/>
                  </a:cubicBezTo>
                  <a:cubicBezTo>
                    <a:pt x="1" y="150"/>
                    <a:pt x="1" y="284"/>
                    <a:pt x="67" y="350"/>
                  </a:cubicBezTo>
                  <a:cubicBezTo>
                    <a:pt x="201" y="450"/>
                    <a:pt x="401" y="617"/>
                    <a:pt x="701" y="784"/>
                  </a:cubicBezTo>
                  <a:cubicBezTo>
                    <a:pt x="701" y="817"/>
                    <a:pt x="735" y="817"/>
                    <a:pt x="768" y="817"/>
                  </a:cubicBezTo>
                  <a:cubicBezTo>
                    <a:pt x="868" y="817"/>
                    <a:pt x="935" y="784"/>
                    <a:pt x="1035" y="717"/>
                  </a:cubicBezTo>
                  <a:cubicBezTo>
                    <a:pt x="1068" y="617"/>
                    <a:pt x="1035" y="484"/>
                    <a:pt x="935" y="450"/>
                  </a:cubicBezTo>
                  <a:cubicBezTo>
                    <a:pt x="668" y="284"/>
                    <a:pt x="434" y="150"/>
                    <a:pt x="368" y="50"/>
                  </a:cubicBezTo>
                  <a:cubicBezTo>
                    <a:pt x="318" y="17"/>
                    <a:pt x="26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4"/>
            <p:cNvSpPr/>
            <p:nvPr/>
          </p:nvSpPr>
          <p:spPr>
            <a:xfrm>
              <a:off x="3730325" y="2652350"/>
              <a:ext cx="36725" cy="119275"/>
            </a:xfrm>
            <a:custGeom>
              <a:avLst/>
              <a:gdLst/>
              <a:ahLst/>
              <a:cxnLst/>
              <a:rect l="l" t="t" r="r" b="b"/>
              <a:pathLst>
                <a:path w="1469" h="4771" extrusionOk="0">
                  <a:moveTo>
                    <a:pt x="1302" y="0"/>
                  </a:moveTo>
                  <a:lnTo>
                    <a:pt x="1303" y="19"/>
                  </a:lnTo>
                  <a:lnTo>
                    <a:pt x="1303" y="19"/>
                  </a:lnTo>
                  <a:cubicBezTo>
                    <a:pt x="1302" y="13"/>
                    <a:pt x="1302" y="7"/>
                    <a:pt x="1302" y="0"/>
                  </a:cubicBezTo>
                  <a:close/>
                  <a:moveTo>
                    <a:pt x="1303" y="19"/>
                  </a:moveTo>
                  <a:cubicBezTo>
                    <a:pt x="1394" y="2315"/>
                    <a:pt x="1" y="4770"/>
                    <a:pt x="1" y="4770"/>
                  </a:cubicBezTo>
                  <a:lnTo>
                    <a:pt x="1469" y="4003"/>
                  </a:lnTo>
                  <a:lnTo>
                    <a:pt x="1303" y="19"/>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4"/>
            <p:cNvSpPr/>
            <p:nvPr/>
          </p:nvSpPr>
          <p:spPr>
            <a:xfrm>
              <a:off x="3723675" y="2648175"/>
              <a:ext cx="47550" cy="129275"/>
            </a:xfrm>
            <a:custGeom>
              <a:avLst/>
              <a:gdLst/>
              <a:ahLst/>
              <a:cxnLst/>
              <a:rect l="l" t="t" r="r" b="b"/>
              <a:pathLst>
                <a:path w="1902" h="5171" extrusionOk="0">
                  <a:moveTo>
                    <a:pt x="1501" y="0"/>
                  </a:moveTo>
                  <a:cubicBezTo>
                    <a:pt x="1368" y="0"/>
                    <a:pt x="1268" y="100"/>
                    <a:pt x="1268" y="200"/>
                  </a:cubicBezTo>
                  <a:cubicBezTo>
                    <a:pt x="1368" y="2435"/>
                    <a:pt x="33" y="4804"/>
                    <a:pt x="33" y="4837"/>
                  </a:cubicBezTo>
                  <a:cubicBezTo>
                    <a:pt x="0" y="4937"/>
                    <a:pt x="0" y="5004"/>
                    <a:pt x="67" y="5104"/>
                  </a:cubicBezTo>
                  <a:cubicBezTo>
                    <a:pt x="100" y="5137"/>
                    <a:pt x="200" y="5171"/>
                    <a:pt x="234" y="5171"/>
                  </a:cubicBezTo>
                  <a:cubicBezTo>
                    <a:pt x="256" y="5171"/>
                    <a:pt x="293" y="5156"/>
                    <a:pt x="315" y="5156"/>
                  </a:cubicBezTo>
                  <a:cubicBezTo>
                    <a:pt x="326" y="5156"/>
                    <a:pt x="334" y="5160"/>
                    <a:pt x="334" y="5171"/>
                  </a:cubicBezTo>
                  <a:lnTo>
                    <a:pt x="1768" y="4437"/>
                  </a:lnTo>
                  <a:cubicBezTo>
                    <a:pt x="1868" y="4337"/>
                    <a:pt x="1901" y="4203"/>
                    <a:pt x="1868" y="4137"/>
                  </a:cubicBezTo>
                  <a:cubicBezTo>
                    <a:pt x="1793" y="4062"/>
                    <a:pt x="1699" y="4024"/>
                    <a:pt x="1629" y="4024"/>
                  </a:cubicBezTo>
                  <a:cubicBezTo>
                    <a:pt x="1605" y="4024"/>
                    <a:pt x="1585" y="4028"/>
                    <a:pt x="1568" y="4037"/>
                  </a:cubicBezTo>
                  <a:lnTo>
                    <a:pt x="667" y="4504"/>
                  </a:lnTo>
                  <a:cubicBezTo>
                    <a:pt x="1067" y="3636"/>
                    <a:pt x="1735" y="1868"/>
                    <a:pt x="1701" y="200"/>
                  </a:cubicBezTo>
                  <a:cubicBezTo>
                    <a:pt x="1701" y="100"/>
                    <a:pt x="1601" y="0"/>
                    <a:pt x="1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4"/>
            <p:cNvSpPr/>
            <p:nvPr/>
          </p:nvSpPr>
          <p:spPr>
            <a:xfrm>
              <a:off x="3826225" y="2652350"/>
              <a:ext cx="36725" cy="119275"/>
            </a:xfrm>
            <a:custGeom>
              <a:avLst/>
              <a:gdLst/>
              <a:ahLst/>
              <a:cxnLst/>
              <a:rect l="l" t="t" r="r" b="b"/>
              <a:pathLst>
                <a:path w="1469" h="4771" extrusionOk="0">
                  <a:moveTo>
                    <a:pt x="168" y="0"/>
                  </a:moveTo>
                  <a:lnTo>
                    <a:pt x="1" y="4003"/>
                  </a:lnTo>
                  <a:lnTo>
                    <a:pt x="1469" y="4770"/>
                  </a:lnTo>
                  <a:cubicBezTo>
                    <a:pt x="1469" y="4770"/>
                    <a:pt x="101" y="2302"/>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4"/>
            <p:cNvSpPr/>
            <p:nvPr/>
          </p:nvSpPr>
          <p:spPr>
            <a:xfrm>
              <a:off x="3821225" y="2647325"/>
              <a:ext cx="48400" cy="130125"/>
            </a:xfrm>
            <a:custGeom>
              <a:avLst/>
              <a:gdLst/>
              <a:ahLst/>
              <a:cxnLst/>
              <a:rect l="l" t="t" r="r" b="b"/>
              <a:pathLst>
                <a:path w="1936" h="5205" extrusionOk="0">
                  <a:moveTo>
                    <a:pt x="401" y="1"/>
                  </a:moveTo>
                  <a:cubicBezTo>
                    <a:pt x="334" y="1"/>
                    <a:pt x="201" y="68"/>
                    <a:pt x="201" y="201"/>
                  </a:cubicBezTo>
                  <a:cubicBezTo>
                    <a:pt x="168" y="1902"/>
                    <a:pt x="835" y="3637"/>
                    <a:pt x="1235" y="4504"/>
                  </a:cubicBezTo>
                  <a:lnTo>
                    <a:pt x="334" y="4037"/>
                  </a:lnTo>
                  <a:cubicBezTo>
                    <a:pt x="301" y="4029"/>
                    <a:pt x="270" y="4025"/>
                    <a:pt x="241" y="4025"/>
                  </a:cubicBezTo>
                  <a:cubicBezTo>
                    <a:pt x="153" y="4025"/>
                    <a:pt x="84" y="4062"/>
                    <a:pt x="34" y="4137"/>
                  </a:cubicBezTo>
                  <a:cubicBezTo>
                    <a:pt x="1" y="4237"/>
                    <a:pt x="34" y="4371"/>
                    <a:pt x="134" y="4404"/>
                  </a:cubicBezTo>
                  <a:lnTo>
                    <a:pt x="1602" y="5171"/>
                  </a:lnTo>
                  <a:cubicBezTo>
                    <a:pt x="1602" y="5205"/>
                    <a:pt x="1635" y="5205"/>
                    <a:pt x="1669" y="5205"/>
                  </a:cubicBezTo>
                  <a:cubicBezTo>
                    <a:pt x="1702" y="5205"/>
                    <a:pt x="1802" y="5171"/>
                    <a:pt x="1835" y="5071"/>
                  </a:cubicBezTo>
                  <a:cubicBezTo>
                    <a:pt x="1936" y="5005"/>
                    <a:pt x="1936" y="4904"/>
                    <a:pt x="1869" y="4838"/>
                  </a:cubicBezTo>
                  <a:cubicBezTo>
                    <a:pt x="1869" y="4838"/>
                    <a:pt x="535" y="2403"/>
                    <a:pt x="635" y="201"/>
                  </a:cubicBezTo>
                  <a:cubicBezTo>
                    <a:pt x="635" y="68"/>
                    <a:pt x="535"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4"/>
            <p:cNvSpPr/>
            <p:nvPr/>
          </p:nvSpPr>
          <p:spPr>
            <a:xfrm>
              <a:off x="3767025" y="2647325"/>
              <a:ext cx="59225" cy="136800"/>
            </a:xfrm>
            <a:custGeom>
              <a:avLst/>
              <a:gdLst/>
              <a:ahLst/>
              <a:cxnLst/>
              <a:rect l="l" t="t" r="r" b="b"/>
              <a:pathLst>
                <a:path w="2369" h="5472" extrusionOk="0">
                  <a:moveTo>
                    <a:pt x="534" y="1"/>
                  </a:moveTo>
                  <a:cubicBezTo>
                    <a:pt x="701" y="1969"/>
                    <a:pt x="1" y="4204"/>
                    <a:pt x="1" y="4204"/>
                  </a:cubicBezTo>
                  <a:lnTo>
                    <a:pt x="1168" y="5472"/>
                  </a:lnTo>
                  <a:lnTo>
                    <a:pt x="2369" y="4204"/>
                  </a:lnTo>
                  <a:cubicBezTo>
                    <a:pt x="2369" y="4204"/>
                    <a:pt x="1668" y="1969"/>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4"/>
            <p:cNvSpPr/>
            <p:nvPr/>
          </p:nvSpPr>
          <p:spPr>
            <a:xfrm>
              <a:off x="3759525" y="2642325"/>
              <a:ext cx="73400" cy="146800"/>
            </a:xfrm>
            <a:custGeom>
              <a:avLst/>
              <a:gdLst/>
              <a:ahLst/>
              <a:cxnLst/>
              <a:rect l="l" t="t" r="r" b="b"/>
              <a:pathLst>
                <a:path w="2936" h="5872" extrusionOk="0">
                  <a:moveTo>
                    <a:pt x="801" y="1"/>
                  </a:moveTo>
                  <a:cubicBezTo>
                    <a:pt x="668" y="1"/>
                    <a:pt x="601" y="68"/>
                    <a:pt x="601" y="201"/>
                  </a:cubicBezTo>
                  <a:cubicBezTo>
                    <a:pt x="734" y="2102"/>
                    <a:pt x="67" y="4271"/>
                    <a:pt x="67" y="4337"/>
                  </a:cubicBezTo>
                  <a:cubicBezTo>
                    <a:pt x="0" y="4404"/>
                    <a:pt x="67" y="4504"/>
                    <a:pt x="100" y="4537"/>
                  </a:cubicBezTo>
                  <a:lnTo>
                    <a:pt x="1268" y="5772"/>
                  </a:lnTo>
                  <a:cubicBezTo>
                    <a:pt x="1301" y="5838"/>
                    <a:pt x="1401" y="5872"/>
                    <a:pt x="1435" y="5872"/>
                  </a:cubicBezTo>
                  <a:cubicBezTo>
                    <a:pt x="1501" y="5872"/>
                    <a:pt x="1568" y="5872"/>
                    <a:pt x="1635" y="5772"/>
                  </a:cubicBezTo>
                  <a:lnTo>
                    <a:pt x="2836" y="4537"/>
                  </a:lnTo>
                  <a:cubicBezTo>
                    <a:pt x="2902" y="4504"/>
                    <a:pt x="2936" y="4404"/>
                    <a:pt x="2902" y="4337"/>
                  </a:cubicBezTo>
                  <a:cubicBezTo>
                    <a:pt x="2902" y="4271"/>
                    <a:pt x="2235" y="2102"/>
                    <a:pt x="2335" y="201"/>
                  </a:cubicBezTo>
                  <a:cubicBezTo>
                    <a:pt x="2335" y="101"/>
                    <a:pt x="2269" y="1"/>
                    <a:pt x="2135" y="1"/>
                  </a:cubicBezTo>
                  <a:cubicBezTo>
                    <a:pt x="2069" y="1"/>
                    <a:pt x="1935" y="68"/>
                    <a:pt x="1935" y="201"/>
                  </a:cubicBezTo>
                  <a:cubicBezTo>
                    <a:pt x="1768" y="1936"/>
                    <a:pt x="2302" y="3870"/>
                    <a:pt x="2435" y="4371"/>
                  </a:cubicBezTo>
                  <a:lnTo>
                    <a:pt x="1435" y="5371"/>
                  </a:lnTo>
                  <a:lnTo>
                    <a:pt x="501" y="4371"/>
                  </a:lnTo>
                  <a:cubicBezTo>
                    <a:pt x="634" y="3870"/>
                    <a:pt x="1135" y="1936"/>
                    <a:pt x="1001" y="201"/>
                  </a:cubicBezTo>
                  <a:cubicBezTo>
                    <a:pt x="1001" y="68"/>
                    <a:pt x="934" y="1"/>
                    <a:pt x="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4"/>
            <p:cNvSpPr/>
            <p:nvPr/>
          </p:nvSpPr>
          <p:spPr>
            <a:xfrm>
              <a:off x="3503500" y="2761575"/>
              <a:ext cx="30875" cy="469550"/>
            </a:xfrm>
            <a:custGeom>
              <a:avLst/>
              <a:gdLst/>
              <a:ahLst/>
              <a:cxnLst/>
              <a:rect l="l" t="t" r="r" b="b"/>
              <a:pathLst>
                <a:path w="1235" h="18782" extrusionOk="0">
                  <a:moveTo>
                    <a:pt x="1" y="1"/>
                  </a:moveTo>
                  <a:lnTo>
                    <a:pt x="1" y="18781"/>
                  </a:lnTo>
                  <a:lnTo>
                    <a:pt x="1235" y="18781"/>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93" name="Google Shape;3893;p74"/>
          <p:cNvSpPr txBox="1">
            <a:spLocks noGrp="1"/>
          </p:cNvSpPr>
          <p:nvPr>
            <p:ph type="title"/>
          </p:nvPr>
        </p:nvSpPr>
        <p:spPr>
          <a:xfrm>
            <a:off x="789425" y="701525"/>
            <a:ext cx="3585300" cy="870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THANKS</a:t>
            </a:r>
            <a:endParaRPr/>
          </a:p>
        </p:txBody>
      </p:sp>
      <p:sp>
        <p:nvSpPr>
          <p:cNvPr id="3894" name="Google Shape;3894;p74"/>
          <p:cNvSpPr txBox="1">
            <a:spLocks noGrp="1"/>
          </p:cNvSpPr>
          <p:nvPr>
            <p:ph type="subTitle" idx="1"/>
          </p:nvPr>
        </p:nvSpPr>
        <p:spPr>
          <a:xfrm>
            <a:off x="789425" y="1571425"/>
            <a:ext cx="4291800" cy="90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Do you have any questions?</a:t>
            </a:r>
            <a:endParaRPr/>
          </a:p>
          <a:p>
            <a:pPr marL="0" lvl="0" indent="0" algn="l" rtl="0">
              <a:spcBef>
                <a:spcPts val="0"/>
              </a:spcBef>
              <a:spcAft>
                <a:spcPts val="0"/>
              </a:spcAft>
              <a:buClr>
                <a:schemeClr val="dk1"/>
              </a:buClr>
              <a:buSzPts val="1100"/>
              <a:buFont typeface="Arial"/>
              <a:buNone/>
            </a:pPr>
            <a:r>
              <a:rPr lang="en"/>
              <a:t>addyouremail@freepik.com +91 620 421 838 yourwebsite.com</a:t>
            </a:r>
            <a:endParaRPr/>
          </a:p>
        </p:txBody>
      </p:sp>
      <p:grpSp>
        <p:nvGrpSpPr>
          <p:cNvPr id="3895" name="Google Shape;3895;p74"/>
          <p:cNvGrpSpPr/>
          <p:nvPr/>
        </p:nvGrpSpPr>
        <p:grpSpPr>
          <a:xfrm>
            <a:off x="900421" y="2575712"/>
            <a:ext cx="387681" cy="387661"/>
            <a:chOff x="266768" y="1721375"/>
            <a:chExt cx="397907" cy="397887"/>
          </a:xfrm>
        </p:grpSpPr>
        <p:sp>
          <p:nvSpPr>
            <p:cNvPr id="3896" name="Google Shape;3896;p74"/>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4"/>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8" name="Google Shape;3898;p74"/>
          <p:cNvGrpSpPr/>
          <p:nvPr/>
        </p:nvGrpSpPr>
        <p:grpSpPr>
          <a:xfrm>
            <a:off x="2038742" y="2575712"/>
            <a:ext cx="387661" cy="387661"/>
            <a:chOff x="1379798" y="1723250"/>
            <a:chExt cx="397887" cy="397887"/>
          </a:xfrm>
        </p:grpSpPr>
        <p:sp>
          <p:nvSpPr>
            <p:cNvPr id="3899" name="Google Shape;3899;p74"/>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4"/>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4"/>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4"/>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3" name="Google Shape;3903;p74"/>
          <p:cNvGrpSpPr/>
          <p:nvPr/>
        </p:nvGrpSpPr>
        <p:grpSpPr>
          <a:xfrm>
            <a:off x="1431502" y="2575712"/>
            <a:ext cx="387641" cy="387661"/>
            <a:chOff x="864491" y="1723250"/>
            <a:chExt cx="397866" cy="397887"/>
          </a:xfrm>
        </p:grpSpPr>
        <p:sp>
          <p:nvSpPr>
            <p:cNvPr id="3904" name="Google Shape;3904;p74"/>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4"/>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4"/>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7" name="Google Shape;3907;p74"/>
          <p:cNvGrpSpPr/>
          <p:nvPr/>
        </p:nvGrpSpPr>
        <p:grpSpPr>
          <a:xfrm>
            <a:off x="2569804" y="2575060"/>
            <a:ext cx="388966" cy="388966"/>
            <a:chOff x="1190625" y="238125"/>
            <a:chExt cx="5235075" cy="5235075"/>
          </a:xfrm>
        </p:grpSpPr>
        <p:sp>
          <p:nvSpPr>
            <p:cNvPr id="3908" name="Google Shape;3908;p74"/>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4"/>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0" name="Google Shape;3910;p74"/>
          <p:cNvSpPr/>
          <p:nvPr/>
        </p:nvSpPr>
        <p:spPr>
          <a:xfrm>
            <a:off x="5265875" y="3309574"/>
            <a:ext cx="3192842" cy="1497263"/>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11" name="Google Shape;3911;p74"/>
          <p:cNvGrpSpPr/>
          <p:nvPr/>
        </p:nvGrpSpPr>
        <p:grpSpPr>
          <a:xfrm>
            <a:off x="7007168" y="2219338"/>
            <a:ext cx="1437659" cy="2587819"/>
            <a:chOff x="760875" y="3379425"/>
            <a:chExt cx="887225" cy="1597025"/>
          </a:xfrm>
        </p:grpSpPr>
        <p:sp>
          <p:nvSpPr>
            <p:cNvPr id="3912" name="Google Shape;3912;p74"/>
            <p:cNvSpPr/>
            <p:nvPr/>
          </p:nvSpPr>
          <p:spPr>
            <a:xfrm>
              <a:off x="1248825" y="3527750"/>
              <a:ext cx="317500" cy="350750"/>
            </a:xfrm>
            <a:custGeom>
              <a:avLst/>
              <a:gdLst/>
              <a:ahLst/>
              <a:cxnLst/>
              <a:rect l="l" t="t" r="r" b="b"/>
              <a:pathLst>
                <a:path w="12700" h="14030" extrusionOk="0">
                  <a:moveTo>
                    <a:pt x="8263" y="1"/>
                  </a:moveTo>
                  <a:lnTo>
                    <a:pt x="8263" y="1"/>
                  </a:lnTo>
                  <a:cubicBezTo>
                    <a:pt x="8319" y="278"/>
                    <a:pt x="8319" y="722"/>
                    <a:pt x="8208" y="2274"/>
                  </a:cubicBezTo>
                  <a:cubicBezTo>
                    <a:pt x="7598" y="1442"/>
                    <a:pt x="6655" y="444"/>
                    <a:pt x="6655" y="444"/>
                  </a:cubicBezTo>
                  <a:cubicBezTo>
                    <a:pt x="6655" y="444"/>
                    <a:pt x="5213" y="943"/>
                    <a:pt x="3494" y="2773"/>
                  </a:cubicBezTo>
                  <a:cubicBezTo>
                    <a:pt x="1831" y="4548"/>
                    <a:pt x="278" y="9594"/>
                    <a:pt x="223" y="9760"/>
                  </a:cubicBezTo>
                  <a:lnTo>
                    <a:pt x="1" y="14030"/>
                  </a:lnTo>
                  <a:cubicBezTo>
                    <a:pt x="1" y="14030"/>
                    <a:pt x="3494" y="7376"/>
                    <a:pt x="4936" y="6156"/>
                  </a:cubicBezTo>
                  <a:cubicBezTo>
                    <a:pt x="9095" y="2551"/>
                    <a:pt x="12699" y="2441"/>
                    <a:pt x="12699" y="2441"/>
                  </a:cubicBezTo>
                  <a:cubicBezTo>
                    <a:pt x="12699" y="2441"/>
                    <a:pt x="11923" y="1553"/>
                    <a:pt x="10869" y="999"/>
                  </a:cubicBezTo>
                  <a:cubicBezTo>
                    <a:pt x="9871" y="444"/>
                    <a:pt x="8818" y="112"/>
                    <a:pt x="8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4"/>
            <p:cNvSpPr/>
            <p:nvPr/>
          </p:nvSpPr>
          <p:spPr>
            <a:xfrm>
              <a:off x="841275" y="3527750"/>
              <a:ext cx="317475" cy="350750"/>
            </a:xfrm>
            <a:custGeom>
              <a:avLst/>
              <a:gdLst/>
              <a:ahLst/>
              <a:cxnLst/>
              <a:rect l="l" t="t" r="r" b="b"/>
              <a:pathLst>
                <a:path w="12699" h="14030" extrusionOk="0">
                  <a:moveTo>
                    <a:pt x="4492" y="1"/>
                  </a:moveTo>
                  <a:lnTo>
                    <a:pt x="4492" y="1"/>
                  </a:lnTo>
                  <a:cubicBezTo>
                    <a:pt x="3937" y="112"/>
                    <a:pt x="2884" y="444"/>
                    <a:pt x="1830" y="999"/>
                  </a:cubicBezTo>
                  <a:cubicBezTo>
                    <a:pt x="777" y="1553"/>
                    <a:pt x="0" y="2441"/>
                    <a:pt x="0" y="2441"/>
                  </a:cubicBezTo>
                  <a:cubicBezTo>
                    <a:pt x="0" y="2441"/>
                    <a:pt x="3605" y="2551"/>
                    <a:pt x="7763" y="6156"/>
                  </a:cubicBezTo>
                  <a:cubicBezTo>
                    <a:pt x="9261" y="7376"/>
                    <a:pt x="12699" y="14030"/>
                    <a:pt x="12699" y="14030"/>
                  </a:cubicBezTo>
                  <a:lnTo>
                    <a:pt x="12588" y="9760"/>
                  </a:lnTo>
                  <a:cubicBezTo>
                    <a:pt x="12532" y="9594"/>
                    <a:pt x="12421" y="5435"/>
                    <a:pt x="9815" y="2829"/>
                  </a:cubicBezTo>
                  <a:cubicBezTo>
                    <a:pt x="8096" y="1110"/>
                    <a:pt x="6045" y="444"/>
                    <a:pt x="6045" y="444"/>
                  </a:cubicBezTo>
                  <a:cubicBezTo>
                    <a:pt x="6045" y="444"/>
                    <a:pt x="5157" y="1442"/>
                    <a:pt x="4547" y="2274"/>
                  </a:cubicBezTo>
                  <a:cubicBezTo>
                    <a:pt x="4381" y="722"/>
                    <a:pt x="4381" y="278"/>
                    <a:pt x="4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4"/>
            <p:cNvSpPr/>
            <p:nvPr/>
          </p:nvSpPr>
          <p:spPr>
            <a:xfrm>
              <a:off x="1172600" y="3874325"/>
              <a:ext cx="59625" cy="1102125"/>
            </a:xfrm>
            <a:custGeom>
              <a:avLst/>
              <a:gdLst/>
              <a:ahLst/>
              <a:cxnLst/>
              <a:rect l="l" t="t" r="r" b="b"/>
              <a:pathLst>
                <a:path w="2385" h="44085" extrusionOk="0">
                  <a:moveTo>
                    <a:pt x="0" y="0"/>
                  </a:moveTo>
                  <a:lnTo>
                    <a:pt x="0" y="44084"/>
                  </a:lnTo>
                  <a:lnTo>
                    <a:pt x="2385" y="44084"/>
                  </a:lnTo>
                  <a:lnTo>
                    <a:pt x="23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4"/>
            <p:cNvSpPr/>
            <p:nvPr/>
          </p:nvSpPr>
          <p:spPr>
            <a:xfrm>
              <a:off x="1211400" y="3874325"/>
              <a:ext cx="20825" cy="1102125"/>
            </a:xfrm>
            <a:custGeom>
              <a:avLst/>
              <a:gdLst/>
              <a:ahLst/>
              <a:cxnLst/>
              <a:rect l="l" t="t" r="r" b="b"/>
              <a:pathLst>
                <a:path w="833" h="44085" extrusionOk="0">
                  <a:moveTo>
                    <a:pt x="1" y="0"/>
                  </a:moveTo>
                  <a:lnTo>
                    <a:pt x="1" y="44084"/>
                  </a:lnTo>
                  <a:lnTo>
                    <a:pt x="833" y="44084"/>
                  </a:lnTo>
                  <a:lnTo>
                    <a:pt x="8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4"/>
            <p:cNvSpPr/>
            <p:nvPr/>
          </p:nvSpPr>
          <p:spPr>
            <a:xfrm>
              <a:off x="1218350" y="3755600"/>
              <a:ext cx="429750" cy="239350"/>
            </a:xfrm>
            <a:custGeom>
              <a:avLst/>
              <a:gdLst/>
              <a:ahLst/>
              <a:cxnLst/>
              <a:rect l="l" t="t" r="r" b="b"/>
              <a:pathLst>
                <a:path w="17190" h="9574" extrusionOk="0">
                  <a:moveTo>
                    <a:pt x="9180" y="1"/>
                  </a:moveTo>
                  <a:cubicBezTo>
                    <a:pt x="8425" y="1"/>
                    <a:pt x="7474" y="77"/>
                    <a:pt x="6599" y="369"/>
                  </a:cubicBezTo>
                  <a:cubicBezTo>
                    <a:pt x="5822" y="591"/>
                    <a:pt x="1941" y="2587"/>
                    <a:pt x="943" y="4860"/>
                  </a:cubicBezTo>
                  <a:cubicBezTo>
                    <a:pt x="0" y="7245"/>
                    <a:pt x="55" y="9574"/>
                    <a:pt x="55" y="9574"/>
                  </a:cubicBezTo>
                  <a:cubicBezTo>
                    <a:pt x="55" y="9574"/>
                    <a:pt x="222" y="8520"/>
                    <a:pt x="665" y="7633"/>
                  </a:cubicBezTo>
                  <a:cubicBezTo>
                    <a:pt x="665" y="7633"/>
                    <a:pt x="2329" y="3640"/>
                    <a:pt x="6876" y="3419"/>
                  </a:cubicBezTo>
                  <a:cubicBezTo>
                    <a:pt x="7065" y="3407"/>
                    <a:pt x="7256" y="3401"/>
                    <a:pt x="7449" y="3401"/>
                  </a:cubicBezTo>
                  <a:cubicBezTo>
                    <a:pt x="11847" y="3401"/>
                    <a:pt x="17190" y="6302"/>
                    <a:pt x="17190" y="6302"/>
                  </a:cubicBezTo>
                  <a:cubicBezTo>
                    <a:pt x="17190" y="6302"/>
                    <a:pt x="16358" y="4250"/>
                    <a:pt x="15083" y="3419"/>
                  </a:cubicBezTo>
                  <a:cubicBezTo>
                    <a:pt x="13918" y="2587"/>
                    <a:pt x="12587" y="2420"/>
                    <a:pt x="11922" y="2420"/>
                  </a:cubicBezTo>
                  <a:cubicBezTo>
                    <a:pt x="12698" y="2254"/>
                    <a:pt x="14140" y="2088"/>
                    <a:pt x="14140" y="2088"/>
                  </a:cubicBezTo>
                  <a:cubicBezTo>
                    <a:pt x="14140" y="2088"/>
                    <a:pt x="12754" y="1311"/>
                    <a:pt x="11423" y="1034"/>
                  </a:cubicBezTo>
                  <a:cubicBezTo>
                    <a:pt x="11280" y="1006"/>
                    <a:pt x="11096" y="992"/>
                    <a:pt x="10877" y="992"/>
                  </a:cubicBezTo>
                  <a:cubicBezTo>
                    <a:pt x="10248" y="992"/>
                    <a:pt x="9332" y="1106"/>
                    <a:pt x="8262" y="1311"/>
                  </a:cubicBezTo>
                  <a:cubicBezTo>
                    <a:pt x="8928" y="646"/>
                    <a:pt x="10591" y="92"/>
                    <a:pt x="10591" y="92"/>
                  </a:cubicBezTo>
                  <a:cubicBezTo>
                    <a:pt x="10591" y="92"/>
                    <a:pt x="10003" y="1"/>
                    <a:pt x="9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4"/>
            <p:cNvSpPr/>
            <p:nvPr/>
          </p:nvSpPr>
          <p:spPr>
            <a:xfrm>
              <a:off x="760875" y="3751450"/>
              <a:ext cx="429775" cy="240725"/>
            </a:xfrm>
            <a:custGeom>
              <a:avLst/>
              <a:gdLst/>
              <a:ahLst/>
              <a:cxnLst/>
              <a:rect l="l" t="t" r="r" b="b"/>
              <a:pathLst>
                <a:path w="17191" h="9629" extrusionOk="0">
                  <a:moveTo>
                    <a:pt x="7989" y="1"/>
                  </a:moveTo>
                  <a:cubicBezTo>
                    <a:pt x="7172" y="1"/>
                    <a:pt x="6599" y="91"/>
                    <a:pt x="6599" y="91"/>
                  </a:cubicBezTo>
                  <a:cubicBezTo>
                    <a:pt x="6599" y="91"/>
                    <a:pt x="8262" y="646"/>
                    <a:pt x="8928" y="1367"/>
                  </a:cubicBezTo>
                  <a:cubicBezTo>
                    <a:pt x="7883" y="1166"/>
                    <a:pt x="6984" y="1023"/>
                    <a:pt x="6357" y="1023"/>
                  </a:cubicBezTo>
                  <a:cubicBezTo>
                    <a:pt x="6119" y="1023"/>
                    <a:pt x="5920" y="1044"/>
                    <a:pt x="5767" y="1089"/>
                  </a:cubicBezTo>
                  <a:cubicBezTo>
                    <a:pt x="4436" y="1367"/>
                    <a:pt x="3050" y="2143"/>
                    <a:pt x="3050" y="2143"/>
                  </a:cubicBezTo>
                  <a:cubicBezTo>
                    <a:pt x="3050" y="2143"/>
                    <a:pt x="4492" y="2254"/>
                    <a:pt x="5268" y="2476"/>
                  </a:cubicBezTo>
                  <a:cubicBezTo>
                    <a:pt x="4547" y="2476"/>
                    <a:pt x="3327" y="2586"/>
                    <a:pt x="2052" y="3418"/>
                  </a:cubicBezTo>
                  <a:cubicBezTo>
                    <a:pt x="832" y="4250"/>
                    <a:pt x="0" y="6357"/>
                    <a:pt x="0" y="6357"/>
                  </a:cubicBezTo>
                  <a:cubicBezTo>
                    <a:pt x="0" y="6357"/>
                    <a:pt x="5351" y="3401"/>
                    <a:pt x="9751" y="3401"/>
                  </a:cubicBezTo>
                  <a:cubicBezTo>
                    <a:pt x="9941" y="3401"/>
                    <a:pt x="10128" y="3407"/>
                    <a:pt x="10314" y="3418"/>
                  </a:cubicBezTo>
                  <a:cubicBezTo>
                    <a:pt x="14806" y="3640"/>
                    <a:pt x="16469" y="7688"/>
                    <a:pt x="16469" y="7688"/>
                  </a:cubicBezTo>
                  <a:cubicBezTo>
                    <a:pt x="16968" y="8575"/>
                    <a:pt x="17135" y="9629"/>
                    <a:pt x="17135" y="9629"/>
                  </a:cubicBezTo>
                  <a:cubicBezTo>
                    <a:pt x="17135" y="9629"/>
                    <a:pt x="17190" y="7244"/>
                    <a:pt x="16192" y="4915"/>
                  </a:cubicBezTo>
                  <a:cubicBezTo>
                    <a:pt x="15249" y="2586"/>
                    <a:pt x="11368" y="590"/>
                    <a:pt x="10591" y="368"/>
                  </a:cubicBezTo>
                  <a:cubicBezTo>
                    <a:pt x="9690" y="77"/>
                    <a:pt x="8737" y="1"/>
                    <a:pt x="7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4"/>
            <p:cNvSpPr/>
            <p:nvPr/>
          </p:nvSpPr>
          <p:spPr>
            <a:xfrm>
              <a:off x="1205850" y="3656675"/>
              <a:ext cx="435325" cy="288375"/>
            </a:xfrm>
            <a:custGeom>
              <a:avLst/>
              <a:gdLst/>
              <a:ahLst/>
              <a:cxnLst/>
              <a:rect l="l" t="t" r="r" b="b"/>
              <a:pathLst>
                <a:path w="17413" h="11535" extrusionOk="0">
                  <a:moveTo>
                    <a:pt x="7321" y="1"/>
                  </a:moveTo>
                  <a:cubicBezTo>
                    <a:pt x="7321" y="1"/>
                    <a:pt x="3938" y="1387"/>
                    <a:pt x="3661" y="4991"/>
                  </a:cubicBezTo>
                  <a:lnTo>
                    <a:pt x="2441" y="3882"/>
                  </a:lnTo>
                  <a:cubicBezTo>
                    <a:pt x="2441" y="3882"/>
                    <a:pt x="944" y="5324"/>
                    <a:pt x="334" y="8041"/>
                  </a:cubicBezTo>
                  <a:cubicBezTo>
                    <a:pt x="1" y="9594"/>
                    <a:pt x="611" y="11534"/>
                    <a:pt x="611" y="11534"/>
                  </a:cubicBezTo>
                  <a:cubicBezTo>
                    <a:pt x="611" y="11534"/>
                    <a:pt x="833" y="9372"/>
                    <a:pt x="4714" y="6377"/>
                  </a:cubicBezTo>
                  <a:cubicBezTo>
                    <a:pt x="8596" y="3328"/>
                    <a:pt x="17413" y="3161"/>
                    <a:pt x="17413" y="3161"/>
                  </a:cubicBezTo>
                  <a:cubicBezTo>
                    <a:pt x="17413" y="3161"/>
                    <a:pt x="16692" y="1553"/>
                    <a:pt x="15028" y="832"/>
                  </a:cubicBezTo>
                  <a:cubicBezTo>
                    <a:pt x="13620" y="264"/>
                    <a:pt x="12238" y="118"/>
                    <a:pt x="11193" y="118"/>
                  </a:cubicBezTo>
                  <a:cubicBezTo>
                    <a:pt x="10098" y="118"/>
                    <a:pt x="9372" y="278"/>
                    <a:pt x="9372" y="278"/>
                  </a:cubicBezTo>
                  <a:cubicBezTo>
                    <a:pt x="9372" y="278"/>
                    <a:pt x="8873" y="832"/>
                    <a:pt x="8152" y="2496"/>
                  </a:cubicBezTo>
                  <a:cubicBezTo>
                    <a:pt x="7764" y="1110"/>
                    <a:pt x="7321" y="1"/>
                    <a:pt x="7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4"/>
            <p:cNvSpPr/>
            <p:nvPr/>
          </p:nvSpPr>
          <p:spPr>
            <a:xfrm>
              <a:off x="767800" y="3655300"/>
              <a:ext cx="435325" cy="288350"/>
            </a:xfrm>
            <a:custGeom>
              <a:avLst/>
              <a:gdLst/>
              <a:ahLst/>
              <a:cxnLst/>
              <a:rect l="l" t="t" r="r" b="b"/>
              <a:pathLst>
                <a:path w="17413" h="11534" extrusionOk="0">
                  <a:moveTo>
                    <a:pt x="10037" y="0"/>
                  </a:moveTo>
                  <a:cubicBezTo>
                    <a:pt x="10037" y="0"/>
                    <a:pt x="9649" y="1109"/>
                    <a:pt x="9205" y="2495"/>
                  </a:cubicBezTo>
                  <a:cubicBezTo>
                    <a:pt x="8540" y="832"/>
                    <a:pt x="8041" y="277"/>
                    <a:pt x="8041" y="277"/>
                  </a:cubicBezTo>
                  <a:cubicBezTo>
                    <a:pt x="8041" y="277"/>
                    <a:pt x="7315" y="118"/>
                    <a:pt x="6213" y="118"/>
                  </a:cubicBezTo>
                  <a:cubicBezTo>
                    <a:pt x="5160" y="118"/>
                    <a:pt x="3765" y="263"/>
                    <a:pt x="2329" y="832"/>
                  </a:cubicBezTo>
                  <a:cubicBezTo>
                    <a:pt x="666" y="1553"/>
                    <a:pt x="0" y="3105"/>
                    <a:pt x="0" y="3105"/>
                  </a:cubicBezTo>
                  <a:cubicBezTo>
                    <a:pt x="0" y="3105"/>
                    <a:pt x="8817" y="3327"/>
                    <a:pt x="12699" y="6377"/>
                  </a:cubicBezTo>
                  <a:cubicBezTo>
                    <a:pt x="16580" y="9371"/>
                    <a:pt x="16747" y="11534"/>
                    <a:pt x="16747" y="11534"/>
                  </a:cubicBezTo>
                  <a:cubicBezTo>
                    <a:pt x="16747" y="11534"/>
                    <a:pt x="17412" y="9649"/>
                    <a:pt x="17024" y="8041"/>
                  </a:cubicBezTo>
                  <a:cubicBezTo>
                    <a:pt x="16414" y="5323"/>
                    <a:pt x="14972" y="3882"/>
                    <a:pt x="14972" y="3882"/>
                  </a:cubicBezTo>
                  <a:lnTo>
                    <a:pt x="13697" y="4991"/>
                  </a:lnTo>
                  <a:cubicBezTo>
                    <a:pt x="13420" y="1386"/>
                    <a:pt x="10037" y="0"/>
                    <a:pt x="100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4"/>
            <p:cNvSpPr/>
            <p:nvPr/>
          </p:nvSpPr>
          <p:spPr>
            <a:xfrm>
              <a:off x="1122675" y="3379425"/>
              <a:ext cx="187175" cy="594725"/>
            </a:xfrm>
            <a:custGeom>
              <a:avLst/>
              <a:gdLst/>
              <a:ahLst/>
              <a:cxnLst/>
              <a:rect l="l" t="t" r="r" b="b"/>
              <a:pathLst>
                <a:path w="7487" h="23789" extrusionOk="0">
                  <a:moveTo>
                    <a:pt x="4825" y="0"/>
                  </a:moveTo>
                  <a:cubicBezTo>
                    <a:pt x="4825" y="0"/>
                    <a:pt x="3439" y="777"/>
                    <a:pt x="2164" y="3605"/>
                  </a:cubicBezTo>
                  <a:cubicBezTo>
                    <a:pt x="1332" y="5490"/>
                    <a:pt x="112" y="9261"/>
                    <a:pt x="112" y="9261"/>
                  </a:cubicBezTo>
                  <a:cubicBezTo>
                    <a:pt x="112" y="9261"/>
                    <a:pt x="1609" y="10203"/>
                    <a:pt x="2718" y="12033"/>
                  </a:cubicBezTo>
                  <a:cubicBezTo>
                    <a:pt x="1348" y="11299"/>
                    <a:pt x="367" y="11256"/>
                    <a:pt x="155" y="11256"/>
                  </a:cubicBezTo>
                  <a:cubicBezTo>
                    <a:pt x="126" y="11256"/>
                    <a:pt x="112" y="11257"/>
                    <a:pt x="112" y="11257"/>
                  </a:cubicBezTo>
                  <a:cubicBezTo>
                    <a:pt x="112" y="11257"/>
                    <a:pt x="1" y="12033"/>
                    <a:pt x="944" y="15693"/>
                  </a:cubicBezTo>
                  <a:cubicBezTo>
                    <a:pt x="1886" y="19353"/>
                    <a:pt x="3217" y="23789"/>
                    <a:pt x="3217" y="23789"/>
                  </a:cubicBezTo>
                  <a:cubicBezTo>
                    <a:pt x="3217" y="23789"/>
                    <a:pt x="6156" y="16469"/>
                    <a:pt x="6766" y="13253"/>
                  </a:cubicBezTo>
                  <a:cubicBezTo>
                    <a:pt x="7487" y="10092"/>
                    <a:pt x="6433" y="5823"/>
                    <a:pt x="6433" y="5823"/>
                  </a:cubicBezTo>
                  <a:cubicBezTo>
                    <a:pt x="6433" y="5823"/>
                    <a:pt x="5380" y="6932"/>
                    <a:pt x="5102" y="7597"/>
                  </a:cubicBezTo>
                  <a:cubicBezTo>
                    <a:pt x="5102" y="5934"/>
                    <a:pt x="5934" y="4603"/>
                    <a:pt x="5934" y="4603"/>
                  </a:cubicBezTo>
                  <a:lnTo>
                    <a:pt x="48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21" name="Google Shape;3921;p74"/>
          <p:cNvSpPr txBox="1"/>
          <p:nvPr/>
        </p:nvSpPr>
        <p:spPr>
          <a:xfrm>
            <a:off x="789437" y="3792100"/>
            <a:ext cx="3702900" cy="292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1"/>
                </a:solidFill>
                <a:latin typeface="ABeeZee"/>
                <a:ea typeface="ABeeZee"/>
                <a:cs typeface="ABeeZee"/>
                <a:sym typeface="ABeeZee"/>
              </a:rPr>
              <a:t>Please, keep this slide for the attribution</a:t>
            </a:r>
            <a:endParaRPr sz="1200">
              <a:solidFill>
                <a:schemeClr val="dk1"/>
              </a:solidFill>
              <a:latin typeface="ABeeZee"/>
              <a:ea typeface="ABeeZee"/>
              <a:cs typeface="ABeeZee"/>
              <a:sym typeface="ABeeZee"/>
            </a:endParaRPr>
          </a:p>
        </p:txBody>
      </p:sp>
      <p:grpSp>
        <p:nvGrpSpPr>
          <p:cNvPr id="3922" name="Google Shape;3922;p74"/>
          <p:cNvGrpSpPr/>
          <p:nvPr/>
        </p:nvGrpSpPr>
        <p:grpSpPr>
          <a:xfrm>
            <a:off x="5928581" y="1075011"/>
            <a:ext cx="1541322" cy="3731557"/>
            <a:chOff x="4193300" y="2227425"/>
            <a:chExt cx="704250" cy="1705075"/>
          </a:xfrm>
        </p:grpSpPr>
        <p:sp>
          <p:nvSpPr>
            <p:cNvPr id="3923" name="Google Shape;3923;p74"/>
            <p:cNvSpPr/>
            <p:nvPr/>
          </p:nvSpPr>
          <p:spPr>
            <a:xfrm>
              <a:off x="4503825" y="2504675"/>
              <a:ext cx="167750" cy="195500"/>
            </a:xfrm>
            <a:custGeom>
              <a:avLst/>
              <a:gdLst/>
              <a:ahLst/>
              <a:cxnLst/>
              <a:rect l="l" t="t" r="r" b="b"/>
              <a:pathLst>
                <a:path w="6710" h="7820" extrusionOk="0">
                  <a:moveTo>
                    <a:pt x="4825" y="1"/>
                  </a:moveTo>
                  <a:cubicBezTo>
                    <a:pt x="4159" y="1054"/>
                    <a:pt x="3050" y="1664"/>
                    <a:pt x="2163" y="2496"/>
                  </a:cubicBezTo>
                  <a:cubicBezTo>
                    <a:pt x="1442" y="3050"/>
                    <a:pt x="777" y="3550"/>
                    <a:pt x="0" y="3938"/>
                  </a:cubicBezTo>
                  <a:cubicBezTo>
                    <a:pt x="222" y="4437"/>
                    <a:pt x="1497" y="5435"/>
                    <a:pt x="1608" y="5546"/>
                  </a:cubicBezTo>
                  <a:cubicBezTo>
                    <a:pt x="1997" y="6045"/>
                    <a:pt x="2440" y="7819"/>
                    <a:pt x="2440" y="7819"/>
                  </a:cubicBezTo>
                  <a:lnTo>
                    <a:pt x="6710" y="7819"/>
                  </a:lnTo>
                  <a:lnTo>
                    <a:pt x="6710" y="777"/>
                  </a:lnTo>
                  <a:cubicBezTo>
                    <a:pt x="6710" y="777"/>
                    <a:pt x="6100" y="278"/>
                    <a:pt x="48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4"/>
            <p:cNvSpPr/>
            <p:nvPr/>
          </p:nvSpPr>
          <p:spPr>
            <a:xfrm>
              <a:off x="4614725" y="2492200"/>
              <a:ext cx="277275" cy="332725"/>
            </a:xfrm>
            <a:custGeom>
              <a:avLst/>
              <a:gdLst/>
              <a:ahLst/>
              <a:cxnLst/>
              <a:rect l="l" t="t" r="r" b="b"/>
              <a:pathLst>
                <a:path w="11091" h="13309" extrusionOk="0">
                  <a:moveTo>
                    <a:pt x="666" y="1"/>
                  </a:moveTo>
                  <a:cubicBezTo>
                    <a:pt x="610" y="278"/>
                    <a:pt x="499" y="500"/>
                    <a:pt x="389" y="777"/>
                  </a:cubicBezTo>
                  <a:cubicBezTo>
                    <a:pt x="1997" y="1276"/>
                    <a:pt x="2274" y="2385"/>
                    <a:pt x="2218" y="3716"/>
                  </a:cubicBezTo>
                  <a:cubicBezTo>
                    <a:pt x="2052" y="4991"/>
                    <a:pt x="56" y="5546"/>
                    <a:pt x="0" y="5657"/>
                  </a:cubicBezTo>
                  <a:lnTo>
                    <a:pt x="0" y="11812"/>
                  </a:lnTo>
                  <a:lnTo>
                    <a:pt x="2163" y="11812"/>
                  </a:lnTo>
                  <a:lnTo>
                    <a:pt x="2163" y="8318"/>
                  </a:lnTo>
                  <a:cubicBezTo>
                    <a:pt x="2163" y="8318"/>
                    <a:pt x="2927" y="8244"/>
                    <a:pt x="3633" y="8244"/>
                  </a:cubicBezTo>
                  <a:cubicBezTo>
                    <a:pt x="3987" y="8244"/>
                    <a:pt x="4326" y="8263"/>
                    <a:pt x="4547" y="8318"/>
                  </a:cubicBezTo>
                  <a:cubicBezTo>
                    <a:pt x="5268" y="8540"/>
                    <a:pt x="6710" y="13309"/>
                    <a:pt x="6710" y="13309"/>
                  </a:cubicBezTo>
                  <a:lnTo>
                    <a:pt x="11091" y="13309"/>
                  </a:lnTo>
                  <a:cubicBezTo>
                    <a:pt x="11091" y="13309"/>
                    <a:pt x="11091" y="2662"/>
                    <a:pt x="4658" y="721"/>
                  </a:cubicBezTo>
                  <a:cubicBezTo>
                    <a:pt x="3327" y="222"/>
                    <a:pt x="1941"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4"/>
            <p:cNvSpPr/>
            <p:nvPr/>
          </p:nvSpPr>
          <p:spPr>
            <a:xfrm>
              <a:off x="4783850" y="2824900"/>
              <a:ext cx="113700" cy="33300"/>
            </a:xfrm>
            <a:custGeom>
              <a:avLst/>
              <a:gdLst/>
              <a:ahLst/>
              <a:cxnLst/>
              <a:rect l="l" t="t" r="r" b="b"/>
              <a:pathLst>
                <a:path w="4548" h="1332" extrusionOk="0">
                  <a:moveTo>
                    <a:pt x="0" y="1"/>
                  </a:moveTo>
                  <a:lnTo>
                    <a:pt x="0" y="1332"/>
                  </a:lnTo>
                  <a:lnTo>
                    <a:pt x="4547" y="1332"/>
                  </a:lnTo>
                  <a:lnTo>
                    <a:pt x="45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4"/>
            <p:cNvSpPr/>
            <p:nvPr/>
          </p:nvSpPr>
          <p:spPr>
            <a:xfrm>
              <a:off x="4782475" y="2836000"/>
              <a:ext cx="112300" cy="9725"/>
            </a:xfrm>
            <a:custGeom>
              <a:avLst/>
              <a:gdLst/>
              <a:ahLst/>
              <a:cxnLst/>
              <a:rect l="l" t="t" r="r" b="b"/>
              <a:pathLst>
                <a:path w="4492" h="389" extrusionOk="0">
                  <a:moveTo>
                    <a:pt x="0" y="1"/>
                  </a:moveTo>
                  <a:lnTo>
                    <a:pt x="0" y="389"/>
                  </a:lnTo>
                  <a:lnTo>
                    <a:pt x="4492" y="389"/>
                  </a:lnTo>
                  <a:lnTo>
                    <a:pt x="44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4"/>
            <p:cNvSpPr/>
            <p:nvPr/>
          </p:nvSpPr>
          <p:spPr>
            <a:xfrm>
              <a:off x="4548175" y="2691825"/>
              <a:ext cx="141425" cy="36075"/>
            </a:xfrm>
            <a:custGeom>
              <a:avLst/>
              <a:gdLst/>
              <a:ahLst/>
              <a:cxnLst/>
              <a:rect l="l" t="t" r="r" b="b"/>
              <a:pathLst>
                <a:path w="5657" h="1443" extrusionOk="0">
                  <a:moveTo>
                    <a:pt x="1" y="1"/>
                  </a:moveTo>
                  <a:cubicBezTo>
                    <a:pt x="666" y="888"/>
                    <a:pt x="1664" y="1442"/>
                    <a:pt x="2773" y="1442"/>
                  </a:cubicBezTo>
                  <a:cubicBezTo>
                    <a:pt x="3993" y="1442"/>
                    <a:pt x="4991" y="888"/>
                    <a:pt x="5657" y="1"/>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4"/>
            <p:cNvSpPr/>
            <p:nvPr/>
          </p:nvSpPr>
          <p:spPr>
            <a:xfrm>
              <a:off x="4401225" y="2700150"/>
              <a:ext cx="435325" cy="164975"/>
            </a:xfrm>
            <a:custGeom>
              <a:avLst/>
              <a:gdLst/>
              <a:ahLst/>
              <a:cxnLst/>
              <a:rect l="l" t="t" r="r" b="b"/>
              <a:pathLst>
                <a:path w="17413" h="6599" extrusionOk="0">
                  <a:moveTo>
                    <a:pt x="1997" y="0"/>
                  </a:moveTo>
                  <a:cubicBezTo>
                    <a:pt x="722" y="555"/>
                    <a:pt x="1" y="1886"/>
                    <a:pt x="1" y="3327"/>
                  </a:cubicBezTo>
                  <a:lnTo>
                    <a:pt x="167" y="6599"/>
                  </a:lnTo>
                  <a:lnTo>
                    <a:pt x="2940" y="5989"/>
                  </a:lnTo>
                  <a:lnTo>
                    <a:pt x="13753" y="5712"/>
                  </a:lnTo>
                  <a:lnTo>
                    <a:pt x="17413" y="6599"/>
                  </a:lnTo>
                  <a:lnTo>
                    <a:pt x="17413" y="3327"/>
                  </a:lnTo>
                  <a:cubicBezTo>
                    <a:pt x="17413" y="2052"/>
                    <a:pt x="16414" y="832"/>
                    <a:pt x="15416" y="222"/>
                  </a:cubicBezTo>
                  <a:cubicBezTo>
                    <a:pt x="14418" y="2939"/>
                    <a:pt x="11812" y="4880"/>
                    <a:pt x="8762" y="4880"/>
                  </a:cubicBezTo>
                  <a:cubicBezTo>
                    <a:pt x="5601" y="4880"/>
                    <a:pt x="2940" y="2828"/>
                    <a:pt x="1997"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4"/>
            <p:cNvSpPr/>
            <p:nvPr/>
          </p:nvSpPr>
          <p:spPr>
            <a:xfrm>
              <a:off x="4524625" y="3064725"/>
              <a:ext cx="178850" cy="58250"/>
            </a:xfrm>
            <a:custGeom>
              <a:avLst/>
              <a:gdLst/>
              <a:ahLst/>
              <a:cxnLst/>
              <a:rect l="l" t="t" r="r" b="b"/>
              <a:pathLst>
                <a:path w="7154" h="2330" extrusionOk="0">
                  <a:moveTo>
                    <a:pt x="7153" y="1"/>
                  </a:moveTo>
                  <a:lnTo>
                    <a:pt x="0" y="1609"/>
                  </a:lnTo>
                  <a:cubicBezTo>
                    <a:pt x="111" y="2053"/>
                    <a:pt x="222" y="2330"/>
                    <a:pt x="222" y="2330"/>
                  </a:cubicBezTo>
                  <a:lnTo>
                    <a:pt x="6987" y="2219"/>
                  </a:lnTo>
                  <a:cubicBezTo>
                    <a:pt x="6987" y="2219"/>
                    <a:pt x="6987" y="1055"/>
                    <a:pt x="7153" y="1"/>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4"/>
            <p:cNvSpPr/>
            <p:nvPr/>
          </p:nvSpPr>
          <p:spPr>
            <a:xfrm>
              <a:off x="4469175" y="2838775"/>
              <a:ext cx="273100" cy="353525"/>
            </a:xfrm>
            <a:custGeom>
              <a:avLst/>
              <a:gdLst/>
              <a:ahLst/>
              <a:cxnLst/>
              <a:rect l="l" t="t" r="r" b="b"/>
              <a:pathLst>
                <a:path w="10924" h="14141" extrusionOk="0">
                  <a:moveTo>
                    <a:pt x="10868" y="0"/>
                  </a:moveTo>
                  <a:lnTo>
                    <a:pt x="0" y="1664"/>
                  </a:lnTo>
                  <a:cubicBezTo>
                    <a:pt x="277" y="2773"/>
                    <a:pt x="1386" y="4381"/>
                    <a:pt x="1386" y="5878"/>
                  </a:cubicBezTo>
                  <a:cubicBezTo>
                    <a:pt x="1497" y="10314"/>
                    <a:pt x="1386" y="13808"/>
                    <a:pt x="1608" y="14140"/>
                  </a:cubicBezTo>
                  <a:lnTo>
                    <a:pt x="10203" y="11312"/>
                  </a:lnTo>
                  <a:cubicBezTo>
                    <a:pt x="9371" y="9871"/>
                    <a:pt x="8983" y="8263"/>
                    <a:pt x="9149" y="6655"/>
                  </a:cubicBezTo>
                  <a:cubicBezTo>
                    <a:pt x="9260" y="5712"/>
                    <a:pt x="10924" y="167"/>
                    <a:pt x="10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4"/>
            <p:cNvSpPr/>
            <p:nvPr/>
          </p:nvSpPr>
          <p:spPr>
            <a:xfrm>
              <a:off x="4448375" y="2815200"/>
              <a:ext cx="293900" cy="85150"/>
            </a:xfrm>
            <a:custGeom>
              <a:avLst/>
              <a:gdLst/>
              <a:ahLst/>
              <a:cxnLst/>
              <a:rect l="l" t="t" r="r" b="b"/>
              <a:pathLst>
                <a:path w="11756" h="3406" extrusionOk="0">
                  <a:moveTo>
                    <a:pt x="887" y="1"/>
                  </a:moveTo>
                  <a:cubicBezTo>
                    <a:pt x="887" y="1"/>
                    <a:pt x="0" y="1165"/>
                    <a:pt x="56" y="2274"/>
                  </a:cubicBezTo>
                  <a:cubicBezTo>
                    <a:pt x="175" y="3264"/>
                    <a:pt x="689" y="3406"/>
                    <a:pt x="974" y="3406"/>
                  </a:cubicBezTo>
                  <a:cubicBezTo>
                    <a:pt x="1088" y="3406"/>
                    <a:pt x="1165" y="3383"/>
                    <a:pt x="1165" y="3383"/>
                  </a:cubicBezTo>
                  <a:lnTo>
                    <a:pt x="11146" y="3161"/>
                  </a:lnTo>
                  <a:lnTo>
                    <a:pt x="11756" y="999"/>
                  </a:lnTo>
                  <a:lnTo>
                    <a:pt x="887" y="1"/>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4"/>
            <p:cNvSpPr/>
            <p:nvPr/>
          </p:nvSpPr>
          <p:spPr>
            <a:xfrm>
              <a:off x="4451150" y="2693225"/>
              <a:ext cx="335500" cy="128925"/>
            </a:xfrm>
            <a:custGeom>
              <a:avLst/>
              <a:gdLst/>
              <a:ahLst/>
              <a:cxnLst/>
              <a:rect l="l" t="t" r="r" b="b"/>
              <a:pathLst>
                <a:path w="13420" h="5157" extrusionOk="0">
                  <a:moveTo>
                    <a:pt x="666" y="0"/>
                  </a:moveTo>
                  <a:lnTo>
                    <a:pt x="0" y="222"/>
                  </a:lnTo>
                  <a:cubicBezTo>
                    <a:pt x="943" y="3105"/>
                    <a:pt x="3549" y="5157"/>
                    <a:pt x="6765" y="5157"/>
                  </a:cubicBezTo>
                  <a:cubicBezTo>
                    <a:pt x="9815" y="5157"/>
                    <a:pt x="12421" y="3216"/>
                    <a:pt x="13419" y="499"/>
                  </a:cubicBezTo>
                  <a:cubicBezTo>
                    <a:pt x="13198" y="388"/>
                    <a:pt x="12976" y="277"/>
                    <a:pt x="12754" y="166"/>
                  </a:cubicBezTo>
                  <a:cubicBezTo>
                    <a:pt x="11867" y="2606"/>
                    <a:pt x="9538" y="4381"/>
                    <a:pt x="6765" y="4381"/>
                  </a:cubicBezTo>
                  <a:cubicBezTo>
                    <a:pt x="3882" y="4381"/>
                    <a:pt x="1553" y="2606"/>
                    <a:pt x="666"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4"/>
            <p:cNvSpPr/>
            <p:nvPr/>
          </p:nvSpPr>
          <p:spPr>
            <a:xfrm>
              <a:off x="4463625" y="2691825"/>
              <a:ext cx="303625" cy="112325"/>
            </a:xfrm>
            <a:custGeom>
              <a:avLst/>
              <a:gdLst/>
              <a:ahLst/>
              <a:cxnLst/>
              <a:rect l="l" t="t" r="r" b="b"/>
              <a:pathLst>
                <a:path w="12145" h="4493" extrusionOk="0">
                  <a:moveTo>
                    <a:pt x="887" y="1"/>
                  </a:moveTo>
                  <a:cubicBezTo>
                    <a:pt x="610" y="1"/>
                    <a:pt x="277" y="56"/>
                    <a:pt x="0" y="111"/>
                  </a:cubicBezTo>
                  <a:cubicBezTo>
                    <a:pt x="887" y="2607"/>
                    <a:pt x="3272" y="4492"/>
                    <a:pt x="6100" y="4492"/>
                  </a:cubicBezTo>
                  <a:cubicBezTo>
                    <a:pt x="8872" y="4492"/>
                    <a:pt x="11257" y="2773"/>
                    <a:pt x="12144" y="278"/>
                  </a:cubicBezTo>
                  <a:cubicBezTo>
                    <a:pt x="11867" y="167"/>
                    <a:pt x="11423" y="1"/>
                    <a:pt x="10980" y="1"/>
                  </a:cubicBezTo>
                  <a:lnTo>
                    <a:pt x="10425" y="1"/>
                  </a:lnTo>
                  <a:cubicBezTo>
                    <a:pt x="9760" y="1720"/>
                    <a:pt x="8096" y="2995"/>
                    <a:pt x="6155" y="2995"/>
                  </a:cubicBezTo>
                  <a:cubicBezTo>
                    <a:pt x="4215" y="2995"/>
                    <a:pt x="2551" y="1720"/>
                    <a:pt x="19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4"/>
            <p:cNvSpPr/>
            <p:nvPr/>
          </p:nvSpPr>
          <p:spPr>
            <a:xfrm>
              <a:off x="4513525" y="2693225"/>
              <a:ext cx="212125" cy="74875"/>
            </a:xfrm>
            <a:custGeom>
              <a:avLst/>
              <a:gdLst/>
              <a:ahLst/>
              <a:cxnLst/>
              <a:rect l="l" t="t" r="r" b="b"/>
              <a:pathLst>
                <a:path w="8485" h="2995" extrusionOk="0">
                  <a:moveTo>
                    <a:pt x="0" y="0"/>
                  </a:moveTo>
                  <a:cubicBezTo>
                    <a:pt x="666" y="1774"/>
                    <a:pt x="2329" y="2994"/>
                    <a:pt x="4270" y="2994"/>
                  </a:cubicBezTo>
                  <a:cubicBezTo>
                    <a:pt x="6211" y="2994"/>
                    <a:pt x="7875" y="1774"/>
                    <a:pt x="8485" y="0"/>
                  </a:cubicBezTo>
                  <a:lnTo>
                    <a:pt x="7985" y="0"/>
                  </a:lnTo>
                  <a:cubicBezTo>
                    <a:pt x="7209" y="1275"/>
                    <a:pt x="5823" y="2163"/>
                    <a:pt x="4270" y="2163"/>
                  </a:cubicBezTo>
                  <a:cubicBezTo>
                    <a:pt x="2662" y="2163"/>
                    <a:pt x="1276" y="1275"/>
                    <a:pt x="50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4"/>
            <p:cNvSpPr/>
            <p:nvPr/>
          </p:nvSpPr>
          <p:spPr>
            <a:xfrm>
              <a:off x="4524625" y="2693225"/>
              <a:ext cx="188550" cy="54075"/>
            </a:xfrm>
            <a:custGeom>
              <a:avLst/>
              <a:gdLst/>
              <a:ahLst/>
              <a:cxnLst/>
              <a:rect l="l" t="t" r="r" b="b"/>
              <a:pathLst>
                <a:path w="7542" h="2163" extrusionOk="0">
                  <a:moveTo>
                    <a:pt x="0" y="0"/>
                  </a:moveTo>
                  <a:cubicBezTo>
                    <a:pt x="832" y="1275"/>
                    <a:pt x="2218" y="2163"/>
                    <a:pt x="3826" y="2163"/>
                  </a:cubicBezTo>
                  <a:cubicBezTo>
                    <a:pt x="5379" y="2163"/>
                    <a:pt x="6765" y="1275"/>
                    <a:pt x="7541" y="0"/>
                  </a:cubicBezTo>
                  <a:lnTo>
                    <a:pt x="6599" y="0"/>
                  </a:lnTo>
                  <a:cubicBezTo>
                    <a:pt x="5933" y="943"/>
                    <a:pt x="4935" y="1497"/>
                    <a:pt x="3715" y="1497"/>
                  </a:cubicBezTo>
                  <a:cubicBezTo>
                    <a:pt x="2551" y="1497"/>
                    <a:pt x="1497" y="943"/>
                    <a:pt x="8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4"/>
            <p:cNvSpPr/>
            <p:nvPr/>
          </p:nvSpPr>
          <p:spPr>
            <a:xfrm>
              <a:off x="4772750" y="2726475"/>
              <a:ext cx="20825" cy="20825"/>
            </a:xfrm>
            <a:custGeom>
              <a:avLst/>
              <a:gdLst/>
              <a:ahLst/>
              <a:cxnLst/>
              <a:rect l="l" t="t" r="r" b="b"/>
              <a:pathLst>
                <a:path w="833" h="833" extrusionOk="0">
                  <a:moveTo>
                    <a:pt x="389" y="1"/>
                  </a:moveTo>
                  <a:cubicBezTo>
                    <a:pt x="167" y="1"/>
                    <a:pt x="1" y="167"/>
                    <a:pt x="1" y="389"/>
                  </a:cubicBezTo>
                  <a:cubicBezTo>
                    <a:pt x="1" y="611"/>
                    <a:pt x="167" y="833"/>
                    <a:pt x="389" y="833"/>
                  </a:cubicBezTo>
                  <a:cubicBezTo>
                    <a:pt x="611" y="833"/>
                    <a:pt x="833" y="611"/>
                    <a:pt x="833" y="389"/>
                  </a:cubicBezTo>
                  <a:cubicBezTo>
                    <a:pt x="833" y="223"/>
                    <a:pt x="611" y="1"/>
                    <a:pt x="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4"/>
            <p:cNvSpPr/>
            <p:nvPr/>
          </p:nvSpPr>
          <p:spPr>
            <a:xfrm>
              <a:off x="4749200" y="2757650"/>
              <a:ext cx="20800" cy="21550"/>
            </a:xfrm>
            <a:custGeom>
              <a:avLst/>
              <a:gdLst/>
              <a:ahLst/>
              <a:cxnLst/>
              <a:rect l="l" t="t" r="r" b="b"/>
              <a:pathLst>
                <a:path w="832" h="862" extrusionOk="0">
                  <a:moveTo>
                    <a:pt x="325" y="0"/>
                  </a:moveTo>
                  <a:cubicBezTo>
                    <a:pt x="149" y="0"/>
                    <a:pt x="0" y="190"/>
                    <a:pt x="0" y="417"/>
                  </a:cubicBezTo>
                  <a:cubicBezTo>
                    <a:pt x="0" y="639"/>
                    <a:pt x="222" y="861"/>
                    <a:pt x="444" y="861"/>
                  </a:cubicBezTo>
                  <a:cubicBezTo>
                    <a:pt x="666" y="861"/>
                    <a:pt x="832" y="639"/>
                    <a:pt x="832" y="417"/>
                  </a:cubicBezTo>
                  <a:cubicBezTo>
                    <a:pt x="832" y="196"/>
                    <a:pt x="610" y="29"/>
                    <a:pt x="444" y="29"/>
                  </a:cubicBezTo>
                  <a:cubicBezTo>
                    <a:pt x="404" y="9"/>
                    <a:pt x="364" y="0"/>
                    <a:pt x="3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4"/>
            <p:cNvSpPr/>
            <p:nvPr/>
          </p:nvSpPr>
          <p:spPr>
            <a:xfrm>
              <a:off x="4721475" y="2783325"/>
              <a:ext cx="20800" cy="20825"/>
            </a:xfrm>
            <a:custGeom>
              <a:avLst/>
              <a:gdLst/>
              <a:ahLst/>
              <a:cxnLst/>
              <a:rect l="l" t="t" r="r" b="b"/>
              <a:pathLst>
                <a:path w="832" h="833" extrusionOk="0">
                  <a:moveTo>
                    <a:pt x="444" y="0"/>
                  </a:moveTo>
                  <a:cubicBezTo>
                    <a:pt x="222" y="0"/>
                    <a:pt x="0" y="222"/>
                    <a:pt x="0" y="444"/>
                  </a:cubicBezTo>
                  <a:cubicBezTo>
                    <a:pt x="0" y="666"/>
                    <a:pt x="222" y="832"/>
                    <a:pt x="444" y="832"/>
                  </a:cubicBezTo>
                  <a:cubicBezTo>
                    <a:pt x="666" y="832"/>
                    <a:pt x="832" y="610"/>
                    <a:pt x="832" y="444"/>
                  </a:cubicBezTo>
                  <a:cubicBezTo>
                    <a:pt x="832" y="222"/>
                    <a:pt x="666" y="0"/>
                    <a:pt x="4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4"/>
            <p:cNvSpPr/>
            <p:nvPr/>
          </p:nvSpPr>
          <p:spPr>
            <a:xfrm>
              <a:off x="4686800" y="2804125"/>
              <a:ext cx="20825" cy="20800"/>
            </a:xfrm>
            <a:custGeom>
              <a:avLst/>
              <a:gdLst/>
              <a:ahLst/>
              <a:cxnLst/>
              <a:rect l="l" t="t" r="r" b="b"/>
              <a:pathLst>
                <a:path w="833" h="832" extrusionOk="0">
                  <a:moveTo>
                    <a:pt x="444" y="0"/>
                  </a:moveTo>
                  <a:cubicBezTo>
                    <a:pt x="223" y="0"/>
                    <a:pt x="1" y="222"/>
                    <a:pt x="1" y="444"/>
                  </a:cubicBezTo>
                  <a:cubicBezTo>
                    <a:pt x="1" y="666"/>
                    <a:pt x="223" y="832"/>
                    <a:pt x="444" y="832"/>
                  </a:cubicBezTo>
                  <a:cubicBezTo>
                    <a:pt x="666" y="832"/>
                    <a:pt x="833" y="666"/>
                    <a:pt x="833" y="444"/>
                  </a:cubicBezTo>
                  <a:cubicBezTo>
                    <a:pt x="833" y="222"/>
                    <a:pt x="666" y="0"/>
                    <a:pt x="4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4"/>
            <p:cNvSpPr/>
            <p:nvPr/>
          </p:nvSpPr>
          <p:spPr>
            <a:xfrm>
              <a:off x="4437275" y="2711225"/>
              <a:ext cx="20825" cy="20825"/>
            </a:xfrm>
            <a:custGeom>
              <a:avLst/>
              <a:gdLst/>
              <a:ahLst/>
              <a:cxnLst/>
              <a:rect l="l" t="t" r="r" b="b"/>
              <a:pathLst>
                <a:path w="833" h="833" extrusionOk="0">
                  <a:moveTo>
                    <a:pt x="444" y="1"/>
                  </a:moveTo>
                  <a:cubicBezTo>
                    <a:pt x="222" y="1"/>
                    <a:pt x="1" y="223"/>
                    <a:pt x="1" y="389"/>
                  </a:cubicBezTo>
                  <a:cubicBezTo>
                    <a:pt x="1" y="611"/>
                    <a:pt x="222" y="833"/>
                    <a:pt x="444" y="833"/>
                  </a:cubicBezTo>
                  <a:cubicBezTo>
                    <a:pt x="611" y="833"/>
                    <a:pt x="832" y="611"/>
                    <a:pt x="832" y="389"/>
                  </a:cubicBezTo>
                  <a:cubicBezTo>
                    <a:pt x="832" y="223"/>
                    <a:pt x="611" y="1"/>
                    <a:pt x="4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4"/>
            <p:cNvSpPr/>
            <p:nvPr/>
          </p:nvSpPr>
          <p:spPr>
            <a:xfrm>
              <a:off x="4455300" y="2744500"/>
              <a:ext cx="20825" cy="19450"/>
            </a:xfrm>
            <a:custGeom>
              <a:avLst/>
              <a:gdLst/>
              <a:ahLst/>
              <a:cxnLst/>
              <a:rect l="l" t="t" r="r" b="b"/>
              <a:pathLst>
                <a:path w="833" h="778" extrusionOk="0">
                  <a:moveTo>
                    <a:pt x="389" y="1"/>
                  </a:moveTo>
                  <a:cubicBezTo>
                    <a:pt x="222" y="1"/>
                    <a:pt x="1" y="167"/>
                    <a:pt x="1" y="389"/>
                  </a:cubicBezTo>
                  <a:cubicBezTo>
                    <a:pt x="1" y="611"/>
                    <a:pt x="222" y="777"/>
                    <a:pt x="389" y="777"/>
                  </a:cubicBezTo>
                  <a:cubicBezTo>
                    <a:pt x="610" y="777"/>
                    <a:pt x="832" y="611"/>
                    <a:pt x="832" y="389"/>
                  </a:cubicBezTo>
                  <a:cubicBezTo>
                    <a:pt x="832" y="167"/>
                    <a:pt x="610" y="1"/>
                    <a:pt x="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4"/>
            <p:cNvSpPr/>
            <p:nvPr/>
          </p:nvSpPr>
          <p:spPr>
            <a:xfrm>
              <a:off x="4484425" y="2773625"/>
              <a:ext cx="20800" cy="20800"/>
            </a:xfrm>
            <a:custGeom>
              <a:avLst/>
              <a:gdLst/>
              <a:ahLst/>
              <a:cxnLst/>
              <a:rect l="l" t="t" r="r" b="b"/>
              <a:pathLst>
                <a:path w="832" h="832" extrusionOk="0">
                  <a:moveTo>
                    <a:pt x="444" y="0"/>
                  </a:moveTo>
                  <a:cubicBezTo>
                    <a:pt x="222" y="0"/>
                    <a:pt x="0" y="222"/>
                    <a:pt x="0" y="388"/>
                  </a:cubicBezTo>
                  <a:cubicBezTo>
                    <a:pt x="0" y="610"/>
                    <a:pt x="222" y="832"/>
                    <a:pt x="444" y="832"/>
                  </a:cubicBezTo>
                  <a:cubicBezTo>
                    <a:pt x="610" y="832"/>
                    <a:pt x="832" y="610"/>
                    <a:pt x="832" y="388"/>
                  </a:cubicBezTo>
                  <a:cubicBezTo>
                    <a:pt x="832" y="222"/>
                    <a:pt x="610" y="0"/>
                    <a:pt x="4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4"/>
            <p:cNvSpPr/>
            <p:nvPr/>
          </p:nvSpPr>
          <p:spPr>
            <a:xfrm>
              <a:off x="4519075" y="2801350"/>
              <a:ext cx="20825" cy="20800"/>
            </a:xfrm>
            <a:custGeom>
              <a:avLst/>
              <a:gdLst/>
              <a:ahLst/>
              <a:cxnLst/>
              <a:rect l="l" t="t" r="r" b="b"/>
              <a:pathLst>
                <a:path w="833" h="832" extrusionOk="0">
                  <a:moveTo>
                    <a:pt x="444" y="0"/>
                  </a:moveTo>
                  <a:cubicBezTo>
                    <a:pt x="222" y="0"/>
                    <a:pt x="0" y="111"/>
                    <a:pt x="0" y="388"/>
                  </a:cubicBezTo>
                  <a:cubicBezTo>
                    <a:pt x="0" y="610"/>
                    <a:pt x="222" y="832"/>
                    <a:pt x="444" y="832"/>
                  </a:cubicBezTo>
                  <a:cubicBezTo>
                    <a:pt x="610" y="832"/>
                    <a:pt x="832" y="610"/>
                    <a:pt x="832" y="388"/>
                  </a:cubicBezTo>
                  <a:cubicBezTo>
                    <a:pt x="832" y="167"/>
                    <a:pt x="610" y="0"/>
                    <a:pt x="4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4"/>
            <p:cNvSpPr/>
            <p:nvPr/>
          </p:nvSpPr>
          <p:spPr>
            <a:xfrm>
              <a:off x="4560650" y="2816375"/>
              <a:ext cx="20825" cy="21025"/>
            </a:xfrm>
            <a:custGeom>
              <a:avLst/>
              <a:gdLst/>
              <a:ahLst/>
              <a:cxnLst/>
              <a:rect l="l" t="t" r="r" b="b"/>
              <a:pathLst>
                <a:path w="833" h="841" extrusionOk="0">
                  <a:moveTo>
                    <a:pt x="361" y="1"/>
                  </a:moveTo>
                  <a:cubicBezTo>
                    <a:pt x="134" y="1"/>
                    <a:pt x="1" y="204"/>
                    <a:pt x="1" y="453"/>
                  </a:cubicBezTo>
                  <a:cubicBezTo>
                    <a:pt x="1" y="619"/>
                    <a:pt x="223" y="841"/>
                    <a:pt x="444" y="841"/>
                  </a:cubicBezTo>
                  <a:cubicBezTo>
                    <a:pt x="611" y="841"/>
                    <a:pt x="833" y="619"/>
                    <a:pt x="833" y="453"/>
                  </a:cubicBezTo>
                  <a:cubicBezTo>
                    <a:pt x="833" y="231"/>
                    <a:pt x="611" y="9"/>
                    <a:pt x="444" y="9"/>
                  </a:cubicBezTo>
                  <a:cubicBezTo>
                    <a:pt x="415" y="3"/>
                    <a:pt x="388" y="1"/>
                    <a:pt x="3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4"/>
            <p:cNvSpPr/>
            <p:nvPr/>
          </p:nvSpPr>
          <p:spPr>
            <a:xfrm>
              <a:off x="4607800" y="2822125"/>
              <a:ext cx="20800" cy="20825"/>
            </a:xfrm>
            <a:custGeom>
              <a:avLst/>
              <a:gdLst/>
              <a:ahLst/>
              <a:cxnLst/>
              <a:rect l="l" t="t" r="r" b="b"/>
              <a:pathLst>
                <a:path w="832" h="833" extrusionOk="0">
                  <a:moveTo>
                    <a:pt x="388" y="1"/>
                  </a:moveTo>
                  <a:cubicBezTo>
                    <a:pt x="222" y="1"/>
                    <a:pt x="0" y="112"/>
                    <a:pt x="0" y="389"/>
                  </a:cubicBezTo>
                  <a:cubicBezTo>
                    <a:pt x="0" y="611"/>
                    <a:pt x="222" y="833"/>
                    <a:pt x="388" y="833"/>
                  </a:cubicBezTo>
                  <a:cubicBezTo>
                    <a:pt x="610" y="833"/>
                    <a:pt x="832" y="611"/>
                    <a:pt x="832" y="389"/>
                  </a:cubicBezTo>
                  <a:cubicBezTo>
                    <a:pt x="832" y="167"/>
                    <a:pt x="610" y="1"/>
                    <a:pt x="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4"/>
            <p:cNvSpPr/>
            <p:nvPr/>
          </p:nvSpPr>
          <p:spPr>
            <a:xfrm>
              <a:off x="4617500" y="2630825"/>
              <a:ext cx="74875" cy="180250"/>
            </a:xfrm>
            <a:custGeom>
              <a:avLst/>
              <a:gdLst/>
              <a:ahLst/>
              <a:cxnLst/>
              <a:rect l="l" t="t" r="r" b="b"/>
              <a:pathLst>
                <a:path w="2995" h="7210" extrusionOk="0">
                  <a:moveTo>
                    <a:pt x="0" y="1"/>
                  </a:moveTo>
                  <a:lnTo>
                    <a:pt x="0" y="7209"/>
                  </a:lnTo>
                  <a:lnTo>
                    <a:pt x="2995" y="7209"/>
                  </a:lnTo>
                  <a:lnTo>
                    <a:pt x="299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4"/>
            <p:cNvSpPr/>
            <p:nvPr/>
          </p:nvSpPr>
          <p:spPr>
            <a:xfrm>
              <a:off x="4620275" y="2813825"/>
              <a:ext cx="73500" cy="23575"/>
            </a:xfrm>
            <a:custGeom>
              <a:avLst/>
              <a:gdLst/>
              <a:ahLst/>
              <a:cxnLst/>
              <a:rect l="l" t="t" r="r" b="b"/>
              <a:pathLst>
                <a:path w="2940" h="943" extrusionOk="0">
                  <a:moveTo>
                    <a:pt x="0" y="0"/>
                  </a:moveTo>
                  <a:lnTo>
                    <a:pt x="0" y="943"/>
                  </a:lnTo>
                  <a:lnTo>
                    <a:pt x="2939" y="943"/>
                  </a:lnTo>
                  <a:lnTo>
                    <a:pt x="2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4"/>
            <p:cNvSpPr/>
            <p:nvPr/>
          </p:nvSpPr>
          <p:spPr>
            <a:xfrm>
              <a:off x="4620275" y="2837375"/>
              <a:ext cx="73500" cy="12525"/>
            </a:xfrm>
            <a:custGeom>
              <a:avLst/>
              <a:gdLst/>
              <a:ahLst/>
              <a:cxnLst/>
              <a:rect l="l" t="t" r="r" b="b"/>
              <a:pathLst>
                <a:path w="2940" h="501" extrusionOk="0">
                  <a:moveTo>
                    <a:pt x="0" y="1"/>
                  </a:moveTo>
                  <a:lnTo>
                    <a:pt x="0" y="500"/>
                  </a:lnTo>
                  <a:lnTo>
                    <a:pt x="2939" y="500"/>
                  </a:lnTo>
                  <a:lnTo>
                    <a:pt x="293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4"/>
            <p:cNvSpPr/>
            <p:nvPr/>
          </p:nvSpPr>
          <p:spPr>
            <a:xfrm>
              <a:off x="4276475" y="2811550"/>
              <a:ext cx="216275" cy="393225"/>
            </a:xfrm>
            <a:custGeom>
              <a:avLst/>
              <a:gdLst/>
              <a:ahLst/>
              <a:cxnLst/>
              <a:rect l="l" t="t" r="r" b="b"/>
              <a:pathLst>
                <a:path w="8651" h="15729" extrusionOk="0">
                  <a:moveTo>
                    <a:pt x="6615" y="1"/>
                  </a:moveTo>
                  <a:cubicBezTo>
                    <a:pt x="5796" y="1"/>
                    <a:pt x="5046" y="91"/>
                    <a:pt x="5046" y="91"/>
                  </a:cubicBezTo>
                  <a:cubicBezTo>
                    <a:pt x="5046" y="91"/>
                    <a:pt x="4492" y="1533"/>
                    <a:pt x="4215" y="3640"/>
                  </a:cubicBezTo>
                  <a:cubicBezTo>
                    <a:pt x="3937" y="5747"/>
                    <a:pt x="3660" y="6912"/>
                    <a:pt x="3660" y="6912"/>
                  </a:cubicBezTo>
                  <a:cubicBezTo>
                    <a:pt x="3660" y="6912"/>
                    <a:pt x="2496" y="8021"/>
                    <a:pt x="1553" y="10294"/>
                  </a:cubicBezTo>
                  <a:cubicBezTo>
                    <a:pt x="555" y="12623"/>
                    <a:pt x="0" y="14897"/>
                    <a:pt x="0" y="14897"/>
                  </a:cubicBezTo>
                  <a:lnTo>
                    <a:pt x="1553" y="15729"/>
                  </a:lnTo>
                  <a:cubicBezTo>
                    <a:pt x="1553" y="15729"/>
                    <a:pt x="5268" y="10572"/>
                    <a:pt x="6100" y="8908"/>
                  </a:cubicBezTo>
                  <a:cubicBezTo>
                    <a:pt x="6599" y="7910"/>
                    <a:pt x="7375" y="6080"/>
                    <a:pt x="7930" y="4139"/>
                  </a:cubicBezTo>
                  <a:cubicBezTo>
                    <a:pt x="8263" y="2919"/>
                    <a:pt x="8595" y="1588"/>
                    <a:pt x="8651" y="535"/>
                  </a:cubicBezTo>
                  <a:cubicBezTo>
                    <a:pt x="8450" y="105"/>
                    <a:pt x="7493" y="1"/>
                    <a:pt x="6615" y="1"/>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4"/>
            <p:cNvSpPr/>
            <p:nvPr/>
          </p:nvSpPr>
          <p:spPr>
            <a:xfrm>
              <a:off x="4742250" y="2822125"/>
              <a:ext cx="97075" cy="418700"/>
            </a:xfrm>
            <a:custGeom>
              <a:avLst/>
              <a:gdLst/>
              <a:ahLst/>
              <a:cxnLst/>
              <a:rect l="l" t="t" r="r" b="b"/>
              <a:pathLst>
                <a:path w="3883" h="16748" extrusionOk="0">
                  <a:moveTo>
                    <a:pt x="3772" y="1"/>
                  </a:moveTo>
                  <a:lnTo>
                    <a:pt x="1" y="833"/>
                  </a:lnTo>
                  <a:cubicBezTo>
                    <a:pt x="1" y="833"/>
                    <a:pt x="833" y="5103"/>
                    <a:pt x="1110" y="6655"/>
                  </a:cubicBezTo>
                  <a:cubicBezTo>
                    <a:pt x="1387" y="8097"/>
                    <a:pt x="833" y="10204"/>
                    <a:pt x="1110" y="12755"/>
                  </a:cubicBezTo>
                  <a:cubicBezTo>
                    <a:pt x="1387" y="15306"/>
                    <a:pt x="1664" y="16747"/>
                    <a:pt x="1664" y="16747"/>
                  </a:cubicBezTo>
                  <a:lnTo>
                    <a:pt x="3550" y="16747"/>
                  </a:lnTo>
                  <a:cubicBezTo>
                    <a:pt x="3550" y="16747"/>
                    <a:pt x="3883" y="12145"/>
                    <a:pt x="3883" y="10925"/>
                  </a:cubicBezTo>
                  <a:lnTo>
                    <a:pt x="3883" y="6101"/>
                  </a:lnTo>
                  <a:cubicBezTo>
                    <a:pt x="3883" y="4936"/>
                    <a:pt x="3772" y="1"/>
                    <a:pt x="3772" y="1"/>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4"/>
            <p:cNvSpPr/>
            <p:nvPr/>
          </p:nvSpPr>
          <p:spPr>
            <a:xfrm>
              <a:off x="4629975" y="2644700"/>
              <a:ext cx="6950" cy="167750"/>
            </a:xfrm>
            <a:custGeom>
              <a:avLst/>
              <a:gdLst/>
              <a:ahLst/>
              <a:cxnLst/>
              <a:rect l="l" t="t" r="r" b="b"/>
              <a:pathLst>
                <a:path w="278" h="6710" extrusionOk="0">
                  <a:moveTo>
                    <a:pt x="0" y="0"/>
                  </a:moveTo>
                  <a:lnTo>
                    <a:pt x="0" y="6710"/>
                  </a:lnTo>
                  <a:lnTo>
                    <a:pt x="278" y="6710"/>
                  </a:lnTo>
                  <a:lnTo>
                    <a:pt x="2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4"/>
            <p:cNvSpPr/>
            <p:nvPr/>
          </p:nvSpPr>
          <p:spPr>
            <a:xfrm>
              <a:off x="4652150" y="2644700"/>
              <a:ext cx="6950" cy="167750"/>
            </a:xfrm>
            <a:custGeom>
              <a:avLst/>
              <a:gdLst/>
              <a:ahLst/>
              <a:cxnLst/>
              <a:rect l="l" t="t" r="r" b="b"/>
              <a:pathLst>
                <a:path w="278" h="6710" extrusionOk="0">
                  <a:moveTo>
                    <a:pt x="1" y="0"/>
                  </a:moveTo>
                  <a:lnTo>
                    <a:pt x="1" y="6710"/>
                  </a:lnTo>
                  <a:lnTo>
                    <a:pt x="278" y="6710"/>
                  </a:lnTo>
                  <a:lnTo>
                    <a:pt x="2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4"/>
            <p:cNvSpPr/>
            <p:nvPr/>
          </p:nvSpPr>
          <p:spPr>
            <a:xfrm>
              <a:off x="4677100" y="2644700"/>
              <a:ext cx="6950" cy="167750"/>
            </a:xfrm>
            <a:custGeom>
              <a:avLst/>
              <a:gdLst/>
              <a:ahLst/>
              <a:cxnLst/>
              <a:rect l="l" t="t" r="r" b="b"/>
              <a:pathLst>
                <a:path w="278" h="6710" extrusionOk="0">
                  <a:moveTo>
                    <a:pt x="1" y="0"/>
                  </a:moveTo>
                  <a:lnTo>
                    <a:pt x="1" y="6710"/>
                  </a:lnTo>
                  <a:lnTo>
                    <a:pt x="278" y="6710"/>
                  </a:lnTo>
                  <a:lnTo>
                    <a:pt x="2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4"/>
            <p:cNvSpPr/>
            <p:nvPr/>
          </p:nvSpPr>
          <p:spPr>
            <a:xfrm>
              <a:off x="4606400" y="3260200"/>
              <a:ext cx="117875" cy="579500"/>
            </a:xfrm>
            <a:custGeom>
              <a:avLst/>
              <a:gdLst/>
              <a:ahLst/>
              <a:cxnLst/>
              <a:rect l="l" t="t" r="r" b="b"/>
              <a:pathLst>
                <a:path w="4715" h="23180" extrusionOk="0">
                  <a:moveTo>
                    <a:pt x="1" y="1"/>
                  </a:moveTo>
                  <a:lnTo>
                    <a:pt x="1" y="1"/>
                  </a:lnTo>
                  <a:cubicBezTo>
                    <a:pt x="1" y="1"/>
                    <a:pt x="112" y="4104"/>
                    <a:pt x="389" y="7154"/>
                  </a:cubicBezTo>
                  <a:cubicBezTo>
                    <a:pt x="666" y="10204"/>
                    <a:pt x="555" y="11368"/>
                    <a:pt x="611" y="12144"/>
                  </a:cubicBezTo>
                  <a:cubicBezTo>
                    <a:pt x="611" y="12921"/>
                    <a:pt x="1110" y="15693"/>
                    <a:pt x="1165" y="16913"/>
                  </a:cubicBezTo>
                  <a:cubicBezTo>
                    <a:pt x="1221" y="18022"/>
                    <a:pt x="1553" y="21793"/>
                    <a:pt x="1553" y="23179"/>
                  </a:cubicBezTo>
                  <a:cubicBezTo>
                    <a:pt x="2330" y="23068"/>
                    <a:pt x="3106" y="22957"/>
                    <a:pt x="3938" y="22957"/>
                  </a:cubicBezTo>
                  <a:cubicBezTo>
                    <a:pt x="3882" y="20850"/>
                    <a:pt x="4437" y="16913"/>
                    <a:pt x="4548" y="15860"/>
                  </a:cubicBezTo>
                  <a:cubicBezTo>
                    <a:pt x="4714" y="14584"/>
                    <a:pt x="3494" y="10592"/>
                    <a:pt x="3660" y="10259"/>
                  </a:cubicBezTo>
                  <a:cubicBezTo>
                    <a:pt x="3771" y="9926"/>
                    <a:pt x="3494" y="4049"/>
                    <a:pt x="3494" y="4049"/>
                  </a:cubicBezTo>
                  <a:lnTo>
                    <a:pt x="1" y="1"/>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4"/>
            <p:cNvSpPr/>
            <p:nvPr/>
          </p:nvSpPr>
          <p:spPr>
            <a:xfrm>
              <a:off x="4512150" y="3807850"/>
              <a:ext cx="212125" cy="124650"/>
            </a:xfrm>
            <a:custGeom>
              <a:avLst/>
              <a:gdLst/>
              <a:ahLst/>
              <a:cxnLst/>
              <a:rect l="l" t="t" r="r" b="b"/>
              <a:pathLst>
                <a:path w="8485" h="4986" extrusionOk="0">
                  <a:moveTo>
                    <a:pt x="7021" y="1"/>
                  </a:moveTo>
                  <a:cubicBezTo>
                    <a:pt x="6213" y="1"/>
                    <a:pt x="5225" y="177"/>
                    <a:pt x="5268" y="220"/>
                  </a:cubicBezTo>
                  <a:cubicBezTo>
                    <a:pt x="5434" y="1994"/>
                    <a:pt x="5157" y="2327"/>
                    <a:pt x="3604" y="2992"/>
                  </a:cubicBezTo>
                  <a:cubicBezTo>
                    <a:pt x="2939" y="3269"/>
                    <a:pt x="1885" y="3824"/>
                    <a:pt x="1109" y="4046"/>
                  </a:cubicBezTo>
                  <a:cubicBezTo>
                    <a:pt x="1033" y="4060"/>
                    <a:pt x="958" y="4065"/>
                    <a:pt x="886" y="4065"/>
                  </a:cubicBezTo>
                  <a:cubicBezTo>
                    <a:pt x="670" y="4065"/>
                    <a:pt x="477" y="4018"/>
                    <a:pt x="326" y="4018"/>
                  </a:cubicBezTo>
                  <a:cubicBezTo>
                    <a:pt x="125" y="4018"/>
                    <a:pt x="0" y="4101"/>
                    <a:pt x="0" y="4489"/>
                  </a:cubicBezTo>
                  <a:cubicBezTo>
                    <a:pt x="0" y="4833"/>
                    <a:pt x="426" y="4931"/>
                    <a:pt x="1024" y="4931"/>
                  </a:cubicBezTo>
                  <a:cubicBezTo>
                    <a:pt x="1808" y="4931"/>
                    <a:pt x="2888" y="4763"/>
                    <a:pt x="3689" y="4763"/>
                  </a:cubicBezTo>
                  <a:cubicBezTo>
                    <a:pt x="3755" y="4763"/>
                    <a:pt x="3819" y="4764"/>
                    <a:pt x="3882" y="4767"/>
                  </a:cubicBezTo>
                  <a:cubicBezTo>
                    <a:pt x="4912" y="4810"/>
                    <a:pt x="6109" y="4985"/>
                    <a:pt x="6905" y="4985"/>
                  </a:cubicBezTo>
                  <a:cubicBezTo>
                    <a:pt x="7138" y="4985"/>
                    <a:pt x="7336" y="4970"/>
                    <a:pt x="7486" y="4933"/>
                  </a:cubicBezTo>
                  <a:cubicBezTo>
                    <a:pt x="8207" y="4711"/>
                    <a:pt x="8484" y="4212"/>
                    <a:pt x="8484" y="3658"/>
                  </a:cubicBezTo>
                  <a:cubicBezTo>
                    <a:pt x="8484" y="3048"/>
                    <a:pt x="7930" y="2549"/>
                    <a:pt x="7652" y="53"/>
                  </a:cubicBezTo>
                  <a:cubicBezTo>
                    <a:pt x="7477" y="16"/>
                    <a:pt x="7257" y="1"/>
                    <a:pt x="7021" y="1"/>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4"/>
            <p:cNvSpPr/>
            <p:nvPr/>
          </p:nvSpPr>
          <p:spPr>
            <a:xfrm>
              <a:off x="4526000" y="3260200"/>
              <a:ext cx="117850" cy="579500"/>
            </a:xfrm>
            <a:custGeom>
              <a:avLst/>
              <a:gdLst/>
              <a:ahLst/>
              <a:cxnLst/>
              <a:rect l="l" t="t" r="r" b="b"/>
              <a:pathLst>
                <a:path w="4714" h="23180" extrusionOk="0">
                  <a:moveTo>
                    <a:pt x="1" y="1"/>
                  </a:moveTo>
                  <a:cubicBezTo>
                    <a:pt x="1" y="1"/>
                    <a:pt x="56" y="4104"/>
                    <a:pt x="444" y="7154"/>
                  </a:cubicBezTo>
                  <a:cubicBezTo>
                    <a:pt x="721" y="10204"/>
                    <a:pt x="555" y="11368"/>
                    <a:pt x="610" y="12144"/>
                  </a:cubicBezTo>
                  <a:cubicBezTo>
                    <a:pt x="610" y="12921"/>
                    <a:pt x="1110" y="15693"/>
                    <a:pt x="1165" y="16913"/>
                  </a:cubicBezTo>
                  <a:cubicBezTo>
                    <a:pt x="1276" y="18022"/>
                    <a:pt x="1609" y="21793"/>
                    <a:pt x="1609" y="23179"/>
                  </a:cubicBezTo>
                  <a:cubicBezTo>
                    <a:pt x="2385" y="23068"/>
                    <a:pt x="3217" y="22957"/>
                    <a:pt x="3938" y="22957"/>
                  </a:cubicBezTo>
                  <a:cubicBezTo>
                    <a:pt x="3882" y="20850"/>
                    <a:pt x="4437" y="16913"/>
                    <a:pt x="4603" y="15860"/>
                  </a:cubicBezTo>
                  <a:cubicBezTo>
                    <a:pt x="4714" y="14584"/>
                    <a:pt x="3549" y="10592"/>
                    <a:pt x="3660" y="10259"/>
                  </a:cubicBezTo>
                  <a:cubicBezTo>
                    <a:pt x="3827" y="9926"/>
                    <a:pt x="4714" y="7154"/>
                    <a:pt x="4714" y="7154"/>
                  </a:cubicBezTo>
                  <a:lnTo>
                    <a:pt x="1" y="1"/>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4"/>
            <p:cNvSpPr/>
            <p:nvPr/>
          </p:nvSpPr>
          <p:spPr>
            <a:xfrm>
              <a:off x="4434500" y="3807850"/>
              <a:ext cx="210750" cy="124650"/>
            </a:xfrm>
            <a:custGeom>
              <a:avLst/>
              <a:gdLst/>
              <a:ahLst/>
              <a:cxnLst/>
              <a:rect l="l" t="t" r="r" b="b"/>
              <a:pathLst>
                <a:path w="8430" h="4986" extrusionOk="0">
                  <a:moveTo>
                    <a:pt x="6996" y="1"/>
                  </a:moveTo>
                  <a:cubicBezTo>
                    <a:pt x="6213" y="1"/>
                    <a:pt x="5226" y="177"/>
                    <a:pt x="5269" y="220"/>
                  </a:cubicBezTo>
                  <a:cubicBezTo>
                    <a:pt x="5380" y="1994"/>
                    <a:pt x="5102" y="2327"/>
                    <a:pt x="3605" y="2992"/>
                  </a:cubicBezTo>
                  <a:cubicBezTo>
                    <a:pt x="2884" y="3269"/>
                    <a:pt x="1886" y="3824"/>
                    <a:pt x="1110" y="4046"/>
                  </a:cubicBezTo>
                  <a:cubicBezTo>
                    <a:pt x="1034" y="4060"/>
                    <a:pt x="959" y="4065"/>
                    <a:pt x="887" y="4065"/>
                  </a:cubicBezTo>
                  <a:cubicBezTo>
                    <a:pt x="671" y="4065"/>
                    <a:pt x="477" y="4018"/>
                    <a:pt x="327" y="4018"/>
                  </a:cubicBezTo>
                  <a:cubicBezTo>
                    <a:pt x="126" y="4018"/>
                    <a:pt x="1" y="4101"/>
                    <a:pt x="1" y="4489"/>
                  </a:cubicBezTo>
                  <a:cubicBezTo>
                    <a:pt x="1" y="4833"/>
                    <a:pt x="427" y="4931"/>
                    <a:pt x="1025" y="4931"/>
                  </a:cubicBezTo>
                  <a:cubicBezTo>
                    <a:pt x="1809" y="4931"/>
                    <a:pt x="2888" y="4763"/>
                    <a:pt x="3689" y="4763"/>
                  </a:cubicBezTo>
                  <a:cubicBezTo>
                    <a:pt x="3756" y="4763"/>
                    <a:pt x="3820" y="4764"/>
                    <a:pt x="3882" y="4767"/>
                  </a:cubicBezTo>
                  <a:cubicBezTo>
                    <a:pt x="4913" y="4810"/>
                    <a:pt x="6076" y="4985"/>
                    <a:pt x="6884" y="4985"/>
                  </a:cubicBezTo>
                  <a:cubicBezTo>
                    <a:pt x="7119" y="4985"/>
                    <a:pt x="7324" y="4970"/>
                    <a:pt x="7487" y="4933"/>
                  </a:cubicBezTo>
                  <a:cubicBezTo>
                    <a:pt x="8152" y="4711"/>
                    <a:pt x="8429" y="4212"/>
                    <a:pt x="8429" y="3658"/>
                  </a:cubicBezTo>
                  <a:cubicBezTo>
                    <a:pt x="8374" y="3048"/>
                    <a:pt x="7819" y="2549"/>
                    <a:pt x="7598" y="53"/>
                  </a:cubicBezTo>
                  <a:cubicBezTo>
                    <a:pt x="7435" y="16"/>
                    <a:pt x="7224" y="1"/>
                    <a:pt x="6996" y="1"/>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4"/>
            <p:cNvSpPr/>
            <p:nvPr/>
          </p:nvSpPr>
          <p:spPr>
            <a:xfrm>
              <a:off x="4498275" y="3034250"/>
              <a:ext cx="257875" cy="766625"/>
            </a:xfrm>
            <a:custGeom>
              <a:avLst/>
              <a:gdLst/>
              <a:ahLst/>
              <a:cxnLst/>
              <a:rect l="l" t="t" r="r" b="b"/>
              <a:pathLst>
                <a:path w="10315" h="30665" extrusionOk="0">
                  <a:moveTo>
                    <a:pt x="278" y="0"/>
                  </a:moveTo>
                  <a:cubicBezTo>
                    <a:pt x="278" y="0"/>
                    <a:pt x="222" y="2384"/>
                    <a:pt x="56" y="6266"/>
                  </a:cubicBezTo>
                  <a:cubicBezTo>
                    <a:pt x="1" y="8983"/>
                    <a:pt x="832" y="14584"/>
                    <a:pt x="1054" y="17578"/>
                  </a:cubicBezTo>
                  <a:cubicBezTo>
                    <a:pt x="1387" y="22680"/>
                    <a:pt x="2163" y="27781"/>
                    <a:pt x="2496" y="30665"/>
                  </a:cubicBezTo>
                  <a:lnTo>
                    <a:pt x="8263" y="30665"/>
                  </a:lnTo>
                  <a:cubicBezTo>
                    <a:pt x="8540" y="29334"/>
                    <a:pt x="9316" y="24898"/>
                    <a:pt x="8651" y="19463"/>
                  </a:cubicBezTo>
                  <a:cubicBezTo>
                    <a:pt x="8207" y="15305"/>
                    <a:pt x="8817" y="11257"/>
                    <a:pt x="8928" y="10259"/>
                  </a:cubicBezTo>
                  <a:cubicBezTo>
                    <a:pt x="9372" y="6876"/>
                    <a:pt x="10314" y="5767"/>
                    <a:pt x="8540" y="2606"/>
                  </a:cubicBezTo>
                  <a:cubicBezTo>
                    <a:pt x="4381" y="1996"/>
                    <a:pt x="278" y="0"/>
                    <a:pt x="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4"/>
            <p:cNvSpPr/>
            <p:nvPr/>
          </p:nvSpPr>
          <p:spPr>
            <a:xfrm>
              <a:off x="4751975" y="3287925"/>
              <a:ext cx="49925" cy="109550"/>
            </a:xfrm>
            <a:custGeom>
              <a:avLst/>
              <a:gdLst/>
              <a:ahLst/>
              <a:cxnLst/>
              <a:rect l="l" t="t" r="r" b="b"/>
              <a:pathLst>
                <a:path w="1997" h="4382" extrusionOk="0">
                  <a:moveTo>
                    <a:pt x="832" y="1"/>
                  </a:moveTo>
                  <a:cubicBezTo>
                    <a:pt x="832" y="1"/>
                    <a:pt x="0" y="611"/>
                    <a:pt x="56" y="1941"/>
                  </a:cubicBezTo>
                  <a:cubicBezTo>
                    <a:pt x="111" y="3272"/>
                    <a:pt x="1775" y="4381"/>
                    <a:pt x="1775" y="4381"/>
                  </a:cubicBezTo>
                  <a:lnTo>
                    <a:pt x="1996" y="4049"/>
                  </a:lnTo>
                  <a:cubicBezTo>
                    <a:pt x="1996" y="4049"/>
                    <a:pt x="444" y="2773"/>
                    <a:pt x="444" y="1997"/>
                  </a:cubicBezTo>
                  <a:cubicBezTo>
                    <a:pt x="444" y="1276"/>
                    <a:pt x="832" y="611"/>
                    <a:pt x="832" y="611"/>
                  </a:cubicBezTo>
                  <a:lnTo>
                    <a:pt x="8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4"/>
            <p:cNvSpPr/>
            <p:nvPr/>
          </p:nvSpPr>
          <p:spPr>
            <a:xfrm>
              <a:off x="4803250" y="3285150"/>
              <a:ext cx="54100" cy="112325"/>
            </a:xfrm>
            <a:custGeom>
              <a:avLst/>
              <a:gdLst/>
              <a:ahLst/>
              <a:cxnLst/>
              <a:rect l="l" t="t" r="r" b="b"/>
              <a:pathLst>
                <a:path w="2164" h="4493" extrusionOk="0">
                  <a:moveTo>
                    <a:pt x="1165" y="1"/>
                  </a:moveTo>
                  <a:lnTo>
                    <a:pt x="1221" y="722"/>
                  </a:lnTo>
                  <a:cubicBezTo>
                    <a:pt x="1221" y="722"/>
                    <a:pt x="1609" y="1387"/>
                    <a:pt x="1609" y="2108"/>
                  </a:cubicBezTo>
                  <a:cubicBezTo>
                    <a:pt x="1609" y="2884"/>
                    <a:pt x="1" y="4160"/>
                    <a:pt x="1" y="4160"/>
                  </a:cubicBezTo>
                  <a:lnTo>
                    <a:pt x="223" y="4492"/>
                  </a:lnTo>
                  <a:cubicBezTo>
                    <a:pt x="223" y="4492"/>
                    <a:pt x="1997" y="3383"/>
                    <a:pt x="2052" y="2052"/>
                  </a:cubicBezTo>
                  <a:cubicBezTo>
                    <a:pt x="2163" y="722"/>
                    <a:pt x="1165" y="1"/>
                    <a:pt x="1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4"/>
            <p:cNvSpPr/>
            <p:nvPr/>
          </p:nvSpPr>
          <p:spPr>
            <a:xfrm>
              <a:off x="4761675" y="3218625"/>
              <a:ext cx="77650" cy="108150"/>
            </a:xfrm>
            <a:custGeom>
              <a:avLst/>
              <a:gdLst/>
              <a:ahLst/>
              <a:cxnLst/>
              <a:rect l="l" t="t" r="r" b="b"/>
              <a:pathLst>
                <a:path w="3106" h="4326" extrusionOk="0">
                  <a:moveTo>
                    <a:pt x="2828" y="0"/>
                  </a:moveTo>
                  <a:lnTo>
                    <a:pt x="1165" y="166"/>
                  </a:lnTo>
                  <a:cubicBezTo>
                    <a:pt x="1165" y="166"/>
                    <a:pt x="721" y="832"/>
                    <a:pt x="333" y="1608"/>
                  </a:cubicBezTo>
                  <a:cubicBezTo>
                    <a:pt x="0" y="2329"/>
                    <a:pt x="277" y="2329"/>
                    <a:pt x="277" y="3272"/>
                  </a:cubicBezTo>
                  <a:lnTo>
                    <a:pt x="277" y="3604"/>
                  </a:lnTo>
                  <a:cubicBezTo>
                    <a:pt x="277" y="3937"/>
                    <a:pt x="555" y="4325"/>
                    <a:pt x="998" y="4325"/>
                  </a:cubicBezTo>
                  <a:lnTo>
                    <a:pt x="2218" y="4325"/>
                  </a:lnTo>
                  <a:cubicBezTo>
                    <a:pt x="2717" y="4325"/>
                    <a:pt x="3106" y="3882"/>
                    <a:pt x="3050" y="3383"/>
                  </a:cubicBezTo>
                  <a:lnTo>
                    <a:pt x="2828" y="0"/>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4"/>
            <p:cNvSpPr/>
            <p:nvPr/>
          </p:nvSpPr>
          <p:spPr>
            <a:xfrm>
              <a:off x="4207150" y="3164550"/>
              <a:ext cx="116475" cy="105175"/>
            </a:xfrm>
            <a:custGeom>
              <a:avLst/>
              <a:gdLst/>
              <a:ahLst/>
              <a:cxnLst/>
              <a:rect l="l" t="t" r="r" b="b"/>
              <a:pathLst>
                <a:path w="4659" h="4207" extrusionOk="0">
                  <a:moveTo>
                    <a:pt x="2995" y="0"/>
                  </a:moveTo>
                  <a:cubicBezTo>
                    <a:pt x="2995" y="0"/>
                    <a:pt x="2274" y="278"/>
                    <a:pt x="1553" y="666"/>
                  </a:cubicBezTo>
                  <a:cubicBezTo>
                    <a:pt x="777" y="999"/>
                    <a:pt x="1165" y="1220"/>
                    <a:pt x="555" y="1886"/>
                  </a:cubicBezTo>
                  <a:lnTo>
                    <a:pt x="278" y="2163"/>
                  </a:lnTo>
                  <a:cubicBezTo>
                    <a:pt x="1" y="2440"/>
                    <a:pt x="56" y="2884"/>
                    <a:pt x="333" y="3161"/>
                  </a:cubicBezTo>
                  <a:lnTo>
                    <a:pt x="1332" y="3993"/>
                  </a:lnTo>
                  <a:cubicBezTo>
                    <a:pt x="1474" y="4136"/>
                    <a:pt x="1668" y="4207"/>
                    <a:pt x="1864" y="4207"/>
                  </a:cubicBezTo>
                  <a:cubicBezTo>
                    <a:pt x="2126" y="4207"/>
                    <a:pt x="2393" y="4080"/>
                    <a:pt x="2552" y="3827"/>
                  </a:cubicBezTo>
                  <a:lnTo>
                    <a:pt x="4659" y="1109"/>
                  </a:lnTo>
                  <a:lnTo>
                    <a:pt x="2995" y="0"/>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4"/>
            <p:cNvSpPr/>
            <p:nvPr/>
          </p:nvSpPr>
          <p:spPr>
            <a:xfrm>
              <a:off x="4746425" y="3389125"/>
              <a:ext cx="112300" cy="13900"/>
            </a:xfrm>
            <a:custGeom>
              <a:avLst/>
              <a:gdLst/>
              <a:ahLst/>
              <a:cxnLst/>
              <a:rect l="l" t="t" r="r" b="b"/>
              <a:pathLst>
                <a:path w="4492" h="556" extrusionOk="0">
                  <a:moveTo>
                    <a:pt x="0" y="1"/>
                  </a:moveTo>
                  <a:lnTo>
                    <a:pt x="0" y="555"/>
                  </a:lnTo>
                  <a:lnTo>
                    <a:pt x="4492" y="555"/>
                  </a:lnTo>
                  <a:lnTo>
                    <a:pt x="44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4"/>
            <p:cNvSpPr/>
            <p:nvPr/>
          </p:nvSpPr>
          <p:spPr>
            <a:xfrm>
              <a:off x="4794950" y="3393275"/>
              <a:ext cx="13875" cy="102625"/>
            </a:xfrm>
            <a:custGeom>
              <a:avLst/>
              <a:gdLst/>
              <a:ahLst/>
              <a:cxnLst/>
              <a:rect l="l" t="t" r="r" b="b"/>
              <a:pathLst>
                <a:path w="555" h="4105" extrusionOk="0">
                  <a:moveTo>
                    <a:pt x="0" y="1"/>
                  </a:moveTo>
                  <a:lnTo>
                    <a:pt x="0" y="4104"/>
                  </a:lnTo>
                  <a:lnTo>
                    <a:pt x="555" y="4104"/>
                  </a:lnTo>
                  <a:lnTo>
                    <a:pt x="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4"/>
            <p:cNvSpPr/>
            <p:nvPr/>
          </p:nvSpPr>
          <p:spPr>
            <a:xfrm>
              <a:off x="4193300" y="2637225"/>
              <a:ext cx="91525" cy="1216325"/>
            </a:xfrm>
            <a:custGeom>
              <a:avLst/>
              <a:gdLst/>
              <a:ahLst/>
              <a:cxnLst/>
              <a:rect l="l" t="t" r="r" b="b"/>
              <a:pathLst>
                <a:path w="3661" h="48653" extrusionOk="0">
                  <a:moveTo>
                    <a:pt x="2464" y="0"/>
                  </a:moveTo>
                  <a:cubicBezTo>
                    <a:pt x="2440" y="0"/>
                    <a:pt x="2414" y="7"/>
                    <a:pt x="2385" y="22"/>
                  </a:cubicBezTo>
                  <a:cubicBezTo>
                    <a:pt x="167" y="1519"/>
                    <a:pt x="0" y="2961"/>
                    <a:pt x="0" y="3016"/>
                  </a:cubicBezTo>
                  <a:lnTo>
                    <a:pt x="0" y="3072"/>
                  </a:lnTo>
                  <a:lnTo>
                    <a:pt x="0" y="3183"/>
                  </a:lnTo>
                  <a:lnTo>
                    <a:pt x="0" y="5013"/>
                  </a:lnTo>
                  <a:lnTo>
                    <a:pt x="333" y="5013"/>
                  </a:lnTo>
                  <a:lnTo>
                    <a:pt x="333" y="3183"/>
                  </a:lnTo>
                  <a:cubicBezTo>
                    <a:pt x="333" y="2684"/>
                    <a:pt x="777" y="2185"/>
                    <a:pt x="1331" y="2185"/>
                  </a:cubicBezTo>
                  <a:cubicBezTo>
                    <a:pt x="1775" y="2185"/>
                    <a:pt x="2274" y="2573"/>
                    <a:pt x="2274" y="3183"/>
                  </a:cubicBezTo>
                  <a:lnTo>
                    <a:pt x="2274" y="45215"/>
                  </a:lnTo>
                  <a:cubicBezTo>
                    <a:pt x="1830" y="45326"/>
                    <a:pt x="1331" y="45714"/>
                    <a:pt x="1276" y="46823"/>
                  </a:cubicBezTo>
                  <a:cubicBezTo>
                    <a:pt x="1165" y="47987"/>
                    <a:pt x="1830" y="48653"/>
                    <a:pt x="1830" y="48653"/>
                  </a:cubicBezTo>
                  <a:cubicBezTo>
                    <a:pt x="1830" y="48653"/>
                    <a:pt x="1553" y="47821"/>
                    <a:pt x="1608" y="46878"/>
                  </a:cubicBezTo>
                  <a:cubicBezTo>
                    <a:pt x="1664" y="45769"/>
                    <a:pt x="2385" y="45714"/>
                    <a:pt x="2440" y="45658"/>
                  </a:cubicBezTo>
                  <a:cubicBezTo>
                    <a:pt x="2496" y="45658"/>
                    <a:pt x="3161" y="45769"/>
                    <a:pt x="3272" y="46878"/>
                  </a:cubicBezTo>
                  <a:cubicBezTo>
                    <a:pt x="3327" y="47876"/>
                    <a:pt x="3050" y="48653"/>
                    <a:pt x="3050" y="48653"/>
                  </a:cubicBezTo>
                  <a:cubicBezTo>
                    <a:pt x="3050" y="48653"/>
                    <a:pt x="3660" y="47987"/>
                    <a:pt x="3660" y="46823"/>
                  </a:cubicBezTo>
                  <a:cubicBezTo>
                    <a:pt x="3605" y="45769"/>
                    <a:pt x="3216" y="45381"/>
                    <a:pt x="2717" y="45215"/>
                  </a:cubicBezTo>
                  <a:lnTo>
                    <a:pt x="2717" y="3183"/>
                  </a:lnTo>
                  <a:cubicBezTo>
                    <a:pt x="2717" y="2462"/>
                    <a:pt x="2163" y="1852"/>
                    <a:pt x="1387" y="1852"/>
                  </a:cubicBezTo>
                  <a:cubicBezTo>
                    <a:pt x="1276" y="1852"/>
                    <a:pt x="1054" y="1852"/>
                    <a:pt x="887" y="1907"/>
                  </a:cubicBezTo>
                  <a:cubicBezTo>
                    <a:pt x="1276" y="1408"/>
                    <a:pt x="1719" y="909"/>
                    <a:pt x="2551" y="410"/>
                  </a:cubicBezTo>
                  <a:cubicBezTo>
                    <a:pt x="2662" y="299"/>
                    <a:pt x="2717" y="244"/>
                    <a:pt x="2662" y="133"/>
                  </a:cubicBezTo>
                  <a:cubicBezTo>
                    <a:pt x="2581" y="52"/>
                    <a:pt x="2529" y="0"/>
                    <a:pt x="24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4"/>
            <p:cNvSpPr/>
            <p:nvPr/>
          </p:nvSpPr>
          <p:spPr>
            <a:xfrm>
              <a:off x="4555125" y="2227425"/>
              <a:ext cx="185775" cy="281450"/>
            </a:xfrm>
            <a:custGeom>
              <a:avLst/>
              <a:gdLst/>
              <a:ahLst/>
              <a:cxnLst/>
              <a:rect l="l" t="t" r="r" b="b"/>
              <a:pathLst>
                <a:path w="7431" h="11258" extrusionOk="0">
                  <a:moveTo>
                    <a:pt x="2052" y="0"/>
                  </a:moveTo>
                  <a:cubicBezTo>
                    <a:pt x="1220" y="0"/>
                    <a:pt x="832" y="500"/>
                    <a:pt x="444" y="555"/>
                  </a:cubicBezTo>
                  <a:cubicBezTo>
                    <a:pt x="0" y="721"/>
                    <a:pt x="555" y="1276"/>
                    <a:pt x="1553" y="1276"/>
                  </a:cubicBezTo>
                  <a:cubicBezTo>
                    <a:pt x="2039" y="1276"/>
                    <a:pt x="2467" y="1158"/>
                    <a:pt x="2820" y="1158"/>
                  </a:cubicBezTo>
                  <a:cubicBezTo>
                    <a:pt x="3151" y="1158"/>
                    <a:pt x="3417" y="1262"/>
                    <a:pt x="3604" y="1664"/>
                  </a:cubicBezTo>
                  <a:cubicBezTo>
                    <a:pt x="4048" y="2551"/>
                    <a:pt x="2440" y="2496"/>
                    <a:pt x="1553" y="2773"/>
                  </a:cubicBezTo>
                  <a:cubicBezTo>
                    <a:pt x="665" y="3050"/>
                    <a:pt x="555" y="3383"/>
                    <a:pt x="776" y="5712"/>
                  </a:cubicBezTo>
                  <a:cubicBezTo>
                    <a:pt x="943" y="7985"/>
                    <a:pt x="1386" y="10148"/>
                    <a:pt x="2495" y="10481"/>
                  </a:cubicBezTo>
                  <a:cubicBezTo>
                    <a:pt x="2695" y="10541"/>
                    <a:pt x="2875" y="10570"/>
                    <a:pt x="3038" y="10570"/>
                  </a:cubicBezTo>
                  <a:cubicBezTo>
                    <a:pt x="3775" y="10570"/>
                    <a:pt x="4143" y="9964"/>
                    <a:pt x="4325" y="8873"/>
                  </a:cubicBezTo>
                  <a:cubicBezTo>
                    <a:pt x="4436" y="7985"/>
                    <a:pt x="4159" y="6987"/>
                    <a:pt x="5102" y="6599"/>
                  </a:cubicBezTo>
                  <a:cubicBezTo>
                    <a:pt x="5216" y="6542"/>
                    <a:pt x="5325" y="6515"/>
                    <a:pt x="5427" y="6515"/>
                  </a:cubicBezTo>
                  <a:cubicBezTo>
                    <a:pt x="6117" y="6515"/>
                    <a:pt x="6500" y="7735"/>
                    <a:pt x="6211" y="9039"/>
                  </a:cubicBezTo>
                  <a:cubicBezTo>
                    <a:pt x="5822" y="10481"/>
                    <a:pt x="7042" y="11257"/>
                    <a:pt x="7042" y="11257"/>
                  </a:cubicBezTo>
                  <a:cubicBezTo>
                    <a:pt x="7042" y="11257"/>
                    <a:pt x="6266" y="10425"/>
                    <a:pt x="6821" y="8928"/>
                  </a:cubicBezTo>
                  <a:cubicBezTo>
                    <a:pt x="7042" y="8263"/>
                    <a:pt x="7430" y="6322"/>
                    <a:pt x="5933" y="5989"/>
                  </a:cubicBezTo>
                  <a:cubicBezTo>
                    <a:pt x="5722" y="5936"/>
                    <a:pt x="5532" y="5912"/>
                    <a:pt x="5362" y="5912"/>
                  </a:cubicBezTo>
                  <a:cubicBezTo>
                    <a:pt x="3735" y="5912"/>
                    <a:pt x="3826" y="8099"/>
                    <a:pt x="3826" y="8651"/>
                  </a:cubicBezTo>
                  <a:cubicBezTo>
                    <a:pt x="3794" y="9041"/>
                    <a:pt x="3513" y="9298"/>
                    <a:pt x="3242" y="9298"/>
                  </a:cubicBezTo>
                  <a:cubicBezTo>
                    <a:pt x="3051" y="9298"/>
                    <a:pt x="2864" y="9171"/>
                    <a:pt x="2773" y="8873"/>
                  </a:cubicBezTo>
                  <a:cubicBezTo>
                    <a:pt x="2495" y="8207"/>
                    <a:pt x="3050" y="5878"/>
                    <a:pt x="3604" y="5047"/>
                  </a:cubicBezTo>
                  <a:cubicBezTo>
                    <a:pt x="4159" y="4215"/>
                    <a:pt x="4935" y="2163"/>
                    <a:pt x="4436" y="1331"/>
                  </a:cubicBezTo>
                  <a:cubicBezTo>
                    <a:pt x="3992" y="444"/>
                    <a:pt x="2883" y="0"/>
                    <a:pt x="20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4"/>
            <p:cNvSpPr/>
            <p:nvPr/>
          </p:nvSpPr>
          <p:spPr>
            <a:xfrm>
              <a:off x="4449750" y="2473575"/>
              <a:ext cx="235700" cy="182225"/>
            </a:xfrm>
            <a:custGeom>
              <a:avLst/>
              <a:gdLst/>
              <a:ahLst/>
              <a:cxnLst/>
              <a:rect l="l" t="t" r="r" b="b"/>
              <a:pathLst>
                <a:path w="9428" h="7289" extrusionOk="0">
                  <a:moveTo>
                    <a:pt x="7634" y="1"/>
                  </a:moveTo>
                  <a:cubicBezTo>
                    <a:pt x="7341" y="1"/>
                    <a:pt x="7029" y="111"/>
                    <a:pt x="6710" y="302"/>
                  </a:cubicBezTo>
                  <a:cubicBezTo>
                    <a:pt x="6121" y="616"/>
                    <a:pt x="6144" y="764"/>
                    <a:pt x="5872" y="764"/>
                  </a:cubicBezTo>
                  <a:cubicBezTo>
                    <a:pt x="5761" y="764"/>
                    <a:pt x="5599" y="739"/>
                    <a:pt x="5324" y="690"/>
                  </a:cubicBezTo>
                  <a:cubicBezTo>
                    <a:pt x="5234" y="679"/>
                    <a:pt x="5147" y="673"/>
                    <a:pt x="5063" y="673"/>
                  </a:cubicBezTo>
                  <a:cubicBezTo>
                    <a:pt x="4321" y="673"/>
                    <a:pt x="3792" y="1107"/>
                    <a:pt x="2995" y="1855"/>
                  </a:cubicBezTo>
                  <a:cubicBezTo>
                    <a:pt x="2108" y="2686"/>
                    <a:pt x="999" y="2853"/>
                    <a:pt x="500" y="3241"/>
                  </a:cubicBezTo>
                  <a:cubicBezTo>
                    <a:pt x="1" y="3685"/>
                    <a:pt x="611" y="4073"/>
                    <a:pt x="832" y="4350"/>
                  </a:cubicBezTo>
                  <a:cubicBezTo>
                    <a:pt x="999" y="4627"/>
                    <a:pt x="1054" y="5293"/>
                    <a:pt x="1387" y="5681"/>
                  </a:cubicBezTo>
                  <a:cubicBezTo>
                    <a:pt x="1638" y="6032"/>
                    <a:pt x="1390" y="6473"/>
                    <a:pt x="1995" y="6473"/>
                  </a:cubicBezTo>
                  <a:cubicBezTo>
                    <a:pt x="2059" y="6473"/>
                    <a:pt x="2133" y="6468"/>
                    <a:pt x="2219" y="6457"/>
                  </a:cubicBezTo>
                  <a:cubicBezTo>
                    <a:pt x="2694" y="6368"/>
                    <a:pt x="2914" y="6311"/>
                    <a:pt x="3076" y="6311"/>
                  </a:cubicBezTo>
                  <a:cubicBezTo>
                    <a:pt x="3217" y="6311"/>
                    <a:pt x="3314" y="6354"/>
                    <a:pt x="3494" y="6457"/>
                  </a:cubicBezTo>
                  <a:cubicBezTo>
                    <a:pt x="3827" y="6734"/>
                    <a:pt x="4714" y="7289"/>
                    <a:pt x="4714" y="7289"/>
                  </a:cubicBezTo>
                  <a:lnTo>
                    <a:pt x="8097" y="2853"/>
                  </a:lnTo>
                  <a:cubicBezTo>
                    <a:pt x="8097" y="2853"/>
                    <a:pt x="9427" y="2076"/>
                    <a:pt x="8873" y="967"/>
                  </a:cubicBezTo>
                  <a:cubicBezTo>
                    <a:pt x="8531" y="284"/>
                    <a:pt x="8105" y="1"/>
                    <a:pt x="7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4"/>
            <p:cNvSpPr/>
            <p:nvPr/>
          </p:nvSpPr>
          <p:spPr>
            <a:xfrm>
              <a:off x="4623050" y="2486150"/>
              <a:ext cx="43000" cy="51825"/>
            </a:xfrm>
            <a:custGeom>
              <a:avLst/>
              <a:gdLst/>
              <a:ahLst/>
              <a:cxnLst/>
              <a:rect l="l" t="t" r="r" b="b"/>
              <a:pathLst>
                <a:path w="1720" h="2073" extrusionOk="0">
                  <a:moveTo>
                    <a:pt x="543" y="0"/>
                  </a:moveTo>
                  <a:cubicBezTo>
                    <a:pt x="443" y="0"/>
                    <a:pt x="353" y="38"/>
                    <a:pt x="277" y="76"/>
                  </a:cubicBezTo>
                  <a:cubicBezTo>
                    <a:pt x="166" y="132"/>
                    <a:pt x="0" y="409"/>
                    <a:pt x="0" y="409"/>
                  </a:cubicBezTo>
                  <a:cubicBezTo>
                    <a:pt x="0" y="409"/>
                    <a:pt x="246" y="251"/>
                    <a:pt x="510" y="251"/>
                  </a:cubicBezTo>
                  <a:cubicBezTo>
                    <a:pt x="716" y="251"/>
                    <a:pt x="932" y="347"/>
                    <a:pt x="1054" y="686"/>
                  </a:cubicBezTo>
                  <a:cubicBezTo>
                    <a:pt x="1331" y="1352"/>
                    <a:pt x="776" y="2073"/>
                    <a:pt x="776" y="2073"/>
                  </a:cubicBezTo>
                  <a:cubicBezTo>
                    <a:pt x="776" y="2073"/>
                    <a:pt x="1719" y="1629"/>
                    <a:pt x="1220" y="686"/>
                  </a:cubicBezTo>
                  <a:cubicBezTo>
                    <a:pt x="965" y="140"/>
                    <a:pt x="734"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4"/>
            <p:cNvSpPr/>
            <p:nvPr/>
          </p:nvSpPr>
          <p:spPr>
            <a:xfrm>
              <a:off x="4539875" y="2523150"/>
              <a:ext cx="84575" cy="32550"/>
            </a:xfrm>
            <a:custGeom>
              <a:avLst/>
              <a:gdLst/>
              <a:ahLst/>
              <a:cxnLst/>
              <a:rect l="l" t="t" r="r" b="b"/>
              <a:pathLst>
                <a:path w="3383" h="1302" extrusionOk="0">
                  <a:moveTo>
                    <a:pt x="1389" y="1"/>
                  </a:moveTo>
                  <a:cubicBezTo>
                    <a:pt x="1269" y="1"/>
                    <a:pt x="1138" y="12"/>
                    <a:pt x="998" y="38"/>
                  </a:cubicBezTo>
                  <a:cubicBezTo>
                    <a:pt x="55" y="149"/>
                    <a:pt x="0" y="1202"/>
                    <a:pt x="0" y="1202"/>
                  </a:cubicBezTo>
                  <a:cubicBezTo>
                    <a:pt x="0" y="1202"/>
                    <a:pt x="222" y="1301"/>
                    <a:pt x="600" y="1301"/>
                  </a:cubicBezTo>
                  <a:cubicBezTo>
                    <a:pt x="789" y="1301"/>
                    <a:pt x="1017" y="1276"/>
                    <a:pt x="1275" y="1202"/>
                  </a:cubicBezTo>
                  <a:cubicBezTo>
                    <a:pt x="1941" y="981"/>
                    <a:pt x="2495" y="537"/>
                    <a:pt x="2495" y="537"/>
                  </a:cubicBezTo>
                  <a:lnTo>
                    <a:pt x="3383" y="204"/>
                  </a:lnTo>
                  <a:lnTo>
                    <a:pt x="3327" y="38"/>
                  </a:lnTo>
                  <a:lnTo>
                    <a:pt x="2384" y="315"/>
                  </a:lnTo>
                  <a:cubicBezTo>
                    <a:pt x="2384" y="315"/>
                    <a:pt x="2031" y="1"/>
                    <a:pt x="1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4"/>
            <p:cNvSpPr/>
            <p:nvPr/>
          </p:nvSpPr>
          <p:spPr>
            <a:xfrm>
              <a:off x="4548175" y="2527400"/>
              <a:ext cx="47175" cy="22125"/>
            </a:xfrm>
            <a:custGeom>
              <a:avLst/>
              <a:gdLst/>
              <a:ahLst/>
              <a:cxnLst/>
              <a:rect l="l" t="t" r="r" b="b"/>
              <a:pathLst>
                <a:path w="1887" h="885" extrusionOk="0">
                  <a:moveTo>
                    <a:pt x="1083" y="0"/>
                  </a:moveTo>
                  <a:cubicBezTo>
                    <a:pt x="990" y="0"/>
                    <a:pt x="888" y="11"/>
                    <a:pt x="777" y="34"/>
                  </a:cubicBezTo>
                  <a:cubicBezTo>
                    <a:pt x="112" y="201"/>
                    <a:pt x="1" y="811"/>
                    <a:pt x="1" y="811"/>
                  </a:cubicBezTo>
                  <a:cubicBezTo>
                    <a:pt x="1" y="811"/>
                    <a:pt x="198" y="885"/>
                    <a:pt x="477" y="885"/>
                  </a:cubicBezTo>
                  <a:cubicBezTo>
                    <a:pt x="617" y="885"/>
                    <a:pt x="777" y="866"/>
                    <a:pt x="943" y="811"/>
                  </a:cubicBezTo>
                  <a:cubicBezTo>
                    <a:pt x="1332" y="755"/>
                    <a:pt x="1886" y="367"/>
                    <a:pt x="1886" y="367"/>
                  </a:cubicBezTo>
                  <a:cubicBezTo>
                    <a:pt x="1886" y="367"/>
                    <a:pt x="1642" y="0"/>
                    <a:pt x="10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4"/>
            <p:cNvSpPr/>
            <p:nvPr/>
          </p:nvSpPr>
          <p:spPr>
            <a:xfrm>
              <a:off x="4552350" y="2529625"/>
              <a:ext cx="20800" cy="20825"/>
            </a:xfrm>
            <a:custGeom>
              <a:avLst/>
              <a:gdLst/>
              <a:ahLst/>
              <a:cxnLst/>
              <a:rect l="l" t="t" r="r" b="b"/>
              <a:pathLst>
                <a:path w="832" h="833" extrusionOk="0">
                  <a:moveTo>
                    <a:pt x="388" y="1"/>
                  </a:moveTo>
                  <a:cubicBezTo>
                    <a:pt x="166" y="1"/>
                    <a:pt x="0" y="167"/>
                    <a:pt x="0" y="389"/>
                  </a:cubicBezTo>
                  <a:cubicBezTo>
                    <a:pt x="0" y="611"/>
                    <a:pt x="166" y="833"/>
                    <a:pt x="388" y="833"/>
                  </a:cubicBezTo>
                  <a:cubicBezTo>
                    <a:pt x="610" y="833"/>
                    <a:pt x="832" y="611"/>
                    <a:pt x="832" y="389"/>
                  </a:cubicBezTo>
                  <a:cubicBezTo>
                    <a:pt x="832" y="167"/>
                    <a:pt x="610" y="1"/>
                    <a:pt x="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4"/>
            <p:cNvSpPr/>
            <p:nvPr/>
          </p:nvSpPr>
          <p:spPr>
            <a:xfrm>
              <a:off x="4534325" y="2513850"/>
              <a:ext cx="54075" cy="25500"/>
            </a:xfrm>
            <a:custGeom>
              <a:avLst/>
              <a:gdLst/>
              <a:ahLst/>
              <a:cxnLst/>
              <a:rect l="l" t="t" r="r" b="b"/>
              <a:pathLst>
                <a:path w="2163" h="1020" extrusionOk="0">
                  <a:moveTo>
                    <a:pt x="1419" y="0"/>
                  </a:moveTo>
                  <a:cubicBezTo>
                    <a:pt x="1179" y="0"/>
                    <a:pt x="911" y="45"/>
                    <a:pt x="666" y="188"/>
                  </a:cubicBezTo>
                  <a:cubicBezTo>
                    <a:pt x="167" y="465"/>
                    <a:pt x="0" y="1020"/>
                    <a:pt x="0" y="1020"/>
                  </a:cubicBezTo>
                  <a:cubicBezTo>
                    <a:pt x="0" y="1020"/>
                    <a:pt x="222" y="743"/>
                    <a:pt x="721" y="410"/>
                  </a:cubicBezTo>
                  <a:cubicBezTo>
                    <a:pt x="1095" y="160"/>
                    <a:pt x="1719" y="129"/>
                    <a:pt x="2008" y="129"/>
                  </a:cubicBezTo>
                  <a:cubicBezTo>
                    <a:pt x="2104" y="129"/>
                    <a:pt x="2163" y="133"/>
                    <a:pt x="2163" y="133"/>
                  </a:cubicBezTo>
                  <a:cubicBezTo>
                    <a:pt x="2163" y="133"/>
                    <a:pt x="1831" y="0"/>
                    <a:pt x="1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4"/>
            <p:cNvSpPr/>
            <p:nvPr/>
          </p:nvSpPr>
          <p:spPr>
            <a:xfrm>
              <a:off x="4484425" y="2604150"/>
              <a:ext cx="49925" cy="12850"/>
            </a:xfrm>
            <a:custGeom>
              <a:avLst/>
              <a:gdLst/>
              <a:ahLst/>
              <a:cxnLst/>
              <a:rect l="l" t="t" r="r" b="b"/>
              <a:pathLst>
                <a:path w="1997" h="514" extrusionOk="0">
                  <a:moveTo>
                    <a:pt x="1315" y="1"/>
                  </a:moveTo>
                  <a:cubicBezTo>
                    <a:pt x="970" y="1"/>
                    <a:pt x="513" y="118"/>
                    <a:pt x="277" y="236"/>
                  </a:cubicBezTo>
                  <a:cubicBezTo>
                    <a:pt x="166" y="347"/>
                    <a:pt x="0" y="513"/>
                    <a:pt x="0" y="513"/>
                  </a:cubicBezTo>
                  <a:cubicBezTo>
                    <a:pt x="0" y="513"/>
                    <a:pt x="499" y="236"/>
                    <a:pt x="832" y="236"/>
                  </a:cubicBezTo>
                  <a:cubicBezTo>
                    <a:pt x="1330" y="327"/>
                    <a:pt x="1495" y="417"/>
                    <a:pt x="1690" y="417"/>
                  </a:cubicBezTo>
                  <a:cubicBezTo>
                    <a:pt x="1734" y="417"/>
                    <a:pt x="1779" y="412"/>
                    <a:pt x="1830" y="402"/>
                  </a:cubicBezTo>
                  <a:cubicBezTo>
                    <a:pt x="1885" y="347"/>
                    <a:pt x="1996" y="181"/>
                    <a:pt x="1664" y="70"/>
                  </a:cubicBezTo>
                  <a:cubicBezTo>
                    <a:pt x="1582" y="21"/>
                    <a:pt x="1458" y="1"/>
                    <a:pt x="1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4"/>
            <p:cNvSpPr/>
            <p:nvPr/>
          </p:nvSpPr>
          <p:spPr>
            <a:xfrm>
              <a:off x="4470550" y="2578600"/>
              <a:ext cx="21625" cy="8050"/>
            </a:xfrm>
            <a:custGeom>
              <a:avLst/>
              <a:gdLst/>
              <a:ahLst/>
              <a:cxnLst/>
              <a:rect l="l" t="t" r="r" b="b"/>
              <a:pathLst>
                <a:path w="865" h="322" extrusionOk="0">
                  <a:moveTo>
                    <a:pt x="684" y="1"/>
                  </a:moveTo>
                  <a:cubicBezTo>
                    <a:pt x="650" y="1"/>
                    <a:pt x="608" y="12"/>
                    <a:pt x="555" y="38"/>
                  </a:cubicBezTo>
                  <a:cubicBezTo>
                    <a:pt x="463" y="57"/>
                    <a:pt x="370" y="63"/>
                    <a:pt x="288" y="63"/>
                  </a:cubicBezTo>
                  <a:cubicBezTo>
                    <a:pt x="124" y="63"/>
                    <a:pt x="1" y="38"/>
                    <a:pt x="0" y="38"/>
                  </a:cubicBezTo>
                  <a:lnTo>
                    <a:pt x="0" y="38"/>
                  </a:lnTo>
                  <a:cubicBezTo>
                    <a:pt x="1" y="38"/>
                    <a:pt x="237" y="322"/>
                    <a:pt x="491" y="322"/>
                  </a:cubicBezTo>
                  <a:cubicBezTo>
                    <a:pt x="512" y="322"/>
                    <a:pt x="534" y="320"/>
                    <a:pt x="555" y="315"/>
                  </a:cubicBezTo>
                  <a:cubicBezTo>
                    <a:pt x="788" y="315"/>
                    <a:pt x="865"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4"/>
            <p:cNvSpPr/>
            <p:nvPr/>
          </p:nvSpPr>
          <p:spPr>
            <a:xfrm>
              <a:off x="4582850" y="2313050"/>
              <a:ext cx="26350" cy="33625"/>
            </a:xfrm>
            <a:custGeom>
              <a:avLst/>
              <a:gdLst/>
              <a:ahLst/>
              <a:cxnLst/>
              <a:rect l="l" t="t" r="r" b="b"/>
              <a:pathLst>
                <a:path w="1054" h="1345" extrusionOk="0">
                  <a:moveTo>
                    <a:pt x="610" y="0"/>
                  </a:moveTo>
                  <a:cubicBezTo>
                    <a:pt x="461" y="0"/>
                    <a:pt x="311" y="80"/>
                    <a:pt x="222" y="346"/>
                  </a:cubicBezTo>
                  <a:cubicBezTo>
                    <a:pt x="0" y="901"/>
                    <a:pt x="721" y="1344"/>
                    <a:pt x="721" y="1344"/>
                  </a:cubicBezTo>
                  <a:lnTo>
                    <a:pt x="1054" y="180"/>
                  </a:lnTo>
                  <a:cubicBezTo>
                    <a:pt x="1054" y="180"/>
                    <a:pt x="834" y="0"/>
                    <a:pt x="6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4"/>
            <p:cNvSpPr/>
            <p:nvPr/>
          </p:nvSpPr>
          <p:spPr>
            <a:xfrm>
              <a:off x="4574525" y="2357700"/>
              <a:ext cx="22200" cy="30550"/>
            </a:xfrm>
            <a:custGeom>
              <a:avLst/>
              <a:gdLst/>
              <a:ahLst/>
              <a:cxnLst/>
              <a:rect l="l" t="t" r="r" b="b"/>
              <a:pathLst>
                <a:path w="888" h="1222" extrusionOk="0">
                  <a:moveTo>
                    <a:pt x="491" y="0"/>
                  </a:moveTo>
                  <a:cubicBezTo>
                    <a:pt x="316" y="0"/>
                    <a:pt x="133" y="83"/>
                    <a:pt x="56" y="390"/>
                  </a:cubicBezTo>
                  <a:cubicBezTo>
                    <a:pt x="0" y="945"/>
                    <a:pt x="666" y="1222"/>
                    <a:pt x="666" y="1222"/>
                  </a:cubicBezTo>
                  <a:lnTo>
                    <a:pt x="888" y="113"/>
                  </a:lnTo>
                  <a:cubicBezTo>
                    <a:pt x="888" y="113"/>
                    <a:pt x="695" y="0"/>
                    <a:pt x="4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4"/>
            <p:cNvSpPr/>
            <p:nvPr/>
          </p:nvSpPr>
          <p:spPr>
            <a:xfrm>
              <a:off x="4613325" y="2323075"/>
              <a:ext cx="22225" cy="26400"/>
            </a:xfrm>
            <a:custGeom>
              <a:avLst/>
              <a:gdLst/>
              <a:ahLst/>
              <a:cxnLst/>
              <a:rect l="l" t="t" r="r" b="b"/>
              <a:pathLst>
                <a:path w="889" h="1056" extrusionOk="0">
                  <a:moveTo>
                    <a:pt x="278" y="1"/>
                  </a:moveTo>
                  <a:lnTo>
                    <a:pt x="1" y="1054"/>
                  </a:lnTo>
                  <a:cubicBezTo>
                    <a:pt x="1" y="1054"/>
                    <a:pt x="16" y="1056"/>
                    <a:pt x="41" y="1056"/>
                  </a:cubicBezTo>
                  <a:cubicBezTo>
                    <a:pt x="155" y="1056"/>
                    <a:pt x="485" y="1019"/>
                    <a:pt x="666" y="611"/>
                  </a:cubicBezTo>
                  <a:cubicBezTo>
                    <a:pt x="888" y="111"/>
                    <a:pt x="278" y="1"/>
                    <a:pt x="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4"/>
            <p:cNvSpPr/>
            <p:nvPr/>
          </p:nvSpPr>
          <p:spPr>
            <a:xfrm>
              <a:off x="4603625" y="2360500"/>
              <a:ext cx="19450" cy="30525"/>
            </a:xfrm>
            <a:custGeom>
              <a:avLst/>
              <a:gdLst/>
              <a:ahLst/>
              <a:cxnLst/>
              <a:rect l="l" t="t" r="r" b="b"/>
              <a:pathLst>
                <a:path w="778" h="1221" extrusionOk="0">
                  <a:moveTo>
                    <a:pt x="223" y="1"/>
                  </a:moveTo>
                  <a:lnTo>
                    <a:pt x="1" y="1221"/>
                  </a:lnTo>
                  <a:cubicBezTo>
                    <a:pt x="1" y="1221"/>
                    <a:pt x="500" y="1221"/>
                    <a:pt x="722" y="555"/>
                  </a:cubicBezTo>
                  <a:cubicBezTo>
                    <a:pt x="777" y="112"/>
                    <a:pt x="223" y="1"/>
                    <a:pt x="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4"/>
            <p:cNvSpPr/>
            <p:nvPr/>
          </p:nvSpPr>
          <p:spPr>
            <a:xfrm>
              <a:off x="4441450" y="2808275"/>
              <a:ext cx="37450" cy="116475"/>
            </a:xfrm>
            <a:custGeom>
              <a:avLst/>
              <a:gdLst/>
              <a:ahLst/>
              <a:cxnLst/>
              <a:rect l="l" t="t" r="r" b="b"/>
              <a:pathLst>
                <a:path w="1498" h="4659" extrusionOk="0">
                  <a:moveTo>
                    <a:pt x="1442" y="0"/>
                  </a:moveTo>
                  <a:cubicBezTo>
                    <a:pt x="1442" y="1"/>
                    <a:pt x="0" y="278"/>
                    <a:pt x="111" y="1997"/>
                  </a:cubicBezTo>
                  <a:cubicBezTo>
                    <a:pt x="111" y="3716"/>
                    <a:pt x="1331" y="4658"/>
                    <a:pt x="1331" y="4658"/>
                  </a:cubicBezTo>
                  <a:lnTo>
                    <a:pt x="1497" y="3882"/>
                  </a:lnTo>
                  <a:cubicBezTo>
                    <a:pt x="1497" y="3882"/>
                    <a:pt x="610" y="3050"/>
                    <a:pt x="610" y="1997"/>
                  </a:cubicBezTo>
                  <a:cubicBezTo>
                    <a:pt x="610" y="943"/>
                    <a:pt x="1442" y="1"/>
                    <a:pt x="1442" y="0"/>
                  </a:cubicBezTo>
                  <a:close/>
                </a:path>
              </a:pathLst>
            </a:custGeom>
            <a:solidFill>
              <a:srgbClr val="C149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4"/>
            <p:cNvSpPr/>
            <p:nvPr/>
          </p:nvSpPr>
          <p:spPr>
            <a:xfrm>
              <a:off x="4470550" y="2897000"/>
              <a:ext cx="257875" cy="16650"/>
            </a:xfrm>
            <a:custGeom>
              <a:avLst/>
              <a:gdLst/>
              <a:ahLst/>
              <a:cxnLst/>
              <a:rect l="l" t="t" r="r" b="b"/>
              <a:pathLst>
                <a:path w="10315" h="666" extrusionOk="0">
                  <a:moveTo>
                    <a:pt x="0" y="0"/>
                  </a:moveTo>
                  <a:lnTo>
                    <a:pt x="444" y="666"/>
                  </a:lnTo>
                  <a:lnTo>
                    <a:pt x="10037" y="666"/>
                  </a:lnTo>
                  <a:lnTo>
                    <a:pt x="103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1" name="Google Shape;3981;p74"/>
          <p:cNvGrpSpPr/>
          <p:nvPr/>
        </p:nvGrpSpPr>
        <p:grpSpPr>
          <a:xfrm>
            <a:off x="4665326" y="3805139"/>
            <a:ext cx="814498" cy="1002016"/>
            <a:chOff x="6671950" y="4370550"/>
            <a:chExt cx="506025" cy="622525"/>
          </a:xfrm>
        </p:grpSpPr>
        <p:sp>
          <p:nvSpPr>
            <p:cNvPr id="3982" name="Google Shape;3982;p74"/>
            <p:cNvSpPr/>
            <p:nvPr/>
          </p:nvSpPr>
          <p:spPr>
            <a:xfrm>
              <a:off x="7090625" y="4498150"/>
              <a:ext cx="24975" cy="110925"/>
            </a:xfrm>
            <a:custGeom>
              <a:avLst/>
              <a:gdLst/>
              <a:ahLst/>
              <a:cxnLst/>
              <a:rect l="l" t="t" r="r" b="b"/>
              <a:pathLst>
                <a:path w="999" h="4437" extrusionOk="0">
                  <a:moveTo>
                    <a:pt x="499" y="0"/>
                  </a:moveTo>
                  <a:lnTo>
                    <a:pt x="0" y="56"/>
                  </a:lnTo>
                  <a:cubicBezTo>
                    <a:pt x="444" y="1941"/>
                    <a:pt x="499" y="4437"/>
                    <a:pt x="499" y="4437"/>
                  </a:cubicBezTo>
                  <a:lnTo>
                    <a:pt x="998" y="4437"/>
                  </a:lnTo>
                  <a:cubicBezTo>
                    <a:pt x="998" y="4437"/>
                    <a:pt x="832" y="183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4"/>
            <p:cNvSpPr/>
            <p:nvPr/>
          </p:nvSpPr>
          <p:spPr>
            <a:xfrm>
              <a:off x="7001900" y="4370550"/>
              <a:ext cx="149750" cy="111000"/>
            </a:xfrm>
            <a:custGeom>
              <a:avLst/>
              <a:gdLst/>
              <a:ahLst/>
              <a:cxnLst/>
              <a:rect l="l" t="t" r="r" b="b"/>
              <a:pathLst>
                <a:path w="5990" h="4440" extrusionOk="0">
                  <a:moveTo>
                    <a:pt x="3552" y="0"/>
                  </a:moveTo>
                  <a:cubicBezTo>
                    <a:pt x="3033" y="0"/>
                    <a:pt x="2773" y="779"/>
                    <a:pt x="2773" y="779"/>
                  </a:cubicBezTo>
                  <a:cubicBezTo>
                    <a:pt x="2773" y="779"/>
                    <a:pt x="2535" y="343"/>
                    <a:pt x="2058" y="343"/>
                  </a:cubicBezTo>
                  <a:cubicBezTo>
                    <a:pt x="1972" y="343"/>
                    <a:pt x="1877" y="357"/>
                    <a:pt x="1775" y="391"/>
                  </a:cubicBezTo>
                  <a:cubicBezTo>
                    <a:pt x="1220" y="557"/>
                    <a:pt x="1387" y="1334"/>
                    <a:pt x="1387" y="1334"/>
                  </a:cubicBezTo>
                  <a:cubicBezTo>
                    <a:pt x="1387" y="1334"/>
                    <a:pt x="1165" y="1201"/>
                    <a:pt x="905" y="1201"/>
                  </a:cubicBezTo>
                  <a:cubicBezTo>
                    <a:pt x="753" y="1201"/>
                    <a:pt x="587" y="1246"/>
                    <a:pt x="444" y="1389"/>
                  </a:cubicBezTo>
                  <a:cubicBezTo>
                    <a:pt x="0" y="1777"/>
                    <a:pt x="278" y="2166"/>
                    <a:pt x="777" y="2776"/>
                  </a:cubicBezTo>
                  <a:cubicBezTo>
                    <a:pt x="1276" y="3441"/>
                    <a:pt x="2662" y="4439"/>
                    <a:pt x="2662" y="4439"/>
                  </a:cubicBezTo>
                  <a:lnTo>
                    <a:pt x="4326" y="4328"/>
                  </a:lnTo>
                  <a:cubicBezTo>
                    <a:pt x="4326" y="4328"/>
                    <a:pt x="5989" y="1667"/>
                    <a:pt x="5379" y="946"/>
                  </a:cubicBezTo>
                  <a:cubicBezTo>
                    <a:pt x="5185" y="719"/>
                    <a:pt x="5019" y="639"/>
                    <a:pt x="4882" y="639"/>
                  </a:cubicBezTo>
                  <a:cubicBezTo>
                    <a:pt x="4548" y="639"/>
                    <a:pt x="4381" y="1112"/>
                    <a:pt x="4381" y="1112"/>
                  </a:cubicBezTo>
                  <a:cubicBezTo>
                    <a:pt x="4381" y="1112"/>
                    <a:pt x="4547" y="169"/>
                    <a:pt x="3605" y="3"/>
                  </a:cubicBezTo>
                  <a:cubicBezTo>
                    <a:pt x="3587" y="1"/>
                    <a:pt x="3569" y="0"/>
                    <a:pt x="3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4"/>
            <p:cNvSpPr/>
            <p:nvPr/>
          </p:nvSpPr>
          <p:spPr>
            <a:xfrm>
              <a:off x="7053200" y="4451025"/>
              <a:ext cx="72100" cy="54400"/>
            </a:xfrm>
            <a:custGeom>
              <a:avLst/>
              <a:gdLst/>
              <a:ahLst/>
              <a:cxnLst/>
              <a:rect l="l" t="t" r="r" b="b"/>
              <a:pathLst>
                <a:path w="2884" h="2176" extrusionOk="0">
                  <a:moveTo>
                    <a:pt x="2828" y="0"/>
                  </a:moveTo>
                  <a:cubicBezTo>
                    <a:pt x="2828" y="0"/>
                    <a:pt x="2273" y="499"/>
                    <a:pt x="1497" y="1054"/>
                  </a:cubicBezTo>
                  <a:cubicBezTo>
                    <a:pt x="943" y="856"/>
                    <a:pt x="416" y="827"/>
                    <a:pt x="161" y="827"/>
                  </a:cubicBezTo>
                  <a:cubicBezTo>
                    <a:pt x="59" y="827"/>
                    <a:pt x="0" y="832"/>
                    <a:pt x="0" y="832"/>
                  </a:cubicBezTo>
                  <a:cubicBezTo>
                    <a:pt x="0" y="832"/>
                    <a:pt x="597" y="2176"/>
                    <a:pt x="1745" y="2176"/>
                  </a:cubicBezTo>
                  <a:cubicBezTo>
                    <a:pt x="1808" y="2176"/>
                    <a:pt x="1874" y="2171"/>
                    <a:pt x="1941" y="2163"/>
                  </a:cubicBezTo>
                  <a:cubicBezTo>
                    <a:pt x="2883" y="1996"/>
                    <a:pt x="2828" y="0"/>
                    <a:pt x="28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4"/>
            <p:cNvSpPr/>
            <p:nvPr/>
          </p:nvSpPr>
          <p:spPr>
            <a:xfrm>
              <a:off x="6976950" y="4536975"/>
              <a:ext cx="52700" cy="106750"/>
            </a:xfrm>
            <a:custGeom>
              <a:avLst/>
              <a:gdLst/>
              <a:ahLst/>
              <a:cxnLst/>
              <a:rect l="l" t="t" r="r" b="b"/>
              <a:pathLst>
                <a:path w="2108" h="4270" extrusionOk="0">
                  <a:moveTo>
                    <a:pt x="388" y="0"/>
                  </a:moveTo>
                  <a:lnTo>
                    <a:pt x="0" y="222"/>
                  </a:lnTo>
                  <a:cubicBezTo>
                    <a:pt x="887" y="1885"/>
                    <a:pt x="1719" y="4270"/>
                    <a:pt x="1719" y="4270"/>
                  </a:cubicBezTo>
                  <a:lnTo>
                    <a:pt x="2107" y="4103"/>
                  </a:lnTo>
                  <a:cubicBezTo>
                    <a:pt x="2107" y="4103"/>
                    <a:pt x="1276" y="1664"/>
                    <a:pt x="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4"/>
            <p:cNvSpPr/>
            <p:nvPr/>
          </p:nvSpPr>
          <p:spPr>
            <a:xfrm>
              <a:off x="6868825" y="4421425"/>
              <a:ext cx="140025" cy="112800"/>
            </a:xfrm>
            <a:custGeom>
              <a:avLst/>
              <a:gdLst/>
              <a:ahLst/>
              <a:cxnLst/>
              <a:rect l="l" t="t" r="r" b="b"/>
              <a:pathLst>
                <a:path w="5601" h="4512" extrusionOk="0">
                  <a:moveTo>
                    <a:pt x="3130" y="1"/>
                  </a:moveTo>
                  <a:cubicBezTo>
                    <a:pt x="3071" y="1"/>
                    <a:pt x="3007" y="7"/>
                    <a:pt x="2939" y="20"/>
                  </a:cubicBezTo>
                  <a:cubicBezTo>
                    <a:pt x="2384" y="75"/>
                    <a:pt x="2384" y="962"/>
                    <a:pt x="2384" y="962"/>
                  </a:cubicBezTo>
                  <a:cubicBezTo>
                    <a:pt x="2384" y="962"/>
                    <a:pt x="2147" y="699"/>
                    <a:pt x="1800" y="699"/>
                  </a:cubicBezTo>
                  <a:cubicBezTo>
                    <a:pt x="1643" y="699"/>
                    <a:pt x="1465" y="752"/>
                    <a:pt x="1275" y="907"/>
                  </a:cubicBezTo>
                  <a:cubicBezTo>
                    <a:pt x="776" y="1240"/>
                    <a:pt x="1164" y="1960"/>
                    <a:pt x="1164" y="1960"/>
                  </a:cubicBezTo>
                  <a:cubicBezTo>
                    <a:pt x="1164" y="1960"/>
                    <a:pt x="1044" y="1917"/>
                    <a:pt x="886" y="1917"/>
                  </a:cubicBezTo>
                  <a:cubicBezTo>
                    <a:pt x="688" y="1917"/>
                    <a:pt x="431" y="1985"/>
                    <a:pt x="277" y="2293"/>
                  </a:cubicBezTo>
                  <a:cubicBezTo>
                    <a:pt x="0" y="2792"/>
                    <a:pt x="333" y="3125"/>
                    <a:pt x="1054" y="3458"/>
                  </a:cubicBezTo>
                  <a:cubicBezTo>
                    <a:pt x="1719" y="3901"/>
                    <a:pt x="3327" y="4511"/>
                    <a:pt x="3327" y="4511"/>
                  </a:cubicBezTo>
                  <a:lnTo>
                    <a:pt x="4769" y="3901"/>
                  </a:lnTo>
                  <a:cubicBezTo>
                    <a:pt x="4769" y="3901"/>
                    <a:pt x="5601" y="907"/>
                    <a:pt x="4769" y="352"/>
                  </a:cubicBezTo>
                  <a:cubicBezTo>
                    <a:pt x="4596" y="237"/>
                    <a:pt x="4458" y="191"/>
                    <a:pt x="4350" y="191"/>
                  </a:cubicBezTo>
                  <a:cubicBezTo>
                    <a:pt x="3937" y="191"/>
                    <a:pt x="3937" y="851"/>
                    <a:pt x="3937" y="851"/>
                  </a:cubicBezTo>
                  <a:cubicBezTo>
                    <a:pt x="3937" y="851"/>
                    <a:pt x="3843" y="1"/>
                    <a:pt x="3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4"/>
            <p:cNvSpPr/>
            <p:nvPr/>
          </p:nvSpPr>
          <p:spPr>
            <a:xfrm>
              <a:off x="6931200" y="4487050"/>
              <a:ext cx="77650" cy="63125"/>
            </a:xfrm>
            <a:custGeom>
              <a:avLst/>
              <a:gdLst/>
              <a:ahLst/>
              <a:cxnLst/>
              <a:rect l="l" t="t" r="r" b="b"/>
              <a:pathLst>
                <a:path w="3106" h="2525" extrusionOk="0">
                  <a:moveTo>
                    <a:pt x="2496" y="1"/>
                  </a:moveTo>
                  <a:lnTo>
                    <a:pt x="2496" y="1"/>
                  </a:lnTo>
                  <a:cubicBezTo>
                    <a:pt x="2496" y="1"/>
                    <a:pt x="2163" y="555"/>
                    <a:pt x="1553" y="1443"/>
                  </a:cubicBezTo>
                  <a:cubicBezTo>
                    <a:pt x="1477" y="1438"/>
                    <a:pt x="1403" y="1435"/>
                    <a:pt x="1329" y="1435"/>
                  </a:cubicBezTo>
                  <a:cubicBezTo>
                    <a:pt x="596" y="1435"/>
                    <a:pt x="0" y="1664"/>
                    <a:pt x="0" y="1664"/>
                  </a:cubicBezTo>
                  <a:cubicBezTo>
                    <a:pt x="0" y="1664"/>
                    <a:pt x="749" y="2525"/>
                    <a:pt x="1631" y="2525"/>
                  </a:cubicBezTo>
                  <a:cubicBezTo>
                    <a:pt x="1822" y="2525"/>
                    <a:pt x="2020" y="2484"/>
                    <a:pt x="2218" y="2385"/>
                  </a:cubicBezTo>
                  <a:cubicBezTo>
                    <a:pt x="3106" y="1886"/>
                    <a:pt x="2496" y="1"/>
                    <a:pt x="24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4"/>
            <p:cNvSpPr/>
            <p:nvPr/>
          </p:nvSpPr>
          <p:spPr>
            <a:xfrm>
              <a:off x="6881300" y="4602125"/>
              <a:ext cx="76250" cy="94275"/>
            </a:xfrm>
            <a:custGeom>
              <a:avLst/>
              <a:gdLst/>
              <a:ahLst/>
              <a:cxnLst/>
              <a:rect l="l" t="t" r="r" b="b"/>
              <a:pathLst>
                <a:path w="3050" h="3771" extrusionOk="0">
                  <a:moveTo>
                    <a:pt x="333" y="0"/>
                  </a:moveTo>
                  <a:lnTo>
                    <a:pt x="0" y="278"/>
                  </a:lnTo>
                  <a:cubicBezTo>
                    <a:pt x="1220" y="1664"/>
                    <a:pt x="2551" y="3716"/>
                    <a:pt x="2606" y="3771"/>
                  </a:cubicBezTo>
                  <a:lnTo>
                    <a:pt x="3050" y="3494"/>
                  </a:lnTo>
                  <a:cubicBezTo>
                    <a:pt x="3050" y="3494"/>
                    <a:pt x="1664" y="1387"/>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4"/>
            <p:cNvSpPr/>
            <p:nvPr/>
          </p:nvSpPr>
          <p:spPr>
            <a:xfrm>
              <a:off x="6759300" y="4493750"/>
              <a:ext cx="127550" cy="115325"/>
            </a:xfrm>
            <a:custGeom>
              <a:avLst/>
              <a:gdLst/>
              <a:ahLst/>
              <a:cxnLst/>
              <a:rect l="l" t="t" r="r" b="b"/>
              <a:pathLst>
                <a:path w="5102" h="4613" extrusionOk="0">
                  <a:moveTo>
                    <a:pt x="3799" y="1"/>
                  </a:moveTo>
                  <a:cubicBezTo>
                    <a:pt x="3273" y="1"/>
                    <a:pt x="3438" y="786"/>
                    <a:pt x="3438" y="786"/>
                  </a:cubicBezTo>
                  <a:cubicBezTo>
                    <a:pt x="3438" y="786"/>
                    <a:pt x="3171" y="138"/>
                    <a:pt x="2574" y="138"/>
                  </a:cubicBezTo>
                  <a:cubicBezTo>
                    <a:pt x="2451" y="138"/>
                    <a:pt x="2314" y="166"/>
                    <a:pt x="2163" y="232"/>
                  </a:cubicBezTo>
                  <a:cubicBezTo>
                    <a:pt x="1664" y="454"/>
                    <a:pt x="1830" y="1341"/>
                    <a:pt x="1830" y="1341"/>
                  </a:cubicBezTo>
                  <a:cubicBezTo>
                    <a:pt x="1830" y="1341"/>
                    <a:pt x="1631" y="1196"/>
                    <a:pt x="1378" y="1196"/>
                  </a:cubicBezTo>
                  <a:cubicBezTo>
                    <a:pt x="1187" y="1196"/>
                    <a:pt x="967" y="1278"/>
                    <a:pt x="777" y="1563"/>
                  </a:cubicBezTo>
                  <a:cubicBezTo>
                    <a:pt x="444" y="2006"/>
                    <a:pt x="998" y="2561"/>
                    <a:pt x="998" y="2561"/>
                  </a:cubicBezTo>
                  <a:cubicBezTo>
                    <a:pt x="998" y="2561"/>
                    <a:pt x="278" y="2561"/>
                    <a:pt x="167" y="3115"/>
                  </a:cubicBezTo>
                  <a:cubicBezTo>
                    <a:pt x="0" y="3614"/>
                    <a:pt x="444" y="3892"/>
                    <a:pt x="1220" y="4114"/>
                  </a:cubicBezTo>
                  <a:cubicBezTo>
                    <a:pt x="1941" y="4335"/>
                    <a:pt x="3605" y="4613"/>
                    <a:pt x="3605" y="4613"/>
                  </a:cubicBezTo>
                  <a:lnTo>
                    <a:pt x="4991" y="3559"/>
                  </a:lnTo>
                  <a:cubicBezTo>
                    <a:pt x="4991" y="3559"/>
                    <a:pt x="5102" y="454"/>
                    <a:pt x="4104" y="66"/>
                  </a:cubicBezTo>
                  <a:cubicBezTo>
                    <a:pt x="3983" y="20"/>
                    <a:pt x="3882" y="1"/>
                    <a:pt x="3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4"/>
            <p:cNvSpPr/>
            <p:nvPr/>
          </p:nvSpPr>
          <p:spPr>
            <a:xfrm>
              <a:off x="6834150" y="4550825"/>
              <a:ext cx="76275" cy="67900"/>
            </a:xfrm>
            <a:custGeom>
              <a:avLst/>
              <a:gdLst/>
              <a:ahLst/>
              <a:cxnLst/>
              <a:rect l="l" t="t" r="r" b="b"/>
              <a:pathLst>
                <a:path w="3051" h="2716" extrusionOk="0">
                  <a:moveTo>
                    <a:pt x="1942" y="1"/>
                  </a:moveTo>
                  <a:cubicBezTo>
                    <a:pt x="1942" y="1"/>
                    <a:pt x="1664" y="666"/>
                    <a:pt x="1442" y="1609"/>
                  </a:cubicBezTo>
                  <a:cubicBezTo>
                    <a:pt x="611" y="1831"/>
                    <a:pt x="1" y="2219"/>
                    <a:pt x="1" y="2219"/>
                  </a:cubicBezTo>
                  <a:cubicBezTo>
                    <a:pt x="1" y="2219"/>
                    <a:pt x="691" y="2716"/>
                    <a:pt x="1410" y="2716"/>
                  </a:cubicBezTo>
                  <a:cubicBezTo>
                    <a:pt x="1709" y="2716"/>
                    <a:pt x="2013" y="2630"/>
                    <a:pt x="2274" y="2385"/>
                  </a:cubicBezTo>
                  <a:cubicBezTo>
                    <a:pt x="3051" y="1664"/>
                    <a:pt x="1942" y="1"/>
                    <a:pt x="19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4"/>
            <p:cNvSpPr/>
            <p:nvPr/>
          </p:nvSpPr>
          <p:spPr>
            <a:xfrm>
              <a:off x="6799500" y="4692225"/>
              <a:ext cx="97075" cy="72125"/>
            </a:xfrm>
            <a:custGeom>
              <a:avLst/>
              <a:gdLst/>
              <a:ahLst/>
              <a:cxnLst/>
              <a:rect l="l" t="t" r="r" b="b"/>
              <a:pathLst>
                <a:path w="3883" h="2885" extrusionOk="0">
                  <a:moveTo>
                    <a:pt x="222" y="1"/>
                  </a:moveTo>
                  <a:lnTo>
                    <a:pt x="0" y="389"/>
                  </a:lnTo>
                  <a:cubicBezTo>
                    <a:pt x="1664" y="1276"/>
                    <a:pt x="3605" y="2884"/>
                    <a:pt x="3605" y="2884"/>
                  </a:cubicBezTo>
                  <a:lnTo>
                    <a:pt x="3882" y="2551"/>
                  </a:lnTo>
                  <a:cubicBezTo>
                    <a:pt x="3882" y="2551"/>
                    <a:pt x="1886" y="943"/>
                    <a:pt x="2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4"/>
            <p:cNvSpPr/>
            <p:nvPr/>
          </p:nvSpPr>
          <p:spPr>
            <a:xfrm>
              <a:off x="6671950" y="4601900"/>
              <a:ext cx="122025" cy="116700"/>
            </a:xfrm>
            <a:custGeom>
              <a:avLst/>
              <a:gdLst/>
              <a:ahLst/>
              <a:cxnLst/>
              <a:rect l="l" t="t" r="r" b="b"/>
              <a:pathLst>
                <a:path w="4881" h="4668" extrusionOk="0">
                  <a:moveTo>
                    <a:pt x="2803" y="1"/>
                  </a:moveTo>
                  <a:cubicBezTo>
                    <a:pt x="2048" y="1"/>
                    <a:pt x="2496" y="897"/>
                    <a:pt x="2496" y="897"/>
                  </a:cubicBezTo>
                  <a:cubicBezTo>
                    <a:pt x="2496" y="897"/>
                    <a:pt x="2149" y="521"/>
                    <a:pt x="1706" y="521"/>
                  </a:cubicBezTo>
                  <a:cubicBezTo>
                    <a:pt x="1535" y="521"/>
                    <a:pt x="1350" y="576"/>
                    <a:pt x="1165" y="730"/>
                  </a:cubicBezTo>
                  <a:cubicBezTo>
                    <a:pt x="722" y="1118"/>
                    <a:pt x="1165" y="1839"/>
                    <a:pt x="1165" y="1839"/>
                  </a:cubicBezTo>
                  <a:cubicBezTo>
                    <a:pt x="1165" y="1839"/>
                    <a:pt x="1085" y="1821"/>
                    <a:pt x="968" y="1821"/>
                  </a:cubicBezTo>
                  <a:cubicBezTo>
                    <a:pt x="734" y="1821"/>
                    <a:pt x="352" y="1895"/>
                    <a:pt x="167" y="2338"/>
                  </a:cubicBezTo>
                  <a:cubicBezTo>
                    <a:pt x="1" y="2893"/>
                    <a:pt x="722" y="3225"/>
                    <a:pt x="722" y="3225"/>
                  </a:cubicBezTo>
                  <a:cubicBezTo>
                    <a:pt x="722" y="3225"/>
                    <a:pt x="112" y="3447"/>
                    <a:pt x="112" y="4057"/>
                  </a:cubicBezTo>
                  <a:cubicBezTo>
                    <a:pt x="112" y="4612"/>
                    <a:pt x="611" y="4667"/>
                    <a:pt x="1443" y="4667"/>
                  </a:cubicBezTo>
                  <a:cubicBezTo>
                    <a:pt x="2219" y="4667"/>
                    <a:pt x="3938" y="4335"/>
                    <a:pt x="3938" y="4335"/>
                  </a:cubicBezTo>
                  <a:lnTo>
                    <a:pt x="4881" y="2948"/>
                  </a:lnTo>
                  <a:cubicBezTo>
                    <a:pt x="4881" y="2948"/>
                    <a:pt x="3938" y="9"/>
                    <a:pt x="2940" y="9"/>
                  </a:cubicBezTo>
                  <a:cubicBezTo>
                    <a:pt x="2890" y="3"/>
                    <a:pt x="2845" y="1"/>
                    <a:pt x="28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4"/>
            <p:cNvSpPr/>
            <p:nvPr/>
          </p:nvSpPr>
          <p:spPr>
            <a:xfrm>
              <a:off x="6752375" y="4645100"/>
              <a:ext cx="72100" cy="70400"/>
            </a:xfrm>
            <a:custGeom>
              <a:avLst/>
              <a:gdLst/>
              <a:ahLst/>
              <a:cxnLst/>
              <a:rect l="l" t="t" r="r" b="b"/>
              <a:pathLst>
                <a:path w="2884" h="2816" extrusionOk="0">
                  <a:moveTo>
                    <a:pt x="1275" y="0"/>
                  </a:moveTo>
                  <a:cubicBezTo>
                    <a:pt x="1275" y="0"/>
                    <a:pt x="1275" y="777"/>
                    <a:pt x="1165" y="1664"/>
                  </a:cubicBezTo>
                  <a:cubicBezTo>
                    <a:pt x="444" y="2052"/>
                    <a:pt x="0" y="2717"/>
                    <a:pt x="0" y="2717"/>
                  </a:cubicBezTo>
                  <a:cubicBezTo>
                    <a:pt x="0" y="2717"/>
                    <a:pt x="369" y="2816"/>
                    <a:pt x="828" y="2816"/>
                  </a:cubicBezTo>
                  <a:cubicBezTo>
                    <a:pt x="1345" y="2816"/>
                    <a:pt x="1977" y="2691"/>
                    <a:pt x="2329" y="2163"/>
                  </a:cubicBezTo>
                  <a:cubicBezTo>
                    <a:pt x="2884" y="1220"/>
                    <a:pt x="1275" y="0"/>
                    <a:pt x="1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4"/>
            <p:cNvSpPr/>
            <p:nvPr/>
          </p:nvSpPr>
          <p:spPr>
            <a:xfrm>
              <a:off x="6986800" y="4624475"/>
              <a:ext cx="130175" cy="368600"/>
            </a:xfrm>
            <a:custGeom>
              <a:avLst/>
              <a:gdLst/>
              <a:ahLst/>
              <a:cxnLst/>
              <a:rect l="l" t="t" r="r" b="b"/>
              <a:pathLst>
                <a:path w="5207" h="14744" extrusionOk="0">
                  <a:moveTo>
                    <a:pt x="1846" y="0"/>
                  </a:moveTo>
                  <a:cubicBezTo>
                    <a:pt x="871" y="0"/>
                    <a:pt x="1" y="1160"/>
                    <a:pt x="493" y="3099"/>
                  </a:cubicBezTo>
                  <a:cubicBezTo>
                    <a:pt x="1159" y="5816"/>
                    <a:pt x="3266" y="13025"/>
                    <a:pt x="3599" y="14744"/>
                  </a:cubicBezTo>
                  <a:lnTo>
                    <a:pt x="5151" y="14744"/>
                  </a:lnTo>
                  <a:cubicBezTo>
                    <a:pt x="5207" y="13025"/>
                    <a:pt x="4375" y="4152"/>
                    <a:pt x="3599" y="1768"/>
                  </a:cubicBezTo>
                  <a:cubicBezTo>
                    <a:pt x="3237" y="548"/>
                    <a:pt x="2517" y="0"/>
                    <a:pt x="18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4"/>
            <p:cNvSpPr/>
            <p:nvPr/>
          </p:nvSpPr>
          <p:spPr>
            <a:xfrm>
              <a:off x="6909500" y="4664150"/>
              <a:ext cx="167275" cy="328925"/>
            </a:xfrm>
            <a:custGeom>
              <a:avLst/>
              <a:gdLst/>
              <a:ahLst/>
              <a:cxnLst/>
              <a:rect l="l" t="t" r="r" b="b"/>
              <a:pathLst>
                <a:path w="6691" h="13157" extrusionOk="0">
                  <a:moveTo>
                    <a:pt x="1918" y="0"/>
                  </a:moveTo>
                  <a:cubicBezTo>
                    <a:pt x="835" y="0"/>
                    <a:pt x="0" y="1661"/>
                    <a:pt x="591" y="2954"/>
                  </a:cubicBezTo>
                  <a:cubicBezTo>
                    <a:pt x="1312" y="4617"/>
                    <a:pt x="4362" y="11770"/>
                    <a:pt x="4972" y="13157"/>
                  </a:cubicBezTo>
                  <a:lnTo>
                    <a:pt x="6691" y="13157"/>
                  </a:lnTo>
                  <a:cubicBezTo>
                    <a:pt x="6303" y="11493"/>
                    <a:pt x="4972" y="4506"/>
                    <a:pt x="3585" y="1512"/>
                  </a:cubicBezTo>
                  <a:cubicBezTo>
                    <a:pt x="3067" y="419"/>
                    <a:pt x="2461" y="0"/>
                    <a:pt x="19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4"/>
            <p:cNvSpPr/>
            <p:nvPr/>
          </p:nvSpPr>
          <p:spPr>
            <a:xfrm>
              <a:off x="7060625" y="4584850"/>
              <a:ext cx="117350" cy="408225"/>
            </a:xfrm>
            <a:custGeom>
              <a:avLst/>
              <a:gdLst/>
              <a:ahLst/>
              <a:cxnLst/>
              <a:rect l="l" t="t" r="r" b="b"/>
              <a:pathLst>
                <a:path w="4694" h="16329" extrusionOk="0">
                  <a:moveTo>
                    <a:pt x="2067" y="1"/>
                  </a:moveTo>
                  <a:cubicBezTo>
                    <a:pt x="1013" y="1"/>
                    <a:pt x="0" y="1368"/>
                    <a:pt x="424" y="2965"/>
                  </a:cubicBezTo>
                  <a:cubicBezTo>
                    <a:pt x="978" y="5238"/>
                    <a:pt x="2198" y="16329"/>
                    <a:pt x="2198" y="16329"/>
                  </a:cubicBezTo>
                  <a:lnTo>
                    <a:pt x="4139" y="16329"/>
                  </a:lnTo>
                  <a:cubicBezTo>
                    <a:pt x="4139" y="16329"/>
                    <a:pt x="4694" y="7124"/>
                    <a:pt x="3862" y="2410"/>
                  </a:cubicBezTo>
                  <a:cubicBezTo>
                    <a:pt x="3565" y="673"/>
                    <a:pt x="2806" y="1"/>
                    <a:pt x="2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4"/>
            <p:cNvSpPr/>
            <p:nvPr/>
          </p:nvSpPr>
          <p:spPr>
            <a:xfrm>
              <a:off x="6851300" y="4726800"/>
              <a:ext cx="182500" cy="266275"/>
            </a:xfrm>
            <a:custGeom>
              <a:avLst/>
              <a:gdLst/>
              <a:ahLst/>
              <a:cxnLst/>
              <a:rect l="l" t="t" r="r" b="b"/>
              <a:pathLst>
                <a:path w="7300" h="10651" extrusionOk="0">
                  <a:moveTo>
                    <a:pt x="1849" y="1"/>
                  </a:moveTo>
                  <a:cubicBezTo>
                    <a:pt x="850" y="1"/>
                    <a:pt x="1" y="1211"/>
                    <a:pt x="867" y="2832"/>
                  </a:cubicBezTo>
                  <a:cubicBezTo>
                    <a:pt x="2143" y="5161"/>
                    <a:pt x="5470" y="10651"/>
                    <a:pt x="5470" y="10651"/>
                  </a:cubicBezTo>
                  <a:lnTo>
                    <a:pt x="7300" y="10651"/>
                  </a:lnTo>
                  <a:cubicBezTo>
                    <a:pt x="7300" y="10651"/>
                    <a:pt x="4472" y="2776"/>
                    <a:pt x="3196" y="891"/>
                  </a:cubicBezTo>
                  <a:cubicBezTo>
                    <a:pt x="2823" y="269"/>
                    <a:pt x="2319" y="1"/>
                    <a:pt x="18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4"/>
            <p:cNvSpPr/>
            <p:nvPr/>
          </p:nvSpPr>
          <p:spPr>
            <a:xfrm>
              <a:off x="7071200" y="4658950"/>
              <a:ext cx="44400" cy="334125"/>
            </a:xfrm>
            <a:custGeom>
              <a:avLst/>
              <a:gdLst/>
              <a:ahLst/>
              <a:cxnLst/>
              <a:rect l="l" t="t" r="r" b="b"/>
              <a:pathLst>
                <a:path w="1776" h="13365" extrusionOk="0">
                  <a:moveTo>
                    <a:pt x="1" y="1"/>
                  </a:moveTo>
                  <a:lnTo>
                    <a:pt x="1" y="1"/>
                  </a:lnTo>
                  <a:cubicBezTo>
                    <a:pt x="167" y="2773"/>
                    <a:pt x="1221" y="13365"/>
                    <a:pt x="1221" y="13365"/>
                  </a:cubicBezTo>
                  <a:lnTo>
                    <a:pt x="1775" y="13365"/>
                  </a:lnTo>
                  <a:cubicBezTo>
                    <a:pt x="1775" y="13365"/>
                    <a:pt x="1221" y="6655"/>
                    <a:pt x="944" y="4271"/>
                  </a:cubicBezTo>
                  <a:cubicBezTo>
                    <a:pt x="555" y="1942"/>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4"/>
            <p:cNvSpPr/>
            <p:nvPr/>
          </p:nvSpPr>
          <p:spPr>
            <a:xfrm>
              <a:off x="6999125" y="4701925"/>
              <a:ext cx="77650" cy="291150"/>
            </a:xfrm>
            <a:custGeom>
              <a:avLst/>
              <a:gdLst/>
              <a:ahLst/>
              <a:cxnLst/>
              <a:rect l="l" t="t" r="r" b="b"/>
              <a:pathLst>
                <a:path w="3106" h="11646" extrusionOk="0">
                  <a:moveTo>
                    <a:pt x="0" y="1"/>
                  </a:moveTo>
                  <a:cubicBezTo>
                    <a:pt x="777" y="3882"/>
                    <a:pt x="2607" y="11646"/>
                    <a:pt x="2607" y="11646"/>
                  </a:cubicBezTo>
                  <a:lnTo>
                    <a:pt x="3106" y="11646"/>
                  </a:lnTo>
                  <a:cubicBezTo>
                    <a:pt x="3106" y="11646"/>
                    <a:pt x="1941" y="6322"/>
                    <a:pt x="1498" y="4659"/>
                  </a:cubicBezTo>
                  <a:cubicBezTo>
                    <a:pt x="1110" y="2995"/>
                    <a:pt x="1" y="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4"/>
            <p:cNvSpPr/>
            <p:nvPr/>
          </p:nvSpPr>
          <p:spPr>
            <a:xfrm>
              <a:off x="6924275" y="4737975"/>
              <a:ext cx="109525" cy="255100"/>
            </a:xfrm>
            <a:custGeom>
              <a:avLst/>
              <a:gdLst/>
              <a:ahLst/>
              <a:cxnLst/>
              <a:rect l="l" t="t" r="r" b="b"/>
              <a:pathLst>
                <a:path w="4381" h="10204" extrusionOk="0">
                  <a:moveTo>
                    <a:pt x="0" y="1"/>
                  </a:moveTo>
                  <a:cubicBezTo>
                    <a:pt x="0" y="1775"/>
                    <a:pt x="3937" y="10204"/>
                    <a:pt x="3937" y="10204"/>
                  </a:cubicBezTo>
                  <a:lnTo>
                    <a:pt x="4381" y="10204"/>
                  </a:lnTo>
                  <a:cubicBezTo>
                    <a:pt x="4381" y="10204"/>
                    <a:pt x="3937" y="9039"/>
                    <a:pt x="3383" y="7542"/>
                  </a:cubicBezTo>
                  <a:cubicBezTo>
                    <a:pt x="2828" y="6100"/>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1" name="Google Shape;4001;p74"/>
          <p:cNvGrpSpPr/>
          <p:nvPr/>
        </p:nvGrpSpPr>
        <p:grpSpPr>
          <a:xfrm flipH="1">
            <a:off x="5729025" y="3164263"/>
            <a:ext cx="1008375" cy="1647662"/>
            <a:chOff x="3033850" y="2143525"/>
            <a:chExt cx="1008375" cy="1647662"/>
          </a:xfrm>
        </p:grpSpPr>
        <p:sp>
          <p:nvSpPr>
            <p:cNvPr id="4002" name="Google Shape;4002;p74"/>
            <p:cNvSpPr/>
            <p:nvPr/>
          </p:nvSpPr>
          <p:spPr>
            <a:xfrm>
              <a:off x="3668841" y="2143525"/>
              <a:ext cx="108248" cy="178752"/>
            </a:xfrm>
            <a:custGeom>
              <a:avLst/>
              <a:gdLst/>
              <a:ahLst/>
              <a:cxnLst/>
              <a:rect l="l" t="t" r="r" b="b"/>
              <a:pathLst>
                <a:path w="1411" h="2330" extrusionOk="0">
                  <a:moveTo>
                    <a:pt x="1130" y="1"/>
                  </a:moveTo>
                  <a:cubicBezTo>
                    <a:pt x="254" y="1"/>
                    <a:pt x="0" y="2330"/>
                    <a:pt x="0" y="2330"/>
                  </a:cubicBezTo>
                  <a:lnTo>
                    <a:pt x="1410" y="1693"/>
                  </a:lnTo>
                  <a:cubicBezTo>
                    <a:pt x="1410" y="1693"/>
                    <a:pt x="1274" y="1011"/>
                    <a:pt x="1228" y="10"/>
                  </a:cubicBezTo>
                  <a:cubicBezTo>
                    <a:pt x="1195" y="4"/>
                    <a:pt x="1162" y="1"/>
                    <a:pt x="1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4"/>
            <p:cNvSpPr/>
            <p:nvPr/>
          </p:nvSpPr>
          <p:spPr>
            <a:xfrm>
              <a:off x="3606009" y="2207124"/>
              <a:ext cx="436216" cy="419721"/>
            </a:xfrm>
            <a:custGeom>
              <a:avLst/>
              <a:gdLst/>
              <a:ahLst/>
              <a:cxnLst/>
              <a:rect l="l" t="t" r="r" b="b"/>
              <a:pathLst>
                <a:path w="5686" h="5471" extrusionOk="0">
                  <a:moveTo>
                    <a:pt x="2639" y="0"/>
                  </a:moveTo>
                  <a:cubicBezTo>
                    <a:pt x="728" y="0"/>
                    <a:pt x="456" y="2501"/>
                    <a:pt x="228" y="4002"/>
                  </a:cubicBezTo>
                  <a:cubicBezTo>
                    <a:pt x="183" y="4275"/>
                    <a:pt x="183" y="4684"/>
                    <a:pt x="1" y="5139"/>
                  </a:cubicBezTo>
                  <a:cubicBezTo>
                    <a:pt x="501" y="5230"/>
                    <a:pt x="1365" y="5458"/>
                    <a:pt x="2184" y="5458"/>
                  </a:cubicBezTo>
                  <a:cubicBezTo>
                    <a:pt x="2331" y="5466"/>
                    <a:pt x="2481" y="5470"/>
                    <a:pt x="2629" y="5470"/>
                  </a:cubicBezTo>
                  <a:cubicBezTo>
                    <a:pt x="3258" y="5470"/>
                    <a:pt x="3871" y="5403"/>
                    <a:pt x="4276" y="5367"/>
                  </a:cubicBezTo>
                  <a:cubicBezTo>
                    <a:pt x="4139" y="5048"/>
                    <a:pt x="4003" y="4821"/>
                    <a:pt x="4003" y="4503"/>
                  </a:cubicBezTo>
                  <a:cubicBezTo>
                    <a:pt x="3912" y="3911"/>
                    <a:pt x="5049" y="3502"/>
                    <a:pt x="5367" y="3275"/>
                  </a:cubicBezTo>
                  <a:cubicBezTo>
                    <a:pt x="5640" y="3047"/>
                    <a:pt x="5686" y="2229"/>
                    <a:pt x="5686" y="2229"/>
                  </a:cubicBezTo>
                  <a:cubicBezTo>
                    <a:pt x="5686" y="2229"/>
                    <a:pt x="4958" y="2183"/>
                    <a:pt x="4594" y="1273"/>
                  </a:cubicBezTo>
                  <a:cubicBezTo>
                    <a:pt x="4276" y="364"/>
                    <a:pt x="3685" y="0"/>
                    <a:pt x="26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4"/>
            <p:cNvSpPr/>
            <p:nvPr/>
          </p:nvSpPr>
          <p:spPr>
            <a:xfrm>
              <a:off x="3114097" y="2789794"/>
              <a:ext cx="896751" cy="1001394"/>
            </a:xfrm>
            <a:custGeom>
              <a:avLst/>
              <a:gdLst/>
              <a:ahLst/>
              <a:cxnLst/>
              <a:rect l="l" t="t" r="r" b="b"/>
              <a:pathLst>
                <a:path w="11689" h="13053" extrusionOk="0">
                  <a:moveTo>
                    <a:pt x="5367" y="0"/>
                  </a:moveTo>
                  <a:cubicBezTo>
                    <a:pt x="5230" y="319"/>
                    <a:pt x="5048" y="637"/>
                    <a:pt x="4775" y="728"/>
                  </a:cubicBezTo>
                  <a:cubicBezTo>
                    <a:pt x="3366" y="1365"/>
                    <a:pt x="2092" y="1456"/>
                    <a:pt x="1183" y="5685"/>
                  </a:cubicBezTo>
                  <a:cubicBezTo>
                    <a:pt x="1001" y="6458"/>
                    <a:pt x="0" y="7050"/>
                    <a:pt x="91" y="9278"/>
                  </a:cubicBezTo>
                  <a:cubicBezTo>
                    <a:pt x="137" y="10642"/>
                    <a:pt x="137" y="13053"/>
                    <a:pt x="137" y="13053"/>
                  </a:cubicBezTo>
                  <a:lnTo>
                    <a:pt x="11416" y="13053"/>
                  </a:lnTo>
                  <a:cubicBezTo>
                    <a:pt x="11416" y="13053"/>
                    <a:pt x="11688" y="12598"/>
                    <a:pt x="11416" y="12052"/>
                  </a:cubicBezTo>
                  <a:cubicBezTo>
                    <a:pt x="11279" y="11757"/>
                    <a:pt x="10995" y="11711"/>
                    <a:pt x="10722" y="11711"/>
                  </a:cubicBezTo>
                  <a:cubicBezTo>
                    <a:pt x="10601" y="11711"/>
                    <a:pt x="10482" y="11720"/>
                    <a:pt x="10379" y="11720"/>
                  </a:cubicBezTo>
                  <a:cubicBezTo>
                    <a:pt x="10250" y="11720"/>
                    <a:pt x="10147" y="11706"/>
                    <a:pt x="10097" y="11643"/>
                  </a:cubicBezTo>
                  <a:cubicBezTo>
                    <a:pt x="9824" y="11325"/>
                    <a:pt x="9869" y="10779"/>
                    <a:pt x="10006" y="9414"/>
                  </a:cubicBezTo>
                  <a:cubicBezTo>
                    <a:pt x="10097" y="8005"/>
                    <a:pt x="10188" y="4048"/>
                    <a:pt x="10415" y="3502"/>
                  </a:cubicBezTo>
                  <a:cubicBezTo>
                    <a:pt x="10506" y="3275"/>
                    <a:pt x="10688" y="2956"/>
                    <a:pt x="10915" y="2456"/>
                  </a:cubicBezTo>
                  <a:cubicBezTo>
                    <a:pt x="10415" y="2456"/>
                    <a:pt x="10188" y="1319"/>
                    <a:pt x="10551" y="546"/>
                  </a:cubicBezTo>
                  <a:lnTo>
                    <a:pt x="10551" y="500"/>
                  </a:lnTo>
                  <a:cubicBezTo>
                    <a:pt x="10006" y="546"/>
                    <a:pt x="9369" y="637"/>
                    <a:pt x="8687" y="637"/>
                  </a:cubicBezTo>
                  <a:cubicBezTo>
                    <a:pt x="7140" y="637"/>
                    <a:pt x="5958" y="228"/>
                    <a:pt x="5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4"/>
            <p:cNvSpPr/>
            <p:nvPr/>
          </p:nvSpPr>
          <p:spPr>
            <a:xfrm>
              <a:off x="3888637" y="2828152"/>
              <a:ext cx="62908" cy="150136"/>
            </a:xfrm>
            <a:custGeom>
              <a:avLst/>
              <a:gdLst/>
              <a:ahLst/>
              <a:cxnLst/>
              <a:rect l="l" t="t" r="r" b="b"/>
              <a:pathLst>
                <a:path w="820" h="1957" extrusionOk="0">
                  <a:moveTo>
                    <a:pt x="410" y="0"/>
                  </a:moveTo>
                  <a:lnTo>
                    <a:pt x="410" y="46"/>
                  </a:lnTo>
                  <a:cubicBezTo>
                    <a:pt x="1" y="819"/>
                    <a:pt x="228" y="1956"/>
                    <a:pt x="728" y="1956"/>
                  </a:cubicBezTo>
                  <a:cubicBezTo>
                    <a:pt x="728" y="1865"/>
                    <a:pt x="819" y="1820"/>
                    <a:pt x="819" y="1774"/>
                  </a:cubicBezTo>
                  <a:cubicBezTo>
                    <a:pt x="455" y="1547"/>
                    <a:pt x="364" y="637"/>
                    <a:pt x="6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4"/>
            <p:cNvSpPr/>
            <p:nvPr/>
          </p:nvSpPr>
          <p:spPr>
            <a:xfrm>
              <a:off x="3916562" y="2824623"/>
              <a:ext cx="55927" cy="139703"/>
            </a:xfrm>
            <a:custGeom>
              <a:avLst/>
              <a:gdLst/>
              <a:ahLst/>
              <a:cxnLst/>
              <a:rect l="l" t="t" r="r" b="b"/>
              <a:pathLst>
                <a:path w="729" h="1821" extrusionOk="0">
                  <a:moveTo>
                    <a:pt x="728" y="1"/>
                  </a:moveTo>
                  <a:lnTo>
                    <a:pt x="728" y="1"/>
                  </a:lnTo>
                  <a:cubicBezTo>
                    <a:pt x="592" y="46"/>
                    <a:pt x="455" y="46"/>
                    <a:pt x="273" y="46"/>
                  </a:cubicBezTo>
                  <a:cubicBezTo>
                    <a:pt x="0" y="683"/>
                    <a:pt x="91" y="1547"/>
                    <a:pt x="455" y="1820"/>
                  </a:cubicBezTo>
                  <a:cubicBezTo>
                    <a:pt x="637" y="1320"/>
                    <a:pt x="728" y="729"/>
                    <a:pt x="7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4"/>
            <p:cNvSpPr/>
            <p:nvPr/>
          </p:nvSpPr>
          <p:spPr>
            <a:xfrm>
              <a:off x="3553688" y="2685074"/>
              <a:ext cx="415272" cy="78175"/>
            </a:xfrm>
            <a:custGeom>
              <a:avLst/>
              <a:gdLst/>
              <a:ahLst/>
              <a:cxnLst/>
              <a:rect l="l" t="t" r="r" b="b"/>
              <a:pathLst>
                <a:path w="5413" h="1019" extrusionOk="0">
                  <a:moveTo>
                    <a:pt x="273" y="1"/>
                  </a:moveTo>
                  <a:cubicBezTo>
                    <a:pt x="228" y="46"/>
                    <a:pt x="228" y="137"/>
                    <a:pt x="182" y="228"/>
                  </a:cubicBezTo>
                  <a:lnTo>
                    <a:pt x="1" y="547"/>
                  </a:lnTo>
                  <a:cubicBezTo>
                    <a:pt x="1085" y="856"/>
                    <a:pt x="2148" y="1018"/>
                    <a:pt x="3434" y="1018"/>
                  </a:cubicBezTo>
                  <a:cubicBezTo>
                    <a:pt x="4036" y="1018"/>
                    <a:pt x="4688" y="983"/>
                    <a:pt x="5413" y="910"/>
                  </a:cubicBezTo>
                  <a:cubicBezTo>
                    <a:pt x="5367" y="683"/>
                    <a:pt x="5367" y="456"/>
                    <a:pt x="5276" y="274"/>
                  </a:cubicBezTo>
                  <a:cubicBezTo>
                    <a:pt x="4594" y="319"/>
                    <a:pt x="3639" y="410"/>
                    <a:pt x="2911" y="410"/>
                  </a:cubicBezTo>
                  <a:cubicBezTo>
                    <a:pt x="1820" y="410"/>
                    <a:pt x="956" y="183"/>
                    <a:pt x="27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4"/>
            <p:cNvSpPr/>
            <p:nvPr/>
          </p:nvSpPr>
          <p:spPr>
            <a:xfrm>
              <a:off x="3592047" y="2601375"/>
              <a:ext cx="359498" cy="72575"/>
            </a:xfrm>
            <a:custGeom>
              <a:avLst/>
              <a:gdLst/>
              <a:ahLst/>
              <a:cxnLst/>
              <a:rect l="l" t="t" r="r" b="b"/>
              <a:pathLst>
                <a:path w="4686" h="946" extrusionOk="0">
                  <a:moveTo>
                    <a:pt x="228" y="0"/>
                  </a:moveTo>
                  <a:cubicBezTo>
                    <a:pt x="183" y="182"/>
                    <a:pt x="137" y="410"/>
                    <a:pt x="1" y="637"/>
                  </a:cubicBezTo>
                  <a:cubicBezTo>
                    <a:pt x="850" y="835"/>
                    <a:pt x="1735" y="945"/>
                    <a:pt x="2731" y="945"/>
                  </a:cubicBezTo>
                  <a:cubicBezTo>
                    <a:pt x="3336" y="945"/>
                    <a:pt x="3981" y="905"/>
                    <a:pt x="4685" y="819"/>
                  </a:cubicBezTo>
                  <a:cubicBezTo>
                    <a:pt x="4640" y="592"/>
                    <a:pt x="4503" y="410"/>
                    <a:pt x="4458" y="228"/>
                  </a:cubicBezTo>
                  <a:cubicBezTo>
                    <a:pt x="3958" y="273"/>
                    <a:pt x="3139" y="364"/>
                    <a:pt x="2411" y="364"/>
                  </a:cubicBezTo>
                  <a:cubicBezTo>
                    <a:pt x="1593" y="364"/>
                    <a:pt x="774" y="182"/>
                    <a:pt x="22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4"/>
            <p:cNvSpPr/>
            <p:nvPr/>
          </p:nvSpPr>
          <p:spPr>
            <a:xfrm>
              <a:off x="3522310" y="2761869"/>
              <a:ext cx="450178" cy="76794"/>
            </a:xfrm>
            <a:custGeom>
              <a:avLst/>
              <a:gdLst/>
              <a:ahLst/>
              <a:cxnLst/>
              <a:rect l="l" t="t" r="r" b="b"/>
              <a:pathLst>
                <a:path w="5868" h="1001" extrusionOk="0">
                  <a:moveTo>
                    <a:pt x="182" y="0"/>
                  </a:moveTo>
                  <a:lnTo>
                    <a:pt x="0" y="364"/>
                  </a:lnTo>
                  <a:cubicBezTo>
                    <a:pt x="591" y="592"/>
                    <a:pt x="1774" y="1001"/>
                    <a:pt x="3320" y="1001"/>
                  </a:cubicBezTo>
                  <a:cubicBezTo>
                    <a:pt x="4321" y="1001"/>
                    <a:pt x="5230" y="910"/>
                    <a:pt x="5867" y="819"/>
                  </a:cubicBezTo>
                  <a:lnTo>
                    <a:pt x="5867" y="410"/>
                  </a:lnTo>
                  <a:cubicBezTo>
                    <a:pt x="5139" y="546"/>
                    <a:pt x="4093" y="592"/>
                    <a:pt x="3320" y="592"/>
                  </a:cubicBezTo>
                  <a:cubicBezTo>
                    <a:pt x="1956" y="592"/>
                    <a:pt x="819" y="182"/>
                    <a:pt x="1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4"/>
            <p:cNvSpPr/>
            <p:nvPr/>
          </p:nvSpPr>
          <p:spPr>
            <a:xfrm>
              <a:off x="3536273" y="2733943"/>
              <a:ext cx="436216" cy="69890"/>
            </a:xfrm>
            <a:custGeom>
              <a:avLst/>
              <a:gdLst/>
              <a:ahLst/>
              <a:cxnLst/>
              <a:rect l="l" t="t" r="r" b="b"/>
              <a:pathLst>
                <a:path w="5686" h="911" extrusionOk="0">
                  <a:moveTo>
                    <a:pt x="228" y="1"/>
                  </a:moveTo>
                  <a:cubicBezTo>
                    <a:pt x="182" y="137"/>
                    <a:pt x="46" y="273"/>
                    <a:pt x="0" y="364"/>
                  </a:cubicBezTo>
                  <a:cubicBezTo>
                    <a:pt x="637" y="546"/>
                    <a:pt x="1728" y="910"/>
                    <a:pt x="3138" y="910"/>
                  </a:cubicBezTo>
                  <a:cubicBezTo>
                    <a:pt x="3911" y="910"/>
                    <a:pt x="4957" y="819"/>
                    <a:pt x="5685" y="728"/>
                  </a:cubicBezTo>
                  <a:lnTo>
                    <a:pt x="5685" y="501"/>
                  </a:lnTo>
                  <a:cubicBezTo>
                    <a:pt x="5685" y="455"/>
                    <a:pt x="5640" y="319"/>
                    <a:pt x="5640" y="273"/>
                  </a:cubicBezTo>
                  <a:cubicBezTo>
                    <a:pt x="4774" y="360"/>
                    <a:pt x="4015" y="407"/>
                    <a:pt x="3317" y="407"/>
                  </a:cubicBezTo>
                  <a:cubicBezTo>
                    <a:pt x="2182" y="407"/>
                    <a:pt x="1214" y="282"/>
                    <a:pt x="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4"/>
            <p:cNvSpPr/>
            <p:nvPr/>
          </p:nvSpPr>
          <p:spPr>
            <a:xfrm>
              <a:off x="3574632" y="2650168"/>
              <a:ext cx="383894" cy="66437"/>
            </a:xfrm>
            <a:custGeom>
              <a:avLst/>
              <a:gdLst/>
              <a:ahLst/>
              <a:cxnLst/>
              <a:rect l="l" t="t" r="r" b="b"/>
              <a:pathLst>
                <a:path w="5004" h="866" extrusionOk="0">
                  <a:moveTo>
                    <a:pt x="228" y="1"/>
                  </a:moveTo>
                  <a:cubicBezTo>
                    <a:pt x="182" y="92"/>
                    <a:pt x="137" y="274"/>
                    <a:pt x="0" y="456"/>
                  </a:cubicBezTo>
                  <a:cubicBezTo>
                    <a:pt x="637" y="638"/>
                    <a:pt x="1547" y="865"/>
                    <a:pt x="2638" y="865"/>
                  </a:cubicBezTo>
                  <a:cubicBezTo>
                    <a:pt x="3366" y="865"/>
                    <a:pt x="4321" y="774"/>
                    <a:pt x="5003" y="683"/>
                  </a:cubicBezTo>
                  <a:cubicBezTo>
                    <a:pt x="4958" y="501"/>
                    <a:pt x="4912" y="319"/>
                    <a:pt x="4912" y="183"/>
                  </a:cubicBezTo>
                  <a:cubicBezTo>
                    <a:pt x="4243" y="232"/>
                    <a:pt x="3627" y="257"/>
                    <a:pt x="3048" y="257"/>
                  </a:cubicBezTo>
                  <a:cubicBezTo>
                    <a:pt x="2015" y="257"/>
                    <a:pt x="1103" y="176"/>
                    <a:pt x="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4"/>
            <p:cNvSpPr/>
            <p:nvPr/>
          </p:nvSpPr>
          <p:spPr>
            <a:xfrm>
              <a:off x="3853730" y="2308238"/>
              <a:ext cx="87305" cy="59916"/>
            </a:xfrm>
            <a:custGeom>
              <a:avLst/>
              <a:gdLst/>
              <a:ahLst/>
              <a:cxnLst/>
              <a:rect l="l" t="t" r="r" b="b"/>
              <a:pathLst>
                <a:path w="1138" h="781" extrusionOk="0">
                  <a:moveTo>
                    <a:pt x="592" y="1"/>
                  </a:moveTo>
                  <a:cubicBezTo>
                    <a:pt x="228" y="1"/>
                    <a:pt x="1" y="547"/>
                    <a:pt x="1" y="547"/>
                  </a:cubicBezTo>
                  <a:cubicBezTo>
                    <a:pt x="1" y="547"/>
                    <a:pt x="274" y="683"/>
                    <a:pt x="592" y="774"/>
                  </a:cubicBezTo>
                  <a:cubicBezTo>
                    <a:pt x="617" y="778"/>
                    <a:pt x="642" y="780"/>
                    <a:pt x="666" y="780"/>
                  </a:cubicBezTo>
                  <a:cubicBezTo>
                    <a:pt x="912" y="780"/>
                    <a:pt x="1138" y="592"/>
                    <a:pt x="1138" y="592"/>
                  </a:cubicBezTo>
                  <a:cubicBezTo>
                    <a:pt x="1138" y="592"/>
                    <a:pt x="1047" y="1"/>
                    <a:pt x="5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4"/>
            <p:cNvSpPr/>
            <p:nvPr/>
          </p:nvSpPr>
          <p:spPr>
            <a:xfrm>
              <a:off x="3033850" y="3686468"/>
              <a:ext cx="861844" cy="101267"/>
            </a:xfrm>
            <a:custGeom>
              <a:avLst/>
              <a:gdLst/>
              <a:ahLst/>
              <a:cxnLst/>
              <a:rect l="l" t="t" r="r" b="b"/>
              <a:pathLst>
                <a:path w="11234" h="1320" extrusionOk="0">
                  <a:moveTo>
                    <a:pt x="1137" y="0"/>
                  </a:moveTo>
                  <a:cubicBezTo>
                    <a:pt x="0" y="0"/>
                    <a:pt x="182" y="1319"/>
                    <a:pt x="1137" y="1319"/>
                  </a:cubicBezTo>
                  <a:lnTo>
                    <a:pt x="10006" y="1319"/>
                  </a:lnTo>
                  <a:cubicBezTo>
                    <a:pt x="11052" y="1319"/>
                    <a:pt x="11234" y="0"/>
                    <a:pt x="10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4"/>
            <p:cNvSpPr/>
            <p:nvPr/>
          </p:nvSpPr>
          <p:spPr>
            <a:xfrm>
              <a:off x="3745558" y="2144293"/>
              <a:ext cx="28002" cy="80323"/>
            </a:xfrm>
            <a:custGeom>
              <a:avLst/>
              <a:gdLst/>
              <a:ahLst/>
              <a:cxnLst/>
              <a:rect l="l" t="t" r="r" b="b"/>
              <a:pathLst>
                <a:path w="365" h="1047" extrusionOk="0">
                  <a:moveTo>
                    <a:pt x="228" y="0"/>
                  </a:moveTo>
                  <a:cubicBezTo>
                    <a:pt x="1" y="0"/>
                    <a:pt x="137" y="1046"/>
                    <a:pt x="137" y="1046"/>
                  </a:cubicBezTo>
                  <a:lnTo>
                    <a:pt x="365" y="1001"/>
                  </a:lnTo>
                  <a:lnTo>
                    <a:pt x="2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4"/>
            <p:cNvSpPr/>
            <p:nvPr/>
          </p:nvSpPr>
          <p:spPr>
            <a:xfrm>
              <a:off x="3389743" y="3212277"/>
              <a:ext cx="184966" cy="470739"/>
            </a:xfrm>
            <a:custGeom>
              <a:avLst/>
              <a:gdLst/>
              <a:ahLst/>
              <a:cxnLst/>
              <a:rect l="l" t="t" r="r" b="b"/>
              <a:pathLst>
                <a:path w="2411" h="6136" extrusionOk="0">
                  <a:moveTo>
                    <a:pt x="799" y="1"/>
                  </a:moveTo>
                  <a:cubicBezTo>
                    <a:pt x="355" y="1"/>
                    <a:pt x="0" y="178"/>
                    <a:pt x="0" y="178"/>
                  </a:cubicBezTo>
                  <a:cubicBezTo>
                    <a:pt x="0" y="178"/>
                    <a:pt x="161" y="146"/>
                    <a:pt x="392" y="146"/>
                  </a:cubicBezTo>
                  <a:cubicBezTo>
                    <a:pt x="710" y="146"/>
                    <a:pt x="1159" y="207"/>
                    <a:pt x="1501" y="497"/>
                  </a:cubicBezTo>
                  <a:cubicBezTo>
                    <a:pt x="1956" y="860"/>
                    <a:pt x="2183" y="1588"/>
                    <a:pt x="2138" y="2680"/>
                  </a:cubicBezTo>
                  <a:cubicBezTo>
                    <a:pt x="2047" y="4726"/>
                    <a:pt x="1774" y="5681"/>
                    <a:pt x="1683" y="6136"/>
                  </a:cubicBezTo>
                  <a:lnTo>
                    <a:pt x="1956" y="6136"/>
                  </a:lnTo>
                  <a:cubicBezTo>
                    <a:pt x="2138" y="5636"/>
                    <a:pt x="2319" y="4635"/>
                    <a:pt x="2410" y="2725"/>
                  </a:cubicBezTo>
                  <a:cubicBezTo>
                    <a:pt x="2410" y="1543"/>
                    <a:pt x="2183" y="724"/>
                    <a:pt x="1637" y="269"/>
                  </a:cubicBezTo>
                  <a:cubicBezTo>
                    <a:pt x="1364" y="64"/>
                    <a:pt x="1066" y="1"/>
                    <a:pt x="7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4"/>
            <p:cNvSpPr/>
            <p:nvPr/>
          </p:nvSpPr>
          <p:spPr>
            <a:xfrm>
              <a:off x="3661860" y="3065440"/>
              <a:ext cx="76794" cy="617576"/>
            </a:xfrm>
            <a:custGeom>
              <a:avLst/>
              <a:gdLst/>
              <a:ahLst/>
              <a:cxnLst/>
              <a:rect l="l" t="t" r="r" b="b"/>
              <a:pathLst>
                <a:path w="1001" h="8050" extrusionOk="0">
                  <a:moveTo>
                    <a:pt x="0" y="0"/>
                  </a:moveTo>
                  <a:cubicBezTo>
                    <a:pt x="1" y="0"/>
                    <a:pt x="546" y="1501"/>
                    <a:pt x="637" y="3320"/>
                  </a:cubicBezTo>
                  <a:cubicBezTo>
                    <a:pt x="683" y="3866"/>
                    <a:pt x="683" y="4775"/>
                    <a:pt x="683" y="5594"/>
                  </a:cubicBezTo>
                  <a:cubicBezTo>
                    <a:pt x="683" y="6595"/>
                    <a:pt x="683" y="7504"/>
                    <a:pt x="774" y="8050"/>
                  </a:cubicBezTo>
                  <a:lnTo>
                    <a:pt x="1001" y="8050"/>
                  </a:lnTo>
                  <a:cubicBezTo>
                    <a:pt x="910" y="7550"/>
                    <a:pt x="910" y="6595"/>
                    <a:pt x="910" y="5685"/>
                  </a:cubicBezTo>
                  <a:cubicBezTo>
                    <a:pt x="910" y="4821"/>
                    <a:pt x="910" y="3911"/>
                    <a:pt x="865" y="3275"/>
                  </a:cubicBezTo>
                  <a:cubicBezTo>
                    <a:pt x="774" y="1456"/>
                    <a:pt x="1"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4020"/>
        <p:cNvGrpSpPr/>
        <p:nvPr/>
      </p:nvGrpSpPr>
      <p:grpSpPr>
        <a:xfrm>
          <a:off x="0" y="0"/>
          <a:ext cx="0" cy="0"/>
          <a:chOff x="0" y="0"/>
          <a:chExt cx="0" cy="0"/>
        </a:xfrm>
      </p:grpSpPr>
      <p:sp>
        <p:nvSpPr>
          <p:cNvPr id="4021" name="Google Shape;4021;p75"/>
          <p:cNvSpPr txBox="1">
            <a:spLocks noGrp="1"/>
          </p:cNvSpPr>
          <p:nvPr>
            <p:ph type="title"/>
          </p:nvPr>
        </p:nvSpPr>
        <p:spPr>
          <a:xfrm>
            <a:off x="713225" y="521225"/>
            <a:ext cx="7717500" cy="60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4022" name="Google Shape;4022;p75"/>
          <p:cNvSpPr txBox="1">
            <a:spLocks noGrp="1"/>
          </p:cNvSpPr>
          <p:nvPr>
            <p:ph type="body" idx="1"/>
          </p:nvPr>
        </p:nvSpPr>
        <p:spPr>
          <a:xfrm>
            <a:off x="713225" y="1190825"/>
            <a:ext cx="7717500" cy="1336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Here’s an assortment of alternative resources whose style fits the one of this template:</a:t>
            </a:r>
            <a:endParaRPr/>
          </a:p>
          <a:p>
            <a:pPr marL="0" lvl="0" indent="0" algn="l" rtl="0">
              <a:spcBef>
                <a:spcPts val="1200"/>
              </a:spcBef>
              <a:spcAft>
                <a:spcPts val="0"/>
              </a:spcAft>
              <a:buNone/>
            </a:pPr>
            <a:r>
              <a:rPr lang="en" sz="2200">
                <a:solidFill>
                  <a:schemeClr val="accent1"/>
                </a:solidFill>
                <a:latin typeface="Manrope ExtraBold"/>
                <a:ea typeface="Manrope ExtraBold"/>
                <a:cs typeface="Manrope ExtraBold"/>
                <a:sym typeface="Manrope ExtraBold"/>
              </a:rPr>
              <a:t>VECTORS:</a:t>
            </a:r>
            <a:endParaRPr sz="2200">
              <a:solidFill>
                <a:schemeClr val="accent1"/>
              </a:solidFill>
              <a:latin typeface="Manrope ExtraBold"/>
              <a:ea typeface="Manrope ExtraBold"/>
              <a:cs typeface="Manrope ExtraBold"/>
              <a:sym typeface="Manrope ExtraBold"/>
            </a:endParaRPr>
          </a:p>
          <a:p>
            <a:pPr marL="457200" lvl="0" indent="-311150" algn="l" rtl="0">
              <a:spcBef>
                <a:spcPts val="1200"/>
              </a:spcBef>
              <a:spcAft>
                <a:spcPts val="0"/>
              </a:spcAft>
              <a:buSzPts val="1300"/>
              <a:buChar char="●"/>
            </a:pPr>
            <a:r>
              <a:rPr lang="en">
                <a:uFill>
                  <a:noFill/>
                </a:uFill>
                <a:hlinkClick r:id="rId3"/>
              </a:rPr>
              <a:t>Egypt symbols decorative icons</a:t>
            </a:r>
            <a:endParaRPr/>
          </a:p>
        </p:txBody>
      </p:sp>
      <p:grpSp>
        <p:nvGrpSpPr>
          <p:cNvPr id="4023" name="Google Shape;4023;p75"/>
          <p:cNvGrpSpPr/>
          <p:nvPr/>
        </p:nvGrpSpPr>
        <p:grpSpPr>
          <a:xfrm>
            <a:off x="644025" y="764688"/>
            <a:ext cx="1111825" cy="170525"/>
            <a:chOff x="1893450" y="398925"/>
            <a:chExt cx="1111825" cy="170525"/>
          </a:xfrm>
        </p:grpSpPr>
        <p:sp>
          <p:nvSpPr>
            <p:cNvPr id="4024" name="Google Shape;4024;p75"/>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5"/>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5"/>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5"/>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8" name="Google Shape;4028;p75"/>
          <p:cNvGrpSpPr/>
          <p:nvPr/>
        </p:nvGrpSpPr>
        <p:grpSpPr>
          <a:xfrm flipH="1">
            <a:off x="7388150" y="764700"/>
            <a:ext cx="1111825" cy="170525"/>
            <a:chOff x="1893450" y="398925"/>
            <a:chExt cx="1111825" cy="170525"/>
          </a:xfrm>
        </p:grpSpPr>
        <p:sp>
          <p:nvSpPr>
            <p:cNvPr id="4029" name="Google Shape;4029;p75"/>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5"/>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5"/>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5"/>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3" name="Google Shape;4033;p75"/>
          <p:cNvGrpSpPr/>
          <p:nvPr/>
        </p:nvGrpSpPr>
        <p:grpSpPr>
          <a:xfrm>
            <a:off x="3038857" y="2904300"/>
            <a:ext cx="1086397" cy="1506884"/>
            <a:chOff x="3267457" y="2751900"/>
            <a:chExt cx="1086397" cy="1506884"/>
          </a:xfrm>
        </p:grpSpPr>
        <p:sp>
          <p:nvSpPr>
            <p:cNvPr id="4034" name="Google Shape;4034;p75"/>
            <p:cNvSpPr/>
            <p:nvPr/>
          </p:nvSpPr>
          <p:spPr>
            <a:xfrm>
              <a:off x="3311294" y="3483389"/>
              <a:ext cx="1003111" cy="773200"/>
            </a:xfrm>
            <a:custGeom>
              <a:avLst/>
              <a:gdLst/>
              <a:ahLst/>
              <a:cxnLst/>
              <a:rect l="l" t="t" r="r" b="b"/>
              <a:pathLst>
                <a:path w="16933" h="13052" extrusionOk="0">
                  <a:moveTo>
                    <a:pt x="8466" y="1"/>
                  </a:moveTo>
                  <a:cubicBezTo>
                    <a:pt x="3808" y="1"/>
                    <a:pt x="0" y="3809"/>
                    <a:pt x="0" y="8467"/>
                  </a:cubicBezTo>
                  <a:lnTo>
                    <a:pt x="0" y="13051"/>
                  </a:lnTo>
                  <a:lnTo>
                    <a:pt x="16933" y="13051"/>
                  </a:lnTo>
                  <a:lnTo>
                    <a:pt x="16933" y="8467"/>
                  </a:lnTo>
                  <a:cubicBezTo>
                    <a:pt x="16933" y="3809"/>
                    <a:pt x="13125" y="1"/>
                    <a:pt x="8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5"/>
            <p:cNvSpPr/>
            <p:nvPr/>
          </p:nvSpPr>
          <p:spPr>
            <a:xfrm>
              <a:off x="3355072" y="3316926"/>
              <a:ext cx="898019" cy="898019"/>
            </a:xfrm>
            <a:custGeom>
              <a:avLst/>
              <a:gdLst/>
              <a:ahLst/>
              <a:cxnLst/>
              <a:rect l="l" t="t" r="r" b="b"/>
              <a:pathLst>
                <a:path w="15159" h="15159" extrusionOk="0">
                  <a:moveTo>
                    <a:pt x="6212" y="1"/>
                  </a:moveTo>
                  <a:cubicBezTo>
                    <a:pt x="2773" y="1"/>
                    <a:pt x="0" y="2774"/>
                    <a:pt x="0" y="6175"/>
                  </a:cubicBezTo>
                  <a:lnTo>
                    <a:pt x="0" y="8948"/>
                  </a:lnTo>
                  <a:cubicBezTo>
                    <a:pt x="0" y="12386"/>
                    <a:pt x="2773" y="15159"/>
                    <a:pt x="6212" y="15159"/>
                  </a:cubicBezTo>
                  <a:lnTo>
                    <a:pt x="8984" y="15159"/>
                  </a:lnTo>
                  <a:cubicBezTo>
                    <a:pt x="12386" y="15159"/>
                    <a:pt x="15158" y="12312"/>
                    <a:pt x="15158" y="8948"/>
                  </a:cubicBezTo>
                  <a:lnTo>
                    <a:pt x="15158" y="6175"/>
                  </a:lnTo>
                  <a:cubicBezTo>
                    <a:pt x="15158" y="2774"/>
                    <a:pt x="12386" y="1"/>
                    <a:pt x="89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5"/>
            <p:cNvSpPr/>
            <p:nvPr/>
          </p:nvSpPr>
          <p:spPr>
            <a:xfrm>
              <a:off x="3387891" y="3365147"/>
              <a:ext cx="832322" cy="830130"/>
            </a:xfrm>
            <a:custGeom>
              <a:avLst/>
              <a:gdLst/>
              <a:ahLst/>
              <a:cxnLst/>
              <a:rect l="l" t="t" r="r" b="b"/>
              <a:pathLst>
                <a:path w="14050" h="14013" extrusionOk="0">
                  <a:moveTo>
                    <a:pt x="5547" y="0"/>
                  </a:moveTo>
                  <a:cubicBezTo>
                    <a:pt x="2515" y="0"/>
                    <a:pt x="1" y="2514"/>
                    <a:pt x="1" y="5546"/>
                  </a:cubicBezTo>
                  <a:lnTo>
                    <a:pt x="1" y="8467"/>
                  </a:lnTo>
                  <a:cubicBezTo>
                    <a:pt x="1" y="11535"/>
                    <a:pt x="2515" y="14012"/>
                    <a:pt x="6101" y="14012"/>
                  </a:cubicBezTo>
                  <a:lnTo>
                    <a:pt x="8726" y="14012"/>
                  </a:lnTo>
                  <a:cubicBezTo>
                    <a:pt x="11240" y="14012"/>
                    <a:pt x="14050" y="11498"/>
                    <a:pt x="14013" y="8467"/>
                  </a:cubicBezTo>
                  <a:lnTo>
                    <a:pt x="14013" y="5546"/>
                  </a:lnTo>
                  <a:cubicBezTo>
                    <a:pt x="14013" y="2514"/>
                    <a:pt x="11499" y="0"/>
                    <a:pt x="8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5"/>
            <p:cNvSpPr/>
            <p:nvPr/>
          </p:nvSpPr>
          <p:spPr>
            <a:xfrm>
              <a:off x="3418577" y="3408925"/>
              <a:ext cx="771009" cy="744706"/>
            </a:xfrm>
            <a:custGeom>
              <a:avLst/>
              <a:gdLst/>
              <a:ahLst/>
              <a:cxnLst/>
              <a:rect l="l" t="t" r="r" b="b"/>
              <a:pathLst>
                <a:path w="13015" h="12571" extrusionOk="0">
                  <a:moveTo>
                    <a:pt x="6064" y="1"/>
                  </a:moveTo>
                  <a:cubicBezTo>
                    <a:pt x="2699" y="1"/>
                    <a:pt x="1" y="2737"/>
                    <a:pt x="1" y="6064"/>
                  </a:cubicBezTo>
                  <a:lnTo>
                    <a:pt x="1" y="6545"/>
                  </a:lnTo>
                  <a:cubicBezTo>
                    <a:pt x="1" y="9872"/>
                    <a:pt x="2736" y="12571"/>
                    <a:pt x="6064" y="12571"/>
                  </a:cubicBezTo>
                  <a:lnTo>
                    <a:pt x="6988" y="12571"/>
                  </a:lnTo>
                  <a:cubicBezTo>
                    <a:pt x="10315" y="12571"/>
                    <a:pt x="13014" y="9835"/>
                    <a:pt x="12977" y="6545"/>
                  </a:cubicBezTo>
                  <a:cubicBezTo>
                    <a:pt x="12977" y="2958"/>
                    <a:pt x="10057" y="1"/>
                    <a:pt x="64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5"/>
            <p:cNvSpPr/>
            <p:nvPr/>
          </p:nvSpPr>
          <p:spPr>
            <a:xfrm>
              <a:off x="3274033" y="3643277"/>
              <a:ext cx="411777" cy="43838"/>
            </a:xfrm>
            <a:custGeom>
              <a:avLst/>
              <a:gdLst/>
              <a:ahLst/>
              <a:cxnLst/>
              <a:rect l="l" t="t" r="r" b="b"/>
              <a:pathLst>
                <a:path w="6951" h="740" extrusionOk="0">
                  <a:moveTo>
                    <a:pt x="37" y="1"/>
                  </a:moveTo>
                  <a:cubicBezTo>
                    <a:pt x="37" y="259"/>
                    <a:pt x="1" y="481"/>
                    <a:pt x="1" y="740"/>
                  </a:cubicBezTo>
                  <a:lnTo>
                    <a:pt x="6951" y="740"/>
                  </a:lnTo>
                  <a:cubicBezTo>
                    <a:pt x="6914" y="407"/>
                    <a:pt x="6655" y="259"/>
                    <a:pt x="635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5"/>
            <p:cNvSpPr/>
            <p:nvPr/>
          </p:nvSpPr>
          <p:spPr>
            <a:xfrm>
              <a:off x="3944209" y="3641085"/>
              <a:ext cx="407453" cy="46029"/>
            </a:xfrm>
            <a:custGeom>
              <a:avLst/>
              <a:gdLst/>
              <a:ahLst/>
              <a:cxnLst/>
              <a:rect l="l" t="t" r="r" b="b"/>
              <a:pathLst>
                <a:path w="6878" h="777" extrusionOk="0">
                  <a:moveTo>
                    <a:pt x="444" y="1"/>
                  </a:moveTo>
                  <a:cubicBezTo>
                    <a:pt x="222" y="296"/>
                    <a:pt x="38" y="444"/>
                    <a:pt x="1" y="777"/>
                  </a:cubicBezTo>
                  <a:lnTo>
                    <a:pt x="6877" y="777"/>
                  </a:lnTo>
                  <a:cubicBezTo>
                    <a:pt x="6877" y="518"/>
                    <a:pt x="6840" y="296"/>
                    <a:pt x="684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5"/>
            <p:cNvSpPr/>
            <p:nvPr/>
          </p:nvSpPr>
          <p:spPr>
            <a:xfrm>
              <a:off x="3298143" y="3430844"/>
              <a:ext cx="245313" cy="39454"/>
            </a:xfrm>
            <a:custGeom>
              <a:avLst/>
              <a:gdLst/>
              <a:ahLst/>
              <a:cxnLst/>
              <a:rect l="l" t="t" r="r" b="b"/>
              <a:pathLst>
                <a:path w="4141" h="666" extrusionOk="0">
                  <a:moveTo>
                    <a:pt x="74" y="0"/>
                  </a:moveTo>
                  <a:cubicBezTo>
                    <a:pt x="37" y="259"/>
                    <a:pt x="37" y="444"/>
                    <a:pt x="0" y="666"/>
                  </a:cubicBezTo>
                  <a:lnTo>
                    <a:pt x="4141" y="666"/>
                  </a:lnTo>
                  <a:cubicBezTo>
                    <a:pt x="3956" y="481"/>
                    <a:pt x="3845" y="259"/>
                    <a:pt x="37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5"/>
            <p:cNvSpPr/>
            <p:nvPr/>
          </p:nvSpPr>
          <p:spPr>
            <a:xfrm>
              <a:off x="3306910" y="3358572"/>
              <a:ext cx="197151" cy="43838"/>
            </a:xfrm>
            <a:custGeom>
              <a:avLst/>
              <a:gdLst/>
              <a:ahLst/>
              <a:cxnLst/>
              <a:rect l="l" t="t" r="r" b="b"/>
              <a:pathLst>
                <a:path w="3328" h="740" extrusionOk="0">
                  <a:moveTo>
                    <a:pt x="111" y="0"/>
                  </a:moveTo>
                  <a:cubicBezTo>
                    <a:pt x="74" y="222"/>
                    <a:pt x="37" y="481"/>
                    <a:pt x="0" y="740"/>
                  </a:cubicBezTo>
                  <a:lnTo>
                    <a:pt x="3327" y="740"/>
                  </a:lnTo>
                  <a:cubicBezTo>
                    <a:pt x="3217" y="555"/>
                    <a:pt x="3069" y="259"/>
                    <a:pt x="299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5"/>
            <p:cNvSpPr/>
            <p:nvPr/>
          </p:nvSpPr>
          <p:spPr>
            <a:xfrm>
              <a:off x="3280608" y="3573196"/>
              <a:ext cx="346080" cy="41646"/>
            </a:xfrm>
            <a:custGeom>
              <a:avLst/>
              <a:gdLst/>
              <a:ahLst/>
              <a:cxnLst/>
              <a:rect l="l" t="t" r="r" b="b"/>
              <a:pathLst>
                <a:path w="5842" h="703" extrusionOk="0">
                  <a:moveTo>
                    <a:pt x="74" y="1"/>
                  </a:moveTo>
                  <a:cubicBezTo>
                    <a:pt x="0" y="259"/>
                    <a:pt x="0" y="481"/>
                    <a:pt x="0" y="703"/>
                  </a:cubicBezTo>
                  <a:lnTo>
                    <a:pt x="5842" y="703"/>
                  </a:lnTo>
                  <a:cubicBezTo>
                    <a:pt x="5657" y="481"/>
                    <a:pt x="5546" y="259"/>
                    <a:pt x="54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5"/>
            <p:cNvSpPr/>
            <p:nvPr/>
          </p:nvSpPr>
          <p:spPr>
            <a:xfrm>
              <a:off x="3317810" y="3286299"/>
              <a:ext cx="166524" cy="41646"/>
            </a:xfrm>
            <a:custGeom>
              <a:avLst/>
              <a:gdLst/>
              <a:ahLst/>
              <a:cxnLst/>
              <a:rect l="l" t="t" r="r" b="b"/>
              <a:pathLst>
                <a:path w="2811" h="703" extrusionOk="0">
                  <a:moveTo>
                    <a:pt x="112" y="0"/>
                  </a:moveTo>
                  <a:lnTo>
                    <a:pt x="1" y="703"/>
                  </a:lnTo>
                  <a:lnTo>
                    <a:pt x="2663" y="703"/>
                  </a:lnTo>
                  <a:cubicBezTo>
                    <a:pt x="2700" y="481"/>
                    <a:pt x="2700" y="222"/>
                    <a:pt x="28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5"/>
            <p:cNvSpPr/>
            <p:nvPr/>
          </p:nvSpPr>
          <p:spPr>
            <a:xfrm>
              <a:off x="3806240" y="3643277"/>
              <a:ext cx="17594" cy="43838"/>
            </a:xfrm>
            <a:custGeom>
              <a:avLst/>
              <a:gdLst/>
              <a:ahLst/>
              <a:cxnLst/>
              <a:rect l="l" t="t" r="r" b="b"/>
              <a:pathLst>
                <a:path w="297" h="740" extrusionOk="0">
                  <a:moveTo>
                    <a:pt x="0" y="1"/>
                  </a:moveTo>
                  <a:lnTo>
                    <a:pt x="0" y="740"/>
                  </a:lnTo>
                  <a:lnTo>
                    <a:pt x="296" y="740"/>
                  </a:lnTo>
                  <a:lnTo>
                    <a:pt x="296" y="1"/>
                  </a:lnTo>
                  <a:close/>
                </a:path>
              </a:pathLst>
            </a:custGeom>
            <a:solidFill>
              <a:srgbClr val="137A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5"/>
            <p:cNvSpPr/>
            <p:nvPr/>
          </p:nvSpPr>
          <p:spPr>
            <a:xfrm>
              <a:off x="3282809" y="3499837"/>
              <a:ext cx="308877" cy="43838"/>
            </a:xfrm>
            <a:custGeom>
              <a:avLst/>
              <a:gdLst/>
              <a:ahLst/>
              <a:cxnLst/>
              <a:rect l="l" t="t" r="r" b="b"/>
              <a:pathLst>
                <a:path w="5214" h="740" extrusionOk="0">
                  <a:moveTo>
                    <a:pt x="74" y="0"/>
                  </a:moveTo>
                  <a:cubicBezTo>
                    <a:pt x="37" y="222"/>
                    <a:pt x="0" y="481"/>
                    <a:pt x="0" y="740"/>
                  </a:cubicBezTo>
                  <a:lnTo>
                    <a:pt x="5213" y="740"/>
                  </a:lnTo>
                  <a:cubicBezTo>
                    <a:pt x="5139" y="407"/>
                    <a:pt x="5028" y="185"/>
                    <a:pt x="502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5"/>
            <p:cNvSpPr/>
            <p:nvPr/>
          </p:nvSpPr>
          <p:spPr>
            <a:xfrm>
              <a:off x="3333154" y="3216219"/>
              <a:ext cx="328604" cy="43838"/>
            </a:xfrm>
            <a:custGeom>
              <a:avLst/>
              <a:gdLst/>
              <a:ahLst/>
              <a:cxnLst/>
              <a:rect l="l" t="t" r="r" b="b"/>
              <a:pathLst>
                <a:path w="5547" h="740" extrusionOk="0">
                  <a:moveTo>
                    <a:pt x="149" y="0"/>
                  </a:moveTo>
                  <a:cubicBezTo>
                    <a:pt x="112" y="222"/>
                    <a:pt x="38" y="481"/>
                    <a:pt x="1" y="740"/>
                  </a:cubicBezTo>
                  <a:lnTo>
                    <a:pt x="2995" y="740"/>
                  </a:lnTo>
                  <a:cubicBezTo>
                    <a:pt x="3209" y="608"/>
                    <a:pt x="3437" y="572"/>
                    <a:pt x="3625" y="572"/>
                  </a:cubicBezTo>
                  <a:cubicBezTo>
                    <a:pt x="3859" y="572"/>
                    <a:pt x="4031" y="629"/>
                    <a:pt x="4031" y="629"/>
                  </a:cubicBezTo>
                  <a:lnTo>
                    <a:pt x="5546"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5"/>
            <p:cNvSpPr/>
            <p:nvPr/>
          </p:nvSpPr>
          <p:spPr>
            <a:xfrm>
              <a:off x="3405426" y="2992827"/>
              <a:ext cx="816979" cy="41646"/>
            </a:xfrm>
            <a:custGeom>
              <a:avLst/>
              <a:gdLst/>
              <a:ahLst/>
              <a:cxnLst/>
              <a:rect l="l" t="t" r="r" b="b"/>
              <a:pathLst>
                <a:path w="13791" h="703" extrusionOk="0">
                  <a:moveTo>
                    <a:pt x="629" y="0"/>
                  </a:moveTo>
                  <a:cubicBezTo>
                    <a:pt x="481" y="74"/>
                    <a:pt x="407" y="148"/>
                    <a:pt x="297" y="259"/>
                  </a:cubicBezTo>
                  <a:cubicBezTo>
                    <a:pt x="186" y="333"/>
                    <a:pt x="75" y="518"/>
                    <a:pt x="1" y="703"/>
                  </a:cubicBezTo>
                  <a:lnTo>
                    <a:pt x="13791" y="703"/>
                  </a:lnTo>
                  <a:cubicBezTo>
                    <a:pt x="13717" y="518"/>
                    <a:pt x="13569" y="370"/>
                    <a:pt x="13495" y="259"/>
                  </a:cubicBezTo>
                  <a:cubicBezTo>
                    <a:pt x="13384" y="148"/>
                    <a:pt x="13310" y="111"/>
                    <a:pt x="13199" y="0"/>
                  </a:cubicBezTo>
                  <a:close/>
                </a:path>
              </a:pathLst>
            </a:custGeom>
            <a:solidFill>
              <a:srgbClr val="137A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5"/>
            <p:cNvSpPr/>
            <p:nvPr/>
          </p:nvSpPr>
          <p:spPr>
            <a:xfrm>
              <a:off x="3372607" y="3062907"/>
              <a:ext cx="880484" cy="43838"/>
            </a:xfrm>
            <a:custGeom>
              <a:avLst/>
              <a:gdLst/>
              <a:ahLst/>
              <a:cxnLst/>
              <a:rect l="l" t="t" r="r" b="b"/>
              <a:pathLst>
                <a:path w="14863" h="740" extrusionOk="0">
                  <a:moveTo>
                    <a:pt x="259" y="0"/>
                  </a:moveTo>
                  <a:cubicBezTo>
                    <a:pt x="185" y="222"/>
                    <a:pt x="74" y="481"/>
                    <a:pt x="0" y="740"/>
                  </a:cubicBezTo>
                  <a:lnTo>
                    <a:pt x="14862" y="740"/>
                  </a:lnTo>
                  <a:cubicBezTo>
                    <a:pt x="14788" y="444"/>
                    <a:pt x="14678" y="222"/>
                    <a:pt x="145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5"/>
            <p:cNvSpPr/>
            <p:nvPr/>
          </p:nvSpPr>
          <p:spPr>
            <a:xfrm>
              <a:off x="3806240" y="3573196"/>
              <a:ext cx="17594" cy="41646"/>
            </a:xfrm>
            <a:custGeom>
              <a:avLst/>
              <a:gdLst/>
              <a:ahLst/>
              <a:cxnLst/>
              <a:rect l="l" t="t" r="r" b="b"/>
              <a:pathLst>
                <a:path w="297" h="703" extrusionOk="0">
                  <a:moveTo>
                    <a:pt x="0" y="1"/>
                  </a:moveTo>
                  <a:lnTo>
                    <a:pt x="0" y="703"/>
                  </a:lnTo>
                  <a:lnTo>
                    <a:pt x="296" y="703"/>
                  </a:lnTo>
                  <a:lnTo>
                    <a:pt x="296" y="1"/>
                  </a:lnTo>
                  <a:close/>
                </a:path>
              </a:pathLst>
            </a:custGeom>
            <a:solidFill>
              <a:srgbClr val="137A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5"/>
            <p:cNvSpPr/>
            <p:nvPr/>
          </p:nvSpPr>
          <p:spPr>
            <a:xfrm>
              <a:off x="3959552" y="3211835"/>
              <a:ext cx="332929" cy="43838"/>
            </a:xfrm>
            <a:custGeom>
              <a:avLst/>
              <a:gdLst/>
              <a:ahLst/>
              <a:cxnLst/>
              <a:rect l="l" t="t" r="r" b="b"/>
              <a:pathLst>
                <a:path w="5620" h="740" extrusionOk="0">
                  <a:moveTo>
                    <a:pt x="0" y="0"/>
                  </a:moveTo>
                  <a:lnTo>
                    <a:pt x="1553" y="740"/>
                  </a:lnTo>
                  <a:cubicBezTo>
                    <a:pt x="1553" y="740"/>
                    <a:pt x="1816" y="625"/>
                    <a:pt x="2112" y="625"/>
                  </a:cubicBezTo>
                  <a:cubicBezTo>
                    <a:pt x="2260" y="625"/>
                    <a:pt x="2416" y="654"/>
                    <a:pt x="2551" y="740"/>
                  </a:cubicBezTo>
                  <a:lnTo>
                    <a:pt x="5620" y="740"/>
                  </a:lnTo>
                  <a:cubicBezTo>
                    <a:pt x="5546" y="518"/>
                    <a:pt x="5509" y="259"/>
                    <a:pt x="5472"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5"/>
            <p:cNvSpPr/>
            <p:nvPr/>
          </p:nvSpPr>
          <p:spPr>
            <a:xfrm>
              <a:off x="3806240" y="3498732"/>
              <a:ext cx="17594" cy="43838"/>
            </a:xfrm>
            <a:custGeom>
              <a:avLst/>
              <a:gdLst/>
              <a:ahLst/>
              <a:cxnLst/>
              <a:rect l="l" t="t" r="r" b="b"/>
              <a:pathLst>
                <a:path w="297" h="740" extrusionOk="0">
                  <a:moveTo>
                    <a:pt x="0" y="1"/>
                  </a:moveTo>
                  <a:lnTo>
                    <a:pt x="0" y="740"/>
                  </a:lnTo>
                  <a:lnTo>
                    <a:pt x="296" y="740"/>
                  </a:lnTo>
                  <a:lnTo>
                    <a:pt x="296" y="1"/>
                  </a:lnTo>
                  <a:close/>
                </a:path>
              </a:pathLst>
            </a:custGeom>
            <a:solidFill>
              <a:srgbClr val="137A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5"/>
            <p:cNvSpPr/>
            <p:nvPr/>
          </p:nvSpPr>
          <p:spPr>
            <a:xfrm>
              <a:off x="3512768" y="3954284"/>
              <a:ext cx="179616" cy="54797"/>
            </a:xfrm>
            <a:custGeom>
              <a:avLst/>
              <a:gdLst/>
              <a:ahLst/>
              <a:cxnLst/>
              <a:rect l="l" t="t" r="r" b="b"/>
              <a:pathLst>
                <a:path w="3032" h="925" extrusionOk="0">
                  <a:moveTo>
                    <a:pt x="0" y="0"/>
                  </a:moveTo>
                  <a:cubicBezTo>
                    <a:pt x="111" y="333"/>
                    <a:pt x="148" y="592"/>
                    <a:pt x="259" y="925"/>
                  </a:cubicBezTo>
                  <a:lnTo>
                    <a:pt x="3032" y="925"/>
                  </a:lnTo>
                  <a:lnTo>
                    <a:pt x="3032"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5"/>
            <p:cNvSpPr/>
            <p:nvPr/>
          </p:nvSpPr>
          <p:spPr>
            <a:xfrm>
              <a:off x="3536878" y="4041899"/>
              <a:ext cx="155505" cy="52605"/>
            </a:xfrm>
            <a:custGeom>
              <a:avLst/>
              <a:gdLst/>
              <a:ahLst/>
              <a:cxnLst/>
              <a:rect l="l" t="t" r="r" b="b"/>
              <a:pathLst>
                <a:path w="2625" h="888" extrusionOk="0">
                  <a:moveTo>
                    <a:pt x="0" y="0"/>
                  </a:moveTo>
                  <a:cubicBezTo>
                    <a:pt x="74" y="296"/>
                    <a:pt x="111" y="592"/>
                    <a:pt x="148" y="888"/>
                  </a:cubicBezTo>
                  <a:lnTo>
                    <a:pt x="2551" y="888"/>
                  </a:lnTo>
                  <a:lnTo>
                    <a:pt x="2625"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5"/>
            <p:cNvSpPr/>
            <p:nvPr/>
          </p:nvSpPr>
          <p:spPr>
            <a:xfrm>
              <a:off x="3554354" y="4125131"/>
              <a:ext cx="138029" cy="54797"/>
            </a:xfrm>
            <a:custGeom>
              <a:avLst/>
              <a:gdLst/>
              <a:ahLst/>
              <a:cxnLst/>
              <a:rect l="l" t="t" r="r" b="b"/>
              <a:pathLst>
                <a:path w="2330" h="925" extrusionOk="0">
                  <a:moveTo>
                    <a:pt x="1" y="0"/>
                  </a:moveTo>
                  <a:cubicBezTo>
                    <a:pt x="112" y="370"/>
                    <a:pt x="186" y="666"/>
                    <a:pt x="223" y="924"/>
                  </a:cubicBezTo>
                  <a:lnTo>
                    <a:pt x="2256" y="924"/>
                  </a:lnTo>
                  <a:lnTo>
                    <a:pt x="2330"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5"/>
            <p:cNvSpPr/>
            <p:nvPr/>
          </p:nvSpPr>
          <p:spPr>
            <a:xfrm>
              <a:off x="3267457" y="3715549"/>
              <a:ext cx="427120" cy="127070"/>
            </a:xfrm>
            <a:custGeom>
              <a:avLst/>
              <a:gdLst/>
              <a:ahLst/>
              <a:cxnLst/>
              <a:rect l="l" t="t" r="r" b="b"/>
              <a:pathLst>
                <a:path w="7210" h="2145" extrusionOk="0">
                  <a:moveTo>
                    <a:pt x="38" y="1"/>
                  </a:moveTo>
                  <a:cubicBezTo>
                    <a:pt x="1" y="666"/>
                    <a:pt x="1" y="1073"/>
                    <a:pt x="1" y="1073"/>
                  </a:cubicBezTo>
                  <a:lnTo>
                    <a:pt x="1590" y="1073"/>
                  </a:lnTo>
                  <a:cubicBezTo>
                    <a:pt x="1689" y="1073"/>
                    <a:pt x="1870" y="1044"/>
                    <a:pt x="2090" y="1044"/>
                  </a:cubicBezTo>
                  <a:cubicBezTo>
                    <a:pt x="2531" y="1044"/>
                    <a:pt x="3131" y="1159"/>
                    <a:pt x="3550" y="1849"/>
                  </a:cubicBezTo>
                  <a:cubicBezTo>
                    <a:pt x="3624" y="1923"/>
                    <a:pt x="3624" y="1997"/>
                    <a:pt x="3661" y="2145"/>
                  </a:cubicBezTo>
                  <a:lnTo>
                    <a:pt x="7173" y="2145"/>
                  </a:lnTo>
                  <a:cubicBezTo>
                    <a:pt x="7210" y="1553"/>
                    <a:pt x="7173" y="703"/>
                    <a:pt x="71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5"/>
            <p:cNvSpPr/>
            <p:nvPr/>
          </p:nvSpPr>
          <p:spPr>
            <a:xfrm>
              <a:off x="3495233" y="3873244"/>
              <a:ext cx="199343" cy="50413"/>
            </a:xfrm>
            <a:custGeom>
              <a:avLst/>
              <a:gdLst/>
              <a:ahLst/>
              <a:cxnLst/>
              <a:rect l="l" t="t" r="r" b="b"/>
              <a:pathLst>
                <a:path w="3365" h="851" extrusionOk="0">
                  <a:moveTo>
                    <a:pt x="1" y="1"/>
                  </a:moveTo>
                  <a:cubicBezTo>
                    <a:pt x="38" y="222"/>
                    <a:pt x="148" y="555"/>
                    <a:pt x="222" y="851"/>
                  </a:cubicBezTo>
                  <a:lnTo>
                    <a:pt x="3365" y="851"/>
                  </a:lnTo>
                  <a:lnTo>
                    <a:pt x="3365" y="222"/>
                  </a:lnTo>
                  <a:lnTo>
                    <a:pt x="3365"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5"/>
            <p:cNvSpPr/>
            <p:nvPr/>
          </p:nvSpPr>
          <p:spPr>
            <a:xfrm>
              <a:off x="3576272" y="4208362"/>
              <a:ext cx="113919" cy="48221"/>
            </a:xfrm>
            <a:custGeom>
              <a:avLst/>
              <a:gdLst/>
              <a:ahLst/>
              <a:cxnLst/>
              <a:rect l="l" t="t" r="r" b="b"/>
              <a:pathLst>
                <a:path w="1923" h="814" extrusionOk="0">
                  <a:moveTo>
                    <a:pt x="0" y="0"/>
                  </a:moveTo>
                  <a:cubicBezTo>
                    <a:pt x="444" y="702"/>
                    <a:pt x="1405" y="813"/>
                    <a:pt x="1923" y="813"/>
                  </a:cubicBezTo>
                  <a:lnTo>
                    <a:pt x="1923"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5"/>
            <p:cNvSpPr/>
            <p:nvPr/>
          </p:nvSpPr>
          <p:spPr>
            <a:xfrm>
              <a:off x="3694514" y="3842558"/>
              <a:ext cx="6635" cy="30746"/>
            </a:xfrm>
            <a:custGeom>
              <a:avLst/>
              <a:gdLst/>
              <a:ahLst/>
              <a:cxnLst/>
              <a:rect l="l" t="t" r="r" b="b"/>
              <a:pathLst>
                <a:path w="112" h="519" extrusionOk="0">
                  <a:moveTo>
                    <a:pt x="1" y="1"/>
                  </a:moveTo>
                  <a:lnTo>
                    <a:pt x="1" y="519"/>
                  </a:lnTo>
                  <a:cubicBezTo>
                    <a:pt x="112" y="334"/>
                    <a:pt x="38" y="149"/>
                    <a:pt x="1" y="1"/>
                  </a:cubicBez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5"/>
            <p:cNvSpPr/>
            <p:nvPr/>
          </p:nvSpPr>
          <p:spPr>
            <a:xfrm>
              <a:off x="3486465" y="3842558"/>
              <a:ext cx="208110" cy="30746"/>
            </a:xfrm>
            <a:custGeom>
              <a:avLst/>
              <a:gdLst/>
              <a:ahLst/>
              <a:cxnLst/>
              <a:rect l="l" t="t" r="r" b="b"/>
              <a:pathLst>
                <a:path w="3513" h="519" extrusionOk="0">
                  <a:moveTo>
                    <a:pt x="1" y="1"/>
                  </a:moveTo>
                  <a:cubicBezTo>
                    <a:pt x="38" y="149"/>
                    <a:pt x="75" y="297"/>
                    <a:pt x="149" y="519"/>
                  </a:cubicBezTo>
                  <a:lnTo>
                    <a:pt x="3513" y="519"/>
                  </a:lnTo>
                  <a:lnTo>
                    <a:pt x="35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5"/>
            <p:cNvSpPr/>
            <p:nvPr/>
          </p:nvSpPr>
          <p:spPr>
            <a:xfrm>
              <a:off x="3692323" y="3923598"/>
              <a:ext cx="4443" cy="30746"/>
            </a:xfrm>
            <a:custGeom>
              <a:avLst/>
              <a:gdLst/>
              <a:ahLst/>
              <a:cxnLst/>
              <a:rect l="l" t="t" r="r" b="b"/>
              <a:pathLst>
                <a:path w="75" h="519" extrusionOk="0">
                  <a:moveTo>
                    <a:pt x="1" y="1"/>
                  </a:moveTo>
                  <a:lnTo>
                    <a:pt x="1" y="518"/>
                  </a:lnTo>
                  <a:lnTo>
                    <a:pt x="38" y="518"/>
                  </a:lnTo>
                  <a:cubicBezTo>
                    <a:pt x="75" y="334"/>
                    <a:pt x="38" y="149"/>
                    <a:pt x="1" y="1"/>
                  </a:cubicBez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5"/>
            <p:cNvSpPr/>
            <p:nvPr/>
          </p:nvSpPr>
          <p:spPr>
            <a:xfrm>
              <a:off x="3506192" y="3923598"/>
              <a:ext cx="186191" cy="30746"/>
            </a:xfrm>
            <a:custGeom>
              <a:avLst/>
              <a:gdLst/>
              <a:ahLst/>
              <a:cxnLst/>
              <a:rect l="l" t="t" r="r" b="b"/>
              <a:pathLst>
                <a:path w="3143" h="519" extrusionOk="0">
                  <a:moveTo>
                    <a:pt x="0" y="1"/>
                  </a:moveTo>
                  <a:cubicBezTo>
                    <a:pt x="37" y="186"/>
                    <a:pt x="74" y="334"/>
                    <a:pt x="111" y="518"/>
                  </a:cubicBezTo>
                  <a:lnTo>
                    <a:pt x="3143" y="518"/>
                  </a:lnTo>
                  <a:lnTo>
                    <a:pt x="31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5"/>
            <p:cNvSpPr/>
            <p:nvPr/>
          </p:nvSpPr>
          <p:spPr>
            <a:xfrm>
              <a:off x="3687939" y="4011213"/>
              <a:ext cx="8827" cy="30746"/>
            </a:xfrm>
            <a:custGeom>
              <a:avLst/>
              <a:gdLst/>
              <a:ahLst/>
              <a:cxnLst/>
              <a:rect l="l" t="t" r="r" b="b"/>
              <a:pathLst>
                <a:path w="149" h="519" extrusionOk="0">
                  <a:moveTo>
                    <a:pt x="1" y="1"/>
                  </a:moveTo>
                  <a:lnTo>
                    <a:pt x="1" y="518"/>
                  </a:lnTo>
                  <a:lnTo>
                    <a:pt x="112" y="518"/>
                  </a:lnTo>
                  <a:cubicBezTo>
                    <a:pt x="149" y="333"/>
                    <a:pt x="112" y="149"/>
                    <a:pt x="75" y="1"/>
                  </a:cubicBez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5"/>
            <p:cNvSpPr/>
            <p:nvPr/>
          </p:nvSpPr>
          <p:spPr>
            <a:xfrm>
              <a:off x="3528111" y="4011213"/>
              <a:ext cx="164273" cy="30746"/>
            </a:xfrm>
            <a:custGeom>
              <a:avLst/>
              <a:gdLst/>
              <a:ahLst/>
              <a:cxnLst/>
              <a:rect l="l" t="t" r="r" b="b"/>
              <a:pathLst>
                <a:path w="2773" h="519" extrusionOk="0">
                  <a:moveTo>
                    <a:pt x="0" y="1"/>
                  </a:moveTo>
                  <a:cubicBezTo>
                    <a:pt x="37" y="186"/>
                    <a:pt x="74" y="333"/>
                    <a:pt x="148" y="518"/>
                  </a:cubicBezTo>
                  <a:lnTo>
                    <a:pt x="2773" y="518"/>
                  </a:lnTo>
                  <a:lnTo>
                    <a:pt x="2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5"/>
            <p:cNvSpPr/>
            <p:nvPr/>
          </p:nvSpPr>
          <p:spPr>
            <a:xfrm>
              <a:off x="3692323" y="4094445"/>
              <a:ext cx="8827" cy="30746"/>
            </a:xfrm>
            <a:custGeom>
              <a:avLst/>
              <a:gdLst/>
              <a:ahLst/>
              <a:cxnLst/>
              <a:rect l="l" t="t" r="r" b="b"/>
              <a:pathLst>
                <a:path w="149" h="519" extrusionOk="0">
                  <a:moveTo>
                    <a:pt x="1" y="1"/>
                  </a:moveTo>
                  <a:lnTo>
                    <a:pt x="1" y="518"/>
                  </a:lnTo>
                  <a:lnTo>
                    <a:pt x="75" y="518"/>
                  </a:lnTo>
                  <a:cubicBezTo>
                    <a:pt x="149" y="333"/>
                    <a:pt x="75" y="111"/>
                    <a:pt x="38" y="1"/>
                  </a:cubicBez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5"/>
            <p:cNvSpPr/>
            <p:nvPr/>
          </p:nvSpPr>
          <p:spPr>
            <a:xfrm>
              <a:off x="3549970" y="4094445"/>
              <a:ext cx="144605" cy="30746"/>
            </a:xfrm>
            <a:custGeom>
              <a:avLst/>
              <a:gdLst/>
              <a:ahLst/>
              <a:cxnLst/>
              <a:rect l="l" t="t" r="r" b="b"/>
              <a:pathLst>
                <a:path w="2441" h="519" extrusionOk="0">
                  <a:moveTo>
                    <a:pt x="1" y="1"/>
                  </a:moveTo>
                  <a:cubicBezTo>
                    <a:pt x="38" y="185"/>
                    <a:pt x="75" y="333"/>
                    <a:pt x="149" y="518"/>
                  </a:cubicBezTo>
                  <a:lnTo>
                    <a:pt x="2441" y="518"/>
                  </a:lnTo>
                  <a:lnTo>
                    <a:pt x="24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5"/>
            <p:cNvSpPr/>
            <p:nvPr/>
          </p:nvSpPr>
          <p:spPr>
            <a:xfrm>
              <a:off x="3690131" y="4179868"/>
              <a:ext cx="17594" cy="28554"/>
            </a:xfrm>
            <a:custGeom>
              <a:avLst/>
              <a:gdLst/>
              <a:ahLst/>
              <a:cxnLst/>
              <a:rect l="l" t="t" r="r" b="b"/>
              <a:pathLst>
                <a:path w="297" h="482" extrusionOk="0">
                  <a:moveTo>
                    <a:pt x="1" y="0"/>
                  </a:moveTo>
                  <a:lnTo>
                    <a:pt x="1" y="481"/>
                  </a:lnTo>
                  <a:lnTo>
                    <a:pt x="223" y="481"/>
                  </a:lnTo>
                  <a:cubicBezTo>
                    <a:pt x="297" y="296"/>
                    <a:pt x="223" y="111"/>
                    <a:pt x="186" y="0"/>
                  </a:cubicBez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5"/>
            <p:cNvSpPr/>
            <p:nvPr/>
          </p:nvSpPr>
          <p:spPr>
            <a:xfrm>
              <a:off x="3567505" y="4179868"/>
              <a:ext cx="122686" cy="28554"/>
            </a:xfrm>
            <a:custGeom>
              <a:avLst/>
              <a:gdLst/>
              <a:ahLst/>
              <a:cxnLst/>
              <a:rect l="l" t="t" r="r" b="b"/>
              <a:pathLst>
                <a:path w="2071" h="482" extrusionOk="0">
                  <a:moveTo>
                    <a:pt x="1" y="0"/>
                  </a:moveTo>
                  <a:cubicBezTo>
                    <a:pt x="1" y="74"/>
                    <a:pt x="75" y="148"/>
                    <a:pt x="75" y="222"/>
                  </a:cubicBezTo>
                  <a:cubicBezTo>
                    <a:pt x="112" y="296"/>
                    <a:pt x="112" y="407"/>
                    <a:pt x="148" y="481"/>
                  </a:cubicBezTo>
                  <a:lnTo>
                    <a:pt x="2071" y="481"/>
                  </a:lnTo>
                  <a:lnTo>
                    <a:pt x="20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5"/>
            <p:cNvSpPr/>
            <p:nvPr/>
          </p:nvSpPr>
          <p:spPr>
            <a:xfrm>
              <a:off x="3350688" y="3135180"/>
              <a:ext cx="924322" cy="48221"/>
            </a:xfrm>
            <a:custGeom>
              <a:avLst/>
              <a:gdLst/>
              <a:ahLst/>
              <a:cxnLst/>
              <a:rect l="l" t="t" r="r" b="b"/>
              <a:pathLst>
                <a:path w="15603" h="814" extrusionOk="0">
                  <a:moveTo>
                    <a:pt x="185" y="0"/>
                  </a:moveTo>
                  <a:cubicBezTo>
                    <a:pt x="111" y="296"/>
                    <a:pt x="37" y="518"/>
                    <a:pt x="0" y="814"/>
                  </a:cubicBezTo>
                  <a:lnTo>
                    <a:pt x="6396" y="814"/>
                  </a:lnTo>
                  <a:lnTo>
                    <a:pt x="7690" y="259"/>
                  </a:lnTo>
                  <a:lnTo>
                    <a:pt x="7690" y="814"/>
                  </a:lnTo>
                  <a:lnTo>
                    <a:pt x="7986" y="814"/>
                  </a:lnTo>
                  <a:lnTo>
                    <a:pt x="7986" y="259"/>
                  </a:lnTo>
                  <a:lnTo>
                    <a:pt x="9169" y="814"/>
                  </a:lnTo>
                  <a:lnTo>
                    <a:pt x="15602" y="814"/>
                  </a:lnTo>
                  <a:cubicBezTo>
                    <a:pt x="15565" y="518"/>
                    <a:pt x="15454" y="296"/>
                    <a:pt x="153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5"/>
            <p:cNvSpPr/>
            <p:nvPr/>
          </p:nvSpPr>
          <p:spPr>
            <a:xfrm>
              <a:off x="3806240" y="3715549"/>
              <a:ext cx="17594" cy="65756"/>
            </a:xfrm>
            <a:custGeom>
              <a:avLst/>
              <a:gdLst/>
              <a:ahLst/>
              <a:cxnLst/>
              <a:rect l="l" t="t" r="r" b="b"/>
              <a:pathLst>
                <a:path w="297" h="1110" extrusionOk="0">
                  <a:moveTo>
                    <a:pt x="0" y="1"/>
                  </a:moveTo>
                  <a:lnTo>
                    <a:pt x="0" y="1110"/>
                  </a:lnTo>
                  <a:lnTo>
                    <a:pt x="296" y="1110"/>
                  </a:lnTo>
                  <a:lnTo>
                    <a:pt x="296" y="1"/>
                  </a:lnTo>
                  <a:close/>
                </a:path>
              </a:pathLst>
            </a:custGeom>
            <a:solidFill>
              <a:srgbClr val="137A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5"/>
            <p:cNvSpPr/>
            <p:nvPr/>
          </p:nvSpPr>
          <p:spPr>
            <a:xfrm>
              <a:off x="3477698" y="2920555"/>
              <a:ext cx="665858" cy="43838"/>
            </a:xfrm>
            <a:custGeom>
              <a:avLst/>
              <a:gdLst/>
              <a:ahLst/>
              <a:cxnLst/>
              <a:rect l="l" t="t" r="r" b="b"/>
              <a:pathLst>
                <a:path w="11240" h="740" extrusionOk="0">
                  <a:moveTo>
                    <a:pt x="1258" y="0"/>
                  </a:moveTo>
                  <a:cubicBezTo>
                    <a:pt x="814" y="222"/>
                    <a:pt x="371" y="481"/>
                    <a:pt x="1" y="740"/>
                  </a:cubicBezTo>
                  <a:lnTo>
                    <a:pt x="11240" y="740"/>
                  </a:lnTo>
                  <a:cubicBezTo>
                    <a:pt x="10870" y="481"/>
                    <a:pt x="10464" y="222"/>
                    <a:pt x="9946" y="0"/>
                  </a:cubicBezTo>
                  <a:close/>
                </a:path>
              </a:pathLst>
            </a:custGeom>
            <a:solidFill>
              <a:srgbClr val="137A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5"/>
            <p:cNvSpPr/>
            <p:nvPr/>
          </p:nvSpPr>
          <p:spPr>
            <a:xfrm>
              <a:off x="3992371" y="3571004"/>
              <a:ext cx="350523" cy="41646"/>
            </a:xfrm>
            <a:custGeom>
              <a:avLst/>
              <a:gdLst/>
              <a:ahLst/>
              <a:cxnLst/>
              <a:rect l="l" t="t" r="r" b="b"/>
              <a:pathLst>
                <a:path w="5917" h="703" extrusionOk="0">
                  <a:moveTo>
                    <a:pt x="334" y="1"/>
                  </a:moveTo>
                  <a:cubicBezTo>
                    <a:pt x="223" y="296"/>
                    <a:pt x="149" y="518"/>
                    <a:pt x="1" y="703"/>
                  </a:cubicBezTo>
                  <a:lnTo>
                    <a:pt x="5916" y="703"/>
                  </a:lnTo>
                  <a:cubicBezTo>
                    <a:pt x="5916" y="481"/>
                    <a:pt x="5879" y="222"/>
                    <a:pt x="587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5"/>
            <p:cNvSpPr/>
            <p:nvPr/>
          </p:nvSpPr>
          <p:spPr>
            <a:xfrm>
              <a:off x="3626626" y="2859242"/>
              <a:ext cx="365807" cy="28494"/>
            </a:xfrm>
            <a:custGeom>
              <a:avLst/>
              <a:gdLst/>
              <a:ahLst/>
              <a:cxnLst/>
              <a:rect l="l" t="t" r="r" b="b"/>
              <a:pathLst>
                <a:path w="6175" h="481" extrusionOk="0">
                  <a:moveTo>
                    <a:pt x="3143" y="0"/>
                  </a:moveTo>
                  <a:cubicBezTo>
                    <a:pt x="1923" y="0"/>
                    <a:pt x="888" y="185"/>
                    <a:pt x="1" y="481"/>
                  </a:cubicBezTo>
                  <a:lnTo>
                    <a:pt x="6175" y="481"/>
                  </a:lnTo>
                  <a:cubicBezTo>
                    <a:pt x="5325" y="222"/>
                    <a:pt x="4289" y="0"/>
                    <a:pt x="3143" y="0"/>
                  </a:cubicBezTo>
                  <a:close/>
                </a:path>
              </a:pathLst>
            </a:custGeom>
            <a:solidFill>
              <a:srgbClr val="137A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5"/>
            <p:cNvSpPr/>
            <p:nvPr/>
          </p:nvSpPr>
          <p:spPr>
            <a:xfrm>
              <a:off x="3806240" y="3211835"/>
              <a:ext cx="17594" cy="43838"/>
            </a:xfrm>
            <a:custGeom>
              <a:avLst/>
              <a:gdLst/>
              <a:ahLst/>
              <a:cxnLst/>
              <a:rect l="l" t="t" r="r" b="b"/>
              <a:pathLst>
                <a:path w="297" h="740" extrusionOk="0">
                  <a:moveTo>
                    <a:pt x="0" y="0"/>
                  </a:moveTo>
                  <a:lnTo>
                    <a:pt x="0" y="740"/>
                  </a:lnTo>
                  <a:lnTo>
                    <a:pt x="296" y="740"/>
                  </a:lnTo>
                  <a:lnTo>
                    <a:pt x="296" y="0"/>
                  </a:lnTo>
                  <a:close/>
                </a:path>
              </a:pathLst>
            </a:custGeom>
            <a:solidFill>
              <a:srgbClr val="137A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5"/>
            <p:cNvSpPr/>
            <p:nvPr/>
          </p:nvSpPr>
          <p:spPr>
            <a:xfrm>
              <a:off x="3806240" y="3430844"/>
              <a:ext cx="17594" cy="39454"/>
            </a:xfrm>
            <a:custGeom>
              <a:avLst/>
              <a:gdLst/>
              <a:ahLst/>
              <a:cxnLst/>
              <a:rect l="l" t="t" r="r" b="b"/>
              <a:pathLst>
                <a:path w="297" h="666" extrusionOk="0">
                  <a:moveTo>
                    <a:pt x="0" y="0"/>
                  </a:moveTo>
                  <a:lnTo>
                    <a:pt x="0" y="666"/>
                  </a:lnTo>
                  <a:lnTo>
                    <a:pt x="296" y="666"/>
                  </a:lnTo>
                  <a:lnTo>
                    <a:pt x="296" y="0"/>
                  </a:lnTo>
                  <a:close/>
                </a:path>
              </a:pathLst>
            </a:custGeom>
            <a:solidFill>
              <a:srgbClr val="137A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5"/>
            <p:cNvSpPr/>
            <p:nvPr/>
          </p:nvSpPr>
          <p:spPr>
            <a:xfrm>
              <a:off x="4020865" y="3500924"/>
              <a:ext cx="317645" cy="43838"/>
            </a:xfrm>
            <a:custGeom>
              <a:avLst/>
              <a:gdLst/>
              <a:ahLst/>
              <a:cxnLst/>
              <a:rect l="l" t="t" r="r" b="b"/>
              <a:pathLst>
                <a:path w="5362" h="740" extrusionOk="0">
                  <a:moveTo>
                    <a:pt x="185" y="0"/>
                  </a:moveTo>
                  <a:cubicBezTo>
                    <a:pt x="148" y="185"/>
                    <a:pt x="74" y="444"/>
                    <a:pt x="1" y="740"/>
                  </a:cubicBezTo>
                  <a:lnTo>
                    <a:pt x="5361" y="740"/>
                  </a:lnTo>
                  <a:cubicBezTo>
                    <a:pt x="5287" y="481"/>
                    <a:pt x="5287" y="222"/>
                    <a:pt x="52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5"/>
            <p:cNvSpPr/>
            <p:nvPr/>
          </p:nvSpPr>
          <p:spPr>
            <a:xfrm>
              <a:off x="3806240" y="3286299"/>
              <a:ext cx="17594" cy="41646"/>
            </a:xfrm>
            <a:custGeom>
              <a:avLst/>
              <a:gdLst/>
              <a:ahLst/>
              <a:cxnLst/>
              <a:rect l="l" t="t" r="r" b="b"/>
              <a:pathLst>
                <a:path w="297" h="703" extrusionOk="0">
                  <a:moveTo>
                    <a:pt x="0" y="0"/>
                  </a:moveTo>
                  <a:lnTo>
                    <a:pt x="0" y="703"/>
                  </a:lnTo>
                  <a:lnTo>
                    <a:pt x="296" y="703"/>
                  </a:lnTo>
                  <a:lnTo>
                    <a:pt x="296" y="0"/>
                  </a:lnTo>
                  <a:close/>
                </a:path>
              </a:pathLst>
            </a:custGeom>
            <a:solidFill>
              <a:srgbClr val="137A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5"/>
            <p:cNvSpPr/>
            <p:nvPr/>
          </p:nvSpPr>
          <p:spPr>
            <a:xfrm>
              <a:off x="4073410" y="3430844"/>
              <a:ext cx="256331" cy="39454"/>
            </a:xfrm>
            <a:custGeom>
              <a:avLst/>
              <a:gdLst/>
              <a:ahLst/>
              <a:cxnLst/>
              <a:rect l="l" t="t" r="r" b="b"/>
              <a:pathLst>
                <a:path w="4327" h="666" extrusionOk="0">
                  <a:moveTo>
                    <a:pt x="481" y="0"/>
                  </a:moveTo>
                  <a:cubicBezTo>
                    <a:pt x="297" y="259"/>
                    <a:pt x="112" y="481"/>
                    <a:pt x="1" y="666"/>
                  </a:cubicBezTo>
                  <a:lnTo>
                    <a:pt x="4326" y="666"/>
                  </a:lnTo>
                  <a:cubicBezTo>
                    <a:pt x="4289" y="481"/>
                    <a:pt x="4289" y="259"/>
                    <a:pt x="4252"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5"/>
            <p:cNvSpPr/>
            <p:nvPr/>
          </p:nvSpPr>
          <p:spPr>
            <a:xfrm>
              <a:off x="3806240" y="3356380"/>
              <a:ext cx="17594" cy="43838"/>
            </a:xfrm>
            <a:custGeom>
              <a:avLst/>
              <a:gdLst/>
              <a:ahLst/>
              <a:cxnLst/>
              <a:rect l="l" t="t" r="r" b="b"/>
              <a:pathLst>
                <a:path w="297" h="740" extrusionOk="0">
                  <a:moveTo>
                    <a:pt x="0" y="0"/>
                  </a:moveTo>
                  <a:lnTo>
                    <a:pt x="0" y="740"/>
                  </a:lnTo>
                  <a:lnTo>
                    <a:pt x="296" y="740"/>
                  </a:lnTo>
                  <a:lnTo>
                    <a:pt x="296" y="0"/>
                  </a:lnTo>
                  <a:close/>
                </a:path>
              </a:pathLst>
            </a:custGeom>
            <a:solidFill>
              <a:srgbClr val="137A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5"/>
            <p:cNvSpPr/>
            <p:nvPr/>
          </p:nvSpPr>
          <p:spPr>
            <a:xfrm>
              <a:off x="4130399" y="3286299"/>
              <a:ext cx="173040" cy="41646"/>
            </a:xfrm>
            <a:custGeom>
              <a:avLst/>
              <a:gdLst/>
              <a:ahLst/>
              <a:cxnLst/>
              <a:rect l="l" t="t" r="r" b="b"/>
              <a:pathLst>
                <a:path w="2921" h="703" extrusionOk="0">
                  <a:moveTo>
                    <a:pt x="0" y="0"/>
                  </a:moveTo>
                  <a:cubicBezTo>
                    <a:pt x="148" y="222"/>
                    <a:pt x="185" y="481"/>
                    <a:pt x="148" y="703"/>
                  </a:cubicBezTo>
                  <a:lnTo>
                    <a:pt x="2921" y="703"/>
                  </a:lnTo>
                  <a:lnTo>
                    <a:pt x="27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5"/>
            <p:cNvSpPr/>
            <p:nvPr/>
          </p:nvSpPr>
          <p:spPr>
            <a:xfrm>
              <a:off x="4115056" y="3358572"/>
              <a:ext cx="201534" cy="43838"/>
            </a:xfrm>
            <a:custGeom>
              <a:avLst/>
              <a:gdLst/>
              <a:ahLst/>
              <a:cxnLst/>
              <a:rect l="l" t="t" r="r" b="b"/>
              <a:pathLst>
                <a:path w="3402" h="740" extrusionOk="0">
                  <a:moveTo>
                    <a:pt x="296" y="0"/>
                  </a:moveTo>
                  <a:cubicBezTo>
                    <a:pt x="259" y="259"/>
                    <a:pt x="111" y="555"/>
                    <a:pt x="0" y="740"/>
                  </a:cubicBezTo>
                  <a:lnTo>
                    <a:pt x="3402" y="740"/>
                  </a:lnTo>
                  <a:cubicBezTo>
                    <a:pt x="3328" y="481"/>
                    <a:pt x="3291" y="222"/>
                    <a:pt x="325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5"/>
            <p:cNvSpPr/>
            <p:nvPr/>
          </p:nvSpPr>
          <p:spPr>
            <a:xfrm>
              <a:off x="3685806" y="3687114"/>
              <a:ext cx="120494" cy="28494"/>
            </a:xfrm>
            <a:custGeom>
              <a:avLst/>
              <a:gdLst/>
              <a:ahLst/>
              <a:cxnLst/>
              <a:rect l="l" t="t" r="r" b="b"/>
              <a:pathLst>
                <a:path w="2034" h="481" extrusionOk="0">
                  <a:moveTo>
                    <a:pt x="0" y="0"/>
                  </a:moveTo>
                  <a:cubicBezTo>
                    <a:pt x="0" y="111"/>
                    <a:pt x="74" y="296"/>
                    <a:pt x="74" y="481"/>
                  </a:cubicBezTo>
                  <a:lnTo>
                    <a:pt x="2033" y="481"/>
                  </a:lnTo>
                  <a:lnTo>
                    <a:pt x="2033" y="0"/>
                  </a:ln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5"/>
            <p:cNvSpPr/>
            <p:nvPr/>
          </p:nvSpPr>
          <p:spPr>
            <a:xfrm>
              <a:off x="3823775" y="3687114"/>
              <a:ext cx="120494" cy="28494"/>
            </a:xfrm>
            <a:custGeom>
              <a:avLst/>
              <a:gdLst/>
              <a:ahLst/>
              <a:cxnLst/>
              <a:rect l="l" t="t" r="r" b="b"/>
              <a:pathLst>
                <a:path w="2034" h="481" extrusionOk="0">
                  <a:moveTo>
                    <a:pt x="0" y="0"/>
                  </a:moveTo>
                  <a:lnTo>
                    <a:pt x="0" y="481"/>
                  </a:lnTo>
                  <a:lnTo>
                    <a:pt x="1997" y="481"/>
                  </a:lnTo>
                  <a:cubicBezTo>
                    <a:pt x="1997" y="296"/>
                    <a:pt x="2034" y="111"/>
                    <a:pt x="2034" y="0"/>
                  </a:cubicBez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5"/>
            <p:cNvSpPr/>
            <p:nvPr/>
          </p:nvSpPr>
          <p:spPr>
            <a:xfrm>
              <a:off x="3269649" y="3687114"/>
              <a:ext cx="420545" cy="28494"/>
            </a:xfrm>
            <a:custGeom>
              <a:avLst/>
              <a:gdLst/>
              <a:ahLst/>
              <a:cxnLst/>
              <a:rect l="l" t="t" r="r" b="b"/>
              <a:pathLst>
                <a:path w="7099" h="481" extrusionOk="0">
                  <a:moveTo>
                    <a:pt x="75" y="0"/>
                  </a:moveTo>
                  <a:cubicBezTo>
                    <a:pt x="75" y="148"/>
                    <a:pt x="75" y="370"/>
                    <a:pt x="1" y="481"/>
                  </a:cubicBezTo>
                  <a:lnTo>
                    <a:pt x="7099" y="481"/>
                  </a:lnTo>
                  <a:cubicBezTo>
                    <a:pt x="7099" y="296"/>
                    <a:pt x="7025" y="111"/>
                    <a:pt x="7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5"/>
            <p:cNvSpPr/>
            <p:nvPr/>
          </p:nvSpPr>
          <p:spPr>
            <a:xfrm>
              <a:off x="3942017" y="3687114"/>
              <a:ext cx="409645" cy="28494"/>
            </a:xfrm>
            <a:custGeom>
              <a:avLst/>
              <a:gdLst/>
              <a:ahLst/>
              <a:cxnLst/>
              <a:rect l="l" t="t" r="r" b="b"/>
              <a:pathLst>
                <a:path w="6915" h="481" extrusionOk="0">
                  <a:moveTo>
                    <a:pt x="1" y="0"/>
                  </a:moveTo>
                  <a:lnTo>
                    <a:pt x="1" y="481"/>
                  </a:lnTo>
                  <a:lnTo>
                    <a:pt x="6914" y="481"/>
                  </a:lnTo>
                  <a:cubicBezTo>
                    <a:pt x="6914" y="370"/>
                    <a:pt x="6914" y="185"/>
                    <a:pt x="68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5"/>
            <p:cNvSpPr/>
            <p:nvPr/>
          </p:nvSpPr>
          <p:spPr>
            <a:xfrm>
              <a:off x="3935441" y="4125131"/>
              <a:ext cx="133645" cy="54797"/>
            </a:xfrm>
            <a:custGeom>
              <a:avLst/>
              <a:gdLst/>
              <a:ahLst/>
              <a:cxnLst/>
              <a:rect l="l" t="t" r="r" b="b"/>
              <a:pathLst>
                <a:path w="2256" h="925" extrusionOk="0">
                  <a:moveTo>
                    <a:pt x="1" y="0"/>
                  </a:moveTo>
                  <a:lnTo>
                    <a:pt x="38" y="924"/>
                  </a:lnTo>
                  <a:lnTo>
                    <a:pt x="2034" y="924"/>
                  </a:lnTo>
                  <a:cubicBezTo>
                    <a:pt x="2071" y="666"/>
                    <a:pt x="2182" y="370"/>
                    <a:pt x="2256"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5"/>
            <p:cNvSpPr/>
            <p:nvPr/>
          </p:nvSpPr>
          <p:spPr>
            <a:xfrm>
              <a:off x="3937633" y="4041899"/>
              <a:ext cx="153372" cy="52605"/>
            </a:xfrm>
            <a:custGeom>
              <a:avLst/>
              <a:gdLst/>
              <a:ahLst/>
              <a:cxnLst/>
              <a:rect l="l" t="t" r="r" b="b"/>
              <a:pathLst>
                <a:path w="2589" h="888" extrusionOk="0">
                  <a:moveTo>
                    <a:pt x="1" y="0"/>
                  </a:moveTo>
                  <a:lnTo>
                    <a:pt x="1" y="888"/>
                  </a:lnTo>
                  <a:lnTo>
                    <a:pt x="2367" y="888"/>
                  </a:lnTo>
                  <a:cubicBezTo>
                    <a:pt x="2404" y="592"/>
                    <a:pt x="2515" y="333"/>
                    <a:pt x="258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5"/>
            <p:cNvSpPr/>
            <p:nvPr/>
          </p:nvSpPr>
          <p:spPr>
            <a:xfrm>
              <a:off x="3937633" y="3956476"/>
              <a:ext cx="175291" cy="54797"/>
            </a:xfrm>
            <a:custGeom>
              <a:avLst/>
              <a:gdLst/>
              <a:ahLst/>
              <a:cxnLst/>
              <a:rect l="l" t="t" r="r" b="b"/>
              <a:pathLst>
                <a:path w="2959" h="925" extrusionOk="0">
                  <a:moveTo>
                    <a:pt x="1" y="0"/>
                  </a:moveTo>
                  <a:lnTo>
                    <a:pt x="1" y="925"/>
                  </a:lnTo>
                  <a:lnTo>
                    <a:pt x="2736" y="925"/>
                  </a:lnTo>
                  <a:cubicBezTo>
                    <a:pt x="2810" y="629"/>
                    <a:pt x="2884" y="296"/>
                    <a:pt x="295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5"/>
            <p:cNvSpPr/>
            <p:nvPr/>
          </p:nvSpPr>
          <p:spPr>
            <a:xfrm>
              <a:off x="3935441" y="4208362"/>
              <a:ext cx="109594" cy="48221"/>
            </a:xfrm>
            <a:custGeom>
              <a:avLst/>
              <a:gdLst/>
              <a:ahLst/>
              <a:cxnLst/>
              <a:rect l="l" t="t" r="r" b="b"/>
              <a:pathLst>
                <a:path w="1850" h="814" extrusionOk="0">
                  <a:moveTo>
                    <a:pt x="1" y="0"/>
                  </a:moveTo>
                  <a:lnTo>
                    <a:pt x="38" y="813"/>
                  </a:lnTo>
                  <a:cubicBezTo>
                    <a:pt x="555" y="813"/>
                    <a:pt x="1480" y="666"/>
                    <a:pt x="184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5"/>
            <p:cNvSpPr/>
            <p:nvPr/>
          </p:nvSpPr>
          <p:spPr>
            <a:xfrm>
              <a:off x="3935441" y="3873244"/>
              <a:ext cx="197210" cy="50413"/>
            </a:xfrm>
            <a:custGeom>
              <a:avLst/>
              <a:gdLst/>
              <a:ahLst/>
              <a:cxnLst/>
              <a:rect l="l" t="t" r="r" b="b"/>
              <a:pathLst>
                <a:path w="3329" h="851" extrusionOk="0">
                  <a:moveTo>
                    <a:pt x="1" y="1"/>
                  </a:moveTo>
                  <a:lnTo>
                    <a:pt x="1" y="222"/>
                  </a:lnTo>
                  <a:lnTo>
                    <a:pt x="1" y="851"/>
                  </a:lnTo>
                  <a:lnTo>
                    <a:pt x="3106" y="851"/>
                  </a:lnTo>
                  <a:cubicBezTo>
                    <a:pt x="3180" y="555"/>
                    <a:pt x="3254" y="222"/>
                    <a:pt x="332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5"/>
            <p:cNvSpPr/>
            <p:nvPr/>
          </p:nvSpPr>
          <p:spPr>
            <a:xfrm>
              <a:off x="3935441" y="3717741"/>
              <a:ext cx="418412" cy="127070"/>
            </a:xfrm>
            <a:custGeom>
              <a:avLst/>
              <a:gdLst/>
              <a:ahLst/>
              <a:cxnLst/>
              <a:rect l="l" t="t" r="r" b="b"/>
              <a:pathLst>
                <a:path w="7063" h="2145" extrusionOk="0">
                  <a:moveTo>
                    <a:pt x="112" y="1"/>
                  </a:moveTo>
                  <a:cubicBezTo>
                    <a:pt x="38" y="666"/>
                    <a:pt x="38" y="1553"/>
                    <a:pt x="1" y="2145"/>
                  </a:cubicBezTo>
                  <a:lnTo>
                    <a:pt x="3476" y="2145"/>
                  </a:lnTo>
                  <a:cubicBezTo>
                    <a:pt x="3513" y="1997"/>
                    <a:pt x="3550" y="1923"/>
                    <a:pt x="3550" y="1849"/>
                  </a:cubicBezTo>
                  <a:cubicBezTo>
                    <a:pt x="3990" y="1104"/>
                    <a:pt x="5021" y="1072"/>
                    <a:pt x="5446" y="1072"/>
                  </a:cubicBezTo>
                  <a:cubicBezTo>
                    <a:pt x="5485" y="1072"/>
                    <a:pt x="5519" y="1073"/>
                    <a:pt x="5546" y="1073"/>
                  </a:cubicBezTo>
                  <a:lnTo>
                    <a:pt x="7062" y="1073"/>
                  </a:lnTo>
                  <a:cubicBezTo>
                    <a:pt x="7062" y="1073"/>
                    <a:pt x="7062" y="666"/>
                    <a:pt x="702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5"/>
            <p:cNvSpPr/>
            <p:nvPr/>
          </p:nvSpPr>
          <p:spPr>
            <a:xfrm>
              <a:off x="3926674" y="3842558"/>
              <a:ext cx="8827" cy="30746"/>
            </a:xfrm>
            <a:custGeom>
              <a:avLst/>
              <a:gdLst/>
              <a:ahLst/>
              <a:cxnLst/>
              <a:rect l="l" t="t" r="r" b="b"/>
              <a:pathLst>
                <a:path w="149" h="519" extrusionOk="0">
                  <a:moveTo>
                    <a:pt x="112" y="1"/>
                  </a:moveTo>
                  <a:cubicBezTo>
                    <a:pt x="112" y="149"/>
                    <a:pt x="1" y="297"/>
                    <a:pt x="38" y="519"/>
                  </a:cubicBezTo>
                  <a:lnTo>
                    <a:pt x="149" y="519"/>
                  </a:lnTo>
                  <a:lnTo>
                    <a:pt x="149" y="1"/>
                  </a:ln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5"/>
            <p:cNvSpPr/>
            <p:nvPr/>
          </p:nvSpPr>
          <p:spPr>
            <a:xfrm>
              <a:off x="3935441" y="3842558"/>
              <a:ext cx="205918" cy="30746"/>
            </a:xfrm>
            <a:custGeom>
              <a:avLst/>
              <a:gdLst/>
              <a:ahLst/>
              <a:cxnLst/>
              <a:rect l="l" t="t" r="r" b="b"/>
              <a:pathLst>
                <a:path w="3476" h="519" extrusionOk="0">
                  <a:moveTo>
                    <a:pt x="1" y="1"/>
                  </a:moveTo>
                  <a:lnTo>
                    <a:pt x="1" y="519"/>
                  </a:lnTo>
                  <a:lnTo>
                    <a:pt x="3328" y="519"/>
                  </a:lnTo>
                  <a:cubicBezTo>
                    <a:pt x="3365" y="334"/>
                    <a:pt x="3439" y="149"/>
                    <a:pt x="34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5"/>
            <p:cNvSpPr/>
            <p:nvPr/>
          </p:nvSpPr>
          <p:spPr>
            <a:xfrm>
              <a:off x="3926674" y="3923598"/>
              <a:ext cx="8827" cy="30746"/>
            </a:xfrm>
            <a:custGeom>
              <a:avLst/>
              <a:gdLst/>
              <a:ahLst/>
              <a:cxnLst/>
              <a:rect l="l" t="t" r="r" b="b"/>
              <a:pathLst>
                <a:path w="149" h="519" extrusionOk="0">
                  <a:moveTo>
                    <a:pt x="112" y="1"/>
                  </a:moveTo>
                  <a:cubicBezTo>
                    <a:pt x="112" y="149"/>
                    <a:pt x="1" y="334"/>
                    <a:pt x="38" y="518"/>
                  </a:cubicBezTo>
                  <a:lnTo>
                    <a:pt x="149" y="518"/>
                  </a:lnTo>
                  <a:lnTo>
                    <a:pt x="149" y="1"/>
                  </a:ln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5"/>
            <p:cNvSpPr/>
            <p:nvPr/>
          </p:nvSpPr>
          <p:spPr>
            <a:xfrm>
              <a:off x="3935441" y="3923598"/>
              <a:ext cx="184059" cy="30746"/>
            </a:xfrm>
            <a:custGeom>
              <a:avLst/>
              <a:gdLst/>
              <a:ahLst/>
              <a:cxnLst/>
              <a:rect l="l" t="t" r="r" b="b"/>
              <a:pathLst>
                <a:path w="3107" h="519" extrusionOk="0">
                  <a:moveTo>
                    <a:pt x="1" y="1"/>
                  </a:moveTo>
                  <a:lnTo>
                    <a:pt x="1" y="518"/>
                  </a:lnTo>
                  <a:lnTo>
                    <a:pt x="2958" y="518"/>
                  </a:lnTo>
                  <a:cubicBezTo>
                    <a:pt x="2995" y="334"/>
                    <a:pt x="3032" y="186"/>
                    <a:pt x="3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5"/>
            <p:cNvSpPr/>
            <p:nvPr/>
          </p:nvSpPr>
          <p:spPr>
            <a:xfrm>
              <a:off x="3926674" y="4011213"/>
              <a:ext cx="11019" cy="30746"/>
            </a:xfrm>
            <a:custGeom>
              <a:avLst/>
              <a:gdLst/>
              <a:ahLst/>
              <a:cxnLst/>
              <a:rect l="l" t="t" r="r" b="b"/>
              <a:pathLst>
                <a:path w="186" h="519" extrusionOk="0">
                  <a:moveTo>
                    <a:pt x="112" y="1"/>
                  </a:moveTo>
                  <a:cubicBezTo>
                    <a:pt x="112" y="149"/>
                    <a:pt x="1" y="333"/>
                    <a:pt x="38" y="518"/>
                  </a:cubicBezTo>
                  <a:lnTo>
                    <a:pt x="186" y="518"/>
                  </a:lnTo>
                  <a:lnTo>
                    <a:pt x="186" y="1"/>
                  </a:ln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5"/>
            <p:cNvSpPr/>
            <p:nvPr/>
          </p:nvSpPr>
          <p:spPr>
            <a:xfrm>
              <a:off x="3937633" y="4011213"/>
              <a:ext cx="162140" cy="30746"/>
            </a:xfrm>
            <a:custGeom>
              <a:avLst/>
              <a:gdLst/>
              <a:ahLst/>
              <a:cxnLst/>
              <a:rect l="l" t="t" r="r" b="b"/>
              <a:pathLst>
                <a:path w="2737" h="519" extrusionOk="0">
                  <a:moveTo>
                    <a:pt x="1" y="1"/>
                  </a:moveTo>
                  <a:lnTo>
                    <a:pt x="1" y="518"/>
                  </a:lnTo>
                  <a:lnTo>
                    <a:pt x="2589" y="518"/>
                  </a:lnTo>
                  <a:cubicBezTo>
                    <a:pt x="2663" y="333"/>
                    <a:pt x="2700" y="186"/>
                    <a:pt x="27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5"/>
            <p:cNvSpPr/>
            <p:nvPr/>
          </p:nvSpPr>
          <p:spPr>
            <a:xfrm>
              <a:off x="3926674" y="4094445"/>
              <a:ext cx="11019" cy="30746"/>
            </a:xfrm>
            <a:custGeom>
              <a:avLst/>
              <a:gdLst/>
              <a:ahLst/>
              <a:cxnLst/>
              <a:rect l="l" t="t" r="r" b="b"/>
              <a:pathLst>
                <a:path w="186" h="519" extrusionOk="0">
                  <a:moveTo>
                    <a:pt x="112" y="1"/>
                  </a:moveTo>
                  <a:cubicBezTo>
                    <a:pt x="112" y="148"/>
                    <a:pt x="1" y="333"/>
                    <a:pt x="38" y="518"/>
                  </a:cubicBezTo>
                  <a:lnTo>
                    <a:pt x="186" y="518"/>
                  </a:lnTo>
                  <a:lnTo>
                    <a:pt x="186" y="1"/>
                  </a:ln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5"/>
            <p:cNvSpPr/>
            <p:nvPr/>
          </p:nvSpPr>
          <p:spPr>
            <a:xfrm>
              <a:off x="3937633" y="4094445"/>
              <a:ext cx="142413" cy="30746"/>
            </a:xfrm>
            <a:custGeom>
              <a:avLst/>
              <a:gdLst/>
              <a:ahLst/>
              <a:cxnLst/>
              <a:rect l="l" t="t" r="r" b="b"/>
              <a:pathLst>
                <a:path w="2404" h="519" extrusionOk="0">
                  <a:moveTo>
                    <a:pt x="38" y="1"/>
                  </a:moveTo>
                  <a:lnTo>
                    <a:pt x="1" y="518"/>
                  </a:lnTo>
                  <a:lnTo>
                    <a:pt x="2256" y="518"/>
                  </a:lnTo>
                  <a:cubicBezTo>
                    <a:pt x="2330" y="333"/>
                    <a:pt x="2367" y="185"/>
                    <a:pt x="2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5"/>
            <p:cNvSpPr/>
            <p:nvPr/>
          </p:nvSpPr>
          <p:spPr>
            <a:xfrm>
              <a:off x="3926674" y="4179868"/>
              <a:ext cx="11019" cy="28554"/>
            </a:xfrm>
            <a:custGeom>
              <a:avLst/>
              <a:gdLst/>
              <a:ahLst/>
              <a:cxnLst/>
              <a:rect l="l" t="t" r="r" b="b"/>
              <a:pathLst>
                <a:path w="186" h="482" extrusionOk="0">
                  <a:moveTo>
                    <a:pt x="112" y="0"/>
                  </a:moveTo>
                  <a:cubicBezTo>
                    <a:pt x="112" y="111"/>
                    <a:pt x="1" y="296"/>
                    <a:pt x="38" y="481"/>
                  </a:cubicBezTo>
                  <a:lnTo>
                    <a:pt x="186" y="481"/>
                  </a:lnTo>
                  <a:lnTo>
                    <a:pt x="186" y="0"/>
                  </a:ln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5"/>
            <p:cNvSpPr/>
            <p:nvPr/>
          </p:nvSpPr>
          <p:spPr>
            <a:xfrm>
              <a:off x="3937633" y="4179868"/>
              <a:ext cx="118362" cy="28554"/>
            </a:xfrm>
            <a:custGeom>
              <a:avLst/>
              <a:gdLst/>
              <a:ahLst/>
              <a:cxnLst/>
              <a:rect l="l" t="t" r="r" b="b"/>
              <a:pathLst>
                <a:path w="1998" h="482" extrusionOk="0">
                  <a:moveTo>
                    <a:pt x="1" y="0"/>
                  </a:moveTo>
                  <a:lnTo>
                    <a:pt x="1" y="481"/>
                  </a:lnTo>
                  <a:lnTo>
                    <a:pt x="1849" y="481"/>
                  </a:lnTo>
                  <a:cubicBezTo>
                    <a:pt x="1923" y="407"/>
                    <a:pt x="1960" y="296"/>
                    <a:pt x="1960" y="222"/>
                  </a:cubicBezTo>
                  <a:cubicBezTo>
                    <a:pt x="1960" y="111"/>
                    <a:pt x="1997" y="74"/>
                    <a:pt x="19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5"/>
            <p:cNvSpPr/>
            <p:nvPr/>
          </p:nvSpPr>
          <p:spPr>
            <a:xfrm>
              <a:off x="3933250" y="3763711"/>
              <a:ext cx="420604" cy="28554"/>
            </a:xfrm>
            <a:custGeom>
              <a:avLst/>
              <a:gdLst/>
              <a:ahLst/>
              <a:cxnLst/>
              <a:rect l="l" t="t" r="r" b="b"/>
              <a:pathLst>
                <a:path w="7100" h="482" extrusionOk="0">
                  <a:moveTo>
                    <a:pt x="38" y="1"/>
                  </a:moveTo>
                  <a:cubicBezTo>
                    <a:pt x="38" y="149"/>
                    <a:pt x="1" y="371"/>
                    <a:pt x="38" y="482"/>
                  </a:cubicBezTo>
                  <a:lnTo>
                    <a:pt x="7099" y="482"/>
                  </a:lnTo>
                  <a:lnTo>
                    <a:pt x="70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5"/>
            <p:cNvSpPr/>
            <p:nvPr/>
          </p:nvSpPr>
          <p:spPr>
            <a:xfrm>
              <a:off x="3267457" y="3763711"/>
              <a:ext cx="433696" cy="28554"/>
            </a:xfrm>
            <a:custGeom>
              <a:avLst/>
              <a:gdLst/>
              <a:ahLst/>
              <a:cxnLst/>
              <a:rect l="l" t="t" r="r" b="b"/>
              <a:pathLst>
                <a:path w="7321" h="482" extrusionOk="0">
                  <a:moveTo>
                    <a:pt x="1" y="1"/>
                  </a:moveTo>
                  <a:lnTo>
                    <a:pt x="1" y="482"/>
                  </a:lnTo>
                  <a:lnTo>
                    <a:pt x="7210" y="482"/>
                  </a:lnTo>
                  <a:cubicBezTo>
                    <a:pt x="7321" y="371"/>
                    <a:pt x="7210" y="149"/>
                    <a:pt x="72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5"/>
            <p:cNvSpPr/>
            <p:nvPr/>
          </p:nvSpPr>
          <p:spPr>
            <a:xfrm>
              <a:off x="3806240" y="3687114"/>
              <a:ext cx="17594" cy="28494"/>
            </a:xfrm>
            <a:custGeom>
              <a:avLst/>
              <a:gdLst/>
              <a:ahLst/>
              <a:cxnLst/>
              <a:rect l="l" t="t" r="r" b="b"/>
              <a:pathLst>
                <a:path w="297" h="481" extrusionOk="0">
                  <a:moveTo>
                    <a:pt x="0" y="0"/>
                  </a:moveTo>
                  <a:lnTo>
                    <a:pt x="0" y="481"/>
                  </a:lnTo>
                  <a:lnTo>
                    <a:pt x="296" y="481"/>
                  </a:lnTo>
                  <a:lnTo>
                    <a:pt x="296" y="0"/>
                  </a:ln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5"/>
            <p:cNvSpPr/>
            <p:nvPr/>
          </p:nvSpPr>
          <p:spPr>
            <a:xfrm>
              <a:off x="3823775" y="3612591"/>
              <a:ext cx="168656" cy="30746"/>
            </a:xfrm>
            <a:custGeom>
              <a:avLst/>
              <a:gdLst/>
              <a:ahLst/>
              <a:cxnLst/>
              <a:rect l="l" t="t" r="r" b="b"/>
              <a:pathLst>
                <a:path w="2847" h="519" extrusionOk="0">
                  <a:moveTo>
                    <a:pt x="0" y="1"/>
                  </a:moveTo>
                  <a:lnTo>
                    <a:pt x="0" y="519"/>
                  </a:lnTo>
                  <a:lnTo>
                    <a:pt x="2477" y="519"/>
                  </a:lnTo>
                  <a:cubicBezTo>
                    <a:pt x="2588" y="408"/>
                    <a:pt x="2699" y="260"/>
                    <a:pt x="2810" y="75"/>
                  </a:cubicBezTo>
                  <a:cubicBezTo>
                    <a:pt x="2810" y="38"/>
                    <a:pt x="2847" y="38"/>
                    <a:pt x="2847" y="1"/>
                  </a:cubicBez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5"/>
            <p:cNvSpPr/>
            <p:nvPr/>
          </p:nvSpPr>
          <p:spPr>
            <a:xfrm>
              <a:off x="3624434" y="3612591"/>
              <a:ext cx="179675" cy="30746"/>
            </a:xfrm>
            <a:custGeom>
              <a:avLst/>
              <a:gdLst/>
              <a:ahLst/>
              <a:cxnLst/>
              <a:rect l="l" t="t" r="r" b="b"/>
              <a:pathLst>
                <a:path w="3033" h="519" extrusionOk="0">
                  <a:moveTo>
                    <a:pt x="1" y="1"/>
                  </a:moveTo>
                  <a:cubicBezTo>
                    <a:pt x="112" y="223"/>
                    <a:pt x="297" y="371"/>
                    <a:pt x="444" y="519"/>
                  </a:cubicBezTo>
                  <a:lnTo>
                    <a:pt x="3032" y="519"/>
                  </a:lnTo>
                  <a:lnTo>
                    <a:pt x="3032" y="1"/>
                  </a:ln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5"/>
            <p:cNvSpPr/>
            <p:nvPr/>
          </p:nvSpPr>
          <p:spPr>
            <a:xfrm>
              <a:off x="3806240" y="3612591"/>
              <a:ext cx="17594" cy="30746"/>
            </a:xfrm>
            <a:custGeom>
              <a:avLst/>
              <a:gdLst/>
              <a:ahLst/>
              <a:cxnLst/>
              <a:rect l="l" t="t" r="r" b="b"/>
              <a:pathLst>
                <a:path w="297" h="519" extrusionOk="0">
                  <a:moveTo>
                    <a:pt x="0" y="1"/>
                  </a:moveTo>
                  <a:lnTo>
                    <a:pt x="0" y="519"/>
                  </a:lnTo>
                  <a:lnTo>
                    <a:pt x="296" y="519"/>
                  </a:lnTo>
                  <a:lnTo>
                    <a:pt x="296" y="1"/>
                  </a:ln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5"/>
            <p:cNvSpPr/>
            <p:nvPr/>
          </p:nvSpPr>
          <p:spPr>
            <a:xfrm>
              <a:off x="3276224" y="3612591"/>
              <a:ext cx="374575" cy="30746"/>
            </a:xfrm>
            <a:custGeom>
              <a:avLst/>
              <a:gdLst/>
              <a:ahLst/>
              <a:cxnLst/>
              <a:rect l="l" t="t" r="r" b="b"/>
              <a:pathLst>
                <a:path w="6323" h="519" extrusionOk="0">
                  <a:moveTo>
                    <a:pt x="37" y="1"/>
                  </a:moveTo>
                  <a:cubicBezTo>
                    <a:pt x="37" y="186"/>
                    <a:pt x="0" y="334"/>
                    <a:pt x="0" y="519"/>
                  </a:cubicBezTo>
                  <a:lnTo>
                    <a:pt x="6322" y="519"/>
                  </a:lnTo>
                  <a:cubicBezTo>
                    <a:pt x="6175" y="371"/>
                    <a:pt x="5990" y="223"/>
                    <a:pt x="58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5"/>
            <p:cNvSpPr/>
            <p:nvPr/>
          </p:nvSpPr>
          <p:spPr>
            <a:xfrm>
              <a:off x="3970511" y="3612591"/>
              <a:ext cx="378958" cy="28554"/>
            </a:xfrm>
            <a:custGeom>
              <a:avLst/>
              <a:gdLst/>
              <a:ahLst/>
              <a:cxnLst/>
              <a:rect l="l" t="t" r="r" b="b"/>
              <a:pathLst>
                <a:path w="6397" h="482" extrusionOk="0">
                  <a:moveTo>
                    <a:pt x="444" y="1"/>
                  </a:moveTo>
                  <a:cubicBezTo>
                    <a:pt x="370" y="38"/>
                    <a:pt x="370" y="75"/>
                    <a:pt x="333" y="75"/>
                  </a:cubicBezTo>
                  <a:cubicBezTo>
                    <a:pt x="185" y="260"/>
                    <a:pt x="111" y="408"/>
                    <a:pt x="0" y="482"/>
                  </a:cubicBezTo>
                  <a:lnTo>
                    <a:pt x="6396" y="482"/>
                  </a:lnTo>
                  <a:cubicBezTo>
                    <a:pt x="6396" y="334"/>
                    <a:pt x="6359" y="186"/>
                    <a:pt x="63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5"/>
            <p:cNvSpPr/>
            <p:nvPr/>
          </p:nvSpPr>
          <p:spPr>
            <a:xfrm>
              <a:off x="3595999" y="3544702"/>
              <a:ext cx="210302" cy="28554"/>
            </a:xfrm>
            <a:custGeom>
              <a:avLst/>
              <a:gdLst/>
              <a:ahLst/>
              <a:cxnLst/>
              <a:rect l="l" t="t" r="r" b="b"/>
              <a:pathLst>
                <a:path w="3550" h="482" extrusionOk="0">
                  <a:moveTo>
                    <a:pt x="0" y="1"/>
                  </a:moveTo>
                  <a:cubicBezTo>
                    <a:pt x="37" y="149"/>
                    <a:pt x="111" y="297"/>
                    <a:pt x="148" y="482"/>
                  </a:cubicBezTo>
                  <a:lnTo>
                    <a:pt x="3549" y="482"/>
                  </a:lnTo>
                  <a:lnTo>
                    <a:pt x="3549" y="1"/>
                  </a:ln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5"/>
            <p:cNvSpPr/>
            <p:nvPr/>
          </p:nvSpPr>
          <p:spPr>
            <a:xfrm>
              <a:off x="3823775" y="3544702"/>
              <a:ext cx="197151" cy="28554"/>
            </a:xfrm>
            <a:custGeom>
              <a:avLst/>
              <a:gdLst/>
              <a:ahLst/>
              <a:cxnLst/>
              <a:rect l="l" t="t" r="r" b="b"/>
              <a:pathLst>
                <a:path w="3328" h="482" extrusionOk="0">
                  <a:moveTo>
                    <a:pt x="0" y="1"/>
                  </a:moveTo>
                  <a:lnTo>
                    <a:pt x="0" y="482"/>
                  </a:lnTo>
                  <a:lnTo>
                    <a:pt x="3180" y="482"/>
                  </a:lnTo>
                  <a:cubicBezTo>
                    <a:pt x="3217" y="297"/>
                    <a:pt x="3254" y="186"/>
                    <a:pt x="3328" y="1"/>
                  </a:cubicBez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5"/>
            <p:cNvSpPr/>
            <p:nvPr/>
          </p:nvSpPr>
          <p:spPr>
            <a:xfrm>
              <a:off x="3806240" y="3544702"/>
              <a:ext cx="17594" cy="28554"/>
            </a:xfrm>
            <a:custGeom>
              <a:avLst/>
              <a:gdLst/>
              <a:ahLst/>
              <a:cxnLst/>
              <a:rect l="l" t="t" r="r" b="b"/>
              <a:pathLst>
                <a:path w="297" h="482" extrusionOk="0">
                  <a:moveTo>
                    <a:pt x="0" y="1"/>
                  </a:moveTo>
                  <a:lnTo>
                    <a:pt x="0" y="482"/>
                  </a:lnTo>
                  <a:lnTo>
                    <a:pt x="296" y="482"/>
                  </a:lnTo>
                  <a:lnTo>
                    <a:pt x="296" y="1"/>
                  </a:ln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5"/>
            <p:cNvSpPr/>
            <p:nvPr/>
          </p:nvSpPr>
          <p:spPr>
            <a:xfrm>
              <a:off x="3280608" y="3544702"/>
              <a:ext cx="322029" cy="28554"/>
            </a:xfrm>
            <a:custGeom>
              <a:avLst/>
              <a:gdLst/>
              <a:ahLst/>
              <a:cxnLst/>
              <a:rect l="l" t="t" r="r" b="b"/>
              <a:pathLst>
                <a:path w="5436" h="482" extrusionOk="0">
                  <a:moveTo>
                    <a:pt x="74" y="1"/>
                  </a:moveTo>
                  <a:cubicBezTo>
                    <a:pt x="74" y="149"/>
                    <a:pt x="0" y="297"/>
                    <a:pt x="0" y="482"/>
                  </a:cubicBezTo>
                  <a:lnTo>
                    <a:pt x="5435" y="482"/>
                  </a:lnTo>
                  <a:cubicBezTo>
                    <a:pt x="5361" y="297"/>
                    <a:pt x="5324" y="112"/>
                    <a:pt x="5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5"/>
            <p:cNvSpPr/>
            <p:nvPr/>
          </p:nvSpPr>
          <p:spPr>
            <a:xfrm>
              <a:off x="4012097" y="3544702"/>
              <a:ext cx="328604" cy="28554"/>
            </a:xfrm>
            <a:custGeom>
              <a:avLst/>
              <a:gdLst/>
              <a:ahLst/>
              <a:cxnLst/>
              <a:rect l="l" t="t" r="r" b="b"/>
              <a:pathLst>
                <a:path w="5547" h="482" extrusionOk="0">
                  <a:moveTo>
                    <a:pt x="149" y="1"/>
                  </a:moveTo>
                  <a:cubicBezTo>
                    <a:pt x="112" y="112"/>
                    <a:pt x="38" y="297"/>
                    <a:pt x="1" y="482"/>
                  </a:cubicBezTo>
                  <a:lnTo>
                    <a:pt x="5546" y="482"/>
                  </a:lnTo>
                  <a:cubicBezTo>
                    <a:pt x="5546" y="297"/>
                    <a:pt x="5509" y="186"/>
                    <a:pt x="5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5"/>
            <p:cNvSpPr/>
            <p:nvPr/>
          </p:nvSpPr>
          <p:spPr>
            <a:xfrm>
              <a:off x="3819391" y="3470238"/>
              <a:ext cx="249697" cy="30746"/>
            </a:xfrm>
            <a:custGeom>
              <a:avLst/>
              <a:gdLst/>
              <a:ahLst/>
              <a:cxnLst/>
              <a:rect l="l" t="t" r="r" b="b"/>
              <a:pathLst>
                <a:path w="4215" h="519" extrusionOk="0">
                  <a:moveTo>
                    <a:pt x="0" y="1"/>
                  </a:moveTo>
                  <a:lnTo>
                    <a:pt x="0" y="518"/>
                  </a:lnTo>
                  <a:lnTo>
                    <a:pt x="3586" y="518"/>
                  </a:lnTo>
                  <a:cubicBezTo>
                    <a:pt x="3623" y="334"/>
                    <a:pt x="3623" y="186"/>
                    <a:pt x="3623" y="186"/>
                  </a:cubicBezTo>
                  <a:cubicBezTo>
                    <a:pt x="3623" y="186"/>
                    <a:pt x="3722" y="251"/>
                    <a:pt x="3842" y="251"/>
                  </a:cubicBezTo>
                  <a:cubicBezTo>
                    <a:pt x="3903" y="251"/>
                    <a:pt x="3968" y="235"/>
                    <a:pt x="4030" y="186"/>
                  </a:cubicBezTo>
                  <a:lnTo>
                    <a:pt x="4215" y="1"/>
                  </a:ln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5"/>
            <p:cNvSpPr/>
            <p:nvPr/>
          </p:nvSpPr>
          <p:spPr>
            <a:xfrm>
              <a:off x="3543394" y="3470238"/>
              <a:ext cx="262907" cy="30746"/>
            </a:xfrm>
            <a:custGeom>
              <a:avLst/>
              <a:gdLst/>
              <a:ahLst/>
              <a:cxnLst/>
              <a:rect l="l" t="t" r="r" b="b"/>
              <a:pathLst>
                <a:path w="4438" h="519" extrusionOk="0">
                  <a:moveTo>
                    <a:pt x="1" y="1"/>
                  </a:moveTo>
                  <a:cubicBezTo>
                    <a:pt x="129" y="129"/>
                    <a:pt x="230" y="230"/>
                    <a:pt x="303" y="230"/>
                  </a:cubicBezTo>
                  <a:cubicBezTo>
                    <a:pt x="314" y="230"/>
                    <a:pt x="324" y="228"/>
                    <a:pt x="334" y="223"/>
                  </a:cubicBezTo>
                  <a:lnTo>
                    <a:pt x="666" y="223"/>
                  </a:lnTo>
                  <a:cubicBezTo>
                    <a:pt x="666" y="223"/>
                    <a:pt x="666" y="334"/>
                    <a:pt x="703" y="518"/>
                  </a:cubicBezTo>
                  <a:lnTo>
                    <a:pt x="4437" y="518"/>
                  </a:lnTo>
                  <a:lnTo>
                    <a:pt x="4437" y="1"/>
                  </a:ln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5"/>
            <p:cNvSpPr/>
            <p:nvPr/>
          </p:nvSpPr>
          <p:spPr>
            <a:xfrm>
              <a:off x="3289376" y="3470238"/>
              <a:ext cx="295726" cy="30746"/>
            </a:xfrm>
            <a:custGeom>
              <a:avLst/>
              <a:gdLst/>
              <a:ahLst/>
              <a:cxnLst/>
              <a:rect l="l" t="t" r="r" b="b"/>
              <a:pathLst>
                <a:path w="4992" h="519" extrusionOk="0">
                  <a:moveTo>
                    <a:pt x="111" y="1"/>
                  </a:moveTo>
                  <a:cubicBezTo>
                    <a:pt x="37" y="186"/>
                    <a:pt x="37" y="371"/>
                    <a:pt x="0" y="518"/>
                  </a:cubicBezTo>
                  <a:lnTo>
                    <a:pt x="4991" y="518"/>
                  </a:lnTo>
                  <a:cubicBezTo>
                    <a:pt x="4954" y="334"/>
                    <a:pt x="4917" y="223"/>
                    <a:pt x="4917" y="223"/>
                  </a:cubicBezTo>
                  <a:lnTo>
                    <a:pt x="4585" y="223"/>
                  </a:lnTo>
                  <a:cubicBezTo>
                    <a:pt x="4474" y="223"/>
                    <a:pt x="4363" y="149"/>
                    <a:pt x="4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5"/>
            <p:cNvSpPr/>
            <p:nvPr/>
          </p:nvSpPr>
          <p:spPr>
            <a:xfrm>
              <a:off x="3806240" y="3470238"/>
              <a:ext cx="17594" cy="30746"/>
            </a:xfrm>
            <a:custGeom>
              <a:avLst/>
              <a:gdLst/>
              <a:ahLst/>
              <a:cxnLst/>
              <a:rect l="l" t="t" r="r" b="b"/>
              <a:pathLst>
                <a:path w="297" h="519" extrusionOk="0">
                  <a:moveTo>
                    <a:pt x="0" y="1"/>
                  </a:moveTo>
                  <a:lnTo>
                    <a:pt x="0" y="518"/>
                  </a:lnTo>
                  <a:lnTo>
                    <a:pt x="296" y="518"/>
                  </a:lnTo>
                  <a:lnTo>
                    <a:pt x="296" y="1"/>
                  </a:ln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5"/>
            <p:cNvSpPr/>
            <p:nvPr/>
          </p:nvSpPr>
          <p:spPr>
            <a:xfrm>
              <a:off x="4034016" y="3470238"/>
              <a:ext cx="300110" cy="28554"/>
            </a:xfrm>
            <a:custGeom>
              <a:avLst/>
              <a:gdLst/>
              <a:ahLst/>
              <a:cxnLst/>
              <a:rect l="l" t="t" r="r" b="b"/>
              <a:pathLst>
                <a:path w="5066" h="482" extrusionOk="0">
                  <a:moveTo>
                    <a:pt x="666" y="1"/>
                  </a:moveTo>
                  <a:cubicBezTo>
                    <a:pt x="555" y="38"/>
                    <a:pt x="518" y="149"/>
                    <a:pt x="444" y="186"/>
                  </a:cubicBezTo>
                  <a:cubicBezTo>
                    <a:pt x="395" y="235"/>
                    <a:pt x="333" y="251"/>
                    <a:pt x="273" y="251"/>
                  </a:cubicBezTo>
                  <a:cubicBezTo>
                    <a:pt x="152" y="251"/>
                    <a:pt x="37" y="186"/>
                    <a:pt x="37" y="186"/>
                  </a:cubicBezTo>
                  <a:cubicBezTo>
                    <a:pt x="37" y="186"/>
                    <a:pt x="37" y="334"/>
                    <a:pt x="0" y="482"/>
                  </a:cubicBezTo>
                  <a:lnTo>
                    <a:pt x="5065" y="482"/>
                  </a:lnTo>
                  <a:cubicBezTo>
                    <a:pt x="5028" y="371"/>
                    <a:pt x="5028" y="186"/>
                    <a:pt x="49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5"/>
            <p:cNvSpPr/>
            <p:nvPr/>
          </p:nvSpPr>
          <p:spPr>
            <a:xfrm>
              <a:off x="3504000" y="3402350"/>
              <a:ext cx="302302" cy="28554"/>
            </a:xfrm>
            <a:custGeom>
              <a:avLst/>
              <a:gdLst/>
              <a:ahLst/>
              <a:cxnLst/>
              <a:rect l="l" t="t" r="r" b="b"/>
              <a:pathLst>
                <a:path w="5103" h="482" extrusionOk="0">
                  <a:moveTo>
                    <a:pt x="0" y="1"/>
                  </a:moveTo>
                  <a:cubicBezTo>
                    <a:pt x="74" y="112"/>
                    <a:pt x="148" y="297"/>
                    <a:pt x="259" y="481"/>
                  </a:cubicBezTo>
                  <a:lnTo>
                    <a:pt x="5102" y="481"/>
                  </a:lnTo>
                  <a:lnTo>
                    <a:pt x="5102" y="1"/>
                  </a:ln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5"/>
            <p:cNvSpPr/>
            <p:nvPr/>
          </p:nvSpPr>
          <p:spPr>
            <a:xfrm>
              <a:off x="3825967" y="3402350"/>
              <a:ext cx="293534" cy="28554"/>
            </a:xfrm>
            <a:custGeom>
              <a:avLst/>
              <a:gdLst/>
              <a:ahLst/>
              <a:cxnLst/>
              <a:rect l="l" t="t" r="r" b="b"/>
              <a:pathLst>
                <a:path w="4955" h="482" extrusionOk="0">
                  <a:moveTo>
                    <a:pt x="0" y="1"/>
                  </a:moveTo>
                  <a:lnTo>
                    <a:pt x="0" y="481"/>
                  </a:lnTo>
                  <a:lnTo>
                    <a:pt x="4621" y="481"/>
                  </a:lnTo>
                  <a:cubicBezTo>
                    <a:pt x="4732" y="371"/>
                    <a:pt x="4806" y="186"/>
                    <a:pt x="4917" y="38"/>
                  </a:cubicBezTo>
                  <a:cubicBezTo>
                    <a:pt x="4917" y="38"/>
                    <a:pt x="4917" y="1"/>
                    <a:pt x="4954" y="1"/>
                  </a:cubicBez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5"/>
            <p:cNvSpPr/>
            <p:nvPr/>
          </p:nvSpPr>
          <p:spPr>
            <a:xfrm>
              <a:off x="3806240" y="3402350"/>
              <a:ext cx="17594" cy="28554"/>
            </a:xfrm>
            <a:custGeom>
              <a:avLst/>
              <a:gdLst/>
              <a:ahLst/>
              <a:cxnLst/>
              <a:rect l="l" t="t" r="r" b="b"/>
              <a:pathLst>
                <a:path w="297" h="482" extrusionOk="0">
                  <a:moveTo>
                    <a:pt x="0" y="1"/>
                  </a:moveTo>
                  <a:lnTo>
                    <a:pt x="0" y="481"/>
                  </a:lnTo>
                  <a:lnTo>
                    <a:pt x="296" y="481"/>
                  </a:lnTo>
                  <a:lnTo>
                    <a:pt x="296" y="1"/>
                  </a:ln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5"/>
            <p:cNvSpPr/>
            <p:nvPr/>
          </p:nvSpPr>
          <p:spPr>
            <a:xfrm>
              <a:off x="3300335" y="3402350"/>
              <a:ext cx="216878" cy="28554"/>
            </a:xfrm>
            <a:custGeom>
              <a:avLst/>
              <a:gdLst/>
              <a:ahLst/>
              <a:cxnLst/>
              <a:rect l="l" t="t" r="r" b="b"/>
              <a:pathLst>
                <a:path w="3661" h="482" extrusionOk="0">
                  <a:moveTo>
                    <a:pt x="111" y="1"/>
                  </a:moveTo>
                  <a:cubicBezTo>
                    <a:pt x="37" y="186"/>
                    <a:pt x="37" y="297"/>
                    <a:pt x="0" y="481"/>
                  </a:cubicBezTo>
                  <a:lnTo>
                    <a:pt x="3660" y="481"/>
                  </a:lnTo>
                  <a:cubicBezTo>
                    <a:pt x="3549" y="297"/>
                    <a:pt x="3475" y="112"/>
                    <a:pt x="3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5"/>
            <p:cNvSpPr/>
            <p:nvPr/>
          </p:nvSpPr>
          <p:spPr>
            <a:xfrm>
              <a:off x="4099713" y="3402350"/>
              <a:ext cx="221261" cy="28554"/>
            </a:xfrm>
            <a:custGeom>
              <a:avLst/>
              <a:gdLst/>
              <a:ahLst/>
              <a:cxnLst/>
              <a:rect l="l" t="t" r="r" b="b"/>
              <a:pathLst>
                <a:path w="3735" h="482" extrusionOk="0">
                  <a:moveTo>
                    <a:pt x="259" y="1"/>
                  </a:moveTo>
                  <a:lnTo>
                    <a:pt x="259" y="38"/>
                  </a:lnTo>
                  <a:cubicBezTo>
                    <a:pt x="185" y="186"/>
                    <a:pt x="111" y="371"/>
                    <a:pt x="0" y="481"/>
                  </a:cubicBezTo>
                  <a:lnTo>
                    <a:pt x="3735" y="481"/>
                  </a:lnTo>
                  <a:cubicBezTo>
                    <a:pt x="3698" y="297"/>
                    <a:pt x="3698" y="186"/>
                    <a:pt x="3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5"/>
            <p:cNvSpPr/>
            <p:nvPr/>
          </p:nvSpPr>
          <p:spPr>
            <a:xfrm>
              <a:off x="3477698" y="3327886"/>
              <a:ext cx="326412" cy="30746"/>
            </a:xfrm>
            <a:custGeom>
              <a:avLst/>
              <a:gdLst/>
              <a:ahLst/>
              <a:cxnLst/>
              <a:rect l="l" t="t" r="r" b="b"/>
              <a:pathLst>
                <a:path w="5510" h="519" extrusionOk="0">
                  <a:moveTo>
                    <a:pt x="1" y="1"/>
                  </a:moveTo>
                  <a:cubicBezTo>
                    <a:pt x="1" y="186"/>
                    <a:pt x="75" y="334"/>
                    <a:pt x="112" y="518"/>
                  </a:cubicBezTo>
                  <a:lnTo>
                    <a:pt x="5509" y="518"/>
                  </a:lnTo>
                  <a:lnTo>
                    <a:pt x="5509" y="1"/>
                  </a:ln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5"/>
            <p:cNvSpPr/>
            <p:nvPr/>
          </p:nvSpPr>
          <p:spPr>
            <a:xfrm>
              <a:off x="3823775" y="3327886"/>
              <a:ext cx="315394" cy="30746"/>
            </a:xfrm>
            <a:custGeom>
              <a:avLst/>
              <a:gdLst/>
              <a:ahLst/>
              <a:cxnLst/>
              <a:rect l="l" t="t" r="r" b="b"/>
              <a:pathLst>
                <a:path w="5324" h="519" extrusionOk="0">
                  <a:moveTo>
                    <a:pt x="0" y="1"/>
                  </a:moveTo>
                  <a:lnTo>
                    <a:pt x="0" y="518"/>
                  </a:lnTo>
                  <a:lnTo>
                    <a:pt x="5213" y="518"/>
                  </a:lnTo>
                  <a:cubicBezTo>
                    <a:pt x="5250" y="334"/>
                    <a:pt x="5324" y="186"/>
                    <a:pt x="5324" y="1"/>
                  </a:cubicBez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5"/>
            <p:cNvSpPr/>
            <p:nvPr/>
          </p:nvSpPr>
          <p:spPr>
            <a:xfrm>
              <a:off x="3313427" y="3327886"/>
              <a:ext cx="170907" cy="30746"/>
            </a:xfrm>
            <a:custGeom>
              <a:avLst/>
              <a:gdLst/>
              <a:ahLst/>
              <a:cxnLst/>
              <a:rect l="l" t="t" r="r" b="b"/>
              <a:pathLst>
                <a:path w="2885" h="519" extrusionOk="0">
                  <a:moveTo>
                    <a:pt x="112" y="1"/>
                  </a:moveTo>
                  <a:cubicBezTo>
                    <a:pt x="75" y="186"/>
                    <a:pt x="75" y="334"/>
                    <a:pt x="1" y="518"/>
                  </a:cubicBezTo>
                  <a:lnTo>
                    <a:pt x="2885" y="518"/>
                  </a:lnTo>
                  <a:cubicBezTo>
                    <a:pt x="2848" y="334"/>
                    <a:pt x="2774" y="186"/>
                    <a:pt x="27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5"/>
            <p:cNvSpPr/>
            <p:nvPr/>
          </p:nvSpPr>
          <p:spPr>
            <a:xfrm>
              <a:off x="3806240" y="3327886"/>
              <a:ext cx="17594" cy="30746"/>
            </a:xfrm>
            <a:custGeom>
              <a:avLst/>
              <a:gdLst/>
              <a:ahLst/>
              <a:cxnLst/>
              <a:rect l="l" t="t" r="r" b="b"/>
              <a:pathLst>
                <a:path w="297" h="519" extrusionOk="0">
                  <a:moveTo>
                    <a:pt x="0" y="1"/>
                  </a:moveTo>
                  <a:lnTo>
                    <a:pt x="0" y="518"/>
                  </a:lnTo>
                  <a:lnTo>
                    <a:pt x="296" y="518"/>
                  </a:lnTo>
                  <a:lnTo>
                    <a:pt x="296" y="1"/>
                  </a:ln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5"/>
            <p:cNvSpPr/>
            <p:nvPr/>
          </p:nvSpPr>
          <p:spPr>
            <a:xfrm>
              <a:off x="4132590" y="3327886"/>
              <a:ext cx="175232" cy="30746"/>
            </a:xfrm>
            <a:custGeom>
              <a:avLst/>
              <a:gdLst/>
              <a:ahLst/>
              <a:cxnLst/>
              <a:rect l="l" t="t" r="r" b="b"/>
              <a:pathLst>
                <a:path w="2958" h="519" extrusionOk="0">
                  <a:moveTo>
                    <a:pt x="111" y="1"/>
                  </a:moveTo>
                  <a:cubicBezTo>
                    <a:pt x="111" y="186"/>
                    <a:pt x="37" y="334"/>
                    <a:pt x="0" y="518"/>
                  </a:cubicBezTo>
                  <a:lnTo>
                    <a:pt x="2958" y="518"/>
                  </a:lnTo>
                  <a:cubicBezTo>
                    <a:pt x="2921" y="334"/>
                    <a:pt x="2921" y="186"/>
                    <a:pt x="2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5"/>
            <p:cNvSpPr/>
            <p:nvPr/>
          </p:nvSpPr>
          <p:spPr>
            <a:xfrm>
              <a:off x="3486465" y="3255613"/>
              <a:ext cx="319837" cy="30746"/>
            </a:xfrm>
            <a:custGeom>
              <a:avLst/>
              <a:gdLst/>
              <a:ahLst/>
              <a:cxnLst/>
              <a:rect l="l" t="t" r="r" b="b"/>
              <a:pathLst>
                <a:path w="5399" h="519" extrusionOk="0">
                  <a:moveTo>
                    <a:pt x="407" y="1"/>
                  </a:moveTo>
                  <a:cubicBezTo>
                    <a:pt x="296" y="75"/>
                    <a:pt x="186" y="186"/>
                    <a:pt x="112" y="334"/>
                  </a:cubicBezTo>
                  <a:cubicBezTo>
                    <a:pt x="38" y="370"/>
                    <a:pt x="1" y="481"/>
                    <a:pt x="1" y="518"/>
                  </a:cubicBezTo>
                  <a:lnTo>
                    <a:pt x="5398" y="518"/>
                  </a:lnTo>
                  <a:lnTo>
                    <a:pt x="5398" y="1"/>
                  </a:ln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5"/>
            <p:cNvSpPr/>
            <p:nvPr/>
          </p:nvSpPr>
          <p:spPr>
            <a:xfrm>
              <a:off x="3823775" y="3259997"/>
              <a:ext cx="308877" cy="26362"/>
            </a:xfrm>
            <a:custGeom>
              <a:avLst/>
              <a:gdLst/>
              <a:ahLst/>
              <a:cxnLst/>
              <a:rect l="l" t="t" r="r" b="b"/>
              <a:pathLst>
                <a:path w="5214" h="445" extrusionOk="0">
                  <a:moveTo>
                    <a:pt x="0" y="1"/>
                  </a:moveTo>
                  <a:lnTo>
                    <a:pt x="0" y="444"/>
                  </a:lnTo>
                  <a:lnTo>
                    <a:pt x="5213" y="444"/>
                  </a:lnTo>
                  <a:cubicBezTo>
                    <a:pt x="5176" y="370"/>
                    <a:pt x="5139" y="260"/>
                    <a:pt x="5065" y="223"/>
                  </a:cubicBezTo>
                  <a:cubicBezTo>
                    <a:pt x="4991" y="112"/>
                    <a:pt x="4880" y="38"/>
                    <a:pt x="4806" y="1"/>
                  </a:cubicBez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5"/>
            <p:cNvSpPr/>
            <p:nvPr/>
          </p:nvSpPr>
          <p:spPr>
            <a:xfrm>
              <a:off x="3806240" y="3255613"/>
              <a:ext cx="17594" cy="30746"/>
            </a:xfrm>
            <a:custGeom>
              <a:avLst/>
              <a:gdLst/>
              <a:ahLst/>
              <a:cxnLst/>
              <a:rect l="l" t="t" r="r" b="b"/>
              <a:pathLst>
                <a:path w="297" h="519" extrusionOk="0">
                  <a:moveTo>
                    <a:pt x="0" y="1"/>
                  </a:moveTo>
                  <a:lnTo>
                    <a:pt x="0" y="518"/>
                  </a:lnTo>
                  <a:lnTo>
                    <a:pt x="296" y="518"/>
                  </a:lnTo>
                  <a:lnTo>
                    <a:pt x="296" y="1"/>
                  </a:ln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5"/>
            <p:cNvSpPr/>
            <p:nvPr/>
          </p:nvSpPr>
          <p:spPr>
            <a:xfrm>
              <a:off x="3328770" y="3255613"/>
              <a:ext cx="181867" cy="30746"/>
            </a:xfrm>
            <a:custGeom>
              <a:avLst/>
              <a:gdLst/>
              <a:ahLst/>
              <a:cxnLst/>
              <a:rect l="l" t="t" r="r" b="b"/>
              <a:pathLst>
                <a:path w="3070" h="519" extrusionOk="0">
                  <a:moveTo>
                    <a:pt x="75" y="1"/>
                  </a:moveTo>
                  <a:cubicBezTo>
                    <a:pt x="38" y="186"/>
                    <a:pt x="38" y="334"/>
                    <a:pt x="1" y="518"/>
                  </a:cubicBezTo>
                  <a:lnTo>
                    <a:pt x="2663" y="518"/>
                  </a:lnTo>
                  <a:cubicBezTo>
                    <a:pt x="2663" y="481"/>
                    <a:pt x="2700" y="370"/>
                    <a:pt x="2774" y="334"/>
                  </a:cubicBezTo>
                  <a:cubicBezTo>
                    <a:pt x="2848" y="186"/>
                    <a:pt x="2995" y="112"/>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5"/>
            <p:cNvSpPr/>
            <p:nvPr/>
          </p:nvSpPr>
          <p:spPr>
            <a:xfrm>
              <a:off x="4112864" y="3255613"/>
              <a:ext cx="186191" cy="30746"/>
            </a:xfrm>
            <a:custGeom>
              <a:avLst/>
              <a:gdLst/>
              <a:ahLst/>
              <a:cxnLst/>
              <a:rect l="l" t="t" r="r" b="b"/>
              <a:pathLst>
                <a:path w="3143" h="519" extrusionOk="0">
                  <a:moveTo>
                    <a:pt x="0" y="1"/>
                  </a:moveTo>
                  <a:cubicBezTo>
                    <a:pt x="37" y="75"/>
                    <a:pt x="148" y="149"/>
                    <a:pt x="259" y="297"/>
                  </a:cubicBezTo>
                  <a:cubicBezTo>
                    <a:pt x="296" y="370"/>
                    <a:pt x="333" y="481"/>
                    <a:pt x="370" y="518"/>
                  </a:cubicBezTo>
                  <a:lnTo>
                    <a:pt x="3143" y="518"/>
                  </a:lnTo>
                  <a:cubicBezTo>
                    <a:pt x="3106" y="334"/>
                    <a:pt x="3106" y="186"/>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5"/>
            <p:cNvSpPr/>
            <p:nvPr/>
          </p:nvSpPr>
          <p:spPr>
            <a:xfrm>
              <a:off x="3661696" y="3183341"/>
              <a:ext cx="144605" cy="28554"/>
            </a:xfrm>
            <a:custGeom>
              <a:avLst/>
              <a:gdLst/>
              <a:ahLst/>
              <a:cxnLst/>
              <a:rect l="l" t="t" r="r" b="b"/>
              <a:pathLst>
                <a:path w="2441" h="482" extrusionOk="0">
                  <a:moveTo>
                    <a:pt x="1146" y="1"/>
                  </a:moveTo>
                  <a:lnTo>
                    <a:pt x="0" y="481"/>
                  </a:lnTo>
                  <a:lnTo>
                    <a:pt x="2440" y="481"/>
                  </a:lnTo>
                  <a:lnTo>
                    <a:pt x="2440" y="1"/>
                  </a:ln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5"/>
            <p:cNvSpPr/>
            <p:nvPr/>
          </p:nvSpPr>
          <p:spPr>
            <a:xfrm>
              <a:off x="3823775" y="3183341"/>
              <a:ext cx="133645" cy="28554"/>
            </a:xfrm>
            <a:custGeom>
              <a:avLst/>
              <a:gdLst/>
              <a:ahLst/>
              <a:cxnLst/>
              <a:rect l="l" t="t" r="r" b="b"/>
              <a:pathLst>
                <a:path w="2256" h="482" extrusionOk="0">
                  <a:moveTo>
                    <a:pt x="0" y="1"/>
                  </a:moveTo>
                  <a:lnTo>
                    <a:pt x="0" y="481"/>
                  </a:lnTo>
                  <a:lnTo>
                    <a:pt x="2255" y="481"/>
                  </a:lnTo>
                  <a:lnTo>
                    <a:pt x="1183" y="1"/>
                  </a:ln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5"/>
            <p:cNvSpPr/>
            <p:nvPr/>
          </p:nvSpPr>
          <p:spPr>
            <a:xfrm>
              <a:off x="3806240" y="3183341"/>
              <a:ext cx="17594" cy="28554"/>
            </a:xfrm>
            <a:custGeom>
              <a:avLst/>
              <a:gdLst/>
              <a:ahLst/>
              <a:cxnLst/>
              <a:rect l="l" t="t" r="r" b="b"/>
              <a:pathLst>
                <a:path w="297" h="482" extrusionOk="0">
                  <a:moveTo>
                    <a:pt x="0" y="1"/>
                  </a:moveTo>
                  <a:lnTo>
                    <a:pt x="0" y="481"/>
                  </a:lnTo>
                  <a:lnTo>
                    <a:pt x="296" y="481"/>
                  </a:lnTo>
                  <a:lnTo>
                    <a:pt x="296" y="1"/>
                  </a:ln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5"/>
            <p:cNvSpPr/>
            <p:nvPr/>
          </p:nvSpPr>
          <p:spPr>
            <a:xfrm>
              <a:off x="3891663" y="3183341"/>
              <a:ext cx="389918" cy="28554"/>
            </a:xfrm>
            <a:custGeom>
              <a:avLst/>
              <a:gdLst/>
              <a:ahLst/>
              <a:cxnLst/>
              <a:rect l="l" t="t" r="r" b="b"/>
              <a:pathLst>
                <a:path w="6582" h="482" extrusionOk="0">
                  <a:moveTo>
                    <a:pt x="0" y="1"/>
                  </a:moveTo>
                  <a:lnTo>
                    <a:pt x="1109" y="481"/>
                  </a:lnTo>
                  <a:lnTo>
                    <a:pt x="6581" y="481"/>
                  </a:lnTo>
                  <a:cubicBezTo>
                    <a:pt x="6507" y="297"/>
                    <a:pt x="6470" y="186"/>
                    <a:pt x="64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5"/>
            <p:cNvSpPr/>
            <p:nvPr/>
          </p:nvSpPr>
          <p:spPr>
            <a:xfrm>
              <a:off x="3341921" y="3183341"/>
              <a:ext cx="387726" cy="28554"/>
            </a:xfrm>
            <a:custGeom>
              <a:avLst/>
              <a:gdLst/>
              <a:ahLst/>
              <a:cxnLst/>
              <a:rect l="l" t="t" r="r" b="b"/>
              <a:pathLst>
                <a:path w="6545" h="482" extrusionOk="0">
                  <a:moveTo>
                    <a:pt x="148" y="1"/>
                  </a:moveTo>
                  <a:cubicBezTo>
                    <a:pt x="75" y="186"/>
                    <a:pt x="38" y="297"/>
                    <a:pt x="1" y="481"/>
                  </a:cubicBezTo>
                  <a:lnTo>
                    <a:pt x="5398" y="481"/>
                  </a:lnTo>
                  <a:lnTo>
                    <a:pt x="65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5"/>
            <p:cNvSpPr/>
            <p:nvPr/>
          </p:nvSpPr>
          <p:spPr>
            <a:xfrm>
              <a:off x="3361648" y="3106685"/>
              <a:ext cx="900211" cy="28554"/>
            </a:xfrm>
            <a:custGeom>
              <a:avLst/>
              <a:gdLst/>
              <a:ahLst/>
              <a:cxnLst/>
              <a:rect l="l" t="t" r="r" b="b"/>
              <a:pathLst>
                <a:path w="15196" h="482" extrusionOk="0">
                  <a:moveTo>
                    <a:pt x="185" y="1"/>
                  </a:moveTo>
                  <a:cubicBezTo>
                    <a:pt x="111" y="186"/>
                    <a:pt x="74" y="370"/>
                    <a:pt x="0" y="481"/>
                  </a:cubicBezTo>
                  <a:lnTo>
                    <a:pt x="15195" y="481"/>
                  </a:lnTo>
                  <a:cubicBezTo>
                    <a:pt x="15121" y="297"/>
                    <a:pt x="15084" y="186"/>
                    <a:pt x="150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5"/>
            <p:cNvSpPr/>
            <p:nvPr/>
          </p:nvSpPr>
          <p:spPr>
            <a:xfrm>
              <a:off x="3387891" y="3032221"/>
              <a:ext cx="849857" cy="30746"/>
            </a:xfrm>
            <a:custGeom>
              <a:avLst/>
              <a:gdLst/>
              <a:ahLst/>
              <a:cxnLst/>
              <a:rect l="l" t="t" r="r" b="b"/>
              <a:pathLst>
                <a:path w="14346" h="519" extrusionOk="0">
                  <a:moveTo>
                    <a:pt x="297" y="1"/>
                  </a:moveTo>
                  <a:cubicBezTo>
                    <a:pt x="149" y="186"/>
                    <a:pt x="112" y="333"/>
                    <a:pt x="1" y="518"/>
                  </a:cubicBezTo>
                  <a:lnTo>
                    <a:pt x="14346" y="518"/>
                  </a:lnTo>
                  <a:cubicBezTo>
                    <a:pt x="14235" y="333"/>
                    <a:pt x="14161" y="149"/>
                    <a:pt x="14087" y="1"/>
                  </a:cubicBez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5"/>
            <p:cNvSpPr/>
            <p:nvPr/>
          </p:nvSpPr>
          <p:spPr>
            <a:xfrm>
              <a:off x="3440495" y="2964333"/>
              <a:ext cx="744706" cy="28554"/>
            </a:xfrm>
            <a:custGeom>
              <a:avLst/>
              <a:gdLst/>
              <a:ahLst/>
              <a:cxnLst/>
              <a:rect l="l" t="t" r="r" b="b"/>
              <a:pathLst>
                <a:path w="12571" h="482" extrusionOk="0">
                  <a:moveTo>
                    <a:pt x="629" y="1"/>
                  </a:moveTo>
                  <a:cubicBezTo>
                    <a:pt x="407" y="112"/>
                    <a:pt x="185" y="296"/>
                    <a:pt x="0" y="481"/>
                  </a:cubicBezTo>
                  <a:lnTo>
                    <a:pt x="12570" y="481"/>
                  </a:lnTo>
                  <a:cubicBezTo>
                    <a:pt x="12385" y="296"/>
                    <a:pt x="12164" y="186"/>
                    <a:pt x="11868" y="1"/>
                  </a:cubicBez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5"/>
            <p:cNvSpPr/>
            <p:nvPr/>
          </p:nvSpPr>
          <p:spPr>
            <a:xfrm>
              <a:off x="3552162" y="2889869"/>
              <a:ext cx="516928" cy="30746"/>
            </a:xfrm>
            <a:custGeom>
              <a:avLst/>
              <a:gdLst/>
              <a:ahLst/>
              <a:cxnLst/>
              <a:rect l="l" t="t" r="r" b="b"/>
              <a:pathLst>
                <a:path w="8726" h="519" extrusionOk="0">
                  <a:moveTo>
                    <a:pt x="1258" y="1"/>
                  </a:moveTo>
                  <a:cubicBezTo>
                    <a:pt x="777" y="149"/>
                    <a:pt x="371" y="333"/>
                    <a:pt x="1" y="518"/>
                  </a:cubicBezTo>
                  <a:lnTo>
                    <a:pt x="8726" y="518"/>
                  </a:lnTo>
                  <a:cubicBezTo>
                    <a:pt x="8319" y="333"/>
                    <a:pt x="7913" y="149"/>
                    <a:pt x="7432" y="1"/>
                  </a:cubicBez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5"/>
            <p:cNvSpPr/>
            <p:nvPr/>
          </p:nvSpPr>
          <p:spPr>
            <a:xfrm>
              <a:off x="3464547" y="3154906"/>
              <a:ext cx="346139" cy="1103878"/>
            </a:xfrm>
            <a:custGeom>
              <a:avLst/>
              <a:gdLst/>
              <a:ahLst/>
              <a:cxnLst/>
              <a:rect l="l" t="t" r="r" b="b"/>
              <a:pathLst>
                <a:path w="5843" h="18634" extrusionOk="0">
                  <a:moveTo>
                    <a:pt x="5842" y="0"/>
                  </a:moveTo>
                  <a:lnTo>
                    <a:pt x="1813" y="1664"/>
                  </a:lnTo>
                  <a:cubicBezTo>
                    <a:pt x="1813" y="1664"/>
                    <a:pt x="1624" y="1611"/>
                    <a:pt x="1380" y="1611"/>
                  </a:cubicBezTo>
                  <a:cubicBezTo>
                    <a:pt x="1083" y="1611"/>
                    <a:pt x="705" y="1689"/>
                    <a:pt x="482" y="2034"/>
                  </a:cubicBezTo>
                  <a:cubicBezTo>
                    <a:pt x="1" y="2773"/>
                    <a:pt x="408" y="3660"/>
                    <a:pt x="666" y="4178"/>
                  </a:cubicBezTo>
                  <a:cubicBezTo>
                    <a:pt x="888" y="4658"/>
                    <a:pt x="1332" y="5546"/>
                    <a:pt x="1665" y="5546"/>
                  </a:cubicBezTo>
                  <a:lnTo>
                    <a:pt x="1997" y="5546"/>
                  </a:lnTo>
                  <a:cubicBezTo>
                    <a:pt x="1997" y="5546"/>
                    <a:pt x="2219" y="7062"/>
                    <a:pt x="2663" y="7764"/>
                  </a:cubicBezTo>
                  <a:cubicBezTo>
                    <a:pt x="3107" y="8355"/>
                    <a:pt x="3661" y="8503"/>
                    <a:pt x="3735" y="9021"/>
                  </a:cubicBezTo>
                  <a:cubicBezTo>
                    <a:pt x="3883" y="10019"/>
                    <a:pt x="3883" y="12385"/>
                    <a:pt x="3883" y="12385"/>
                  </a:cubicBezTo>
                  <a:lnTo>
                    <a:pt x="3846" y="18633"/>
                  </a:lnTo>
                  <a:lnTo>
                    <a:pt x="4142" y="18633"/>
                  </a:lnTo>
                  <a:lnTo>
                    <a:pt x="4142" y="10648"/>
                  </a:lnTo>
                  <a:lnTo>
                    <a:pt x="5842" y="10648"/>
                  </a:lnTo>
                  <a:lnTo>
                    <a:pt x="58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5"/>
            <p:cNvSpPr/>
            <p:nvPr/>
          </p:nvSpPr>
          <p:spPr>
            <a:xfrm>
              <a:off x="3819391" y="3152714"/>
              <a:ext cx="332929" cy="1103878"/>
            </a:xfrm>
            <a:custGeom>
              <a:avLst/>
              <a:gdLst/>
              <a:ahLst/>
              <a:cxnLst/>
              <a:rect l="l" t="t" r="r" b="b"/>
              <a:pathLst>
                <a:path w="5620" h="18634" extrusionOk="0">
                  <a:moveTo>
                    <a:pt x="0" y="0"/>
                  </a:moveTo>
                  <a:lnTo>
                    <a:pt x="0" y="10611"/>
                  </a:lnTo>
                  <a:lnTo>
                    <a:pt x="1627" y="10611"/>
                  </a:lnTo>
                  <a:lnTo>
                    <a:pt x="1627" y="18633"/>
                  </a:lnTo>
                  <a:lnTo>
                    <a:pt x="1997" y="18633"/>
                  </a:lnTo>
                  <a:lnTo>
                    <a:pt x="1960" y="12385"/>
                  </a:lnTo>
                  <a:cubicBezTo>
                    <a:pt x="1960" y="12385"/>
                    <a:pt x="1923" y="10019"/>
                    <a:pt x="2108" y="9021"/>
                  </a:cubicBezTo>
                  <a:cubicBezTo>
                    <a:pt x="2181" y="8503"/>
                    <a:pt x="2477" y="8466"/>
                    <a:pt x="2884" y="7838"/>
                  </a:cubicBezTo>
                  <a:cubicBezTo>
                    <a:pt x="3365" y="7172"/>
                    <a:pt x="3623" y="5546"/>
                    <a:pt x="3623" y="5546"/>
                  </a:cubicBezTo>
                  <a:cubicBezTo>
                    <a:pt x="3623" y="5546"/>
                    <a:pt x="3722" y="5611"/>
                    <a:pt x="3842" y="5611"/>
                  </a:cubicBezTo>
                  <a:cubicBezTo>
                    <a:pt x="3903" y="5611"/>
                    <a:pt x="3968" y="5595"/>
                    <a:pt x="4030" y="5546"/>
                  </a:cubicBezTo>
                  <a:cubicBezTo>
                    <a:pt x="4289" y="5361"/>
                    <a:pt x="4732" y="4769"/>
                    <a:pt x="4954" y="4252"/>
                  </a:cubicBezTo>
                  <a:cubicBezTo>
                    <a:pt x="5213" y="3734"/>
                    <a:pt x="5620" y="2699"/>
                    <a:pt x="5139" y="2034"/>
                  </a:cubicBezTo>
                  <a:cubicBezTo>
                    <a:pt x="4956" y="1734"/>
                    <a:pt x="4676" y="1652"/>
                    <a:pt x="4423" y="1652"/>
                  </a:cubicBezTo>
                  <a:cubicBezTo>
                    <a:pt x="4114" y="1652"/>
                    <a:pt x="3845" y="1775"/>
                    <a:pt x="3845" y="177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5"/>
            <p:cNvSpPr/>
            <p:nvPr/>
          </p:nvSpPr>
          <p:spPr>
            <a:xfrm>
              <a:off x="3390083" y="2981868"/>
              <a:ext cx="208169" cy="219070"/>
            </a:xfrm>
            <a:custGeom>
              <a:avLst/>
              <a:gdLst/>
              <a:ahLst/>
              <a:cxnLst/>
              <a:rect l="l" t="t" r="r" b="b"/>
              <a:pathLst>
                <a:path w="3514" h="3698" extrusionOk="0">
                  <a:moveTo>
                    <a:pt x="888" y="0"/>
                  </a:moveTo>
                  <a:cubicBezTo>
                    <a:pt x="186" y="740"/>
                    <a:pt x="1" y="1368"/>
                    <a:pt x="1" y="1368"/>
                  </a:cubicBezTo>
                  <a:cubicBezTo>
                    <a:pt x="1" y="1368"/>
                    <a:pt x="740" y="1664"/>
                    <a:pt x="1480" y="2108"/>
                  </a:cubicBezTo>
                  <a:cubicBezTo>
                    <a:pt x="2774" y="2847"/>
                    <a:pt x="2959" y="3587"/>
                    <a:pt x="2959" y="3587"/>
                  </a:cubicBezTo>
                  <a:cubicBezTo>
                    <a:pt x="2959" y="3587"/>
                    <a:pt x="3217" y="3624"/>
                    <a:pt x="3513" y="3698"/>
                  </a:cubicBezTo>
                  <a:lnTo>
                    <a:pt x="3513" y="3624"/>
                  </a:lnTo>
                  <a:cubicBezTo>
                    <a:pt x="3476" y="2293"/>
                    <a:pt x="2663" y="1368"/>
                    <a:pt x="2219" y="999"/>
                  </a:cubicBezTo>
                  <a:cubicBezTo>
                    <a:pt x="1776" y="518"/>
                    <a:pt x="1258" y="259"/>
                    <a:pt x="888" y="0"/>
                  </a:cubicBez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5"/>
            <p:cNvSpPr/>
            <p:nvPr/>
          </p:nvSpPr>
          <p:spPr>
            <a:xfrm>
              <a:off x="4016481" y="2979676"/>
              <a:ext cx="216878" cy="247564"/>
            </a:xfrm>
            <a:custGeom>
              <a:avLst/>
              <a:gdLst/>
              <a:ahLst/>
              <a:cxnLst/>
              <a:rect l="l" t="t" r="r" b="b"/>
              <a:pathLst>
                <a:path w="3661" h="4179" extrusionOk="0">
                  <a:moveTo>
                    <a:pt x="2736" y="0"/>
                  </a:moveTo>
                  <a:cubicBezTo>
                    <a:pt x="2293" y="185"/>
                    <a:pt x="1775" y="518"/>
                    <a:pt x="1258" y="1036"/>
                  </a:cubicBezTo>
                  <a:cubicBezTo>
                    <a:pt x="888" y="1405"/>
                    <a:pt x="75" y="2330"/>
                    <a:pt x="75" y="3661"/>
                  </a:cubicBezTo>
                  <a:cubicBezTo>
                    <a:pt x="75" y="3845"/>
                    <a:pt x="75" y="4030"/>
                    <a:pt x="1" y="4178"/>
                  </a:cubicBezTo>
                  <a:cubicBezTo>
                    <a:pt x="296" y="4030"/>
                    <a:pt x="481" y="3882"/>
                    <a:pt x="518" y="3661"/>
                  </a:cubicBezTo>
                  <a:cubicBezTo>
                    <a:pt x="925" y="1886"/>
                    <a:pt x="3661" y="1442"/>
                    <a:pt x="3661" y="1442"/>
                  </a:cubicBezTo>
                  <a:cubicBezTo>
                    <a:pt x="3661" y="1442"/>
                    <a:pt x="3476" y="777"/>
                    <a:pt x="2736" y="0"/>
                  </a:cubicBez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5"/>
            <p:cNvSpPr/>
            <p:nvPr/>
          </p:nvSpPr>
          <p:spPr>
            <a:xfrm>
              <a:off x="3482082" y="2854858"/>
              <a:ext cx="665858" cy="384349"/>
            </a:xfrm>
            <a:custGeom>
              <a:avLst/>
              <a:gdLst/>
              <a:ahLst/>
              <a:cxnLst/>
              <a:rect l="l" t="t" r="r" b="b"/>
              <a:pathLst>
                <a:path w="11240" h="6488" extrusionOk="0">
                  <a:moveTo>
                    <a:pt x="5805" y="0"/>
                  </a:moveTo>
                  <a:cubicBezTo>
                    <a:pt x="4363" y="0"/>
                    <a:pt x="3180" y="185"/>
                    <a:pt x="2256" y="444"/>
                  </a:cubicBezTo>
                  <a:cubicBezTo>
                    <a:pt x="2589" y="961"/>
                    <a:pt x="2884" y="1516"/>
                    <a:pt x="3069" y="2034"/>
                  </a:cubicBezTo>
                  <a:cubicBezTo>
                    <a:pt x="3550" y="3327"/>
                    <a:pt x="3698" y="5250"/>
                    <a:pt x="3698" y="5250"/>
                  </a:cubicBezTo>
                  <a:lnTo>
                    <a:pt x="3143" y="5435"/>
                  </a:lnTo>
                  <a:cubicBezTo>
                    <a:pt x="3143" y="5435"/>
                    <a:pt x="2884" y="3254"/>
                    <a:pt x="2515" y="2329"/>
                  </a:cubicBezTo>
                  <a:cubicBezTo>
                    <a:pt x="2256" y="1701"/>
                    <a:pt x="1886" y="1146"/>
                    <a:pt x="1517" y="740"/>
                  </a:cubicBezTo>
                  <a:cubicBezTo>
                    <a:pt x="925" y="998"/>
                    <a:pt x="407" y="1294"/>
                    <a:pt x="1" y="1590"/>
                  </a:cubicBezTo>
                  <a:cubicBezTo>
                    <a:pt x="370" y="1849"/>
                    <a:pt x="740" y="2107"/>
                    <a:pt x="1110" y="2477"/>
                  </a:cubicBezTo>
                  <a:cubicBezTo>
                    <a:pt x="2330" y="3697"/>
                    <a:pt x="2441" y="4991"/>
                    <a:pt x="2441" y="5915"/>
                  </a:cubicBezTo>
                  <a:cubicBezTo>
                    <a:pt x="3667" y="6138"/>
                    <a:pt x="5712" y="6487"/>
                    <a:pt x="7326" y="6487"/>
                  </a:cubicBezTo>
                  <a:cubicBezTo>
                    <a:pt x="7853" y="6487"/>
                    <a:pt x="8334" y="6450"/>
                    <a:pt x="8726" y="6359"/>
                  </a:cubicBezTo>
                  <a:cubicBezTo>
                    <a:pt x="8615" y="5472"/>
                    <a:pt x="8578" y="3919"/>
                    <a:pt x="10020" y="2514"/>
                  </a:cubicBezTo>
                  <a:cubicBezTo>
                    <a:pt x="10426" y="2107"/>
                    <a:pt x="10833" y="1775"/>
                    <a:pt x="11240" y="1553"/>
                  </a:cubicBezTo>
                  <a:cubicBezTo>
                    <a:pt x="10833" y="1220"/>
                    <a:pt x="10316" y="924"/>
                    <a:pt x="9687" y="666"/>
                  </a:cubicBezTo>
                  <a:cubicBezTo>
                    <a:pt x="9280" y="1146"/>
                    <a:pt x="8837" y="1738"/>
                    <a:pt x="8578" y="2403"/>
                  </a:cubicBezTo>
                  <a:cubicBezTo>
                    <a:pt x="8208" y="3327"/>
                    <a:pt x="7986" y="5472"/>
                    <a:pt x="7986" y="5472"/>
                  </a:cubicBezTo>
                  <a:lnTo>
                    <a:pt x="7432" y="5287"/>
                  </a:lnTo>
                  <a:cubicBezTo>
                    <a:pt x="7432" y="5287"/>
                    <a:pt x="7580" y="3364"/>
                    <a:pt x="8023" y="2070"/>
                  </a:cubicBezTo>
                  <a:cubicBezTo>
                    <a:pt x="8208" y="1516"/>
                    <a:pt x="8578" y="924"/>
                    <a:pt x="8911" y="407"/>
                  </a:cubicBezTo>
                  <a:cubicBezTo>
                    <a:pt x="8060" y="185"/>
                    <a:pt x="7062" y="0"/>
                    <a:pt x="5805" y="0"/>
                  </a:cubicBez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5"/>
            <p:cNvSpPr/>
            <p:nvPr/>
          </p:nvSpPr>
          <p:spPr>
            <a:xfrm>
              <a:off x="3992371" y="2946798"/>
              <a:ext cx="186251" cy="251948"/>
            </a:xfrm>
            <a:custGeom>
              <a:avLst/>
              <a:gdLst/>
              <a:ahLst/>
              <a:cxnLst/>
              <a:rect l="l" t="t" r="r" b="b"/>
              <a:pathLst>
                <a:path w="3144" h="4253" extrusionOk="0">
                  <a:moveTo>
                    <a:pt x="2589" y="1"/>
                  </a:moveTo>
                  <a:cubicBezTo>
                    <a:pt x="2219" y="223"/>
                    <a:pt x="1812" y="555"/>
                    <a:pt x="1369" y="962"/>
                  </a:cubicBezTo>
                  <a:cubicBezTo>
                    <a:pt x="260" y="2034"/>
                    <a:pt x="75" y="3180"/>
                    <a:pt x="1" y="4068"/>
                  </a:cubicBezTo>
                  <a:cubicBezTo>
                    <a:pt x="112" y="4068"/>
                    <a:pt x="186" y="4105"/>
                    <a:pt x="297" y="4142"/>
                  </a:cubicBezTo>
                  <a:cubicBezTo>
                    <a:pt x="334" y="4142"/>
                    <a:pt x="334" y="4216"/>
                    <a:pt x="334" y="4216"/>
                  </a:cubicBezTo>
                  <a:cubicBezTo>
                    <a:pt x="371" y="4216"/>
                    <a:pt x="371" y="4216"/>
                    <a:pt x="445" y="4253"/>
                  </a:cubicBezTo>
                  <a:lnTo>
                    <a:pt x="445" y="4216"/>
                  </a:lnTo>
                  <a:cubicBezTo>
                    <a:pt x="445" y="2848"/>
                    <a:pt x="1258" y="1923"/>
                    <a:pt x="1665" y="1517"/>
                  </a:cubicBezTo>
                  <a:cubicBezTo>
                    <a:pt x="2219" y="999"/>
                    <a:pt x="2737" y="740"/>
                    <a:pt x="3143" y="518"/>
                  </a:cubicBezTo>
                  <a:cubicBezTo>
                    <a:pt x="3069" y="371"/>
                    <a:pt x="2848" y="186"/>
                    <a:pt x="2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5"/>
            <p:cNvSpPr/>
            <p:nvPr/>
          </p:nvSpPr>
          <p:spPr>
            <a:xfrm>
              <a:off x="3920098" y="2878909"/>
              <a:ext cx="133705" cy="300110"/>
            </a:xfrm>
            <a:custGeom>
              <a:avLst/>
              <a:gdLst/>
              <a:ahLst/>
              <a:cxnLst/>
              <a:rect l="l" t="t" r="r" b="b"/>
              <a:pathLst>
                <a:path w="2257" h="5066" extrusionOk="0">
                  <a:moveTo>
                    <a:pt x="1443" y="1"/>
                  </a:moveTo>
                  <a:cubicBezTo>
                    <a:pt x="1073" y="518"/>
                    <a:pt x="777" y="1110"/>
                    <a:pt x="592" y="1664"/>
                  </a:cubicBezTo>
                  <a:cubicBezTo>
                    <a:pt x="112" y="2958"/>
                    <a:pt x="1" y="4881"/>
                    <a:pt x="1" y="4881"/>
                  </a:cubicBezTo>
                  <a:lnTo>
                    <a:pt x="518" y="5066"/>
                  </a:lnTo>
                  <a:cubicBezTo>
                    <a:pt x="518" y="5066"/>
                    <a:pt x="777" y="2921"/>
                    <a:pt x="1147" y="1997"/>
                  </a:cubicBezTo>
                  <a:cubicBezTo>
                    <a:pt x="1406" y="1295"/>
                    <a:pt x="1849" y="740"/>
                    <a:pt x="2256" y="260"/>
                  </a:cubicBezTo>
                  <a:cubicBezTo>
                    <a:pt x="1997" y="186"/>
                    <a:pt x="1739" y="75"/>
                    <a:pt x="14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5"/>
            <p:cNvSpPr/>
            <p:nvPr/>
          </p:nvSpPr>
          <p:spPr>
            <a:xfrm>
              <a:off x="3442687" y="2953374"/>
              <a:ext cx="179616" cy="240988"/>
            </a:xfrm>
            <a:custGeom>
              <a:avLst/>
              <a:gdLst/>
              <a:ahLst/>
              <a:cxnLst/>
              <a:rect l="l" t="t" r="r" b="b"/>
              <a:pathLst>
                <a:path w="3032" h="4068" extrusionOk="0">
                  <a:moveTo>
                    <a:pt x="592" y="1"/>
                  </a:moveTo>
                  <a:cubicBezTo>
                    <a:pt x="370" y="186"/>
                    <a:pt x="185" y="371"/>
                    <a:pt x="0" y="481"/>
                  </a:cubicBezTo>
                  <a:cubicBezTo>
                    <a:pt x="407" y="666"/>
                    <a:pt x="888" y="999"/>
                    <a:pt x="1331" y="1480"/>
                  </a:cubicBezTo>
                  <a:cubicBezTo>
                    <a:pt x="1775" y="1849"/>
                    <a:pt x="2551" y="2774"/>
                    <a:pt x="2588" y="4068"/>
                  </a:cubicBezTo>
                  <a:cubicBezTo>
                    <a:pt x="2625" y="4068"/>
                    <a:pt x="2662" y="3994"/>
                    <a:pt x="2736" y="3994"/>
                  </a:cubicBezTo>
                  <a:cubicBezTo>
                    <a:pt x="2773" y="3957"/>
                    <a:pt x="2884" y="3957"/>
                    <a:pt x="2921" y="3920"/>
                  </a:cubicBezTo>
                  <a:lnTo>
                    <a:pt x="3032" y="3920"/>
                  </a:lnTo>
                  <a:cubicBezTo>
                    <a:pt x="2995" y="3032"/>
                    <a:pt x="2773" y="1923"/>
                    <a:pt x="1701" y="851"/>
                  </a:cubicBezTo>
                  <a:cubicBezTo>
                    <a:pt x="1331" y="481"/>
                    <a:pt x="962" y="223"/>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5"/>
            <p:cNvSpPr/>
            <p:nvPr/>
          </p:nvSpPr>
          <p:spPr>
            <a:xfrm>
              <a:off x="3563121" y="2883293"/>
              <a:ext cx="131454" cy="295726"/>
            </a:xfrm>
            <a:custGeom>
              <a:avLst/>
              <a:gdLst/>
              <a:ahLst/>
              <a:cxnLst/>
              <a:rect l="l" t="t" r="r" b="b"/>
              <a:pathLst>
                <a:path w="2219" h="4992" extrusionOk="0">
                  <a:moveTo>
                    <a:pt x="777" y="1"/>
                  </a:moveTo>
                  <a:cubicBezTo>
                    <a:pt x="518" y="112"/>
                    <a:pt x="222" y="186"/>
                    <a:pt x="1" y="297"/>
                  </a:cubicBezTo>
                  <a:cubicBezTo>
                    <a:pt x="370" y="740"/>
                    <a:pt x="777" y="1295"/>
                    <a:pt x="999" y="1886"/>
                  </a:cubicBezTo>
                  <a:cubicBezTo>
                    <a:pt x="1443" y="2847"/>
                    <a:pt x="1664" y="4992"/>
                    <a:pt x="1664" y="4992"/>
                  </a:cubicBezTo>
                  <a:lnTo>
                    <a:pt x="2219" y="4807"/>
                  </a:lnTo>
                  <a:cubicBezTo>
                    <a:pt x="2219" y="4807"/>
                    <a:pt x="2071" y="2884"/>
                    <a:pt x="1627" y="1590"/>
                  </a:cubicBezTo>
                  <a:cubicBezTo>
                    <a:pt x="1443" y="1073"/>
                    <a:pt x="1110" y="518"/>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5"/>
            <p:cNvSpPr/>
            <p:nvPr/>
          </p:nvSpPr>
          <p:spPr>
            <a:xfrm>
              <a:off x="3674847" y="3627934"/>
              <a:ext cx="190575" cy="258523"/>
            </a:xfrm>
            <a:custGeom>
              <a:avLst/>
              <a:gdLst/>
              <a:ahLst/>
              <a:cxnLst/>
              <a:rect l="l" t="t" r="r" b="b"/>
              <a:pathLst>
                <a:path w="3217" h="4364" extrusionOk="0">
                  <a:moveTo>
                    <a:pt x="0" y="1"/>
                  </a:moveTo>
                  <a:cubicBezTo>
                    <a:pt x="0" y="1"/>
                    <a:pt x="555" y="740"/>
                    <a:pt x="555" y="1628"/>
                  </a:cubicBezTo>
                  <a:lnTo>
                    <a:pt x="555" y="4142"/>
                  </a:lnTo>
                  <a:cubicBezTo>
                    <a:pt x="555" y="4142"/>
                    <a:pt x="1368" y="4363"/>
                    <a:pt x="2292" y="4363"/>
                  </a:cubicBezTo>
                  <a:cubicBezTo>
                    <a:pt x="3217" y="4363"/>
                    <a:pt x="2551" y="555"/>
                    <a:pt x="2440" y="444"/>
                  </a:cubicBezTo>
                  <a:cubicBezTo>
                    <a:pt x="2366" y="33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5"/>
            <p:cNvSpPr/>
            <p:nvPr/>
          </p:nvSpPr>
          <p:spPr>
            <a:xfrm>
              <a:off x="3762403" y="3627934"/>
              <a:ext cx="188442" cy="258523"/>
            </a:xfrm>
            <a:custGeom>
              <a:avLst/>
              <a:gdLst/>
              <a:ahLst/>
              <a:cxnLst/>
              <a:rect l="l" t="t" r="r" b="b"/>
              <a:pathLst>
                <a:path w="3181" h="4364" extrusionOk="0">
                  <a:moveTo>
                    <a:pt x="3180" y="1"/>
                  </a:moveTo>
                  <a:cubicBezTo>
                    <a:pt x="3180" y="1"/>
                    <a:pt x="851" y="334"/>
                    <a:pt x="740" y="444"/>
                  </a:cubicBezTo>
                  <a:cubicBezTo>
                    <a:pt x="666" y="555"/>
                    <a:pt x="1" y="4363"/>
                    <a:pt x="925" y="4363"/>
                  </a:cubicBezTo>
                  <a:cubicBezTo>
                    <a:pt x="1850" y="4363"/>
                    <a:pt x="2663" y="4142"/>
                    <a:pt x="2663" y="4142"/>
                  </a:cubicBezTo>
                  <a:lnTo>
                    <a:pt x="2663" y="1628"/>
                  </a:lnTo>
                  <a:cubicBezTo>
                    <a:pt x="2663" y="740"/>
                    <a:pt x="3180" y="1"/>
                    <a:pt x="3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5"/>
            <p:cNvSpPr/>
            <p:nvPr/>
          </p:nvSpPr>
          <p:spPr>
            <a:xfrm>
              <a:off x="3563121" y="3152596"/>
              <a:ext cx="495069" cy="519239"/>
            </a:xfrm>
            <a:custGeom>
              <a:avLst/>
              <a:gdLst/>
              <a:ahLst/>
              <a:cxnLst/>
              <a:rect l="l" t="t" r="r" b="b"/>
              <a:pathLst>
                <a:path w="8357" h="8765" extrusionOk="0">
                  <a:moveTo>
                    <a:pt x="4270" y="1"/>
                  </a:moveTo>
                  <a:cubicBezTo>
                    <a:pt x="1447" y="1"/>
                    <a:pt x="1" y="742"/>
                    <a:pt x="1" y="742"/>
                  </a:cubicBezTo>
                  <a:cubicBezTo>
                    <a:pt x="1" y="742"/>
                    <a:pt x="186" y="4476"/>
                    <a:pt x="592" y="5954"/>
                  </a:cubicBezTo>
                  <a:cubicBezTo>
                    <a:pt x="703" y="6435"/>
                    <a:pt x="851" y="6842"/>
                    <a:pt x="999" y="7211"/>
                  </a:cubicBezTo>
                  <a:cubicBezTo>
                    <a:pt x="1406" y="8136"/>
                    <a:pt x="2256" y="8764"/>
                    <a:pt x="3291" y="8764"/>
                  </a:cubicBezTo>
                  <a:lnTo>
                    <a:pt x="5103" y="8764"/>
                  </a:lnTo>
                  <a:cubicBezTo>
                    <a:pt x="6101" y="8764"/>
                    <a:pt x="6988" y="8173"/>
                    <a:pt x="7358" y="7211"/>
                  </a:cubicBezTo>
                  <a:cubicBezTo>
                    <a:pt x="7469" y="6842"/>
                    <a:pt x="7617" y="6435"/>
                    <a:pt x="7765" y="5954"/>
                  </a:cubicBezTo>
                  <a:cubicBezTo>
                    <a:pt x="8134" y="4439"/>
                    <a:pt x="8356" y="742"/>
                    <a:pt x="8356" y="742"/>
                  </a:cubicBezTo>
                  <a:cubicBezTo>
                    <a:pt x="8356" y="742"/>
                    <a:pt x="6729" y="2"/>
                    <a:pt x="4474" y="2"/>
                  </a:cubicBezTo>
                  <a:cubicBezTo>
                    <a:pt x="4405" y="1"/>
                    <a:pt x="4337" y="1"/>
                    <a:pt x="42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5"/>
            <p:cNvSpPr/>
            <p:nvPr/>
          </p:nvSpPr>
          <p:spPr>
            <a:xfrm>
              <a:off x="3473314" y="3261952"/>
              <a:ext cx="148989" cy="206748"/>
            </a:xfrm>
            <a:custGeom>
              <a:avLst/>
              <a:gdLst/>
              <a:ahLst/>
              <a:cxnLst/>
              <a:rect l="l" t="t" r="r" b="b"/>
              <a:pathLst>
                <a:path w="2515" h="3490" extrusionOk="0">
                  <a:moveTo>
                    <a:pt x="1152" y="0"/>
                  </a:moveTo>
                  <a:cubicBezTo>
                    <a:pt x="972" y="0"/>
                    <a:pt x="772" y="73"/>
                    <a:pt x="555" y="263"/>
                  </a:cubicBezTo>
                  <a:cubicBezTo>
                    <a:pt x="1" y="744"/>
                    <a:pt x="445" y="1668"/>
                    <a:pt x="740" y="2186"/>
                  </a:cubicBezTo>
                  <a:cubicBezTo>
                    <a:pt x="985" y="2640"/>
                    <a:pt x="1262" y="3489"/>
                    <a:pt x="1666" y="3489"/>
                  </a:cubicBezTo>
                  <a:cubicBezTo>
                    <a:pt x="1689" y="3489"/>
                    <a:pt x="1714" y="3486"/>
                    <a:pt x="1738" y="3480"/>
                  </a:cubicBezTo>
                  <a:cubicBezTo>
                    <a:pt x="2219" y="3332"/>
                    <a:pt x="2515" y="2741"/>
                    <a:pt x="2515" y="2741"/>
                  </a:cubicBezTo>
                  <a:lnTo>
                    <a:pt x="2108" y="781"/>
                  </a:lnTo>
                  <a:cubicBezTo>
                    <a:pt x="2108" y="781"/>
                    <a:pt x="1739" y="0"/>
                    <a:pt x="11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5"/>
            <p:cNvSpPr/>
            <p:nvPr/>
          </p:nvSpPr>
          <p:spPr>
            <a:xfrm>
              <a:off x="3992371" y="3261952"/>
              <a:ext cx="151180" cy="206748"/>
            </a:xfrm>
            <a:custGeom>
              <a:avLst/>
              <a:gdLst/>
              <a:ahLst/>
              <a:cxnLst/>
              <a:rect l="l" t="t" r="r" b="b"/>
              <a:pathLst>
                <a:path w="2552" h="3490" extrusionOk="0">
                  <a:moveTo>
                    <a:pt x="1401" y="0"/>
                  </a:moveTo>
                  <a:cubicBezTo>
                    <a:pt x="813" y="0"/>
                    <a:pt x="445" y="781"/>
                    <a:pt x="445" y="781"/>
                  </a:cubicBezTo>
                  <a:lnTo>
                    <a:pt x="1" y="2741"/>
                  </a:lnTo>
                  <a:cubicBezTo>
                    <a:pt x="1" y="2741"/>
                    <a:pt x="334" y="3332"/>
                    <a:pt x="814" y="3480"/>
                  </a:cubicBezTo>
                  <a:cubicBezTo>
                    <a:pt x="839" y="3486"/>
                    <a:pt x="863" y="3489"/>
                    <a:pt x="887" y="3489"/>
                  </a:cubicBezTo>
                  <a:cubicBezTo>
                    <a:pt x="1291" y="3489"/>
                    <a:pt x="1568" y="2640"/>
                    <a:pt x="1812" y="2186"/>
                  </a:cubicBezTo>
                  <a:cubicBezTo>
                    <a:pt x="2071" y="1668"/>
                    <a:pt x="2552" y="744"/>
                    <a:pt x="1997" y="263"/>
                  </a:cubicBezTo>
                  <a:cubicBezTo>
                    <a:pt x="1781" y="73"/>
                    <a:pt x="1581" y="0"/>
                    <a:pt x="14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5"/>
            <p:cNvSpPr/>
            <p:nvPr/>
          </p:nvSpPr>
          <p:spPr>
            <a:xfrm>
              <a:off x="3712049" y="2751900"/>
              <a:ext cx="201534" cy="203726"/>
            </a:xfrm>
            <a:custGeom>
              <a:avLst/>
              <a:gdLst/>
              <a:ahLst/>
              <a:cxnLst/>
              <a:rect l="l" t="t" r="r" b="b"/>
              <a:pathLst>
                <a:path w="3402" h="3439" extrusionOk="0">
                  <a:moveTo>
                    <a:pt x="1701" y="1"/>
                  </a:moveTo>
                  <a:cubicBezTo>
                    <a:pt x="777" y="1"/>
                    <a:pt x="1" y="814"/>
                    <a:pt x="1" y="1738"/>
                  </a:cubicBezTo>
                  <a:cubicBezTo>
                    <a:pt x="1" y="2662"/>
                    <a:pt x="777" y="3439"/>
                    <a:pt x="1701" y="3439"/>
                  </a:cubicBezTo>
                  <a:cubicBezTo>
                    <a:pt x="2626" y="3439"/>
                    <a:pt x="3402" y="2662"/>
                    <a:pt x="3402" y="1738"/>
                  </a:cubicBezTo>
                  <a:cubicBezTo>
                    <a:pt x="3402" y="814"/>
                    <a:pt x="2626" y="1"/>
                    <a:pt x="17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5"/>
            <p:cNvSpPr/>
            <p:nvPr/>
          </p:nvSpPr>
          <p:spPr>
            <a:xfrm>
              <a:off x="3716433" y="2889869"/>
              <a:ext cx="89867" cy="240988"/>
            </a:xfrm>
            <a:custGeom>
              <a:avLst/>
              <a:gdLst/>
              <a:ahLst/>
              <a:cxnLst/>
              <a:rect l="l" t="t" r="r" b="b"/>
              <a:pathLst>
                <a:path w="1517" h="4068" extrusionOk="0">
                  <a:moveTo>
                    <a:pt x="1" y="1"/>
                  </a:moveTo>
                  <a:cubicBezTo>
                    <a:pt x="1" y="1"/>
                    <a:pt x="407" y="888"/>
                    <a:pt x="555" y="1812"/>
                  </a:cubicBezTo>
                  <a:cubicBezTo>
                    <a:pt x="666" y="2219"/>
                    <a:pt x="555" y="4067"/>
                    <a:pt x="555" y="4067"/>
                  </a:cubicBezTo>
                  <a:lnTo>
                    <a:pt x="1516" y="4030"/>
                  </a:lnTo>
                  <a:lnTo>
                    <a:pt x="1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5"/>
            <p:cNvSpPr/>
            <p:nvPr/>
          </p:nvSpPr>
          <p:spPr>
            <a:xfrm>
              <a:off x="3795281" y="2889869"/>
              <a:ext cx="113978" cy="240988"/>
            </a:xfrm>
            <a:custGeom>
              <a:avLst/>
              <a:gdLst/>
              <a:ahLst/>
              <a:cxnLst/>
              <a:rect l="l" t="t" r="r" b="b"/>
              <a:pathLst>
                <a:path w="1924" h="4068" extrusionOk="0">
                  <a:moveTo>
                    <a:pt x="1" y="1"/>
                  </a:moveTo>
                  <a:lnTo>
                    <a:pt x="1" y="4030"/>
                  </a:lnTo>
                  <a:lnTo>
                    <a:pt x="1368" y="4067"/>
                  </a:lnTo>
                  <a:cubicBezTo>
                    <a:pt x="1368" y="4067"/>
                    <a:pt x="1258" y="2219"/>
                    <a:pt x="1368" y="1812"/>
                  </a:cubicBezTo>
                  <a:cubicBezTo>
                    <a:pt x="1479" y="888"/>
                    <a:pt x="1923" y="1"/>
                    <a:pt x="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5"/>
            <p:cNvSpPr/>
            <p:nvPr/>
          </p:nvSpPr>
          <p:spPr>
            <a:xfrm>
              <a:off x="3563121" y="3115453"/>
              <a:ext cx="488493" cy="133645"/>
            </a:xfrm>
            <a:custGeom>
              <a:avLst/>
              <a:gdLst/>
              <a:ahLst/>
              <a:cxnLst/>
              <a:rect l="l" t="t" r="r" b="b"/>
              <a:pathLst>
                <a:path w="8246" h="2256" extrusionOk="0">
                  <a:moveTo>
                    <a:pt x="4104" y="1"/>
                  </a:moveTo>
                  <a:cubicBezTo>
                    <a:pt x="1221" y="1"/>
                    <a:pt x="1" y="1369"/>
                    <a:pt x="1" y="1369"/>
                  </a:cubicBezTo>
                  <a:lnTo>
                    <a:pt x="38" y="2256"/>
                  </a:lnTo>
                  <a:cubicBezTo>
                    <a:pt x="38" y="2256"/>
                    <a:pt x="1036" y="888"/>
                    <a:pt x="4104" y="888"/>
                  </a:cubicBezTo>
                  <a:cubicBezTo>
                    <a:pt x="7210" y="888"/>
                    <a:pt x="8171" y="2108"/>
                    <a:pt x="8171" y="2108"/>
                  </a:cubicBezTo>
                  <a:lnTo>
                    <a:pt x="8245" y="1369"/>
                  </a:lnTo>
                  <a:cubicBezTo>
                    <a:pt x="8245" y="1369"/>
                    <a:pt x="7025" y="1"/>
                    <a:pt x="4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5"/>
            <p:cNvSpPr/>
            <p:nvPr/>
          </p:nvSpPr>
          <p:spPr>
            <a:xfrm>
              <a:off x="3517151" y="3290861"/>
              <a:ext cx="65756" cy="140043"/>
            </a:xfrm>
            <a:custGeom>
              <a:avLst/>
              <a:gdLst/>
              <a:ahLst/>
              <a:cxnLst/>
              <a:rect l="l" t="t" r="r" b="b"/>
              <a:pathLst>
                <a:path w="1110" h="2364" extrusionOk="0">
                  <a:moveTo>
                    <a:pt x="487" y="0"/>
                  </a:moveTo>
                  <a:cubicBezTo>
                    <a:pt x="56" y="0"/>
                    <a:pt x="0" y="478"/>
                    <a:pt x="0" y="478"/>
                  </a:cubicBezTo>
                  <a:cubicBezTo>
                    <a:pt x="83" y="458"/>
                    <a:pt x="153" y="449"/>
                    <a:pt x="210" y="449"/>
                  </a:cubicBezTo>
                  <a:cubicBezTo>
                    <a:pt x="687" y="449"/>
                    <a:pt x="333" y="1088"/>
                    <a:pt x="333" y="1550"/>
                  </a:cubicBezTo>
                  <a:cubicBezTo>
                    <a:pt x="333" y="2068"/>
                    <a:pt x="1109" y="2363"/>
                    <a:pt x="1109" y="2363"/>
                  </a:cubicBezTo>
                  <a:cubicBezTo>
                    <a:pt x="1109" y="2363"/>
                    <a:pt x="998" y="1957"/>
                    <a:pt x="777" y="1772"/>
                  </a:cubicBezTo>
                  <a:cubicBezTo>
                    <a:pt x="592" y="1624"/>
                    <a:pt x="814" y="1180"/>
                    <a:pt x="925" y="885"/>
                  </a:cubicBezTo>
                  <a:cubicBezTo>
                    <a:pt x="962" y="626"/>
                    <a:pt x="962" y="108"/>
                    <a:pt x="703" y="34"/>
                  </a:cubicBezTo>
                  <a:cubicBezTo>
                    <a:pt x="622" y="11"/>
                    <a:pt x="551" y="0"/>
                    <a:pt x="4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5"/>
            <p:cNvSpPr/>
            <p:nvPr/>
          </p:nvSpPr>
          <p:spPr>
            <a:xfrm>
              <a:off x="4036208" y="3290861"/>
              <a:ext cx="65756" cy="140043"/>
            </a:xfrm>
            <a:custGeom>
              <a:avLst/>
              <a:gdLst/>
              <a:ahLst/>
              <a:cxnLst/>
              <a:rect l="l" t="t" r="r" b="b"/>
              <a:pathLst>
                <a:path w="1110" h="2364" extrusionOk="0">
                  <a:moveTo>
                    <a:pt x="622" y="0"/>
                  </a:moveTo>
                  <a:cubicBezTo>
                    <a:pt x="559" y="0"/>
                    <a:pt x="488" y="11"/>
                    <a:pt x="407" y="34"/>
                  </a:cubicBezTo>
                  <a:cubicBezTo>
                    <a:pt x="148" y="108"/>
                    <a:pt x="148" y="626"/>
                    <a:pt x="185" y="885"/>
                  </a:cubicBezTo>
                  <a:cubicBezTo>
                    <a:pt x="296" y="1180"/>
                    <a:pt x="518" y="1624"/>
                    <a:pt x="333" y="1772"/>
                  </a:cubicBezTo>
                  <a:cubicBezTo>
                    <a:pt x="111" y="1957"/>
                    <a:pt x="0" y="2363"/>
                    <a:pt x="0" y="2363"/>
                  </a:cubicBezTo>
                  <a:cubicBezTo>
                    <a:pt x="0" y="2363"/>
                    <a:pt x="814" y="2068"/>
                    <a:pt x="814" y="1550"/>
                  </a:cubicBezTo>
                  <a:cubicBezTo>
                    <a:pt x="814" y="1088"/>
                    <a:pt x="431" y="449"/>
                    <a:pt x="901" y="449"/>
                  </a:cubicBezTo>
                  <a:cubicBezTo>
                    <a:pt x="958" y="449"/>
                    <a:pt x="1026" y="458"/>
                    <a:pt x="1109" y="478"/>
                  </a:cubicBezTo>
                  <a:cubicBezTo>
                    <a:pt x="1109" y="478"/>
                    <a:pt x="1053" y="0"/>
                    <a:pt x="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5"/>
            <p:cNvSpPr/>
            <p:nvPr/>
          </p:nvSpPr>
          <p:spPr>
            <a:xfrm>
              <a:off x="3606958" y="3270660"/>
              <a:ext cx="155505" cy="79204"/>
            </a:xfrm>
            <a:custGeom>
              <a:avLst/>
              <a:gdLst/>
              <a:ahLst/>
              <a:cxnLst/>
              <a:rect l="l" t="t" r="r" b="b"/>
              <a:pathLst>
                <a:path w="2625" h="1337" extrusionOk="0">
                  <a:moveTo>
                    <a:pt x="1725" y="1"/>
                  </a:moveTo>
                  <a:cubicBezTo>
                    <a:pt x="1531" y="1"/>
                    <a:pt x="1300" y="49"/>
                    <a:pt x="1035" y="190"/>
                  </a:cubicBezTo>
                  <a:cubicBezTo>
                    <a:pt x="407" y="449"/>
                    <a:pt x="0" y="1041"/>
                    <a:pt x="0" y="1041"/>
                  </a:cubicBezTo>
                  <a:lnTo>
                    <a:pt x="111" y="1337"/>
                  </a:lnTo>
                  <a:lnTo>
                    <a:pt x="518" y="930"/>
                  </a:lnTo>
                  <a:lnTo>
                    <a:pt x="1442" y="1115"/>
                  </a:lnTo>
                  <a:cubicBezTo>
                    <a:pt x="1565" y="1127"/>
                    <a:pt x="1738" y="1131"/>
                    <a:pt x="1913" y="1131"/>
                  </a:cubicBezTo>
                  <a:cubicBezTo>
                    <a:pt x="2263" y="1131"/>
                    <a:pt x="2625" y="1115"/>
                    <a:pt x="2625" y="1115"/>
                  </a:cubicBezTo>
                  <a:cubicBezTo>
                    <a:pt x="2625" y="1115"/>
                    <a:pt x="2625" y="412"/>
                    <a:pt x="2218" y="116"/>
                  </a:cubicBezTo>
                  <a:cubicBezTo>
                    <a:pt x="2102" y="59"/>
                    <a:pt x="1936" y="1"/>
                    <a:pt x="17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5"/>
            <p:cNvSpPr/>
            <p:nvPr/>
          </p:nvSpPr>
          <p:spPr>
            <a:xfrm>
              <a:off x="3652928" y="3284108"/>
              <a:ext cx="96443" cy="39217"/>
            </a:xfrm>
            <a:custGeom>
              <a:avLst/>
              <a:gdLst/>
              <a:ahLst/>
              <a:cxnLst/>
              <a:rect l="l" t="t" r="r" b="b"/>
              <a:pathLst>
                <a:path w="1628" h="662" extrusionOk="0">
                  <a:moveTo>
                    <a:pt x="925" y="0"/>
                  </a:moveTo>
                  <a:cubicBezTo>
                    <a:pt x="296" y="0"/>
                    <a:pt x="0" y="407"/>
                    <a:pt x="0" y="407"/>
                  </a:cubicBezTo>
                  <a:cubicBezTo>
                    <a:pt x="0" y="407"/>
                    <a:pt x="407" y="555"/>
                    <a:pt x="814" y="629"/>
                  </a:cubicBezTo>
                  <a:cubicBezTo>
                    <a:pt x="949" y="654"/>
                    <a:pt x="1085" y="662"/>
                    <a:pt x="1205" y="662"/>
                  </a:cubicBezTo>
                  <a:cubicBezTo>
                    <a:pt x="1446" y="662"/>
                    <a:pt x="1627" y="629"/>
                    <a:pt x="1627" y="629"/>
                  </a:cubicBezTo>
                  <a:cubicBezTo>
                    <a:pt x="1627" y="629"/>
                    <a:pt x="1627" y="0"/>
                    <a:pt x="9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5"/>
            <p:cNvSpPr/>
            <p:nvPr/>
          </p:nvSpPr>
          <p:spPr>
            <a:xfrm>
              <a:off x="3690131" y="3284108"/>
              <a:ext cx="37321" cy="37262"/>
            </a:xfrm>
            <a:custGeom>
              <a:avLst/>
              <a:gdLst/>
              <a:ahLst/>
              <a:cxnLst/>
              <a:rect l="l" t="t" r="r" b="b"/>
              <a:pathLst>
                <a:path w="630" h="629" extrusionOk="0">
                  <a:moveTo>
                    <a:pt x="297" y="0"/>
                  </a:moveTo>
                  <a:cubicBezTo>
                    <a:pt x="112" y="0"/>
                    <a:pt x="1" y="148"/>
                    <a:pt x="1" y="296"/>
                  </a:cubicBezTo>
                  <a:cubicBezTo>
                    <a:pt x="1" y="481"/>
                    <a:pt x="112" y="629"/>
                    <a:pt x="297" y="629"/>
                  </a:cubicBezTo>
                  <a:cubicBezTo>
                    <a:pt x="482" y="629"/>
                    <a:pt x="629" y="481"/>
                    <a:pt x="629" y="296"/>
                  </a:cubicBezTo>
                  <a:cubicBezTo>
                    <a:pt x="629" y="148"/>
                    <a:pt x="482" y="0"/>
                    <a:pt x="2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5"/>
            <p:cNvSpPr/>
            <p:nvPr/>
          </p:nvSpPr>
          <p:spPr>
            <a:xfrm>
              <a:off x="3606958" y="3214916"/>
              <a:ext cx="155505" cy="62676"/>
            </a:xfrm>
            <a:custGeom>
              <a:avLst/>
              <a:gdLst/>
              <a:ahLst/>
              <a:cxnLst/>
              <a:rect l="l" t="t" r="r" b="b"/>
              <a:pathLst>
                <a:path w="2625" h="1058" extrusionOk="0">
                  <a:moveTo>
                    <a:pt x="1833" y="1"/>
                  </a:moveTo>
                  <a:cubicBezTo>
                    <a:pt x="1707" y="1"/>
                    <a:pt x="1564" y="18"/>
                    <a:pt x="1405" y="59"/>
                  </a:cubicBezTo>
                  <a:cubicBezTo>
                    <a:pt x="592" y="244"/>
                    <a:pt x="0" y="873"/>
                    <a:pt x="0" y="873"/>
                  </a:cubicBezTo>
                  <a:lnTo>
                    <a:pt x="0" y="1057"/>
                  </a:lnTo>
                  <a:cubicBezTo>
                    <a:pt x="0" y="1057"/>
                    <a:pt x="739" y="392"/>
                    <a:pt x="1516" y="281"/>
                  </a:cubicBezTo>
                  <a:cubicBezTo>
                    <a:pt x="1614" y="275"/>
                    <a:pt x="1698" y="271"/>
                    <a:pt x="1772" y="271"/>
                  </a:cubicBezTo>
                  <a:cubicBezTo>
                    <a:pt x="2114" y="271"/>
                    <a:pt x="2227" y="338"/>
                    <a:pt x="2440" y="429"/>
                  </a:cubicBezTo>
                  <a:cubicBezTo>
                    <a:pt x="2457" y="433"/>
                    <a:pt x="2472" y="435"/>
                    <a:pt x="2485" y="435"/>
                  </a:cubicBezTo>
                  <a:cubicBezTo>
                    <a:pt x="2596" y="435"/>
                    <a:pt x="2625" y="318"/>
                    <a:pt x="2625" y="318"/>
                  </a:cubicBezTo>
                  <a:cubicBezTo>
                    <a:pt x="2625" y="318"/>
                    <a:pt x="2381" y="1"/>
                    <a:pt x="18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5"/>
            <p:cNvSpPr/>
            <p:nvPr/>
          </p:nvSpPr>
          <p:spPr>
            <a:xfrm>
              <a:off x="3847826" y="3270660"/>
              <a:ext cx="155564" cy="79204"/>
            </a:xfrm>
            <a:custGeom>
              <a:avLst/>
              <a:gdLst/>
              <a:ahLst/>
              <a:cxnLst/>
              <a:rect l="l" t="t" r="r" b="b"/>
              <a:pathLst>
                <a:path w="2626" h="1337" extrusionOk="0">
                  <a:moveTo>
                    <a:pt x="934" y="1"/>
                  </a:moveTo>
                  <a:cubicBezTo>
                    <a:pt x="718" y="1"/>
                    <a:pt x="543" y="59"/>
                    <a:pt x="408" y="116"/>
                  </a:cubicBezTo>
                  <a:cubicBezTo>
                    <a:pt x="1" y="412"/>
                    <a:pt x="1" y="1115"/>
                    <a:pt x="1" y="1115"/>
                  </a:cubicBezTo>
                  <a:cubicBezTo>
                    <a:pt x="1" y="1115"/>
                    <a:pt x="379" y="1131"/>
                    <a:pt x="740" y="1131"/>
                  </a:cubicBezTo>
                  <a:cubicBezTo>
                    <a:pt x="921" y="1131"/>
                    <a:pt x="1098" y="1127"/>
                    <a:pt x="1221" y="1115"/>
                  </a:cubicBezTo>
                  <a:lnTo>
                    <a:pt x="2145" y="930"/>
                  </a:lnTo>
                  <a:lnTo>
                    <a:pt x="2552" y="1337"/>
                  </a:lnTo>
                  <a:lnTo>
                    <a:pt x="2626" y="1041"/>
                  </a:lnTo>
                  <a:cubicBezTo>
                    <a:pt x="2626" y="1041"/>
                    <a:pt x="2219" y="449"/>
                    <a:pt x="1628" y="190"/>
                  </a:cubicBezTo>
                  <a:cubicBezTo>
                    <a:pt x="1363" y="49"/>
                    <a:pt x="1131" y="1"/>
                    <a:pt x="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5"/>
            <p:cNvSpPr/>
            <p:nvPr/>
          </p:nvSpPr>
          <p:spPr>
            <a:xfrm>
              <a:off x="3865361" y="3284108"/>
              <a:ext cx="94251" cy="39217"/>
            </a:xfrm>
            <a:custGeom>
              <a:avLst/>
              <a:gdLst/>
              <a:ahLst/>
              <a:cxnLst/>
              <a:rect l="l" t="t" r="r" b="b"/>
              <a:pathLst>
                <a:path w="1591" h="662" extrusionOk="0">
                  <a:moveTo>
                    <a:pt x="666" y="0"/>
                  </a:moveTo>
                  <a:cubicBezTo>
                    <a:pt x="1" y="0"/>
                    <a:pt x="1" y="629"/>
                    <a:pt x="1" y="629"/>
                  </a:cubicBezTo>
                  <a:cubicBezTo>
                    <a:pt x="1" y="629"/>
                    <a:pt x="181" y="662"/>
                    <a:pt x="422" y="662"/>
                  </a:cubicBezTo>
                  <a:cubicBezTo>
                    <a:pt x="543" y="662"/>
                    <a:pt x="678" y="654"/>
                    <a:pt x="814" y="629"/>
                  </a:cubicBezTo>
                  <a:cubicBezTo>
                    <a:pt x="1184" y="555"/>
                    <a:pt x="1590" y="407"/>
                    <a:pt x="1590" y="407"/>
                  </a:cubicBezTo>
                  <a:cubicBezTo>
                    <a:pt x="1590" y="407"/>
                    <a:pt x="1332" y="0"/>
                    <a:pt x="6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5"/>
            <p:cNvSpPr/>
            <p:nvPr/>
          </p:nvSpPr>
          <p:spPr>
            <a:xfrm>
              <a:off x="3887280" y="3284108"/>
              <a:ext cx="37262" cy="37262"/>
            </a:xfrm>
            <a:custGeom>
              <a:avLst/>
              <a:gdLst/>
              <a:ahLst/>
              <a:cxnLst/>
              <a:rect l="l" t="t" r="r" b="b"/>
              <a:pathLst>
                <a:path w="629" h="629" extrusionOk="0">
                  <a:moveTo>
                    <a:pt x="296" y="0"/>
                  </a:moveTo>
                  <a:cubicBezTo>
                    <a:pt x="111" y="0"/>
                    <a:pt x="0" y="148"/>
                    <a:pt x="0" y="296"/>
                  </a:cubicBezTo>
                  <a:cubicBezTo>
                    <a:pt x="0" y="481"/>
                    <a:pt x="111" y="629"/>
                    <a:pt x="296" y="629"/>
                  </a:cubicBezTo>
                  <a:cubicBezTo>
                    <a:pt x="481" y="629"/>
                    <a:pt x="629" y="481"/>
                    <a:pt x="629" y="296"/>
                  </a:cubicBezTo>
                  <a:cubicBezTo>
                    <a:pt x="629" y="148"/>
                    <a:pt x="481"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5"/>
            <p:cNvSpPr/>
            <p:nvPr/>
          </p:nvSpPr>
          <p:spPr>
            <a:xfrm>
              <a:off x="3847826" y="3214916"/>
              <a:ext cx="155564" cy="62676"/>
            </a:xfrm>
            <a:custGeom>
              <a:avLst/>
              <a:gdLst/>
              <a:ahLst/>
              <a:cxnLst/>
              <a:rect l="l" t="t" r="r" b="b"/>
              <a:pathLst>
                <a:path w="2626" h="1058" extrusionOk="0">
                  <a:moveTo>
                    <a:pt x="812" y="1"/>
                  </a:moveTo>
                  <a:cubicBezTo>
                    <a:pt x="245" y="1"/>
                    <a:pt x="1" y="318"/>
                    <a:pt x="1" y="318"/>
                  </a:cubicBezTo>
                  <a:cubicBezTo>
                    <a:pt x="1" y="318"/>
                    <a:pt x="30" y="435"/>
                    <a:pt x="140" y="435"/>
                  </a:cubicBezTo>
                  <a:cubicBezTo>
                    <a:pt x="154" y="435"/>
                    <a:pt x="169" y="433"/>
                    <a:pt x="186" y="429"/>
                  </a:cubicBezTo>
                  <a:cubicBezTo>
                    <a:pt x="429" y="338"/>
                    <a:pt x="522" y="271"/>
                    <a:pt x="857" y="271"/>
                  </a:cubicBezTo>
                  <a:cubicBezTo>
                    <a:pt x="929" y="271"/>
                    <a:pt x="1012" y="275"/>
                    <a:pt x="1110" y="281"/>
                  </a:cubicBezTo>
                  <a:cubicBezTo>
                    <a:pt x="1886" y="392"/>
                    <a:pt x="2626" y="1057"/>
                    <a:pt x="2626" y="1057"/>
                  </a:cubicBezTo>
                  <a:lnTo>
                    <a:pt x="2626" y="873"/>
                  </a:lnTo>
                  <a:cubicBezTo>
                    <a:pt x="2626" y="873"/>
                    <a:pt x="2034" y="244"/>
                    <a:pt x="1258" y="59"/>
                  </a:cubicBezTo>
                  <a:cubicBezTo>
                    <a:pt x="1091" y="18"/>
                    <a:pt x="943" y="1"/>
                    <a:pt x="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5"/>
            <p:cNvSpPr/>
            <p:nvPr/>
          </p:nvSpPr>
          <p:spPr>
            <a:xfrm>
              <a:off x="3718625" y="3540318"/>
              <a:ext cx="41705" cy="20793"/>
            </a:xfrm>
            <a:custGeom>
              <a:avLst/>
              <a:gdLst/>
              <a:ahLst/>
              <a:cxnLst/>
              <a:rect l="l" t="t" r="r" b="b"/>
              <a:pathLst>
                <a:path w="704" h="351" extrusionOk="0">
                  <a:moveTo>
                    <a:pt x="666" y="1"/>
                  </a:moveTo>
                  <a:lnTo>
                    <a:pt x="666" y="1"/>
                  </a:lnTo>
                  <a:cubicBezTo>
                    <a:pt x="586" y="68"/>
                    <a:pt x="516" y="86"/>
                    <a:pt x="452" y="86"/>
                  </a:cubicBezTo>
                  <a:cubicBezTo>
                    <a:pt x="370" y="86"/>
                    <a:pt x="299" y="56"/>
                    <a:pt x="231" y="56"/>
                  </a:cubicBezTo>
                  <a:cubicBezTo>
                    <a:pt x="203" y="56"/>
                    <a:pt x="176" y="61"/>
                    <a:pt x="148" y="75"/>
                  </a:cubicBezTo>
                  <a:cubicBezTo>
                    <a:pt x="1" y="112"/>
                    <a:pt x="75" y="297"/>
                    <a:pt x="222" y="334"/>
                  </a:cubicBezTo>
                  <a:cubicBezTo>
                    <a:pt x="272" y="346"/>
                    <a:pt x="321" y="350"/>
                    <a:pt x="365" y="350"/>
                  </a:cubicBezTo>
                  <a:cubicBezTo>
                    <a:pt x="452" y="350"/>
                    <a:pt x="518" y="334"/>
                    <a:pt x="518" y="334"/>
                  </a:cubicBezTo>
                  <a:cubicBezTo>
                    <a:pt x="518" y="334"/>
                    <a:pt x="703"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5"/>
            <p:cNvSpPr/>
            <p:nvPr/>
          </p:nvSpPr>
          <p:spPr>
            <a:xfrm>
              <a:off x="3858786" y="3543458"/>
              <a:ext cx="39513" cy="17654"/>
            </a:xfrm>
            <a:custGeom>
              <a:avLst/>
              <a:gdLst/>
              <a:ahLst/>
              <a:cxnLst/>
              <a:rect l="l" t="t" r="r" b="b"/>
              <a:pathLst>
                <a:path w="667" h="298" extrusionOk="0">
                  <a:moveTo>
                    <a:pt x="421" y="1"/>
                  </a:moveTo>
                  <a:cubicBezTo>
                    <a:pt x="330" y="1"/>
                    <a:pt x="238" y="43"/>
                    <a:pt x="172" y="43"/>
                  </a:cubicBezTo>
                  <a:cubicBezTo>
                    <a:pt x="148" y="43"/>
                    <a:pt x="127" y="38"/>
                    <a:pt x="112" y="22"/>
                  </a:cubicBezTo>
                  <a:cubicBezTo>
                    <a:pt x="1" y="22"/>
                    <a:pt x="149" y="281"/>
                    <a:pt x="149" y="281"/>
                  </a:cubicBezTo>
                  <a:cubicBezTo>
                    <a:pt x="149" y="281"/>
                    <a:pt x="214" y="297"/>
                    <a:pt x="291" y="297"/>
                  </a:cubicBezTo>
                  <a:cubicBezTo>
                    <a:pt x="329" y="297"/>
                    <a:pt x="370" y="293"/>
                    <a:pt x="407" y="281"/>
                  </a:cubicBezTo>
                  <a:cubicBezTo>
                    <a:pt x="592" y="244"/>
                    <a:pt x="666" y="59"/>
                    <a:pt x="518" y="22"/>
                  </a:cubicBezTo>
                  <a:cubicBezTo>
                    <a:pt x="487" y="6"/>
                    <a:pt x="454" y="1"/>
                    <a:pt x="4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5"/>
            <p:cNvSpPr/>
            <p:nvPr/>
          </p:nvSpPr>
          <p:spPr>
            <a:xfrm>
              <a:off x="3766787" y="3457146"/>
              <a:ext cx="81100" cy="26303"/>
            </a:xfrm>
            <a:custGeom>
              <a:avLst/>
              <a:gdLst/>
              <a:ahLst/>
              <a:cxnLst/>
              <a:rect l="l" t="t" r="r" b="b"/>
              <a:pathLst>
                <a:path w="1369" h="444" extrusionOk="0">
                  <a:moveTo>
                    <a:pt x="666" y="0"/>
                  </a:moveTo>
                  <a:cubicBezTo>
                    <a:pt x="297" y="0"/>
                    <a:pt x="1" y="444"/>
                    <a:pt x="1" y="444"/>
                  </a:cubicBezTo>
                  <a:lnTo>
                    <a:pt x="1369" y="444"/>
                  </a:lnTo>
                  <a:cubicBezTo>
                    <a:pt x="1369" y="444"/>
                    <a:pt x="1110" y="0"/>
                    <a:pt x="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5"/>
            <p:cNvSpPr/>
            <p:nvPr/>
          </p:nvSpPr>
          <p:spPr>
            <a:xfrm>
              <a:off x="3738352" y="3527226"/>
              <a:ext cx="140221" cy="32878"/>
            </a:xfrm>
            <a:custGeom>
              <a:avLst/>
              <a:gdLst/>
              <a:ahLst/>
              <a:cxnLst/>
              <a:rect l="l" t="t" r="r" b="b"/>
              <a:pathLst>
                <a:path w="2367" h="555" extrusionOk="0">
                  <a:moveTo>
                    <a:pt x="1220" y="0"/>
                  </a:moveTo>
                  <a:cubicBezTo>
                    <a:pt x="518" y="0"/>
                    <a:pt x="0" y="555"/>
                    <a:pt x="0" y="555"/>
                  </a:cubicBezTo>
                  <a:lnTo>
                    <a:pt x="2366" y="555"/>
                  </a:lnTo>
                  <a:cubicBezTo>
                    <a:pt x="2366" y="555"/>
                    <a:pt x="1960"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5"/>
            <p:cNvSpPr/>
            <p:nvPr/>
          </p:nvSpPr>
          <p:spPr>
            <a:xfrm>
              <a:off x="3747119" y="3559097"/>
              <a:ext cx="122686" cy="36077"/>
            </a:xfrm>
            <a:custGeom>
              <a:avLst/>
              <a:gdLst/>
              <a:ahLst/>
              <a:cxnLst/>
              <a:rect l="l" t="t" r="r" b="b"/>
              <a:pathLst>
                <a:path w="2071" h="609" extrusionOk="0">
                  <a:moveTo>
                    <a:pt x="663" y="0"/>
                  </a:moveTo>
                  <a:cubicBezTo>
                    <a:pt x="345" y="0"/>
                    <a:pt x="0" y="17"/>
                    <a:pt x="0" y="17"/>
                  </a:cubicBezTo>
                  <a:cubicBezTo>
                    <a:pt x="0" y="17"/>
                    <a:pt x="222" y="608"/>
                    <a:pt x="1072" y="608"/>
                  </a:cubicBezTo>
                  <a:cubicBezTo>
                    <a:pt x="1886" y="608"/>
                    <a:pt x="2071" y="17"/>
                    <a:pt x="2071" y="17"/>
                  </a:cubicBezTo>
                  <a:lnTo>
                    <a:pt x="1072" y="17"/>
                  </a:lnTo>
                  <a:cubicBezTo>
                    <a:pt x="974" y="4"/>
                    <a:pt x="822" y="0"/>
                    <a:pt x="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5"/>
            <p:cNvSpPr/>
            <p:nvPr/>
          </p:nvSpPr>
          <p:spPr>
            <a:xfrm>
              <a:off x="3777746" y="3669579"/>
              <a:ext cx="72332" cy="247327"/>
            </a:xfrm>
            <a:custGeom>
              <a:avLst/>
              <a:gdLst/>
              <a:ahLst/>
              <a:cxnLst/>
              <a:rect l="l" t="t" r="r" b="b"/>
              <a:pathLst>
                <a:path w="1221" h="4175" extrusionOk="0">
                  <a:moveTo>
                    <a:pt x="1" y="0"/>
                  </a:moveTo>
                  <a:cubicBezTo>
                    <a:pt x="1" y="0"/>
                    <a:pt x="75" y="2588"/>
                    <a:pt x="112" y="3660"/>
                  </a:cubicBezTo>
                  <a:cubicBezTo>
                    <a:pt x="112" y="3999"/>
                    <a:pt x="318" y="4174"/>
                    <a:pt x="531" y="4174"/>
                  </a:cubicBezTo>
                  <a:cubicBezTo>
                    <a:pt x="761" y="4174"/>
                    <a:pt x="999" y="3971"/>
                    <a:pt x="999" y="3549"/>
                  </a:cubicBezTo>
                  <a:cubicBezTo>
                    <a:pt x="999" y="2736"/>
                    <a:pt x="1221" y="0"/>
                    <a:pt x="12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5"/>
            <p:cNvSpPr/>
            <p:nvPr/>
          </p:nvSpPr>
          <p:spPr>
            <a:xfrm>
              <a:off x="3729584" y="2802254"/>
              <a:ext cx="168716" cy="153372"/>
            </a:xfrm>
            <a:custGeom>
              <a:avLst/>
              <a:gdLst/>
              <a:ahLst/>
              <a:cxnLst/>
              <a:rect l="l" t="t" r="r" b="b"/>
              <a:pathLst>
                <a:path w="2848" h="2589" extrusionOk="0">
                  <a:moveTo>
                    <a:pt x="259" y="1"/>
                  </a:moveTo>
                  <a:lnTo>
                    <a:pt x="259" y="38"/>
                  </a:lnTo>
                  <a:cubicBezTo>
                    <a:pt x="259" y="38"/>
                    <a:pt x="0" y="555"/>
                    <a:pt x="111" y="1184"/>
                  </a:cubicBezTo>
                  <a:cubicBezTo>
                    <a:pt x="185" y="1665"/>
                    <a:pt x="555" y="2589"/>
                    <a:pt x="555" y="2589"/>
                  </a:cubicBezTo>
                  <a:lnTo>
                    <a:pt x="2219" y="2589"/>
                  </a:lnTo>
                  <a:cubicBezTo>
                    <a:pt x="2219" y="2589"/>
                    <a:pt x="2404" y="1849"/>
                    <a:pt x="2588" y="1295"/>
                  </a:cubicBezTo>
                  <a:cubicBezTo>
                    <a:pt x="2847" y="518"/>
                    <a:pt x="2551" y="1"/>
                    <a:pt x="2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5"/>
            <p:cNvSpPr/>
            <p:nvPr/>
          </p:nvSpPr>
          <p:spPr>
            <a:xfrm>
              <a:off x="3563121" y="3439019"/>
              <a:ext cx="17594" cy="18187"/>
            </a:xfrm>
            <a:custGeom>
              <a:avLst/>
              <a:gdLst/>
              <a:ahLst/>
              <a:cxnLst/>
              <a:rect l="l" t="t" r="r" b="b"/>
              <a:pathLst>
                <a:path w="297" h="307" extrusionOk="0">
                  <a:moveTo>
                    <a:pt x="187" y="1"/>
                  </a:moveTo>
                  <a:cubicBezTo>
                    <a:pt x="175" y="1"/>
                    <a:pt x="162" y="4"/>
                    <a:pt x="149" y="10"/>
                  </a:cubicBezTo>
                  <a:cubicBezTo>
                    <a:pt x="75" y="10"/>
                    <a:pt x="1" y="47"/>
                    <a:pt x="1" y="158"/>
                  </a:cubicBezTo>
                  <a:cubicBezTo>
                    <a:pt x="1" y="195"/>
                    <a:pt x="38" y="306"/>
                    <a:pt x="149" y="306"/>
                  </a:cubicBezTo>
                  <a:cubicBezTo>
                    <a:pt x="186" y="306"/>
                    <a:pt x="296" y="232"/>
                    <a:pt x="296" y="158"/>
                  </a:cubicBezTo>
                  <a:cubicBezTo>
                    <a:pt x="296" y="67"/>
                    <a:pt x="246" y="1"/>
                    <a:pt x="1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5"/>
            <p:cNvSpPr/>
            <p:nvPr/>
          </p:nvSpPr>
          <p:spPr>
            <a:xfrm>
              <a:off x="4042783" y="3439019"/>
              <a:ext cx="15402" cy="18187"/>
            </a:xfrm>
            <a:custGeom>
              <a:avLst/>
              <a:gdLst/>
              <a:ahLst/>
              <a:cxnLst/>
              <a:rect l="l" t="t" r="r" b="b"/>
              <a:pathLst>
                <a:path w="260" h="307" extrusionOk="0">
                  <a:moveTo>
                    <a:pt x="171" y="1"/>
                  </a:moveTo>
                  <a:cubicBezTo>
                    <a:pt x="162" y="1"/>
                    <a:pt x="155" y="4"/>
                    <a:pt x="148" y="10"/>
                  </a:cubicBezTo>
                  <a:cubicBezTo>
                    <a:pt x="74" y="10"/>
                    <a:pt x="0" y="47"/>
                    <a:pt x="0" y="158"/>
                  </a:cubicBezTo>
                  <a:cubicBezTo>
                    <a:pt x="0" y="195"/>
                    <a:pt x="37" y="306"/>
                    <a:pt x="148" y="306"/>
                  </a:cubicBezTo>
                  <a:cubicBezTo>
                    <a:pt x="185" y="306"/>
                    <a:pt x="259" y="232"/>
                    <a:pt x="259" y="158"/>
                  </a:cubicBezTo>
                  <a:cubicBezTo>
                    <a:pt x="259" y="67"/>
                    <a:pt x="209" y="1"/>
                    <a:pt x="1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5"/>
            <p:cNvSpPr/>
            <p:nvPr/>
          </p:nvSpPr>
          <p:spPr>
            <a:xfrm>
              <a:off x="3762403" y="2957757"/>
              <a:ext cx="98635" cy="96443"/>
            </a:xfrm>
            <a:custGeom>
              <a:avLst/>
              <a:gdLst/>
              <a:ahLst/>
              <a:cxnLst/>
              <a:rect l="l" t="t" r="r" b="b"/>
              <a:pathLst>
                <a:path w="1665" h="1628" extrusionOk="0">
                  <a:moveTo>
                    <a:pt x="1" y="1"/>
                  </a:moveTo>
                  <a:cubicBezTo>
                    <a:pt x="1" y="1"/>
                    <a:pt x="149" y="407"/>
                    <a:pt x="149" y="888"/>
                  </a:cubicBezTo>
                  <a:lnTo>
                    <a:pt x="149" y="1627"/>
                  </a:lnTo>
                  <a:lnTo>
                    <a:pt x="1517" y="1627"/>
                  </a:lnTo>
                  <a:lnTo>
                    <a:pt x="1517" y="888"/>
                  </a:lnTo>
                  <a:cubicBezTo>
                    <a:pt x="1591" y="407"/>
                    <a:pt x="1665" y="1"/>
                    <a:pt x="1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5"/>
            <p:cNvSpPr/>
            <p:nvPr/>
          </p:nvSpPr>
          <p:spPr>
            <a:xfrm>
              <a:off x="3762403" y="2957757"/>
              <a:ext cx="103018" cy="19786"/>
            </a:xfrm>
            <a:custGeom>
              <a:avLst/>
              <a:gdLst/>
              <a:ahLst/>
              <a:cxnLst/>
              <a:rect l="l" t="t" r="r" b="b"/>
              <a:pathLst>
                <a:path w="1739" h="334" extrusionOk="0">
                  <a:moveTo>
                    <a:pt x="1" y="1"/>
                  </a:moveTo>
                  <a:lnTo>
                    <a:pt x="112" y="333"/>
                  </a:lnTo>
                  <a:lnTo>
                    <a:pt x="1628" y="333"/>
                  </a:lnTo>
                  <a:lnTo>
                    <a:pt x="17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5"/>
            <p:cNvSpPr/>
            <p:nvPr/>
          </p:nvSpPr>
          <p:spPr>
            <a:xfrm>
              <a:off x="3747119" y="2911787"/>
              <a:ext cx="129262" cy="21978"/>
            </a:xfrm>
            <a:custGeom>
              <a:avLst/>
              <a:gdLst/>
              <a:ahLst/>
              <a:cxnLst/>
              <a:rect l="l" t="t" r="r" b="b"/>
              <a:pathLst>
                <a:path w="2182" h="371" extrusionOk="0">
                  <a:moveTo>
                    <a:pt x="0" y="0"/>
                  </a:moveTo>
                  <a:lnTo>
                    <a:pt x="148" y="370"/>
                  </a:lnTo>
                  <a:lnTo>
                    <a:pt x="2071" y="370"/>
                  </a:lnTo>
                  <a:lnTo>
                    <a:pt x="21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5"/>
            <p:cNvSpPr/>
            <p:nvPr/>
          </p:nvSpPr>
          <p:spPr>
            <a:xfrm>
              <a:off x="3771170" y="3054140"/>
              <a:ext cx="81100" cy="21978"/>
            </a:xfrm>
            <a:custGeom>
              <a:avLst/>
              <a:gdLst/>
              <a:ahLst/>
              <a:cxnLst/>
              <a:rect l="l" t="t" r="r" b="b"/>
              <a:pathLst>
                <a:path w="1369" h="371" extrusionOk="0">
                  <a:moveTo>
                    <a:pt x="1" y="0"/>
                  </a:moveTo>
                  <a:lnTo>
                    <a:pt x="1" y="370"/>
                  </a:lnTo>
                  <a:lnTo>
                    <a:pt x="1369" y="370"/>
                  </a:lnTo>
                  <a:lnTo>
                    <a:pt x="13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5"/>
            <p:cNvSpPr/>
            <p:nvPr/>
          </p:nvSpPr>
          <p:spPr>
            <a:xfrm>
              <a:off x="3771170" y="3100110"/>
              <a:ext cx="81100" cy="21978"/>
            </a:xfrm>
            <a:custGeom>
              <a:avLst/>
              <a:gdLst/>
              <a:ahLst/>
              <a:cxnLst/>
              <a:rect l="l" t="t" r="r" b="b"/>
              <a:pathLst>
                <a:path w="1369" h="371" extrusionOk="0">
                  <a:moveTo>
                    <a:pt x="1" y="1"/>
                  </a:moveTo>
                  <a:lnTo>
                    <a:pt x="1" y="371"/>
                  </a:lnTo>
                  <a:lnTo>
                    <a:pt x="1369" y="371"/>
                  </a:lnTo>
                  <a:lnTo>
                    <a:pt x="13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5"/>
            <p:cNvSpPr/>
            <p:nvPr/>
          </p:nvSpPr>
          <p:spPr>
            <a:xfrm>
              <a:off x="3631010" y="3619166"/>
              <a:ext cx="343947" cy="59240"/>
            </a:xfrm>
            <a:custGeom>
              <a:avLst/>
              <a:gdLst/>
              <a:ahLst/>
              <a:cxnLst/>
              <a:rect l="l" t="t" r="r" b="b"/>
              <a:pathLst>
                <a:path w="5806" h="1000" extrusionOk="0">
                  <a:moveTo>
                    <a:pt x="149" y="1"/>
                  </a:moveTo>
                  <a:lnTo>
                    <a:pt x="1" y="260"/>
                  </a:lnTo>
                  <a:lnTo>
                    <a:pt x="112" y="297"/>
                  </a:lnTo>
                  <a:cubicBezTo>
                    <a:pt x="740" y="666"/>
                    <a:pt x="1258" y="999"/>
                    <a:pt x="3106" y="999"/>
                  </a:cubicBezTo>
                  <a:lnTo>
                    <a:pt x="3143" y="999"/>
                  </a:lnTo>
                  <a:cubicBezTo>
                    <a:pt x="4733" y="999"/>
                    <a:pt x="5731" y="334"/>
                    <a:pt x="5805" y="297"/>
                  </a:cubicBezTo>
                  <a:lnTo>
                    <a:pt x="5657" y="75"/>
                  </a:lnTo>
                  <a:cubicBezTo>
                    <a:pt x="5657" y="75"/>
                    <a:pt x="4622" y="703"/>
                    <a:pt x="3143" y="703"/>
                  </a:cubicBezTo>
                  <a:lnTo>
                    <a:pt x="3106" y="703"/>
                  </a:lnTo>
                  <a:cubicBezTo>
                    <a:pt x="1332" y="703"/>
                    <a:pt x="851" y="445"/>
                    <a:pt x="260" y="75"/>
                  </a:cubicBezTo>
                  <a:lnTo>
                    <a:pt x="14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5"/>
            <p:cNvSpPr/>
            <p:nvPr/>
          </p:nvSpPr>
          <p:spPr>
            <a:xfrm>
              <a:off x="3385758" y="3056332"/>
              <a:ext cx="194959" cy="166524"/>
            </a:xfrm>
            <a:custGeom>
              <a:avLst/>
              <a:gdLst/>
              <a:ahLst/>
              <a:cxnLst/>
              <a:rect l="l" t="t" r="r" b="b"/>
              <a:pathLst>
                <a:path w="3291" h="2811" extrusionOk="0">
                  <a:moveTo>
                    <a:pt x="74" y="0"/>
                  </a:moveTo>
                  <a:lnTo>
                    <a:pt x="0" y="222"/>
                  </a:lnTo>
                  <a:cubicBezTo>
                    <a:pt x="0" y="222"/>
                    <a:pt x="1294" y="740"/>
                    <a:pt x="1886" y="1257"/>
                  </a:cubicBezTo>
                  <a:cubicBezTo>
                    <a:pt x="2921" y="2071"/>
                    <a:pt x="2995" y="2810"/>
                    <a:pt x="2995" y="2810"/>
                  </a:cubicBezTo>
                  <a:lnTo>
                    <a:pt x="3290" y="2810"/>
                  </a:lnTo>
                  <a:cubicBezTo>
                    <a:pt x="3290" y="2773"/>
                    <a:pt x="3216" y="1960"/>
                    <a:pt x="2070" y="1073"/>
                  </a:cubicBezTo>
                  <a:cubicBezTo>
                    <a:pt x="1405" y="555"/>
                    <a:pt x="148" y="0"/>
                    <a:pt x="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5"/>
            <p:cNvSpPr/>
            <p:nvPr/>
          </p:nvSpPr>
          <p:spPr>
            <a:xfrm>
              <a:off x="4029632" y="3056332"/>
              <a:ext cx="208110" cy="159948"/>
            </a:xfrm>
            <a:custGeom>
              <a:avLst/>
              <a:gdLst/>
              <a:ahLst/>
              <a:cxnLst/>
              <a:rect l="l" t="t" r="r" b="b"/>
              <a:pathLst>
                <a:path w="3513" h="2700" extrusionOk="0">
                  <a:moveTo>
                    <a:pt x="3439" y="0"/>
                  </a:moveTo>
                  <a:cubicBezTo>
                    <a:pt x="3365" y="0"/>
                    <a:pt x="1923" y="370"/>
                    <a:pt x="1294" y="888"/>
                  </a:cubicBezTo>
                  <a:cubicBezTo>
                    <a:pt x="148" y="1775"/>
                    <a:pt x="0" y="2588"/>
                    <a:pt x="0" y="2625"/>
                  </a:cubicBezTo>
                  <a:lnTo>
                    <a:pt x="259" y="2699"/>
                  </a:lnTo>
                  <a:cubicBezTo>
                    <a:pt x="259" y="2699"/>
                    <a:pt x="407" y="1886"/>
                    <a:pt x="1405" y="1110"/>
                  </a:cubicBezTo>
                  <a:cubicBezTo>
                    <a:pt x="2071" y="592"/>
                    <a:pt x="3513" y="296"/>
                    <a:pt x="3513" y="296"/>
                  </a:cubicBezTo>
                  <a:lnTo>
                    <a:pt x="34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5"/>
            <p:cNvSpPr/>
            <p:nvPr/>
          </p:nvSpPr>
          <p:spPr>
            <a:xfrm>
              <a:off x="3269649" y="3790013"/>
              <a:ext cx="427120" cy="468766"/>
            </a:xfrm>
            <a:custGeom>
              <a:avLst/>
              <a:gdLst/>
              <a:ahLst/>
              <a:cxnLst/>
              <a:rect l="l" t="t" r="r" b="b"/>
              <a:pathLst>
                <a:path w="7210" h="7913" extrusionOk="0">
                  <a:moveTo>
                    <a:pt x="1" y="1"/>
                  </a:moveTo>
                  <a:lnTo>
                    <a:pt x="1" y="296"/>
                  </a:lnTo>
                  <a:lnTo>
                    <a:pt x="2478" y="296"/>
                  </a:lnTo>
                  <a:cubicBezTo>
                    <a:pt x="2736" y="296"/>
                    <a:pt x="3439" y="370"/>
                    <a:pt x="3661" y="1442"/>
                  </a:cubicBezTo>
                  <a:cubicBezTo>
                    <a:pt x="3809" y="1997"/>
                    <a:pt x="4030" y="2921"/>
                    <a:pt x="4215" y="3809"/>
                  </a:cubicBezTo>
                  <a:cubicBezTo>
                    <a:pt x="4548" y="5103"/>
                    <a:pt x="4807" y="6286"/>
                    <a:pt x="4918" y="6618"/>
                  </a:cubicBezTo>
                  <a:cubicBezTo>
                    <a:pt x="5066" y="6988"/>
                    <a:pt x="5324" y="7543"/>
                    <a:pt x="6101" y="7912"/>
                  </a:cubicBezTo>
                  <a:lnTo>
                    <a:pt x="7210" y="7912"/>
                  </a:lnTo>
                  <a:lnTo>
                    <a:pt x="7210" y="7875"/>
                  </a:lnTo>
                  <a:cubicBezTo>
                    <a:pt x="5731" y="7801"/>
                    <a:pt x="5324" y="6988"/>
                    <a:pt x="5176" y="6507"/>
                  </a:cubicBezTo>
                  <a:cubicBezTo>
                    <a:pt x="5103" y="6249"/>
                    <a:pt x="4770" y="4955"/>
                    <a:pt x="4511" y="3735"/>
                  </a:cubicBezTo>
                  <a:cubicBezTo>
                    <a:pt x="4326" y="2884"/>
                    <a:pt x="4067" y="1960"/>
                    <a:pt x="3956" y="1406"/>
                  </a:cubicBezTo>
                  <a:cubicBezTo>
                    <a:pt x="3624" y="149"/>
                    <a:pt x="2736" y="1"/>
                    <a:pt x="24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5"/>
            <p:cNvSpPr/>
            <p:nvPr/>
          </p:nvSpPr>
          <p:spPr>
            <a:xfrm>
              <a:off x="3924482" y="3790013"/>
              <a:ext cx="429372" cy="466574"/>
            </a:xfrm>
            <a:custGeom>
              <a:avLst/>
              <a:gdLst/>
              <a:ahLst/>
              <a:cxnLst/>
              <a:rect l="l" t="t" r="r" b="b"/>
              <a:pathLst>
                <a:path w="7248" h="7876" extrusionOk="0">
                  <a:moveTo>
                    <a:pt x="4807" y="1"/>
                  </a:moveTo>
                  <a:cubicBezTo>
                    <a:pt x="4548" y="1"/>
                    <a:pt x="3661" y="112"/>
                    <a:pt x="3328" y="1406"/>
                  </a:cubicBezTo>
                  <a:cubicBezTo>
                    <a:pt x="3180" y="1960"/>
                    <a:pt x="2958" y="2884"/>
                    <a:pt x="2774" y="3735"/>
                  </a:cubicBezTo>
                  <a:cubicBezTo>
                    <a:pt x="2515" y="4955"/>
                    <a:pt x="2182" y="6249"/>
                    <a:pt x="2071" y="6507"/>
                  </a:cubicBezTo>
                  <a:cubicBezTo>
                    <a:pt x="1960" y="7025"/>
                    <a:pt x="1665" y="7875"/>
                    <a:pt x="1" y="7875"/>
                  </a:cubicBezTo>
                  <a:lnTo>
                    <a:pt x="1258" y="7875"/>
                  </a:lnTo>
                  <a:cubicBezTo>
                    <a:pt x="2034" y="7543"/>
                    <a:pt x="2219" y="6951"/>
                    <a:pt x="2367" y="6581"/>
                  </a:cubicBezTo>
                  <a:cubicBezTo>
                    <a:pt x="2441" y="6249"/>
                    <a:pt x="2737" y="5029"/>
                    <a:pt x="3069" y="3735"/>
                  </a:cubicBezTo>
                  <a:cubicBezTo>
                    <a:pt x="3217" y="2884"/>
                    <a:pt x="3476" y="1960"/>
                    <a:pt x="3624" y="1369"/>
                  </a:cubicBezTo>
                  <a:cubicBezTo>
                    <a:pt x="3883" y="333"/>
                    <a:pt x="4548" y="222"/>
                    <a:pt x="4807" y="222"/>
                  </a:cubicBezTo>
                  <a:lnTo>
                    <a:pt x="7247" y="222"/>
                  </a:lnTo>
                  <a:lnTo>
                    <a:pt x="72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0" name="Google Shape;4190;p75"/>
          <p:cNvGrpSpPr/>
          <p:nvPr/>
        </p:nvGrpSpPr>
        <p:grpSpPr>
          <a:xfrm>
            <a:off x="4439100" y="3427025"/>
            <a:ext cx="2577121" cy="998948"/>
            <a:chOff x="4673650" y="3277600"/>
            <a:chExt cx="2577121" cy="998948"/>
          </a:xfrm>
        </p:grpSpPr>
        <p:sp>
          <p:nvSpPr>
            <p:cNvPr id="4191" name="Google Shape;4191;p75"/>
            <p:cNvSpPr/>
            <p:nvPr/>
          </p:nvSpPr>
          <p:spPr>
            <a:xfrm>
              <a:off x="6168861" y="3659629"/>
              <a:ext cx="884649" cy="616912"/>
            </a:xfrm>
            <a:custGeom>
              <a:avLst/>
              <a:gdLst/>
              <a:ahLst/>
              <a:cxnLst/>
              <a:rect l="l" t="t" r="r" b="b"/>
              <a:pathLst>
                <a:path w="20889" h="14567" extrusionOk="0">
                  <a:moveTo>
                    <a:pt x="12090" y="0"/>
                  </a:moveTo>
                  <a:lnTo>
                    <a:pt x="0" y="14567"/>
                  </a:lnTo>
                  <a:lnTo>
                    <a:pt x="20889" y="14567"/>
                  </a:lnTo>
                  <a:lnTo>
                    <a:pt x="120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5"/>
            <p:cNvSpPr/>
            <p:nvPr/>
          </p:nvSpPr>
          <p:spPr>
            <a:xfrm>
              <a:off x="6366122" y="3659629"/>
              <a:ext cx="884649" cy="616912"/>
            </a:xfrm>
            <a:custGeom>
              <a:avLst/>
              <a:gdLst/>
              <a:ahLst/>
              <a:cxnLst/>
              <a:rect l="l" t="t" r="r" b="b"/>
              <a:pathLst>
                <a:path w="20889" h="14567" extrusionOk="0">
                  <a:moveTo>
                    <a:pt x="7432" y="0"/>
                  </a:moveTo>
                  <a:lnTo>
                    <a:pt x="0" y="14567"/>
                  </a:lnTo>
                  <a:lnTo>
                    <a:pt x="20889" y="14567"/>
                  </a:lnTo>
                  <a:lnTo>
                    <a:pt x="743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5"/>
            <p:cNvSpPr/>
            <p:nvPr/>
          </p:nvSpPr>
          <p:spPr>
            <a:xfrm>
              <a:off x="6624450" y="4226384"/>
              <a:ext cx="81481" cy="15712"/>
            </a:xfrm>
            <a:custGeom>
              <a:avLst/>
              <a:gdLst/>
              <a:ahLst/>
              <a:cxnLst/>
              <a:rect l="l" t="t" r="r" b="b"/>
              <a:pathLst>
                <a:path w="1924" h="371" extrusionOk="0">
                  <a:moveTo>
                    <a:pt x="1" y="1"/>
                  </a:moveTo>
                  <a:lnTo>
                    <a:pt x="1" y="370"/>
                  </a:lnTo>
                  <a:lnTo>
                    <a:pt x="1923" y="370"/>
                  </a:lnTo>
                  <a:lnTo>
                    <a:pt x="192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5"/>
            <p:cNvSpPr/>
            <p:nvPr/>
          </p:nvSpPr>
          <p:spPr>
            <a:xfrm>
              <a:off x="6788849" y="4226384"/>
              <a:ext cx="81439" cy="15712"/>
            </a:xfrm>
            <a:custGeom>
              <a:avLst/>
              <a:gdLst/>
              <a:ahLst/>
              <a:cxnLst/>
              <a:rect l="l" t="t" r="r" b="b"/>
              <a:pathLst>
                <a:path w="1923" h="371" extrusionOk="0">
                  <a:moveTo>
                    <a:pt x="1" y="1"/>
                  </a:moveTo>
                  <a:lnTo>
                    <a:pt x="1" y="370"/>
                  </a:lnTo>
                  <a:lnTo>
                    <a:pt x="1923" y="370"/>
                  </a:lnTo>
                  <a:lnTo>
                    <a:pt x="192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5"/>
            <p:cNvSpPr/>
            <p:nvPr/>
          </p:nvSpPr>
          <p:spPr>
            <a:xfrm>
              <a:off x="6968916" y="4152824"/>
              <a:ext cx="81439" cy="15669"/>
            </a:xfrm>
            <a:custGeom>
              <a:avLst/>
              <a:gdLst/>
              <a:ahLst/>
              <a:cxnLst/>
              <a:rect l="l" t="t" r="r" b="b"/>
              <a:pathLst>
                <a:path w="1923" h="370" extrusionOk="0">
                  <a:moveTo>
                    <a:pt x="0" y="0"/>
                  </a:moveTo>
                  <a:lnTo>
                    <a:pt x="0" y="370"/>
                  </a:lnTo>
                  <a:lnTo>
                    <a:pt x="1923" y="370"/>
                  </a:lnTo>
                  <a:lnTo>
                    <a:pt x="19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5"/>
            <p:cNvSpPr/>
            <p:nvPr/>
          </p:nvSpPr>
          <p:spPr>
            <a:xfrm>
              <a:off x="6734049" y="4188821"/>
              <a:ext cx="81481" cy="15712"/>
            </a:xfrm>
            <a:custGeom>
              <a:avLst/>
              <a:gdLst/>
              <a:ahLst/>
              <a:cxnLst/>
              <a:rect l="l" t="t" r="r" b="b"/>
              <a:pathLst>
                <a:path w="1924" h="371" extrusionOk="0">
                  <a:moveTo>
                    <a:pt x="1" y="0"/>
                  </a:moveTo>
                  <a:lnTo>
                    <a:pt x="1" y="370"/>
                  </a:lnTo>
                  <a:lnTo>
                    <a:pt x="1923" y="370"/>
                  </a:lnTo>
                  <a:lnTo>
                    <a:pt x="19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5"/>
            <p:cNvSpPr/>
            <p:nvPr/>
          </p:nvSpPr>
          <p:spPr>
            <a:xfrm>
              <a:off x="6688651" y="4152824"/>
              <a:ext cx="83006" cy="15669"/>
            </a:xfrm>
            <a:custGeom>
              <a:avLst/>
              <a:gdLst/>
              <a:ahLst/>
              <a:cxnLst/>
              <a:rect l="l" t="t" r="r" b="b"/>
              <a:pathLst>
                <a:path w="1960" h="370" extrusionOk="0">
                  <a:moveTo>
                    <a:pt x="0" y="0"/>
                  </a:moveTo>
                  <a:lnTo>
                    <a:pt x="0" y="370"/>
                  </a:lnTo>
                  <a:lnTo>
                    <a:pt x="1960" y="370"/>
                  </a:lnTo>
                  <a:lnTo>
                    <a:pt x="19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5"/>
            <p:cNvSpPr/>
            <p:nvPr/>
          </p:nvSpPr>
          <p:spPr>
            <a:xfrm>
              <a:off x="6781014" y="3997827"/>
              <a:ext cx="81481" cy="15669"/>
            </a:xfrm>
            <a:custGeom>
              <a:avLst/>
              <a:gdLst/>
              <a:ahLst/>
              <a:cxnLst/>
              <a:rect l="l" t="t" r="r" b="b"/>
              <a:pathLst>
                <a:path w="1924" h="370" extrusionOk="0">
                  <a:moveTo>
                    <a:pt x="1" y="0"/>
                  </a:moveTo>
                  <a:lnTo>
                    <a:pt x="1" y="370"/>
                  </a:lnTo>
                  <a:lnTo>
                    <a:pt x="1923" y="370"/>
                  </a:lnTo>
                  <a:lnTo>
                    <a:pt x="19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5"/>
            <p:cNvSpPr/>
            <p:nvPr/>
          </p:nvSpPr>
          <p:spPr>
            <a:xfrm>
              <a:off x="6605648" y="3997827"/>
              <a:ext cx="83048" cy="15669"/>
            </a:xfrm>
            <a:custGeom>
              <a:avLst/>
              <a:gdLst/>
              <a:ahLst/>
              <a:cxnLst/>
              <a:rect l="l" t="t" r="r" b="b"/>
              <a:pathLst>
                <a:path w="1961" h="370" extrusionOk="0">
                  <a:moveTo>
                    <a:pt x="1" y="0"/>
                  </a:moveTo>
                  <a:lnTo>
                    <a:pt x="1" y="370"/>
                  </a:lnTo>
                  <a:lnTo>
                    <a:pt x="1960" y="370"/>
                  </a:lnTo>
                  <a:lnTo>
                    <a:pt x="19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5"/>
            <p:cNvSpPr/>
            <p:nvPr/>
          </p:nvSpPr>
          <p:spPr>
            <a:xfrm>
              <a:off x="6759120" y="3866292"/>
              <a:ext cx="81439" cy="15712"/>
            </a:xfrm>
            <a:custGeom>
              <a:avLst/>
              <a:gdLst/>
              <a:ahLst/>
              <a:cxnLst/>
              <a:rect l="l" t="t" r="r" b="b"/>
              <a:pathLst>
                <a:path w="1923" h="371" extrusionOk="0">
                  <a:moveTo>
                    <a:pt x="0" y="1"/>
                  </a:moveTo>
                  <a:lnTo>
                    <a:pt x="0" y="370"/>
                  </a:lnTo>
                  <a:lnTo>
                    <a:pt x="1923" y="370"/>
                  </a:lnTo>
                  <a:lnTo>
                    <a:pt x="192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5"/>
            <p:cNvSpPr/>
            <p:nvPr/>
          </p:nvSpPr>
          <p:spPr>
            <a:xfrm>
              <a:off x="6647954" y="3897587"/>
              <a:ext cx="81439" cy="15712"/>
            </a:xfrm>
            <a:custGeom>
              <a:avLst/>
              <a:gdLst/>
              <a:ahLst/>
              <a:cxnLst/>
              <a:rect l="l" t="t" r="r" b="b"/>
              <a:pathLst>
                <a:path w="1923" h="371" extrusionOk="0">
                  <a:moveTo>
                    <a:pt x="0" y="1"/>
                  </a:moveTo>
                  <a:lnTo>
                    <a:pt x="0" y="371"/>
                  </a:lnTo>
                  <a:lnTo>
                    <a:pt x="1923" y="371"/>
                  </a:lnTo>
                  <a:lnTo>
                    <a:pt x="192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5"/>
            <p:cNvSpPr/>
            <p:nvPr/>
          </p:nvSpPr>
          <p:spPr>
            <a:xfrm>
              <a:off x="6627584" y="3814626"/>
              <a:ext cx="83006" cy="15712"/>
            </a:xfrm>
            <a:custGeom>
              <a:avLst/>
              <a:gdLst/>
              <a:ahLst/>
              <a:cxnLst/>
              <a:rect l="l" t="t" r="r" b="b"/>
              <a:pathLst>
                <a:path w="1960" h="371" extrusionOk="0">
                  <a:moveTo>
                    <a:pt x="1" y="0"/>
                  </a:moveTo>
                  <a:lnTo>
                    <a:pt x="1" y="370"/>
                  </a:lnTo>
                  <a:lnTo>
                    <a:pt x="1960" y="370"/>
                  </a:lnTo>
                  <a:lnTo>
                    <a:pt x="19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5"/>
            <p:cNvSpPr/>
            <p:nvPr/>
          </p:nvSpPr>
          <p:spPr>
            <a:xfrm>
              <a:off x="6705887" y="4032257"/>
              <a:ext cx="83006" cy="15712"/>
            </a:xfrm>
            <a:custGeom>
              <a:avLst/>
              <a:gdLst/>
              <a:ahLst/>
              <a:cxnLst/>
              <a:rect l="l" t="t" r="r" b="b"/>
              <a:pathLst>
                <a:path w="1960" h="371" extrusionOk="0">
                  <a:moveTo>
                    <a:pt x="0" y="0"/>
                  </a:moveTo>
                  <a:lnTo>
                    <a:pt x="0" y="370"/>
                  </a:lnTo>
                  <a:lnTo>
                    <a:pt x="1960" y="370"/>
                  </a:lnTo>
                  <a:lnTo>
                    <a:pt x="19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5"/>
            <p:cNvSpPr/>
            <p:nvPr/>
          </p:nvSpPr>
          <p:spPr>
            <a:xfrm>
              <a:off x="6564950" y="4032257"/>
              <a:ext cx="83048" cy="15712"/>
            </a:xfrm>
            <a:custGeom>
              <a:avLst/>
              <a:gdLst/>
              <a:ahLst/>
              <a:cxnLst/>
              <a:rect l="l" t="t" r="r" b="b"/>
              <a:pathLst>
                <a:path w="1961" h="371" extrusionOk="0">
                  <a:moveTo>
                    <a:pt x="1" y="0"/>
                  </a:moveTo>
                  <a:lnTo>
                    <a:pt x="1" y="370"/>
                  </a:lnTo>
                  <a:lnTo>
                    <a:pt x="1960" y="370"/>
                  </a:lnTo>
                  <a:lnTo>
                    <a:pt x="19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5"/>
            <p:cNvSpPr/>
            <p:nvPr/>
          </p:nvSpPr>
          <p:spPr>
            <a:xfrm>
              <a:off x="6683951" y="4096458"/>
              <a:ext cx="83006" cy="15669"/>
            </a:xfrm>
            <a:custGeom>
              <a:avLst/>
              <a:gdLst/>
              <a:ahLst/>
              <a:cxnLst/>
              <a:rect l="l" t="t" r="r" b="b"/>
              <a:pathLst>
                <a:path w="1960" h="370" extrusionOk="0">
                  <a:moveTo>
                    <a:pt x="0" y="0"/>
                  </a:moveTo>
                  <a:lnTo>
                    <a:pt x="0" y="370"/>
                  </a:lnTo>
                  <a:lnTo>
                    <a:pt x="1960" y="370"/>
                  </a:lnTo>
                  <a:lnTo>
                    <a:pt x="19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5"/>
            <p:cNvSpPr/>
            <p:nvPr/>
          </p:nvSpPr>
          <p:spPr>
            <a:xfrm>
              <a:off x="6799817" y="4032257"/>
              <a:ext cx="45442" cy="15712"/>
            </a:xfrm>
            <a:custGeom>
              <a:avLst/>
              <a:gdLst/>
              <a:ahLst/>
              <a:cxnLst/>
              <a:rect l="l" t="t" r="r" b="b"/>
              <a:pathLst>
                <a:path w="1073" h="371" extrusionOk="0">
                  <a:moveTo>
                    <a:pt x="0" y="0"/>
                  </a:moveTo>
                  <a:lnTo>
                    <a:pt x="0" y="370"/>
                  </a:lnTo>
                  <a:lnTo>
                    <a:pt x="1072" y="370"/>
                  </a:lnTo>
                  <a:lnTo>
                    <a:pt x="10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5"/>
            <p:cNvSpPr/>
            <p:nvPr/>
          </p:nvSpPr>
          <p:spPr>
            <a:xfrm>
              <a:off x="6726215" y="4226384"/>
              <a:ext cx="45442" cy="15712"/>
            </a:xfrm>
            <a:custGeom>
              <a:avLst/>
              <a:gdLst/>
              <a:ahLst/>
              <a:cxnLst/>
              <a:rect l="l" t="t" r="r" b="b"/>
              <a:pathLst>
                <a:path w="1073" h="371" extrusionOk="0">
                  <a:moveTo>
                    <a:pt x="1" y="1"/>
                  </a:moveTo>
                  <a:lnTo>
                    <a:pt x="1" y="370"/>
                  </a:lnTo>
                  <a:lnTo>
                    <a:pt x="1073" y="370"/>
                  </a:lnTo>
                  <a:lnTo>
                    <a:pt x="107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5"/>
            <p:cNvSpPr/>
            <p:nvPr/>
          </p:nvSpPr>
          <p:spPr>
            <a:xfrm>
              <a:off x="6912550" y="4129320"/>
              <a:ext cx="43875" cy="15712"/>
            </a:xfrm>
            <a:custGeom>
              <a:avLst/>
              <a:gdLst/>
              <a:ahLst/>
              <a:cxnLst/>
              <a:rect l="l" t="t" r="r" b="b"/>
              <a:pathLst>
                <a:path w="1036" h="371" extrusionOk="0">
                  <a:moveTo>
                    <a:pt x="0" y="1"/>
                  </a:moveTo>
                  <a:lnTo>
                    <a:pt x="0" y="370"/>
                  </a:lnTo>
                  <a:lnTo>
                    <a:pt x="1035" y="370"/>
                  </a:lnTo>
                  <a:lnTo>
                    <a:pt x="10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5"/>
            <p:cNvSpPr/>
            <p:nvPr/>
          </p:nvSpPr>
          <p:spPr>
            <a:xfrm>
              <a:off x="6870243" y="3943028"/>
              <a:ext cx="45484" cy="15669"/>
            </a:xfrm>
            <a:custGeom>
              <a:avLst/>
              <a:gdLst/>
              <a:ahLst/>
              <a:cxnLst/>
              <a:rect l="l" t="t" r="r" b="b"/>
              <a:pathLst>
                <a:path w="1074" h="370" extrusionOk="0">
                  <a:moveTo>
                    <a:pt x="1" y="0"/>
                  </a:moveTo>
                  <a:lnTo>
                    <a:pt x="1" y="370"/>
                  </a:lnTo>
                  <a:lnTo>
                    <a:pt x="1073" y="370"/>
                  </a:lnTo>
                  <a:lnTo>
                    <a:pt x="10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5"/>
            <p:cNvSpPr/>
            <p:nvPr/>
          </p:nvSpPr>
          <p:spPr>
            <a:xfrm>
              <a:off x="6823278" y="3897587"/>
              <a:ext cx="45484" cy="15712"/>
            </a:xfrm>
            <a:custGeom>
              <a:avLst/>
              <a:gdLst/>
              <a:ahLst/>
              <a:cxnLst/>
              <a:rect l="l" t="t" r="r" b="b"/>
              <a:pathLst>
                <a:path w="1074" h="371" extrusionOk="0">
                  <a:moveTo>
                    <a:pt x="1" y="1"/>
                  </a:moveTo>
                  <a:lnTo>
                    <a:pt x="1" y="371"/>
                  </a:lnTo>
                  <a:lnTo>
                    <a:pt x="1073" y="371"/>
                  </a:lnTo>
                  <a:lnTo>
                    <a:pt x="107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5"/>
            <p:cNvSpPr/>
            <p:nvPr/>
          </p:nvSpPr>
          <p:spPr>
            <a:xfrm>
              <a:off x="6702753" y="3943028"/>
              <a:ext cx="43875" cy="15669"/>
            </a:xfrm>
            <a:custGeom>
              <a:avLst/>
              <a:gdLst/>
              <a:ahLst/>
              <a:cxnLst/>
              <a:rect l="l" t="t" r="r" b="b"/>
              <a:pathLst>
                <a:path w="1036" h="370" extrusionOk="0">
                  <a:moveTo>
                    <a:pt x="0" y="0"/>
                  </a:moveTo>
                  <a:lnTo>
                    <a:pt x="0" y="370"/>
                  </a:lnTo>
                  <a:lnTo>
                    <a:pt x="1035" y="370"/>
                  </a:lnTo>
                  <a:lnTo>
                    <a:pt x="103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5"/>
            <p:cNvSpPr/>
            <p:nvPr/>
          </p:nvSpPr>
          <p:spPr>
            <a:xfrm>
              <a:off x="6696486" y="3866292"/>
              <a:ext cx="45442" cy="15712"/>
            </a:xfrm>
            <a:custGeom>
              <a:avLst/>
              <a:gdLst/>
              <a:ahLst/>
              <a:cxnLst/>
              <a:rect l="l" t="t" r="r" b="b"/>
              <a:pathLst>
                <a:path w="1073" h="371" extrusionOk="0">
                  <a:moveTo>
                    <a:pt x="0" y="1"/>
                  </a:moveTo>
                  <a:lnTo>
                    <a:pt x="0" y="370"/>
                  </a:lnTo>
                  <a:lnTo>
                    <a:pt x="1072" y="370"/>
                  </a:lnTo>
                  <a:lnTo>
                    <a:pt x="10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5"/>
            <p:cNvSpPr/>
            <p:nvPr/>
          </p:nvSpPr>
          <p:spPr>
            <a:xfrm>
              <a:off x="6665148" y="3739457"/>
              <a:ext cx="45442" cy="15712"/>
            </a:xfrm>
            <a:custGeom>
              <a:avLst/>
              <a:gdLst/>
              <a:ahLst/>
              <a:cxnLst/>
              <a:rect l="l" t="t" r="r" b="b"/>
              <a:pathLst>
                <a:path w="1073" h="371" extrusionOk="0">
                  <a:moveTo>
                    <a:pt x="1" y="1"/>
                  </a:moveTo>
                  <a:lnTo>
                    <a:pt x="1" y="371"/>
                  </a:lnTo>
                  <a:lnTo>
                    <a:pt x="1073" y="371"/>
                  </a:lnTo>
                  <a:lnTo>
                    <a:pt x="107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5"/>
            <p:cNvSpPr/>
            <p:nvPr/>
          </p:nvSpPr>
          <p:spPr>
            <a:xfrm>
              <a:off x="6702753" y="3780196"/>
              <a:ext cx="43875" cy="15669"/>
            </a:xfrm>
            <a:custGeom>
              <a:avLst/>
              <a:gdLst/>
              <a:ahLst/>
              <a:cxnLst/>
              <a:rect l="l" t="t" r="r" b="b"/>
              <a:pathLst>
                <a:path w="1036" h="370" extrusionOk="0">
                  <a:moveTo>
                    <a:pt x="0" y="0"/>
                  </a:moveTo>
                  <a:lnTo>
                    <a:pt x="0" y="370"/>
                  </a:lnTo>
                  <a:lnTo>
                    <a:pt x="1035" y="370"/>
                  </a:lnTo>
                  <a:lnTo>
                    <a:pt x="103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5"/>
            <p:cNvSpPr/>
            <p:nvPr/>
          </p:nvSpPr>
          <p:spPr>
            <a:xfrm>
              <a:off x="6624450" y="4152824"/>
              <a:ext cx="43875" cy="15669"/>
            </a:xfrm>
            <a:custGeom>
              <a:avLst/>
              <a:gdLst/>
              <a:ahLst/>
              <a:cxnLst/>
              <a:rect l="l" t="t" r="r" b="b"/>
              <a:pathLst>
                <a:path w="1036" h="370" extrusionOk="0">
                  <a:moveTo>
                    <a:pt x="1" y="0"/>
                  </a:moveTo>
                  <a:lnTo>
                    <a:pt x="1" y="370"/>
                  </a:lnTo>
                  <a:lnTo>
                    <a:pt x="1036" y="370"/>
                  </a:lnTo>
                  <a:lnTo>
                    <a:pt x="103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5"/>
            <p:cNvSpPr/>
            <p:nvPr/>
          </p:nvSpPr>
          <p:spPr>
            <a:xfrm>
              <a:off x="6624450" y="4096458"/>
              <a:ext cx="43875" cy="15669"/>
            </a:xfrm>
            <a:custGeom>
              <a:avLst/>
              <a:gdLst/>
              <a:ahLst/>
              <a:cxnLst/>
              <a:rect l="l" t="t" r="r" b="b"/>
              <a:pathLst>
                <a:path w="1036" h="370" extrusionOk="0">
                  <a:moveTo>
                    <a:pt x="1" y="0"/>
                  </a:moveTo>
                  <a:lnTo>
                    <a:pt x="1" y="370"/>
                  </a:lnTo>
                  <a:lnTo>
                    <a:pt x="1036" y="370"/>
                  </a:lnTo>
                  <a:lnTo>
                    <a:pt x="103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5"/>
            <p:cNvSpPr/>
            <p:nvPr/>
          </p:nvSpPr>
          <p:spPr>
            <a:xfrm>
              <a:off x="6968916" y="4129320"/>
              <a:ext cx="43875" cy="15712"/>
            </a:xfrm>
            <a:custGeom>
              <a:avLst/>
              <a:gdLst/>
              <a:ahLst/>
              <a:cxnLst/>
              <a:rect l="l" t="t" r="r" b="b"/>
              <a:pathLst>
                <a:path w="1036" h="371" extrusionOk="0">
                  <a:moveTo>
                    <a:pt x="0" y="1"/>
                  </a:moveTo>
                  <a:lnTo>
                    <a:pt x="0" y="370"/>
                  </a:lnTo>
                  <a:lnTo>
                    <a:pt x="1035" y="370"/>
                  </a:lnTo>
                  <a:lnTo>
                    <a:pt x="10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5"/>
            <p:cNvSpPr/>
            <p:nvPr/>
          </p:nvSpPr>
          <p:spPr>
            <a:xfrm>
              <a:off x="6893747" y="4096458"/>
              <a:ext cx="83006" cy="15669"/>
            </a:xfrm>
            <a:custGeom>
              <a:avLst/>
              <a:gdLst/>
              <a:ahLst/>
              <a:cxnLst/>
              <a:rect l="l" t="t" r="r" b="b"/>
              <a:pathLst>
                <a:path w="1960" h="370" extrusionOk="0">
                  <a:moveTo>
                    <a:pt x="1" y="0"/>
                  </a:moveTo>
                  <a:lnTo>
                    <a:pt x="1" y="370"/>
                  </a:lnTo>
                  <a:lnTo>
                    <a:pt x="1960" y="370"/>
                  </a:lnTo>
                  <a:lnTo>
                    <a:pt x="19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5"/>
            <p:cNvSpPr/>
            <p:nvPr/>
          </p:nvSpPr>
          <p:spPr>
            <a:xfrm>
              <a:off x="6821711" y="4129320"/>
              <a:ext cx="81481" cy="15712"/>
            </a:xfrm>
            <a:custGeom>
              <a:avLst/>
              <a:gdLst/>
              <a:ahLst/>
              <a:cxnLst/>
              <a:rect l="l" t="t" r="r" b="b"/>
              <a:pathLst>
                <a:path w="1924" h="371" extrusionOk="0">
                  <a:moveTo>
                    <a:pt x="1" y="1"/>
                  </a:moveTo>
                  <a:lnTo>
                    <a:pt x="1" y="370"/>
                  </a:lnTo>
                  <a:lnTo>
                    <a:pt x="1923" y="370"/>
                  </a:lnTo>
                  <a:lnTo>
                    <a:pt x="192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5"/>
            <p:cNvSpPr/>
            <p:nvPr/>
          </p:nvSpPr>
          <p:spPr>
            <a:xfrm>
              <a:off x="7029983" y="4191954"/>
              <a:ext cx="81439" cy="15712"/>
            </a:xfrm>
            <a:custGeom>
              <a:avLst/>
              <a:gdLst/>
              <a:ahLst/>
              <a:cxnLst/>
              <a:rect l="l" t="t" r="r" b="b"/>
              <a:pathLst>
                <a:path w="1923" h="371" extrusionOk="0">
                  <a:moveTo>
                    <a:pt x="0" y="0"/>
                  </a:moveTo>
                  <a:lnTo>
                    <a:pt x="0" y="370"/>
                  </a:lnTo>
                  <a:lnTo>
                    <a:pt x="1922" y="370"/>
                  </a:lnTo>
                  <a:lnTo>
                    <a:pt x="192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5"/>
            <p:cNvSpPr/>
            <p:nvPr/>
          </p:nvSpPr>
          <p:spPr>
            <a:xfrm>
              <a:off x="5223169" y="3402868"/>
              <a:ext cx="1251061" cy="873681"/>
            </a:xfrm>
            <a:custGeom>
              <a:avLst/>
              <a:gdLst/>
              <a:ahLst/>
              <a:cxnLst/>
              <a:rect l="l" t="t" r="r" b="b"/>
              <a:pathLst>
                <a:path w="29541" h="20630" extrusionOk="0">
                  <a:moveTo>
                    <a:pt x="17192" y="0"/>
                  </a:moveTo>
                  <a:lnTo>
                    <a:pt x="1" y="20630"/>
                  </a:lnTo>
                  <a:lnTo>
                    <a:pt x="29540" y="20630"/>
                  </a:lnTo>
                  <a:lnTo>
                    <a:pt x="171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5"/>
            <p:cNvSpPr/>
            <p:nvPr/>
          </p:nvSpPr>
          <p:spPr>
            <a:xfrm>
              <a:off x="5505001" y="3402868"/>
              <a:ext cx="1251061" cy="873681"/>
            </a:xfrm>
            <a:custGeom>
              <a:avLst/>
              <a:gdLst/>
              <a:ahLst/>
              <a:cxnLst/>
              <a:rect l="l" t="t" r="r" b="b"/>
              <a:pathLst>
                <a:path w="29541" h="20630" extrusionOk="0">
                  <a:moveTo>
                    <a:pt x="10537" y="0"/>
                  </a:moveTo>
                  <a:lnTo>
                    <a:pt x="1" y="20630"/>
                  </a:lnTo>
                  <a:lnTo>
                    <a:pt x="29540" y="20630"/>
                  </a:lnTo>
                  <a:lnTo>
                    <a:pt x="105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5"/>
            <p:cNvSpPr/>
            <p:nvPr/>
          </p:nvSpPr>
          <p:spPr>
            <a:xfrm>
              <a:off x="6123421" y="4240486"/>
              <a:ext cx="81481" cy="15712"/>
            </a:xfrm>
            <a:custGeom>
              <a:avLst/>
              <a:gdLst/>
              <a:ahLst/>
              <a:cxnLst/>
              <a:rect l="l" t="t" r="r" b="b"/>
              <a:pathLst>
                <a:path w="1924" h="371" extrusionOk="0">
                  <a:moveTo>
                    <a:pt x="1" y="1"/>
                  </a:moveTo>
                  <a:lnTo>
                    <a:pt x="1" y="370"/>
                  </a:lnTo>
                  <a:lnTo>
                    <a:pt x="1923" y="370"/>
                  </a:lnTo>
                  <a:lnTo>
                    <a:pt x="192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5"/>
            <p:cNvSpPr/>
            <p:nvPr/>
          </p:nvSpPr>
          <p:spPr>
            <a:xfrm>
              <a:off x="6287819" y="4240486"/>
              <a:ext cx="81481" cy="15712"/>
            </a:xfrm>
            <a:custGeom>
              <a:avLst/>
              <a:gdLst/>
              <a:ahLst/>
              <a:cxnLst/>
              <a:rect l="l" t="t" r="r" b="b"/>
              <a:pathLst>
                <a:path w="1924" h="371" extrusionOk="0">
                  <a:moveTo>
                    <a:pt x="1" y="1"/>
                  </a:moveTo>
                  <a:lnTo>
                    <a:pt x="1" y="370"/>
                  </a:lnTo>
                  <a:lnTo>
                    <a:pt x="1923" y="370"/>
                  </a:lnTo>
                  <a:lnTo>
                    <a:pt x="192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5"/>
            <p:cNvSpPr/>
            <p:nvPr/>
          </p:nvSpPr>
          <p:spPr>
            <a:xfrm>
              <a:off x="6467887" y="4166884"/>
              <a:ext cx="81439" cy="15712"/>
            </a:xfrm>
            <a:custGeom>
              <a:avLst/>
              <a:gdLst/>
              <a:ahLst/>
              <a:cxnLst/>
              <a:rect l="l" t="t" r="r" b="b"/>
              <a:pathLst>
                <a:path w="1923" h="371" extrusionOk="0">
                  <a:moveTo>
                    <a:pt x="1" y="1"/>
                  </a:moveTo>
                  <a:lnTo>
                    <a:pt x="1" y="371"/>
                  </a:lnTo>
                  <a:lnTo>
                    <a:pt x="1923" y="371"/>
                  </a:lnTo>
                  <a:lnTo>
                    <a:pt x="192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5"/>
            <p:cNvSpPr/>
            <p:nvPr/>
          </p:nvSpPr>
          <p:spPr>
            <a:xfrm>
              <a:off x="6233020" y="4202923"/>
              <a:ext cx="81481" cy="15669"/>
            </a:xfrm>
            <a:custGeom>
              <a:avLst/>
              <a:gdLst/>
              <a:ahLst/>
              <a:cxnLst/>
              <a:rect l="l" t="t" r="r" b="b"/>
              <a:pathLst>
                <a:path w="1924" h="370" extrusionOk="0">
                  <a:moveTo>
                    <a:pt x="1" y="0"/>
                  </a:moveTo>
                  <a:lnTo>
                    <a:pt x="1" y="370"/>
                  </a:lnTo>
                  <a:lnTo>
                    <a:pt x="1923" y="370"/>
                  </a:lnTo>
                  <a:lnTo>
                    <a:pt x="192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5"/>
            <p:cNvSpPr/>
            <p:nvPr/>
          </p:nvSpPr>
          <p:spPr>
            <a:xfrm>
              <a:off x="6187622" y="4166884"/>
              <a:ext cx="83048" cy="15712"/>
            </a:xfrm>
            <a:custGeom>
              <a:avLst/>
              <a:gdLst/>
              <a:ahLst/>
              <a:cxnLst/>
              <a:rect l="l" t="t" r="r" b="b"/>
              <a:pathLst>
                <a:path w="1961" h="371" extrusionOk="0">
                  <a:moveTo>
                    <a:pt x="1" y="1"/>
                  </a:moveTo>
                  <a:lnTo>
                    <a:pt x="1" y="371"/>
                  </a:lnTo>
                  <a:lnTo>
                    <a:pt x="1960" y="371"/>
                  </a:lnTo>
                  <a:lnTo>
                    <a:pt x="196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5"/>
            <p:cNvSpPr/>
            <p:nvPr/>
          </p:nvSpPr>
          <p:spPr>
            <a:xfrm>
              <a:off x="6280027" y="4013454"/>
              <a:ext cx="81439" cy="15712"/>
            </a:xfrm>
            <a:custGeom>
              <a:avLst/>
              <a:gdLst/>
              <a:ahLst/>
              <a:cxnLst/>
              <a:rect l="l" t="t" r="r" b="b"/>
              <a:pathLst>
                <a:path w="1923" h="371" extrusionOk="0">
                  <a:moveTo>
                    <a:pt x="0" y="1"/>
                  </a:moveTo>
                  <a:lnTo>
                    <a:pt x="0" y="370"/>
                  </a:lnTo>
                  <a:lnTo>
                    <a:pt x="1923" y="370"/>
                  </a:lnTo>
                  <a:lnTo>
                    <a:pt x="192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5"/>
            <p:cNvSpPr/>
            <p:nvPr/>
          </p:nvSpPr>
          <p:spPr>
            <a:xfrm>
              <a:off x="6258090" y="3881961"/>
              <a:ext cx="83006" cy="15669"/>
            </a:xfrm>
            <a:custGeom>
              <a:avLst/>
              <a:gdLst/>
              <a:ahLst/>
              <a:cxnLst/>
              <a:rect l="l" t="t" r="r" b="b"/>
              <a:pathLst>
                <a:path w="1960" h="370" extrusionOk="0">
                  <a:moveTo>
                    <a:pt x="0" y="0"/>
                  </a:moveTo>
                  <a:lnTo>
                    <a:pt x="0" y="370"/>
                  </a:lnTo>
                  <a:lnTo>
                    <a:pt x="1960" y="370"/>
                  </a:lnTo>
                  <a:lnTo>
                    <a:pt x="19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5"/>
            <p:cNvSpPr/>
            <p:nvPr/>
          </p:nvSpPr>
          <p:spPr>
            <a:xfrm>
              <a:off x="6204858" y="4046359"/>
              <a:ext cx="83006" cy="15669"/>
            </a:xfrm>
            <a:custGeom>
              <a:avLst/>
              <a:gdLst/>
              <a:ahLst/>
              <a:cxnLst/>
              <a:rect l="l" t="t" r="r" b="b"/>
              <a:pathLst>
                <a:path w="1960" h="370" extrusionOk="0">
                  <a:moveTo>
                    <a:pt x="0" y="0"/>
                  </a:moveTo>
                  <a:lnTo>
                    <a:pt x="0" y="370"/>
                  </a:lnTo>
                  <a:lnTo>
                    <a:pt x="1960" y="370"/>
                  </a:lnTo>
                  <a:lnTo>
                    <a:pt x="19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5"/>
            <p:cNvSpPr/>
            <p:nvPr/>
          </p:nvSpPr>
          <p:spPr>
            <a:xfrm>
              <a:off x="6298788" y="4046359"/>
              <a:ext cx="45442" cy="15669"/>
            </a:xfrm>
            <a:custGeom>
              <a:avLst/>
              <a:gdLst/>
              <a:ahLst/>
              <a:cxnLst/>
              <a:rect l="l" t="t" r="r" b="b"/>
              <a:pathLst>
                <a:path w="1073" h="370" extrusionOk="0">
                  <a:moveTo>
                    <a:pt x="1" y="0"/>
                  </a:moveTo>
                  <a:lnTo>
                    <a:pt x="1" y="370"/>
                  </a:lnTo>
                  <a:lnTo>
                    <a:pt x="1073" y="370"/>
                  </a:lnTo>
                  <a:lnTo>
                    <a:pt x="10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5"/>
            <p:cNvSpPr/>
            <p:nvPr/>
          </p:nvSpPr>
          <p:spPr>
            <a:xfrm>
              <a:off x="6222094" y="4240486"/>
              <a:ext cx="45442" cy="15712"/>
            </a:xfrm>
            <a:custGeom>
              <a:avLst/>
              <a:gdLst/>
              <a:ahLst/>
              <a:cxnLst/>
              <a:rect l="l" t="t" r="r" b="b"/>
              <a:pathLst>
                <a:path w="1073" h="371" extrusionOk="0">
                  <a:moveTo>
                    <a:pt x="0" y="1"/>
                  </a:moveTo>
                  <a:lnTo>
                    <a:pt x="0" y="370"/>
                  </a:lnTo>
                  <a:lnTo>
                    <a:pt x="1072" y="370"/>
                  </a:lnTo>
                  <a:lnTo>
                    <a:pt x="107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5"/>
            <p:cNvSpPr/>
            <p:nvPr/>
          </p:nvSpPr>
          <p:spPr>
            <a:xfrm>
              <a:off x="6409953" y="4144989"/>
              <a:ext cx="45442" cy="15669"/>
            </a:xfrm>
            <a:custGeom>
              <a:avLst/>
              <a:gdLst/>
              <a:ahLst/>
              <a:cxnLst/>
              <a:rect l="l" t="t" r="r" b="b"/>
              <a:pathLst>
                <a:path w="1073" h="370" extrusionOk="0">
                  <a:moveTo>
                    <a:pt x="1" y="0"/>
                  </a:moveTo>
                  <a:lnTo>
                    <a:pt x="1" y="370"/>
                  </a:lnTo>
                  <a:lnTo>
                    <a:pt x="1073" y="370"/>
                  </a:lnTo>
                  <a:lnTo>
                    <a:pt x="10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5"/>
            <p:cNvSpPr/>
            <p:nvPr/>
          </p:nvSpPr>
          <p:spPr>
            <a:xfrm>
              <a:off x="5872927" y="4144989"/>
              <a:ext cx="43875" cy="15669"/>
            </a:xfrm>
            <a:custGeom>
              <a:avLst/>
              <a:gdLst/>
              <a:ahLst/>
              <a:cxnLst/>
              <a:rect l="l" t="t" r="r" b="b"/>
              <a:pathLst>
                <a:path w="1036" h="370" extrusionOk="0">
                  <a:moveTo>
                    <a:pt x="1" y="0"/>
                  </a:moveTo>
                  <a:lnTo>
                    <a:pt x="1" y="370"/>
                  </a:lnTo>
                  <a:lnTo>
                    <a:pt x="1036" y="370"/>
                  </a:lnTo>
                  <a:lnTo>
                    <a:pt x="103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5"/>
            <p:cNvSpPr/>
            <p:nvPr/>
          </p:nvSpPr>
          <p:spPr>
            <a:xfrm>
              <a:off x="6369256" y="3958654"/>
              <a:ext cx="45442" cy="15712"/>
            </a:xfrm>
            <a:custGeom>
              <a:avLst/>
              <a:gdLst/>
              <a:ahLst/>
              <a:cxnLst/>
              <a:rect l="l" t="t" r="r" b="b"/>
              <a:pathLst>
                <a:path w="1073" h="371" extrusionOk="0">
                  <a:moveTo>
                    <a:pt x="0" y="1"/>
                  </a:moveTo>
                  <a:lnTo>
                    <a:pt x="0" y="370"/>
                  </a:lnTo>
                  <a:lnTo>
                    <a:pt x="1073" y="370"/>
                  </a:lnTo>
                  <a:lnTo>
                    <a:pt x="107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5"/>
            <p:cNvSpPr/>
            <p:nvPr/>
          </p:nvSpPr>
          <p:spPr>
            <a:xfrm>
              <a:off x="6320724" y="3911690"/>
              <a:ext cx="45442" cy="15712"/>
            </a:xfrm>
            <a:custGeom>
              <a:avLst/>
              <a:gdLst/>
              <a:ahLst/>
              <a:cxnLst/>
              <a:rect l="l" t="t" r="r" b="b"/>
              <a:pathLst>
                <a:path w="1073" h="371" extrusionOk="0">
                  <a:moveTo>
                    <a:pt x="0" y="1"/>
                  </a:moveTo>
                  <a:lnTo>
                    <a:pt x="0" y="370"/>
                  </a:lnTo>
                  <a:lnTo>
                    <a:pt x="1072" y="370"/>
                  </a:lnTo>
                  <a:lnTo>
                    <a:pt x="10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5"/>
            <p:cNvSpPr/>
            <p:nvPr/>
          </p:nvSpPr>
          <p:spPr>
            <a:xfrm>
              <a:off x="6123421" y="4166884"/>
              <a:ext cx="43917" cy="15712"/>
            </a:xfrm>
            <a:custGeom>
              <a:avLst/>
              <a:gdLst/>
              <a:ahLst/>
              <a:cxnLst/>
              <a:rect l="l" t="t" r="r" b="b"/>
              <a:pathLst>
                <a:path w="1037" h="371" extrusionOk="0">
                  <a:moveTo>
                    <a:pt x="1" y="1"/>
                  </a:moveTo>
                  <a:lnTo>
                    <a:pt x="1" y="371"/>
                  </a:lnTo>
                  <a:lnTo>
                    <a:pt x="1036" y="371"/>
                  </a:lnTo>
                  <a:lnTo>
                    <a:pt x="10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5"/>
            <p:cNvSpPr/>
            <p:nvPr/>
          </p:nvSpPr>
          <p:spPr>
            <a:xfrm>
              <a:off x="6467887" y="4144989"/>
              <a:ext cx="43875" cy="15669"/>
            </a:xfrm>
            <a:custGeom>
              <a:avLst/>
              <a:gdLst/>
              <a:ahLst/>
              <a:cxnLst/>
              <a:rect l="l" t="t" r="r" b="b"/>
              <a:pathLst>
                <a:path w="1036" h="370" extrusionOk="0">
                  <a:moveTo>
                    <a:pt x="1" y="0"/>
                  </a:moveTo>
                  <a:lnTo>
                    <a:pt x="1" y="370"/>
                  </a:lnTo>
                  <a:lnTo>
                    <a:pt x="1036" y="370"/>
                  </a:lnTo>
                  <a:lnTo>
                    <a:pt x="103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5"/>
            <p:cNvSpPr/>
            <p:nvPr/>
          </p:nvSpPr>
          <p:spPr>
            <a:xfrm>
              <a:off x="6392717" y="4108951"/>
              <a:ext cx="83048" cy="15712"/>
            </a:xfrm>
            <a:custGeom>
              <a:avLst/>
              <a:gdLst/>
              <a:ahLst/>
              <a:cxnLst/>
              <a:rect l="l" t="t" r="r" b="b"/>
              <a:pathLst>
                <a:path w="1961" h="371" extrusionOk="0">
                  <a:moveTo>
                    <a:pt x="1" y="1"/>
                  </a:moveTo>
                  <a:lnTo>
                    <a:pt x="1" y="371"/>
                  </a:lnTo>
                  <a:lnTo>
                    <a:pt x="1960" y="371"/>
                  </a:lnTo>
                  <a:lnTo>
                    <a:pt x="19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5"/>
            <p:cNvSpPr/>
            <p:nvPr/>
          </p:nvSpPr>
          <p:spPr>
            <a:xfrm>
              <a:off x="5890163" y="4108951"/>
              <a:ext cx="81439" cy="15712"/>
            </a:xfrm>
            <a:custGeom>
              <a:avLst/>
              <a:gdLst/>
              <a:ahLst/>
              <a:cxnLst/>
              <a:rect l="l" t="t" r="r" b="b"/>
              <a:pathLst>
                <a:path w="1923" h="371" extrusionOk="0">
                  <a:moveTo>
                    <a:pt x="0" y="1"/>
                  </a:moveTo>
                  <a:lnTo>
                    <a:pt x="0" y="371"/>
                  </a:lnTo>
                  <a:lnTo>
                    <a:pt x="1923" y="371"/>
                  </a:lnTo>
                  <a:lnTo>
                    <a:pt x="192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5"/>
            <p:cNvSpPr/>
            <p:nvPr/>
          </p:nvSpPr>
          <p:spPr>
            <a:xfrm>
              <a:off x="6320724" y="4144989"/>
              <a:ext cx="81439" cy="15669"/>
            </a:xfrm>
            <a:custGeom>
              <a:avLst/>
              <a:gdLst/>
              <a:ahLst/>
              <a:cxnLst/>
              <a:rect l="l" t="t" r="r" b="b"/>
              <a:pathLst>
                <a:path w="1923" h="370" extrusionOk="0">
                  <a:moveTo>
                    <a:pt x="0" y="0"/>
                  </a:moveTo>
                  <a:lnTo>
                    <a:pt x="0" y="370"/>
                  </a:lnTo>
                  <a:lnTo>
                    <a:pt x="1923" y="370"/>
                  </a:lnTo>
                  <a:lnTo>
                    <a:pt x="19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5"/>
            <p:cNvSpPr/>
            <p:nvPr/>
          </p:nvSpPr>
          <p:spPr>
            <a:xfrm>
              <a:off x="5766462" y="4144989"/>
              <a:ext cx="83048" cy="15669"/>
            </a:xfrm>
            <a:custGeom>
              <a:avLst/>
              <a:gdLst/>
              <a:ahLst/>
              <a:cxnLst/>
              <a:rect l="l" t="t" r="r" b="b"/>
              <a:pathLst>
                <a:path w="1961" h="370" extrusionOk="0">
                  <a:moveTo>
                    <a:pt x="1" y="0"/>
                  </a:moveTo>
                  <a:lnTo>
                    <a:pt x="1" y="370"/>
                  </a:lnTo>
                  <a:lnTo>
                    <a:pt x="1960" y="370"/>
                  </a:lnTo>
                  <a:lnTo>
                    <a:pt x="19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5"/>
            <p:cNvSpPr/>
            <p:nvPr/>
          </p:nvSpPr>
          <p:spPr>
            <a:xfrm>
              <a:off x="6527387" y="4206056"/>
              <a:ext cx="83006" cy="15669"/>
            </a:xfrm>
            <a:custGeom>
              <a:avLst/>
              <a:gdLst/>
              <a:ahLst/>
              <a:cxnLst/>
              <a:rect l="l" t="t" r="r" b="b"/>
              <a:pathLst>
                <a:path w="1960" h="370" extrusionOk="0">
                  <a:moveTo>
                    <a:pt x="0" y="0"/>
                  </a:moveTo>
                  <a:lnTo>
                    <a:pt x="0" y="370"/>
                  </a:lnTo>
                  <a:lnTo>
                    <a:pt x="1960" y="370"/>
                  </a:lnTo>
                  <a:lnTo>
                    <a:pt x="19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5"/>
            <p:cNvSpPr/>
            <p:nvPr/>
          </p:nvSpPr>
          <p:spPr>
            <a:xfrm>
              <a:off x="5802459" y="3991559"/>
              <a:ext cx="81481" cy="15669"/>
            </a:xfrm>
            <a:custGeom>
              <a:avLst/>
              <a:gdLst/>
              <a:ahLst/>
              <a:cxnLst/>
              <a:rect l="l" t="t" r="r" b="b"/>
              <a:pathLst>
                <a:path w="1924" h="370" extrusionOk="0">
                  <a:moveTo>
                    <a:pt x="1" y="0"/>
                  </a:moveTo>
                  <a:lnTo>
                    <a:pt x="1" y="370"/>
                  </a:lnTo>
                  <a:lnTo>
                    <a:pt x="1923" y="370"/>
                  </a:lnTo>
                  <a:lnTo>
                    <a:pt x="19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5"/>
            <p:cNvSpPr/>
            <p:nvPr/>
          </p:nvSpPr>
          <p:spPr>
            <a:xfrm>
              <a:off x="5879195" y="4046359"/>
              <a:ext cx="81481" cy="15669"/>
            </a:xfrm>
            <a:custGeom>
              <a:avLst/>
              <a:gdLst/>
              <a:ahLst/>
              <a:cxnLst/>
              <a:rect l="l" t="t" r="r" b="b"/>
              <a:pathLst>
                <a:path w="1924" h="370" extrusionOk="0">
                  <a:moveTo>
                    <a:pt x="1" y="0"/>
                  </a:moveTo>
                  <a:lnTo>
                    <a:pt x="1" y="370"/>
                  </a:lnTo>
                  <a:lnTo>
                    <a:pt x="1923" y="370"/>
                  </a:lnTo>
                  <a:lnTo>
                    <a:pt x="19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5"/>
            <p:cNvSpPr/>
            <p:nvPr/>
          </p:nvSpPr>
          <p:spPr>
            <a:xfrm>
              <a:off x="5968424" y="3991559"/>
              <a:ext cx="81481" cy="15669"/>
            </a:xfrm>
            <a:custGeom>
              <a:avLst/>
              <a:gdLst/>
              <a:ahLst/>
              <a:cxnLst/>
              <a:rect l="l" t="t" r="r" b="b"/>
              <a:pathLst>
                <a:path w="1924" h="370" extrusionOk="0">
                  <a:moveTo>
                    <a:pt x="1" y="0"/>
                  </a:moveTo>
                  <a:lnTo>
                    <a:pt x="1" y="370"/>
                  </a:lnTo>
                  <a:lnTo>
                    <a:pt x="1923" y="370"/>
                  </a:lnTo>
                  <a:lnTo>
                    <a:pt x="19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5"/>
            <p:cNvSpPr/>
            <p:nvPr/>
          </p:nvSpPr>
          <p:spPr>
            <a:xfrm>
              <a:off x="6148492" y="3919524"/>
              <a:ext cx="83006" cy="15712"/>
            </a:xfrm>
            <a:custGeom>
              <a:avLst/>
              <a:gdLst/>
              <a:ahLst/>
              <a:cxnLst/>
              <a:rect l="l" t="t" r="r" b="b"/>
              <a:pathLst>
                <a:path w="1960" h="371" extrusionOk="0">
                  <a:moveTo>
                    <a:pt x="0" y="1"/>
                  </a:moveTo>
                  <a:lnTo>
                    <a:pt x="0" y="370"/>
                  </a:lnTo>
                  <a:lnTo>
                    <a:pt x="1960" y="370"/>
                  </a:lnTo>
                  <a:lnTo>
                    <a:pt x="19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5"/>
            <p:cNvSpPr/>
            <p:nvPr/>
          </p:nvSpPr>
          <p:spPr>
            <a:xfrm>
              <a:off x="5912058" y="3957088"/>
              <a:ext cx="81481" cy="15712"/>
            </a:xfrm>
            <a:custGeom>
              <a:avLst/>
              <a:gdLst/>
              <a:ahLst/>
              <a:cxnLst/>
              <a:rect l="l" t="t" r="r" b="b"/>
              <a:pathLst>
                <a:path w="1924" h="371" extrusionOk="0">
                  <a:moveTo>
                    <a:pt x="1" y="1"/>
                  </a:moveTo>
                  <a:lnTo>
                    <a:pt x="1" y="371"/>
                  </a:lnTo>
                  <a:lnTo>
                    <a:pt x="1923" y="371"/>
                  </a:lnTo>
                  <a:lnTo>
                    <a:pt x="192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5"/>
            <p:cNvSpPr/>
            <p:nvPr/>
          </p:nvSpPr>
          <p:spPr>
            <a:xfrm>
              <a:off x="5866660" y="3919524"/>
              <a:ext cx="83048" cy="15712"/>
            </a:xfrm>
            <a:custGeom>
              <a:avLst/>
              <a:gdLst/>
              <a:ahLst/>
              <a:cxnLst/>
              <a:rect l="l" t="t" r="r" b="b"/>
              <a:pathLst>
                <a:path w="1961" h="371" extrusionOk="0">
                  <a:moveTo>
                    <a:pt x="1" y="1"/>
                  </a:moveTo>
                  <a:lnTo>
                    <a:pt x="1" y="370"/>
                  </a:lnTo>
                  <a:lnTo>
                    <a:pt x="1960" y="370"/>
                  </a:lnTo>
                  <a:lnTo>
                    <a:pt x="19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5"/>
            <p:cNvSpPr/>
            <p:nvPr/>
          </p:nvSpPr>
          <p:spPr>
            <a:xfrm>
              <a:off x="5959065" y="3764527"/>
              <a:ext cx="81439" cy="15712"/>
            </a:xfrm>
            <a:custGeom>
              <a:avLst/>
              <a:gdLst/>
              <a:ahLst/>
              <a:cxnLst/>
              <a:rect l="l" t="t" r="r" b="b"/>
              <a:pathLst>
                <a:path w="1923" h="371" extrusionOk="0">
                  <a:moveTo>
                    <a:pt x="0" y="0"/>
                  </a:moveTo>
                  <a:lnTo>
                    <a:pt x="0" y="370"/>
                  </a:lnTo>
                  <a:lnTo>
                    <a:pt x="1923" y="370"/>
                  </a:lnTo>
                  <a:lnTo>
                    <a:pt x="19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5"/>
            <p:cNvSpPr/>
            <p:nvPr/>
          </p:nvSpPr>
          <p:spPr>
            <a:xfrm>
              <a:off x="5869794" y="3632992"/>
              <a:ext cx="83048" cy="15712"/>
            </a:xfrm>
            <a:custGeom>
              <a:avLst/>
              <a:gdLst/>
              <a:ahLst/>
              <a:cxnLst/>
              <a:rect l="l" t="t" r="r" b="b"/>
              <a:pathLst>
                <a:path w="1961" h="371" extrusionOk="0">
                  <a:moveTo>
                    <a:pt x="1" y="1"/>
                  </a:moveTo>
                  <a:lnTo>
                    <a:pt x="1" y="371"/>
                  </a:lnTo>
                  <a:lnTo>
                    <a:pt x="1960" y="371"/>
                  </a:lnTo>
                  <a:lnTo>
                    <a:pt x="19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5"/>
            <p:cNvSpPr/>
            <p:nvPr/>
          </p:nvSpPr>
          <p:spPr>
            <a:xfrm>
              <a:off x="5883896" y="3797390"/>
              <a:ext cx="83006" cy="15712"/>
            </a:xfrm>
            <a:custGeom>
              <a:avLst/>
              <a:gdLst/>
              <a:ahLst/>
              <a:cxnLst/>
              <a:rect l="l" t="t" r="r" b="b"/>
              <a:pathLst>
                <a:path w="1960" h="371" extrusionOk="0">
                  <a:moveTo>
                    <a:pt x="0" y="1"/>
                  </a:moveTo>
                  <a:lnTo>
                    <a:pt x="0" y="371"/>
                  </a:lnTo>
                  <a:lnTo>
                    <a:pt x="1960" y="371"/>
                  </a:lnTo>
                  <a:lnTo>
                    <a:pt x="19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5"/>
            <p:cNvSpPr/>
            <p:nvPr/>
          </p:nvSpPr>
          <p:spPr>
            <a:xfrm>
              <a:off x="5791533" y="3831862"/>
              <a:ext cx="83006" cy="15669"/>
            </a:xfrm>
            <a:custGeom>
              <a:avLst/>
              <a:gdLst/>
              <a:ahLst/>
              <a:cxnLst/>
              <a:rect l="l" t="t" r="r" b="b"/>
              <a:pathLst>
                <a:path w="1960" h="370" extrusionOk="0">
                  <a:moveTo>
                    <a:pt x="0" y="0"/>
                  </a:moveTo>
                  <a:lnTo>
                    <a:pt x="0" y="370"/>
                  </a:lnTo>
                  <a:lnTo>
                    <a:pt x="1960" y="370"/>
                  </a:lnTo>
                  <a:lnTo>
                    <a:pt x="19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5"/>
            <p:cNvSpPr/>
            <p:nvPr/>
          </p:nvSpPr>
          <p:spPr>
            <a:xfrm>
              <a:off x="5977826" y="3797390"/>
              <a:ext cx="45442" cy="15712"/>
            </a:xfrm>
            <a:custGeom>
              <a:avLst/>
              <a:gdLst/>
              <a:ahLst/>
              <a:cxnLst/>
              <a:rect l="l" t="t" r="r" b="b"/>
              <a:pathLst>
                <a:path w="1073" h="371" extrusionOk="0">
                  <a:moveTo>
                    <a:pt x="1" y="1"/>
                  </a:moveTo>
                  <a:lnTo>
                    <a:pt x="1" y="371"/>
                  </a:lnTo>
                  <a:lnTo>
                    <a:pt x="1073" y="371"/>
                  </a:lnTo>
                  <a:lnTo>
                    <a:pt x="107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5"/>
            <p:cNvSpPr/>
            <p:nvPr/>
          </p:nvSpPr>
          <p:spPr>
            <a:xfrm>
              <a:off x="5861959" y="3709728"/>
              <a:ext cx="45442" cy="15712"/>
            </a:xfrm>
            <a:custGeom>
              <a:avLst/>
              <a:gdLst/>
              <a:ahLst/>
              <a:cxnLst/>
              <a:rect l="l" t="t" r="r" b="b"/>
              <a:pathLst>
                <a:path w="1073" h="371" extrusionOk="0">
                  <a:moveTo>
                    <a:pt x="1" y="0"/>
                  </a:moveTo>
                  <a:lnTo>
                    <a:pt x="1" y="370"/>
                  </a:lnTo>
                  <a:lnTo>
                    <a:pt x="1073" y="370"/>
                  </a:lnTo>
                  <a:lnTo>
                    <a:pt x="10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5"/>
            <p:cNvSpPr/>
            <p:nvPr/>
          </p:nvSpPr>
          <p:spPr>
            <a:xfrm>
              <a:off x="6164161" y="3764527"/>
              <a:ext cx="45442" cy="15712"/>
            </a:xfrm>
            <a:custGeom>
              <a:avLst/>
              <a:gdLst/>
              <a:ahLst/>
              <a:cxnLst/>
              <a:rect l="l" t="t" r="r" b="b"/>
              <a:pathLst>
                <a:path w="1073" h="371" extrusionOk="0">
                  <a:moveTo>
                    <a:pt x="0" y="0"/>
                  </a:moveTo>
                  <a:lnTo>
                    <a:pt x="0" y="370"/>
                  </a:lnTo>
                  <a:lnTo>
                    <a:pt x="1072" y="370"/>
                  </a:lnTo>
                  <a:lnTo>
                    <a:pt x="10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5"/>
            <p:cNvSpPr/>
            <p:nvPr/>
          </p:nvSpPr>
          <p:spPr>
            <a:xfrm>
              <a:off x="6099960" y="3764527"/>
              <a:ext cx="45442" cy="15712"/>
            </a:xfrm>
            <a:custGeom>
              <a:avLst/>
              <a:gdLst/>
              <a:ahLst/>
              <a:cxnLst/>
              <a:rect l="l" t="t" r="r" b="b"/>
              <a:pathLst>
                <a:path w="1073" h="371" extrusionOk="0">
                  <a:moveTo>
                    <a:pt x="0" y="0"/>
                  </a:moveTo>
                  <a:lnTo>
                    <a:pt x="0" y="370"/>
                  </a:lnTo>
                  <a:lnTo>
                    <a:pt x="1073" y="370"/>
                  </a:lnTo>
                  <a:lnTo>
                    <a:pt x="10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5"/>
            <p:cNvSpPr/>
            <p:nvPr/>
          </p:nvSpPr>
          <p:spPr>
            <a:xfrm>
              <a:off x="5904266" y="3991559"/>
              <a:ext cx="45442" cy="15669"/>
            </a:xfrm>
            <a:custGeom>
              <a:avLst/>
              <a:gdLst/>
              <a:ahLst/>
              <a:cxnLst/>
              <a:rect l="l" t="t" r="r" b="b"/>
              <a:pathLst>
                <a:path w="1073" h="370" extrusionOk="0">
                  <a:moveTo>
                    <a:pt x="0" y="0"/>
                  </a:moveTo>
                  <a:lnTo>
                    <a:pt x="0" y="370"/>
                  </a:lnTo>
                  <a:lnTo>
                    <a:pt x="1072" y="370"/>
                  </a:lnTo>
                  <a:lnTo>
                    <a:pt x="10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5"/>
            <p:cNvSpPr/>
            <p:nvPr/>
          </p:nvSpPr>
          <p:spPr>
            <a:xfrm>
              <a:off x="5984093" y="4046359"/>
              <a:ext cx="45442" cy="15669"/>
            </a:xfrm>
            <a:custGeom>
              <a:avLst/>
              <a:gdLst/>
              <a:ahLst/>
              <a:cxnLst/>
              <a:rect l="l" t="t" r="r" b="b"/>
              <a:pathLst>
                <a:path w="1073" h="370" extrusionOk="0">
                  <a:moveTo>
                    <a:pt x="1" y="0"/>
                  </a:moveTo>
                  <a:lnTo>
                    <a:pt x="1" y="370"/>
                  </a:lnTo>
                  <a:lnTo>
                    <a:pt x="1073" y="370"/>
                  </a:lnTo>
                  <a:lnTo>
                    <a:pt x="10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5"/>
            <p:cNvSpPr/>
            <p:nvPr/>
          </p:nvSpPr>
          <p:spPr>
            <a:xfrm>
              <a:off x="6092125" y="3896020"/>
              <a:ext cx="45442" cy="15712"/>
            </a:xfrm>
            <a:custGeom>
              <a:avLst/>
              <a:gdLst/>
              <a:ahLst/>
              <a:cxnLst/>
              <a:rect l="l" t="t" r="r" b="b"/>
              <a:pathLst>
                <a:path w="1073" h="371" extrusionOk="0">
                  <a:moveTo>
                    <a:pt x="1" y="1"/>
                  </a:moveTo>
                  <a:lnTo>
                    <a:pt x="1" y="371"/>
                  </a:lnTo>
                  <a:lnTo>
                    <a:pt x="1073" y="371"/>
                  </a:lnTo>
                  <a:lnTo>
                    <a:pt x="107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5"/>
            <p:cNvSpPr/>
            <p:nvPr/>
          </p:nvSpPr>
          <p:spPr>
            <a:xfrm>
              <a:off x="6051428" y="3709728"/>
              <a:ext cx="43875" cy="15712"/>
            </a:xfrm>
            <a:custGeom>
              <a:avLst/>
              <a:gdLst/>
              <a:ahLst/>
              <a:cxnLst/>
              <a:rect l="l" t="t" r="r" b="b"/>
              <a:pathLst>
                <a:path w="1036" h="371" extrusionOk="0">
                  <a:moveTo>
                    <a:pt x="0" y="0"/>
                  </a:moveTo>
                  <a:lnTo>
                    <a:pt x="0" y="370"/>
                  </a:lnTo>
                  <a:lnTo>
                    <a:pt x="1035" y="370"/>
                  </a:lnTo>
                  <a:lnTo>
                    <a:pt x="103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5"/>
            <p:cNvSpPr/>
            <p:nvPr/>
          </p:nvSpPr>
          <p:spPr>
            <a:xfrm>
              <a:off x="6001329" y="3665897"/>
              <a:ext cx="45442" cy="15669"/>
            </a:xfrm>
            <a:custGeom>
              <a:avLst/>
              <a:gdLst/>
              <a:ahLst/>
              <a:cxnLst/>
              <a:rect l="l" t="t" r="r" b="b"/>
              <a:pathLst>
                <a:path w="1073" h="370" extrusionOk="0">
                  <a:moveTo>
                    <a:pt x="0" y="0"/>
                  </a:moveTo>
                  <a:lnTo>
                    <a:pt x="0" y="370"/>
                  </a:lnTo>
                  <a:lnTo>
                    <a:pt x="1072" y="370"/>
                  </a:lnTo>
                  <a:lnTo>
                    <a:pt x="10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5"/>
            <p:cNvSpPr/>
            <p:nvPr/>
          </p:nvSpPr>
          <p:spPr>
            <a:xfrm>
              <a:off x="5930861" y="3592294"/>
              <a:ext cx="45442" cy="15712"/>
            </a:xfrm>
            <a:custGeom>
              <a:avLst/>
              <a:gdLst/>
              <a:ahLst/>
              <a:cxnLst/>
              <a:rect l="l" t="t" r="r" b="b"/>
              <a:pathLst>
                <a:path w="1073" h="371" extrusionOk="0">
                  <a:moveTo>
                    <a:pt x="1" y="1"/>
                  </a:moveTo>
                  <a:lnTo>
                    <a:pt x="1" y="370"/>
                  </a:lnTo>
                  <a:lnTo>
                    <a:pt x="1073" y="370"/>
                  </a:lnTo>
                  <a:lnTo>
                    <a:pt x="107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5"/>
            <p:cNvSpPr/>
            <p:nvPr/>
          </p:nvSpPr>
          <p:spPr>
            <a:xfrm>
              <a:off x="5930861" y="3504632"/>
              <a:ext cx="45442" cy="15669"/>
            </a:xfrm>
            <a:custGeom>
              <a:avLst/>
              <a:gdLst/>
              <a:ahLst/>
              <a:cxnLst/>
              <a:rect l="l" t="t" r="r" b="b"/>
              <a:pathLst>
                <a:path w="1073" h="370" extrusionOk="0">
                  <a:moveTo>
                    <a:pt x="1" y="0"/>
                  </a:moveTo>
                  <a:lnTo>
                    <a:pt x="1" y="370"/>
                  </a:lnTo>
                  <a:lnTo>
                    <a:pt x="1073" y="370"/>
                  </a:lnTo>
                  <a:lnTo>
                    <a:pt x="10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5"/>
            <p:cNvSpPr/>
            <p:nvPr/>
          </p:nvSpPr>
          <p:spPr>
            <a:xfrm>
              <a:off x="5802459" y="3919524"/>
              <a:ext cx="43917" cy="15712"/>
            </a:xfrm>
            <a:custGeom>
              <a:avLst/>
              <a:gdLst/>
              <a:ahLst/>
              <a:cxnLst/>
              <a:rect l="l" t="t" r="r" b="b"/>
              <a:pathLst>
                <a:path w="1037" h="371" extrusionOk="0">
                  <a:moveTo>
                    <a:pt x="1" y="1"/>
                  </a:moveTo>
                  <a:lnTo>
                    <a:pt x="1" y="370"/>
                  </a:lnTo>
                  <a:lnTo>
                    <a:pt x="1036" y="370"/>
                  </a:lnTo>
                  <a:lnTo>
                    <a:pt x="10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5"/>
            <p:cNvSpPr/>
            <p:nvPr/>
          </p:nvSpPr>
          <p:spPr>
            <a:xfrm>
              <a:off x="5738300" y="3919524"/>
              <a:ext cx="43875" cy="15712"/>
            </a:xfrm>
            <a:custGeom>
              <a:avLst/>
              <a:gdLst/>
              <a:ahLst/>
              <a:cxnLst/>
              <a:rect l="l" t="t" r="r" b="b"/>
              <a:pathLst>
                <a:path w="1036" h="371" extrusionOk="0">
                  <a:moveTo>
                    <a:pt x="0" y="1"/>
                  </a:moveTo>
                  <a:lnTo>
                    <a:pt x="0" y="370"/>
                  </a:lnTo>
                  <a:lnTo>
                    <a:pt x="1035" y="370"/>
                  </a:lnTo>
                  <a:lnTo>
                    <a:pt x="10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5"/>
            <p:cNvSpPr/>
            <p:nvPr/>
          </p:nvSpPr>
          <p:spPr>
            <a:xfrm>
              <a:off x="6148492" y="3896020"/>
              <a:ext cx="45442" cy="15712"/>
            </a:xfrm>
            <a:custGeom>
              <a:avLst/>
              <a:gdLst/>
              <a:ahLst/>
              <a:cxnLst/>
              <a:rect l="l" t="t" r="r" b="b"/>
              <a:pathLst>
                <a:path w="1073" h="371" extrusionOk="0">
                  <a:moveTo>
                    <a:pt x="0" y="1"/>
                  </a:moveTo>
                  <a:lnTo>
                    <a:pt x="0" y="371"/>
                  </a:lnTo>
                  <a:lnTo>
                    <a:pt x="1073" y="371"/>
                  </a:lnTo>
                  <a:lnTo>
                    <a:pt x="107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5"/>
            <p:cNvSpPr/>
            <p:nvPr/>
          </p:nvSpPr>
          <p:spPr>
            <a:xfrm>
              <a:off x="6071755" y="3863158"/>
              <a:ext cx="83048" cy="15712"/>
            </a:xfrm>
            <a:custGeom>
              <a:avLst/>
              <a:gdLst/>
              <a:ahLst/>
              <a:cxnLst/>
              <a:rect l="l" t="t" r="r" b="b"/>
              <a:pathLst>
                <a:path w="1961" h="371" extrusionOk="0">
                  <a:moveTo>
                    <a:pt x="1" y="1"/>
                  </a:moveTo>
                  <a:lnTo>
                    <a:pt x="1" y="370"/>
                  </a:lnTo>
                  <a:lnTo>
                    <a:pt x="1960" y="370"/>
                  </a:lnTo>
                  <a:lnTo>
                    <a:pt x="19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5"/>
            <p:cNvSpPr/>
            <p:nvPr/>
          </p:nvSpPr>
          <p:spPr>
            <a:xfrm>
              <a:off x="5968424" y="3562566"/>
              <a:ext cx="81481" cy="15669"/>
            </a:xfrm>
            <a:custGeom>
              <a:avLst/>
              <a:gdLst/>
              <a:ahLst/>
              <a:cxnLst/>
              <a:rect l="l" t="t" r="r" b="b"/>
              <a:pathLst>
                <a:path w="1924" h="370" extrusionOk="0">
                  <a:moveTo>
                    <a:pt x="1" y="0"/>
                  </a:moveTo>
                  <a:lnTo>
                    <a:pt x="1" y="370"/>
                  </a:lnTo>
                  <a:lnTo>
                    <a:pt x="1923" y="370"/>
                  </a:lnTo>
                  <a:lnTo>
                    <a:pt x="19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5"/>
            <p:cNvSpPr/>
            <p:nvPr/>
          </p:nvSpPr>
          <p:spPr>
            <a:xfrm>
              <a:off x="5999762" y="3896020"/>
              <a:ext cx="81439" cy="15712"/>
            </a:xfrm>
            <a:custGeom>
              <a:avLst/>
              <a:gdLst/>
              <a:ahLst/>
              <a:cxnLst/>
              <a:rect l="l" t="t" r="r" b="b"/>
              <a:pathLst>
                <a:path w="1923" h="371" extrusionOk="0">
                  <a:moveTo>
                    <a:pt x="0" y="1"/>
                  </a:moveTo>
                  <a:lnTo>
                    <a:pt x="0" y="371"/>
                  </a:lnTo>
                  <a:lnTo>
                    <a:pt x="1923" y="371"/>
                  </a:lnTo>
                  <a:lnTo>
                    <a:pt x="192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5"/>
            <p:cNvSpPr/>
            <p:nvPr/>
          </p:nvSpPr>
          <p:spPr>
            <a:xfrm>
              <a:off x="5937128" y="4144989"/>
              <a:ext cx="81439" cy="15669"/>
            </a:xfrm>
            <a:custGeom>
              <a:avLst/>
              <a:gdLst/>
              <a:ahLst/>
              <a:cxnLst/>
              <a:rect l="l" t="t" r="r" b="b"/>
              <a:pathLst>
                <a:path w="1923" h="370" extrusionOk="0">
                  <a:moveTo>
                    <a:pt x="0" y="0"/>
                  </a:moveTo>
                  <a:lnTo>
                    <a:pt x="0" y="370"/>
                  </a:lnTo>
                  <a:lnTo>
                    <a:pt x="1923" y="370"/>
                  </a:lnTo>
                  <a:lnTo>
                    <a:pt x="19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5"/>
            <p:cNvSpPr/>
            <p:nvPr/>
          </p:nvSpPr>
          <p:spPr>
            <a:xfrm>
              <a:off x="6207992" y="3958654"/>
              <a:ext cx="81439" cy="15712"/>
            </a:xfrm>
            <a:custGeom>
              <a:avLst/>
              <a:gdLst/>
              <a:ahLst/>
              <a:cxnLst/>
              <a:rect l="l" t="t" r="r" b="b"/>
              <a:pathLst>
                <a:path w="1923" h="371" extrusionOk="0">
                  <a:moveTo>
                    <a:pt x="0" y="1"/>
                  </a:moveTo>
                  <a:lnTo>
                    <a:pt x="0" y="370"/>
                  </a:lnTo>
                  <a:lnTo>
                    <a:pt x="1923" y="370"/>
                  </a:lnTo>
                  <a:lnTo>
                    <a:pt x="192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5"/>
            <p:cNvSpPr/>
            <p:nvPr/>
          </p:nvSpPr>
          <p:spPr>
            <a:xfrm>
              <a:off x="4856809" y="3764527"/>
              <a:ext cx="734349" cy="512011"/>
            </a:xfrm>
            <a:custGeom>
              <a:avLst/>
              <a:gdLst/>
              <a:ahLst/>
              <a:cxnLst/>
              <a:rect l="l" t="t" r="r" b="b"/>
              <a:pathLst>
                <a:path w="17340" h="12090" extrusionOk="0">
                  <a:moveTo>
                    <a:pt x="10094" y="0"/>
                  </a:moveTo>
                  <a:lnTo>
                    <a:pt x="1" y="12090"/>
                  </a:lnTo>
                  <a:lnTo>
                    <a:pt x="17340" y="12090"/>
                  </a:lnTo>
                  <a:lnTo>
                    <a:pt x="100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5"/>
            <p:cNvSpPr/>
            <p:nvPr/>
          </p:nvSpPr>
          <p:spPr>
            <a:xfrm>
              <a:off x="5021207" y="3764527"/>
              <a:ext cx="734349" cy="512011"/>
            </a:xfrm>
            <a:custGeom>
              <a:avLst/>
              <a:gdLst/>
              <a:ahLst/>
              <a:cxnLst/>
              <a:rect l="l" t="t" r="r" b="b"/>
              <a:pathLst>
                <a:path w="17340" h="12090" extrusionOk="0">
                  <a:moveTo>
                    <a:pt x="6212" y="0"/>
                  </a:moveTo>
                  <a:lnTo>
                    <a:pt x="1" y="12090"/>
                  </a:lnTo>
                  <a:lnTo>
                    <a:pt x="17340" y="12090"/>
                  </a:lnTo>
                  <a:lnTo>
                    <a:pt x="62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5"/>
            <p:cNvSpPr/>
            <p:nvPr/>
          </p:nvSpPr>
          <p:spPr>
            <a:xfrm>
              <a:off x="5124538" y="4226384"/>
              <a:ext cx="83048" cy="15712"/>
            </a:xfrm>
            <a:custGeom>
              <a:avLst/>
              <a:gdLst/>
              <a:ahLst/>
              <a:cxnLst/>
              <a:rect l="l" t="t" r="r" b="b"/>
              <a:pathLst>
                <a:path w="1961" h="371" extrusionOk="0">
                  <a:moveTo>
                    <a:pt x="1" y="1"/>
                  </a:moveTo>
                  <a:lnTo>
                    <a:pt x="1" y="370"/>
                  </a:lnTo>
                  <a:lnTo>
                    <a:pt x="1960" y="370"/>
                  </a:lnTo>
                  <a:lnTo>
                    <a:pt x="19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5"/>
            <p:cNvSpPr/>
            <p:nvPr/>
          </p:nvSpPr>
          <p:spPr>
            <a:xfrm>
              <a:off x="5288937" y="4226384"/>
              <a:ext cx="83048" cy="15712"/>
            </a:xfrm>
            <a:custGeom>
              <a:avLst/>
              <a:gdLst/>
              <a:ahLst/>
              <a:cxnLst/>
              <a:rect l="l" t="t" r="r" b="b"/>
              <a:pathLst>
                <a:path w="1961" h="371" extrusionOk="0">
                  <a:moveTo>
                    <a:pt x="1" y="1"/>
                  </a:moveTo>
                  <a:lnTo>
                    <a:pt x="1" y="370"/>
                  </a:lnTo>
                  <a:lnTo>
                    <a:pt x="1960" y="370"/>
                  </a:lnTo>
                  <a:lnTo>
                    <a:pt x="19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5"/>
            <p:cNvSpPr/>
            <p:nvPr/>
          </p:nvSpPr>
          <p:spPr>
            <a:xfrm>
              <a:off x="5472138" y="4152824"/>
              <a:ext cx="81439" cy="15669"/>
            </a:xfrm>
            <a:custGeom>
              <a:avLst/>
              <a:gdLst/>
              <a:ahLst/>
              <a:cxnLst/>
              <a:rect l="l" t="t" r="r" b="b"/>
              <a:pathLst>
                <a:path w="1923" h="370" extrusionOk="0">
                  <a:moveTo>
                    <a:pt x="0" y="0"/>
                  </a:moveTo>
                  <a:lnTo>
                    <a:pt x="0" y="370"/>
                  </a:lnTo>
                  <a:lnTo>
                    <a:pt x="1923" y="370"/>
                  </a:lnTo>
                  <a:lnTo>
                    <a:pt x="192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5"/>
            <p:cNvSpPr/>
            <p:nvPr/>
          </p:nvSpPr>
          <p:spPr>
            <a:xfrm>
              <a:off x="5234137" y="4188821"/>
              <a:ext cx="83048" cy="15712"/>
            </a:xfrm>
            <a:custGeom>
              <a:avLst/>
              <a:gdLst/>
              <a:ahLst/>
              <a:cxnLst/>
              <a:rect l="l" t="t" r="r" b="b"/>
              <a:pathLst>
                <a:path w="1961" h="371" extrusionOk="0">
                  <a:moveTo>
                    <a:pt x="1" y="0"/>
                  </a:moveTo>
                  <a:lnTo>
                    <a:pt x="1" y="370"/>
                  </a:lnTo>
                  <a:lnTo>
                    <a:pt x="1960" y="370"/>
                  </a:lnTo>
                  <a:lnTo>
                    <a:pt x="19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5"/>
            <p:cNvSpPr/>
            <p:nvPr/>
          </p:nvSpPr>
          <p:spPr>
            <a:xfrm>
              <a:off x="5188739" y="4152824"/>
              <a:ext cx="83006" cy="15669"/>
            </a:xfrm>
            <a:custGeom>
              <a:avLst/>
              <a:gdLst/>
              <a:ahLst/>
              <a:cxnLst/>
              <a:rect l="l" t="t" r="r" b="b"/>
              <a:pathLst>
                <a:path w="1960" h="370" extrusionOk="0">
                  <a:moveTo>
                    <a:pt x="0" y="0"/>
                  </a:moveTo>
                  <a:lnTo>
                    <a:pt x="0" y="370"/>
                  </a:lnTo>
                  <a:lnTo>
                    <a:pt x="1960" y="370"/>
                  </a:lnTo>
                  <a:lnTo>
                    <a:pt x="19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5"/>
            <p:cNvSpPr/>
            <p:nvPr/>
          </p:nvSpPr>
          <p:spPr>
            <a:xfrm>
              <a:off x="5281102" y="3997827"/>
              <a:ext cx="83048" cy="15669"/>
            </a:xfrm>
            <a:custGeom>
              <a:avLst/>
              <a:gdLst/>
              <a:ahLst/>
              <a:cxnLst/>
              <a:rect l="l" t="t" r="r" b="b"/>
              <a:pathLst>
                <a:path w="1961" h="370" extrusionOk="0">
                  <a:moveTo>
                    <a:pt x="1" y="0"/>
                  </a:moveTo>
                  <a:lnTo>
                    <a:pt x="1" y="370"/>
                  </a:lnTo>
                  <a:lnTo>
                    <a:pt x="1960" y="370"/>
                  </a:lnTo>
                  <a:lnTo>
                    <a:pt x="19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5"/>
            <p:cNvSpPr/>
            <p:nvPr/>
          </p:nvSpPr>
          <p:spPr>
            <a:xfrm>
              <a:off x="5260775" y="3866292"/>
              <a:ext cx="81439" cy="15712"/>
            </a:xfrm>
            <a:custGeom>
              <a:avLst/>
              <a:gdLst/>
              <a:ahLst/>
              <a:cxnLst/>
              <a:rect l="l" t="t" r="r" b="b"/>
              <a:pathLst>
                <a:path w="1923" h="371" extrusionOk="0">
                  <a:moveTo>
                    <a:pt x="0" y="1"/>
                  </a:moveTo>
                  <a:lnTo>
                    <a:pt x="0" y="370"/>
                  </a:lnTo>
                  <a:lnTo>
                    <a:pt x="1923" y="370"/>
                  </a:lnTo>
                  <a:lnTo>
                    <a:pt x="192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5"/>
            <p:cNvSpPr/>
            <p:nvPr/>
          </p:nvSpPr>
          <p:spPr>
            <a:xfrm>
              <a:off x="5207542" y="4032257"/>
              <a:ext cx="81439" cy="15712"/>
            </a:xfrm>
            <a:custGeom>
              <a:avLst/>
              <a:gdLst/>
              <a:ahLst/>
              <a:cxnLst/>
              <a:rect l="l" t="t" r="r" b="b"/>
              <a:pathLst>
                <a:path w="1923" h="371" extrusionOk="0">
                  <a:moveTo>
                    <a:pt x="0" y="0"/>
                  </a:moveTo>
                  <a:lnTo>
                    <a:pt x="0" y="370"/>
                  </a:lnTo>
                  <a:lnTo>
                    <a:pt x="1923" y="370"/>
                  </a:lnTo>
                  <a:lnTo>
                    <a:pt x="19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5"/>
            <p:cNvSpPr/>
            <p:nvPr/>
          </p:nvSpPr>
          <p:spPr>
            <a:xfrm>
              <a:off x="5301472" y="4032257"/>
              <a:ext cx="43875" cy="15712"/>
            </a:xfrm>
            <a:custGeom>
              <a:avLst/>
              <a:gdLst/>
              <a:ahLst/>
              <a:cxnLst/>
              <a:rect l="l" t="t" r="r" b="b"/>
              <a:pathLst>
                <a:path w="1036" h="371" extrusionOk="0">
                  <a:moveTo>
                    <a:pt x="0" y="0"/>
                  </a:moveTo>
                  <a:lnTo>
                    <a:pt x="0" y="370"/>
                  </a:lnTo>
                  <a:lnTo>
                    <a:pt x="1036" y="370"/>
                  </a:lnTo>
                  <a:lnTo>
                    <a:pt x="103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5"/>
            <p:cNvSpPr/>
            <p:nvPr/>
          </p:nvSpPr>
          <p:spPr>
            <a:xfrm>
              <a:off x="5226303" y="4226384"/>
              <a:ext cx="45442" cy="15712"/>
            </a:xfrm>
            <a:custGeom>
              <a:avLst/>
              <a:gdLst/>
              <a:ahLst/>
              <a:cxnLst/>
              <a:rect l="l" t="t" r="r" b="b"/>
              <a:pathLst>
                <a:path w="1073" h="371" extrusionOk="0">
                  <a:moveTo>
                    <a:pt x="1" y="1"/>
                  </a:moveTo>
                  <a:lnTo>
                    <a:pt x="1" y="370"/>
                  </a:lnTo>
                  <a:lnTo>
                    <a:pt x="1073" y="370"/>
                  </a:lnTo>
                  <a:lnTo>
                    <a:pt x="107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5"/>
            <p:cNvSpPr/>
            <p:nvPr/>
          </p:nvSpPr>
          <p:spPr>
            <a:xfrm>
              <a:off x="5414205" y="4129320"/>
              <a:ext cx="45442" cy="15712"/>
            </a:xfrm>
            <a:custGeom>
              <a:avLst/>
              <a:gdLst/>
              <a:ahLst/>
              <a:cxnLst/>
              <a:rect l="l" t="t" r="r" b="b"/>
              <a:pathLst>
                <a:path w="1073" h="371" extrusionOk="0">
                  <a:moveTo>
                    <a:pt x="0" y="1"/>
                  </a:moveTo>
                  <a:lnTo>
                    <a:pt x="0" y="370"/>
                  </a:lnTo>
                  <a:lnTo>
                    <a:pt x="1072" y="370"/>
                  </a:lnTo>
                  <a:lnTo>
                    <a:pt x="10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5"/>
            <p:cNvSpPr/>
            <p:nvPr/>
          </p:nvSpPr>
          <p:spPr>
            <a:xfrm>
              <a:off x="5373465" y="3943028"/>
              <a:ext cx="45484" cy="15669"/>
            </a:xfrm>
            <a:custGeom>
              <a:avLst/>
              <a:gdLst/>
              <a:ahLst/>
              <a:cxnLst/>
              <a:rect l="l" t="t" r="r" b="b"/>
              <a:pathLst>
                <a:path w="1074" h="370" extrusionOk="0">
                  <a:moveTo>
                    <a:pt x="1" y="0"/>
                  </a:moveTo>
                  <a:lnTo>
                    <a:pt x="1" y="370"/>
                  </a:lnTo>
                  <a:lnTo>
                    <a:pt x="1073" y="370"/>
                  </a:lnTo>
                  <a:lnTo>
                    <a:pt x="10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5"/>
            <p:cNvSpPr/>
            <p:nvPr/>
          </p:nvSpPr>
          <p:spPr>
            <a:xfrm>
              <a:off x="5324933" y="3897587"/>
              <a:ext cx="45484" cy="15712"/>
            </a:xfrm>
            <a:custGeom>
              <a:avLst/>
              <a:gdLst/>
              <a:ahLst/>
              <a:cxnLst/>
              <a:rect l="l" t="t" r="r" b="b"/>
              <a:pathLst>
                <a:path w="1074" h="371" extrusionOk="0">
                  <a:moveTo>
                    <a:pt x="1" y="1"/>
                  </a:moveTo>
                  <a:lnTo>
                    <a:pt x="1" y="371"/>
                  </a:lnTo>
                  <a:lnTo>
                    <a:pt x="1073" y="371"/>
                  </a:lnTo>
                  <a:lnTo>
                    <a:pt x="107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5"/>
            <p:cNvSpPr/>
            <p:nvPr/>
          </p:nvSpPr>
          <p:spPr>
            <a:xfrm>
              <a:off x="5124538" y="4152824"/>
              <a:ext cx="45442" cy="15669"/>
            </a:xfrm>
            <a:custGeom>
              <a:avLst/>
              <a:gdLst/>
              <a:ahLst/>
              <a:cxnLst/>
              <a:rect l="l" t="t" r="r" b="b"/>
              <a:pathLst>
                <a:path w="1073" h="370" extrusionOk="0">
                  <a:moveTo>
                    <a:pt x="1" y="0"/>
                  </a:moveTo>
                  <a:lnTo>
                    <a:pt x="1" y="370"/>
                  </a:lnTo>
                  <a:lnTo>
                    <a:pt x="1073" y="370"/>
                  </a:lnTo>
                  <a:lnTo>
                    <a:pt x="10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5"/>
            <p:cNvSpPr/>
            <p:nvPr/>
          </p:nvSpPr>
          <p:spPr>
            <a:xfrm>
              <a:off x="5472138" y="4129320"/>
              <a:ext cx="43875" cy="15712"/>
            </a:xfrm>
            <a:custGeom>
              <a:avLst/>
              <a:gdLst/>
              <a:ahLst/>
              <a:cxnLst/>
              <a:rect l="l" t="t" r="r" b="b"/>
              <a:pathLst>
                <a:path w="1036" h="371" extrusionOk="0">
                  <a:moveTo>
                    <a:pt x="0" y="1"/>
                  </a:moveTo>
                  <a:lnTo>
                    <a:pt x="0" y="370"/>
                  </a:lnTo>
                  <a:lnTo>
                    <a:pt x="1035" y="370"/>
                  </a:lnTo>
                  <a:lnTo>
                    <a:pt x="103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5"/>
            <p:cNvSpPr/>
            <p:nvPr/>
          </p:nvSpPr>
          <p:spPr>
            <a:xfrm>
              <a:off x="5395402" y="4096458"/>
              <a:ext cx="81481" cy="15669"/>
            </a:xfrm>
            <a:custGeom>
              <a:avLst/>
              <a:gdLst/>
              <a:ahLst/>
              <a:cxnLst/>
              <a:rect l="l" t="t" r="r" b="b"/>
              <a:pathLst>
                <a:path w="1924" h="370" extrusionOk="0">
                  <a:moveTo>
                    <a:pt x="1" y="0"/>
                  </a:moveTo>
                  <a:lnTo>
                    <a:pt x="1" y="370"/>
                  </a:lnTo>
                  <a:lnTo>
                    <a:pt x="1923" y="370"/>
                  </a:lnTo>
                  <a:lnTo>
                    <a:pt x="19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5"/>
            <p:cNvSpPr/>
            <p:nvPr/>
          </p:nvSpPr>
          <p:spPr>
            <a:xfrm>
              <a:off x="5321799" y="4129320"/>
              <a:ext cx="83048" cy="15712"/>
            </a:xfrm>
            <a:custGeom>
              <a:avLst/>
              <a:gdLst/>
              <a:ahLst/>
              <a:cxnLst/>
              <a:rect l="l" t="t" r="r" b="b"/>
              <a:pathLst>
                <a:path w="1961" h="371" extrusionOk="0">
                  <a:moveTo>
                    <a:pt x="1" y="1"/>
                  </a:moveTo>
                  <a:lnTo>
                    <a:pt x="1" y="370"/>
                  </a:lnTo>
                  <a:lnTo>
                    <a:pt x="1960" y="370"/>
                  </a:lnTo>
                  <a:lnTo>
                    <a:pt x="19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5"/>
            <p:cNvSpPr/>
            <p:nvPr/>
          </p:nvSpPr>
          <p:spPr>
            <a:xfrm>
              <a:off x="5530071" y="4191954"/>
              <a:ext cx="83006" cy="15712"/>
            </a:xfrm>
            <a:custGeom>
              <a:avLst/>
              <a:gdLst/>
              <a:ahLst/>
              <a:cxnLst/>
              <a:rect l="l" t="t" r="r" b="b"/>
              <a:pathLst>
                <a:path w="1960" h="371" extrusionOk="0">
                  <a:moveTo>
                    <a:pt x="0" y="0"/>
                  </a:moveTo>
                  <a:lnTo>
                    <a:pt x="0" y="370"/>
                  </a:lnTo>
                  <a:lnTo>
                    <a:pt x="1960" y="370"/>
                  </a:lnTo>
                  <a:lnTo>
                    <a:pt x="19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5"/>
            <p:cNvSpPr/>
            <p:nvPr/>
          </p:nvSpPr>
          <p:spPr>
            <a:xfrm>
              <a:off x="4681442" y="3974324"/>
              <a:ext cx="432182" cy="302210"/>
            </a:xfrm>
            <a:custGeom>
              <a:avLst/>
              <a:gdLst/>
              <a:ahLst/>
              <a:cxnLst/>
              <a:rect l="l" t="t" r="r" b="b"/>
              <a:pathLst>
                <a:path w="10205" h="7136" extrusionOk="0">
                  <a:moveTo>
                    <a:pt x="5916" y="0"/>
                  </a:moveTo>
                  <a:lnTo>
                    <a:pt x="1" y="7136"/>
                  </a:lnTo>
                  <a:lnTo>
                    <a:pt x="10205" y="7136"/>
                  </a:lnTo>
                  <a:lnTo>
                    <a:pt x="59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5"/>
            <p:cNvSpPr/>
            <p:nvPr/>
          </p:nvSpPr>
          <p:spPr>
            <a:xfrm>
              <a:off x="4776981" y="3974324"/>
              <a:ext cx="433749" cy="302210"/>
            </a:xfrm>
            <a:custGeom>
              <a:avLst/>
              <a:gdLst/>
              <a:ahLst/>
              <a:cxnLst/>
              <a:rect l="l" t="t" r="r" b="b"/>
              <a:pathLst>
                <a:path w="10242" h="7136" extrusionOk="0">
                  <a:moveTo>
                    <a:pt x="3660" y="0"/>
                  </a:moveTo>
                  <a:lnTo>
                    <a:pt x="0" y="7136"/>
                  </a:lnTo>
                  <a:lnTo>
                    <a:pt x="10241" y="7136"/>
                  </a:lnTo>
                  <a:lnTo>
                    <a:pt x="36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5"/>
            <p:cNvSpPr/>
            <p:nvPr/>
          </p:nvSpPr>
          <p:spPr>
            <a:xfrm>
              <a:off x="5018073" y="4180986"/>
              <a:ext cx="43875" cy="15712"/>
            </a:xfrm>
            <a:custGeom>
              <a:avLst/>
              <a:gdLst/>
              <a:ahLst/>
              <a:cxnLst/>
              <a:rect l="l" t="t" r="r" b="b"/>
              <a:pathLst>
                <a:path w="1036" h="371" extrusionOk="0">
                  <a:moveTo>
                    <a:pt x="1" y="1"/>
                  </a:moveTo>
                  <a:lnTo>
                    <a:pt x="1" y="370"/>
                  </a:lnTo>
                  <a:lnTo>
                    <a:pt x="1036" y="370"/>
                  </a:lnTo>
                  <a:lnTo>
                    <a:pt x="10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5"/>
            <p:cNvSpPr/>
            <p:nvPr/>
          </p:nvSpPr>
          <p:spPr>
            <a:xfrm>
              <a:off x="4841140" y="4240486"/>
              <a:ext cx="45484" cy="15712"/>
            </a:xfrm>
            <a:custGeom>
              <a:avLst/>
              <a:gdLst/>
              <a:ahLst/>
              <a:cxnLst/>
              <a:rect l="l" t="t" r="r" b="b"/>
              <a:pathLst>
                <a:path w="1074" h="371" extrusionOk="0">
                  <a:moveTo>
                    <a:pt x="1" y="1"/>
                  </a:moveTo>
                  <a:lnTo>
                    <a:pt x="1" y="370"/>
                  </a:lnTo>
                  <a:lnTo>
                    <a:pt x="1073" y="370"/>
                  </a:lnTo>
                  <a:lnTo>
                    <a:pt x="107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5"/>
            <p:cNvSpPr/>
            <p:nvPr/>
          </p:nvSpPr>
          <p:spPr>
            <a:xfrm>
              <a:off x="4903774" y="4159092"/>
              <a:ext cx="45442" cy="15669"/>
            </a:xfrm>
            <a:custGeom>
              <a:avLst/>
              <a:gdLst/>
              <a:ahLst/>
              <a:cxnLst/>
              <a:rect l="l" t="t" r="r" b="b"/>
              <a:pathLst>
                <a:path w="1073" h="370" extrusionOk="0">
                  <a:moveTo>
                    <a:pt x="1" y="0"/>
                  </a:moveTo>
                  <a:lnTo>
                    <a:pt x="1" y="370"/>
                  </a:lnTo>
                  <a:lnTo>
                    <a:pt x="1073" y="370"/>
                  </a:lnTo>
                  <a:lnTo>
                    <a:pt x="10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5"/>
            <p:cNvSpPr/>
            <p:nvPr/>
          </p:nvSpPr>
          <p:spPr>
            <a:xfrm>
              <a:off x="4936679" y="4091757"/>
              <a:ext cx="45442" cy="15669"/>
            </a:xfrm>
            <a:custGeom>
              <a:avLst/>
              <a:gdLst/>
              <a:ahLst/>
              <a:cxnLst/>
              <a:rect l="l" t="t" r="r" b="b"/>
              <a:pathLst>
                <a:path w="1073" h="370" extrusionOk="0">
                  <a:moveTo>
                    <a:pt x="0" y="0"/>
                  </a:moveTo>
                  <a:lnTo>
                    <a:pt x="0" y="370"/>
                  </a:lnTo>
                  <a:lnTo>
                    <a:pt x="1072" y="370"/>
                  </a:lnTo>
                  <a:lnTo>
                    <a:pt x="10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5"/>
            <p:cNvSpPr/>
            <p:nvPr/>
          </p:nvSpPr>
          <p:spPr>
            <a:xfrm>
              <a:off x="4878746" y="4124620"/>
              <a:ext cx="81439" cy="15712"/>
            </a:xfrm>
            <a:custGeom>
              <a:avLst/>
              <a:gdLst/>
              <a:ahLst/>
              <a:cxnLst/>
              <a:rect l="l" t="t" r="r" b="b"/>
              <a:pathLst>
                <a:path w="1923" h="371" extrusionOk="0">
                  <a:moveTo>
                    <a:pt x="0" y="1"/>
                  </a:moveTo>
                  <a:lnTo>
                    <a:pt x="0" y="370"/>
                  </a:lnTo>
                  <a:lnTo>
                    <a:pt x="1923" y="370"/>
                  </a:lnTo>
                  <a:lnTo>
                    <a:pt x="192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5"/>
            <p:cNvSpPr/>
            <p:nvPr/>
          </p:nvSpPr>
          <p:spPr>
            <a:xfrm>
              <a:off x="5018073" y="4215416"/>
              <a:ext cx="81481" cy="15712"/>
            </a:xfrm>
            <a:custGeom>
              <a:avLst/>
              <a:gdLst/>
              <a:ahLst/>
              <a:cxnLst/>
              <a:rect l="l" t="t" r="r" b="b"/>
              <a:pathLst>
                <a:path w="1924" h="371" extrusionOk="0">
                  <a:moveTo>
                    <a:pt x="1" y="1"/>
                  </a:moveTo>
                  <a:lnTo>
                    <a:pt x="1" y="371"/>
                  </a:lnTo>
                  <a:lnTo>
                    <a:pt x="1923" y="371"/>
                  </a:lnTo>
                  <a:lnTo>
                    <a:pt x="192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5"/>
            <p:cNvSpPr/>
            <p:nvPr/>
          </p:nvSpPr>
          <p:spPr>
            <a:xfrm>
              <a:off x="5326500" y="3974324"/>
              <a:ext cx="432182" cy="302210"/>
            </a:xfrm>
            <a:custGeom>
              <a:avLst/>
              <a:gdLst/>
              <a:ahLst/>
              <a:cxnLst/>
              <a:rect l="l" t="t" r="r" b="b"/>
              <a:pathLst>
                <a:path w="10205" h="7136" extrusionOk="0">
                  <a:moveTo>
                    <a:pt x="5916" y="0"/>
                  </a:moveTo>
                  <a:lnTo>
                    <a:pt x="1" y="7136"/>
                  </a:lnTo>
                  <a:lnTo>
                    <a:pt x="10205" y="7136"/>
                  </a:lnTo>
                  <a:lnTo>
                    <a:pt x="59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5"/>
            <p:cNvSpPr/>
            <p:nvPr/>
          </p:nvSpPr>
          <p:spPr>
            <a:xfrm>
              <a:off x="5422039" y="3974324"/>
              <a:ext cx="435273" cy="302210"/>
            </a:xfrm>
            <a:custGeom>
              <a:avLst/>
              <a:gdLst/>
              <a:ahLst/>
              <a:cxnLst/>
              <a:rect l="l" t="t" r="r" b="b"/>
              <a:pathLst>
                <a:path w="10278" h="7136" extrusionOk="0">
                  <a:moveTo>
                    <a:pt x="3660" y="0"/>
                  </a:moveTo>
                  <a:lnTo>
                    <a:pt x="0" y="7136"/>
                  </a:lnTo>
                  <a:lnTo>
                    <a:pt x="10278" y="7136"/>
                  </a:lnTo>
                  <a:lnTo>
                    <a:pt x="36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5"/>
            <p:cNvSpPr/>
            <p:nvPr/>
          </p:nvSpPr>
          <p:spPr>
            <a:xfrm>
              <a:off x="5669399" y="4180986"/>
              <a:ext cx="45442" cy="15712"/>
            </a:xfrm>
            <a:custGeom>
              <a:avLst/>
              <a:gdLst/>
              <a:ahLst/>
              <a:cxnLst/>
              <a:rect l="l" t="t" r="r" b="b"/>
              <a:pathLst>
                <a:path w="1073" h="371" extrusionOk="0">
                  <a:moveTo>
                    <a:pt x="0" y="1"/>
                  </a:moveTo>
                  <a:lnTo>
                    <a:pt x="0" y="370"/>
                  </a:lnTo>
                  <a:lnTo>
                    <a:pt x="1073" y="370"/>
                  </a:lnTo>
                  <a:lnTo>
                    <a:pt x="107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5"/>
            <p:cNvSpPr/>
            <p:nvPr/>
          </p:nvSpPr>
          <p:spPr>
            <a:xfrm>
              <a:off x="5556666" y="4159092"/>
              <a:ext cx="45442" cy="15669"/>
            </a:xfrm>
            <a:custGeom>
              <a:avLst/>
              <a:gdLst/>
              <a:ahLst/>
              <a:cxnLst/>
              <a:rect l="l" t="t" r="r" b="b"/>
              <a:pathLst>
                <a:path w="1073" h="370" extrusionOk="0">
                  <a:moveTo>
                    <a:pt x="1" y="0"/>
                  </a:moveTo>
                  <a:lnTo>
                    <a:pt x="1" y="370"/>
                  </a:lnTo>
                  <a:lnTo>
                    <a:pt x="1073" y="370"/>
                  </a:lnTo>
                  <a:lnTo>
                    <a:pt x="10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5"/>
            <p:cNvSpPr/>
            <p:nvPr/>
          </p:nvSpPr>
          <p:spPr>
            <a:xfrm>
              <a:off x="5732033" y="4249888"/>
              <a:ext cx="43875" cy="15712"/>
            </a:xfrm>
            <a:custGeom>
              <a:avLst/>
              <a:gdLst/>
              <a:ahLst/>
              <a:cxnLst/>
              <a:rect l="l" t="t" r="r" b="b"/>
              <a:pathLst>
                <a:path w="1036" h="371" extrusionOk="0">
                  <a:moveTo>
                    <a:pt x="0" y="0"/>
                  </a:moveTo>
                  <a:lnTo>
                    <a:pt x="0" y="370"/>
                  </a:lnTo>
                  <a:lnTo>
                    <a:pt x="1035" y="370"/>
                  </a:lnTo>
                  <a:lnTo>
                    <a:pt x="103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5"/>
            <p:cNvSpPr/>
            <p:nvPr/>
          </p:nvSpPr>
          <p:spPr>
            <a:xfrm>
              <a:off x="5530071" y="4124620"/>
              <a:ext cx="83006" cy="15712"/>
            </a:xfrm>
            <a:custGeom>
              <a:avLst/>
              <a:gdLst/>
              <a:ahLst/>
              <a:cxnLst/>
              <a:rect l="l" t="t" r="r" b="b"/>
              <a:pathLst>
                <a:path w="1960" h="371" extrusionOk="0">
                  <a:moveTo>
                    <a:pt x="0" y="1"/>
                  </a:moveTo>
                  <a:lnTo>
                    <a:pt x="0" y="370"/>
                  </a:lnTo>
                  <a:lnTo>
                    <a:pt x="1960" y="370"/>
                  </a:lnTo>
                  <a:lnTo>
                    <a:pt x="19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5"/>
            <p:cNvSpPr/>
            <p:nvPr/>
          </p:nvSpPr>
          <p:spPr>
            <a:xfrm>
              <a:off x="5669399" y="4215416"/>
              <a:ext cx="81439" cy="15712"/>
            </a:xfrm>
            <a:custGeom>
              <a:avLst/>
              <a:gdLst/>
              <a:ahLst/>
              <a:cxnLst/>
              <a:rect l="l" t="t" r="r" b="b"/>
              <a:pathLst>
                <a:path w="1923" h="371" extrusionOk="0">
                  <a:moveTo>
                    <a:pt x="0" y="1"/>
                  </a:moveTo>
                  <a:lnTo>
                    <a:pt x="0" y="371"/>
                  </a:lnTo>
                  <a:lnTo>
                    <a:pt x="1923" y="371"/>
                  </a:lnTo>
                  <a:lnTo>
                    <a:pt x="192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5"/>
            <p:cNvSpPr/>
            <p:nvPr/>
          </p:nvSpPr>
          <p:spPr>
            <a:xfrm>
              <a:off x="5935561" y="3974324"/>
              <a:ext cx="433749" cy="302210"/>
            </a:xfrm>
            <a:custGeom>
              <a:avLst/>
              <a:gdLst/>
              <a:ahLst/>
              <a:cxnLst/>
              <a:rect l="l" t="t" r="r" b="b"/>
              <a:pathLst>
                <a:path w="10242" h="7136" extrusionOk="0">
                  <a:moveTo>
                    <a:pt x="5953" y="0"/>
                  </a:moveTo>
                  <a:lnTo>
                    <a:pt x="0" y="7136"/>
                  </a:lnTo>
                  <a:lnTo>
                    <a:pt x="10241" y="7136"/>
                  </a:lnTo>
                  <a:lnTo>
                    <a:pt x="59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5"/>
            <p:cNvSpPr/>
            <p:nvPr/>
          </p:nvSpPr>
          <p:spPr>
            <a:xfrm>
              <a:off x="6032625" y="3974324"/>
              <a:ext cx="433749" cy="302210"/>
            </a:xfrm>
            <a:custGeom>
              <a:avLst/>
              <a:gdLst/>
              <a:ahLst/>
              <a:cxnLst/>
              <a:rect l="l" t="t" r="r" b="b"/>
              <a:pathLst>
                <a:path w="10242" h="7136" extrusionOk="0">
                  <a:moveTo>
                    <a:pt x="3661" y="0"/>
                  </a:moveTo>
                  <a:lnTo>
                    <a:pt x="1" y="7136"/>
                  </a:lnTo>
                  <a:lnTo>
                    <a:pt x="10242" y="7136"/>
                  </a:lnTo>
                  <a:lnTo>
                    <a:pt x="36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5"/>
            <p:cNvSpPr/>
            <p:nvPr/>
          </p:nvSpPr>
          <p:spPr>
            <a:xfrm>
              <a:off x="6286252" y="4180986"/>
              <a:ext cx="43917" cy="15712"/>
            </a:xfrm>
            <a:custGeom>
              <a:avLst/>
              <a:gdLst/>
              <a:ahLst/>
              <a:cxnLst/>
              <a:rect l="l" t="t" r="r" b="b"/>
              <a:pathLst>
                <a:path w="1037" h="371" extrusionOk="0">
                  <a:moveTo>
                    <a:pt x="1" y="1"/>
                  </a:moveTo>
                  <a:lnTo>
                    <a:pt x="1" y="370"/>
                  </a:lnTo>
                  <a:lnTo>
                    <a:pt x="1036" y="370"/>
                  </a:lnTo>
                  <a:lnTo>
                    <a:pt x="10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5"/>
            <p:cNvSpPr/>
            <p:nvPr/>
          </p:nvSpPr>
          <p:spPr>
            <a:xfrm>
              <a:off x="6195456" y="4121486"/>
              <a:ext cx="45442" cy="15712"/>
            </a:xfrm>
            <a:custGeom>
              <a:avLst/>
              <a:gdLst/>
              <a:ahLst/>
              <a:cxnLst/>
              <a:rect l="l" t="t" r="r" b="b"/>
              <a:pathLst>
                <a:path w="1073" h="371" extrusionOk="0">
                  <a:moveTo>
                    <a:pt x="1" y="1"/>
                  </a:moveTo>
                  <a:lnTo>
                    <a:pt x="1" y="370"/>
                  </a:lnTo>
                  <a:lnTo>
                    <a:pt x="1073" y="370"/>
                  </a:lnTo>
                  <a:lnTo>
                    <a:pt x="107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5"/>
            <p:cNvSpPr/>
            <p:nvPr/>
          </p:nvSpPr>
          <p:spPr>
            <a:xfrm>
              <a:off x="6143791" y="4249888"/>
              <a:ext cx="45442" cy="15712"/>
            </a:xfrm>
            <a:custGeom>
              <a:avLst/>
              <a:gdLst/>
              <a:ahLst/>
              <a:cxnLst/>
              <a:rect l="l" t="t" r="r" b="b"/>
              <a:pathLst>
                <a:path w="1073" h="371" extrusionOk="0">
                  <a:moveTo>
                    <a:pt x="1" y="0"/>
                  </a:moveTo>
                  <a:lnTo>
                    <a:pt x="1" y="370"/>
                  </a:lnTo>
                  <a:lnTo>
                    <a:pt x="1073" y="370"/>
                  </a:lnTo>
                  <a:lnTo>
                    <a:pt x="10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5"/>
            <p:cNvSpPr/>
            <p:nvPr/>
          </p:nvSpPr>
          <p:spPr>
            <a:xfrm>
              <a:off x="6345753" y="4249888"/>
              <a:ext cx="45442" cy="15712"/>
            </a:xfrm>
            <a:custGeom>
              <a:avLst/>
              <a:gdLst/>
              <a:ahLst/>
              <a:cxnLst/>
              <a:rect l="l" t="t" r="r" b="b"/>
              <a:pathLst>
                <a:path w="1073" h="371" extrusionOk="0">
                  <a:moveTo>
                    <a:pt x="1" y="0"/>
                  </a:moveTo>
                  <a:lnTo>
                    <a:pt x="1" y="370"/>
                  </a:lnTo>
                  <a:lnTo>
                    <a:pt x="1073" y="370"/>
                  </a:lnTo>
                  <a:lnTo>
                    <a:pt x="10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5"/>
            <p:cNvSpPr/>
            <p:nvPr/>
          </p:nvSpPr>
          <p:spPr>
            <a:xfrm>
              <a:off x="6168861" y="4085489"/>
              <a:ext cx="81439" cy="15712"/>
            </a:xfrm>
            <a:custGeom>
              <a:avLst/>
              <a:gdLst/>
              <a:ahLst/>
              <a:cxnLst/>
              <a:rect l="l" t="t" r="r" b="b"/>
              <a:pathLst>
                <a:path w="1923" h="371" extrusionOk="0">
                  <a:moveTo>
                    <a:pt x="0" y="0"/>
                  </a:moveTo>
                  <a:lnTo>
                    <a:pt x="0" y="370"/>
                  </a:lnTo>
                  <a:lnTo>
                    <a:pt x="1923" y="370"/>
                  </a:lnTo>
                  <a:lnTo>
                    <a:pt x="19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5"/>
            <p:cNvSpPr/>
            <p:nvPr/>
          </p:nvSpPr>
          <p:spPr>
            <a:xfrm>
              <a:off x="6087424" y="4215416"/>
              <a:ext cx="83048" cy="15712"/>
            </a:xfrm>
            <a:custGeom>
              <a:avLst/>
              <a:gdLst/>
              <a:ahLst/>
              <a:cxnLst/>
              <a:rect l="l" t="t" r="r" b="b"/>
              <a:pathLst>
                <a:path w="1961" h="371" extrusionOk="0">
                  <a:moveTo>
                    <a:pt x="1" y="1"/>
                  </a:moveTo>
                  <a:lnTo>
                    <a:pt x="1" y="371"/>
                  </a:lnTo>
                  <a:lnTo>
                    <a:pt x="1960" y="371"/>
                  </a:lnTo>
                  <a:lnTo>
                    <a:pt x="19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5"/>
            <p:cNvSpPr/>
            <p:nvPr/>
          </p:nvSpPr>
          <p:spPr>
            <a:xfrm>
              <a:off x="5340602" y="3321431"/>
              <a:ext cx="440017" cy="125314"/>
            </a:xfrm>
            <a:custGeom>
              <a:avLst/>
              <a:gdLst/>
              <a:ahLst/>
              <a:cxnLst/>
              <a:rect l="l" t="t" r="r" b="b"/>
              <a:pathLst>
                <a:path w="10390" h="2959" extrusionOk="0">
                  <a:moveTo>
                    <a:pt x="3328" y="1"/>
                  </a:moveTo>
                  <a:cubicBezTo>
                    <a:pt x="1627" y="1"/>
                    <a:pt x="185" y="1295"/>
                    <a:pt x="1" y="2958"/>
                  </a:cubicBezTo>
                  <a:lnTo>
                    <a:pt x="10389" y="2958"/>
                  </a:lnTo>
                  <a:cubicBezTo>
                    <a:pt x="10241" y="2145"/>
                    <a:pt x="9576" y="1553"/>
                    <a:pt x="8726" y="1553"/>
                  </a:cubicBezTo>
                  <a:cubicBezTo>
                    <a:pt x="8208" y="1553"/>
                    <a:pt x="7727" y="1775"/>
                    <a:pt x="7432" y="2219"/>
                  </a:cubicBezTo>
                  <a:cubicBezTo>
                    <a:pt x="7099" y="1849"/>
                    <a:pt x="6655" y="1590"/>
                    <a:pt x="6138" y="1553"/>
                  </a:cubicBezTo>
                  <a:cubicBezTo>
                    <a:pt x="5546" y="629"/>
                    <a:pt x="4511" y="1"/>
                    <a:pt x="3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5"/>
            <p:cNvSpPr/>
            <p:nvPr/>
          </p:nvSpPr>
          <p:spPr>
            <a:xfrm>
              <a:off x="5209109" y="3277600"/>
              <a:ext cx="321013" cy="321013"/>
            </a:xfrm>
            <a:custGeom>
              <a:avLst/>
              <a:gdLst/>
              <a:ahLst/>
              <a:cxnLst/>
              <a:rect l="l" t="t" r="r" b="b"/>
              <a:pathLst>
                <a:path w="7580" h="7580" extrusionOk="0">
                  <a:moveTo>
                    <a:pt x="3808" y="1"/>
                  </a:moveTo>
                  <a:cubicBezTo>
                    <a:pt x="1701" y="1"/>
                    <a:pt x="0" y="1701"/>
                    <a:pt x="0" y="3772"/>
                  </a:cubicBezTo>
                  <a:cubicBezTo>
                    <a:pt x="0" y="5879"/>
                    <a:pt x="1701" y="7580"/>
                    <a:pt x="3808" y="7580"/>
                  </a:cubicBezTo>
                  <a:cubicBezTo>
                    <a:pt x="5878" y="7580"/>
                    <a:pt x="7579" y="5879"/>
                    <a:pt x="7579" y="3772"/>
                  </a:cubicBezTo>
                  <a:cubicBezTo>
                    <a:pt x="7579" y="1701"/>
                    <a:pt x="5878" y="1"/>
                    <a:pt x="38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5"/>
            <p:cNvSpPr/>
            <p:nvPr/>
          </p:nvSpPr>
          <p:spPr>
            <a:xfrm>
              <a:off x="4900640" y="3487396"/>
              <a:ext cx="660787" cy="123747"/>
            </a:xfrm>
            <a:custGeom>
              <a:avLst/>
              <a:gdLst/>
              <a:ahLst/>
              <a:cxnLst/>
              <a:rect l="l" t="t" r="r" b="b"/>
              <a:pathLst>
                <a:path w="15603" h="2922" extrusionOk="0">
                  <a:moveTo>
                    <a:pt x="6471" y="1"/>
                  </a:moveTo>
                  <a:cubicBezTo>
                    <a:pt x="5362" y="1"/>
                    <a:pt x="4326" y="555"/>
                    <a:pt x="3735" y="1369"/>
                  </a:cubicBezTo>
                  <a:cubicBezTo>
                    <a:pt x="3365" y="1110"/>
                    <a:pt x="2848" y="925"/>
                    <a:pt x="2330" y="925"/>
                  </a:cubicBezTo>
                  <a:cubicBezTo>
                    <a:pt x="1147" y="925"/>
                    <a:pt x="186" y="1775"/>
                    <a:pt x="1" y="2921"/>
                  </a:cubicBezTo>
                  <a:lnTo>
                    <a:pt x="15602" y="2921"/>
                  </a:lnTo>
                  <a:cubicBezTo>
                    <a:pt x="15418" y="2108"/>
                    <a:pt x="14678" y="1516"/>
                    <a:pt x="13865" y="1516"/>
                  </a:cubicBezTo>
                  <a:cubicBezTo>
                    <a:pt x="13347" y="1516"/>
                    <a:pt x="12941" y="1701"/>
                    <a:pt x="12608" y="2071"/>
                  </a:cubicBezTo>
                  <a:cubicBezTo>
                    <a:pt x="12201" y="1369"/>
                    <a:pt x="11462" y="962"/>
                    <a:pt x="10574" y="962"/>
                  </a:cubicBezTo>
                  <a:cubicBezTo>
                    <a:pt x="10057" y="962"/>
                    <a:pt x="9539" y="1147"/>
                    <a:pt x="9170" y="1442"/>
                  </a:cubicBezTo>
                  <a:cubicBezTo>
                    <a:pt x="8578" y="555"/>
                    <a:pt x="7580" y="1"/>
                    <a:pt x="64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5"/>
            <p:cNvSpPr/>
            <p:nvPr/>
          </p:nvSpPr>
          <p:spPr>
            <a:xfrm>
              <a:off x="5927727" y="3964922"/>
              <a:ext cx="555886" cy="311611"/>
            </a:xfrm>
            <a:custGeom>
              <a:avLst/>
              <a:gdLst/>
              <a:ahLst/>
              <a:cxnLst/>
              <a:rect l="l" t="t" r="r" b="b"/>
              <a:pathLst>
                <a:path w="13126" h="7358" extrusionOk="0">
                  <a:moveTo>
                    <a:pt x="6138" y="1"/>
                  </a:moveTo>
                  <a:lnTo>
                    <a:pt x="1" y="7358"/>
                  </a:lnTo>
                  <a:lnTo>
                    <a:pt x="370" y="7358"/>
                  </a:lnTo>
                  <a:lnTo>
                    <a:pt x="6138" y="407"/>
                  </a:lnTo>
                  <a:lnTo>
                    <a:pt x="12719" y="7358"/>
                  </a:lnTo>
                  <a:lnTo>
                    <a:pt x="13125" y="7358"/>
                  </a:lnTo>
                  <a:lnTo>
                    <a:pt x="613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5"/>
            <p:cNvSpPr/>
            <p:nvPr/>
          </p:nvSpPr>
          <p:spPr>
            <a:xfrm>
              <a:off x="5317141" y="3964922"/>
              <a:ext cx="548009" cy="311611"/>
            </a:xfrm>
            <a:custGeom>
              <a:avLst/>
              <a:gdLst/>
              <a:ahLst/>
              <a:cxnLst/>
              <a:rect l="l" t="t" r="r" b="b"/>
              <a:pathLst>
                <a:path w="12940" h="7358" extrusionOk="0">
                  <a:moveTo>
                    <a:pt x="6137" y="1"/>
                  </a:moveTo>
                  <a:lnTo>
                    <a:pt x="0" y="7358"/>
                  </a:lnTo>
                  <a:lnTo>
                    <a:pt x="407" y="7358"/>
                  </a:lnTo>
                  <a:lnTo>
                    <a:pt x="6137" y="407"/>
                  </a:lnTo>
                  <a:lnTo>
                    <a:pt x="12570" y="7358"/>
                  </a:lnTo>
                  <a:lnTo>
                    <a:pt x="12940" y="7358"/>
                  </a:lnTo>
                  <a:lnTo>
                    <a:pt x="61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5"/>
            <p:cNvSpPr/>
            <p:nvPr/>
          </p:nvSpPr>
          <p:spPr>
            <a:xfrm>
              <a:off x="4673650" y="3964922"/>
              <a:ext cx="544875" cy="311611"/>
            </a:xfrm>
            <a:custGeom>
              <a:avLst/>
              <a:gdLst/>
              <a:ahLst/>
              <a:cxnLst/>
              <a:rect l="l" t="t" r="r" b="b"/>
              <a:pathLst>
                <a:path w="12866" h="7358" extrusionOk="0">
                  <a:moveTo>
                    <a:pt x="6100" y="1"/>
                  </a:moveTo>
                  <a:lnTo>
                    <a:pt x="0" y="7358"/>
                  </a:lnTo>
                  <a:lnTo>
                    <a:pt x="370" y="7358"/>
                  </a:lnTo>
                  <a:lnTo>
                    <a:pt x="6137" y="407"/>
                  </a:lnTo>
                  <a:lnTo>
                    <a:pt x="12459" y="7358"/>
                  </a:lnTo>
                  <a:lnTo>
                    <a:pt x="12866" y="7358"/>
                  </a:lnTo>
                  <a:lnTo>
                    <a:pt x="610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5"/>
            <p:cNvSpPr/>
            <p:nvPr/>
          </p:nvSpPr>
          <p:spPr>
            <a:xfrm>
              <a:off x="6445950" y="3933626"/>
              <a:ext cx="325714" cy="342908"/>
            </a:xfrm>
            <a:custGeom>
              <a:avLst/>
              <a:gdLst/>
              <a:ahLst/>
              <a:cxnLst/>
              <a:rect l="l" t="t" r="r" b="b"/>
              <a:pathLst>
                <a:path w="7691" h="8097" extrusionOk="0">
                  <a:moveTo>
                    <a:pt x="186" y="0"/>
                  </a:moveTo>
                  <a:lnTo>
                    <a:pt x="1" y="222"/>
                  </a:lnTo>
                  <a:lnTo>
                    <a:pt x="7247" y="8097"/>
                  </a:lnTo>
                  <a:lnTo>
                    <a:pt x="7691" y="8097"/>
                  </a:lnTo>
                  <a:lnTo>
                    <a:pt x="1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3" name="Google Shape;4323;p75"/>
          <p:cNvGrpSpPr/>
          <p:nvPr/>
        </p:nvGrpSpPr>
        <p:grpSpPr>
          <a:xfrm>
            <a:off x="7147400" y="3485116"/>
            <a:ext cx="665887" cy="979532"/>
            <a:chOff x="7376000" y="3332716"/>
            <a:chExt cx="665887" cy="979532"/>
          </a:xfrm>
        </p:grpSpPr>
        <p:sp>
          <p:nvSpPr>
            <p:cNvPr id="4324" name="Google Shape;4324;p75"/>
            <p:cNvSpPr/>
            <p:nvPr/>
          </p:nvSpPr>
          <p:spPr>
            <a:xfrm>
              <a:off x="7529657" y="3332716"/>
              <a:ext cx="356436" cy="83232"/>
            </a:xfrm>
            <a:custGeom>
              <a:avLst/>
              <a:gdLst/>
              <a:ahLst/>
              <a:cxnLst/>
              <a:rect l="l" t="t" r="r" b="b"/>
              <a:pathLst>
                <a:path w="6175" h="1442" extrusionOk="0">
                  <a:moveTo>
                    <a:pt x="1" y="0"/>
                  </a:moveTo>
                  <a:lnTo>
                    <a:pt x="1" y="1442"/>
                  </a:lnTo>
                  <a:lnTo>
                    <a:pt x="6175" y="1442"/>
                  </a:lnTo>
                  <a:lnTo>
                    <a:pt x="61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5"/>
            <p:cNvSpPr/>
            <p:nvPr/>
          </p:nvSpPr>
          <p:spPr>
            <a:xfrm>
              <a:off x="7525386" y="4269536"/>
              <a:ext cx="364979" cy="42713"/>
            </a:xfrm>
            <a:custGeom>
              <a:avLst/>
              <a:gdLst/>
              <a:ahLst/>
              <a:cxnLst/>
              <a:rect l="l" t="t" r="r" b="b"/>
              <a:pathLst>
                <a:path w="6323" h="740" extrusionOk="0">
                  <a:moveTo>
                    <a:pt x="1" y="0"/>
                  </a:moveTo>
                  <a:lnTo>
                    <a:pt x="1" y="740"/>
                  </a:lnTo>
                  <a:lnTo>
                    <a:pt x="6323" y="740"/>
                  </a:lnTo>
                  <a:lnTo>
                    <a:pt x="6323" y="74"/>
                  </a:lnTo>
                  <a:lnTo>
                    <a:pt x="38" y="74"/>
                  </a:lnTo>
                  <a:lnTo>
                    <a:pt x="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5"/>
            <p:cNvSpPr/>
            <p:nvPr/>
          </p:nvSpPr>
          <p:spPr>
            <a:xfrm>
              <a:off x="7376000" y="3441521"/>
              <a:ext cx="665887" cy="804559"/>
            </a:xfrm>
            <a:custGeom>
              <a:avLst/>
              <a:gdLst/>
              <a:ahLst/>
              <a:cxnLst/>
              <a:rect l="l" t="t" r="r" b="b"/>
              <a:pathLst>
                <a:path w="11536" h="13939" extrusionOk="0">
                  <a:moveTo>
                    <a:pt x="3772" y="1"/>
                  </a:moveTo>
                  <a:cubicBezTo>
                    <a:pt x="3809" y="259"/>
                    <a:pt x="3883" y="740"/>
                    <a:pt x="3883" y="1405"/>
                  </a:cubicBezTo>
                  <a:cubicBezTo>
                    <a:pt x="3883" y="2145"/>
                    <a:pt x="3587" y="2810"/>
                    <a:pt x="3328" y="3254"/>
                  </a:cubicBezTo>
                  <a:cubicBezTo>
                    <a:pt x="3032" y="3735"/>
                    <a:pt x="2478" y="4178"/>
                    <a:pt x="2330" y="4289"/>
                  </a:cubicBezTo>
                  <a:cubicBezTo>
                    <a:pt x="925" y="5361"/>
                    <a:pt x="1" y="7062"/>
                    <a:pt x="1" y="8947"/>
                  </a:cubicBezTo>
                  <a:cubicBezTo>
                    <a:pt x="1" y="11092"/>
                    <a:pt x="1147" y="12940"/>
                    <a:pt x="2847" y="13939"/>
                  </a:cubicBezTo>
                  <a:lnTo>
                    <a:pt x="8763" y="13939"/>
                  </a:lnTo>
                  <a:cubicBezTo>
                    <a:pt x="10426" y="12940"/>
                    <a:pt x="11536" y="11092"/>
                    <a:pt x="11536" y="8947"/>
                  </a:cubicBezTo>
                  <a:cubicBezTo>
                    <a:pt x="11536" y="7062"/>
                    <a:pt x="10611" y="5361"/>
                    <a:pt x="9169" y="4289"/>
                  </a:cubicBezTo>
                  <a:cubicBezTo>
                    <a:pt x="9059" y="4178"/>
                    <a:pt x="8393" y="3624"/>
                    <a:pt x="8208" y="3328"/>
                  </a:cubicBezTo>
                  <a:cubicBezTo>
                    <a:pt x="7949" y="2847"/>
                    <a:pt x="7654" y="2219"/>
                    <a:pt x="7654" y="1479"/>
                  </a:cubicBezTo>
                  <a:cubicBezTo>
                    <a:pt x="7654" y="740"/>
                    <a:pt x="7691" y="259"/>
                    <a:pt x="7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7" name="Google Shape;4327;p75"/>
          <p:cNvGrpSpPr/>
          <p:nvPr/>
        </p:nvGrpSpPr>
        <p:grpSpPr>
          <a:xfrm>
            <a:off x="6442350" y="2679725"/>
            <a:ext cx="545932" cy="935653"/>
            <a:chOff x="5964450" y="1284825"/>
            <a:chExt cx="545932" cy="935653"/>
          </a:xfrm>
        </p:grpSpPr>
        <p:sp>
          <p:nvSpPr>
            <p:cNvPr id="4328" name="Google Shape;4328;p75"/>
            <p:cNvSpPr/>
            <p:nvPr/>
          </p:nvSpPr>
          <p:spPr>
            <a:xfrm>
              <a:off x="6047873" y="1307067"/>
              <a:ext cx="377278" cy="446261"/>
            </a:xfrm>
            <a:custGeom>
              <a:avLst/>
              <a:gdLst/>
              <a:ahLst/>
              <a:cxnLst/>
              <a:rect l="l" t="t" r="r" b="b"/>
              <a:pathLst>
                <a:path w="5852" h="6922" extrusionOk="0">
                  <a:moveTo>
                    <a:pt x="3021" y="1078"/>
                  </a:moveTo>
                  <a:cubicBezTo>
                    <a:pt x="5852" y="1078"/>
                    <a:pt x="3069" y="5812"/>
                    <a:pt x="3069" y="5812"/>
                  </a:cubicBezTo>
                  <a:cubicBezTo>
                    <a:pt x="3069" y="5812"/>
                    <a:pt x="407" y="1191"/>
                    <a:pt x="2921" y="1080"/>
                  </a:cubicBezTo>
                  <a:cubicBezTo>
                    <a:pt x="2955" y="1078"/>
                    <a:pt x="2988" y="1078"/>
                    <a:pt x="3021" y="1078"/>
                  </a:cubicBezTo>
                  <a:close/>
                  <a:moveTo>
                    <a:pt x="3033" y="1"/>
                  </a:moveTo>
                  <a:cubicBezTo>
                    <a:pt x="2251" y="1"/>
                    <a:pt x="1454" y="394"/>
                    <a:pt x="1036" y="1375"/>
                  </a:cubicBezTo>
                  <a:cubicBezTo>
                    <a:pt x="1" y="3631"/>
                    <a:pt x="2921" y="6921"/>
                    <a:pt x="2921" y="6921"/>
                  </a:cubicBezTo>
                  <a:cubicBezTo>
                    <a:pt x="2921" y="6921"/>
                    <a:pt x="5509" y="4407"/>
                    <a:pt x="5140" y="1560"/>
                  </a:cubicBezTo>
                  <a:cubicBezTo>
                    <a:pt x="5035" y="663"/>
                    <a:pt x="4047" y="1"/>
                    <a:pt x="30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5"/>
            <p:cNvSpPr/>
            <p:nvPr/>
          </p:nvSpPr>
          <p:spPr>
            <a:xfrm>
              <a:off x="5964450" y="1284825"/>
              <a:ext cx="545932" cy="935653"/>
            </a:xfrm>
            <a:custGeom>
              <a:avLst/>
              <a:gdLst/>
              <a:ahLst/>
              <a:cxnLst/>
              <a:rect l="l" t="t" r="r" b="b"/>
              <a:pathLst>
                <a:path w="8468" h="14513" extrusionOk="0">
                  <a:moveTo>
                    <a:pt x="4363" y="759"/>
                  </a:moveTo>
                  <a:cubicBezTo>
                    <a:pt x="7432" y="759"/>
                    <a:pt x="5879" y="5196"/>
                    <a:pt x="4363" y="6859"/>
                  </a:cubicBezTo>
                  <a:cubicBezTo>
                    <a:pt x="2811" y="5233"/>
                    <a:pt x="1221" y="759"/>
                    <a:pt x="4363" y="759"/>
                  </a:cubicBezTo>
                  <a:close/>
                  <a:moveTo>
                    <a:pt x="4336" y="0"/>
                  </a:moveTo>
                  <a:cubicBezTo>
                    <a:pt x="3918" y="0"/>
                    <a:pt x="3490" y="66"/>
                    <a:pt x="3143" y="205"/>
                  </a:cubicBezTo>
                  <a:cubicBezTo>
                    <a:pt x="1960" y="685"/>
                    <a:pt x="1517" y="1794"/>
                    <a:pt x="1701" y="3088"/>
                  </a:cubicBezTo>
                  <a:cubicBezTo>
                    <a:pt x="1886" y="4530"/>
                    <a:pt x="2700" y="6120"/>
                    <a:pt x="3513" y="7229"/>
                  </a:cubicBezTo>
                  <a:cubicBezTo>
                    <a:pt x="2404" y="7044"/>
                    <a:pt x="1" y="6675"/>
                    <a:pt x="1" y="6675"/>
                  </a:cubicBezTo>
                  <a:lnTo>
                    <a:pt x="1" y="8264"/>
                  </a:lnTo>
                  <a:lnTo>
                    <a:pt x="3846" y="7858"/>
                  </a:lnTo>
                  <a:lnTo>
                    <a:pt x="3476" y="14512"/>
                  </a:lnTo>
                  <a:lnTo>
                    <a:pt x="5214" y="14512"/>
                  </a:lnTo>
                  <a:lnTo>
                    <a:pt x="4844" y="7858"/>
                  </a:lnTo>
                  <a:lnTo>
                    <a:pt x="8467" y="8264"/>
                  </a:lnTo>
                  <a:lnTo>
                    <a:pt x="8467" y="6675"/>
                  </a:lnTo>
                  <a:cubicBezTo>
                    <a:pt x="8467" y="6675"/>
                    <a:pt x="6397" y="6970"/>
                    <a:pt x="5177" y="7155"/>
                  </a:cubicBezTo>
                  <a:cubicBezTo>
                    <a:pt x="6027" y="6120"/>
                    <a:pt x="6729" y="4530"/>
                    <a:pt x="6951" y="3088"/>
                  </a:cubicBezTo>
                  <a:cubicBezTo>
                    <a:pt x="7062" y="1868"/>
                    <a:pt x="6766" y="685"/>
                    <a:pt x="5583" y="242"/>
                  </a:cubicBezTo>
                  <a:cubicBezTo>
                    <a:pt x="5269" y="85"/>
                    <a:pt x="4809" y="0"/>
                    <a:pt x="43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0" name="Google Shape;4330;p75"/>
          <p:cNvGrpSpPr/>
          <p:nvPr/>
        </p:nvGrpSpPr>
        <p:grpSpPr>
          <a:xfrm>
            <a:off x="1305010" y="2904298"/>
            <a:ext cx="1457552" cy="1506889"/>
            <a:chOff x="4102050" y="1523775"/>
            <a:chExt cx="904750" cy="935375"/>
          </a:xfrm>
        </p:grpSpPr>
        <p:sp>
          <p:nvSpPr>
            <p:cNvPr id="4331" name="Google Shape;4331;p75"/>
            <p:cNvSpPr/>
            <p:nvPr/>
          </p:nvSpPr>
          <p:spPr>
            <a:xfrm>
              <a:off x="4257325" y="1569050"/>
              <a:ext cx="603575" cy="597100"/>
            </a:xfrm>
            <a:custGeom>
              <a:avLst/>
              <a:gdLst/>
              <a:ahLst/>
              <a:cxnLst/>
              <a:rect l="l" t="t" r="r" b="b"/>
              <a:pathLst>
                <a:path w="24143" h="23884" extrusionOk="0">
                  <a:moveTo>
                    <a:pt x="5805" y="1"/>
                  </a:moveTo>
                  <a:cubicBezTo>
                    <a:pt x="3439" y="1"/>
                    <a:pt x="2700" y="4548"/>
                    <a:pt x="1332" y="8430"/>
                  </a:cubicBezTo>
                  <a:cubicBezTo>
                    <a:pt x="1" y="12312"/>
                    <a:pt x="2034" y="13051"/>
                    <a:pt x="3217" y="13828"/>
                  </a:cubicBezTo>
                  <a:cubicBezTo>
                    <a:pt x="3994" y="14308"/>
                    <a:pt x="4437" y="14826"/>
                    <a:pt x="4474" y="17044"/>
                  </a:cubicBezTo>
                  <a:cubicBezTo>
                    <a:pt x="5066" y="16749"/>
                    <a:pt x="5916" y="16305"/>
                    <a:pt x="6730" y="15972"/>
                  </a:cubicBezTo>
                  <a:lnTo>
                    <a:pt x="6840" y="15935"/>
                  </a:lnTo>
                  <a:cubicBezTo>
                    <a:pt x="8356" y="15307"/>
                    <a:pt x="9465" y="14863"/>
                    <a:pt x="9465" y="14124"/>
                  </a:cubicBezTo>
                  <a:lnTo>
                    <a:pt x="9465" y="12090"/>
                  </a:lnTo>
                  <a:lnTo>
                    <a:pt x="9835" y="12090"/>
                  </a:lnTo>
                  <a:lnTo>
                    <a:pt x="9835" y="14124"/>
                  </a:lnTo>
                  <a:cubicBezTo>
                    <a:pt x="9835" y="15122"/>
                    <a:pt x="8689" y="15566"/>
                    <a:pt x="6951" y="16268"/>
                  </a:cubicBezTo>
                  <a:lnTo>
                    <a:pt x="6877" y="16305"/>
                  </a:lnTo>
                  <a:cubicBezTo>
                    <a:pt x="5657" y="16823"/>
                    <a:pt x="4511" y="17414"/>
                    <a:pt x="4068" y="17636"/>
                  </a:cubicBezTo>
                  <a:cubicBezTo>
                    <a:pt x="2626" y="18708"/>
                    <a:pt x="1886" y="20594"/>
                    <a:pt x="1886" y="21703"/>
                  </a:cubicBezTo>
                  <a:cubicBezTo>
                    <a:pt x="1812" y="22923"/>
                    <a:pt x="1886" y="23884"/>
                    <a:pt x="1886" y="23884"/>
                  </a:cubicBezTo>
                  <a:lnTo>
                    <a:pt x="21851" y="23884"/>
                  </a:lnTo>
                  <a:cubicBezTo>
                    <a:pt x="21851" y="23884"/>
                    <a:pt x="21887" y="22960"/>
                    <a:pt x="21851" y="21703"/>
                  </a:cubicBezTo>
                  <a:cubicBezTo>
                    <a:pt x="21814" y="20594"/>
                    <a:pt x="21074" y="18708"/>
                    <a:pt x="19632" y="17636"/>
                  </a:cubicBezTo>
                  <a:cubicBezTo>
                    <a:pt x="19152" y="17414"/>
                    <a:pt x="18006" y="16786"/>
                    <a:pt x="16823" y="16305"/>
                  </a:cubicBezTo>
                  <a:lnTo>
                    <a:pt x="16712" y="16268"/>
                  </a:lnTo>
                  <a:cubicBezTo>
                    <a:pt x="14974" y="15566"/>
                    <a:pt x="13865" y="15048"/>
                    <a:pt x="13865" y="14124"/>
                  </a:cubicBezTo>
                  <a:lnTo>
                    <a:pt x="13865" y="12090"/>
                  </a:lnTo>
                  <a:lnTo>
                    <a:pt x="14235" y="12090"/>
                  </a:lnTo>
                  <a:lnTo>
                    <a:pt x="14235" y="14124"/>
                  </a:lnTo>
                  <a:cubicBezTo>
                    <a:pt x="14235" y="14826"/>
                    <a:pt x="15344" y="15307"/>
                    <a:pt x="16859" y="15935"/>
                  </a:cubicBezTo>
                  <a:lnTo>
                    <a:pt x="16933" y="15972"/>
                  </a:lnTo>
                  <a:cubicBezTo>
                    <a:pt x="17969" y="16416"/>
                    <a:pt x="18967" y="16896"/>
                    <a:pt x="19521" y="17229"/>
                  </a:cubicBezTo>
                  <a:cubicBezTo>
                    <a:pt x="19669" y="14900"/>
                    <a:pt x="20039" y="14382"/>
                    <a:pt x="20889" y="13828"/>
                  </a:cubicBezTo>
                  <a:cubicBezTo>
                    <a:pt x="22072" y="13051"/>
                    <a:pt x="24143" y="12275"/>
                    <a:pt x="22775" y="8430"/>
                  </a:cubicBezTo>
                  <a:cubicBezTo>
                    <a:pt x="21444" y="4548"/>
                    <a:pt x="20630" y="1"/>
                    <a:pt x="183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5"/>
            <p:cNvSpPr/>
            <p:nvPr/>
          </p:nvSpPr>
          <p:spPr>
            <a:xfrm>
              <a:off x="4685275" y="1583625"/>
              <a:ext cx="41600" cy="11350"/>
            </a:xfrm>
            <a:custGeom>
              <a:avLst/>
              <a:gdLst/>
              <a:ahLst/>
              <a:cxnLst/>
              <a:rect l="l" t="t" r="r" b="b"/>
              <a:pathLst>
                <a:path w="1664" h="454" extrusionOk="0">
                  <a:moveTo>
                    <a:pt x="319" y="0"/>
                  </a:moveTo>
                  <a:cubicBezTo>
                    <a:pt x="212" y="0"/>
                    <a:pt x="148" y="9"/>
                    <a:pt x="148" y="9"/>
                  </a:cubicBezTo>
                  <a:lnTo>
                    <a:pt x="0" y="453"/>
                  </a:lnTo>
                  <a:lnTo>
                    <a:pt x="1664" y="453"/>
                  </a:lnTo>
                  <a:cubicBezTo>
                    <a:pt x="1136" y="57"/>
                    <a:pt x="589" y="0"/>
                    <a:pt x="3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5"/>
            <p:cNvSpPr/>
            <p:nvPr/>
          </p:nvSpPr>
          <p:spPr>
            <a:xfrm>
              <a:off x="4322025" y="1876850"/>
              <a:ext cx="173800" cy="15725"/>
            </a:xfrm>
            <a:custGeom>
              <a:avLst/>
              <a:gdLst/>
              <a:ahLst/>
              <a:cxnLst/>
              <a:rect l="l" t="t" r="r" b="b"/>
              <a:pathLst>
                <a:path w="6952" h="629" extrusionOk="0">
                  <a:moveTo>
                    <a:pt x="1" y="0"/>
                  </a:moveTo>
                  <a:cubicBezTo>
                    <a:pt x="149" y="222"/>
                    <a:pt x="407" y="444"/>
                    <a:pt x="666" y="629"/>
                  </a:cubicBezTo>
                  <a:lnTo>
                    <a:pt x="6951" y="629"/>
                  </a:lnTo>
                  <a:lnTo>
                    <a:pt x="695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5"/>
            <p:cNvSpPr/>
            <p:nvPr/>
          </p:nvSpPr>
          <p:spPr>
            <a:xfrm>
              <a:off x="4615025" y="1875000"/>
              <a:ext cx="190425" cy="16650"/>
            </a:xfrm>
            <a:custGeom>
              <a:avLst/>
              <a:gdLst/>
              <a:ahLst/>
              <a:cxnLst/>
              <a:rect l="l" t="t" r="r" b="b"/>
              <a:pathLst>
                <a:path w="7617" h="666" extrusionOk="0">
                  <a:moveTo>
                    <a:pt x="0" y="0"/>
                  </a:moveTo>
                  <a:lnTo>
                    <a:pt x="0" y="666"/>
                  </a:lnTo>
                  <a:lnTo>
                    <a:pt x="6951" y="666"/>
                  </a:lnTo>
                  <a:cubicBezTo>
                    <a:pt x="7173" y="481"/>
                    <a:pt x="7395" y="222"/>
                    <a:pt x="76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5"/>
            <p:cNvSpPr/>
            <p:nvPr/>
          </p:nvSpPr>
          <p:spPr>
            <a:xfrm>
              <a:off x="4306325" y="1844500"/>
              <a:ext cx="207975" cy="15725"/>
            </a:xfrm>
            <a:custGeom>
              <a:avLst/>
              <a:gdLst/>
              <a:ahLst/>
              <a:cxnLst/>
              <a:rect l="l" t="t" r="r" b="b"/>
              <a:pathLst>
                <a:path w="8319" h="629" extrusionOk="0">
                  <a:moveTo>
                    <a:pt x="0" y="0"/>
                  </a:moveTo>
                  <a:cubicBezTo>
                    <a:pt x="74" y="222"/>
                    <a:pt x="111" y="407"/>
                    <a:pt x="259" y="629"/>
                  </a:cubicBezTo>
                  <a:lnTo>
                    <a:pt x="8319" y="629"/>
                  </a:lnTo>
                  <a:lnTo>
                    <a:pt x="83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5"/>
            <p:cNvSpPr/>
            <p:nvPr/>
          </p:nvSpPr>
          <p:spPr>
            <a:xfrm>
              <a:off x="4609475" y="1844500"/>
              <a:ext cx="212600" cy="15725"/>
            </a:xfrm>
            <a:custGeom>
              <a:avLst/>
              <a:gdLst/>
              <a:ahLst/>
              <a:cxnLst/>
              <a:rect l="l" t="t" r="r" b="b"/>
              <a:pathLst>
                <a:path w="8504" h="629" extrusionOk="0">
                  <a:moveTo>
                    <a:pt x="186" y="0"/>
                  </a:moveTo>
                  <a:lnTo>
                    <a:pt x="1" y="444"/>
                  </a:lnTo>
                  <a:lnTo>
                    <a:pt x="1" y="629"/>
                  </a:lnTo>
                  <a:lnTo>
                    <a:pt x="8245" y="629"/>
                  </a:lnTo>
                  <a:cubicBezTo>
                    <a:pt x="8356" y="444"/>
                    <a:pt x="8430" y="222"/>
                    <a:pt x="85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5"/>
            <p:cNvSpPr/>
            <p:nvPr/>
          </p:nvSpPr>
          <p:spPr>
            <a:xfrm>
              <a:off x="4305400" y="1813075"/>
              <a:ext cx="204275" cy="15725"/>
            </a:xfrm>
            <a:custGeom>
              <a:avLst/>
              <a:gdLst/>
              <a:ahLst/>
              <a:cxnLst/>
              <a:rect l="l" t="t" r="r" b="b"/>
              <a:pathLst>
                <a:path w="8171" h="629" extrusionOk="0">
                  <a:moveTo>
                    <a:pt x="74" y="0"/>
                  </a:moveTo>
                  <a:cubicBezTo>
                    <a:pt x="37" y="222"/>
                    <a:pt x="0" y="444"/>
                    <a:pt x="0" y="629"/>
                  </a:cubicBezTo>
                  <a:lnTo>
                    <a:pt x="8171" y="629"/>
                  </a:lnTo>
                  <a:lnTo>
                    <a:pt x="79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5"/>
            <p:cNvSpPr/>
            <p:nvPr/>
          </p:nvSpPr>
          <p:spPr>
            <a:xfrm>
              <a:off x="4617800" y="1811225"/>
              <a:ext cx="204275" cy="16650"/>
            </a:xfrm>
            <a:custGeom>
              <a:avLst/>
              <a:gdLst/>
              <a:ahLst/>
              <a:cxnLst/>
              <a:rect l="l" t="t" r="r" b="b"/>
              <a:pathLst>
                <a:path w="8171" h="666" extrusionOk="0">
                  <a:moveTo>
                    <a:pt x="185" y="0"/>
                  </a:moveTo>
                  <a:lnTo>
                    <a:pt x="0" y="666"/>
                  </a:lnTo>
                  <a:lnTo>
                    <a:pt x="8171" y="666"/>
                  </a:lnTo>
                  <a:cubicBezTo>
                    <a:pt x="8171" y="481"/>
                    <a:pt x="8134" y="296"/>
                    <a:pt x="80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5"/>
            <p:cNvSpPr/>
            <p:nvPr/>
          </p:nvSpPr>
          <p:spPr>
            <a:xfrm>
              <a:off x="4312800" y="1780725"/>
              <a:ext cx="187650" cy="15725"/>
            </a:xfrm>
            <a:custGeom>
              <a:avLst/>
              <a:gdLst/>
              <a:ahLst/>
              <a:cxnLst/>
              <a:rect l="l" t="t" r="r" b="b"/>
              <a:pathLst>
                <a:path w="7506" h="629" extrusionOk="0">
                  <a:moveTo>
                    <a:pt x="185" y="0"/>
                  </a:moveTo>
                  <a:cubicBezTo>
                    <a:pt x="74" y="222"/>
                    <a:pt x="37" y="407"/>
                    <a:pt x="0" y="629"/>
                  </a:cubicBezTo>
                  <a:lnTo>
                    <a:pt x="7505" y="629"/>
                  </a:lnTo>
                  <a:lnTo>
                    <a:pt x="73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5"/>
            <p:cNvSpPr/>
            <p:nvPr/>
          </p:nvSpPr>
          <p:spPr>
            <a:xfrm>
              <a:off x="4626125" y="1780725"/>
              <a:ext cx="188575" cy="15725"/>
            </a:xfrm>
            <a:custGeom>
              <a:avLst/>
              <a:gdLst/>
              <a:ahLst/>
              <a:cxnLst/>
              <a:rect l="l" t="t" r="r" b="b"/>
              <a:pathLst>
                <a:path w="7543" h="629" extrusionOk="0">
                  <a:moveTo>
                    <a:pt x="222" y="0"/>
                  </a:moveTo>
                  <a:lnTo>
                    <a:pt x="0" y="629"/>
                  </a:lnTo>
                  <a:lnTo>
                    <a:pt x="7542" y="629"/>
                  </a:lnTo>
                  <a:cubicBezTo>
                    <a:pt x="7505" y="444"/>
                    <a:pt x="7394" y="222"/>
                    <a:pt x="7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5"/>
            <p:cNvSpPr/>
            <p:nvPr/>
          </p:nvSpPr>
          <p:spPr>
            <a:xfrm>
              <a:off x="4322025" y="1749300"/>
              <a:ext cx="168250" cy="16650"/>
            </a:xfrm>
            <a:custGeom>
              <a:avLst/>
              <a:gdLst/>
              <a:ahLst/>
              <a:cxnLst/>
              <a:rect l="l" t="t" r="r" b="b"/>
              <a:pathLst>
                <a:path w="6730" h="666" extrusionOk="0">
                  <a:moveTo>
                    <a:pt x="223" y="0"/>
                  </a:moveTo>
                  <a:cubicBezTo>
                    <a:pt x="112" y="222"/>
                    <a:pt x="75" y="407"/>
                    <a:pt x="1" y="666"/>
                  </a:cubicBezTo>
                  <a:lnTo>
                    <a:pt x="6729" y="666"/>
                  </a:lnTo>
                  <a:lnTo>
                    <a:pt x="65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5"/>
            <p:cNvSpPr/>
            <p:nvPr/>
          </p:nvSpPr>
          <p:spPr>
            <a:xfrm>
              <a:off x="4636275" y="1749300"/>
              <a:ext cx="168250" cy="15725"/>
            </a:xfrm>
            <a:custGeom>
              <a:avLst/>
              <a:gdLst/>
              <a:ahLst/>
              <a:cxnLst/>
              <a:rect l="l" t="t" r="r" b="b"/>
              <a:pathLst>
                <a:path w="6730" h="629" extrusionOk="0">
                  <a:moveTo>
                    <a:pt x="112" y="0"/>
                  </a:moveTo>
                  <a:lnTo>
                    <a:pt x="1" y="629"/>
                  </a:lnTo>
                  <a:lnTo>
                    <a:pt x="6729" y="629"/>
                  </a:lnTo>
                  <a:cubicBezTo>
                    <a:pt x="6656" y="444"/>
                    <a:pt x="6582" y="222"/>
                    <a:pt x="65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5"/>
            <p:cNvSpPr/>
            <p:nvPr/>
          </p:nvSpPr>
          <p:spPr>
            <a:xfrm>
              <a:off x="4334050" y="1716950"/>
              <a:ext cx="147900" cy="16650"/>
            </a:xfrm>
            <a:custGeom>
              <a:avLst/>
              <a:gdLst/>
              <a:ahLst/>
              <a:cxnLst/>
              <a:rect l="l" t="t" r="r" b="b"/>
              <a:pathLst>
                <a:path w="5916" h="666" extrusionOk="0">
                  <a:moveTo>
                    <a:pt x="259" y="0"/>
                  </a:moveTo>
                  <a:cubicBezTo>
                    <a:pt x="148" y="222"/>
                    <a:pt x="74" y="407"/>
                    <a:pt x="0" y="666"/>
                  </a:cubicBezTo>
                  <a:lnTo>
                    <a:pt x="5916" y="666"/>
                  </a:lnTo>
                  <a:lnTo>
                    <a:pt x="57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5"/>
            <p:cNvSpPr/>
            <p:nvPr/>
          </p:nvSpPr>
          <p:spPr>
            <a:xfrm>
              <a:off x="4645525" y="1716950"/>
              <a:ext cx="147900" cy="16650"/>
            </a:xfrm>
            <a:custGeom>
              <a:avLst/>
              <a:gdLst/>
              <a:ahLst/>
              <a:cxnLst/>
              <a:rect l="l" t="t" r="r" b="b"/>
              <a:pathLst>
                <a:path w="5916" h="666" extrusionOk="0">
                  <a:moveTo>
                    <a:pt x="185" y="0"/>
                  </a:moveTo>
                  <a:lnTo>
                    <a:pt x="1" y="666"/>
                  </a:lnTo>
                  <a:lnTo>
                    <a:pt x="5916" y="666"/>
                  </a:lnTo>
                  <a:cubicBezTo>
                    <a:pt x="5805" y="407"/>
                    <a:pt x="5768" y="222"/>
                    <a:pt x="56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5"/>
            <p:cNvSpPr/>
            <p:nvPr/>
          </p:nvSpPr>
          <p:spPr>
            <a:xfrm>
              <a:off x="4346075" y="1685525"/>
              <a:ext cx="126625" cy="16650"/>
            </a:xfrm>
            <a:custGeom>
              <a:avLst/>
              <a:gdLst/>
              <a:ahLst/>
              <a:cxnLst/>
              <a:rect l="l" t="t" r="r" b="b"/>
              <a:pathLst>
                <a:path w="5065" h="666" extrusionOk="0">
                  <a:moveTo>
                    <a:pt x="259" y="0"/>
                  </a:moveTo>
                  <a:cubicBezTo>
                    <a:pt x="185" y="185"/>
                    <a:pt x="74" y="444"/>
                    <a:pt x="0" y="666"/>
                  </a:cubicBezTo>
                  <a:lnTo>
                    <a:pt x="5065" y="666"/>
                  </a:lnTo>
                  <a:lnTo>
                    <a:pt x="48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5"/>
            <p:cNvSpPr/>
            <p:nvPr/>
          </p:nvSpPr>
          <p:spPr>
            <a:xfrm>
              <a:off x="4654775" y="1685525"/>
              <a:ext cx="126650" cy="16650"/>
            </a:xfrm>
            <a:custGeom>
              <a:avLst/>
              <a:gdLst/>
              <a:ahLst/>
              <a:cxnLst/>
              <a:rect l="l" t="t" r="r" b="b"/>
              <a:pathLst>
                <a:path w="5066" h="666" extrusionOk="0">
                  <a:moveTo>
                    <a:pt x="185" y="0"/>
                  </a:moveTo>
                  <a:lnTo>
                    <a:pt x="0" y="666"/>
                  </a:lnTo>
                  <a:lnTo>
                    <a:pt x="5065" y="666"/>
                  </a:lnTo>
                  <a:cubicBezTo>
                    <a:pt x="4991" y="444"/>
                    <a:pt x="4880" y="259"/>
                    <a:pt x="48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5"/>
            <p:cNvSpPr/>
            <p:nvPr/>
          </p:nvSpPr>
          <p:spPr>
            <a:xfrm>
              <a:off x="4359925" y="1653175"/>
              <a:ext cx="103550" cy="16650"/>
            </a:xfrm>
            <a:custGeom>
              <a:avLst/>
              <a:gdLst/>
              <a:ahLst/>
              <a:cxnLst/>
              <a:rect l="l" t="t" r="r" b="b"/>
              <a:pathLst>
                <a:path w="4142" h="666" extrusionOk="0">
                  <a:moveTo>
                    <a:pt x="259" y="0"/>
                  </a:moveTo>
                  <a:cubicBezTo>
                    <a:pt x="185" y="185"/>
                    <a:pt x="75" y="444"/>
                    <a:pt x="1" y="666"/>
                  </a:cubicBezTo>
                  <a:lnTo>
                    <a:pt x="4141" y="666"/>
                  </a:lnTo>
                  <a:lnTo>
                    <a:pt x="39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5"/>
            <p:cNvSpPr/>
            <p:nvPr/>
          </p:nvSpPr>
          <p:spPr>
            <a:xfrm>
              <a:off x="4664000" y="1653175"/>
              <a:ext cx="103550" cy="16650"/>
            </a:xfrm>
            <a:custGeom>
              <a:avLst/>
              <a:gdLst/>
              <a:ahLst/>
              <a:cxnLst/>
              <a:rect l="l" t="t" r="r" b="b"/>
              <a:pathLst>
                <a:path w="4142" h="666" extrusionOk="0">
                  <a:moveTo>
                    <a:pt x="186" y="0"/>
                  </a:moveTo>
                  <a:lnTo>
                    <a:pt x="1" y="666"/>
                  </a:lnTo>
                  <a:lnTo>
                    <a:pt x="4142" y="666"/>
                  </a:lnTo>
                  <a:cubicBezTo>
                    <a:pt x="4068" y="444"/>
                    <a:pt x="3957" y="259"/>
                    <a:pt x="38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5"/>
            <p:cNvSpPr/>
            <p:nvPr/>
          </p:nvSpPr>
          <p:spPr>
            <a:xfrm>
              <a:off x="4371025" y="1627275"/>
              <a:ext cx="85975" cy="15750"/>
            </a:xfrm>
            <a:custGeom>
              <a:avLst/>
              <a:gdLst/>
              <a:ahLst/>
              <a:cxnLst/>
              <a:rect l="l" t="t" r="r" b="b"/>
              <a:pathLst>
                <a:path w="3439" h="630" extrusionOk="0">
                  <a:moveTo>
                    <a:pt x="296" y="1"/>
                  </a:moveTo>
                  <a:cubicBezTo>
                    <a:pt x="185" y="186"/>
                    <a:pt x="111" y="408"/>
                    <a:pt x="0" y="629"/>
                  </a:cubicBezTo>
                  <a:lnTo>
                    <a:pt x="3439" y="629"/>
                  </a:lnTo>
                  <a:lnTo>
                    <a:pt x="321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5"/>
            <p:cNvSpPr/>
            <p:nvPr/>
          </p:nvSpPr>
          <p:spPr>
            <a:xfrm>
              <a:off x="4671400" y="1626375"/>
              <a:ext cx="85975" cy="16650"/>
            </a:xfrm>
            <a:custGeom>
              <a:avLst/>
              <a:gdLst/>
              <a:ahLst/>
              <a:cxnLst/>
              <a:rect l="l" t="t" r="r" b="b"/>
              <a:pathLst>
                <a:path w="3439" h="666" extrusionOk="0">
                  <a:moveTo>
                    <a:pt x="223" y="0"/>
                  </a:moveTo>
                  <a:lnTo>
                    <a:pt x="1" y="665"/>
                  </a:lnTo>
                  <a:lnTo>
                    <a:pt x="3439" y="665"/>
                  </a:lnTo>
                  <a:cubicBezTo>
                    <a:pt x="3328" y="444"/>
                    <a:pt x="3254" y="222"/>
                    <a:pt x="3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5"/>
            <p:cNvSpPr/>
            <p:nvPr/>
          </p:nvSpPr>
          <p:spPr>
            <a:xfrm>
              <a:off x="4385800" y="1594950"/>
              <a:ext cx="60100" cy="15725"/>
            </a:xfrm>
            <a:custGeom>
              <a:avLst/>
              <a:gdLst/>
              <a:ahLst/>
              <a:cxnLst/>
              <a:rect l="l" t="t" r="r" b="b"/>
              <a:pathLst>
                <a:path w="2404" h="629" extrusionOk="0">
                  <a:moveTo>
                    <a:pt x="555" y="0"/>
                  </a:moveTo>
                  <a:cubicBezTo>
                    <a:pt x="370" y="111"/>
                    <a:pt x="186" y="370"/>
                    <a:pt x="1" y="629"/>
                  </a:cubicBezTo>
                  <a:lnTo>
                    <a:pt x="2404" y="629"/>
                  </a:lnTo>
                  <a:lnTo>
                    <a:pt x="22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5"/>
            <p:cNvSpPr/>
            <p:nvPr/>
          </p:nvSpPr>
          <p:spPr>
            <a:xfrm>
              <a:off x="4680650" y="1594950"/>
              <a:ext cx="60100" cy="15725"/>
            </a:xfrm>
            <a:custGeom>
              <a:avLst/>
              <a:gdLst/>
              <a:ahLst/>
              <a:cxnLst/>
              <a:rect l="l" t="t" r="r" b="b"/>
              <a:pathLst>
                <a:path w="2404" h="629" extrusionOk="0">
                  <a:moveTo>
                    <a:pt x="185" y="0"/>
                  </a:moveTo>
                  <a:lnTo>
                    <a:pt x="0" y="629"/>
                  </a:lnTo>
                  <a:lnTo>
                    <a:pt x="2404" y="629"/>
                  </a:lnTo>
                  <a:cubicBezTo>
                    <a:pt x="2219" y="370"/>
                    <a:pt x="2034" y="185"/>
                    <a:pt x="18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5"/>
            <p:cNvSpPr/>
            <p:nvPr/>
          </p:nvSpPr>
          <p:spPr>
            <a:xfrm>
              <a:off x="4373800" y="1540400"/>
              <a:ext cx="362325" cy="334625"/>
            </a:xfrm>
            <a:custGeom>
              <a:avLst/>
              <a:gdLst/>
              <a:ahLst/>
              <a:cxnLst/>
              <a:rect l="l" t="t" r="r" b="b"/>
              <a:pathLst>
                <a:path w="14493" h="13385" extrusionOk="0">
                  <a:moveTo>
                    <a:pt x="7579" y="1"/>
                  </a:moveTo>
                  <a:cubicBezTo>
                    <a:pt x="3401" y="1"/>
                    <a:pt x="1146" y="1369"/>
                    <a:pt x="1035" y="1443"/>
                  </a:cubicBezTo>
                  <a:lnTo>
                    <a:pt x="961" y="1480"/>
                  </a:lnTo>
                  <a:lnTo>
                    <a:pt x="961" y="1554"/>
                  </a:lnTo>
                  <a:cubicBezTo>
                    <a:pt x="961" y="1554"/>
                    <a:pt x="998" y="2293"/>
                    <a:pt x="1109" y="3587"/>
                  </a:cubicBezTo>
                  <a:lnTo>
                    <a:pt x="1035" y="3587"/>
                  </a:lnTo>
                  <a:cubicBezTo>
                    <a:pt x="629" y="3587"/>
                    <a:pt x="0" y="3772"/>
                    <a:pt x="0" y="4992"/>
                  </a:cubicBezTo>
                  <a:cubicBezTo>
                    <a:pt x="0" y="6508"/>
                    <a:pt x="998" y="7210"/>
                    <a:pt x="1516" y="7469"/>
                  </a:cubicBezTo>
                  <a:cubicBezTo>
                    <a:pt x="1627" y="8134"/>
                    <a:pt x="1701" y="8652"/>
                    <a:pt x="1775" y="9059"/>
                  </a:cubicBezTo>
                  <a:cubicBezTo>
                    <a:pt x="1997" y="9650"/>
                    <a:pt x="2181" y="10242"/>
                    <a:pt x="2403" y="10907"/>
                  </a:cubicBezTo>
                  <a:cubicBezTo>
                    <a:pt x="2958" y="12349"/>
                    <a:pt x="4400" y="13310"/>
                    <a:pt x="5915" y="13310"/>
                  </a:cubicBezTo>
                  <a:lnTo>
                    <a:pt x="5915" y="13384"/>
                  </a:lnTo>
                  <a:lnTo>
                    <a:pt x="8540" y="13384"/>
                  </a:lnTo>
                  <a:cubicBezTo>
                    <a:pt x="10093" y="13384"/>
                    <a:pt x="11498" y="12423"/>
                    <a:pt x="12053" y="10981"/>
                  </a:cubicBezTo>
                  <a:cubicBezTo>
                    <a:pt x="12274" y="10353"/>
                    <a:pt x="12496" y="9761"/>
                    <a:pt x="12644" y="9133"/>
                  </a:cubicBezTo>
                  <a:cubicBezTo>
                    <a:pt x="12755" y="8726"/>
                    <a:pt x="12829" y="8208"/>
                    <a:pt x="12940" y="7580"/>
                  </a:cubicBezTo>
                  <a:cubicBezTo>
                    <a:pt x="13384" y="7358"/>
                    <a:pt x="14493" y="6618"/>
                    <a:pt x="14493" y="5029"/>
                  </a:cubicBezTo>
                  <a:cubicBezTo>
                    <a:pt x="14493" y="3846"/>
                    <a:pt x="13790" y="3661"/>
                    <a:pt x="13421" y="3661"/>
                  </a:cubicBezTo>
                  <a:lnTo>
                    <a:pt x="13347" y="3661"/>
                  </a:lnTo>
                  <a:cubicBezTo>
                    <a:pt x="13421" y="2367"/>
                    <a:pt x="13494" y="1517"/>
                    <a:pt x="13494" y="1517"/>
                  </a:cubicBezTo>
                  <a:lnTo>
                    <a:pt x="13494" y="1369"/>
                  </a:lnTo>
                  <a:lnTo>
                    <a:pt x="13384" y="1332"/>
                  </a:lnTo>
                  <a:cubicBezTo>
                    <a:pt x="13310" y="1295"/>
                    <a:pt x="10943" y="1"/>
                    <a:pt x="75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5"/>
            <p:cNvSpPr/>
            <p:nvPr/>
          </p:nvSpPr>
          <p:spPr>
            <a:xfrm>
              <a:off x="4444950" y="1622675"/>
              <a:ext cx="78600" cy="41600"/>
            </a:xfrm>
            <a:custGeom>
              <a:avLst/>
              <a:gdLst/>
              <a:ahLst/>
              <a:cxnLst/>
              <a:rect l="l" t="t" r="r" b="b"/>
              <a:pathLst>
                <a:path w="3144" h="1664" extrusionOk="0">
                  <a:moveTo>
                    <a:pt x="1591" y="0"/>
                  </a:moveTo>
                  <a:cubicBezTo>
                    <a:pt x="1" y="0"/>
                    <a:pt x="149" y="1664"/>
                    <a:pt x="149" y="1664"/>
                  </a:cubicBezTo>
                  <a:lnTo>
                    <a:pt x="2959" y="1664"/>
                  </a:lnTo>
                  <a:cubicBezTo>
                    <a:pt x="2959" y="1664"/>
                    <a:pt x="3143" y="0"/>
                    <a:pt x="15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5"/>
            <p:cNvSpPr/>
            <p:nvPr/>
          </p:nvSpPr>
          <p:spPr>
            <a:xfrm>
              <a:off x="4593775" y="1622675"/>
              <a:ext cx="78575" cy="41600"/>
            </a:xfrm>
            <a:custGeom>
              <a:avLst/>
              <a:gdLst/>
              <a:ahLst/>
              <a:cxnLst/>
              <a:rect l="l" t="t" r="r" b="b"/>
              <a:pathLst>
                <a:path w="3143" h="1664" extrusionOk="0">
                  <a:moveTo>
                    <a:pt x="1590" y="0"/>
                  </a:moveTo>
                  <a:cubicBezTo>
                    <a:pt x="0" y="0"/>
                    <a:pt x="148" y="1664"/>
                    <a:pt x="148" y="1664"/>
                  </a:cubicBezTo>
                  <a:lnTo>
                    <a:pt x="2995" y="1664"/>
                  </a:lnTo>
                  <a:cubicBezTo>
                    <a:pt x="2995" y="1664"/>
                    <a:pt x="3143" y="0"/>
                    <a:pt x="1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5"/>
            <p:cNvSpPr/>
            <p:nvPr/>
          </p:nvSpPr>
          <p:spPr>
            <a:xfrm>
              <a:off x="4520750" y="1525625"/>
              <a:ext cx="70275" cy="85975"/>
            </a:xfrm>
            <a:custGeom>
              <a:avLst/>
              <a:gdLst/>
              <a:ahLst/>
              <a:cxnLst/>
              <a:rect l="l" t="t" r="r" b="b"/>
              <a:pathLst>
                <a:path w="2811" h="3439" extrusionOk="0">
                  <a:moveTo>
                    <a:pt x="1368" y="0"/>
                  </a:moveTo>
                  <a:cubicBezTo>
                    <a:pt x="999" y="0"/>
                    <a:pt x="370" y="74"/>
                    <a:pt x="0" y="740"/>
                  </a:cubicBezTo>
                  <a:cubicBezTo>
                    <a:pt x="0" y="740"/>
                    <a:pt x="0" y="1738"/>
                    <a:pt x="518" y="2514"/>
                  </a:cubicBezTo>
                  <a:cubicBezTo>
                    <a:pt x="1073" y="3328"/>
                    <a:pt x="1405" y="3438"/>
                    <a:pt x="1405" y="3438"/>
                  </a:cubicBezTo>
                  <a:cubicBezTo>
                    <a:pt x="1405" y="3438"/>
                    <a:pt x="1701" y="3328"/>
                    <a:pt x="2293" y="2514"/>
                  </a:cubicBezTo>
                  <a:cubicBezTo>
                    <a:pt x="2810" y="1738"/>
                    <a:pt x="2773" y="740"/>
                    <a:pt x="2773" y="740"/>
                  </a:cubicBezTo>
                  <a:cubicBezTo>
                    <a:pt x="2330" y="74"/>
                    <a:pt x="1738" y="0"/>
                    <a:pt x="1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5"/>
            <p:cNvSpPr/>
            <p:nvPr/>
          </p:nvSpPr>
          <p:spPr>
            <a:xfrm>
              <a:off x="4467150" y="1632825"/>
              <a:ext cx="30525" cy="29600"/>
            </a:xfrm>
            <a:custGeom>
              <a:avLst/>
              <a:gdLst/>
              <a:ahLst/>
              <a:cxnLst/>
              <a:rect l="l" t="t" r="r" b="b"/>
              <a:pathLst>
                <a:path w="1221" h="1184" extrusionOk="0">
                  <a:moveTo>
                    <a:pt x="592" y="1"/>
                  </a:moveTo>
                  <a:cubicBezTo>
                    <a:pt x="296" y="1"/>
                    <a:pt x="0" y="260"/>
                    <a:pt x="0" y="592"/>
                  </a:cubicBezTo>
                  <a:cubicBezTo>
                    <a:pt x="0" y="925"/>
                    <a:pt x="296" y="1184"/>
                    <a:pt x="592" y="1184"/>
                  </a:cubicBezTo>
                  <a:cubicBezTo>
                    <a:pt x="924" y="1184"/>
                    <a:pt x="1220" y="925"/>
                    <a:pt x="1220" y="592"/>
                  </a:cubicBezTo>
                  <a:cubicBezTo>
                    <a:pt x="1220" y="260"/>
                    <a:pt x="924" y="38"/>
                    <a:pt x="5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5"/>
            <p:cNvSpPr/>
            <p:nvPr/>
          </p:nvSpPr>
          <p:spPr>
            <a:xfrm>
              <a:off x="4618725" y="1632825"/>
              <a:ext cx="29600" cy="29600"/>
            </a:xfrm>
            <a:custGeom>
              <a:avLst/>
              <a:gdLst/>
              <a:ahLst/>
              <a:cxnLst/>
              <a:rect l="l" t="t" r="r" b="b"/>
              <a:pathLst>
                <a:path w="1184" h="1184" extrusionOk="0">
                  <a:moveTo>
                    <a:pt x="592" y="1"/>
                  </a:moveTo>
                  <a:cubicBezTo>
                    <a:pt x="259" y="1"/>
                    <a:pt x="0" y="260"/>
                    <a:pt x="0" y="592"/>
                  </a:cubicBezTo>
                  <a:cubicBezTo>
                    <a:pt x="0" y="925"/>
                    <a:pt x="259" y="1184"/>
                    <a:pt x="592" y="1184"/>
                  </a:cubicBezTo>
                  <a:cubicBezTo>
                    <a:pt x="925" y="1184"/>
                    <a:pt x="1183" y="925"/>
                    <a:pt x="1183" y="592"/>
                  </a:cubicBezTo>
                  <a:cubicBezTo>
                    <a:pt x="1183" y="260"/>
                    <a:pt x="925" y="38"/>
                    <a:pt x="5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5"/>
            <p:cNvSpPr/>
            <p:nvPr/>
          </p:nvSpPr>
          <p:spPr>
            <a:xfrm>
              <a:off x="4478225" y="1638375"/>
              <a:ext cx="7425" cy="18525"/>
            </a:xfrm>
            <a:custGeom>
              <a:avLst/>
              <a:gdLst/>
              <a:ahLst/>
              <a:cxnLst/>
              <a:rect l="l" t="t" r="r" b="b"/>
              <a:pathLst>
                <a:path w="297" h="741" extrusionOk="0">
                  <a:moveTo>
                    <a:pt x="149" y="1"/>
                  </a:moveTo>
                  <a:cubicBezTo>
                    <a:pt x="75" y="1"/>
                    <a:pt x="1" y="185"/>
                    <a:pt x="1" y="370"/>
                  </a:cubicBezTo>
                  <a:cubicBezTo>
                    <a:pt x="1" y="555"/>
                    <a:pt x="75" y="740"/>
                    <a:pt x="149" y="740"/>
                  </a:cubicBezTo>
                  <a:cubicBezTo>
                    <a:pt x="260" y="740"/>
                    <a:pt x="297" y="555"/>
                    <a:pt x="297" y="370"/>
                  </a:cubicBezTo>
                  <a:cubicBezTo>
                    <a:pt x="297" y="185"/>
                    <a:pt x="260" y="1"/>
                    <a:pt x="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5"/>
            <p:cNvSpPr/>
            <p:nvPr/>
          </p:nvSpPr>
          <p:spPr>
            <a:xfrm>
              <a:off x="4629825" y="1638375"/>
              <a:ext cx="7400" cy="18525"/>
            </a:xfrm>
            <a:custGeom>
              <a:avLst/>
              <a:gdLst/>
              <a:ahLst/>
              <a:cxnLst/>
              <a:rect l="l" t="t" r="r" b="b"/>
              <a:pathLst>
                <a:path w="296" h="741" extrusionOk="0">
                  <a:moveTo>
                    <a:pt x="148" y="1"/>
                  </a:moveTo>
                  <a:cubicBezTo>
                    <a:pt x="74" y="1"/>
                    <a:pt x="0" y="149"/>
                    <a:pt x="0" y="370"/>
                  </a:cubicBezTo>
                  <a:cubicBezTo>
                    <a:pt x="0" y="592"/>
                    <a:pt x="74" y="740"/>
                    <a:pt x="148" y="740"/>
                  </a:cubicBezTo>
                  <a:cubicBezTo>
                    <a:pt x="222" y="740"/>
                    <a:pt x="296" y="592"/>
                    <a:pt x="296" y="370"/>
                  </a:cubicBezTo>
                  <a:cubicBezTo>
                    <a:pt x="296" y="149"/>
                    <a:pt x="222" y="1"/>
                    <a:pt x="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5"/>
            <p:cNvSpPr/>
            <p:nvPr/>
          </p:nvSpPr>
          <p:spPr>
            <a:xfrm>
              <a:off x="4544775" y="1523775"/>
              <a:ext cx="20375" cy="59175"/>
            </a:xfrm>
            <a:custGeom>
              <a:avLst/>
              <a:gdLst/>
              <a:ahLst/>
              <a:cxnLst/>
              <a:rect l="l" t="t" r="r" b="b"/>
              <a:pathLst>
                <a:path w="815" h="2367" extrusionOk="0">
                  <a:moveTo>
                    <a:pt x="407" y="0"/>
                  </a:moveTo>
                  <a:cubicBezTo>
                    <a:pt x="223" y="74"/>
                    <a:pt x="1" y="111"/>
                    <a:pt x="1" y="111"/>
                  </a:cubicBezTo>
                  <a:lnTo>
                    <a:pt x="1" y="2366"/>
                  </a:lnTo>
                  <a:lnTo>
                    <a:pt x="814" y="2366"/>
                  </a:lnTo>
                  <a:lnTo>
                    <a:pt x="814" y="74"/>
                  </a:lnTo>
                  <a:cubicBezTo>
                    <a:pt x="814" y="74"/>
                    <a:pt x="592" y="0"/>
                    <a:pt x="4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5"/>
            <p:cNvSpPr/>
            <p:nvPr/>
          </p:nvSpPr>
          <p:spPr>
            <a:xfrm>
              <a:off x="4509650" y="1786225"/>
              <a:ext cx="87850" cy="19475"/>
            </a:xfrm>
            <a:custGeom>
              <a:avLst/>
              <a:gdLst/>
              <a:ahLst/>
              <a:cxnLst/>
              <a:rect l="l" t="t" r="r" b="b"/>
              <a:pathLst>
                <a:path w="3514" h="779" extrusionOk="0">
                  <a:moveTo>
                    <a:pt x="1678" y="0"/>
                  </a:moveTo>
                  <a:cubicBezTo>
                    <a:pt x="594" y="0"/>
                    <a:pt x="1" y="593"/>
                    <a:pt x="1" y="593"/>
                  </a:cubicBezTo>
                  <a:lnTo>
                    <a:pt x="1812" y="778"/>
                  </a:lnTo>
                  <a:lnTo>
                    <a:pt x="3513" y="593"/>
                  </a:lnTo>
                  <a:cubicBezTo>
                    <a:pt x="3513" y="593"/>
                    <a:pt x="2922" y="2"/>
                    <a:pt x="1775" y="2"/>
                  </a:cubicBezTo>
                  <a:cubicBezTo>
                    <a:pt x="1743" y="1"/>
                    <a:pt x="1710" y="0"/>
                    <a:pt x="1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5"/>
            <p:cNvSpPr/>
            <p:nvPr/>
          </p:nvSpPr>
          <p:spPr>
            <a:xfrm>
              <a:off x="4509650" y="1797775"/>
              <a:ext cx="87850" cy="24550"/>
            </a:xfrm>
            <a:custGeom>
              <a:avLst/>
              <a:gdLst/>
              <a:ahLst/>
              <a:cxnLst/>
              <a:rect l="l" t="t" r="r" b="b"/>
              <a:pathLst>
                <a:path w="3514" h="982" extrusionOk="0">
                  <a:moveTo>
                    <a:pt x="2670" y="0"/>
                  </a:moveTo>
                  <a:cubicBezTo>
                    <a:pt x="2412" y="0"/>
                    <a:pt x="2108" y="33"/>
                    <a:pt x="1775" y="131"/>
                  </a:cubicBezTo>
                  <a:cubicBezTo>
                    <a:pt x="1393" y="45"/>
                    <a:pt x="1069" y="16"/>
                    <a:pt x="806" y="16"/>
                  </a:cubicBezTo>
                  <a:cubicBezTo>
                    <a:pt x="280" y="16"/>
                    <a:pt x="1" y="131"/>
                    <a:pt x="1" y="131"/>
                  </a:cubicBezTo>
                  <a:cubicBezTo>
                    <a:pt x="1" y="131"/>
                    <a:pt x="186" y="982"/>
                    <a:pt x="1775" y="982"/>
                  </a:cubicBezTo>
                  <a:cubicBezTo>
                    <a:pt x="3328" y="982"/>
                    <a:pt x="3513" y="131"/>
                    <a:pt x="3513" y="131"/>
                  </a:cubicBezTo>
                  <a:cubicBezTo>
                    <a:pt x="3513" y="131"/>
                    <a:pt x="3184" y="0"/>
                    <a:pt x="2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5"/>
            <p:cNvSpPr/>
            <p:nvPr/>
          </p:nvSpPr>
          <p:spPr>
            <a:xfrm>
              <a:off x="4526300" y="1740975"/>
              <a:ext cx="57325" cy="16650"/>
            </a:xfrm>
            <a:custGeom>
              <a:avLst/>
              <a:gdLst/>
              <a:ahLst/>
              <a:cxnLst/>
              <a:rect l="l" t="t" r="r" b="b"/>
              <a:pathLst>
                <a:path w="2293" h="666" extrusionOk="0">
                  <a:moveTo>
                    <a:pt x="0" y="0"/>
                  </a:moveTo>
                  <a:cubicBezTo>
                    <a:pt x="0" y="0"/>
                    <a:pt x="296" y="666"/>
                    <a:pt x="1183" y="666"/>
                  </a:cubicBezTo>
                  <a:cubicBezTo>
                    <a:pt x="2071" y="666"/>
                    <a:pt x="2292" y="0"/>
                    <a:pt x="22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5"/>
            <p:cNvSpPr/>
            <p:nvPr/>
          </p:nvSpPr>
          <p:spPr>
            <a:xfrm>
              <a:off x="4213900" y="2300150"/>
              <a:ext cx="689525" cy="60100"/>
            </a:xfrm>
            <a:custGeom>
              <a:avLst/>
              <a:gdLst/>
              <a:ahLst/>
              <a:cxnLst/>
              <a:rect l="l" t="t" r="r" b="b"/>
              <a:pathLst>
                <a:path w="27581" h="2404" extrusionOk="0">
                  <a:moveTo>
                    <a:pt x="0" y="1"/>
                  </a:moveTo>
                  <a:lnTo>
                    <a:pt x="0" y="1590"/>
                  </a:lnTo>
                  <a:cubicBezTo>
                    <a:pt x="555" y="1479"/>
                    <a:pt x="1553" y="1369"/>
                    <a:pt x="2181" y="1110"/>
                  </a:cubicBezTo>
                  <a:cubicBezTo>
                    <a:pt x="2532" y="1037"/>
                    <a:pt x="2895" y="1000"/>
                    <a:pt x="3256" y="1000"/>
                  </a:cubicBezTo>
                  <a:cubicBezTo>
                    <a:pt x="3997" y="1000"/>
                    <a:pt x="4727" y="1156"/>
                    <a:pt x="5324" y="1479"/>
                  </a:cubicBezTo>
                  <a:cubicBezTo>
                    <a:pt x="6063" y="1960"/>
                    <a:pt x="6618" y="1997"/>
                    <a:pt x="7875" y="2145"/>
                  </a:cubicBezTo>
                  <a:cubicBezTo>
                    <a:pt x="8134" y="2182"/>
                    <a:pt x="8430" y="2182"/>
                    <a:pt x="8725" y="2219"/>
                  </a:cubicBezTo>
                  <a:cubicBezTo>
                    <a:pt x="8910" y="2256"/>
                    <a:pt x="9169" y="2330"/>
                    <a:pt x="9354" y="2404"/>
                  </a:cubicBezTo>
                  <a:lnTo>
                    <a:pt x="18190" y="2404"/>
                  </a:lnTo>
                  <a:cubicBezTo>
                    <a:pt x="18338" y="2330"/>
                    <a:pt x="18596" y="2256"/>
                    <a:pt x="18781" y="2219"/>
                  </a:cubicBezTo>
                  <a:cubicBezTo>
                    <a:pt x="19114" y="2182"/>
                    <a:pt x="19373" y="2145"/>
                    <a:pt x="19669" y="2145"/>
                  </a:cubicBezTo>
                  <a:cubicBezTo>
                    <a:pt x="19743" y="2145"/>
                    <a:pt x="19817" y="2145"/>
                    <a:pt x="19927" y="2108"/>
                  </a:cubicBezTo>
                  <a:cubicBezTo>
                    <a:pt x="20038" y="2108"/>
                    <a:pt x="20149" y="2034"/>
                    <a:pt x="20260" y="2034"/>
                  </a:cubicBezTo>
                  <a:lnTo>
                    <a:pt x="20334" y="2034"/>
                  </a:lnTo>
                  <a:cubicBezTo>
                    <a:pt x="21110" y="1960"/>
                    <a:pt x="21628" y="1812"/>
                    <a:pt x="22183" y="1479"/>
                  </a:cubicBezTo>
                  <a:cubicBezTo>
                    <a:pt x="22690" y="1190"/>
                    <a:pt x="23434" y="931"/>
                    <a:pt x="24177" y="931"/>
                  </a:cubicBezTo>
                  <a:cubicBezTo>
                    <a:pt x="24572" y="931"/>
                    <a:pt x="24966" y="1004"/>
                    <a:pt x="25325" y="1184"/>
                  </a:cubicBezTo>
                  <a:cubicBezTo>
                    <a:pt x="26175" y="1590"/>
                    <a:pt x="27137" y="1775"/>
                    <a:pt x="27580" y="1812"/>
                  </a:cubicBezTo>
                  <a:lnTo>
                    <a:pt x="275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5"/>
            <p:cNvSpPr/>
            <p:nvPr/>
          </p:nvSpPr>
          <p:spPr>
            <a:xfrm>
              <a:off x="4446800" y="2362075"/>
              <a:ext cx="221850" cy="95225"/>
            </a:xfrm>
            <a:custGeom>
              <a:avLst/>
              <a:gdLst/>
              <a:ahLst/>
              <a:cxnLst/>
              <a:rect l="l" t="t" r="r" b="b"/>
              <a:pathLst>
                <a:path w="8874" h="3809" extrusionOk="0">
                  <a:moveTo>
                    <a:pt x="1" y="1"/>
                  </a:moveTo>
                  <a:cubicBezTo>
                    <a:pt x="925" y="444"/>
                    <a:pt x="1701" y="1553"/>
                    <a:pt x="1665" y="2478"/>
                  </a:cubicBezTo>
                  <a:cubicBezTo>
                    <a:pt x="1591" y="3143"/>
                    <a:pt x="1332" y="3550"/>
                    <a:pt x="999" y="3809"/>
                  </a:cubicBezTo>
                  <a:lnTo>
                    <a:pt x="7839" y="3809"/>
                  </a:lnTo>
                  <a:cubicBezTo>
                    <a:pt x="7580" y="3550"/>
                    <a:pt x="7247" y="3143"/>
                    <a:pt x="7173" y="2478"/>
                  </a:cubicBezTo>
                  <a:cubicBezTo>
                    <a:pt x="7136" y="1517"/>
                    <a:pt x="7950" y="407"/>
                    <a:pt x="88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5"/>
            <p:cNvSpPr/>
            <p:nvPr/>
          </p:nvSpPr>
          <p:spPr>
            <a:xfrm>
              <a:off x="4102050" y="2334850"/>
              <a:ext cx="378975" cy="124300"/>
            </a:xfrm>
            <a:custGeom>
              <a:avLst/>
              <a:gdLst/>
              <a:ahLst/>
              <a:cxnLst/>
              <a:rect l="l" t="t" r="r" b="b"/>
              <a:pathLst>
                <a:path w="15159" h="4972" extrusionOk="0">
                  <a:moveTo>
                    <a:pt x="7869" y="0"/>
                  </a:moveTo>
                  <a:cubicBezTo>
                    <a:pt x="7492" y="0"/>
                    <a:pt x="7105" y="54"/>
                    <a:pt x="6729" y="165"/>
                  </a:cubicBezTo>
                  <a:cubicBezTo>
                    <a:pt x="6064" y="387"/>
                    <a:pt x="4992" y="535"/>
                    <a:pt x="4474" y="609"/>
                  </a:cubicBezTo>
                  <a:cubicBezTo>
                    <a:pt x="4289" y="646"/>
                    <a:pt x="4178" y="646"/>
                    <a:pt x="4178" y="646"/>
                  </a:cubicBezTo>
                  <a:cubicBezTo>
                    <a:pt x="4068" y="646"/>
                    <a:pt x="3994" y="646"/>
                    <a:pt x="3883" y="720"/>
                  </a:cubicBezTo>
                  <a:cubicBezTo>
                    <a:pt x="592" y="979"/>
                    <a:pt x="1" y="4972"/>
                    <a:pt x="1849" y="4972"/>
                  </a:cubicBezTo>
                  <a:lnTo>
                    <a:pt x="13902" y="4972"/>
                  </a:lnTo>
                  <a:cubicBezTo>
                    <a:pt x="13976" y="4972"/>
                    <a:pt x="14013" y="4972"/>
                    <a:pt x="14050" y="4898"/>
                  </a:cubicBezTo>
                  <a:cubicBezTo>
                    <a:pt x="14345" y="4824"/>
                    <a:pt x="14974" y="4454"/>
                    <a:pt x="15011" y="3567"/>
                  </a:cubicBezTo>
                  <a:cubicBezTo>
                    <a:pt x="15159" y="2938"/>
                    <a:pt x="14715" y="2199"/>
                    <a:pt x="14087" y="1681"/>
                  </a:cubicBezTo>
                  <a:cubicBezTo>
                    <a:pt x="13828" y="1459"/>
                    <a:pt x="13458" y="1275"/>
                    <a:pt x="13125" y="1201"/>
                  </a:cubicBezTo>
                  <a:cubicBezTo>
                    <a:pt x="12793" y="1164"/>
                    <a:pt x="12534" y="1127"/>
                    <a:pt x="12238" y="1127"/>
                  </a:cubicBezTo>
                  <a:cubicBezTo>
                    <a:pt x="11979" y="1090"/>
                    <a:pt x="11720" y="1090"/>
                    <a:pt x="11573" y="1016"/>
                  </a:cubicBezTo>
                  <a:cubicBezTo>
                    <a:pt x="10722" y="942"/>
                    <a:pt x="10205" y="794"/>
                    <a:pt x="9576" y="424"/>
                  </a:cubicBezTo>
                  <a:cubicBezTo>
                    <a:pt x="9092" y="148"/>
                    <a:pt x="8493" y="0"/>
                    <a:pt x="78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5"/>
            <p:cNvSpPr/>
            <p:nvPr/>
          </p:nvSpPr>
          <p:spPr>
            <a:xfrm>
              <a:off x="4637200" y="2333475"/>
              <a:ext cx="369600" cy="125675"/>
            </a:xfrm>
            <a:custGeom>
              <a:avLst/>
              <a:gdLst/>
              <a:ahLst/>
              <a:cxnLst/>
              <a:rect l="l" t="t" r="r" b="b"/>
              <a:pathLst>
                <a:path w="14784" h="5027" extrusionOk="0">
                  <a:moveTo>
                    <a:pt x="7325" y="1"/>
                  </a:moveTo>
                  <a:cubicBezTo>
                    <a:pt x="6682" y="1"/>
                    <a:pt x="6028" y="227"/>
                    <a:pt x="5546" y="516"/>
                  </a:cubicBezTo>
                  <a:cubicBezTo>
                    <a:pt x="4881" y="886"/>
                    <a:pt x="4326" y="1034"/>
                    <a:pt x="3550" y="1145"/>
                  </a:cubicBezTo>
                  <a:cubicBezTo>
                    <a:pt x="3328" y="1182"/>
                    <a:pt x="3106" y="1182"/>
                    <a:pt x="2848" y="1219"/>
                  </a:cubicBezTo>
                  <a:cubicBezTo>
                    <a:pt x="2589" y="1256"/>
                    <a:pt x="2293" y="1256"/>
                    <a:pt x="1997" y="1330"/>
                  </a:cubicBezTo>
                  <a:cubicBezTo>
                    <a:pt x="1849" y="1330"/>
                    <a:pt x="1701" y="1367"/>
                    <a:pt x="1554" y="1403"/>
                  </a:cubicBezTo>
                  <a:cubicBezTo>
                    <a:pt x="740" y="1736"/>
                    <a:pt x="1" y="2771"/>
                    <a:pt x="38" y="3622"/>
                  </a:cubicBezTo>
                  <a:cubicBezTo>
                    <a:pt x="75" y="4509"/>
                    <a:pt x="740" y="4879"/>
                    <a:pt x="999" y="4953"/>
                  </a:cubicBezTo>
                  <a:lnTo>
                    <a:pt x="1147" y="4953"/>
                  </a:lnTo>
                  <a:cubicBezTo>
                    <a:pt x="1258" y="4953"/>
                    <a:pt x="1295" y="5027"/>
                    <a:pt x="1369" y="5027"/>
                  </a:cubicBezTo>
                  <a:lnTo>
                    <a:pt x="13458" y="5027"/>
                  </a:lnTo>
                  <a:cubicBezTo>
                    <a:pt x="14652" y="4954"/>
                    <a:pt x="14784" y="954"/>
                    <a:pt x="11500" y="954"/>
                  </a:cubicBezTo>
                  <a:cubicBezTo>
                    <a:pt x="11427" y="954"/>
                    <a:pt x="11353" y="956"/>
                    <a:pt x="11277" y="960"/>
                  </a:cubicBezTo>
                  <a:lnTo>
                    <a:pt x="10944" y="960"/>
                  </a:lnTo>
                  <a:cubicBezTo>
                    <a:pt x="10944" y="960"/>
                    <a:pt x="10870" y="960"/>
                    <a:pt x="10722" y="886"/>
                  </a:cubicBezTo>
                  <a:cubicBezTo>
                    <a:pt x="10242" y="849"/>
                    <a:pt x="9243" y="664"/>
                    <a:pt x="8319" y="220"/>
                  </a:cubicBezTo>
                  <a:cubicBezTo>
                    <a:pt x="8010" y="66"/>
                    <a:pt x="7669" y="1"/>
                    <a:pt x="7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5"/>
            <p:cNvSpPr/>
            <p:nvPr/>
          </p:nvSpPr>
          <p:spPr>
            <a:xfrm>
              <a:off x="4188950" y="2417525"/>
              <a:ext cx="55475" cy="39775"/>
            </a:xfrm>
            <a:custGeom>
              <a:avLst/>
              <a:gdLst/>
              <a:ahLst/>
              <a:cxnLst/>
              <a:rect l="l" t="t" r="r" b="b"/>
              <a:pathLst>
                <a:path w="2219" h="1591" extrusionOk="0">
                  <a:moveTo>
                    <a:pt x="1109" y="1"/>
                  </a:moveTo>
                  <a:cubicBezTo>
                    <a:pt x="1109" y="1"/>
                    <a:pt x="813" y="1221"/>
                    <a:pt x="0" y="1591"/>
                  </a:cubicBezTo>
                  <a:lnTo>
                    <a:pt x="2218" y="1591"/>
                  </a:lnTo>
                  <a:cubicBezTo>
                    <a:pt x="2218" y="1591"/>
                    <a:pt x="1109" y="925"/>
                    <a:pt x="1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5"/>
            <p:cNvSpPr/>
            <p:nvPr/>
          </p:nvSpPr>
          <p:spPr>
            <a:xfrm>
              <a:off x="4269350" y="2417525"/>
              <a:ext cx="55475" cy="39775"/>
            </a:xfrm>
            <a:custGeom>
              <a:avLst/>
              <a:gdLst/>
              <a:ahLst/>
              <a:cxnLst/>
              <a:rect l="l" t="t" r="r" b="b"/>
              <a:pathLst>
                <a:path w="2219" h="1591" extrusionOk="0">
                  <a:moveTo>
                    <a:pt x="1110" y="1"/>
                  </a:moveTo>
                  <a:cubicBezTo>
                    <a:pt x="1110" y="1"/>
                    <a:pt x="851" y="1221"/>
                    <a:pt x="0" y="1591"/>
                  </a:cubicBezTo>
                  <a:lnTo>
                    <a:pt x="2219" y="1591"/>
                  </a:lnTo>
                  <a:cubicBezTo>
                    <a:pt x="2219" y="1591"/>
                    <a:pt x="1184" y="925"/>
                    <a:pt x="1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5"/>
            <p:cNvSpPr/>
            <p:nvPr/>
          </p:nvSpPr>
          <p:spPr>
            <a:xfrm>
              <a:off x="4359000" y="2417525"/>
              <a:ext cx="55475" cy="39775"/>
            </a:xfrm>
            <a:custGeom>
              <a:avLst/>
              <a:gdLst/>
              <a:ahLst/>
              <a:cxnLst/>
              <a:rect l="l" t="t" r="r" b="b"/>
              <a:pathLst>
                <a:path w="2219" h="1591" extrusionOk="0">
                  <a:moveTo>
                    <a:pt x="1110" y="1"/>
                  </a:moveTo>
                  <a:cubicBezTo>
                    <a:pt x="1110" y="1"/>
                    <a:pt x="814" y="1221"/>
                    <a:pt x="1" y="1591"/>
                  </a:cubicBezTo>
                  <a:lnTo>
                    <a:pt x="2219" y="1591"/>
                  </a:lnTo>
                  <a:cubicBezTo>
                    <a:pt x="2219" y="1591"/>
                    <a:pt x="1147" y="925"/>
                    <a:pt x="1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5"/>
            <p:cNvSpPr/>
            <p:nvPr/>
          </p:nvSpPr>
          <p:spPr>
            <a:xfrm>
              <a:off x="4708375" y="2418450"/>
              <a:ext cx="55475" cy="40700"/>
            </a:xfrm>
            <a:custGeom>
              <a:avLst/>
              <a:gdLst/>
              <a:ahLst/>
              <a:cxnLst/>
              <a:rect l="l" t="t" r="r" b="b"/>
              <a:pathLst>
                <a:path w="2219" h="1628" extrusionOk="0">
                  <a:moveTo>
                    <a:pt x="1110" y="1"/>
                  </a:moveTo>
                  <a:cubicBezTo>
                    <a:pt x="1110" y="1"/>
                    <a:pt x="851" y="1221"/>
                    <a:pt x="1" y="1628"/>
                  </a:cubicBezTo>
                  <a:lnTo>
                    <a:pt x="2219" y="1628"/>
                  </a:lnTo>
                  <a:cubicBezTo>
                    <a:pt x="2219" y="1628"/>
                    <a:pt x="1184" y="888"/>
                    <a:pt x="1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5"/>
            <p:cNvSpPr/>
            <p:nvPr/>
          </p:nvSpPr>
          <p:spPr>
            <a:xfrm>
              <a:off x="4790625" y="2418450"/>
              <a:ext cx="55500" cy="40700"/>
            </a:xfrm>
            <a:custGeom>
              <a:avLst/>
              <a:gdLst/>
              <a:ahLst/>
              <a:cxnLst/>
              <a:rect l="l" t="t" r="r" b="b"/>
              <a:pathLst>
                <a:path w="2220" h="1628" extrusionOk="0">
                  <a:moveTo>
                    <a:pt x="1110" y="1"/>
                  </a:moveTo>
                  <a:cubicBezTo>
                    <a:pt x="1110" y="1"/>
                    <a:pt x="814" y="1221"/>
                    <a:pt x="1" y="1628"/>
                  </a:cubicBezTo>
                  <a:lnTo>
                    <a:pt x="2219" y="1628"/>
                  </a:lnTo>
                  <a:cubicBezTo>
                    <a:pt x="2219" y="1628"/>
                    <a:pt x="1147" y="888"/>
                    <a:pt x="1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5"/>
            <p:cNvSpPr/>
            <p:nvPr/>
          </p:nvSpPr>
          <p:spPr>
            <a:xfrm>
              <a:off x="4879375" y="2418450"/>
              <a:ext cx="55475" cy="40700"/>
            </a:xfrm>
            <a:custGeom>
              <a:avLst/>
              <a:gdLst/>
              <a:ahLst/>
              <a:cxnLst/>
              <a:rect l="l" t="t" r="r" b="b"/>
              <a:pathLst>
                <a:path w="2219" h="1628" extrusionOk="0">
                  <a:moveTo>
                    <a:pt x="1109" y="1"/>
                  </a:moveTo>
                  <a:cubicBezTo>
                    <a:pt x="1109" y="1"/>
                    <a:pt x="850" y="1221"/>
                    <a:pt x="0" y="1628"/>
                  </a:cubicBezTo>
                  <a:lnTo>
                    <a:pt x="2218" y="1628"/>
                  </a:lnTo>
                  <a:cubicBezTo>
                    <a:pt x="2218" y="1628"/>
                    <a:pt x="1109" y="888"/>
                    <a:pt x="1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5"/>
            <p:cNvSpPr/>
            <p:nvPr/>
          </p:nvSpPr>
          <p:spPr>
            <a:xfrm>
              <a:off x="4269350" y="2167975"/>
              <a:ext cx="573075" cy="57350"/>
            </a:xfrm>
            <a:custGeom>
              <a:avLst/>
              <a:gdLst/>
              <a:ahLst/>
              <a:cxnLst/>
              <a:rect l="l" t="t" r="r" b="b"/>
              <a:pathLst>
                <a:path w="22923" h="2294" extrusionOk="0">
                  <a:moveTo>
                    <a:pt x="1960" y="1"/>
                  </a:moveTo>
                  <a:cubicBezTo>
                    <a:pt x="888" y="1"/>
                    <a:pt x="0" y="851"/>
                    <a:pt x="0" y="1923"/>
                  </a:cubicBezTo>
                  <a:lnTo>
                    <a:pt x="0" y="2293"/>
                  </a:lnTo>
                  <a:lnTo>
                    <a:pt x="22922" y="2293"/>
                  </a:lnTo>
                  <a:lnTo>
                    <a:pt x="22922" y="1923"/>
                  </a:lnTo>
                  <a:cubicBezTo>
                    <a:pt x="22922" y="814"/>
                    <a:pt x="22072" y="1"/>
                    <a:pt x="210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5"/>
            <p:cNvSpPr/>
            <p:nvPr/>
          </p:nvSpPr>
          <p:spPr>
            <a:xfrm>
              <a:off x="4223125" y="2244700"/>
              <a:ext cx="672900" cy="58250"/>
            </a:xfrm>
            <a:custGeom>
              <a:avLst/>
              <a:gdLst/>
              <a:ahLst/>
              <a:cxnLst/>
              <a:rect l="l" t="t" r="r" b="b"/>
              <a:pathLst>
                <a:path w="26916" h="2330" extrusionOk="0">
                  <a:moveTo>
                    <a:pt x="1960" y="0"/>
                  </a:moveTo>
                  <a:cubicBezTo>
                    <a:pt x="888" y="0"/>
                    <a:pt x="1" y="888"/>
                    <a:pt x="1" y="1960"/>
                  </a:cubicBezTo>
                  <a:lnTo>
                    <a:pt x="1" y="2330"/>
                  </a:lnTo>
                  <a:lnTo>
                    <a:pt x="26805" y="2330"/>
                  </a:lnTo>
                  <a:lnTo>
                    <a:pt x="26805" y="1960"/>
                  </a:lnTo>
                  <a:cubicBezTo>
                    <a:pt x="26916" y="851"/>
                    <a:pt x="26028" y="0"/>
                    <a:pt x="249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5"/>
            <p:cNvSpPr/>
            <p:nvPr/>
          </p:nvSpPr>
          <p:spPr>
            <a:xfrm>
              <a:off x="4305400" y="2148575"/>
              <a:ext cx="500050" cy="20350"/>
            </a:xfrm>
            <a:custGeom>
              <a:avLst/>
              <a:gdLst/>
              <a:ahLst/>
              <a:cxnLst/>
              <a:rect l="l" t="t" r="r" b="b"/>
              <a:pathLst>
                <a:path w="20002" h="814" extrusionOk="0">
                  <a:moveTo>
                    <a:pt x="0" y="0"/>
                  </a:moveTo>
                  <a:lnTo>
                    <a:pt x="0" y="814"/>
                  </a:lnTo>
                  <a:lnTo>
                    <a:pt x="20001" y="814"/>
                  </a:lnTo>
                  <a:lnTo>
                    <a:pt x="200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5"/>
            <p:cNvSpPr/>
            <p:nvPr/>
          </p:nvSpPr>
          <p:spPr>
            <a:xfrm>
              <a:off x="4259175" y="2221600"/>
              <a:ext cx="591575" cy="25900"/>
            </a:xfrm>
            <a:custGeom>
              <a:avLst/>
              <a:gdLst/>
              <a:ahLst/>
              <a:cxnLst/>
              <a:rect l="l" t="t" r="r" b="b"/>
              <a:pathLst>
                <a:path w="23663" h="1036" extrusionOk="0">
                  <a:moveTo>
                    <a:pt x="1" y="0"/>
                  </a:moveTo>
                  <a:lnTo>
                    <a:pt x="1" y="1035"/>
                  </a:lnTo>
                  <a:lnTo>
                    <a:pt x="23662" y="1035"/>
                  </a:lnTo>
                  <a:lnTo>
                    <a:pt x="236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5"/>
            <p:cNvSpPr/>
            <p:nvPr/>
          </p:nvSpPr>
          <p:spPr>
            <a:xfrm>
              <a:off x="4699125" y="1647625"/>
              <a:ext cx="21300" cy="56400"/>
            </a:xfrm>
            <a:custGeom>
              <a:avLst/>
              <a:gdLst/>
              <a:ahLst/>
              <a:cxnLst/>
              <a:rect l="l" t="t" r="r" b="b"/>
              <a:pathLst>
                <a:path w="852" h="2256" extrusionOk="0">
                  <a:moveTo>
                    <a:pt x="629" y="0"/>
                  </a:moveTo>
                  <a:cubicBezTo>
                    <a:pt x="334" y="0"/>
                    <a:pt x="112" y="296"/>
                    <a:pt x="260" y="851"/>
                  </a:cubicBezTo>
                  <a:cubicBezTo>
                    <a:pt x="334" y="1405"/>
                    <a:pt x="1" y="2256"/>
                    <a:pt x="1" y="2256"/>
                  </a:cubicBezTo>
                  <a:cubicBezTo>
                    <a:pt x="1" y="2256"/>
                    <a:pt x="851" y="1923"/>
                    <a:pt x="777" y="1146"/>
                  </a:cubicBezTo>
                  <a:cubicBezTo>
                    <a:pt x="703" y="407"/>
                    <a:pt x="629" y="0"/>
                    <a:pt x="6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5"/>
            <p:cNvSpPr/>
            <p:nvPr/>
          </p:nvSpPr>
          <p:spPr>
            <a:xfrm>
              <a:off x="4391350" y="1647625"/>
              <a:ext cx="20350" cy="56400"/>
            </a:xfrm>
            <a:custGeom>
              <a:avLst/>
              <a:gdLst/>
              <a:ahLst/>
              <a:cxnLst/>
              <a:rect l="l" t="t" r="r" b="b"/>
              <a:pathLst>
                <a:path w="814" h="2256" extrusionOk="0">
                  <a:moveTo>
                    <a:pt x="222" y="0"/>
                  </a:moveTo>
                  <a:cubicBezTo>
                    <a:pt x="222" y="0"/>
                    <a:pt x="75" y="407"/>
                    <a:pt x="38" y="1146"/>
                  </a:cubicBezTo>
                  <a:cubicBezTo>
                    <a:pt x="1" y="1923"/>
                    <a:pt x="814" y="2256"/>
                    <a:pt x="814" y="2256"/>
                  </a:cubicBezTo>
                  <a:cubicBezTo>
                    <a:pt x="814" y="2256"/>
                    <a:pt x="481" y="1405"/>
                    <a:pt x="592" y="851"/>
                  </a:cubicBezTo>
                  <a:cubicBezTo>
                    <a:pt x="740" y="296"/>
                    <a:pt x="481"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5"/>
            <p:cNvSpPr/>
            <p:nvPr/>
          </p:nvSpPr>
          <p:spPr>
            <a:xfrm>
              <a:off x="4367325" y="1582925"/>
              <a:ext cx="373425" cy="291175"/>
            </a:xfrm>
            <a:custGeom>
              <a:avLst/>
              <a:gdLst/>
              <a:ahLst/>
              <a:cxnLst/>
              <a:rect l="l" t="t" r="r" b="b"/>
              <a:pathLst>
                <a:path w="14937" h="11647" extrusionOk="0">
                  <a:moveTo>
                    <a:pt x="13569" y="0"/>
                  </a:moveTo>
                  <a:cubicBezTo>
                    <a:pt x="13532" y="407"/>
                    <a:pt x="13458" y="1146"/>
                    <a:pt x="13421" y="1997"/>
                  </a:cubicBezTo>
                  <a:cubicBezTo>
                    <a:pt x="13532" y="1997"/>
                    <a:pt x="13606" y="1960"/>
                    <a:pt x="13716" y="1960"/>
                  </a:cubicBezTo>
                  <a:cubicBezTo>
                    <a:pt x="14123" y="1960"/>
                    <a:pt x="14567" y="2182"/>
                    <a:pt x="14567" y="3143"/>
                  </a:cubicBezTo>
                  <a:cubicBezTo>
                    <a:pt x="14567" y="4733"/>
                    <a:pt x="13458" y="5361"/>
                    <a:pt x="13051" y="5546"/>
                  </a:cubicBezTo>
                  <a:cubicBezTo>
                    <a:pt x="12977" y="6211"/>
                    <a:pt x="12866" y="6766"/>
                    <a:pt x="12718" y="7173"/>
                  </a:cubicBezTo>
                  <a:cubicBezTo>
                    <a:pt x="12533" y="7801"/>
                    <a:pt x="12349" y="8467"/>
                    <a:pt x="12127" y="9021"/>
                  </a:cubicBezTo>
                  <a:cubicBezTo>
                    <a:pt x="11609" y="10389"/>
                    <a:pt x="10278" y="11313"/>
                    <a:pt x="8799" y="11313"/>
                  </a:cubicBezTo>
                  <a:lnTo>
                    <a:pt x="6174" y="11313"/>
                  </a:lnTo>
                  <a:cubicBezTo>
                    <a:pt x="4696" y="11313"/>
                    <a:pt x="3365" y="10389"/>
                    <a:pt x="2847" y="9021"/>
                  </a:cubicBezTo>
                  <a:cubicBezTo>
                    <a:pt x="2625" y="8467"/>
                    <a:pt x="2440" y="7875"/>
                    <a:pt x="2256" y="7173"/>
                  </a:cubicBezTo>
                  <a:cubicBezTo>
                    <a:pt x="2145" y="6692"/>
                    <a:pt x="1997" y="6138"/>
                    <a:pt x="1923" y="5509"/>
                  </a:cubicBezTo>
                  <a:cubicBezTo>
                    <a:pt x="1516" y="5324"/>
                    <a:pt x="407" y="4659"/>
                    <a:pt x="407" y="3106"/>
                  </a:cubicBezTo>
                  <a:cubicBezTo>
                    <a:pt x="407" y="2145"/>
                    <a:pt x="814" y="1886"/>
                    <a:pt x="1257" y="1886"/>
                  </a:cubicBezTo>
                  <a:cubicBezTo>
                    <a:pt x="1368" y="1886"/>
                    <a:pt x="1442" y="1886"/>
                    <a:pt x="1553" y="1960"/>
                  </a:cubicBezTo>
                  <a:cubicBezTo>
                    <a:pt x="1516" y="1257"/>
                    <a:pt x="1442" y="592"/>
                    <a:pt x="1405" y="222"/>
                  </a:cubicBezTo>
                  <a:cubicBezTo>
                    <a:pt x="1257" y="333"/>
                    <a:pt x="1183" y="407"/>
                    <a:pt x="1036" y="592"/>
                  </a:cubicBezTo>
                  <a:cubicBezTo>
                    <a:pt x="1036" y="888"/>
                    <a:pt x="1072" y="1220"/>
                    <a:pt x="1109" y="1590"/>
                  </a:cubicBezTo>
                  <a:cubicBezTo>
                    <a:pt x="851" y="1627"/>
                    <a:pt x="592" y="1701"/>
                    <a:pt x="370" y="1960"/>
                  </a:cubicBezTo>
                  <a:cubicBezTo>
                    <a:pt x="148" y="2219"/>
                    <a:pt x="0" y="2625"/>
                    <a:pt x="0" y="3143"/>
                  </a:cubicBezTo>
                  <a:cubicBezTo>
                    <a:pt x="0" y="4733"/>
                    <a:pt x="999" y="5435"/>
                    <a:pt x="1553" y="5768"/>
                  </a:cubicBezTo>
                  <a:cubicBezTo>
                    <a:pt x="1627" y="6359"/>
                    <a:pt x="1738" y="6877"/>
                    <a:pt x="1812" y="7247"/>
                  </a:cubicBezTo>
                  <a:cubicBezTo>
                    <a:pt x="1960" y="7838"/>
                    <a:pt x="2182" y="8504"/>
                    <a:pt x="2440" y="9095"/>
                  </a:cubicBezTo>
                  <a:cubicBezTo>
                    <a:pt x="3032" y="10611"/>
                    <a:pt x="4511" y="11646"/>
                    <a:pt x="6137" y="11646"/>
                  </a:cubicBezTo>
                  <a:lnTo>
                    <a:pt x="8762" y="11646"/>
                  </a:lnTo>
                  <a:cubicBezTo>
                    <a:pt x="10352" y="11646"/>
                    <a:pt x="11831" y="10611"/>
                    <a:pt x="12459" y="9095"/>
                  </a:cubicBezTo>
                  <a:cubicBezTo>
                    <a:pt x="12681" y="8467"/>
                    <a:pt x="12903" y="7838"/>
                    <a:pt x="13051" y="7247"/>
                  </a:cubicBezTo>
                  <a:cubicBezTo>
                    <a:pt x="13125" y="6877"/>
                    <a:pt x="13236" y="6359"/>
                    <a:pt x="13347" y="5768"/>
                  </a:cubicBezTo>
                  <a:cubicBezTo>
                    <a:pt x="13901" y="5509"/>
                    <a:pt x="14900" y="4696"/>
                    <a:pt x="14900" y="3143"/>
                  </a:cubicBezTo>
                  <a:cubicBezTo>
                    <a:pt x="14937" y="1960"/>
                    <a:pt x="14271" y="1664"/>
                    <a:pt x="13827" y="1627"/>
                  </a:cubicBezTo>
                  <a:cubicBezTo>
                    <a:pt x="13901" y="1036"/>
                    <a:pt x="13975" y="518"/>
                    <a:pt x="13975" y="185"/>
                  </a:cubicBezTo>
                  <a:cubicBezTo>
                    <a:pt x="13790" y="37"/>
                    <a:pt x="13680" y="37"/>
                    <a:pt x="135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2" name="Google Shape;4382;p75"/>
          <p:cNvGrpSpPr/>
          <p:nvPr/>
        </p:nvGrpSpPr>
        <p:grpSpPr>
          <a:xfrm>
            <a:off x="4283850" y="2452215"/>
            <a:ext cx="1728783" cy="655801"/>
            <a:chOff x="4158825" y="2315290"/>
            <a:chExt cx="1728783" cy="655801"/>
          </a:xfrm>
        </p:grpSpPr>
        <p:sp>
          <p:nvSpPr>
            <p:cNvPr id="4383" name="Google Shape;4383;p75"/>
            <p:cNvSpPr/>
            <p:nvPr/>
          </p:nvSpPr>
          <p:spPr>
            <a:xfrm>
              <a:off x="4158825" y="2674174"/>
              <a:ext cx="783620" cy="268102"/>
            </a:xfrm>
            <a:custGeom>
              <a:avLst/>
              <a:gdLst/>
              <a:ahLst/>
              <a:cxnLst/>
              <a:rect l="l" t="t" r="r" b="b"/>
              <a:pathLst>
                <a:path w="15418" h="5275" extrusionOk="0">
                  <a:moveTo>
                    <a:pt x="740" y="1"/>
                  </a:moveTo>
                  <a:cubicBezTo>
                    <a:pt x="740" y="1"/>
                    <a:pt x="1" y="851"/>
                    <a:pt x="1184" y="1221"/>
                  </a:cubicBezTo>
                  <a:cubicBezTo>
                    <a:pt x="629" y="1738"/>
                    <a:pt x="962" y="2256"/>
                    <a:pt x="1701" y="2256"/>
                  </a:cubicBezTo>
                  <a:cubicBezTo>
                    <a:pt x="1236" y="2721"/>
                    <a:pt x="1672" y="3256"/>
                    <a:pt x="2505" y="3256"/>
                  </a:cubicBezTo>
                  <a:cubicBezTo>
                    <a:pt x="2533" y="3256"/>
                    <a:pt x="2560" y="3255"/>
                    <a:pt x="2589" y="3254"/>
                  </a:cubicBezTo>
                  <a:lnTo>
                    <a:pt x="2589" y="3254"/>
                  </a:lnTo>
                  <a:cubicBezTo>
                    <a:pt x="2407" y="3677"/>
                    <a:pt x="2695" y="4099"/>
                    <a:pt x="3329" y="4099"/>
                  </a:cubicBezTo>
                  <a:cubicBezTo>
                    <a:pt x="3472" y="4099"/>
                    <a:pt x="3632" y="4078"/>
                    <a:pt x="3809" y="4030"/>
                  </a:cubicBezTo>
                  <a:cubicBezTo>
                    <a:pt x="3834" y="4380"/>
                    <a:pt x="4162" y="4611"/>
                    <a:pt x="4588" y="4611"/>
                  </a:cubicBezTo>
                  <a:cubicBezTo>
                    <a:pt x="4794" y="4611"/>
                    <a:pt x="5022" y="4557"/>
                    <a:pt x="5250" y="4437"/>
                  </a:cubicBezTo>
                  <a:cubicBezTo>
                    <a:pt x="5287" y="4807"/>
                    <a:pt x="5583" y="4992"/>
                    <a:pt x="6064" y="5103"/>
                  </a:cubicBezTo>
                  <a:cubicBezTo>
                    <a:pt x="7019" y="5228"/>
                    <a:pt x="8058" y="5275"/>
                    <a:pt x="9084" y="5275"/>
                  </a:cubicBezTo>
                  <a:cubicBezTo>
                    <a:pt x="12311" y="5275"/>
                    <a:pt x="15417" y="4807"/>
                    <a:pt x="15417" y="4807"/>
                  </a:cubicBezTo>
                  <a:lnTo>
                    <a:pt x="15380" y="2773"/>
                  </a:lnTo>
                  <a:cubicBezTo>
                    <a:pt x="12756" y="2773"/>
                    <a:pt x="8356" y="2736"/>
                    <a:pt x="6803" y="2478"/>
                  </a:cubicBezTo>
                  <a:cubicBezTo>
                    <a:pt x="5103" y="2108"/>
                    <a:pt x="4289" y="777"/>
                    <a:pt x="39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5"/>
            <p:cNvSpPr/>
            <p:nvPr/>
          </p:nvSpPr>
          <p:spPr>
            <a:xfrm>
              <a:off x="4359893" y="2674174"/>
              <a:ext cx="578795" cy="137228"/>
            </a:xfrm>
            <a:custGeom>
              <a:avLst/>
              <a:gdLst/>
              <a:ahLst/>
              <a:cxnLst/>
              <a:rect l="l" t="t" r="r" b="b"/>
              <a:pathLst>
                <a:path w="11388" h="2700" extrusionOk="0">
                  <a:moveTo>
                    <a:pt x="1" y="1"/>
                  </a:moveTo>
                  <a:cubicBezTo>
                    <a:pt x="333" y="703"/>
                    <a:pt x="1147" y="2108"/>
                    <a:pt x="2810" y="2367"/>
                  </a:cubicBezTo>
                  <a:cubicBezTo>
                    <a:pt x="4363" y="2663"/>
                    <a:pt x="8800" y="2699"/>
                    <a:pt x="11387" y="2699"/>
                  </a:cubicBezTo>
                  <a:lnTo>
                    <a:pt x="1127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5"/>
            <p:cNvSpPr/>
            <p:nvPr/>
          </p:nvSpPr>
          <p:spPr>
            <a:xfrm>
              <a:off x="4436946" y="2822637"/>
              <a:ext cx="127825" cy="90265"/>
            </a:xfrm>
            <a:custGeom>
              <a:avLst/>
              <a:gdLst/>
              <a:ahLst/>
              <a:cxnLst/>
              <a:rect l="l" t="t" r="r" b="b"/>
              <a:pathLst>
                <a:path w="2515" h="1776" extrusionOk="0">
                  <a:moveTo>
                    <a:pt x="2514" y="0"/>
                  </a:moveTo>
                  <a:cubicBezTo>
                    <a:pt x="2514" y="0"/>
                    <a:pt x="1664" y="444"/>
                    <a:pt x="999" y="814"/>
                  </a:cubicBezTo>
                  <a:cubicBezTo>
                    <a:pt x="296" y="1183"/>
                    <a:pt x="0" y="1738"/>
                    <a:pt x="703" y="1775"/>
                  </a:cubicBezTo>
                  <a:cubicBezTo>
                    <a:pt x="710" y="1775"/>
                    <a:pt x="717" y="1775"/>
                    <a:pt x="724" y="1775"/>
                  </a:cubicBezTo>
                  <a:cubicBezTo>
                    <a:pt x="1427" y="1775"/>
                    <a:pt x="2514" y="0"/>
                    <a:pt x="25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5"/>
            <p:cNvSpPr/>
            <p:nvPr/>
          </p:nvSpPr>
          <p:spPr>
            <a:xfrm>
              <a:off x="4365484" y="2803831"/>
              <a:ext cx="107190" cy="82438"/>
            </a:xfrm>
            <a:custGeom>
              <a:avLst/>
              <a:gdLst/>
              <a:ahLst/>
              <a:cxnLst/>
              <a:rect l="l" t="t" r="r" b="b"/>
              <a:pathLst>
                <a:path w="2109" h="1622" extrusionOk="0">
                  <a:moveTo>
                    <a:pt x="2109" y="1"/>
                  </a:moveTo>
                  <a:lnTo>
                    <a:pt x="2109" y="1"/>
                  </a:lnTo>
                  <a:cubicBezTo>
                    <a:pt x="2109" y="1"/>
                    <a:pt x="2108" y="3"/>
                    <a:pt x="2106" y="8"/>
                  </a:cubicBezTo>
                  <a:lnTo>
                    <a:pt x="2106" y="8"/>
                  </a:lnTo>
                  <a:cubicBezTo>
                    <a:pt x="2108" y="5"/>
                    <a:pt x="2109" y="3"/>
                    <a:pt x="2109" y="1"/>
                  </a:cubicBezTo>
                  <a:close/>
                  <a:moveTo>
                    <a:pt x="2106" y="8"/>
                  </a:moveTo>
                  <a:cubicBezTo>
                    <a:pt x="2050" y="101"/>
                    <a:pt x="1023" y="563"/>
                    <a:pt x="556" y="851"/>
                  </a:cubicBezTo>
                  <a:cubicBezTo>
                    <a:pt x="158" y="1050"/>
                    <a:pt x="0" y="1621"/>
                    <a:pt x="404" y="1621"/>
                  </a:cubicBezTo>
                  <a:cubicBezTo>
                    <a:pt x="525" y="1621"/>
                    <a:pt x="696" y="1570"/>
                    <a:pt x="926" y="1442"/>
                  </a:cubicBezTo>
                  <a:cubicBezTo>
                    <a:pt x="1734" y="1021"/>
                    <a:pt x="2075" y="98"/>
                    <a:pt x="2106" y="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5"/>
            <p:cNvSpPr/>
            <p:nvPr/>
          </p:nvSpPr>
          <p:spPr>
            <a:xfrm>
              <a:off x="4304645" y="2779384"/>
              <a:ext cx="109782" cy="72527"/>
            </a:xfrm>
            <a:custGeom>
              <a:avLst/>
              <a:gdLst/>
              <a:ahLst/>
              <a:cxnLst/>
              <a:rect l="l" t="t" r="r" b="b"/>
              <a:pathLst>
                <a:path w="2160" h="1427" extrusionOk="0">
                  <a:moveTo>
                    <a:pt x="2160" y="1"/>
                  </a:moveTo>
                  <a:cubicBezTo>
                    <a:pt x="2049" y="75"/>
                    <a:pt x="903" y="445"/>
                    <a:pt x="385" y="740"/>
                  </a:cubicBezTo>
                  <a:cubicBezTo>
                    <a:pt x="1" y="977"/>
                    <a:pt x="66" y="1427"/>
                    <a:pt x="486" y="1427"/>
                  </a:cubicBezTo>
                  <a:cubicBezTo>
                    <a:pt x="591" y="1427"/>
                    <a:pt x="718" y="1398"/>
                    <a:pt x="866" y="1332"/>
                  </a:cubicBezTo>
                  <a:cubicBezTo>
                    <a:pt x="1605" y="962"/>
                    <a:pt x="2160" y="1"/>
                    <a:pt x="2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5"/>
            <p:cNvSpPr/>
            <p:nvPr/>
          </p:nvSpPr>
          <p:spPr>
            <a:xfrm>
              <a:off x="4260884" y="2751226"/>
              <a:ext cx="115983" cy="65158"/>
            </a:xfrm>
            <a:custGeom>
              <a:avLst/>
              <a:gdLst/>
              <a:ahLst/>
              <a:cxnLst/>
              <a:rect l="l" t="t" r="r" b="b"/>
              <a:pathLst>
                <a:path w="2282" h="1282" extrusionOk="0">
                  <a:moveTo>
                    <a:pt x="2281" y="0"/>
                  </a:moveTo>
                  <a:lnTo>
                    <a:pt x="2281" y="0"/>
                  </a:lnTo>
                  <a:cubicBezTo>
                    <a:pt x="2281" y="0"/>
                    <a:pt x="950" y="407"/>
                    <a:pt x="433" y="629"/>
                  </a:cubicBezTo>
                  <a:cubicBezTo>
                    <a:pt x="1" y="814"/>
                    <a:pt x="7" y="1282"/>
                    <a:pt x="364" y="1282"/>
                  </a:cubicBezTo>
                  <a:cubicBezTo>
                    <a:pt x="435" y="1282"/>
                    <a:pt x="519" y="1263"/>
                    <a:pt x="618" y="1220"/>
                  </a:cubicBezTo>
                  <a:cubicBezTo>
                    <a:pt x="1172" y="999"/>
                    <a:pt x="2281" y="1"/>
                    <a:pt x="22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5"/>
            <p:cNvSpPr/>
            <p:nvPr/>
          </p:nvSpPr>
          <p:spPr>
            <a:xfrm>
              <a:off x="4228406" y="2721137"/>
              <a:ext cx="114610" cy="45844"/>
            </a:xfrm>
            <a:custGeom>
              <a:avLst/>
              <a:gdLst/>
              <a:ahLst/>
              <a:cxnLst/>
              <a:rect l="l" t="t" r="r" b="b"/>
              <a:pathLst>
                <a:path w="2255" h="902" extrusionOk="0">
                  <a:moveTo>
                    <a:pt x="2255" y="1"/>
                  </a:moveTo>
                  <a:cubicBezTo>
                    <a:pt x="2218" y="1"/>
                    <a:pt x="776" y="112"/>
                    <a:pt x="332" y="445"/>
                  </a:cubicBezTo>
                  <a:cubicBezTo>
                    <a:pt x="33" y="624"/>
                    <a:pt x="0" y="901"/>
                    <a:pt x="392" y="901"/>
                  </a:cubicBezTo>
                  <a:cubicBezTo>
                    <a:pt x="484" y="901"/>
                    <a:pt x="599" y="886"/>
                    <a:pt x="739" y="851"/>
                  </a:cubicBezTo>
                  <a:cubicBezTo>
                    <a:pt x="1478" y="703"/>
                    <a:pt x="2255" y="1"/>
                    <a:pt x="22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5"/>
            <p:cNvSpPr/>
            <p:nvPr/>
          </p:nvSpPr>
          <p:spPr>
            <a:xfrm>
              <a:off x="4207567" y="2691099"/>
              <a:ext cx="112933" cy="24853"/>
            </a:xfrm>
            <a:custGeom>
              <a:avLst/>
              <a:gdLst/>
              <a:ahLst/>
              <a:cxnLst/>
              <a:rect l="l" t="t" r="r" b="b"/>
              <a:pathLst>
                <a:path w="2222" h="489" extrusionOk="0">
                  <a:moveTo>
                    <a:pt x="520" y="0"/>
                  </a:moveTo>
                  <a:cubicBezTo>
                    <a:pt x="5" y="69"/>
                    <a:pt x="1" y="489"/>
                    <a:pt x="506" y="489"/>
                  </a:cubicBezTo>
                  <a:cubicBezTo>
                    <a:pt x="545" y="489"/>
                    <a:pt x="587" y="486"/>
                    <a:pt x="631" y="481"/>
                  </a:cubicBezTo>
                  <a:cubicBezTo>
                    <a:pt x="1297" y="370"/>
                    <a:pt x="2221" y="0"/>
                    <a:pt x="22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5"/>
            <p:cNvSpPr/>
            <p:nvPr/>
          </p:nvSpPr>
          <p:spPr>
            <a:xfrm>
              <a:off x="5102107" y="2674174"/>
              <a:ext cx="785500" cy="268102"/>
            </a:xfrm>
            <a:custGeom>
              <a:avLst/>
              <a:gdLst/>
              <a:ahLst/>
              <a:cxnLst/>
              <a:rect l="l" t="t" r="r" b="b"/>
              <a:pathLst>
                <a:path w="15455" h="5275" extrusionOk="0">
                  <a:moveTo>
                    <a:pt x="11462" y="1"/>
                  </a:moveTo>
                  <a:cubicBezTo>
                    <a:pt x="11129" y="777"/>
                    <a:pt x="10316" y="2108"/>
                    <a:pt x="8615" y="2478"/>
                  </a:cubicBezTo>
                  <a:cubicBezTo>
                    <a:pt x="7062" y="2736"/>
                    <a:pt x="2700" y="2773"/>
                    <a:pt x="38" y="2773"/>
                  </a:cubicBezTo>
                  <a:lnTo>
                    <a:pt x="1" y="4807"/>
                  </a:lnTo>
                  <a:cubicBezTo>
                    <a:pt x="1" y="4807"/>
                    <a:pt x="3107" y="5275"/>
                    <a:pt x="6334" y="5275"/>
                  </a:cubicBezTo>
                  <a:cubicBezTo>
                    <a:pt x="7361" y="5275"/>
                    <a:pt x="8400" y="5228"/>
                    <a:pt x="9355" y="5103"/>
                  </a:cubicBezTo>
                  <a:cubicBezTo>
                    <a:pt x="9835" y="4992"/>
                    <a:pt x="10131" y="4807"/>
                    <a:pt x="10168" y="4437"/>
                  </a:cubicBezTo>
                  <a:cubicBezTo>
                    <a:pt x="10396" y="4557"/>
                    <a:pt x="10625" y="4611"/>
                    <a:pt x="10830" y="4611"/>
                  </a:cubicBezTo>
                  <a:cubicBezTo>
                    <a:pt x="11257" y="4611"/>
                    <a:pt x="11585" y="4380"/>
                    <a:pt x="11610" y="4030"/>
                  </a:cubicBezTo>
                  <a:cubicBezTo>
                    <a:pt x="11786" y="4078"/>
                    <a:pt x="11946" y="4099"/>
                    <a:pt x="12089" y="4099"/>
                  </a:cubicBezTo>
                  <a:cubicBezTo>
                    <a:pt x="12725" y="4099"/>
                    <a:pt x="13018" y="3677"/>
                    <a:pt x="12867" y="3254"/>
                  </a:cubicBezTo>
                  <a:lnTo>
                    <a:pt x="12867" y="3254"/>
                  </a:lnTo>
                  <a:cubicBezTo>
                    <a:pt x="12894" y="3255"/>
                    <a:pt x="12920" y="3256"/>
                    <a:pt x="12947" y="3256"/>
                  </a:cubicBezTo>
                  <a:cubicBezTo>
                    <a:pt x="13747" y="3256"/>
                    <a:pt x="14182" y="2721"/>
                    <a:pt x="13717" y="2256"/>
                  </a:cubicBezTo>
                  <a:cubicBezTo>
                    <a:pt x="14456" y="2256"/>
                    <a:pt x="14789" y="1738"/>
                    <a:pt x="14235" y="1221"/>
                  </a:cubicBezTo>
                  <a:cubicBezTo>
                    <a:pt x="15455" y="851"/>
                    <a:pt x="14715" y="1"/>
                    <a:pt x="147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5"/>
            <p:cNvSpPr/>
            <p:nvPr/>
          </p:nvSpPr>
          <p:spPr>
            <a:xfrm>
              <a:off x="5107749" y="2674174"/>
              <a:ext cx="576915" cy="137228"/>
            </a:xfrm>
            <a:custGeom>
              <a:avLst/>
              <a:gdLst/>
              <a:ahLst/>
              <a:cxnLst/>
              <a:rect l="l" t="t" r="r" b="b"/>
              <a:pathLst>
                <a:path w="11351" h="2700" extrusionOk="0">
                  <a:moveTo>
                    <a:pt x="75" y="1"/>
                  </a:moveTo>
                  <a:lnTo>
                    <a:pt x="1" y="2699"/>
                  </a:lnTo>
                  <a:cubicBezTo>
                    <a:pt x="2589" y="2699"/>
                    <a:pt x="7025" y="2663"/>
                    <a:pt x="8541" y="2367"/>
                  </a:cubicBezTo>
                  <a:cubicBezTo>
                    <a:pt x="10205" y="2108"/>
                    <a:pt x="11018" y="703"/>
                    <a:pt x="113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5"/>
            <p:cNvSpPr/>
            <p:nvPr/>
          </p:nvSpPr>
          <p:spPr>
            <a:xfrm>
              <a:off x="5483557" y="2822637"/>
              <a:ext cx="125995" cy="90265"/>
            </a:xfrm>
            <a:custGeom>
              <a:avLst/>
              <a:gdLst/>
              <a:ahLst/>
              <a:cxnLst/>
              <a:rect l="l" t="t" r="r" b="b"/>
              <a:pathLst>
                <a:path w="2479" h="1776" extrusionOk="0">
                  <a:moveTo>
                    <a:pt x="1" y="0"/>
                  </a:moveTo>
                  <a:lnTo>
                    <a:pt x="1" y="0"/>
                  </a:lnTo>
                  <a:cubicBezTo>
                    <a:pt x="1" y="0"/>
                    <a:pt x="1088" y="1775"/>
                    <a:pt x="1755" y="1775"/>
                  </a:cubicBezTo>
                  <a:cubicBezTo>
                    <a:pt x="1762" y="1775"/>
                    <a:pt x="1769" y="1775"/>
                    <a:pt x="1776" y="1775"/>
                  </a:cubicBezTo>
                  <a:cubicBezTo>
                    <a:pt x="2478" y="1738"/>
                    <a:pt x="2219" y="1183"/>
                    <a:pt x="1517" y="814"/>
                  </a:cubicBezTo>
                  <a:cubicBezTo>
                    <a:pt x="814" y="444"/>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5"/>
            <p:cNvSpPr/>
            <p:nvPr/>
          </p:nvSpPr>
          <p:spPr>
            <a:xfrm>
              <a:off x="5571893" y="2803831"/>
              <a:ext cx="107342" cy="82438"/>
            </a:xfrm>
            <a:custGeom>
              <a:avLst/>
              <a:gdLst/>
              <a:ahLst/>
              <a:cxnLst/>
              <a:rect l="l" t="t" r="r" b="b"/>
              <a:pathLst>
                <a:path w="2112" h="1622" extrusionOk="0">
                  <a:moveTo>
                    <a:pt x="1" y="1"/>
                  </a:moveTo>
                  <a:cubicBezTo>
                    <a:pt x="1" y="3"/>
                    <a:pt x="2" y="5"/>
                    <a:pt x="3" y="8"/>
                  </a:cubicBezTo>
                  <a:lnTo>
                    <a:pt x="3" y="8"/>
                  </a:lnTo>
                  <a:cubicBezTo>
                    <a:pt x="2" y="3"/>
                    <a:pt x="1" y="1"/>
                    <a:pt x="1" y="1"/>
                  </a:cubicBezTo>
                  <a:close/>
                  <a:moveTo>
                    <a:pt x="3" y="8"/>
                  </a:moveTo>
                  <a:cubicBezTo>
                    <a:pt x="37" y="103"/>
                    <a:pt x="379" y="1022"/>
                    <a:pt x="1221" y="1442"/>
                  </a:cubicBezTo>
                  <a:cubicBezTo>
                    <a:pt x="1442" y="1570"/>
                    <a:pt x="1607" y="1621"/>
                    <a:pt x="1723" y="1621"/>
                  </a:cubicBezTo>
                  <a:cubicBezTo>
                    <a:pt x="2111" y="1621"/>
                    <a:pt x="1960" y="1050"/>
                    <a:pt x="1590" y="851"/>
                  </a:cubicBezTo>
                  <a:cubicBezTo>
                    <a:pt x="1017" y="564"/>
                    <a:pt x="61" y="104"/>
                    <a:pt x="3" y="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5"/>
            <p:cNvSpPr/>
            <p:nvPr/>
          </p:nvSpPr>
          <p:spPr>
            <a:xfrm>
              <a:off x="5630140" y="2779384"/>
              <a:ext cx="111307" cy="72527"/>
            </a:xfrm>
            <a:custGeom>
              <a:avLst/>
              <a:gdLst/>
              <a:ahLst/>
              <a:cxnLst/>
              <a:rect l="l" t="t" r="r" b="b"/>
              <a:pathLst>
                <a:path w="2190" h="1427" extrusionOk="0">
                  <a:moveTo>
                    <a:pt x="1" y="1"/>
                  </a:moveTo>
                  <a:cubicBezTo>
                    <a:pt x="1" y="1"/>
                    <a:pt x="555" y="962"/>
                    <a:pt x="1295" y="1332"/>
                  </a:cubicBezTo>
                  <a:cubicBezTo>
                    <a:pt x="1443" y="1398"/>
                    <a:pt x="1571" y="1427"/>
                    <a:pt x="1678" y="1427"/>
                  </a:cubicBezTo>
                  <a:cubicBezTo>
                    <a:pt x="2107" y="1427"/>
                    <a:pt x="2189" y="977"/>
                    <a:pt x="1775" y="740"/>
                  </a:cubicBezTo>
                  <a:cubicBezTo>
                    <a:pt x="1258" y="445"/>
                    <a:pt x="112" y="7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5"/>
            <p:cNvSpPr/>
            <p:nvPr/>
          </p:nvSpPr>
          <p:spPr>
            <a:xfrm>
              <a:off x="5671512" y="2751226"/>
              <a:ext cx="115119" cy="65158"/>
            </a:xfrm>
            <a:custGeom>
              <a:avLst/>
              <a:gdLst/>
              <a:ahLst/>
              <a:cxnLst/>
              <a:rect l="l" t="t" r="r" b="b"/>
              <a:pathLst>
                <a:path w="2265" h="1282" extrusionOk="0">
                  <a:moveTo>
                    <a:pt x="0" y="0"/>
                  </a:moveTo>
                  <a:cubicBezTo>
                    <a:pt x="0" y="1"/>
                    <a:pt x="1035" y="999"/>
                    <a:pt x="1664" y="1220"/>
                  </a:cubicBezTo>
                  <a:cubicBezTo>
                    <a:pt x="1762" y="1263"/>
                    <a:pt x="1846" y="1282"/>
                    <a:pt x="1915" y="1282"/>
                  </a:cubicBezTo>
                  <a:cubicBezTo>
                    <a:pt x="2265" y="1282"/>
                    <a:pt x="2249" y="814"/>
                    <a:pt x="1849" y="629"/>
                  </a:cubicBezTo>
                  <a:cubicBezTo>
                    <a:pt x="1331" y="407"/>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5"/>
            <p:cNvSpPr/>
            <p:nvPr/>
          </p:nvSpPr>
          <p:spPr>
            <a:xfrm>
              <a:off x="5701551" y="2721137"/>
              <a:ext cx="114661" cy="45844"/>
            </a:xfrm>
            <a:custGeom>
              <a:avLst/>
              <a:gdLst/>
              <a:ahLst/>
              <a:cxnLst/>
              <a:rect l="l" t="t" r="r" b="b"/>
              <a:pathLst>
                <a:path w="2256" h="902" extrusionOk="0">
                  <a:moveTo>
                    <a:pt x="1" y="1"/>
                  </a:moveTo>
                  <a:cubicBezTo>
                    <a:pt x="1" y="1"/>
                    <a:pt x="814" y="703"/>
                    <a:pt x="1516" y="851"/>
                  </a:cubicBezTo>
                  <a:cubicBezTo>
                    <a:pt x="1656" y="886"/>
                    <a:pt x="1771" y="901"/>
                    <a:pt x="1863" y="901"/>
                  </a:cubicBezTo>
                  <a:cubicBezTo>
                    <a:pt x="2255" y="901"/>
                    <a:pt x="2223" y="624"/>
                    <a:pt x="1923" y="445"/>
                  </a:cubicBezTo>
                  <a:cubicBezTo>
                    <a:pt x="1479" y="112"/>
                    <a:pt x="3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5"/>
            <p:cNvSpPr/>
            <p:nvPr/>
          </p:nvSpPr>
          <p:spPr>
            <a:xfrm>
              <a:off x="5727878" y="2691099"/>
              <a:ext cx="112882" cy="24853"/>
            </a:xfrm>
            <a:custGeom>
              <a:avLst/>
              <a:gdLst/>
              <a:ahLst/>
              <a:cxnLst/>
              <a:rect l="l" t="t" r="r" b="b"/>
              <a:pathLst>
                <a:path w="2221" h="489" extrusionOk="0">
                  <a:moveTo>
                    <a:pt x="0" y="0"/>
                  </a:moveTo>
                  <a:cubicBezTo>
                    <a:pt x="0" y="0"/>
                    <a:pt x="924" y="370"/>
                    <a:pt x="1553" y="481"/>
                  </a:cubicBezTo>
                  <a:cubicBezTo>
                    <a:pt x="1600" y="486"/>
                    <a:pt x="1644" y="489"/>
                    <a:pt x="1685" y="489"/>
                  </a:cubicBezTo>
                  <a:cubicBezTo>
                    <a:pt x="2221" y="489"/>
                    <a:pt x="2216" y="69"/>
                    <a:pt x="17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5"/>
            <p:cNvSpPr/>
            <p:nvPr/>
          </p:nvSpPr>
          <p:spPr>
            <a:xfrm>
              <a:off x="4839082" y="2593360"/>
              <a:ext cx="370209" cy="370260"/>
            </a:xfrm>
            <a:custGeom>
              <a:avLst/>
              <a:gdLst/>
              <a:ahLst/>
              <a:cxnLst/>
              <a:rect l="l" t="t" r="r" b="b"/>
              <a:pathLst>
                <a:path w="7284" h="7285" extrusionOk="0">
                  <a:moveTo>
                    <a:pt x="3660" y="1"/>
                  </a:moveTo>
                  <a:cubicBezTo>
                    <a:pt x="1627" y="1"/>
                    <a:pt x="0" y="1628"/>
                    <a:pt x="0" y="3624"/>
                  </a:cubicBezTo>
                  <a:cubicBezTo>
                    <a:pt x="0" y="5657"/>
                    <a:pt x="1627" y="7284"/>
                    <a:pt x="3660" y="7284"/>
                  </a:cubicBezTo>
                  <a:cubicBezTo>
                    <a:pt x="5657" y="7284"/>
                    <a:pt x="7283" y="5657"/>
                    <a:pt x="7283" y="3624"/>
                  </a:cubicBezTo>
                  <a:cubicBezTo>
                    <a:pt x="7283" y="1628"/>
                    <a:pt x="5657" y="1"/>
                    <a:pt x="36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5"/>
            <p:cNvSpPr/>
            <p:nvPr/>
          </p:nvSpPr>
          <p:spPr>
            <a:xfrm>
              <a:off x="4831560" y="2585889"/>
              <a:ext cx="385253" cy="385203"/>
            </a:xfrm>
            <a:custGeom>
              <a:avLst/>
              <a:gdLst/>
              <a:ahLst/>
              <a:cxnLst/>
              <a:rect l="l" t="t" r="r" b="b"/>
              <a:pathLst>
                <a:path w="7580" h="7579" extrusionOk="0">
                  <a:moveTo>
                    <a:pt x="3808" y="296"/>
                  </a:moveTo>
                  <a:cubicBezTo>
                    <a:pt x="5731" y="296"/>
                    <a:pt x="7320" y="1849"/>
                    <a:pt x="7320" y="3808"/>
                  </a:cubicBezTo>
                  <a:cubicBezTo>
                    <a:pt x="7320" y="5730"/>
                    <a:pt x="5731" y="7320"/>
                    <a:pt x="3808" y="7320"/>
                  </a:cubicBezTo>
                  <a:cubicBezTo>
                    <a:pt x="1849" y="7320"/>
                    <a:pt x="296" y="5730"/>
                    <a:pt x="296" y="3808"/>
                  </a:cubicBezTo>
                  <a:cubicBezTo>
                    <a:pt x="296" y="1849"/>
                    <a:pt x="1849" y="296"/>
                    <a:pt x="3808" y="296"/>
                  </a:cubicBezTo>
                  <a:close/>
                  <a:moveTo>
                    <a:pt x="3808" y="0"/>
                  </a:moveTo>
                  <a:cubicBezTo>
                    <a:pt x="1738" y="0"/>
                    <a:pt x="0" y="1701"/>
                    <a:pt x="0" y="3808"/>
                  </a:cubicBezTo>
                  <a:cubicBezTo>
                    <a:pt x="0" y="5878"/>
                    <a:pt x="1738" y="7579"/>
                    <a:pt x="3808" y="7579"/>
                  </a:cubicBezTo>
                  <a:cubicBezTo>
                    <a:pt x="5879" y="7579"/>
                    <a:pt x="7579" y="5878"/>
                    <a:pt x="7579" y="3808"/>
                  </a:cubicBezTo>
                  <a:cubicBezTo>
                    <a:pt x="7579" y="1701"/>
                    <a:pt x="5879" y="0"/>
                    <a:pt x="38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5"/>
            <p:cNvSpPr/>
            <p:nvPr/>
          </p:nvSpPr>
          <p:spPr>
            <a:xfrm>
              <a:off x="4876642" y="2630972"/>
              <a:ext cx="295039" cy="295039"/>
            </a:xfrm>
            <a:custGeom>
              <a:avLst/>
              <a:gdLst/>
              <a:ahLst/>
              <a:cxnLst/>
              <a:rect l="l" t="t" r="r" b="b"/>
              <a:pathLst>
                <a:path w="5805" h="5805" extrusionOk="0">
                  <a:moveTo>
                    <a:pt x="2921" y="0"/>
                  </a:moveTo>
                  <a:cubicBezTo>
                    <a:pt x="1294" y="0"/>
                    <a:pt x="0" y="1294"/>
                    <a:pt x="0" y="2884"/>
                  </a:cubicBezTo>
                  <a:cubicBezTo>
                    <a:pt x="0" y="4511"/>
                    <a:pt x="1294" y="5805"/>
                    <a:pt x="2921" y="5805"/>
                  </a:cubicBezTo>
                  <a:cubicBezTo>
                    <a:pt x="4511" y="5805"/>
                    <a:pt x="5805" y="4511"/>
                    <a:pt x="5805" y="2884"/>
                  </a:cubicBezTo>
                  <a:cubicBezTo>
                    <a:pt x="5805" y="1294"/>
                    <a:pt x="4511" y="0"/>
                    <a:pt x="29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5"/>
            <p:cNvSpPr/>
            <p:nvPr/>
          </p:nvSpPr>
          <p:spPr>
            <a:xfrm>
              <a:off x="4403095" y="2672293"/>
              <a:ext cx="436028" cy="110900"/>
            </a:xfrm>
            <a:custGeom>
              <a:avLst/>
              <a:gdLst/>
              <a:ahLst/>
              <a:cxnLst/>
              <a:rect l="l" t="t" r="r" b="b"/>
              <a:pathLst>
                <a:path w="8579" h="2182" extrusionOk="0">
                  <a:moveTo>
                    <a:pt x="1" y="1"/>
                  </a:moveTo>
                  <a:cubicBezTo>
                    <a:pt x="260" y="481"/>
                    <a:pt x="777" y="1221"/>
                    <a:pt x="1591" y="1627"/>
                  </a:cubicBezTo>
                  <a:cubicBezTo>
                    <a:pt x="2626" y="2145"/>
                    <a:pt x="5620" y="2182"/>
                    <a:pt x="7432" y="2182"/>
                  </a:cubicBezTo>
                  <a:lnTo>
                    <a:pt x="8578" y="2182"/>
                  </a:lnTo>
                  <a:lnTo>
                    <a:pt x="8578" y="1886"/>
                  </a:lnTo>
                  <a:lnTo>
                    <a:pt x="8208" y="1886"/>
                  </a:lnTo>
                  <a:cubicBezTo>
                    <a:pt x="7770" y="1908"/>
                    <a:pt x="7120" y="1927"/>
                    <a:pt x="6393" y="1927"/>
                  </a:cubicBezTo>
                  <a:cubicBezTo>
                    <a:pt x="4668" y="1927"/>
                    <a:pt x="2508" y="1822"/>
                    <a:pt x="1701" y="1406"/>
                  </a:cubicBezTo>
                  <a:cubicBezTo>
                    <a:pt x="999" y="1073"/>
                    <a:pt x="555" y="481"/>
                    <a:pt x="2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5"/>
            <p:cNvSpPr/>
            <p:nvPr/>
          </p:nvSpPr>
          <p:spPr>
            <a:xfrm>
              <a:off x="5205488" y="2674174"/>
              <a:ext cx="451021" cy="110900"/>
            </a:xfrm>
            <a:custGeom>
              <a:avLst/>
              <a:gdLst/>
              <a:ahLst/>
              <a:cxnLst/>
              <a:rect l="l" t="t" r="r" b="b"/>
              <a:pathLst>
                <a:path w="8874" h="2182" extrusionOk="0">
                  <a:moveTo>
                    <a:pt x="8541" y="1"/>
                  </a:moveTo>
                  <a:cubicBezTo>
                    <a:pt x="8282" y="444"/>
                    <a:pt x="7801" y="1036"/>
                    <a:pt x="7173" y="1406"/>
                  </a:cubicBezTo>
                  <a:cubicBezTo>
                    <a:pt x="6285" y="1879"/>
                    <a:pt x="2251" y="1926"/>
                    <a:pt x="654" y="1926"/>
                  </a:cubicBezTo>
                  <a:cubicBezTo>
                    <a:pt x="255" y="1926"/>
                    <a:pt x="8" y="1923"/>
                    <a:pt x="0" y="1923"/>
                  </a:cubicBezTo>
                  <a:lnTo>
                    <a:pt x="0" y="2182"/>
                  </a:lnTo>
                  <a:lnTo>
                    <a:pt x="1036" y="2182"/>
                  </a:lnTo>
                  <a:cubicBezTo>
                    <a:pt x="2810" y="2182"/>
                    <a:pt x="6359" y="2145"/>
                    <a:pt x="7284" y="1627"/>
                  </a:cubicBezTo>
                  <a:cubicBezTo>
                    <a:pt x="8097" y="1221"/>
                    <a:pt x="8615" y="481"/>
                    <a:pt x="8873" y="38"/>
                  </a:cubicBezTo>
                  <a:lnTo>
                    <a:pt x="8541" y="38"/>
                  </a:lnTo>
                  <a:lnTo>
                    <a:pt x="854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5"/>
            <p:cNvSpPr/>
            <p:nvPr/>
          </p:nvSpPr>
          <p:spPr>
            <a:xfrm>
              <a:off x="4803351" y="2315290"/>
              <a:ext cx="225561" cy="346931"/>
            </a:xfrm>
            <a:custGeom>
              <a:avLst/>
              <a:gdLst/>
              <a:ahLst/>
              <a:cxnLst/>
              <a:rect l="l" t="t" r="r" b="b"/>
              <a:pathLst>
                <a:path w="4438" h="6826" extrusionOk="0">
                  <a:moveTo>
                    <a:pt x="1295" y="0"/>
                  </a:moveTo>
                  <a:cubicBezTo>
                    <a:pt x="740" y="0"/>
                    <a:pt x="555" y="333"/>
                    <a:pt x="296" y="370"/>
                  </a:cubicBezTo>
                  <a:cubicBezTo>
                    <a:pt x="1" y="407"/>
                    <a:pt x="370" y="777"/>
                    <a:pt x="999" y="777"/>
                  </a:cubicBezTo>
                  <a:cubicBezTo>
                    <a:pt x="1302" y="777"/>
                    <a:pt x="1554" y="716"/>
                    <a:pt x="1766" y="716"/>
                  </a:cubicBezTo>
                  <a:cubicBezTo>
                    <a:pt x="1994" y="716"/>
                    <a:pt x="2177" y="786"/>
                    <a:pt x="2330" y="1072"/>
                  </a:cubicBezTo>
                  <a:cubicBezTo>
                    <a:pt x="2589" y="1627"/>
                    <a:pt x="1590" y="1590"/>
                    <a:pt x="999" y="1775"/>
                  </a:cubicBezTo>
                  <a:cubicBezTo>
                    <a:pt x="370" y="1960"/>
                    <a:pt x="333" y="2181"/>
                    <a:pt x="481" y="3660"/>
                  </a:cubicBezTo>
                  <a:cubicBezTo>
                    <a:pt x="555" y="5139"/>
                    <a:pt x="851" y="6544"/>
                    <a:pt x="1590" y="6766"/>
                  </a:cubicBezTo>
                  <a:cubicBezTo>
                    <a:pt x="1718" y="6806"/>
                    <a:pt x="1832" y="6826"/>
                    <a:pt x="1934" y="6826"/>
                  </a:cubicBezTo>
                  <a:cubicBezTo>
                    <a:pt x="2395" y="6826"/>
                    <a:pt x="2615" y="6427"/>
                    <a:pt x="2736" y="5731"/>
                  </a:cubicBezTo>
                  <a:cubicBezTo>
                    <a:pt x="2847" y="5176"/>
                    <a:pt x="2589" y="4326"/>
                    <a:pt x="3254" y="4252"/>
                  </a:cubicBezTo>
                  <a:cubicBezTo>
                    <a:pt x="3280" y="4252"/>
                    <a:pt x="3306" y="4252"/>
                    <a:pt x="3331" y="4252"/>
                  </a:cubicBezTo>
                  <a:cubicBezTo>
                    <a:pt x="3658" y="4252"/>
                    <a:pt x="3867" y="4284"/>
                    <a:pt x="3661" y="5176"/>
                  </a:cubicBezTo>
                  <a:cubicBezTo>
                    <a:pt x="3439" y="6137"/>
                    <a:pt x="4363" y="6211"/>
                    <a:pt x="4363" y="6211"/>
                  </a:cubicBezTo>
                  <a:cubicBezTo>
                    <a:pt x="4363" y="6211"/>
                    <a:pt x="3809" y="6026"/>
                    <a:pt x="4067" y="4991"/>
                  </a:cubicBezTo>
                  <a:cubicBezTo>
                    <a:pt x="4215" y="4548"/>
                    <a:pt x="4437" y="3808"/>
                    <a:pt x="3476" y="3549"/>
                  </a:cubicBezTo>
                  <a:cubicBezTo>
                    <a:pt x="3377" y="3528"/>
                    <a:pt x="3287" y="3518"/>
                    <a:pt x="3205" y="3518"/>
                  </a:cubicBezTo>
                  <a:cubicBezTo>
                    <a:pt x="2149" y="3518"/>
                    <a:pt x="2404" y="5169"/>
                    <a:pt x="2404" y="5546"/>
                  </a:cubicBezTo>
                  <a:cubicBezTo>
                    <a:pt x="2404" y="5768"/>
                    <a:pt x="2230" y="5924"/>
                    <a:pt x="2059" y="5924"/>
                  </a:cubicBezTo>
                  <a:cubicBezTo>
                    <a:pt x="1946" y="5924"/>
                    <a:pt x="1834" y="5856"/>
                    <a:pt x="1775" y="5694"/>
                  </a:cubicBezTo>
                  <a:cubicBezTo>
                    <a:pt x="1627" y="5287"/>
                    <a:pt x="1960" y="3771"/>
                    <a:pt x="2330" y="3254"/>
                  </a:cubicBezTo>
                  <a:cubicBezTo>
                    <a:pt x="2699" y="2736"/>
                    <a:pt x="3180" y="1405"/>
                    <a:pt x="2884" y="851"/>
                  </a:cubicBezTo>
                  <a:cubicBezTo>
                    <a:pt x="2552" y="296"/>
                    <a:pt x="1849" y="0"/>
                    <a:pt x="12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5"/>
            <p:cNvSpPr/>
            <p:nvPr/>
          </p:nvSpPr>
          <p:spPr>
            <a:xfrm>
              <a:off x="5010061" y="2315290"/>
              <a:ext cx="225511" cy="346931"/>
            </a:xfrm>
            <a:custGeom>
              <a:avLst/>
              <a:gdLst/>
              <a:ahLst/>
              <a:cxnLst/>
              <a:rect l="l" t="t" r="r" b="b"/>
              <a:pathLst>
                <a:path w="4437" h="6826" extrusionOk="0">
                  <a:moveTo>
                    <a:pt x="3143" y="0"/>
                  </a:moveTo>
                  <a:cubicBezTo>
                    <a:pt x="2588" y="0"/>
                    <a:pt x="1923" y="296"/>
                    <a:pt x="1590" y="851"/>
                  </a:cubicBezTo>
                  <a:cubicBezTo>
                    <a:pt x="1257" y="1405"/>
                    <a:pt x="1775" y="2736"/>
                    <a:pt x="2145" y="3254"/>
                  </a:cubicBezTo>
                  <a:cubicBezTo>
                    <a:pt x="2514" y="3771"/>
                    <a:pt x="2847" y="5287"/>
                    <a:pt x="2699" y="5694"/>
                  </a:cubicBezTo>
                  <a:cubicBezTo>
                    <a:pt x="2640" y="5856"/>
                    <a:pt x="2523" y="5924"/>
                    <a:pt x="2403" y="5924"/>
                  </a:cubicBezTo>
                  <a:cubicBezTo>
                    <a:pt x="2221" y="5924"/>
                    <a:pt x="2034" y="5768"/>
                    <a:pt x="2034" y="5546"/>
                  </a:cubicBezTo>
                  <a:cubicBezTo>
                    <a:pt x="2034" y="5169"/>
                    <a:pt x="2320" y="3518"/>
                    <a:pt x="1239" y="3518"/>
                  </a:cubicBezTo>
                  <a:cubicBezTo>
                    <a:pt x="1155" y="3518"/>
                    <a:pt x="1063" y="3528"/>
                    <a:pt x="962" y="3549"/>
                  </a:cubicBezTo>
                  <a:cubicBezTo>
                    <a:pt x="0" y="3808"/>
                    <a:pt x="259" y="4548"/>
                    <a:pt x="370" y="4991"/>
                  </a:cubicBezTo>
                  <a:cubicBezTo>
                    <a:pt x="629" y="6026"/>
                    <a:pt x="111" y="6211"/>
                    <a:pt x="111" y="6211"/>
                  </a:cubicBezTo>
                  <a:cubicBezTo>
                    <a:pt x="111" y="6211"/>
                    <a:pt x="1036" y="6137"/>
                    <a:pt x="814" y="5176"/>
                  </a:cubicBezTo>
                  <a:cubicBezTo>
                    <a:pt x="573" y="4284"/>
                    <a:pt x="811" y="4252"/>
                    <a:pt x="1142" y="4252"/>
                  </a:cubicBezTo>
                  <a:cubicBezTo>
                    <a:pt x="1168" y="4252"/>
                    <a:pt x="1194" y="4252"/>
                    <a:pt x="1220" y="4252"/>
                  </a:cubicBezTo>
                  <a:cubicBezTo>
                    <a:pt x="1849" y="4326"/>
                    <a:pt x="1627" y="5176"/>
                    <a:pt x="1738" y="5731"/>
                  </a:cubicBezTo>
                  <a:cubicBezTo>
                    <a:pt x="1829" y="6427"/>
                    <a:pt x="2068" y="6826"/>
                    <a:pt x="2538" y="6826"/>
                  </a:cubicBezTo>
                  <a:cubicBezTo>
                    <a:pt x="2642" y="6826"/>
                    <a:pt x="2757" y="6806"/>
                    <a:pt x="2884" y="6766"/>
                  </a:cubicBezTo>
                  <a:cubicBezTo>
                    <a:pt x="3624" y="6544"/>
                    <a:pt x="3882" y="5139"/>
                    <a:pt x="3993" y="3660"/>
                  </a:cubicBezTo>
                  <a:cubicBezTo>
                    <a:pt x="4141" y="2181"/>
                    <a:pt x="4067" y="1960"/>
                    <a:pt x="3476" y="1775"/>
                  </a:cubicBezTo>
                  <a:cubicBezTo>
                    <a:pt x="2884" y="1590"/>
                    <a:pt x="1849" y="1627"/>
                    <a:pt x="2145" y="1072"/>
                  </a:cubicBezTo>
                  <a:cubicBezTo>
                    <a:pt x="2279" y="786"/>
                    <a:pt x="2462" y="716"/>
                    <a:pt x="2695" y="716"/>
                  </a:cubicBezTo>
                  <a:cubicBezTo>
                    <a:pt x="2912" y="716"/>
                    <a:pt x="3172" y="777"/>
                    <a:pt x="3476" y="777"/>
                  </a:cubicBezTo>
                  <a:cubicBezTo>
                    <a:pt x="4067" y="777"/>
                    <a:pt x="4437" y="407"/>
                    <a:pt x="4178" y="370"/>
                  </a:cubicBezTo>
                  <a:cubicBezTo>
                    <a:pt x="3882" y="333"/>
                    <a:pt x="3697" y="0"/>
                    <a:pt x="3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4409"/>
        <p:cNvGrpSpPr/>
        <p:nvPr/>
      </p:nvGrpSpPr>
      <p:grpSpPr>
        <a:xfrm>
          <a:off x="0" y="0"/>
          <a:ext cx="0" cy="0"/>
          <a:chOff x="0" y="0"/>
          <a:chExt cx="0" cy="0"/>
        </a:xfrm>
      </p:grpSpPr>
      <p:sp>
        <p:nvSpPr>
          <p:cNvPr id="4410" name="Google Shape;4410;p76"/>
          <p:cNvSpPr txBox="1">
            <a:spLocks noGrp="1"/>
          </p:cNvSpPr>
          <p:nvPr>
            <p:ph type="title"/>
          </p:nvPr>
        </p:nvSpPr>
        <p:spPr>
          <a:xfrm>
            <a:off x="713225" y="521225"/>
            <a:ext cx="7717500" cy="60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4411" name="Google Shape;4411;p76"/>
          <p:cNvSpPr txBox="1">
            <a:spLocks noGrp="1"/>
          </p:cNvSpPr>
          <p:nvPr>
            <p:ph type="body" idx="1"/>
          </p:nvPr>
        </p:nvSpPr>
        <p:spPr>
          <a:xfrm>
            <a:off x="713225" y="1547350"/>
            <a:ext cx="3858900" cy="3061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a:t>Did you like the resources on this template? Get them for free at our other websites:</a:t>
            </a:r>
            <a:endParaRPr sz="1400"/>
          </a:p>
          <a:p>
            <a:pPr marL="0" lvl="0" indent="0" algn="l" rtl="0">
              <a:spcBef>
                <a:spcPts val="1000"/>
              </a:spcBef>
              <a:spcAft>
                <a:spcPts val="0"/>
              </a:spcAft>
              <a:buNone/>
            </a:pPr>
            <a:r>
              <a:rPr lang="en" sz="2200">
                <a:solidFill>
                  <a:schemeClr val="accent1"/>
                </a:solidFill>
                <a:latin typeface="Manrope ExtraBold"/>
                <a:ea typeface="Manrope ExtraBold"/>
                <a:cs typeface="Manrope ExtraBold"/>
                <a:sym typeface="Manrope ExtraBold"/>
              </a:rPr>
              <a:t>VECTORS:</a:t>
            </a:r>
            <a:endParaRPr sz="2200">
              <a:solidFill>
                <a:schemeClr val="accent1"/>
              </a:solidFill>
              <a:latin typeface="Manrope ExtraBold"/>
              <a:ea typeface="Manrope ExtraBold"/>
              <a:cs typeface="Manrope ExtraBold"/>
              <a:sym typeface="Manrope ExtraBold"/>
            </a:endParaRPr>
          </a:p>
          <a:p>
            <a:pPr marL="457200" lvl="0" indent="-317500" algn="l" rtl="0">
              <a:spcBef>
                <a:spcPts val="1000"/>
              </a:spcBef>
              <a:spcAft>
                <a:spcPts val="0"/>
              </a:spcAft>
              <a:buSzPts val="1400"/>
              <a:buChar char="●"/>
            </a:pPr>
            <a:r>
              <a:rPr lang="en" sz="1400">
                <a:solidFill>
                  <a:schemeClr val="hlink"/>
                </a:solidFill>
                <a:uFill>
                  <a:noFill/>
                </a:uFill>
                <a:hlinkClick r:id="rId3"/>
              </a:rPr>
              <a:t>Colored border pattern egypt</a:t>
            </a:r>
            <a:endParaRPr sz="1400"/>
          </a:p>
          <a:p>
            <a:pPr marL="457200" lvl="0" indent="-317500" algn="l" rtl="0">
              <a:spcBef>
                <a:spcPts val="0"/>
              </a:spcBef>
              <a:spcAft>
                <a:spcPts val="0"/>
              </a:spcAft>
              <a:buSzPts val="1400"/>
              <a:buChar char="●"/>
            </a:pPr>
            <a:r>
              <a:rPr lang="en" sz="1400">
                <a:solidFill>
                  <a:schemeClr val="hlink"/>
                </a:solidFill>
                <a:uFill>
                  <a:noFill/>
                </a:uFill>
                <a:hlinkClick r:id="rId4"/>
              </a:rPr>
              <a:t>Egypt flat colorful illustration</a:t>
            </a:r>
            <a:endParaRPr sz="1400"/>
          </a:p>
          <a:p>
            <a:pPr marL="457200" lvl="0" indent="-317500" algn="l" rtl="0">
              <a:spcBef>
                <a:spcPts val="0"/>
              </a:spcBef>
              <a:spcAft>
                <a:spcPts val="0"/>
              </a:spcAft>
              <a:buSzPts val="1400"/>
              <a:buChar char="●"/>
            </a:pPr>
            <a:r>
              <a:rPr lang="en" sz="1400">
                <a:solidFill>
                  <a:schemeClr val="hlink"/>
                </a:solidFill>
                <a:uFill>
                  <a:noFill/>
                </a:uFill>
                <a:hlinkClick r:id="rId5"/>
              </a:rPr>
              <a:t>Elegant egyptian flag with flat design</a:t>
            </a:r>
            <a:endParaRPr sz="1400"/>
          </a:p>
          <a:p>
            <a:pPr marL="457200" lvl="0" indent="-317500" algn="l" rtl="0">
              <a:spcBef>
                <a:spcPts val="0"/>
              </a:spcBef>
              <a:spcAft>
                <a:spcPts val="0"/>
              </a:spcAft>
              <a:buSzPts val="1400"/>
              <a:buChar char="●"/>
            </a:pPr>
            <a:r>
              <a:rPr lang="en" sz="1400">
                <a:uFill>
                  <a:noFill/>
                </a:uFill>
                <a:hlinkClick r:id="rId6"/>
              </a:rPr>
              <a:t>Egypt symbols decorative icons</a:t>
            </a:r>
            <a:endParaRPr sz="1400"/>
          </a:p>
        </p:txBody>
      </p:sp>
      <p:sp>
        <p:nvSpPr>
          <p:cNvPr id="4412" name="Google Shape;4412;p76"/>
          <p:cNvSpPr txBox="1">
            <a:spLocks noGrp="1"/>
          </p:cNvSpPr>
          <p:nvPr>
            <p:ph type="body" idx="2"/>
          </p:nvPr>
        </p:nvSpPr>
        <p:spPr>
          <a:xfrm>
            <a:off x="4887925" y="1547350"/>
            <a:ext cx="3543000" cy="3061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2200">
                <a:solidFill>
                  <a:schemeClr val="accent1"/>
                </a:solidFill>
                <a:latin typeface="Manrope ExtraBold"/>
                <a:ea typeface="Manrope ExtraBold"/>
                <a:cs typeface="Manrope ExtraBold"/>
                <a:sym typeface="Manrope ExtraBold"/>
              </a:rPr>
              <a:t>PHOTOS:</a:t>
            </a:r>
            <a:endParaRPr sz="2200">
              <a:solidFill>
                <a:schemeClr val="accent1"/>
              </a:solidFill>
              <a:latin typeface="Manrope ExtraBold"/>
              <a:ea typeface="Manrope ExtraBold"/>
              <a:cs typeface="Manrope ExtraBold"/>
              <a:sym typeface="Manrope ExtraBold"/>
            </a:endParaRPr>
          </a:p>
          <a:p>
            <a:pPr marL="457200" lvl="0" indent="-317500" algn="l" rtl="0">
              <a:spcBef>
                <a:spcPts val="1000"/>
              </a:spcBef>
              <a:spcAft>
                <a:spcPts val="0"/>
              </a:spcAft>
              <a:buSzPts val="1400"/>
              <a:buChar char="●"/>
            </a:pPr>
            <a:r>
              <a:rPr lang="en">
                <a:uFill>
                  <a:noFill/>
                </a:uFill>
                <a:hlinkClick r:id="rId7"/>
              </a:rPr>
              <a:t>Desert landscape</a:t>
            </a:r>
            <a:endParaRPr/>
          </a:p>
          <a:p>
            <a:pPr marL="457200" lvl="0" indent="-317500" algn="l" rtl="0">
              <a:spcBef>
                <a:spcPts val="0"/>
              </a:spcBef>
              <a:spcAft>
                <a:spcPts val="0"/>
              </a:spcAft>
              <a:buSzPts val="1400"/>
              <a:buChar char="●"/>
            </a:pPr>
            <a:r>
              <a:rPr lang="en">
                <a:solidFill>
                  <a:schemeClr val="hlink"/>
                </a:solidFill>
                <a:uFill>
                  <a:noFill/>
                </a:uFill>
                <a:hlinkClick r:id="rId8"/>
              </a:rPr>
              <a:t>Beautiful warm desert landscape</a:t>
            </a:r>
            <a:endParaRPr/>
          </a:p>
          <a:p>
            <a:pPr marL="457200" lvl="0" indent="-317500" algn="l" rtl="0">
              <a:spcBef>
                <a:spcPts val="0"/>
              </a:spcBef>
              <a:spcAft>
                <a:spcPts val="0"/>
              </a:spcAft>
              <a:buSzPts val="1400"/>
              <a:buChar char="●"/>
            </a:pPr>
            <a:r>
              <a:rPr lang="en">
                <a:uFill>
                  <a:noFill/>
                </a:uFill>
                <a:hlinkClick r:id="rId9"/>
              </a:rPr>
              <a:t>Portrait african american model</a:t>
            </a:r>
            <a:endParaRPr/>
          </a:p>
          <a:p>
            <a:pPr marL="457200" lvl="0" indent="-317500" algn="l" rtl="0">
              <a:spcBef>
                <a:spcPts val="0"/>
              </a:spcBef>
              <a:spcAft>
                <a:spcPts val="0"/>
              </a:spcAft>
              <a:buSzPts val="1400"/>
              <a:buChar char="●"/>
            </a:pPr>
            <a:r>
              <a:rPr lang="en">
                <a:solidFill>
                  <a:schemeClr val="hlink"/>
                </a:solidFill>
                <a:uFill>
                  <a:noFill/>
                </a:uFill>
                <a:hlinkClick r:id="rId10"/>
              </a:rPr>
              <a:t>Smiley pregnant woman</a:t>
            </a:r>
            <a:endParaRPr/>
          </a:p>
        </p:txBody>
      </p:sp>
      <p:grpSp>
        <p:nvGrpSpPr>
          <p:cNvPr id="4413" name="Google Shape;4413;p76"/>
          <p:cNvGrpSpPr/>
          <p:nvPr/>
        </p:nvGrpSpPr>
        <p:grpSpPr>
          <a:xfrm>
            <a:off x="1901325" y="764688"/>
            <a:ext cx="1111825" cy="170525"/>
            <a:chOff x="1893450" y="398925"/>
            <a:chExt cx="1111825" cy="170525"/>
          </a:xfrm>
        </p:grpSpPr>
        <p:sp>
          <p:nvSpPr>
            <p:cNvPr id="4414" name="Google Shape;4414;p76"/>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6"/>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6"/>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6"/>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8" name="Google Shape;4418;p76"/>
          <p:cNvGrpSpPr/>
          <p:nvPr/>
        </p:nvGrpSpPr>
        <p:grpSpPr>
          <a:xfrm flipH="1">
            <a:off x="6130850" y="764700"/>
            <a:ext cx="1111825" cy="170525"/>
            <a:chOff x="1893450" y="398925"/>
            <a:chExt cx="1111825" cy="170525"/>
          </a:xfrm>
        </p:grpSpPr>
        <p:sp>
          <p:nvSpPr>
            <p:cNvPr id="4419" name="Google Shape;4419;p76"/>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6"/>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6"/>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6"/>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23" name="Google Shape;4423;p76"/>
          <p:cNvSpPr/>
          <p:nvPr/>
        </p:nvSpPr>
        <p:spPr>
          <a:xfrm>
            <a:off x="4887925" y="3656726"/>
            <a:ext cx="2451687" cy="1149703"/>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427"/>
        <p:cNvGrpSpPr/>
        <p:nvPr/>
      </p:nvGrpSpPr>
      <p:grpSpPr>
        <a:xfrm>
          <a:off x="0" y="0"/>
          <a:ext cx="0" cy="0"/>
          <a:chOff x="0" y="0"/>
          <a:chExt cx="0" cy="0"/>
        </a:xfrm>
      </p:grpSpPr>
      <p:sp>
        <p:nvSpPr>
          <p:cNvPr id="4428" name="Google Shape;4428;p77"/>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https://slidesgo.com/slidesgo-school</a:t>
            </a:r>
            <a:endParaRPr sz="1000" u="sng">
              <a:solidFill>
                <a:srgbClr val="869FB2"/>
              </a:solidFill>
            </a:endParaRPr>
          </a:p>
        </p:txBody>
      </p:sp>
      <p:sp>
        <p:nvSpPr>
          <p:cNvPr id="4429" name="Google Shape;4429;p7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a:t>
            </a:r>
            <a:endParaRPr/>
          </a:p>
        </p:txBody>
      </p:sp>
      <p:sp>
        <p:nvSpPr>
          <p:cNvPr id="4430" name="Google Shape;4430;p77"/>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rgbClr val="000000"/>
              </a:buClr>
              <a:buSzPts val="1100"/>
              <a:buFont typeface="Arial"/>
              <a:buNone/>
            </a:pPr>
            <a:r>
              <a:rPr lang="en" sz="1000">
                <a:solidFill>
                  <a:srgbClr val="FFFFFF"/>
                </a:solidFill>
              </a:rPr>
              <a:t>If you have a free account, in order to use this template, you must credit </a:t>
            </a:r>
            <a:r>
              <a:rPr lang="en" sz="1000" b="1" u="sng">
                <a:solidFill>
                  <a:srgbClr val="869FB2"/>
                </a:solid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000">
                <a:solidFill>
                  <a:srgbClr val="435D74"/>
                </a:solidFill>
              </a:rPr>
              <a:t> </a:t>
            </a:r>
            <a:r>
              <a:rPr lang="en" sz="1000">
                <a:solidFill>
                  <a:srgbClr val="FFFFFF"/>
                </a:solidFill>
              </a:rPr>
              <a:t>by keeping the </a:t>
            </a:r>
            <a:r>
              <a:rPr lang="en" sz="1000" b="1" u="sng">
                <a:solidFill>
                  <a:schemeClr val="hlink"/>
                </a:solidFill>
                <a:hlinkClick r:id="rId6" action="ppaction://hlinksldjump"/>
              </a:rPr>
              <a:t>Thanks</a:t>
            </a:r>
            <a:r>
              <a:rPr lang="en" sz="1000">
                <a:solidFill>
                  <a:srgbClr val="869FB2"/>
                </a:solidFill>
              </a:rPr>
              <a:t> </a:t>
            </a:r>
            <a:r>
              <a:rPr lang="en" sz="1000">
                <a:solidFill>
                  <a:srgbClr val="FFFFFF"/>
                </a:solidFill>
              </a:rPr>
              <a:t>slide. Please refer to the next slide to read the instructions for premium users.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As a Free user, you are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Acquire the copyright of Slidesgo Content.</a:t>
            </a:r>
            <a:endParaRPr sz="1000">
              <a:solidFill>
                <a:srgbClr val="FFFFFF"/>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434"/>
        <p:cNvGrpSpPr/>
        <p:nvPr/>
      </p:nvGrpSpPr>
      <p:grpSpPr>
        <a:xfrm>
          <a:off x="0" y="0"/>
          <a:ext cx="0" cy="0"/>
          <a:chOff x="0" y="0"/>
          <a:chExt cx="0" cy="0"/>
        </a:xfrm>
      </p:grpSpPr>
      <p:sp>
        <p:nvSpPr>
          <p:cNvPr id="4435" name="Google Shape;4435;p78"/>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lang="en" sz="1000" b="1" u="sng">
                <a:solidFill>
                  <a:schemeClr val="hlink"/>
                </a:solidFill>
                <a:hlinkClick r:id="rId3"/>
              </a:rPr>
              <a:t>Slidesgo</a:t>
            </a:r>
            <a:r>
              <a:rPr lang="en" sz="1000">
                <a:solidFill>
                  <a:schemeClr val="lt1"/>
                </a:solidFill>
              </a:rPr>
              <a:t> or keeping the "</a:t>
            </a:r>
            <a:r>
              <a:rPr lang="en" sz="1000" b="1" u="sng">
                <a:solidFill>
                  <a:schemeClr val="hlink"/>
                </a:solidFill>
                <a:hlinkClick r:id="rId4" action="ppaction://hlinksldjump"/>
              </a:rPr>
              <a:t>Thanks</a:t>
            </a:r>
            <a:r>
              <a:rPr lang="en" sz="1000">
                <a:solidFill>
                  <a:schemeClr val="lt1"/>
                </a:solidFill>
              </a:rPr>
              <a:t>" slide.</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4436" name="Google Shape;4436;p78"/>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https://slidesgo.com/slidesgo-school</a:t>
            </a:r>
            <a:endParaRPr sz="1000" u="sng">
              <a:solidFill>
                <a:srgbClr val="869FB2"/>
              </a:solidFill>
            </a:endParaRPr>
          </a:p>
        </p:txBody>
      </p:sp>
      <p:sp>
        <p:nvSpPr>
          <p:cNvPr id="4437" name="Google Shape;4437;p7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 (premium users)</a:t>
            </a: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203"/>
        <p:cNvGrpSpPr/>
        <p:nvPr/>
      </p:nvGrpSpPr>
      <p:grpSpPr>
        <a:xfrm>
          <a:off x="0" y="0"/>
          <a:ext cx="0" cy="0"/>
          <a:chOff x="0" y="0"/>
          <a:chExt cx="0" cy="0"/>
        </a:xfrm>
      </p:grpSpPr>
      <p:sp>
        <p:nvSpPr>
          <p:cNvPr id="1204" name="Google Shape;1204;p43"/>
          <p:cNvSpPr/>
          <p:nvPr/>
        </p:nvSpPr>
        <p:spPr>
          <a:xfrm>
            <a:off x="632775" y="3236198"/>
            <a:ext cx="3349317" cy="1570641"/>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5" name="Google Shape;1205;p43"/>
          <p:cNvGrpSpPr/>
          <p:nvPr/>
        </p:nvGrpSpPr>
        <p:grpSpPr>
          <a:xfrm>
            <a:off x="2715546" y="2981435"/>
            <a:ext cx="1423615" cy="1825614"/>
            <a:chOff x="453100" y="3823025"/>
            <a:chExt cx="898350" cy="1152025"/>
          </a:xfrm>
        </p:grpSpPr>
        <p:sp>
          <p:nvSpPr>
            <p:cNvPr id="1206" name="Google Shape;1206;p43"/>
            <p:cNvSpPr/>
            <p:nvPr/>
          </p:nvSpPr>
          <p:spPr>
            <a:xfrm>
              <a:off x="686000" y="4291450"/>
              <a:ext cx="191350" cy="195625"/>
            </a:xfrm>
            <a:custGeom>
              <a:avLst/>
              <a:gdLst/>
              <a:ahLst/>
              <a:cxnLst/>
              <a:rect l="l" t="t" r="r" b="b"/>
              <a:pathLst>
                <a:path w="7654" h="7825" extrusionOk="0">
                  <a:moveTo>
                    <a:pt x="5755" y="0"/>
                  </a:moveTo>
                  <a:cubicBezTo>
                    <a:pt x="5139" y="0"/>
                    <a:pt x="4381" y="154"/>
                    <a:pt x="3494" y="616"/>
                  </a:cubicBezTo>
                  <a:cubicBezTo>
                    <a:pt x="1054" y="1892"/>
                    <a:pt x="611" y="2834"/>
                    <a:pt x="278" y="4442"/>
                  </a:cubicBezTo>
                  <a:cubicBezTo>
                    <a:pt x="1" y="5829"/>
                    <a:pt x="334" y="6938"/>
                    <a:pt x="334" y="6938"/>
                  </a:cubicBezTo>
                  <a:lnTo>
                    <a:pt x="1165" y="5773"/>
                  </a:lnTo>
                  <a:lnTo>
                    <a:pt x="1165" y="5773"/>
                  </a:lnTo>
                  <a:cubicBezTo>
                    <a:pt x="1165" y="5773"/>
                    <a:pt x="999" y="6605"/>
                    <a:pt x="1054" y="7049"/>
                  </a:cubicBezTo>
                  <a:cubicBezTo>
                    <a:pt x="1110" y="7492"/>
                    <a:pt x="1443" y="7825"/>
                    <a:pt x="1443" y="7825"/>
                  </a:cubicBezTo>
                  <a:cubicBezTo>
                    <a:pt x="1443" y="7825"/>
                    <a:pt x="1942" y="4110"/>
                    <a:pt x="3328" y="2723"/>
                  </a:cubicBezTo>
                  <a:cubicBezTo>
                    <a:pt x="5158" y="838"/>
                    <a:pt x="7265" y="838"/>
                    <a:pt x="7265" y="838"/>
                  </a:cubicBezTo>
                  <a:lnTo>
                    <a:pt x="7653" y="616"/>
                  </a:lnTo>
                  <a:cubicBezTo>
                    <a:pt x="7653" y="616"/>
                    <a:pt x="6988" y="0"/>
                    <a:pt x="5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3"/>
            <p:cNvSpPr/>
            <p:nvPr/>
          </p:nvSpPr>
          <p:spPr>
            <a:xfrm>
              <a:off x="939700" y="4291450"/>
              <a:ext cx="189950" cy="195625"/>
            </a:xfrm>
            <a:custGeom>
              <a:avLst/>
              <a:gdLst/>
              <a:ahLst/>
              <a:cxnLst/>
              <a:rect l="l" t="t" r="r" b="b"/>
              <a:pathLst>
                <a:path w="7598" h="7825" extrusionOk="0">
                  <a:moveTo>
                    <a:pt x="1873" y="0"/>
                  </a:moveTo>
                  <a:cubicBezTo>
                    <a:pt x="641" y="0"/>
                    <a:pt x="0" y="616"/>
                    <a:pt x="0" y="616"/>
                  </a:cubicBezTo>
                  <a:lnTo>
                    <a:pt x="333" y="838"/>
                  </a:lnTo>
                  <a:cubicBezTo>
                    <a:pt x="333" y="838"/>
                    <a:pt x="2440" y="838"/>
                    <a:pt x="4270" y="2723"/>
                  </a:cubicBezTo>
                  <a:cubicBezTo>
                    <a:pt x="5656" y="4110"/>
                    <a:pt x="6155" y="7825"/>
                    <a:pt x="6155" y="7825"/>
                  </a:cubicBezTo>
                  <a:cubicBezTo>
                    <a:pt x="6155" y="7825"/>
                    <a:pt x="6488" y="7492"/>
                    <a:pt x="6544" y="7049"/>
                  </a:cubicBezTo>
                  <a:cubicBezTo>
                    <a:pt x="6654" y="6605"/>
                    <a:pt x="6433" y="5773"/>
                    <a:pt x="6433" y="5773"/>
                  </a:cubicBezTo>
                  <a:lnTo>
                    <a:pt x="6433" y="5773"/>
                  </a:lnTo>
                  <a:lnTo>
                    <a:pt x="7264" y="6938"/>
                  </a:lnTo>
                  <a:cubicBezTo>
                    <a:pt x="7264" y="6938"/>
                    <a:pt x="7597" y="5829"/>
                    <a:pt x="7320" y="4442"/>
                  </a:cubicBezTo>
                  <a:cubicBezTo>
                    <a:pt x="6987" y="2834"/>
                    <a:pt x="6544" y="1892"/>
                    <a:pt x="4159" y="616"/>
                  </a:cubicBezTo>
                  <a:cubicBezTo>
                    <a:pt x="3253" y="154"/>
                    <a:pt x="2489" y="0"/>
                    <a:pt x="18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3"/>
            <p:cNvSpPr/>
            <p:nvPr/>
          </p:nvSpPr>
          <p:spPr>
            <a:xfrm>
              <a:off x="759475" y="4306850"/>
              <a:ext cx="129225" cy="230150"/>
            </a:xfrm>
            <a:custGeom>
              <a:avLst/>
              <a:gdLst/>
              <a:ahLst/>
              <a:cxnLst/>
              <a:rect l="l" t="t" r="r" b="b"/>
              <a:pathLst>
                <a:path w="5169" h="9206" extrusionOk="0">
                  <a:moveTo>
                    <a:pt x="3685" y="0"/>
                  </a:moveTo>
                  <a:cubicBezTo>
                    <a:pt x="3389" y="0"/>
                    <a:pt x="3069" y="56"/>
                    <a:pt x="2773" y="222"/>
                  </a:cubicBezTo>
                  <a:cubicBezTo>
                    <a:pt x="999" y="1054"/>
                    <a:pt x="278" y="2385"/>
                    <a:pt x="56" y="4048"/>
                  </a:cubicBezTo>
                  <a:cubicBezTo>
                    <a:pt x="1" y="4714"/>
                    <a:pt x="167" y="5767"/>
                    <a:pt x="444" y="6710"/>
                  </a:cubicBezTo>
                  <a:cubicBezTo>
                    <a:pt x="666" y="6100"/>
                    <a:pt x="1165" y="5601"/>
                    <a:pt x="1165" y="5601"/>
                  </a:cubicBezTo>
                  <a:lnTo>
                    <a:pt x="1165" y="5601"/>
                  </a:lnTo>
                  <a:cubicBezTo>
                    <a:pt x="1165" y="5601"/>
                    <a:pt x="555" y="6599"/>
                    <a:pt x="722" y="7652"/>
                  </a:cubicBezTo>
                  <a:cubicBezTo>
                    <a:pt x="943" y="8262"/>
                    <a:pt x="1221" y="8651"/>
                    <a:pt x="1831" y="9205"/>
                  </a:cubicBezTo>
                  <a:cubicBezTo>
                    <a:pt x="1831" y="9205"/>
                    <a:pt x="1387" y="6710"/>
                    <a:pt x="2330" y="3882"/>
                  </a:cubicBezTo>
                  <a:cubicBezTo>
                    <a:pt x="2999" y="1921"/>
                    <a:pt x="3793" y="620"/>
                    <a:pt x="4532" y="620"/>
                  </a:cubicBezTo>
                  <a:cubicBezTo>
                    <a:pt x="4650" y="620"/>
                    <a:pt x="4766" y="653"/>
                    <a:pt x="4880" y="721"/>
                  </a:cubicBezTo>
                  <a:cubicBezTo>
                    <a:pt x="4948" y="763"/>
                    <a:pt x="4992" y="781"/>
                    <a:pt x="5019" y="781"/>
                  </a:cubicBezTo>
                  <a:cubicBezTo>
                    <a:pt x="5169" y="781"/>
                    <a:pt x="4770" y="222"/>
                    <a:pt x="4770" y="222"/>
                  </a:cubicBezTo>
                  <a:cubicBezTo>
                    <a:pt x="4770" y="222"/>
                    <a:pt x="4277" y="0"/>
                    <a:pt x="3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3"/>
            <p:cNvSpPr/>
            <p:nvPr/>
          </p:nvSpPr>
          <p:spPr>
            <a:xfrm>
              <a:off x="926950" y="4306850"/>
              <a:ext cx="130600" cy="230150"/>
            </a:xfrm>
            <a:custGeom>
              <a:avLst/>
              <a:gdLst/>
              <a:ahLst/>
              <a:cxnLst/>
              <a:rect l="l" t="t" r="r" b="b"/>
              <a:pathLst>
                <a:path w="5224" h="9206" extrusionOk="0">
                  <a:moveTo>
                    <a:pt x="1500" y="0"/>
                  </a:moveTo>
                  <a:cubicBezTo>
                    <a:pt x="892" y="0"/>
                    <a:pt x="399" y="222"/>
                    <a:pt x="399" y="222"/>
                  </a:cubicBezTo>
                  <a:cubicBezTo>
                    <a:pt x="399" y="222"/>
                    <a:pt x="0" y="781"/>
                    <a:pt x="150" y="781"/>
                  </a:cubicBezTo>
                  <a:cubicBezTo>
                    <a:pt x="177" y="781"/>
                    <a:pt x="221" y="763"/>
                    <a:pt x="289" y="721"/>
                  </a:cubicBezTo>
                  <a:cubicBezTo>
                    <a:pt x="403" y="653"/>
                    <a:pt x="519" y="620"/>
                    <a:pt x="637" y="620"/>
                  </a:cubicBezTo>
                  <a:cubicBezTo>
                    <a:pt x="1376" y="620"/>
                    <a:pt x="2170" y="1921"/>
                    <a:pt x="2839" y="3882"/>
                  </a:cubicBezTo>
                  <a:cubicBezTo>
                    <a:pt x="3837" y="6710"/>
                    <a:pt x="3338" y="9205"/>
                    <a:pt x="3338" y="9205"/>
                  </a:cubicBezTo>
                  <a:cubicBezTo>
                    <a:pt x="3948" y="8651"/>
                    <a:pt x="4226" y="8262"/>
                    <a:pt x="4447" y="7652"/>
                  </a:cubicBezTo>
                  <a:cubicBezTo>
                    <a:pt x="4614" y="6599"/>
                    <a:pt x="4004" y="5601"/>
                    <a:pt x="4004" y="5601"/>
                  </a:cubicBezTo>
                  <a:lnTo>
                    <a:pt x="4004" y="5601"/>
                  </a:lnTo>
                  <a:cubicBezTo>
                    <a:pt x="4004" y="5601"/>
                    <a:pt x="4503" y="6100"/>
                    <a:pt x="4725" y="6710"/>
                  </a:cubicBezTo>
                  <a:cubicBezTo>
                    <a:pt x="5002" y="5767"/>
                    <a:pt x="5224" y="4714"/>
                    <a:pt x="5113" y="4048"/>
                  </a:cubicBezTo>
                  <a:cubicBezTo>
                    <a:pt x="4946" y="2385"/>
                    <a:pt x="4170" y="1054"/>
                    <a:pt x="2451" y="222"/>
                  </a:cubicBezTo>
                  <a:cubicBezTo>
                    <a:pt x="2137" y="56"/>
                    <a:pt x="1804" y="0"/>
                    <a:pt x="1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3"/>
            <p:cNvSpPr/>
            <p:nvPr/>
          </p:nvSpPr>
          <p:spPr>
            <a:xfrm>
              <a:off x="873150" y="4291600"/>
              <a:ext cx="58250" cy="683450"/>
            </a:xfrm>
            <a:custGeom>
              <a:avLst/>
              <a:gdLst/>
              <a:ahLst/>
              <a:cxnLst/>
              <a:rect l="l" t="t" r="r" b="b"/>
              <a:pathLst>
                <a:path w="2330" h="27338" extrusionOk="0">
                  <a:moveTo>
                    <a:pt x="1" y="0"/>
                  </a:moveTo>
                  <a:lnTo>
                    <a:pt x="1" y="27338"/>
                  </a:lnTo>
                  <a:lnTo>
                    <a:pt x="2330" y="27338"/>
                  </a:lnTo>
                  <a:lnTo>
                    <a:pt x="233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3"/>
            <p:cNvSpPr/>
            <p:nvPr/>
          </p:nvSpPr>
          <p:spPr>
            <a:xfrm>
              <a:off x="519650" y="4169025"/>
              <a:ext cx="353525" cy="151700"/>
            </a:xfrm>
            <a:custGeom>
              <a:avLst/>
              <a:gdLst/>
              <a:ahLst/>
              <a:cxnLst/>
              <a:rect l="l" t="t" r="r" b="b"/>
              <a:pathLst>
                <a:path w="14141" h="6068" extrusionOk="0">
                  <a:moveTo>
                    <a:pt x="5260" y="0"/>
                  </a:moveTo>
                  <a:cubicBezTo>
                    <a:pt x="4993" y="0"/>
                    <a:pt x="4719" y="8"/>
                    <a:pt x="4437" y="24"/>
                  </a:cubicBezTo>
                  <a:cubicBezTo>
                    <a:pt x="3771" y="134"/>
                    <a:pt x="2496" y="744"/>
                    <a:pt x="2108" y="1077"/>
                  </a:cubicBezTo>
                  <a:lnTo>
                    <a:pt x="2773" y="2463"/>
                  </a:lnTo>
                  <a:cubicBezTo>
                    <a:pt x="2773" y="2463"/>
                    <a:pt x="1886" y="2242"/>
                    <a:pt x="1054" y="2242"/>
                  </a:cubicBezTo>
                  <a:cubicBezTo>
                    <a:pt x="1" y="4127"/>
                    <a:pt x="278" y="6068"/>
                    <a:pt x="278" y="6068"/>
                  </a:cubicBezTo>
                  <a:cubicBezTo>
                    <a:pt x="278" y="6068"/>
                    <a:pt x="3081" y="2938"/>
                    <a:pt x="6799" y="2938"/>
                  </a:cubicBezTo>
                  <a:cubicBezTo>
                    <a:pt x="7133" y="2938"/>
                    <a:pt x="7473" y="2963"/>
                    <a:pt x="7819" y="3018"/>
                  </a:cubicBezTo>
                  <a:cubicBezTo>
                    <a:pt x="12089" y="3739"/>
                    <a:pt x="14141" y="5680"/>
                    <a:pt x="14141" y="5680"/>
                  </a:cubicBezTo>
                  <a:cubicBezTo>
                    <a:pt x="14141" y="5680"/>
                    <a:pt x="12592" y="0"/>
                    <a:pt x="5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3"/>
            <p:cNvSpPr/>
            <p:nvPr/>
          </p:nvSpPr>
          <p:spPr>
            <a:xfrm>
              <a:off x="939700" y="4169025"/>
              <a:ext cx="353525" cy="151700"/>
            </a:xfrm>
            <a:custGeom>
              <a:avLst/>
              <a:gdLst/>
              <a:ahLst/>
              <a:cxnLst/>
              <a:rect l="l" t="t" r="r" b="b"/>
              <a:pathLst>
                <a:path w="14141" h="6068" extrusionOk="0">
                  <a:moveTo>
                    <a:pt x="8881" y="0"/>
                  </a:moveTo>
                  <a:cubicBezTo>
                    <a:pt x="1549" y="0"/>
                    <a:pt x="0" y="5680"/>
                    <a:pt x="0" y="5680"/>
                  </a:cubicBezTo>
                  <a:cubicBezTo>
                    <a:pt x="0" y="5680"/>
                    <a:pt x="2052" y="3739"/>
                    <a:pt x="6266" y="3018"/>
                  </a:cubicBezTo>
                  <a:cubicBezTo>
                    <a:pt x="6617" y="2963"/>
                    <a:pt x="6962" y="2938"/>
                    <a:pt x="7299" y="2938"/>
                  </a:cubicBezTo>
                  <a:cubicBezTo>
                    <a:pt x="11061" y="2938"/>
                    <a:pt x="13863" y="6068"/>
                    <a:pt x="13863" y="6068"/>
                  </a:cubicBezTo>
                  <a:cubicBezTo>
                    <a:pt x="13863" y="6068"/>
                    <a:pt x="14140" y="4127"/>
                    <a:pt x="13087" y="2242"/>
                  </a:cubicBezTo>
                  <a:cubicBezTo>
                    <a:pt x="12255" y="2242"/>
                    <a:pt x="11368" y="2463"/>
                    <a:pt x="11368" y="2463"/>
                  </a:cubicBezTo>
                  <a:lnTo>
                    <a:pt x="12033" y="1077"/>
                  </a:lnTo>
                  <a:cubicBezTo>
                    <a:pt x="11645" y="744"/>
                    <a:pt x="10370" y="134"/>
                    <a:pt x="9704" y="24"/>
                  </a:cubicBezTo>
                  <a:cubicBezTo>
                    <a:pt x="9422" y="8"/>
                    <a:pt x="9148" y="0"/>
                    <a:pt x="88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3"/>
            <p:cNvSpPr/>
            <p:nvPr/>
          </p:nvSpPr>
          <p:spPr>
            <a:xfrm>
              <a:off x="453100" y="4058700"/>
              <a:ext cx="435325" cy="288375"/>
            </a:xfrm>
            <a:custGeom>
              <a:avLst/>
              <a:gdLst/>
              <a:ahLst/>
              <a:cxnLst/>
              <a:rect l="l" t="t" r="r" b="b"/>
              <a:pathLst>
                <a:path w="17413" h="11535" extrusionOk="0">
                  <a:moveTo>
                    <a:pt x="10093" y="0"/>
                  </a:moveTo>
                  <a:cubicBezTo>
                    <a:pt x="10093" y="0"/>
                    <a:pt x="9650" y="1109"/>
                    <a:pt x="9261" y="2496"/>
                  </a:cubicBezTo>
                  <a:cubicBezTo>
                    <a:pt x="8540" y="832"/>
                    <a:pt x="8041" y="278"/>
                    <a:pt x="8041" y="278"/>
                  </a:cubicBezTo>
                  <a:cubicBezTo>
                    <a:pt x="8041" y="278"/>
                    <a:pt x="7330" y="118"/>
                    <a:pt x="6242" y="118"/>
                  </a:cubicBezTo>
                  <a:cubicBezTo>
                    <a:pt x="5203" y="118"/>
                    <a:pt x="3821" y="264"/>
                    <a:pt x="2385" y="832"/>
                  </a:cubicBezTo>
                  <a:cubicBezTo>
                    <a:pt x="722" y="1553"/>
                    <a:pt x="1" y="3161"/>
                    <a:pt x="1" y="3161"/>
                  </a:cubicBezTo>
                  <a:cubicBezTo>
                    <a:pt x="1" y="3161"/>
                    <a:pt x="8818" y="3328"/>
                    <a:pt x="12699" y="6377"/>
                  </a:cubicBezTo>
                  <a:cubicBezTo>
                    <a:pt x="16581" y="9372"/>
                    <a:pt x="16803" y="11534"/>
                    <a:pt x="16803" y="11534"/>
                  </a:cubicBezTo>
                  <a:cubicBezTo>
                    <a:pt x="16803" y="11534"/>
                    <a:pt x="17413" y="9649"/>
                    <a:pt x="17080" y="8041"/>
                  </a:cubicBezTo>
                  <a:cubicBezTo>
                    <a:pt x="16470" y="5324"/>
                    <a:pt x="14973" y="3882"/>
                    <a:pt x="14973" y="3882"/>
                  </a:cubicBezTo>
                  <a:lnTo>
                    <a:pt x="13753" y="4991"/>
                  </a:lnTo>
                  <a:cubicBezTo>
                    <a:pt x="13476" y="1387"/>
                    <a:pt x="10093" y="0"/>
                    <a:pt x="10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3"/>
            <p:cNvSpPr/>
            <p:nvPr/>
          </p:nvSpPr>
          <p:spPr>
            <a:xfrm>
              <a:off x="914750" y="4058700"/>
              <a:ext cx="436700" cy="288375"/>
            </a:xfrm>
            <a:custGeom>
              <a:avLst/>
              <a:gdLst/>
              <a:ahLst/>
              <a:cxnLst/>
              <a:rect l="l" t="t" r="r" b="b"/>
              <a:pathLst>
                <a:path w="17468" h="11535" extrusionOk="0">
                  <a:moveTo>
                    <a:pt x="7431" y="0"/>
                  </a:moveTo>
                  <a:cubicBezTo>
                    <a:pt x="7431" y="0"/>
                    <a:pt x="4048" y="1387"/>
                    <a:pt x="3771" y="4991"/>
                  </a:cubicBezTo>
                  <a:lnTo>
                    <a:pt x="2496" y="3882"/>
                  </a:lnTo>
                  <a:cubicBezTo>
                    <a:pt x="2496" y="3882"/>
                    <a:pt x="1054" y="5324"/>
                    <a:pt x="444" y="8041"/>
                  </a:cubicBezTo>
                  <a:cubicBezTo>
                    <a:pt x="0" y="9649"/>
                    <a:pt x="721" y="11534"/>
                    <a:pt x="721" y="11534"/>
                  </a:cubicBezTo>
                  <a:cubicBezTo>
                    <a:pt x="721" y="11534"/>
                    <a:pt x="887" y="9372"/>
                    <a:pt x="4769" y="6377"/>
                  </a:cubicBezTo>
                  <a:cubicBezTo>
                    <a:pt x="8651" y="3328"/>
                    <a:pt x="17467" y="3161"/>
                    <a:pt x="17467" y="3161"/>
                  </a:cubicBezTo>
                  <a:cubicBezTo>
                    <a:pt x="17467" y="3161"/>
                    <a:pt x="16802" y="1553"/>
                    <a:pt x="15138" y="832"/>
                  </a:cubicBezTo>
                  <a:cubicBezTo>
                    <a:pt x="13703" y="264"/>
                    <a:pt x="12308" y="118"/>
                    <a:pt x="11255" y="118"/>
                  </a:cubicBezTo>
                  <a:cubicBezTo>
                    <a:pt x="10153" y="118"/>
                    <a:pt x="9427" y="278"/>
                    <a:pt x="9427" y="278"/>
                  </a:cubicBezTo>
                  <a:cubicBezTo>
                    <a:pt x="9427" y="278"/>
                    <a:pt x="8928" y="832"/>
                    <a:pt x="8262" y="2496"/>
                  </a:cubicBezTo>
                  <a:cubicBezTo>
                    <a:pt x="7819" y="1109"/>
                    <a:pt x="7431" y="0"/>
                    <a:pt x="74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3"/>
            <p:cNvSpPr/>
            <p:nvPr/>
          </p:nvSpPr>
          <p:spPr>
            <a:xfrm>
              <a:off x="554300" y="3900675"/>
              <a:ext cx="357700" cy="446400"/>
            </a:xfrm>
            <a:custGeom>
              <a:avLst/>
              <a:gdLst/>
              <a:ahLst/>
              <a:cxnLst/>
              <a:rect l="l" t="t" r="r" b="b"/>
              <a:pathLst>
                <a:path w="14308" h="17856" extrusionOk="0">
                  <a:moveTo>
                    <a:pt x="2829" y="0"/>
                  </a:moveTo>
                  <a:cubicBezTo>
                    <a:pt x="1387" y="111"/>
                    <a:pt x="1" y="610"/>
                    <a:pt x="1" y="610"/>
                  </a:cubicBezTo>
                  <a:cubicBezTo>
                    <a:pt x="1" y="610"/>
                    <a:pt x="3827" y="2384"/>
                    <a:pt x="6322" y="5157"/>
                  </a:cubicBezTo>
                  <a:cubicBezTo>
                    <a:pt x="12145" y="11534"/>
                    <a:pt x="13087" y="17855"/>
                    <a:pt x="13087" y="17855"/>
                  </a:cubicBezTo>
                  <a:cubicBezTo>
                    <a:pt x="13087" y="17855"/>
                    <a:pt x="14307" y="12698"/>
                    <a:pt x="11479" y="6044"/>
                  </a:cubicBezTo>
                  <a:cubicBezTo>
                    <a:pt x="10925" y="6543"/>
                    <a:pt x="10315" y="7153"/>
                    <a:pt x="10315" y="7153"/>
                  </a:cubicBezTo>
                  <a:cubicBezTo>
                    <a:pt x="10315" y="7153"/>
                    <a:pt x="10648" y="5767"/>
                    <a:pt x="10814" y="4824"/>
                  </a:cubicBezTo>
                  <a:cubicBezTo>
                    <a:pt x="10481" y="4103"/>
                    <a:pt x="10038" y="3438"/>
                    <a:pt x="9649" y="2717"/>
                  </a:cubicBezTo>
                  <a:cubicBezTo>
                    <a:pt x="8984" y="1774"/>
                    <a:pt x="8041" y="1220"/>
                    <a:pt x="7487" y="776"/>
                  </a:cubicBezTo>
                  <a:lnTo>
                    <a:pt x="7487" y="776"/>
                  </a:lnTo>
                  <a:cubicBezTo>
                    <a:pt x="7653" y="1275"/>
                    <a:pt x="7653" y="1553"/>
                    <a:pt x="7542" y="2329"/>
                  </a:cubicBezTo>
                  <a:cubicBezTo>
                    <a:pt x="6322" y="444"/>
                    <a:pt x="5435" y="222"/>
                    <a:pt x="4714" y="111"/>
                  </a:cubicBezTo>
                  <a:lnTo>
                    <a:pt x="4714" y="111"/>
                  </a:lnTo>
                  <a:cubicBezTo>
                    <a:pt x="4825" y="776"/>
                    <a:pt x="5047" y="1553"/>
                    <a:pt x="5047" y="1553"/>
                  </a:cubicBezTo>
                  <a:cubicBezTo>
                    <a:pt x="5047" y="1553"/>
                    <a:pt x="3827" y="388"/>
                    <a:pt x="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3"/>
            <p:cNvSpPr/>
            <p:nvPr/>
          </p:nvSpPr>
          <p:spPr>
            <a:xfrm>
              <a:off x="887025" y="3900675"/>
              <a:ext cx="357675" cy="446400"/>
            </a:xfrm>
            <a:custGeom>
              <a:avLst/>
              <a:gdLst/>
              <a:ahLst/>
              <a:cxnLst/>
              <a:rect l="l" t="t" r="r" b="b"/>
              <a:pathLst>
                <a:path w="14307" h="17856" extrusionOk="0">
                  <a:moveTo>
                    <a:pt x="11423" y="0"/>
                  </a:moveTo>
                  <a:cubicBezTo>
                    <a:pt x="10480" y="388"/>
                    <a:pt x="9205" y="1553"/>
                    <a:pt x="9205" y="1553"/>
                  </a:cubicBezTo>
                  <a:cubicBezTo>
                    <a:pt x="9205" y="1553"/>
                    <a:pt x="9427" y="776"/>
                    <a:pt x="9538" y="111"/>
                  </a:cubicBezTo>
                  <a:lnTo>
                    <a:pt x="9538" y="111"/>
                  </a:lnTo>
                  <a:cubicBezTo>
                    <a:pt x="8872" y="222"/>
                    <a:pt x="7985" y="444"/>
                    <a:pt x="6710" y="2329"/>
                  </a:cubicBezTo>
                  <a:cubicBezTo>
                    <a:pt x="6654" y="1553"/>
                    <a:pt x="6654" y="1275"/>
                    <a:pt x="6765" y="776"/>
                  </a:cubicBezTo>
                  <a:lnTo>
                    <a:pt x="6765" y="776"/>
                  </a:lnTo>
                  <a:cubicBezTo>
                    <a:pt x="6211" y="1220"/>
                    <a:pt x="5268" y="1774"/>
                    <a:pt x="4658" y="2717"/>
                  </a:cubicBezTo>
                  <a:cubicBezTo>
                    <a:pt x="4215" y="3438"/>
                    <a:pt x="3826" y="4103"/>
                    <a:pt x="3438" y="4824"/>
                  </a:cubicBezTo>
                  <a:cubicBezTo>
                    <a:pt x="3605" y="5767"/>
                    <a:pt x="3937" y="7153"/>
                    <a:pt x="3937" y="7153"/>
                  </a:cubicBezTo>
                  <a:cubicBezTo>
                    <a:pt x="3937" y="7153"/>
                    <a:pt x="3327" y="6543"/>
                    <a:pt x="2773" y="6044"/>
                  </a:cubicBezTo>
                  <a:cubicBezTo>
                    <a:pt x="0" y="12698"/>
                    <a:pt x="1165" y="17855"/>
                    <a:pt x="1165" y="17855"/>
                  </a:cubicBezTo>
                  <a:cubicBezTo>
                    <a:pt x="1165" y="17855"/>
                    <a:pt x="2163" y="11534"/>
                    <a:pt x="7985" y="5157"/>
                  </a:cubicBezTo>
                  <a:cubicBezTo>
                    <a:pt x="10480" y="2384"/>
                    <a:pt x="14307" y="610"/>
                    <a:pt x="14307" y="610"/>
                  </a:cubicBezTo>
                  <a:cubicBezTo>
                    <a:pt x="14307" y="610"/>
                    <a:pt x="12920" y="111"/>
                    <a:pt x="11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3"/>
            <p:cNvSpPr/>
            <p:nvPr/>
          </p:nvSpPr>
          <p:spPr>
            <a:xfrm>
              <a:off x="823250" y="3823025"/>
              <a:ext cx="153900" cy="524050"/>
            </a:xfrm>
            <a:custGeom>
              <a:avLst/>
              <a:gdLst/>
              <a:ahLst/>
              <a:cxnLst/>
              <a:rect l="l" t="t" r="r" b="b"/>
              <a:pathLst>
                <a:path w="6156" h="20962" extrusionOk="0">
                  <a:moveTo>
                    <a:pt x="3050" y="1"/>
                  </a:moveTo>
                  <a:cubicBezTo>
                    <a:pt x="3050" y="1"/>
                    <a:pt x="1387" y="2441"/>
                    <a:pt x="888" y="4548"/>
                  </a:cubicBezTo>
                  <a:cubicBezTo>
                    <a:pt x="2052" y="5490"/>
                    <a:pt x="2219" y="6267"/>
                    <a:pt x="2219" y="6267"/>
                  </a:cubicBezTo>
                  <a:cubicBezTo>
                    <a:pt x="2219" y="6267"/>
                    <a:pt x="999" y="5989"/>
                    <a:pt x="333" y="5823"/>
                  </a:cubicBezTo>
                  <a:cubicBezTo>
                    <a:pt x="0" y="6932"/>
                    <a:pt x="0" y="7986"/>
                    <a:pt x="0" y="8817"/>
                  </a:cubicBezTo>
                  <a:cubicBezTo>
                    <a:pt x="0" y="10093"/>
                    <a:pt x="167" y="11479"/>
                    <a:pt x="444" y="12921"/>
                  </a:cubicBezTo>
                  <a:cubicBezTo>
                    <a:pt x="1387" y="13420"/>
                    <a:pt x="1997" y="14418"/>
                    <a:pt x="1997" y="14418"/>
                  </a:cubicBezTo>
                  <a:cubicBezTo>
                    <a:pt x="1997" y="14418"/>
                    <a:pt x="1929" y="14412"/>
                    <a:pt x="1820" y="14412"/>
                  </a:cubicBezTo>
                  <a:cubicBezTo>
                    <a:pt x="1602" y="14412"/>
                    <a:pt x="1220" y="14437"/>
                    <a:pt x="888" y="14584"/>
                  </a:cubicBezTo>
                  <a:cubicBezTo>
                    <a:pt x="1830" y="17967"/>
                    <a:pt x="3161" y="20961"/>
                    <a:pt x="3161" y="20961"/>
                  </a:cubicBezTo>
                  <a:cubicBezTo>
                    <a:pt x="3161" y="20961"/>
                    <a:pt x="4880" y="16525"/>
                    <a:pt x="5712" y="12366"/>
                  </a:cubicBezTo>
                  <a:cubicBezTo>
                    <a:pt x="5565" y="12337"/>
                    <a:pt x="5422" y="12325"/>
                    <a:pt x="5285" y="12325"/>
                  </a:cubicBezTo>
                  <a:cubicBezTo>
                    <a:pt x="4648" y="12325"/>
                    <a:pt x="4159" y="12588"/>
                    <a:pt x="4159" y="12588"/>
                  </a:cubicBezTo>
                  <a:cubicBezTo>
                    <a:pt x="4159" y="12588"/>
                    <a:pt x="4936" y="11479"/>
                    <a:pt x="5878" y="11091"/>
                  </a:cubicBezTo>
                  <a:cubicBezTo>
                    <a:pt x="6045" y="10204"/>
                    <a:pt x="6100" y="9317"/>
                    <a:pt x="6156" y="8540"/>
                  </a:cubicBezTo>
                  <a:cubicBezTo>
                    <a:pt x="6156" y="7875"/>
                    <a:pt x="5823" y="5934"/>
                    <a:pt x="5213" y="4381"/>
                  </a:cubicBezTo>
                  <a:cubicBezTo>
                    <a:pt x="4936" y="4936"/>
                    <a:pt x="4159" y="5435"/>
                    <a:pt x="4159" y="5435"/>
                  </a:cubicBezTo>
                  <a:cubicBezTo>
                    <a:pt x="4159" y="5435"/>
                    <a:pt x="4326" y="3882"/>
                    <a:pt x="4547" y="3161"/>
                  </a:cubicBezTo>
                  <a:cubicBezTo>
                    <a:pt x="3716" y="1498"/>
                    <a:pt x="3050" y="1"/>
                    <a:pt x="3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 name="Google Shape;1220;p43"/>
          <p:cNvGrpSpPr/>
          <p:nvPr/>
        </p:nvGrpSpPr>
        <p:grpSpPr>
          <a:xfrm>
            <a:off x="4215550" y="3351825"/>
            <a:ext cx="1111825" cy="170525"/>
            <a:chOff x="1893450" y="398925"/>
            <a:chExt cx="1111825" cy="170525"/>
          </a:xfrm>
        </p:grpSpPr>
        <p:sp>
          <p:nvSpPr>
            <p:cNvPr id="1221" name="Google Shape;1221;p43"/>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3"/>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3"/>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3"/>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 name="Google Shape;1225;p43"/>
          <p:cNvGrpSpPr/>
          <p:nvPr/>
        </p:nvGrpSpPr>
        <p:grpSpPr>
          <a:xfrm>
            <a:off x="726698" y="2132482"/>
            <a:ext cx="1485747" cy="2674378"/>
            <a:chOff x="760875" y="3379425"/>
            <a:chExt cx="887225" cy="1597025"/>
          </a:xfrm>
        </p:grpSpPr>
        <p:sp>
          <p:nvSpPr>
            <p:cNvPr id="1226" name="Google Shape;1226;p43"/>
            <p:cNvSpPr/>
            <p:nvPr/>
          </p:nvSpPr>
          <p:spPr>
            <a:xfrm>
              <a:off x="1248825" y="3527750"/>
              <a:ext cx="317500" cy="350750"/>
            </a:xfrm>
            <a:custGeom>
              <a:avLst/>
              <a:gdLst/>
              <a:ahLst/>
              <a:cxnLst/>
              <a:rect l="l" t="t" r="r" b="b"/>
              <a:pathLst>
                <a:path w="12700" h="14030" extrusionOk="0">
                  <a:moveTo>
                    <a:pt x="8263" y="1"/>
                  </a:moveTo>
                  <a:lnTo>
                    <a:pt x="8263" y="1"/>
                  </a:lnTo>
                  <a:cubicBezTo>
                    <a:pt x="8319" y="278"/>
                    <a:pt x="8319" y="722"/>
                    <a:pt x="8208" y="2274"/>
                  </a:cubicBezTo>
                  <a:cubicBezTo>
                    <a:pt x="7598" y="1442"/>
                    <a:pt x="6655" y="444"/>
                    <a:pt x="6655" y="444"/>
                  </a:cubicBezTo>
                  <a:cubicBezTo>
                    <a:pt x="6655" y="444"/>
                    <a:pt x="5213" y="943"/>
                    <a:pt x="3494" y="2773"/>
                  </a:cubicBezTo>
                  <a:cubicBezTo>
                    <a:pt x="1831" y="4548"/>
                    <a:pt x="278" y="9594"/>
                    <a:pt x="223" y="9760"/>
                  </a:cubicBezTo>
                  <a:lnTo>
                    <a:pt x="1" y="14030"/>
                  </a:lnTo>
                  <a:cubicBezTo>
                    <a:pt x="1" y="14030"/>
                    <a:pt x="3494" y="7376"/>
                    <a:pt x="4936" y="6156"/>
                  </a:cubicBezTo>
                  <a:cubicBezTo>
                    <a:pt x="9095" y="2551"/>
                    <a:pt x="12699" y="2441"/>
                    <a:pt x="12699" y="2441"/>
                  </a:cubicBezTo>
                  <a:cubicBezTo>
                    <a:pt x="12699" y="2441"/>
                    <a:pt x="11923" y="1553"/>
                    <a:pt x="10869" y="999"/>
                  </a:cubicBezTo>
                  <a:cubicBezTo>
                    <a:pt x="9871" y="444"/>
                    <a:pt x="8818" y="112"/>
                    <a:pt x="8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3"/>
            <p:cNvSpPr/>
            <p:nvPr/>
          </p:nvSpPr>
          <p:spPr>
            <a:xfrm>
              <a:off x="841275" y="3527750"/>
              <a:ext cx="317475" cy="350750"/>
            </a:xfrm>
            <a:custGeom>
              <a:avLst/>
              <a:gdLst/>
              <a:ahLst/>
              <a:cxnLst/>
              <a:rect l="l" t="t" r="r" b="b"/>
              <a:pathLst>
                <a:path w="12699" h="14030" extrusionOk="0">
                  <a:moveTo>
                    <a:pt x="4492" y="1"/>
                  </a:moveTo>
                  <a:lnTo>
                    <a:pt x="4492" y="1"/>
                  </a:lnTo>
                  <a:cubicBezTo>
                    <a:pt x="3937" y="112"/>
                    <a:pt x="2884" y="444"/>
                    <a:pt x="1830" y="999"/>
                  </a:cubicBezTo>
                  <a:cubicBezTo>
                    <a:pt x="777" y="1553"/>
                    <a:pt x="0" y="2441"/>
                    <a:pt x="0" y="2441"/>
                  </a:cubicBezTo>
                  <a:cubicBezTo>
                    <a:pt x="0" y="2441"/>
                    <a:pt x="3605" y="2551"/>
                    <a:pt x="7763" y="6156"/>
                  </a:cubicBezTo>
                  <a:cubicBezTo>
                    <a:pt x="9261" y="7376"/>
                    <a:pt x="12699" y="14030"/>
                    <a:pt x="12699" y="14030"/>
                  </a:cubicBezTo>
                  <a:lnTo>
                    <a:pt x="12588" y="9760"/>
                  </a:lnTo>
                  <a:cubicBezTo>
                    <a:pt x="12532" y="9594"/>
                    <a:pt x="12421" y="5435"/>
                    <a:pt x="9815" y="2829"/>
                  </a:cubicBezTo>
                  <a:cubicBezTo>
                    <a:pt x="8096" y="1110"/>
                    <a:pt x="6045" y="444"/>
                    <a:pt x="6045" y="444"/>
                  </a:cubicBezTo>
                  <a:cubicBezTo>
                    <a:pt x="6045" y="444"/>
                    <a:pt x="5157" y="1442"/>
                    <a:pt x="4547" y="2274"/>
                  </a:cubicBezTo>
                  <a:cubicBezTo>
                    <a:pt x="4381" y="722"/>
                    <a:pt x="4381" y="278"/>
                    <a:pt x="4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3"/>
            <p:cNvSpPr/>
            <p:nvPr/>
          </p:nvSpPr>
          <p:spPr>
            <a:xfrm>
              <a:off x="1172600" y="3874325"/>
              <a:ext cx="59625" cy="1102125"/>
            </a:xfrm>
            <a:custGeom>
              <a:avLst/>
              <a:gdLst/>
              <a:ahLst/>
              <a:cxnLst/>
              <a:rect l="l" t="t" r="r" b="b"/>
              <a:pathLst>
                <a:path w="2385" h="44085" extrusionOk="0">
                  <a:moveTo>
                    <a:pt x="0" y="0"/>
                  </a:moveTo>
                  <a:lnTo>
                    <a:pt x="0" y="44084"/>
                  </a:lnTo>
                  <a:lnTo>
                    <a:pt x="2385" y="44084"/>
                  </a:lnTo>
                  <a:lnTo>
                    <a:pt x="23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3"/>
            <p:cNvSpPr/>
            <p:nvPr/>
          </p:nvSpPr>
          <p:spPr>
            <a:xfrm>
              <a:off x="1211400" y="3874325"/>
              <a:ext cx="20825" cy="1102125"/>
            </a:xfrm>
            <a:custGeom>
              <a:avLst/>
              <a:gdLst/>
              <a:ahLst/>
              <a:cxnLst/>
              <a:rect l="l" t="t" r="r" b="b"/>
              <a:pathLst>
                <a:path w="833" h="44085" extrusionOk="0">
                  <a:moveTo>
                    <a:pt x="1" y="0"/>
                  </a:moveTo>
                  <a:lnTo>
                    <a:pt x="1" y="44084"/>
                  </a:lnTo>
                  <a:lnTo>
                    <a:pt x="833" y="44084"/>
                  </a:lnTo>
                  <a:lnTo>
                    <a:pt x="8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3"/>
            <p:cNvSpPr/>
            <p:nvPr/>
          </p:nvSpPr>
          <p:spPr>
            <a:xfrm>
              <a:off x="1218350" y="3755600"/>
              <a:ext cx="429750" cy="239350"/>
            </a:xfrm>
            <a:custGeom>
              <a:avLst/>
              <a:gdLst/>
              <a:ahLst/>
              <a:cxnLst/>
              <a:rect l="l" t="t" r="r" b="b"/>
              <a:pathLst>
                <a:path w="17190" h="9574" extrusionOk="0">
                  <a:moveTo>
                    <a:pt x="9180" y="1"/>
                  </a:moveTo>
                  <a:cubicBezTo>
                    <a:pt x="8425" y="1"/>
                    <a:pt x="7474" y="77"/>
                    <a:pt x="6599" y="369"/>
                  </a:cubicBezTo>
                  <a:cubicBezTo>
                    <a:pt x="5822" y="591"/>
                    <a:pt x="1941" y="2587"/>
                    <a:pt x="943" y="4860"/>
                  </a:cubicBezTo>
                  <a:cubicBezTo>
                    <a:pt x="0" y="7245"/>
                    <a:pt x="55" y="9574"/>
                    <a:pt x="55" y="9574"/>
                  </a:cubicBezTo>
                  <a:cubicBezTo>
                    <a:pt x="55" y="9574"/>
                    <a:pt x="222" y="8520"/>
                    <a:pt x="665" y="7633"/>
                  </a:cubicBezTo>
                  <a:cubicBezTo>
                    <a:pt x="665" y="7633"/>
                    <a:pt x="2329" y="3640"/>
                    <a:pt x="6876" y="3419"/>
                  </a:cubicBezTo>
                  <a:cubicBezTo>
                    <a:pt x="7065" y="3407"/>
                    <a:pt x="7256" y="3401"/>
                    <a:pt x="7449" y="3401"/>
                  </a:cubicBezTo>
                  <a:cubicBezTo>
                    <a:pt x="11847" y="3401"/>
                    <a:pt x="17190" y="6302"/>
                    <a:pt x="17190" y="6302"/>
                  </a:cubicBezTo>
                  <a:cubicBezTo>
                    <a:pt x="17190" y="6302"/>
                    <a:pt x="16358" y="4250"/>
                    <a:pt x="15083" y="3419"/>
                  </a:cubicBezTo>
                  <a:cubicBezTo>
                    <a:pt x="13918" y="2587"/>
                    <a:pt x="12587" y="2420"/>
                    <a:pt x="11922" y="2420"/>
                  </a:cubicBezTo>
                  <a:cubicBezTo>
                    <a:pt x="12698" y="2254"/>
                    <a:pt x="14140" y="2088"/>
                    <a:pt x="14140" y="2088"/>
                  </a:cubicBezTo>
                  <a:cubicBezTo>
                    <a:pt x="14140" y="2088"/>
                    <a:pt x="12754" y="1311"/>
                    <a:pt x="11423" y="1034"/>
                  </a:cubicBezTo>
                  <a:cubicBezTo>
                    <a:pt x="11280" y="1006"/>
                    <a:pt x="11096" y="992"/>
                    <a:pt x="10877" y="992"/>
                  </a:cubicBezTo>
                  <a:cubicBezTo>
                    <a:pt x="10248" y="992"/>
                    <a:pt x="9332" y="1106"/>
                    <a:pt x="8262" y="1311"/>
                  </a:cubicBezTo>
                  <a:cubicBezTo>
                    <a:pt x="8928" y="646"/>
                    <a:pt x="10591" y="92"/>
                    <a:pt x="10591" y="92"/>
                  </a:cubicBezTo>
                  <a:cubicBezTo>
                    <a:pt x="10591" y="92"/>
                    <a:pt x="10003" y="1"/>
                    <a:pt x="9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3"/>
            <p:cNvSpPr/>
            <p:nvPr/>
          </p:nvSpPr>
          <p:spPr>
            <a:xfrm>
              <a:off x="760875" y="3751450"/>
              <a:ext cx="429775" cy="240725"/>
            </a:xfrm>
            <a:custGeom>
              <a:avLst/>
              <a:gdLst/>
              <a:ahLst/>
              <a:cxnLst/>
              <a:rect l="l" t="t" r="r" b="b"/>
              <a:pathLst>
                <a:path w="17191" h="9629" extrusionOk="0">
                  <a:moveTo>
                    <a:pt x="7989" y="1"/>
                  </a:moveTo>
                  <a:cubicBezTo>
                    <a:pt x="7172" y="1"/>
                    <a:pt x="6599" y="91"/>
                    <a:pt x="6599" y="91"/>
                  </a:cubicBezTo>
                  <a:cubicBezTo>
                    <a:pt x="6599" y="91"/>
                    <a:pt x="8262" y="646"/>
                    <a:pt x="8928" y="1367"/>
                  </a:cubicBezTo>
                  <a:cubicBezTo>
                    <a:pt x="7883" y="1166"/>
                    <a:pt x="6984" y="1023"/>
                    <a:pt x="6357" y="1023"/>
                  </a:cubicBezTo>
                  <a:cubicBezTo>
                    <a:pt x="6119" y="1023"/>
                    <a:pt x="5920" y="1044"/>
                    <a:pt x="5767" y="1089"/>
                  </a:cubicBezTo>
                  <a:cubicBezTo>
                    <a:pt x="4436" y="1367"/>
                    <a:pt x="3050" y="2143"/>
                    <a:pt x="3050" y="2143"/>
                  </a:cubicBezTo>
                  <a:cubicBezTo>
                    <a:pt x="3050" y="2143"/>
                    <a:pt x="4492" y="2254"/>
                    <a:pt x="5268" y="2476"/>
                  </a:cubicBezTo>
                  <a:cubicBezTo>
                    <a:pt x="4547" y="2476"/>
                    <a:pt x="3327" y="2586"/>
                    <a:pt x="2052" y="3418"/>
                  </a:cubicBezTo>
                  <a:cubicBezTo>
                    <a:pt x="832" y="4250"/>
                    <a:pt x="0" y="6357"/>
                    <a:pt x="0" y="6357"/>
                  </a:cubicBezTo>
                  <a:cubicBezTo>
                    <a:pt x="0" y="6357"/>
                    <a:pt x="5351" y="3401"/>
                    <a:pt x="9751" y="3401"/>
                  </a:cubicBezTo>
                  <a:cubicBezTo>
                    <a:pt x="9941" y="3401"/>
                    <a:pt x="10128" y="3407"/>
                    <a:pt x="10314" y="3418"/>
                  </a:cubicBezTo>
                  <a:cubicBezTo>
                    <a:pt x="14806" y="3640"/>
                    <a:pt x="16469" y="7688"/>
                    <a:pt x="16469" y="7688"/>
                  </a:cubicBezTo>
                  <a:cubicBezTo>
                    <a:pt x="16968" y="8575"/>
                    <a:pt x="17135" y="9629"/>
                    <a:pt x="17135" y="9629"/>
                  </a:cubicBezTo>
                  <a:cubicBezTo>
                    <a:pt x="17135" y="9629"/>
                    <a:pt x="17190" y="7244"/>
                    <a:pt x="16192" y="4915"/>
                  </a:cubicBezTo>
                  <a:cubicBezTo>
                    <a:pt x="15249" y="2586"/>
                    <a:pt x="11368" y="590"/>
                    <a:pt x="10591" y="368"/>
                  </a:cubicBezTo>
                  <a:cubicBezTo>
                    <a:pt x="9690" y="77"/>
                    <a:pt x="8737" y="1"/>
                    <a:pt x="7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3"/>
            <p:cNvSpPr/>
            <p:nvPr/>
          </p:nvSpPr>
          <p:spPr>
            <a:xfrm>
              <a:off x="1205850" y="3656675"/>
              <a:ext cx="435325" cy="288375"/>
            </a:xfrm>
            <a:custGeom>
              <a:avLst/>
              <a:gdLst/>
              <a:ahLst/>
              <a:cxnLst/>
              <a:rect l="l" t="t" r="r" b="b"/>
              <a:pathLst>
                <a:path w="17413" h="11535" extrusionOk="0">
                  <a:moveTo>
                    <a:pt x="7321" y="1"/>
                  </a:moveTo>
                  <a:cubicBezTo>
                    <a:pt x="7321" y="1"/>
                    <a:pt x="3938" y="1387"/>
                    <a:pt x="3661" y="4991"/>
                  </a:cubicBezTo>
                  <a:lnTo>
                    <a:pt x="2441" y="3882"/>
                  </a:lnTo>
                  <a:cubicBezTo>
                    <a:pt x="2441" y="3882"/>
                    <a:pt x="944" y="5324"/>
                    <a:pt x="334" y="8041"/>
                  </a:cubicBezTo>
                  <a:cubicBezTo>
                    <a:pt x="1" y="9594"/>
                    <a:pt x="611" y="11534"/>
                    <a:pt x="611" y="11534"/>
                  </a:cubicBezTo>
                  <a:cubicBezTo>
                    <a:pt x="611" y="11534"/>
                    <a:pt x="833" y="9372"/>
                    <a:pt x="4714" y="6377"/>
                  </a:cubicBezTo>
                  <a:cubicBezTo>
                    <a:pt x="8596" y="3328"/>
                    <a:pt x="17413" y="3161"/>
                    <a:pt x="17413" y="3161"/>
                  </a:cubicBezTo>
                  <a:cubicBezTo>
                    <a:pt x="17413" y="3161"/>
                    <a:pt x="16692" y="1553"/>
                    <a:pt x="15028" y="832"/>
                  </a:cubicBezTo>
                  <a:cubicBezTo>
                    <a:pt x="13620" y="264"/>
                    <a:pt x="12238" y="118"/>
                    <a:pt x="11193" y="118"/>
                  </a:cubicBezTo>
                  <a:cubicBezTo>
                    <a:pt x="10098" y="118"/>
                    <a:pt x="9372" y="278"/>
                    <a:pt x="9372" y="278"/>
                  </a:cubicBezTo>
                  <a:cubicBezTo>
                    <a:pt x="9372" y="278"/>
                    <a:pt x="8873" y="832"/>
                    <a:pt x="8152" y="2496"/>
                  </a:cubicBezTo>
                  <a:cubicBezTo>
                    <a:pt x="7764" y="1110"/>
                    <a:pt x="7321" y="1"/>
                    <a:pt x="7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3"/>
            <p:cNvSpPr/>
            <p:nvPr/>
          </p:nvSpPr>
          <p:spPr>
            <a:xfrm>
              <a:off x="767800" y="3655300"/>
              <a:ext cx="435325" cy="288350"/>
            </a:xfrm>
            <a:custGeom>
              <a:avLst/>
              <a:gdLst/>
              <a:ahLst/>
              <a:cxnLst/>
              <a:rect l="l" t="t" r="r" b="b"/>
              <a:pathLst>
                <a:path w="17413" h="11534" extrusionOk="0">
                  <a:moveTo>
                    <a:pt x="10037" y="0"/>
                  </a:moveTo>
                  <a:cubicBezTo>
                    <a:pt x="10037" y="0"/>
                    <a:pt x="9649" y="1109"/>
                    <a:pt x="9205" y="2495"/>
                  </a:cubicBezTo>
                  <a:cubicBezTo>
                    <a:pt x="8540" y="832"/>
                    <a:pt x="8041" y="277"/>
                    <a:pt x="8041" y="277"/>
                  </a:cubicBezTo>
                  <a:cubicBezTo>
                    <a:pt x="8041" y="277"/>
                    <a:pt x="7315" y="118"/>
                    <a:pt x="6213" y="118"/>
                  </a:cubicBezTo>
                  <a:cubicBezTo>
                    <a:pt x="5160" y="118"/>
                    <a:pt x="3765" y="263"/>
                    <a:pt x="2329" y="832"/>
                  </a:cubicBezTo>
                  <a:cubicBezTo>
                    <a:pt x="666" y="1553"/>
                    <a:pt x="0" y="3105"/>
                    <a:pt x="0" y="3105"/>
                  </a:cubicBezTo>
                  <a:cubicBezTo>
                    <a:pt x="0" y="3105"/>
                    <a:pt x="8817" y="3327"/>
                    <a:pt x="12699" y="6377"/>
                  </a:cubicBezTo>
                  <a:cubicBezTo>
                    <a:pt x="16580" y="9371"/>
                    <a:pt x="16747" y="11534"/>
                    <a:pt x="16747" y="11534"/>
                  </a:cubicBezTo>
                  <a:cubicBezTo>
                    <a:pt x="16747" y="11534"/>
                    <a:pt x="17412" y="9649"/>
                    <a:pt x="17024" y="8041"/>
                  </a:cubicBezTo>
                  <a:cubicBezTo>
                    <a:pt x="16414" y="5323"/>
                    <a:pt x="14972" y="3882"/>
                    <a:pt x="14972" y="3882"/>
                  </a:cubicBezTo>
                  <a:lnTo>
                    <a:pt x="13697" y="4991"/>
                  </a:lnTo>
                  <a:cubicBezTo>
                    <a:pt x="13420" y="1386"/>
                    <a:pt x="10037" y="0"/>
                    <a:pt x="100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3"/>
            <p:cNvSpPr/>
            <p:nvPr/>
          </p:nvSpPr>
          <p:spPr>
            <a:xfrm>
              <a:off x="1122675" y="3379425"/>
              <a:ext cx="187175" cy="594725"/>
            </a:xfrm>
            <a:custGeom>
              <a:avLst/>
              <a:gdLst/>
              <a:ahLst/>
              <a:cxnLst/>
              <a:rect l="l" t="t" r="r" b="b"/>
              <a:pathLst>
                <a:path w="7487" h="23789" extrusionOk="0">
                  <a:moveTo>
                    <a:pt x="4825" y="0"/>
                  </a:moveTo>
                  <a:cubicBezTo>
                    <a:pt x="4825" y="0"/>
                    <a:pt x="3439" y="777"/>
                    <a:pt x="2164" y="3605"/>
                  </a:cubicBezTo>
                  <a:cubicBezTo>
                    <a:pt x="1332" y="5490"/>
                    <a:pt x="112" y="9261"/>
                    <a:pt x="112" y="9261"/>
                  </a:cubicBezTo>
                  <a:cubicBezTo>
                    <a:pt x="112" y="9261"/>
                    <a:pt x="1609" y="10203"/>
                    <a:pt x="2718" y="12033"/>
                  </a:cubicBezTo>
                  <a:cubicBezTo>
                    <a:pt x="1348" y="11299"/>
                    <a:pt x="367" y="11256"/>
                    <a:pt x="155" y="11256"/>
                  </a:cubicBezTo>
                  <a:cubicBezTo>
                    <a:pt x="126" y="11256"/>
                    <a:pt x="112" y="11257"/>
                    <a:pt x="112" y="11257"/>
                  </a:cubicBezTo>
                  <a:cubicBezTo>
                    <a:pt x="112" y="11257"/>
                    <a:pt x="1" y="12033"/>
                    <a:pt x="944" y="15693"/>
                  </a:cubicBezTo>
                  <a:cubicBezTo>
                    <a:pt x="1886" y="19353"/>
                    <a:pt x="3217" y="23789"/>
                    <a:pt x="3217" y="23789"/>
                  </a:cubicBezTo>
                  <a:cubicBezTo>
                    <a:pt x="3217" y="23789"/>
                    <a:pt x="6156" y="16469"/>
                    <a:pt x="6766" y="13253"/>
                  </a:cubicBezTo>
                  <a:cubicBezTo>
                    <a:pt x="7487" y="10092"/>
                    <a:pt x="6433" y="5823"/>
                    <a:pt x="6433" y="5823"/>
                  </a:cubicBezTo>
                  <a:cubicBezTo>
                    <a:pt x="6433" y="5823"/>
                    <a:pt x="5380" y="6932"/>
                    <a:pt x="5102" y="7597"/>
                  </a:cubicBezTo>
                  <a:cubicBezTo>
                    <a:pt x="5102" y="5934"/>
                    <a:pt x="5934" y="4603"/>
                    <a:pt x="5934" y="4603"/>
                  </a:cubicBezTo>
                  <a:lnTo>
                    <a:pt x="48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 name="Google Shape;1235;p43"/>
          <p:cNvGrpSpPr/>
          <p:nvPr/>
        </p:nvGrpSpPr>
        <p:grpSpPr>
          <a:xfrm flipH="1">
            <a:off x="1769425" y="1223524"/>
            <a:ext cx="1639990" cy="3583522"/>
            <a:chOff x="1743750" y="2471400"/>
            <a:chExt cx="820734" cy="1793375"/>
          </a:xfrm>
        </p:grpSpPr>
        <p:sp>
          <p:nvSpPr>
            <p:cNvPr id="1236" name="Google Shape;1236;p43"/>
            <p:cNvSpPr/>
            <p:nvPr/>
          </p:nvSpPr>
          <p:spPr>
            <a:xfrm>
              <a:off x="1968325" y="2672500"/>
              <a:ext cx="334100" cy="203725"/>
            </a:xfrm>
            <a:custGeom>
              <a:avLst/>
              <a:gdLst/>
              <a:ahLst/>
              <a:cxnLst/>
              <a:rect l="l" t="t" r="r" b="b"/>
              <a:pathLst>
                <a:path w="13364" h="8149" extrusionOk="0">
                  <a:moveTo>
                    <a:pt x="11358" y="1"/>
                  </a:moveTo>
                  <a:cubicBezTo>
                    <a:pt x="10419" y="1"/>
                    <a:pt x="9274" y="88"/>
                    <a:pt x="8207" y="385"/>
                  </a:cubicBezTo>
                  <a:cubicBezTo>
                    <a:pt x="7930" y="441"/>
                    <a:pt x="6710" y="995"/>
                    <a:pt x="5601" y="1273"/>
                  </a:cubicBezTo>
                  <a:cubicBezTo>
                    <a:pt x="4492" y="1550"/>
                    <a:pt x="0" y="2160"/>
                    <a:pt x="0" y="2160"/>
                  </a:cubicBezTo>
                  <a:cubicBezTo>
                    <a:pt x="0" y="2160"/>
                    <a:pt x="222" y="3213"/>
                    <a:pt x="776" y="3546"/>
                  </a:cubicBezTo>
                  <a:cubicBezTo>
                    <a:pt x="998" y="3713"/>
                    <a:pt x="1830" y="3990"/>
                    <a:pt x="1830" y="3990"/>
                  </a:cubicBezTo>
                  <a:lnTo>
                    <a:pt x="1719" y="4600"/>
                  </a:lnTo>
                  <a:cubicBezTo>
                    <a:pt x="1719" y="4600"/>
                    <a:pt x="3327" y="4932"/>
                    <a:pt x="5268" y="4988"/>
                  </a:cubicBezTo>
                  <a:cubicBezTo>
                    <a:pt x="5989" y="5099"/>
                    <a:pt x="7153" y="4932"/>
                    <a:pt x="7652" y="5542"/>
                  </a:cubicBezTo>
                  <a:cubicBezTo>
                    <a:pt x="8041" y="6097"/>
                    <a:pt x="8540" y="8149"/>
                    <a:pt x="8540" y="8149"/>
                  </a:cubicBezTo>
                  <a:lnTo>
                    <a:pt x="13364" y="8149"/>
                  </a:lnTo>
                  <a:lnTo>
                    <a:pt x="13364" y="164"/>
                  </a:lnTo>
                  <a:cubicBezTo>
                    <a:pt x="13364" y="133"/>
                    <a:pt x="12518" y="1"/>
                    <a:pt x="11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3"/>
            <p:cNvSpPr/>
            <p:nvPr/>
          </p:nvSpPr>
          <p:spPr>
            <a:xfrm>
              <a:off x="2154075" y="2702925"/>
              <a:ext cx="88750" cy="22325"/>
            </a:xfrm>
            <a:custGeom>
              <a:avLst/>
              <a:gdLst/>
              <a:ahLst/>
              <a:cxnLst/>
              <a:rect l="l" t="t" r="r" b="b"/>
              <a:pathLst>
                <a:path w="3550" h="893" extrusionOk="0">
                  <a:moveTo>
                    <a:pt x="1387" y="0"/>
                  </a:moveTo>
                  <a:cubicBezTo>
                    <a:pt x="555" y="0"/>
                    <a:pt x="1" y="444"/>
                    <a:pt x="1" y="444"/>
                  </a:cubicBezTo>
                  <a:cubicBezTo>
                    <a:pt x="313" y="756"/>
                    <a:pt x="749" y="893"/>
                    <a:pt x="1189" y="893"/>
                  </a:cubicBezTo>
                  <a:cubicBezTo>
                    <a:pt x="1529" y="893"/>
                    <a:pt x="1873" y="811"/>
                    <a:pt x="2163" y="666"/>
                  </a:cubicBezTo>
                  <a:cubicBezTo>
                    <a:pt x="2205" y="638"/>
                    <a:pt x="2312" y="627"/>
                    <a:pt x="2450" y="627"/>
                  </a:cubicBezTo>
                  <a:cubicBezTo>
                    <a:pt x="2863" y="627"/>
                    <a:pt x="3549" y="721"/>
                    <a:pt x="3549" y="721"/>
                  </a:cubicBezTo>
                  <a:lnTo>
                    <a:pt x="3549" y="444"/>
                  </a:lnTo>
                  <a:cubicBezTo>
                    <a:pt x="3549" y="444"/>
                    <a:pt x="2219" y="56"/>
                    <a:pt x="13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3"/>
            <p:cNvSpPr/>
            <p:nvPr/>
          </p:nvSpPr>
          <p:spPr>
            <a:xfrm>
              <a:off x="2170700" y="2707075"/>
              <a:ext cx="13900" cy="13900"/>
            </a:xfrm>
            <a:custGeom>
              <a:avLst/>
              <a:gdLst/>
              <a:ahLst/>
              <a:cxnLst/>
              <a:rect l="l" t="t" r="r" b="b"/>
              <a:pathLst>
                <a:path w="556" h="556" extrusionOk="0">
                  <a:moveTo>
                    <a:pt x="278" y="1"/>
                  </a:moveTo>
                  <a:cubicBezTo>
                    <a:pt x="167" y="1"/>
                    <a:pt x="1" y="167"/>
                    <a:pt x="1" y="278"/>
                  </a:cubicBezTo>
                  <a:cubicBezTo>
                    <a:pt x="1" y="444"/>
                    <a:pt x="167" y="555"/>
                    <a:pt x="278" y="555"/>
                  </a:cubicBezTo>
                  <a:cubicBezTo>
                    <a:pt x="445" y="555"/>
                    <a:pt x="556" y="444"/>
                    <a:pt x="556" y="278"/>
                  </a:cubicBezTo>
                  <a:cubicBezTo>
                    <a:pt x="556" y="167"/>
                    <a:pt x="445" y="1"/>
                    <a:pt x="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3"/>
            <p:cNvSpPr/>
            <p:nvPr/>
          </p:nvSpPr>
          <p:spPr>
            <a:xfrm>
              <a:off x="2147150" y="2688900"/>
              <a:ext cx="92900" cy="20975"/>
            </a:xfrm>
            <a:custGeom>
              <a:avLst/>
              <a:gdLst/>
              <a:ahLst/>
              <a:cxnLst/>
              <a:rect l="l" t="t" r="r" b="b"/>
              <a:pathLst>
                <a:path w="3716" h="839" extrusionOk="0">
                  <a:moveTo>
                    <a:pt x="1672" y="1"/>
                  </a:moveTo>
                  <a:cubicBezTo>
                    <a:pt x="1532" y="1"/>
                    <a:pt x="1383" y="19"/>
                    <a:pt x="1220" y="62"/>
                  </a:cubicBezTo>
                  <a:cubicBezTo>
                    <a:pt x="666" y="118"/>
                    <a:pt x="111" y="617"/>
                    <a:pt x="0" y="728"/>
                  </a:cubicBezTo>
                  <a:lnTo>
                    <a:pt x="56" y="838"/>
                  </a:lnTo>
                  <a:cubicBezTo>
                    <a:pt x="56" y="838"/>
                    <a:pt x="832" y="339"/>
                    <a:pt x="1220" y="228"/>
                  </a:cubicBezTo>
                  <a:cubicBezTo>
                    <a:pt x="1325" y="215"/>
                    <a:pt x="1439" y="208"/>
                    <a:pt x="1557" y="208"/>
                  </a:cubicBezTo>
                  <a:cubicBezTo>
                    <a:pt x="1939" y="208"/>
                    <a:pt x="2365" y="281"/>
                    <a:pt x="2662" y="450"/>
                  </a:cubicBezTo>
                  <a:cubicBezTo>
                    <a:pt x="3161" y="672"/>
                    <a:pt x="3716" y="728"/>
                    <a:pt x="3716" y="728"/>
                  </a:cubicBezTo>
                  <a:lnTo>
                    <a:pt x="3716" y="617"/>
                  </a:lnTo>
                  <a:cubicBezTo>
                    <a:pt x="3716" y="617"/>
                    <a:pt x="3549" y="617"/>
                    <a:pt x="3050" y="395"/>
                  </a:cubicBezTo>
                  <a:cubicBezTo>
                    <a:pt x="2649" y="306"/>
                    <a:pt x="2247" y="1"/>
                    <a:pt x="1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3"/>
            <p:cNvSpPr/>
            <p:nvPr/>
          </p:nvSpPr>
          <p:spPr>
            <a:xfrm>
              <a:off x="2240059" y="2672425"/>
              <a:ext cx="324425" cy="341050"/>
            </a:xfrm>
            <a:custGeom>
              <a:avLst/>
              <a:gdLst/>
              <a:ahLst/>
              <a:cxnLst/>
              <a:rect l="l" t="t" r="r" b="b"/>
              <a:pathLst>
                <a:path w="12977" h="13642" extrusionOk="0">
                  <a:moveTo>
                    <a:pt x="3328" y="0"/>
                  </a:moveTo>
                  <a:cubicBezTo>
                    <a:pt x="2773" y="0"/>
                    <a:pt x="1443" y="777"/>
                    <a:pt x="1443" y="777"/>
                  </a:cubicBezTo>
                  <a:cubicBezTo>
                    <a:pt x="1443" y="777"/>
                    <a:pt x="2441" y="1664"/>
                    <a:pt x="2441" y="2773"/>
                  </a:cubicBezTo>
                  <a:cubicBezTo>
                    <a:pt x="2441" y="4325"/>
                    <a:pt x="1" y="4935"/>
                    <a:pt x="1" y="4935"/>
                  </a:cubicBezTo>
                  <a:lnTo>
                    <a:pt x="1" y="11922"/>
                  </a:lnTo>
                  <a:lnTo>
                    <a:pt x="2441" y="11922"/>
                  </a:lnTo>
                  <a:lnTo>
                    <a:pt x="2441" y="8041"/>
                  </a:lnTo>
                  <a:cubicBezTo>
                    <a:pt x="2441" y="8041"/>
                    <a:pt x="3328" y="7942"/>
                    <a:pt x="4149" y="7942"/>
                  </a:cubicBezTo>
                  <a:cubicBezTo>
                    <a:pt x="4560" y="7942"/>
                    <a:pt x="4955" y="7967"/>
                    <a:pt x="5213" y="8041"/>
                  </a:cubicBezTo>
                  <a:cubicBezTo>
                    <a:pt x="5934" y="8262"/>
                    <a:pt x="7542" y="13641"/>
                    <a:pt x="7542" y="13641"/>
                  </a:cubicBezTo>
                  <a:lnTo>
                    <a:pt x="12477" y="13641"/>
                  </a:lnTo>
                  <a:cubicBezTo>
                    <a:pt x="12477" y="13641"/>
                    <a:pt x="12976" y="0"/>
                    <a:pt x="33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3"/>
            <p:cNvSpPr/>
            <p:nvPr/>
          </p:nvSpPr>
          <p:spPr>
            <a:xfrm>
              <a:off x="2428550" y="3013450"/>
              <a:ext cx="127575" cy="19425"/>
            </a:xfrm>
            <a:custGeom>
              <a:avLst/>
              <a:gdLst/>
              <a:ahLst/>
              <a:cxnLst/>
              <a:rect l="l" t="t" r="r" b="b"/>
              <a:pathLst>
                <a:path w="5103" h="777" extrusionOk="0">
                  <a:moveTo>
                    <a:pt x="1" y="0"/>
                  </a:moveTo>
                  <a:lnTo>
                    <a:pt x="1" y="777"/>
                  </a:lnTo>
                  <a:lnTo>
                    <a:pt x="5102" y="777"/>
                  </a:lnTo>
                  <a:lnTo>
                    <a:pt x="51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3"/>
            <p:cNvSpPr/>
            <p:nvPr/>
          </p:nvSpPr>
          <p:spPr>
            <a:xfrm>
              <a:off x="2163775" y="2865100"/>
              <a:ext cx="159450" cy="41625"/>
            </a:xfrm>
            <a:custGeom>
              <a:avLst/>
              <a:gdLst/>
              <a:ahLst/>
              <a:cxnLst/>
              <a:rect l="l" t="t" r="r" b="b"/>
              <a:pathLst>
                <a:path w="6378" h="1665" extrusionOk="0">
                  <a:moveTo>
                    <a:pt x="1" y="1"/>
                  </a:moveTo>
                  <a:cubicBezTo>
                    <a:pt x="722" y="999"/>
                    <a:pt x="1886" y="1665"/>
                    <a:pt x="3217" y="1665"/>
                  </a:cubicBezTo>
                  <a:cubicBezTo>
                    <a:pt x="4548" y="1665"/>
                    <a:pt x="5712" y="1055"/>
                    <a:pt x="6378" y="1"/>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3"/>
            <p:cNvSpPr/>
            <p:nvPr/>
          </p:nvSpPr>
          <p:spPr>
            <a:xfrm>
              <a:off x="1975250" y="2873425"/>
              <a:ext cx="512950" cy="476900"/>
            </a:xfrm>
            <a:custGeom>
              <a:avLst/>
              <a:gdLst/>
              <a:ahLst/>
              <a:cxnLst/>
              <a:rect l="l" t="t" r="r" b="b"/>
              <a:pathLst>
                <a:path w="20518" h="19076" extrusionOk="0">
                  <a:moveTo>
                    <a:pt x="3106" y="1"/>
                  </a:moveTo>
                  <a:cubicBezTo>
                    <a:pt x="1664" y="666"/>
                    <a:pt x="0" y="2108"/>
                    <a:pt x="0" y="3771"/>
                  </a:cubicBezTo>
                  <a:lnTo>
                    <a:pt x="0" y="7431"/>
                  </a:lnTo>
                  <a:lnTo>
                    <a:pt x="3827" y="7431"/>
                  </a:lnTo>
                  <a:cubicBezTo>
                    <a:pt x="3827" y="7431"/>
                    <a:pt x="4603" y="11313"/>
                    <a:pt x="4936" y="12754"/>
                  </a:cubicBezTo>
                  <a:cubicBezTo>
                    <a:pt x="5601" y="15416"/>
                    <a:pt x="6655" y="19076"/>
                    <a:pt x="6655" y="19076"/>
                  </a:cubicBezTo>
                  <a:lnTo>
                    <a:pt x="14307" y="18965"/>
                  </a:lnTo>
                  <a:cubicBezTo>
                    <a:pt x="14307" y="18965"/>
                    <a:pt x="14196" y="16913"/>
                    <a:pt x="14473" y="15527"/>
                  </a:cubicBezTo>
                  <a:cubicBezTo>
                    <a:pt x="14750" y="14030"/>
                    <a:pt x="16802" y="7431"/>
                    <a:pt x="16802" y="7431"/>
                  </a:cubicBezTo>
                  <a:lnTo>
                    <a:pt x="20296" y="7431"/>
                  </a:lnTo>
                  <a:lnTo>
                    <a:pt x="20296" y="3771"/>
                  </a:lnTo>
                  <a:cubicBezTo>
                    <a:pt x="20517" y="2330"/>
                    <a:pt x="19408" y="999"/>
                    <a:pt x="18244" y="278"/>
                  </a:cubicBezTo>
                  <a:cubicBezTo>
                    <a:pt x="17135" y="3328"/>
                    <a:pt x="14140" y="5490"/>
                    <a:pt x="10758" y="5490"/>
                  </a:cubicBezTo>
                  <a:cubicBezTo>
                    <a:pt x="7209" y="5490"/>
                    <a:pt x="4215" y="3217"/>
                    <a:pt x="3106" y="1"/>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3"/>
            <p:cNvSpPr/>
            <p:nvPr/>
          </p:nvSpPr>
          <p:spPr>
            <a:xfrm>
              <a:off x="2052875" y="2866500"/>
              <a:ext cx="378475" cy="144200"/>
            </a:xfrm>
            <a:custGeom>
              <a:avLst/>
              <a:gdLst/>
              <a:ahLst/>
              <a:cxnLst/>
              <a:rect l="l" t="t" r="r" b="b"/>
              <a:pathLst>
                <a:path w="15139" h="5768" extrusionOk="0">
                  <a:moveTo>
                    <a:pt x="722" y="0"/>
                  </a:moveTo>
                  <a:cubicBezTo>
                    <a:pt x="500" y="111"/>
                    <a:pt x="222" y="167"/>
                    <a:pt x="1" y="222"/>
                  </a:cubicBezTo>
                  <a:cubicBezTo>
                    <a:pt x="1110" y="3494"/>
                    <a:pt x="4104" y="5767"/>
                    <a:pt x="7653" y="5767"/>
                  </a:cubicBezTo>
                  <a:cubicBezTo>
                    <a:pt x="11091" y="5767"/>
                    <a:pt x="14030" y="3605"/>
                    <a:pt x="15139" y="555"/>
                  </a:cubicBezTo>
                  <a:cubicBezTo>
                    <a:pt x="14917" y="444"/>
                    <a:pt x="14640" y="278"/>
                    <a:pt x="14418" y="222"/>
                  </a:cubicBezTo>
                  <a:cubicBezTo>
                    <a:pt x="13420" y="2995"/>
                    <a:pt x="10758" y="4936"/>
                    <a:pt x="7597" y="4936"/>
                  </a:cubicBezTo>
                  <a:cubicBezTo>
                    <a:pt x="4381" y="4936"/>
                    <a:pt x="1664" y="2939"/>
                    <a:pt x="722"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3"/>
            <p:cNvSpPr/>
            <p:nvPr/>
          </p:nvSpPr>
          <p:spPr>
            <a:xfrm>
              <a:off x="2072275" y="2865100"/>
              <a:ext cx="343825" cy="126200"/>
            </a:xfrm>
            <a:custGeom>
              <a:avLst/>
              <a:gdLst/>
              <a:ahLst/>
              <a:cxnLst/>
              <a:rect l="l" t="t" r="r" b="b"/>
              <a:pathLst>
                <a:path w="13753" h="5048" extrusionOk="0">
                  <a:moveTo>
                    <a:pt x="999" y="1"/>
                  </a:moveTo>
                  <a:cubicBezTo>
                    <a:pt x="611" y="1"/>
                    <a:pt x="278" y="56"/>
                    <a:pt x="1" y="112"/>
                  </a:cubicBezTo>
                  <a:cubicBezTo>
                    <a:pt x="999" y="2995"/>
                    <a:pt x="3661" y="5047"/>
                    <a:pt x="6877" y="5047"/>
                  </a:cubicBezTo>
                  <a:cubicBezTo>
                    <a:pt x="9982" y="5047"/>
                    <a:pt x="12699" y="3106"/>
                    <a:pt x="13753" y="334"/>
                  </a:cubicBezTo>
                  <a:cubicBezTo>
                    <a:pt x="13254" y="56"/>
                    <a:pt x="12755" y="1"/>
                    <a:pt x="12200" y="1"/>
                  </a:cubicBezTo>
                  <a:lnTo>
                    <a:pt x="11590" y="1"/>
                  </a:lnTo>
                  <a:cubicBezTo>
                    <a:pt x="10869" y="1942"/>
                    <a:pt x="8984" y="3384"/>
                    <a:pt x="6877" y="3384"/>
                  </a:cubicBezTo>
                  <a:cubicBezTo>
                    <a:pt x="4714" y="3384"/>
                    <a:pt x="2774" y="1997"/>
                    <a:pt x="21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3"/>
            <p:cNvSpPr/>
            <p:nvPr/>
          </p:nvSpPr>
          <p:spPr>
            <a:xfrm>
              <a:off x="2124975" y="2865100"/>
              <a:ext cx="235675" cy="84600"/>
            </a:xfrm>
            <a:custGeom>
              <a:avLst/>
              <a:gdLst/>
              <a:ahLst/>
              <a:cxnLst/>
              <a:rect l="l" t="t" r="r" b="b"/>
              <a:pathLst>
                <a:path w="9427" h="3384" extrusionOk="0">
                  <a:moveTo>
                    <a:pt x="0" y="1"/>
                  </a:moveTo>
                  <a:cubicBezTo>
                    <a:pt x="666" y="1942"/>
                    <a:pt x="2551" y="3384"/>
                    <a:pt x="4713" y="3384"/>
                  </a:cubicBezTo>
                  <a:cubicBezTo>
                    <a:pt x="6821" y="3384"/>
                    <a:pt x="8761" y="1997"/>
                    <a:pt x="9427" y="1"/>
                  </a:cubicBezTo>
                  <a:lnTo>
                    <a:pt x="8983" y="1"/>
                  </a:lnTo>
                  <a:cubicBezTo>
                    <a:pt x="8151" y="1443"/>
                    <a:pt x="6543" y="2441"/>
                    <a:pt x="4769" y="2441"/>
                  </a:cubicBezTo>
                  <a:cubicBezTo>
                    <a:pt x="2939" y="2441"/>
                    <a:pt x="1386" y="1443"/>
                    <a:pt x="555"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3"/>
            <p:cNvSpPr/>
            <p:nvPr/>
          </p:nvSpPr>
          <p:spPr>
            <a:xfrm>
              <a:off x="2140225" y="2865100"/>
              <a:ext cx="209350" cy="61025"/>
            </a:xfrm>
            <a:custGeom>
              <a:avLst/>
              <a:gdLst/>
              <a:ahLst/>
              <a:cxnLst/>
              <a:rect l="l" t="t" r="r" b="b"/>
              <a:pathLst>
                <a:path w="8374" h="2441" extrusionOk="0">
                  <a:moveTo>
                    <a:pt x="0" y="1"/>
                  </a:moveTo>
                  <a:cubicBezTo>
                    <a:pt x="776" y="1443"/>
                    <a:pt x="2329" y="2441"/>
                    <a:pt x="4159" y="2441"/>
                  </a:cubicBezTo>
                  <a:cubicBezTo>
                    <a:pt x="5933" y="2441"/>
                    <a:pt x="7541" y="1443"/>
                    <a:pt x="8373" y="1"/>
                  </a:cubicBezTo>
                  <a:lnTo>
                    <a:pt x="7320" y="1"/>
                  </a:lnTo>
                  <a:cubicBezTo>
                    <a:pt x="6654" y="999"/>
                    <a:pt x="5490" y="1665"/>
                    <a:pt x="4159" y="1665"/>
                  </a:cubicBezTo>
                  <a:cubicBezTo>
                    <a:pt x="2828" y="1665"/>
                    <a:pt x="1664" y="1055"/>
                    <a:pt x="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3"/>
            <p:cNvSpPr/>
            <p:nvPr/>
          </p:nvSpPr>
          <p:spPr>
            <a:xfrm>
              <a:off x="2256650" y="2471400"/>
              <a:ext cx="85975" cy="235850"/>
            </a:xfrm>
            <a:custGeom>
              <a:avLst/>
              <a:gdLst/>
              <a:ahLst/>
              <a:cxnLst/>
              <a:rect l="l" t="t" r="r" b="b"/>
              <a:pathLst>
                <a:path w="3439" h="9434" extrusionOk="0">
                  <a:moveTo>
                    <a:pt x="944" y="1"/>
                  </a:moveTo>
                  <a:cubicBezTo>
                    <a:pt x="944" y="1"/>
                    <a:pt x="611" y="1997"/>
                    <a:pt x="445" y="3993"/>
                  </a:cubicBezTo>
                  <a:cubicBezTo>
                    <a:pt x="334" y="5934"/>
                    <a:pt x="1" y="8707"/>
                    <a:pt x="1" y="8707"/>
                  </a:cubicBezTo>
                  <a:cubicBezTo>
                    <a:pt x="1" y="8707"/>
                    <a:pt x="761" y="9434"/>
                    <a:pt x="1490" y="9434"/>
                  </a:cubicBezTo>
                  <a:cubicBezTo>
                    <a:pt x="1706" y="9434"/>
                    <a:pt x="1918" y="9370"/>
                    <a:pt x="2108" y="9206"/>
                  </a:cubicBezTo>
                  <a:cubicBezTo>
                    <a:pt x="3106" y="8540"/>
                    <a:pt x="3439" y="7376"/>
                    <a:pt x="2774" y="4936"/>
                  </a:cubicBezTo>
                  <a:cubicBezTo>
                    <a:pt x="2053" y="2607"/>
                    <a:pt x="944" y="1"/>
                    <a:pt x="9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3"/>
            <p:cNvSpPr/>
            <p:nvPr/>
          </p:nvSpPr>
          <p:spPr>
            <a:xfrm>
              <a:off x="2208150" y="2471400"/>
              <a:ext cx="72975" cy="219150"/>
            </a:xfrm>
            <a:custGeom>
              <a:avLst/>
              <a:gdLst/>
              <a:ahLst/>
              <a:cxnLst/>
              <a:rect l="l" t="t" r="r" b="b"/>
              <a:pathLst>
                <a:path w="2919" h="8766" extrusionOk="0">
                  <a:moveTo>
                    <a:pt x="1276" y="1"/>
                  </a:moveTo>
                  <a:cubicBezTo>
                    <a:pt x="1276" y="1"/>
                    <a:pt x="111" y="4714"/>
                    <a:pt x="0" y="8707"/>
                  </a:cubicBezTo>
                  <a:cubicBezTo>
                    <a:pt x="0" y="8707"/>
                    <a:pt x="389" y="8765"/>
                    <a:pt x="881" y="8765"/>
                  </a:cubicBezTo>
                  <a:cubicBezTo>
                    <a:pt x="1742" y="8765"/>
                    <a:pt x="2919" y="8586"/>
                    <a:pt x="2884" y="7598"/>
                  </a:cubicBezTo>
                  <a:cubicBezTo>
                    <a:pt x="2773" y="5990"/>
                    <a:pt x="1276" y="1"/>
                    <a:pt x="1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3"/>
            <p:cNvSpPr/>
            <p:nvPr/>
          </p:nvSpPr>
          <p:spPr>
            <a:xfrm>
              <a:off x="2277450" y="2504675"/>
              <a:ext cx="55475" cy="181900"/>
            </a:xfrm>
            <a:custGeom>
              <a:avLst/>
              <a:gdLst/>
              <a:ahLst/>
              <a:cxnLst/>
              <a:rect l="l" t="t" r="r" b="b"/>
              <a:pathLst>
                <a:path w="2219" h="7276" extrusionOk="0">
                  <a:moveTo>
                    <a:pt x="278" y="1"/>
                  </a:moveTo>
                  <a:cubicBezTo>
                    <a:pt x="278" y="1"/>
                    <a:pt x="1" y="3550"/>
                    <a:pt x="112" y="5435"/>
                  </a:cubicBezTo>
                  <a:cubicBezTo>
                    <a:pt x="239" y="6796"/>
                    <a:pt x="791" y="7276"/>
                    <a:pt x="1191" y="7276"/>
                  </a:cubicBezTo>
                  <a:cubicBezTo>
                    <a:pt x="1313" y="7276"/>
                    <a:pt x="1420" y="7231"/>
                    <a:pt x="1498" y="7154"/>
                  </a:cubicBezTo>
                  <a:cubicBezTo>
                    <a:pt x="1831" y="6821"/>
                    <a:pt x="2219" y="5601"/>
                    <a:pt x="1775" y="4104"/>
                  </a:cubicBezTo>
                  <a:cubicBezTo>
                    <a:pt x="1387" y="2441"/>
                    <a:pt x="27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3"/>
            <p:cNvSpPr/>
            <p:nvPr/>
          </p:nvSpPr>
          <p:spPr>
            <a:xfrm>
              <a:off x="2242800" y="2795800"/>
              <a:ext cx="84575" cy="202425"/>
            </a:xfrm>
            <a:custGeom>
              <a:avLst/>
              <a:gdLst/>
              <a:ahLst/>
              <a:cxnLst/>
              <a:rect l="l" t="t" r="r" b="b"/>
              <a:pathLst>
                <a:path w="3383" h="8097" extrusionOk="0">
                  <a:moveTo>
                    <a:pt x="0" y="0"/>
                  </a:moveTo>
                  <a:lnTo>
                    <a:pt x="0" y="8096"/>
                  </a:lnTo>
                  <a:lnTo>
                    <a:pt x="3383" y="8096"/>
                  </a:lnTo>
                  <a:lnTo>
                    <a:pt x="3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3"/>
            <p:cNvSpPr/>
            <p:nvPr/>
          </p:nvSpPr>
          <p:spPr>
            <a:xfrm>
              <a:off x="2244175" y="2999575"/>
              <a:ext cx="83200" cy="27750"/>
            </a:xfrm>
            <a:custGeom>
              <a:avLst/>
              <a:gdLst/>
              <a:ahLst/>
              <a:cxnLst/>
              <a:rect l="l" t="t" r="r" b="b"/>
              <a:pathLst>
                <a:path w="3328" h="1110" extrusionOk="0">
                  <a:moveTo>
                    <a:pt x="1" y="1"/>
                  </a:moveTo>
                  <a:lnTo>
                    <a:pt x="1" y="1110"/>
                  </a:lnTo>
                  <a:lnTo>
                    <a:pt x="3328" y="1110"/>
                  </a:lnTo>
                  <a:lnTo>
                    <a:pt x="33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3"/>
            <p:cNvSpPr/>
            <p:nvPr/>
          </p:nvSpPr>
          <p:spPr>
            <a:xfrm>
              <a:off x="2100000" y="2798575"/>
              <a:ext cx="84600" cy="202425"/>
            </a:xfrm>
            <a:custGeom>
              <a:avLst/>
              <a:gdLst/>
              <a:ahLst/>
              <a:cxnLst/>
              <a:rect l="l" t="t" r="r" b="b"/>
              <a:pathLst>
                <a:path w="3384" h="8097" extrusionOk="0">
                  <a:moveTo>
                    <a:pt x="1609" y="0"/>
                  </a:moveTo>
                  <a:cubicBezTo>
                    <a:pt x="1609" y="0"/>
                    <a:pt x="1" y="1276"/>
                    <a:pt x="1" y="2662"/>
                  </a:cubicBezTo>
                  <a:lnTo>
                    <a:pt x="1" y="8096"/>
                  </a:lnTo>
                  <a:lnTo>
                    <a:pt x="3384" y="8096"/>
                  </a:lnTo>
                  <a:lnTo>
                    <a:pt x="3384" y="2995"/>
                  </a:lnTo>
                  <a:cubicBezTo>
                    <a:pt x="3384" y="222"/>
                    <a:pt x="1609" y="0"/>
                    <a:pt x="16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3"/>
            <p:cNvSpPr/>
            <p:nvPr/>
          </p:nvSpPr>
          <p:spPr>
            <a:xfrm>
              <a:off x="2101400" y="2999575"/>
              <a:ext cx="83200" cy="27750"/>
            </a:xfrm>
            <a:custGeom>
              <a:avLst/>
              <a:gdLst/>
              <a:ahLst/>
              <a:cxnLst/>
              <a:rect l="l" t="t" r="r" b="b"/>
              <a:pathLst>
                <a:path w="3328" h="1110" extrusionOk="0">
                  <a:moveTo>
                    <a:pt x="0" y="1"/>
                  </a:moveTo>
                  <a:lnTo>
                    <a:pt x="0" y="1110"/>
                  </a:lnTo>
                  <a:lnTo>
                    <a:pt x="3328" y="1110"/>
                  </a:lnTo>
                  <a:lnTo>
                    <a:pt x="33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3"/>
            <p:cNvSpPr/>
            <p:nvPr/>
          </p:nvSpPr>
          <p:spPr>
            <a:xfrm>
              <a:off x="2101400" y="3028700"/>
              <a:ext cx="83200" cy="13875"/>
            </a:xfrm>
            <a:custGeom>
              <a:avLst/>
              <a:gdLst/>
              <a:ahLst/>
              <a:cxnLst/>
              <a:rect l="l" t="t" r="r" b="b"/>
              <a:pathLst>
                <a:path w="3328" h="555" extrusionOk="0">
                  <a:moveTo>
                    <a:pt x="0" y="0"/>
                  </a:moveTo>
                  <a:lnTo>
                    <a:pt x="0" y="555"/>
                  </a:lnTo>
                  <a:lnTo>
                    <a:pt x="3328" y="555"/>
                  </a:lnTo>
                  <a:lnTo>
                    <a:pt x="332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3"/>
            <p:cNvSpPr/>
            <p:nvPr/>
          </p:nvSpPr>
          <p:spPr>
            <a:xfrm>
              <a:off x="2244175" y="3028700"/>
              <a:ext cx="83200" cy="13875"/>
            </a:xfrm>
            <a:custGeom>
              <a:avLst/>
              <a:gdLst/>
              <a:ahLst/>
              <a:cxnLst/>
              <a:rect l="l" t="t" r="r" b="b"/>
              <a:pathLst>
                <a:path w="3328" h="555" extrusionOk="0">
                  <a:moveTo>
                    <a:pt x="1" y="0"/>
                  </a:moveTo>
                  <a:lnTo>
                    <a:pt x="1" y="555"/>
                  </a:lnTo>
                  <a:lnTo>
                    <a:pt x="3328" y="555"/>
                  </a:lnTo>
                  <a:lnTo>
                    <a:pt x="332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3"/>
            <p:cNvSpPr/>
            <p:nvPr/>
          </p:nvSpPr>
          <p:spPr>
            <a:xfrm>
              <a:off x="1836625" y="2998550"/>
              <a:ext cx="244000" cy="440500"/>
            </a:xfrm>
            <a:custGeom>
              <a:avLst/>
              <a:gdLst/>
              <a:ahLst/>
              <a:cxnLst/>
              <a:rect l="l" t="t" r="r" b="b"/>
              <a:pathLst>
                <a:path w="9760" h="17620" extrusionOk="0">
                  <a:moveTo>
                    <a:pt x="7618" y="0"/>
                  </a:moveTo>
                  <a:cubicBezTo>
                    <a:pt x="6668" y="0"/>
                    <a:pt x="5767" y="97"/>
                    <a:pt x="5767" y="97"/>
                  </a:cubicBezTo>
                  <a:cubicBezTo>
                    <a:pt x="5767" y="97"/>
                    <a:pt x="5157" y="1761"/>
                    <a:pt x="4769" y="4090"/>
                  </a:cubicBezTo>
                  <a:cubicBezTo>
                    <a:pt x="4436" y="6474"/>
                    <a:pt x="4159" y="7749"/>
                    <a:pt x="4159" y="7749"/>
                  </a:cubicBezTo>
                  <a:cubicBezTo>
                    <a:pt x="4159" y="7749"/>
                    <a:pt x="2828" y="9025"/>
                    <a:pt x="1719" y="11576"/>
                  </a:cubicBezTo>
                  <a:cubicBezTo>
                    <a:pt x="610" y="14126"/>
                    <a:pt x="0" y="16733"/>
                    <a:pt x="0" y="16733"/>
                  </a:cubicBezTo>
                  <a:lnTo>
                    <a:pt x="1719" y="17620"/>
                  </a:lnTo>
                  <a:cubicBezTo>
                    <a:pt x="1719" y="17620"/>
                    <a:pt x="5934" y="11853"/>
                    <a:pt x="6876" y="9912"/>
                  </a:cubicBezTo>
                  <a:cubicBezTo>
                    <a:pt x="7431" y="8748"/>
                    <a:pt x="8262" y="6751"/>
                    <a:pt x="8928" y="4589"/>
                  </a:cubicBezTo>
                  <a:cubicBezTo>
                    <a:pt x="9372" y="3202"/>
                    <a:pt x="9704" y="1650"/>
                    <a:pt x="9760" y="485"/>
                  </a:cubicBezTo>
                  <a:cubicBezTo>
                    <a:pt x="9566" y="97"/>
                    <a:pt x="8567" y="0"/>
                    <a:pt x="7618"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3"/>
            <p:cNvSpPr/>
            <p:nvPr/>
          </p:nvSpPr>
          <p:spPr>
            <a:xfrm>
              <a:off x="2384200" y="3010675"/>
              <a:ext cx="109550" cy="469975"/>
            </a:xfrm>
            <a:custGeom>
              <a:avLst/>
              <a:gdLst/>
              <a:ahLst/>
              <a:cxnLst/>
              <a:rect l="l" t="t" r="r" b="b"/>
              <a:pathLst>
                <a:path w="4382" h="18799" extrusionOk="0">
                  <a:moveTo>
                    <a:pt x="4215" y="0"/>
                  </a:moveTo>
                  <a:lnTo>
                    <a:pt x="0" y="888"/>
                  </a:lnTo>
                  <a:cubicBezTo>
                    <a:pt x="0" y="888"/>
                    <a:pt x="999" y="5767"/>
                    <a:pt x="1276" y="7431"/>
                  </a:cubicBezTo>
                  <a:cubicBezTo>
                    <a:pt x="1553" y="9094"/>
                    <a:pt x="999" y="11423"/>
                    <a:pt x="1276" y="14307"/>
                  </a:cubicBezTo>
                  <a:cubicBezTo>
                    <a:pt x="1553" y="17190"/>
                    <a:pt x="1886" y="18798"/>
                    <a:pt x="1886" y="18798"/>
                  </a:cubicBezTo>
                  <a:lnTo>
                    <a:pt x="3938" y="18798"/>
                  </a:lnTo>
                  <a:cubicBezTo>
                    <a:pt x="3938" y="18798"/>
                    <a:pt x="4381" y="13586"/>
                    <a:pt x="4381" y="12255"/>
                  </a:cubicBezTo>
                  <a:lnTo>
                    <a:pt x="4381" y="6876"/>
                  </a:lnTo>
                  <a:cubicBezTo>
                    <a:pt x="4381" y="5545"/>
                    <a:pt x="4215" y="0"/>
                    <a:pt x="4215"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3"/>
            <p:cNvSpPr/>
            <p:nvPr/>
          </p:nvSpPr>
          <p:spPr>
            <a:xfrm>
              <a:off x="2255275" y="2811050"/>
              <a:ext cx="9725" cy="188550"/>
            </a:xfrm>
            <a:custGeom>
              <a:avLst/>
              <a:gdLst/>
              <a:ahLst/>
              <a:cxnLst/>
              <a:rect l="l" t="t" r="r" b="b"/>
              <a:pathLst>
                <a:path w="389" h="7542" extrusionOk="0">
                  <a:moveTo>
                    <a:pt x="1" y="0"/>
                  </a:moveTo>
                  <a:lnTo>
                    <a:pt x="1" y="7542"/>
                  </a:lnTo>
                  <a:lnTo>
                    <a:pt x="389" y="7542"/>
                  </a:lnTo>
                  <a:lnTo>
                    <a:pt x="3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3"/>
            <p:cNvSpPr/>
            <p:nvPr/>
          </p:nvSpPr>
          <p:spPr>
            <a:xfrm>
              <a:off x="2281625" y="2811050"/>
              <a:ext cx="8325" cy="188550"/>
            </a:xfrm>
            <a:custGeom>
              <a:avLst/>
              <a:gdLst/>
              <a:ahLst/>
              <a:cxnLst/>
              <a:rect l="l" t="t" r="r" b="b"/>
              <a:pathLst>
                <a:path w="333" h="7542" extrusionOk="0">
                  <a:moveTo>
                    <a:pt x="0" y="0"/>
                  </a:moveTo>
                  <a:lnTo>
                    <a:pt x="0" y="7542"/>
                  </a:lnTo>
                  <a:lnTo>
                    <a:pt x="333" y="7542"/>
                  </a:lnTo>
                  <a:lnTo>
                    <a:pt x="3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3"/>
            <p:cNvSpPr/>
            <p:nvPr/>
          </p:nvSpPr>
          <p:spPr>
            <a:xfrm>
              <a:off x="2309350" y="2811050"/>
              <a:ext cx="8325" cy="188550"/>
            </a:xfrm>
            <a:custGeom>
              <a:avLst/>
              <a:gdLst/>
              <a:ahLst/>
              <a:cxnLst/>
              <a:rect l="l" t="t" r="r" b="b"/>
              <a:pathLst>
                <a:path w="333" h="7542" extrusionOk="0">
                  <a:moveTo>
                    <a:pt x="0" y="0"/>
                  </a:moveTo>
                  <a:lnTo>
                    <a:pt x="0" y="7542"/>
                  </a:lnTo>
                  <a:lnTo>
                    <a:pt x="333" y="7542"/>
                  </a:lnTo>
                  <a:lnTo>
                    <a:pt x="3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3"/>
            <p:cNvSpPr/>
            <p:nvPr/>
          </p:nvSpPr>
          <p:spPr>
            <a:xfrm>
              <a:off x="2112500" y="2865100"/>
              <a:ext cx="8325" cy="135900"/>
            </a:xfrm>
            <a:custGeom>
              <a:avLst/>
              <a:gdLst/>
              <a:ahLst/>
              <a:cxnLst/>
              <a:rect l="l" t="t" r="r" b="b"/>
              <a:pathLst>
                <a:path w="333" h="5436" extrusionOk="0">
                  <a:moveTo>
                    <a:pt x="0" y="1"/>
                  </a:moveTo>
                  <a:lnTo>
                    <a:pt x="0" y="5435"/>
                  </a:lnTo>
                  <a:lnTo>
                    <a:pt x="333" y="5435"/>
                  </a:lnTo>
                  <a:lnTo>
                    <a:pt x="33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3"/>
            <p:cNvSpPr/>
            <p:nvPr/>
          </p:nvSpPr>
          <p:spPr>
            <a:xfrm>
              <a:off x="2138825" y="2865100"/>
              <a:ext cx="8350" cy="135900"/>
            </a:xfrm>
            <a:custGeom>
              <a:avLst/>
              <a:gdLst/>
              <a:ahLst/>
              <a:cxnLst/>
              <a:rect l="l" t="t" r="r" b="b"/>
              <a:pathLst>
                <a:path w="334" h="5436" extrusionOk="0">
                  <a:moveTo>
                    <a:pt x="1" y="1"/>
                  </a:moveTo>
                  <a:lnTo>
                    <a:pt x="1" y="5435"/>
                  </a:lnTo>
                  <a:lnTo>
                    <a:pt x="333" y="5435"/>
                  </a:lnTo>
                  <a:lnTo>
                    <a:pt x="33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3"/>
            <p:cNvSpPr/>
            <p:nvPr/>
          </p:nvSpPr>
          <p:spPr>
            <a:xfrm>
              <a:off x="2166550" y="2865100"/>
              <a:ext cx="8350" cy="135900"/>
            </a:xfrm>
            <a:custGeom>
              <a:avLst/>
              <a:gdLst/>
              <a:ahLst/>
              <a:cxnLst/>
              <a:rect l="l" t="t" r="r" b="b"/>
              <a:pathLst>
                <a:path w="334" h="5436" extrusionOk="0">
                  <a:moveTo>
                    <a:pt x="1" y="1"/>
                  </a:moveTo>
                  <a:lnTo>
                    <a:pt x="1" y="5435"/>
                  </a:lnTo>
                  <a:lnTo>
                    <a:pt x="333" y="5435"/>
                  </a:lnTo>
                  <a:lnTo>
                    <a:pt x="33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3"/>
            <p:cNvSpPr/>
            <p:nvPr/>
          </p:nvSpPr>
          <p:spPr>
            <a:xfrm>
              <a:off x="1833850" y="3368325"/>
              <a:ext cx="407575" cy="896450"/>
            </a:xfrm>
            <a:custGeom>
              <a:avLst/>
              <a:gdLst/>
              <a:ahLst/>
              <a:cxnLst/>
              <a:rect l="l" t="t" r="r" b="b"/>
              <a:pathLst>
                <a:path w="16303" h="35858" extrusionOk="0">
                  <a:moveTo>
                    <a:pt x="12255" y="1"/>
                  </a:moveTo>
                  <a:cubicBezTo>
                    <a:pt x="12255" y="1"/>
                    <a:pt x="11201" y="5380"/>
                    <a:pt x="10702" y="9427"/>
                  </a:cubicBezTo>
                  <a:cubicBezTo>
                    <a:pt x="10259" y="13475"/>
                    <a:pt x="9760" y="14973"/>
                    <a:pt x="9538" y="15971"/>
                  </a:cubicBezTo>
                  <a:cubicBezTo>
                    <a:pt x="9316" y="17024"/>
                    <a:pt x="9150" y="20795"/>
                    <a:pt x="8873" y="22458"/>
                  </a:cubicBezTo>
                  <a:cubicBezTo>
                    <a:pt x="8595" y="24122"/>
                    <a:pt x="8152" y="28891"/>
                    <a:pt x="7653" y="30055"/>
                  </a:cubicBezTo>
                  <a:cubicBezTo>
                    <a:pt x="7264" y="31331"/>
                    <a:pt x="6488" y="32440"/>
                    <a:pt x="4769" y="33050"/>
                  </a:cubicBezTo>
                  <a:cubicBezTo>
                    <a:pt x="3771" y="33382"/>
                    <a:pt x="2496" y="34214"/>
                    <a:pt x="1442" y="34436"/>
                  </a:cubicBezTo>
                  <a:cubicBezTo>
                    <a:pt x="1270" y="34482"/>
                    <a:pt x="1107" y="34495"/>
                    <a:pt x="957" y="34495"/>
                  </a:cubicBezTo>
                  <a:cubicBezTo>
                    <a:pt x="775" y="34495"/>
                    <a:pt x="612" y="34476"/>
                    <a:pt x="474" y="34476"/>
                  </a:cubicBezTo>
                  <a:cubicBezTo>
                    <a:pt x="179" y="34476"/>
                    <a:pt x="0" y="34562"/>
                    <a:pt x="0" y="35101"/>
                  </a:cubicBezTo>
                  <a:cubicBezTo>
                    <a:pt x="0" y="35592"/>
                    <a:pt x="662" y="35724"/>
                    <a:pt x="1554" y="35724"/>
                  </a:cubicBezTo>
                  <a:cubicBezTo>
                    <a:pt x="2602" y="35724"/>
                    <a:pt x="3966" y="35542"/>
                    <a:pt x="4947" y="35542"/>
                  </a:cubicBezTo>
                  <a:cubicBezTo>
                    <a:pt x="5020" y="35542"/>
                    <a:pt x="5090" y="35543"/>
                    <a:pt x="5157" y="35545"/>
                  </a:cubicBezTo>
                  <a:cubicBezTo>
                    <a:pt x="6558" y="35587"/>
                    <a:pt x="8088" y="35857"/>
                    <a:pt x="9177" y="35857"/>
                  </a:cubicBezTo>
                  <a:cubicBezTo>
                    <a:pt x="9511" y="35857"/>
                    <a:pt x="9803" y="35832"/>
                    <a:pt x="10037" y="35767"/>
                  </a:cubicBezTo>
                  <a:cubicBezTo>
                    <a:pt x="10980" y="35490"/>
                    <a:pt x="11368" y="34824"/>
                    <a:pt x="11257" y="34103"/>
                  </a:cubicBezTo>
                  <a:cubicBezTo>
                    <a:pt x="11201" y="33050"/>
                    <a:pt x="10425" y="32994"/>
                    <a:pt x="10813" y="31053"/>
                  </a:cubicBezTo>
                  <a:cubicBezTo>
                    <a:pt x="10980" y="29667"/>
                    <a:pt x="13087" y="23734"/>
                    <a:pt x="13641" y="22070"/>
                  </a:cubicBezTo>
                  <a:cubicBezTo>
                    <a:pt x="14196" y="20407"/>
                    <a:pt x="13808" y="14973"/>
                    <a:pt x="14030" y="14474"/>
                  </a:cubicBezTo>
                  <a:cubicBezTo>
                    <a:pt x="14307" y="13974"/>
                    <a:pt x="16303" y="10647"/>
                    <a:pt x="16303" y="10647"/>
                  </a:cubicBezTo>
                  <a:lnTo>
                    <a:pt x="12255" y="1"/>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3"/>
            <p:cNvSpPr/>
            <p:nvPr/>
          </p:nvSpPr>
          <p:spPr>
            <a:xfrm>
              <a:off x="2224775" y="3364175"/>
              <a:ext cx="188550" cy="759700"/>
            </a:xfrm>
            <a:custGeom>
              <a:avLst/>
              <a:gdLst/>
              <a:ahLst/>
              <a:cxnLst/>
              <a:rect l="l" t="t" r="r" b="b"/>
              <a:pathLst>
                <a:path w="7542" h="30388" extrusionOk="0">
                  <a:moveTo>
                    <a:pt x="1" y="0"/>
                  </a:moveTo>
                  <a:lnTo>
                    <a:pt x="1" y="0"/>
                  </a:lnTo>
                  <a:cubicBezTo>
                    <a:pt x="1" y="1"/>
                    <a:pt x="500" y="5490"/>
                    <a:pt x="1110" y="9483"/>
                  </a:cubicBezTo>
                  <a:cubicBezTo>
                    <a:pt x="1720" y="13531"/>
                    <a:pt x="1664" y="15139"/>
                    <a:pt x="1775" y="16137"/>
                  </a:cubicBezTo>
                  <a:cubicBezTo>
                    <a:pt x="1941" y="17190"/>
                    <a:pt x="2718" y="20850"/>
                    <a:pt x="2884" y="22514"/>
                  </a:cubicBezTo>
                  <a:cubicBezTo>
                    <a:pt x="3050" y="23955"/>
                    <a:pt x="3827" y="28558"/>
                    <a:pt x="3938" y="30388"/>
                  </a:cubicBezTo>
                  <a:cubicBezTo>
                    <a:pt x="4289" y="30332"/>
                    <a:pt x="4652" y="30314"/>
                    <a:pt x="5022" y="30314"/>
                  </a:cubicBezTo>
                  <a:cubicBezTo>
                    <a:pt x="5761" y="30314"/>
                    <a:pt x="6525" y="30388"/>
                    <a:pt x="7265" y="30388"/>
                  </a:cubicBezTo>
                  <a:cubicBezTo>
                    <a:pt x="6987" y="27615"/>
                    <a:pt x="7431" y="22347"/>
                    <a:pt x="7487" y="20850"/>
                  </a:cubicBezTo>
                  <a:cubicBezTo>
                    <a:pt x="7542" y="19131"/>
                    <a:pt x="5712" y="13919"/>
                    <a:pt x="5823" y="13364"/>
                  </a:cubicBezTo>
                  <a:cubicBezTo>
                    <a:pt x="5989" y="12921"/>
                    <a:pt x="6932" y="9094"/>
                    <a:pt x="6932" y="9094"/>
                  </a:cubicBezTo>
                  <a:lnTo>
                    <a:pt x="1" y="0"/>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3"/>
            <p:cNvSpPr/>
            <p:nvPr/>
          </p:nvSpPr>
          <p:spPr>
            <a:xfrm>
              <a:off x="2148525" y="4093650"/>
              <a:ext cx="284225" cy="171125"/>
            </a:xfrm>
            <a:custGeom>
              <a:avLst/>
              <a:gdLst/>
              <a:ahLst/>
              <a:cxnLst/>
              <a:rect l="l" t="t" r="r" b="b"/>
              <a:pathLst>
                <a:path w="11369" h="6845" extrusionOk="0">
                  <a:moveTo>
                    <a:pt x="9221" y="1"/>
                  </a:moveTo>
                  <a:cubicBezTo>
                    <a:pt x="8177" y="1"/>
                    <a:pt x="6988" y="225"/>
                    <a:pt x="6988" y="266"/>
                  </a:cubicBezTo>
                  <a:cubicBezTo>
                    <a:pt x="7154" y="2650"/>
                    <a:pt x="6821" y="3149"/>
                    <a:pt x="4770" y="4037"/>
                  </a:cubicBezTo>
                  <a:cubicBezTo>
                    <a:pt x="3882" y="4425"/>
                    <a:pt x="2496" y="5201"/>
                    <a:pt x="1443" y="5423"/>
                  </a:cubicBezTo>
                  <a:cubicBezTo>
                    <a:pt x="1270" y="5469"/>
                    <a:pt x="1107" y="5482"/>
                    <a:pt x="957" y="5482"/>
                  </a:cubicBezTo>
                  <a:cubicBezTo>
                    <a:pt x="775" y="5482"/>
                    <a:pt x="612" y="5463"/>
                    <a:pt x="474" y="5463"/>
                  </a:cubicBezTo>
                  <a:cubicBezTo>
                    <a:pt x="179" y="5463"/>
                    <a:pt x="1" y="5549"/>
                    <a:pt x="1" y="6088"/>
                  </a:cubicBezTo>
                  <a:cubicBezTo>
                    <a:pt x="1" y="6579"/>
                    <a:pt x="663" y="6711"/>
                    <a:pt x="1560" y="6711"/>
                  </a:cubicBezTo>
                  <a:cubicBezTo>
                    <a:pt x="2612" y="6711"/>
                    <a:pt x="3989" y="6529"/>
                    <a:pt x="4997" y="6529"/>
                  </a:cubicBezTo>
                  <a:cubicBezTo>
                    <a:pt x="5071" y="6529"/>
                    <a:pt x="5143" y="6530"/>
                    <a:pt x="5213" y="6532"/>
                  </a:cubicBezTo>
                  <a:cubicBezTo>
                    <a:pt x="6571" y="6574"/>
                    <a:pt x="8124" y="6844"/>
                    <a:pt x="9201" y="6844"/>
                  </a:cubicBezTo>
                  <a:cubicBezTo>
                    <a:pt x="9531" y="6844"/>
                    <a:pt x="9816" y="6819"/>
                    <a:pt x="10037" y="6754"/>
                  </a:cubicBezTo>
                  <a:cubicBezTo>
                    <a:pt x="11036" y="6477"/>
                    <a:pt x="11368" y="5811"/>
                    <a:pt x="11313" y="5090"/>
                  </a:cubicBezTo>
                  <a:cubicBezTo>
                    <a:pt x="11257" y="4037"/>
                    <a:pt x="10537" y="3427"/>
                    <a:pt x="10204" y="100"/>
                  </a:cubicBezTo>
                  <a:cubicBezTo>
                    <a:pt x="9932" y="28"/>
                    <a:pt x="9585" y="1"/>
                    <a:pt x="9221" y="1"/>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3"/>
            <p:cNvSpPr/>
            <p:nvPr/>
          </p:nvSpPr>
          <p:spPr>
            <a:xfrm>
              <a:off x="2070900" y="3375275"/>
              <a:ext cx="292525" cy="408975"/>
            </a:xfrm>
            <a:custGeom>
              <a:avLst/>
              <a:gdLst/>
              <a:ahLst/>
              <a:cxnLst/>
              <a:rect l="l" t="t" r="r" b="b"/>
              <a:pathLst>
                <a:path w="11701" h="16359" extrusionOk="0">
                  <a:moveTo>
                    <a:pt x="2718" y="0"/>
                  </a:moveTo>
                  <a:lnTo>
                    <a:pt x="1" y="16358"/>
                  </a:lnTo>
                  <a:lnTo>
                    <a:pt x="11701" y="16358"/>
                  </a:lnTo>
                  <a:lnTo>
                    <a:pt x="11701" y="1774"/>
                  </a:lnTo>
                  <a:lnTo>
                    <a:pt x="27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3"/>
            <p:cNvSpPr/>
            <p:nvPr/>
          </p:nvSpPr>
          <p:spPr>
            <a:xfrm>
              <a:off x="2136050" y="3317650"/>
              <a:ext cx="268975" cy="508175"/>
            </a:xfrm>
            <a:custGeom>
              <a:avLst/>
              <a:gdLst/>
              <a:ahLst/>
              <a:cxnLst/>
              <a:rect l="l" t="t" r="r" b="b"/>
              <a:pathLst>
                <a:path w="10759" h="20327" extrusionOk="0">
                  <a:moveTo>
                    <a:pt x="6744" y="1"/>
                  </a:moveTo>
                  <a:cubicBezTo>
                    <a:pt x="2912" y="1"/>
                    <a:pt x="167" y="2028"/>
                    <a:pt x="167" y="2028"/>
                  </a:cubicBezTo>
                  <a:cubicBezTo>
                    <a:pt x="167" y="2028"/>
                    <a:pt x="1" y="9846"/>
                    <a:pt x="1664" y="14782"/>
                  </a:cubicBezTo>
                  <a:cubicBezTo>
                    <a:pt x="3328" y="19661"/>
                    <a:pt x="10758" y="20327"/>
                    <a:pt x="10758" y="20327"/>
                  </a:cubicBezTo>
                  <a:cubicBezTo>
                    <a:pt x="10758" y="20327"/>
                    <a:pt x="10536" y="10789"/>
                    <a:pt x="10536" y="8016"/>
                  </a:cubicBezTo>
                  <a:cubicBezTo>
                    <a:pt x="10481" y="5244"/>
                    <a:pt x="10536" y="3747"/>
                    <a:pt x="8485" y="142"/>
                  </a:cubicBezTo>
                  <a:cubicBezTo>
                    <a:pt x="7885" y="44"/>
                    <a:pt x="7303" y="1"/>
                    <a:pt x="67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3"/>
            <p:cNvSpPr/>
            <p:nvPr/>
          </p:nvSpPr>
          <p:spPr>
            <a:xfrm>
              <a:off x="2138825" y="3261600"/>
              <a:ext cx="209350" cy="106750"/>
            </a:xfrm>
            <a:custGeom>
              <a:avLst/>
              <a:gdLst/>
              <a:ahLst/>
              <a:cxnLst/>
              <a:rect l="l" t="t" r="r" b="b"/>
              <a:pathLst>
                <a:path w="8374" h="4270" extrusionOk="0">
                  <a:moveTo>
                    <a:pt x="8096" y="0"/>
                  </a:moveTo>
                  <a:lnTo>
                    <a:pt x="1" y="2717"/>
                  </a:lnTo>
                  <a:lnTo>
                    <a:pt x="56" y="4270"/>
                  </a:lnTo>
                  <a:lnTo>
                    <a:pt x="8374" y="2384"/>
                  </a:lnTo>
                  <a:lnTo>
                    <a:pt x="80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3"/>
            <p:cNvSpPr/>
            <p:nvPr/>
          </p:nvSpPr>
          <p:spPr>
            <a:xfrm>
              <a:off x="2138825" y="3308725"/>
              <a:ext cx="214900" cy="66575"/>
            </a:xfrm>
            <a:custGeom>
              <a:avLst/>
              <a:gdLst/>
              <a:ahLst/>
              <a:cxnLst/>
              <a:rect l="l" t="t" r="r" b="b"/>
              <a:pathLst>
                <a:path w="8596" h="2663" extrusionOk="0">
                  <a:moveTo>
                    <a:pt x="8318" y="0"/>
                  </a:moveTo>
                  <a:lnTo>
                    <a:pt x="1" y="2163"/>
                  </a:lnTo>
                  <a:lnTo>
                    <a:pt x="1" y="2662"/>
                  </a:lnTo>
                  <a:lnTo>
                    <a:pt x="8596" y="888"/>
                  </a:lnTo>
                  <a:lnTo>
                    <a:pt x="831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3"/>
            <p:cNvSpPr/>
            <p:nvPr/>
          </p:nvSpPr>
          <p:spPr>
            <a:xfrm>
              <a:off x="2138825" y="3274075"/>
              <a:ext cx="203800" cy="70725"/>
            </a:xfrm>
            <a:custGeom>
              <a:avLst/>
              <a:gdLst/>
              <a:ahLst/>
              <a:cxnLst/>
              <a:rect l="l" t="t" r="r" b="b"/>
              <a:pathLst>
                <a:path w="8152" h="2829" extrusionOk="0">
                  <a:moveTo>
                    <a:pt x="8152" y="0"/>
                  </a:moveTo>
                  <a:lnTo>
                    <a:pt x="1" y="2495"/>
                  </a:lnTo>
                  <a:lnTo>
                    <a:pt x="1" y="2828"/>
                  </a:lnTo>
                  <a:lnTo>
                    <a:pt x="8152" y="333"/>
                  </a:lnTo>
                  <a:lnTo>
                    <a:pt x="815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3"/>
            <p:cNvSpPr/>
            <p:nvPr/>
          </p:nvSpPr>
          <p:spPr>
            <a:xfrm>
              <a:off x="2063975" y="3371100"/>
              <a:ext cx="90125" cy="413150"/>
            </a:xfrm>
            <a:custGeom>
              <a:avLst/>
              <a:gdLst/>
              <a:ahLst/>
              <a:cxnLst/>
              <a:rect l="l" t="t" r="r" b="b"/>
              <a:pathLst>
                <a:path w="3605" h="16526" extrusionOk="0">
                  <a:moveTo>
                    <a:pt x="3605" y="1"/>
                  </a:moveTo>
                  <a:lnTo>
                    <a:pt x="2884" y="167"/>
                  </a:lnTo>
                  <a:cubicBezTo>
                    <a:pt x="2884" y="167"/>
                    <a:pt x="1775" y="6045"/>
                    <a:pt x="887" y="10592"/>
                  </a:cubicBezTo>
                  <a:cubicBezTo>
                    <a:pt x="0" y="15194"/>
                    <a:pt x="278" y="16525"/>
                    <a:pt x="278" y="16525"/>
                  </a:cubicBezTo>
                  <a:cubicBezTo>
                    <a:pt x="278" y="16525"/>
                    <a:pt x="777" y="14363"/>
                    <a:pt x="1109" y="12810"/>
                  </a:cubicBezTo>
                  <a:cubicBezTo>
                    <a:pt x="1664" y="10426"/>
                    <a:pt x="3605" y="1"/>
                    <a:pt x="36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3"/>
            <p:cNvSpPr/>
            <p:nvPr/>
          </p:nvSpPr>
          <p:spPr>
            <a:xfrm>
              <a:off x="2393927" y="3079975"/>
              <a:ext cx="97050" cy="11125"/>
            </a:xfrm>
            <a:custGeom>
              <a:avLst/>
              <a:gdLst/>
              <a:ahLst/>
              <a:cxnLst/>
              <a:rect l="l" t="t" r="r" b="b"/>
              <a:pathLst>
                <a:path w="3882" h="445" extrusionOk="0">
                  <a:moveTo>
                    <a:pt x="0" y="1"/>
                  </a:moveTo>
                  <a:lnTo>
                    <a:pt x="111" y="445"/>
                  </a:lnTo>
                  <a:lnTo>
                    <a:pt x="3882" y="445"/>
                  </a:lnTo>
                  <a:lnTo>
                    <a:pt x="38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3"/>
            <p:cNvSpPr/>
            <p:nvPr/>
          </p:nvSpPr>
          <p:spPr>
            <a:xfrm>
              <a:off x="2396702" y="3091075"/>
              <a:ext cx="97050" cy="45775"/>
            </a:xfrm>
            <a:custGeom>
              <a:avLst/>
              <a:gdLst/>
              <a:ahLst/>
              <a:cxnLst/>
              <a:rect l="l" t="t" r="r" b="b"/>
              <a:pathLst>
                <a:path w="3882" h="1831" extrusionOk="0">
                  <a:moveTo>
                    <a:pt x="0" y="1"/>
                  </a:moveTo>
                  <a:lnTo>
                    <a:pt x="333" y="1830"/>
                  </a:lnTo>
                  <a:lnTo>
                    <a:pt x="3882" y="1830"/>
                  </a:lnTo>
                  <a:lnTo>
                    <a:pt x="37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3"/>
            <p:cNvSpPr/>
            <p:nvPr/>
          </p:nvSpPr>
          <p:spPr>
            <a:xfrm>
              <a:off x="2399452" y="3109100"/>
              <a:ext cx="91525" cy="9725"/>
            </a:xfrm>
            <a:custGeom>
              <a:avLst/>
              <a:gdLst/>
              <a:ahLst/>
              <a:cxnLst/>
              <a:rect l="l" t="t" r="r" b="b"/>
              <a:pathLst>
                <a:path w="3661" h="389" extrusionOk="0">
                  <a:moveTo>
                    <a:pt x="1" y="0"/>
                  </a:moveTo>
                  <a:lnTo>
                    <a:pt x="56" y="389"/>
                  </a:lnTo>
                  <a:lnTo>
                    <a:pt x="3661" y="389"/>
                  </a:lnTo>
                  <a:lnTo>
                    <a:pt x="36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3"/>
            <p:cNvSpPr/>
            <p:nvPr/>
          </p:nvSpPr>
          <p:spPr>
            <a:xfrm>
              <a:off x="2405002" y="3136825"/>
              <a:ext cx="88750" cy="9725"/>
            </a:xfrm>
            <a:custGeom>
              <a:avLst/>
              <a:gdLst/>
              <a:ahLst/>
              <a:cxnLst/>
              <a:rect l="l" t="t" r="r" b="b"/>
              <a:pathLst>
                <a:path w="3550" h="389" extrusionOk="0">
                  <a:moveTo>
                    <a:pt x="1" y="0"/>
                  </a:moveTo>
                  <a:lnTo>
                    <a:pt x="56" y="389"/>
                  </a:lnTo>
                  <a:lnTo>
                    <a:pt x="3550" y="389"/>
                  </a:lnTo>
                  <a:lnTo>
                    <a:pt x="35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3"/>
            <p:cNvSpPr/>
            <p:nvPr/>
          </p:nvSpPr>
          <p:spPr>
            <a:xfrm>
              <a:off x="2319050" y="4068400"/>
              <a:ext cx="84575" cy="8350"/>
            </a:xfrm>
            <a:custGeom>
              <a:avLst/>
              <a:gdLst/>
              <a:ahLst/>
              <a:cxnLst/>
              <a:rect l="l" t="t" r="r" b="b"/>
              <a:pathLst>
                <a:path w="3383" h="334" extrusionOk="0">
                  <a:moveTo>
                    <a:pt x="0" y="1"/>
                  </a:moveTo>
                  <a:lnTo>
                    <a:pt x="0" y="333"/>
                  </a:lnTo>
                  <a:lnTo>
                    <a:pt x="3383" y="333"/>
                  </a:lnTo>
                  <a:lnTo>
                    <a:pt x="33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3"/>
            <p:cNvSpPr/>
            <p:nvPr/>
          </p:nvSpPr>
          <p:spPr>
            <a:xfrm>
              <a:off x="2319050" y="4076725"/>
              <a:ext cx="87350" cy="48550"/>
            </a:xfrm>
            <a:custGeom>
              <a:avLst/>
              <a:gdLst/>
              <a:ahLst/>
              <a:cxnLst/>
              <a:rect l="l" t="t" r="r" b="b"/>
              <a:pathLst>
                <a:path w="3494" h="1942" extrusionOk="0">
                  <a:moveTo>
                    <a:pt x="0" y="0"/>
                  </a:moveTo>
                  <a:lnTo>
                    <a:pt x="167" y="1941"/>
                  </a:lnTo>
                  <a:lnTo>
                    <a:pt x="3494" y="1941"/>
                  </a:lnTo>
                  <a:lnTo>
                    <a:pt x="338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3"/>
            <p:cNvSpPr/>
            <p:nvPr/>
          </p:nvSpPr>
          <p:spPr>
            <a:xfrm>
              <a:off x="2320425" y="4096125"/>
              <a:ext cx="84600" cy="9725"/>
            </a:xfrm>
            <a:custGeom>
              <a:avLst/>
              <a:gdLst/>
              <a:ahLst/>
              <a:cxnLst/>
              <a:rect l="l" t="t" r="r" b="b"/>
              <a:pathLst>
                <a:path w="3384" h="389" extrusionOk="0">
                  <a:moveTo>
                    <a:pt x="1" y="1"/>
                  </a:moveTo>
                  <a:lnTo>
                    <a:pt x="56" y="389"/>
                  </a:lnTo>
                  <a:lnTo>
                    <a:pt x="3383" y="389"/>
                  </a:lnTo>
                  <a:lnTo>
                    <a:pt x="33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3"/>
            <p:cNvSpPr/>
            <p:nvPr/>
          </p:nvSpPr>
          <p:spPr>
            <a:xfrm>
              <a:off x="2323200" y="4125250"/>
              <a:ext cx="85975" cy="8325"/>
            </a:xfrm>
            <a:custGeom>
              <a:avLst/>
              <a:gdLst/>
              <a:ahLst/>
              <a:cxnLst/>
              <a:rect l="l" t="t" r="r" b="b"/>
              <a:pathLst>
                <a:path w="3439" h="333" extrusionOk="0">
                  <a:moveTo>
                    <a:pt x="1" y="0"/>
                  </a:moveTo>
                  <a:lnTo>
                    <a:pt x="1" y="333"/>
                  </a:lnTo>
                  <a:lnTo>
                    <a:pt x="3439" y="333"/>
                  </a:lnTo>
                  <a:lnTo>
                    <a:pt x="33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3"/>
            <p:cNvSpPr/>
            <p:nvPr/>
          </p:nvSpPr>
          <p:spPr>
            <a:xfrm>
              <a:off x="2034850" y="4068400"/>
              <a:ext cx="90150" cy="8350"/>
            </a:xfrm>
            <a:custGeom>
              <a:avLst/>
              <a:gdLst/>
              <a:ahLst/>
              <a:cxnLst/>
              <a:rect l="l" t="t" r="r" b="b"/>
              <a:pathLst>
                <a:path w="3606" h="334" extrusionOk="0">
                  <a:moveTo>
                    <a:pt x="56" y="1"/>
                  </a:moveTo>
                  <a:lnTo>
                    <a:pt x="1" y="333"/>
                  </a:lnTo>
                  <a:lnTo>
                    <a:pt x="3439" y="333"/>
                  </a:lnTo>
                  <a:lnTo>
                    <a:pt x="36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3"/>
            <p:cNvSpPr/>
            <p:nvPr/>
          </p:nvSpPr>
          <p:spPr>
            <a:xfrm>
              <a:off x="2023775" y="4076725"/>
              <a:ext cx="97050" cy="48550"/>
            </a:xfrm>
            <a:custGeom>
              <a:avLst/>
              <a:gdLst/>
              <a:ahLst/>
              <a:cxnLst/>
              <a:rect l="l" t="t" r="r" b="b"/>
              <a:pathLst>
                <a:path w="3882" h="1942" extrusionOk="0">
                  <a:moveTo>
                    <a:pt x="444" y="0"/>
                  </a:moveTo>
                  <a:lnTo>
                    <a:pt x="0" y="1941"/>
                  </a:lnTo>
                  <a:lnTo>
                    <a:pt x="3327" y="1941"/>
                  </a:lnTo>
                  <a:lnTo>
                    <a:pt x="38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3"/>
            <p:cNvSpPr/>
            <p:nvPr/>
          </p:nvSpPr>
          <p:spPr>
            <a:xfrm>
              <a:off x="2027925" y="4096125"/>
              <a:ext cx="87350" cy="9725"/>
            </a:xfrm>
            <a:custGeom>
              <a:avLst/>
              <a:gdLst/>
              <a:ahLst/>
              <a:cxnLst/>
              <a:rect l="l" t="t" r="r" b="b"/>
              <a:pathLst>
                <a:path w="3494" h="389" extrusionOk="0">
                  <a:moveTo>
                    <a:pt x="111" y="1"/>
                  </a:moveTo>
                  <a:lnTo>
                    <a:pt x="1" y="389"/>
                  </a:lnTo>
                  <a:lnTo>
                    <a:pt x="3383" y="389"/>
                  </a:lnTo>
                  <a:lnTo>
                    <a:pt x="34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3"/>
            <p:cNvSpPr/>
            <p:nvPr/>
          </p:nvSpPr>
          <p:spPr>
            <a:xfrm>
              <a:off x="2018225" y="4125250"/>
              <a:ext cx="88750" cy="8325"/>
            </a:xfrm>
            <a:custGeom>
              <a:avLst/>
              <a:gdLst/>
              <a:ahLst/>
              <a:cxnLst/>
              <a:rect l="l" t="t" r="r" b="b"/>
              <a:pathLst>
                <a:path w="3550" h="333" extrusionOk="0">
                  <a:moveTo>
                    <a:pt x="222" y="0"/>
                  </a:moveTo>
                  <a:lnTo>
                    <a:pt x="0" y="333"/>
                  </a:lnTo>
                  <a:lnTo>
                    <a:pt x="3438" y="333"/>
                  </a:lnTo>
                  <a:lnTo>
                    <a:pt x="354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3"/>
            <p:cNvSpPr/>
            <p:nvPr/>
          </p:nvSpPr>
          <p:spPr>
            <a:xfrm>
              <a:off x="1958600" y="3079975"/>
              <a:ext cx="113700" cy="11125"/>
            </a:xfrm>
            <a:custGeom>
              <a:avLst/>
              <a:gdLst/>
              <a:ahLst/>
              <a:cxnLst/>
              <a:rect l="l" t="t" r="r" b="b"/>
              <a:pathLst>
                <a:path w="4548" h="445" extrusionOk="0">
                  <a:moveTo>
                    <a:pt x="56" y="1"/>
                  </a:moveTo>
                  <a:lnTo>
                    <a:pt x="1" y="445"/>
                  </a:lnTo>
                  <a:lnTo>
                    <a:pt x="4437" y="445"/>
                  </a:lnTo>
                  <a:lnTo>
                    <a:pt x="454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3"/>
            <p:cNvSpPr/>
            <p:nvPr/>
          </p:nvSpPr>
          <p:spPr>
            <a:xfrm>
              <a:off x="1951675" y="3091075"/>
              <a:ext cx="117875" cy="45775"/>
            </a:xfrm>
            <a:custGeom>
              <a:avLst/>
              <a:gdLst/>
              <a:ahLst/>
              <a:cxnLst/>
              <a:rect l="l" t="t" r="r" b="b"/>
              <a:pathLst>
                <a:path w="4715" h="1831" extrusionOk="0">
                  <a:moveTo>
                    <a:pt x="278" y="1"/>
                  </a:moveTo>
                  <a:lnTo>
                    <a:pt x="1" y="1830"/>
                  </a:lnTo>
                  <a:lnTo>
                    <a:pt x="4160" y="1830"/>
                  </a:lnTo>
                  <a:lnTo>
                    <a:pt x="47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3"/>
            <p:cNvSpPr/>
            <p:nvPr/>
          </p:nvSpPr>
          <p:spPr>
            <a:xfrm>
              <a:off x="1954450" y="3109100"/>
              <a:ext cx="109550" cy="9725"/>
            </a:xfrm>
            <a:custGeom>
              <a:avLst/>
              <a:gdLst/>
              <a:ahLst/>
              <a:cxnLst/>
              <a:rect l="l" t="t" r="r" b="b"/>
              <a:pathLst>
                <a:path w="4382" h="389" extrusionOk="0">
                  <a:moveTo>
                    <a:pt x="56" y="0"/>
                  </a:moveTo>
                  <a:lnTo>
                    <a:pt x="1" y="389"/>
                  </a:lnTo>
                  <a:lnTo>
                    <a:pt x="4215" y="389"/>
                  </a:lnTo>
                  <a:lnTo>
                    <a:pt x="438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3"/>
            <p:cNvSpPr/>
            <p:nvPr/>
          </p:nvSpPr>
          <p:spPr>
            <a:xfrm>
              <a:off x="1948900" y="3136825"/>
              <a:ext cx="106775" cy="9725"/>
            </a:xfrm>
            <a:custGeom>
              <a:avLst/>
              <a:gdLst/>
              <a:ahLst/>
              <a:cxnLst/>
              <a:rect l="l" t="t" r="r" b="b"/>
              <a:pathLst>
                <a:path w="4271" h="389" extrusionOk="0">
                  <a:moveTo>
                    <a:pt x="112" y="0"/>
                  </a:moveTo>
                  <a:lnTo>
                    <a:pt x="1" y="389"/>
                  </a:lnTo>
                  <a:lnTo>
                    <a:pt x="4104" y="389"/>
                  </a:lnTo>
                  <a:lnTo>
                    <a:pt x="42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3"/>
            <p:cNvSpPr/>
            <p:nvPr/>
          </p:nvSpPr>
          <p:spPr>
            <a:xfrm>
              <a:off x="2126350" y="3409925"/>
              <a:ext cx="278675" cy="427000"/>
            </a:xfrm>
            <a:custGeom>
              <a:avLst/>
              <a:gdLst/>
              <a:ahLst/>
              <a:cxnLst/>
              <a:rect l="l" t="t" r="r" b="b"/>
              <a:pathLst>
                <a:path w="11147" h="17080" extrusionOk="0">
                  <a:moveTo>
                    <a:pt x="777" y="0"/>
                  </a:moveTo>
                  <a:lnTo>
                    <a:pt x="500" y="1165"/>
                  </a:lnTo>
                  <a:cubicBezTo>
                    <a:pt x="500" y="1165"/>
                    <a:pt x="1" y="9261"/>
                    <a:pt x="2330" y="12477"/>
                  </a:cubicBezTo>
                  <a:cubicBezTo>
                    <a:pt x="4714" y="15638"/>
                    <a:pt x="11146" y="17079"/>
                    <a:pt x="11146" y="17079"/>
                  </a:cubicBezTo>
                  <a:lnTo>
                    <a:pt x="11146" y="16636"/>
                  </a:lnTo>
                  <a:cubicBezTo>
                    <a:pt x="11146" y="16636"/>
                    <a:pt x="4825" y="14972"/>
                    <a:pt x="2773" y="11756"/>
                  </a:cubicBezTo>
                  <a:cubicBezTo>
                    <a:pt x="500" y="8152"/>
                    <a:pt x="777" y="1"/>
                    <a:pt x="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3"/>
            <p:cNvSpPr/>
            <p:nvPr/>
          </p:nvSpPr>
          <p:spPr>
            <a:xfrm>
              <a:off x="2066750" y="3440425"/>
              <a:ext cx="79025" cy="357675"/>
            </a:xfrm>
            <a:custGeom>
              <a:avLst/>
              <a:gdLst/>
              <a:ahLst/>
              <a:cxnLst/>
              <a:rect l="l" t="t" r="r" b="b"/>
              <a:pathLst>
                <a:path w="3161" h="14307" extrusionOk="0">
                  <a:moveTo>
                    <a:pt x="2884" y="0"/>
                  </a:moveTo>
                  <a:lnTo>
                    <a:pt x="167" y="12643"/>
                  </a:lnTo>
                  <a:lnTo>
                    <a:pt x="0" y="14307"/>
                  </a:lnTo>
                  <a:cubicBezTo>
                    <a:pt x="0" y="14307"/>
                    <a:pt x="1331" y="10148"/>
                    <a:pt x="2107" y="6599"/>
                  </a:cubicBezTo>
                  <a:cubicBezTo>
                    <a:pt x="2884" y="2828"/>
                    <a:pt x="3161" y="277"/>
                    <a:pt x="3161" y="277"/>
                  </a:cubicBezTo>
                  <a:lnTo>
                    <a:pt x="28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3"/>
            <p:cNvSpPr/>
            <p:nvPr/>
          </p:nvSpPr>
          <p:spPr>
            <a:xfrm>
              <a:off x="1761750" y="3397450"/>
              <a:ext cx="131725" cy="116725"/>
            </a:xfrm>
            <a:custGeom>
              <a:avLst/>
              <a:gdLst/>
              <a:ahLst/>
              <a:cxnLst/>
              <a:rect l="l" t="t" r="r" b="b"/>
              <a:pathLst>
                <a:path w="5269" h="4669" extrusionOk="0">
                  <a:moveTo>
                    <a:pt x="3273" y="0"/>
                  </a:moveTo>
                  <a:cubicBezTo>
                    <a:pt x="3273" y="0"/>
                    <a:pt x="2496" y="333"/>
                    <a:pt x="1609" y="666"/>
                  </a:cubicBezTo>
                  <a:cubicBezTo>
                    <a:pt x="777" y="1054"/>
                    <a:pt x="1276" y="1331"/>
                    <a:pt x="555" y="2052"/>
                  </a:cubicBezTo>
                  <a:lnTo>
                    <a:pt x="278" y="2329"/>
                  </a:lnTo>
                  <a:cubicBezTo>
                    <a:pt x="1" y="2717"/>
                    <a:pt x="1" y="3161"/>
                    <a:pt x="334" y="3438"/>
                  </a:cubicBezTo>
                  <a:lnTo>
                    <a:pt x="1443" y="4436"/>
                  </a:lnTo>
                  <a:cubicBezTo>
                    <a:pt x="1642" y="4586"/>
                    <a:pt x="1886" y="4668"/>
                    <a:pt x="2130" y="4668"/>
                  </a:cubicBezTo>
                  <a:cubicBezTo>
                    <a:pt x="2428" y="4668"/>
                    <a:pt x="2726" y="4545"/>
                    <a:pt x="2940" y="4270"/>
                  </a:cubicBezTo>
                  <a:lnTo>
                    <a:pt x="5269" y="1220"/>
                  </a:lnTo>
                  <a:lnTo>
                    <a:pt x="3273" y="0"/>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3"/>
            <p:cNvSpPr/>
            <p:nvPr/>
          </p:nvSpPr>
          <p:spPr>
            <a:xfrm>
              <a:off x="2385575" y="3534675"/>
              <a:ext cx="127575" cy="235700"/>
            </a:xfrm>
            <a:custGeom>
              <a:avLst/>
              <a:gdLst/>
              <a:ahLst/>
              <a:cxnLst/>
              <a:rect l="l" t="t" r="r" b="b"/>
              <a:pathLst>
                <a:path w="5103" h="9428" extrusionOk="0">
                  <a:moveTo>
                    <a:pt x="3827" y="1"/>
                  </a:moveTo>
                  <a:lnTo>
                    <a:pt x="3993" y="722"/>
                  </a:lnTo>
                  <a:cubicBezTo>
                    <a:pt x="3993" y="722"/>
                    <a:pt x="4382" y="1443"/>
                    <a:pt x="4382" y="2274"/>
                  </a:cubicBezTo>
                  <a:cubicBezTo>
                    <a:pt x="4382" y="3106"/>
                    <a:pt x="2773" y="4326"/>
                    <a:pt x="2607" y="4548"/>
                  </a:cubicBezTo>
                  <a:lnTo>
                    <a:pt x="2496" y="4548"/>
                  </a:lnTo>
                  <a:cubicBezTo>
                    <a:pt x="2330" y="4326"/>
                    <a:pt x="833" y="3051"/>
                    <a:pt x="833" y="2274"/>
                  </a:cubicBezTo>
                  <a:cubicBezTo>
                    <a:pt x="833" y="1443"/>
                    <a:pt x="1276" y="722"/>
                    <a:pt x="1276" y="722"/>
                  </a:cubicBezTo>
                  <a:lnTo>
                    <a:pt x="1276" y="112"/>
                  </a:lnTo>
                  <a:cubicBezTo>
                    <a:pt x="1276" y="112"/>
                    <a:pt x="278" y="833"/>
                    <a:pt x="389" y="2274"/>
                  </a:cubicBezTo>
                  <a:cubicBezTo>
                    <a:pt x="389" y="3217"/>
                    <a:pt x="1221" y="4049"/>
                    <a:pt x="1775" y="4548"/>
                  </a:cubicBezTo>
                  <a:lnTo>
                    <a:pt x="1" y="4548"/>
                  </a:lnTo>
                  <a:lnTo>
                    <a:pt x="1" y="5269"/>
                  </a:lnTo>
                  <a:lnTo>
                    <a:pt x="2219" y="5269"/>
                  </a:lnTo>
                  <a:lnTo>
                    <a:pt x="2219" y="9428"/>
                  </a:lnTo>
                  <a:lnTo>
                    <a:pt x="2884" y="9428"/>
                  </a:lnTo>
                  <a:lnTo>
                    <a:pt x="2884" y="5269"/>
                  </a:lnTo>
                  <a:lnTo>
                    <a:pt x="5102" y="5269"/>
                  </a:lnTo>
                  <a:lnTo>
                    <a:pt x="5102" y="4603"/>
                  </a:lnTo>
                  <a:lnTo>
                    <a:pt x="3439" y="4603"/>
                  </a:lnTo>
                  <a:cubicBezTo>
                    <a:pt x="3993" y="4160"/>
                    <a:pt x="4825" y="3217"/>
                    <a:pt x="4881" y="2330"/>
                  </a:cubicBezTo>
                  <a:cubicBezTo>
                    <a:pt x="4936" y="888"/>
                    <a:pt x="3827" y="1"/>
                    <a:pt x="3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3"/>
            <p:cNvSpPr/>
            <p:nvPr/>
          </p:nvSpPr>
          <p:spPr>
            <a:xfrm>
              <a:off x="2403600" y="3458450"/>
              <a:ext cx="87375" cy="120625"/>
            </a:xfrm>
            <a:custGeom>
              <a:avLst/>
              <a:gdLst/>
              <a:ahLst/>
              <a:cxnLst/>
              <a:rect l="l" t="t" r="r" b="b"/>
              <a:pathLst>
                <a:path w="3495" h="4825" extrusionOk="0">
                  <a:moveTo>
                    <a:pt x="3162" y="0"/>
                  </a:moveTo>
                  <a:lnTo>
                    <a:pt x="1387" y="111"/>
                  </a:lnTo>
                  <a:cubicBezTo>
                    <a:pt x="1387" y="111"/>
                    <a:pt x="833" y="887"/>
                    <a:pt x="389" y="1775"/>
                  </a:cubicBezTo>
                  <a:cubicBezTo>
                    <a:pt x="1" y="2606"/>
                    <a:pt x="334" y="2606"/>
                    <a:pt x="278" y="3660"/>
                  </a:cubicBezTo>
                  <a:lnTo>
                    <a:pt x="278" y="4048"/>
                  </a:lnTo>
                  <a:cubicBezTo>
                    <a:pt x="278" y="4492"/>
                    <a:pt x="611" y="4824"/>
                    <a:pt x="999" y="4824"/>
                  </a:cubicBezTo>
                  <a:lnTo>
                    <a:pt x="2496" y="4824"/>
                  </a:lnTo>
                  <a:cubicBezTo>
                    <a:pt x="3051" y="4824"/>
                    <a:pt x="3494" y="4325"/>
                    <a:pt x="3439" y="3771"/>
                  </a:cubicBezTo>
                  <a:lnTo>
                    <a:pt x="3162" y="0"/>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3"/>
            <p:cNvSpPr/>
            <p:nvPr/>
          </p:nvSpPr>
          <p:spPr>
            <a:xfrm>
              <a:off x="1743750" y="2804950"/>
              <a:ext cx="101200" cy="1367450"/>
            </a:xfrm>
            <a:custGeom>
              <a:avLst/>
              <a:gdLst/>
              <a:ahLst/>
              <a:cxnLst/>
              <a:rect l="l" t="t" r="r" b="b"/>
              <a:pathLst>
                <a:path w="4048" h="54698" extrusionOk="0">
                  <a:moveTo>
                    <a:pt x="2670" y="1"/>
                  </a:moveTo>
                  <a:cubicBezTo>
                    <a:pt x="2644" y="1"/>
                    <a:pt x="2621" y="8"/>
                    <a:pt x="2606" y="23"/>
                  </a:cubicBezTo>
                  <a:cubicBezTo>
                    <a:pt x="55" y="1742"/>
                    <a:pt x="0" y="3294"/>
                    <a:pt x="0" y="3461"/>
                  </a:cubicBezTo>
                  <a:lnTo>
                    <a:pt x="0" y="5512"/>
                  </a:lnTo>
                  <a:lnTo>
                    <a:pt x="444" y="5512"/>
                  </a:lnTo>
                  <a:lnTo>
                    <a:pt x="444" y="3461"/>
                  </a:lnTo>
                  <a:cubicBezTo>
                    <a:pt x="444" y="2906"/>
                    <a:pt x="943" y="2407"/>
                    <a:pt x="1497" y="2407"/>
                  </a:cubicBezTo>
                  <a:cubicBezTo>
                    <a:pt x="2052" y="2407"/>
                    <a:pt x="2551" y="2906"/>
                    <a:pt x="2551" y="3461"/>
                  </a:cubicBezTo>
                  <a:lnTo>
                    <a:pt x="2551" y="50871"/>
                  </a:lnTo>
                  <a:cubicBezTo>
                    <a:pt x="1996" y="50982"/>
                    <a:pt x="1442" y="51481"/>
                    <a:pt x="1331" y="52646"/>
                  </a:cubicBezTo>
                  <a:cubicBezTo>
                    <a:pt x="1275" y="54032"/>
                    <a:pt x="1996" y="54697"/>
                    <a:pt x="1996" y="54697"/>
                  </a:cubicBezTo>
                  <a:cubicBezTo>
                    <a:pt x="1996" y="54697"/>
                    <a:pt x="1664" y="53699"/>
                    <a:pt x="1719" y="52646"/>
                  </a:cubicBezTo>
                  <a:cubicBezTo>
                    <a:pt x="1830" y="51426"/>
                    <a:pt x="2551" y="51259"/>
                    <a:pt x="2662" y="51259"/>
                  </a:cubicBezTo>
                  <a:cubicBezTo>
                    <a:pt x="2828" y="51259"/>
                    <a:pt x="3493" y="51426"/>
                    <a:pt x="3660" y="52646"/>
                  </a:cubicBezTo>
                  <a:cubicBezTo>
                    <a:pt x="3715" y="53755"/>
                    <a:pt x="3383" y="54697"/>
                    <a:pt x="3383" y="54697"/>
                  </a:cubicBezTo>
                  <a:cubicBezTo>
                    <a:pt x="3383" y="54697"/>
                    <a:pt x="4048" y="53977"/>
                    <a:pt x="3993" y="52646"/>
                  </a:cubicBezTo>
                  <a:cubicBezTo>
                    <a:pt x="3937" y="51537"/>
                    <a:pt x="3438" y="50982"/>
                    <a:pt x="2883" y="50927"/>
                  </a:cubicBezTo>
                  <a:lnTo>
                    <a:pt x="2883" y="3516"/>
                  </a:lnTo>
                  <a:cubicBezTo>
                    <a:pt x="2883" y="2684"/>
                    <a:pt x="2274" y="2074"/>
                    <a:pt x="1442" y="2074"/>
                  </a:cubicBezTo>
                  <a:cubicBezTo>
                    <a:pt x="1275" y="2074"/>
                    <a:pt x="1109" y="2074"/>
                    <a:pt x="943" y="2130"/>
                  </a:cubicBezTo>
                  <a:cubicBezTo>
                    <a:pt x="1275" y="1631"/>
                    <a:pt x="1830" y="1021"/>
                    <a:pt x="2828" y="411"/>
                  </a:cubicBezTo>
                  <a:cubicBezTo>
                    <a:pt x="2883" y="355"/>
                    <a:pt x="2939" y="189"/>
                    <a:pt x="2883" y="133"/>
                  </a:cubicBezTo>
                  <a:cubicBezTo>
                    <a:pt x="2843" y="52"/>
                    <a:pt x="2743" y="1"/>
                    <a:pt x="2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Рисунок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514159" y="406015"/>
            <a:ext cx="2857500" cy="4381500"/>
          </a:xfrm>
          <a:prstGeom prst="rect">
            <a:avLst/>
          </a:prstGeom>
          <a:ln>
            <a:noFill/>
          </a:ln>
          <a:effectLst>
            <a:softEdge rad="112500"/>
          </a:effectLst>
        </p:spPr>
      </p:pic>
      <p:pic>
        <p:nvPicPr>
          <p:cNvPr id="5" name="Рисунок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543418" y="857139"/>
            <a:ext cx="1826763" cy="1773306"/>
          </a:xfrm>
          <a:prstGeom prst="rect">
            <a:avLst/>
          </a:prstGeom>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441"/>
        <p:cNvGrpSpPr/>
        <p:nvPr/>
      </p:nvGrpSpPr>
      <p:grpSpPr>
        <a:xfrm>
          <a:off x="0" y="0"/>
          <a:ext cx="0" cy="0"/>
          <a:chOff x="0" y="0"/>
          <a:chExt cx="0" cy="0"/>
        </a:xfrm>
      </p:grpSpPr>
      <p:sp>
        <p:nvSpPr>
          <p:cNvPr id="4442" name="Google Shape;4442;p79"/>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4443" name="Google Shape;4443;p79"/>
          <p:cNvSpPr txBox="1"/>
          <p:nvPr/>
        </p:nvSpPr>
        <p:spPr>
          <a:xfrm>
            <a:off x="1068100" y="1404447"/>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rgbClr val="EFEFEF"/>
                </a:solidFill>
              </a:rPr>
              <a:t>Manrope</a:t>
            </a:r>
            <a:endParaRPr sz="1100" b="1">
              <a:solidFill>
                <a:srgbClr val="EFEFEF"/>
              </a:solidFill>
            </a:endParaRPr>
          </a:p>
          <a:p>
            <a:pPr marL="0" lvl="0" indent="0" algn="ctr" rtl="0">
              <a:lnSpc>
                <a:spcPct val="115000"/>
              </a:lnSpc>
              <a:spcBef>
                <a:spcPts val="0"/>
              </a:spcBef>
              <a:spcAft>
                <a:spcPts val="0"/>
              </a:spcAft>
              <a:buNone/>
            </a:pPr>
            <a:r>
              <a:rPr lang="en" sz="1100">
                <a:solidFill>
                  <a:srgbClr val="FFFFFF"/>
                </a:solidFill>
              </a:rPr>
              <a:t>(</a:t>
            </a:r>
            <a:r>
              <a:rPr lang="en" sz="1100">
                <a:solidFill>
                  <a:srgbClr val="FFFFFF"/>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https://fonts.google.com/specimen/Manrope</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endParaRPr sz="800">
              <a:solidFill>
                <a:srgbClr val="435D74"/>
              </a:solidFill>
            </a:endParaRPr>
          </a:p>
          <a:p>
            <a:pPr marL="0" lvl="0" indent="0" algn="ctr" rtl="0">
              <a:lnSpc>
                <a:spcPct val="115000"/>
              </a:lnSpc>
              <a:spcBef>
                <a:spcPts val="0"/>
              </a:spcBef>
              <a:spcAft>
                <a:spcPts val="0"/>
              </a:spcAft>
              <a:buNone/>
            </a:pPr>
            <a:r>
              <a:rPr lang="en" sz="1100" b="1">
                <a:solidFill>
                  <a:srgbClr val="FFFFFF"/>
                </a:solidFill>
              </a:rPr>
              <a:t>ABeeZee</a:t>
            </a:r>
            <a:endParaRPr sz="1100" b="1">
              <a:solidFill>
                <a:srgbClr val="FFFFFF"/>
              </a:solidFill>
            </a:endParaRPr>
          </a:p>
          <a:p>
            <a:pPr marL="0" lvl="0" indent="0" algn="ctr" rtl="0">
              <a:lnSpc>
                <a:spcPct val="115000"/>
              </a:lnSpc>
              <a:spcBef>
                <a:spcPts val="0"/>
              </a:spcBef>
              <a:spcAft>
                <a:spcPts val="0"/>
              </a:spcAft>
              <a:buNone/>
            </a:pPr>
            <a:r>
              <a:rPr lang="en" sz="1100">
                <a:solidFill>
                  <a:srgbClr val="FFFFFF"/>
                </a:solidFill>
              </a:rPr>
              <a:t>(</a:t>
            </a:r>
            <a:r>
              <a:rPr lang="en" sz="1100">
                <a:solidFill>
                  <a:srgbClr val="FFFFFF"/>
                </a:solidFill>
                <a:uFill>
                  <a:noFill/>
                </a:u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https://fonts.google.com/specimen/ABeeZee</a:t>
            </a:r>
            <a:r>
              <a:rPr lang="en" sz="1100">
                <a:solidFill>
                  <a:srgbClr val="FFFFFF"/>
                </a:solidFill>
              </a:rPr>
              <a:t>)</a:t>
            </a:r>
            <a:endParaRPr sz="1100">
              <a:solidFill>
                <a:srgbClr val="FFFFFF"/>
              </a:solidFill>
            </a:endParaRPr>
          </a:p>
        </p:txBody>
      </p:sp>
      <p:sp>
        <p:nvSpPr>
          <p:cNvPr id="4444" name="Google Shape;4444;p79"/>
          <p:cNvSpPr/>
          <p:nvPr/>
        </p:nvSpPr>
        <p:spPr>
          <a:xfrm>
            <a:off x="2052650" y="2912025"/>
            <a:ext cx="791400" cy="754200"/>
          </a:xfrm>
          <a:prstGeom prst="roundRect">
            <a:avLst>
              <a:gd name="adj" fmla="val 16667"/>
            </a:avLst>
          </a:prstGeom>
          <a:solidFill>
            <a:srgbClr val="0000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9"/>
          <p:cNvSpPr/>
          <p:nvPr/>
        </p:nvSpPr>
        <p:spPr>
          <a:xfrm>
            <a:off x="3114470" y="291202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9"/>
          <p:cNvSpPr/>
          <p:nvPr/>
        </p:nvSpPr>
        <p:spPr>
          <a:xfrm>
            <a:off x="4176289" y="2912025"/>
            <a:ext cx="791400" cy="754200"/>
          </a:xfrm>
          <a:prstGeom prst="roundRect">
            <a:avLst>
              <a:gd name="adj" fmla="val 16667"/>
            </a:avLst>
          </a:prstGeom>
          <a:solidFill>
            <a:srgbClr val="32509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9"/>
          <p:cNvSpPr txBox="1"/>
          <p:nvPr/>
        </p:nvSpPr>
        <p:spPr>
          <a:xfrm>
            <a:off x="2052650" y="30690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#000000</a:t>
            </a:r>
            <a:endParaRPr sz="1000">
              <a:solidFill>
                <a:srgbClr val="FFFFFF"/>
              </a:solidFill>
            </a:endParaRPr>
          </a:p>
        </p:txBody>
      </p:sp>
      <p:sp>
        <p:nvSpPr>
          <p:cNvPr id="4448" name="Google Shape;4448;p79"/>
          <p:cNvSpPr txBox="1"/>
          <p:nvPr/>
        </p:nvSpPr>
        <p:spPr>
          <a:xfrm>
            <a:off x="3114475" y="30690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#ffffff</a:t>
            </a:r>
            <a:endParaRPr sz="1000"/>
          </a:p>
        </p:txBody>
      </p:sp>
      <p:sp>
        <p:nvSpPr>
          <p:cNvPr id="4449" name="Google Shape;4449;p79"/>
          <p:cNvSpPr txBox="1"/>
          <p:nvPr/>
        </p:nvSpPr>
        <p:spPr>
          <a:xfrm>
            <a:off x="4176300" y="30690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#32509b</a:t>
            </a:r>
            <a:endParaRPr sz="1000">
              <a:solidFill>
                <a:srgbClr val="FFFFFF"/>
              </a:solidFill>
            </a:endParaRPr>
          </a:p>
        </p:txBody>
      </p:sp>
      <p:sp>
        <p:nvSpPr>
          <p:cNvPr id="4450" name="Google Shape;4450;p79"/>
          <p:cNvSpPr/>
          <p:nvPr/>
        </p:nvSpPr>
        <p:spPr>
          <a:xfrm>
            <a:off x="5238125" y="2912025"/>
            <a:ext cx="791400" cy="754200"/>
          </a:xfrm>
          <a:prstGeom prst="roundRect">
            <a:avLst>
              <a:gd name="adj" fmla="val 16667"/>
            </a:avLst>
          </a:prstGeom>
          <a:solidFill>
            <a:srgbClr val="FEC75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9"/>
          <p:cNvSpPr txBox="1"/>
          <p:nvPr/>
        </p:nvSpPr>
        <p:spPr>
          <a:xfrm>
            <a:off x="5238125" y="30690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#fec750</a:t>
            </a:r>
            <a:endParaRPr sz="1000"/>
          </a:p>
        </p:txBody>
      </p:sp>
      <p:sp>
        <p:nvSpPr>
          <p:cNvPr id="4452" name="Google Shape;4452;p79"/>
          <p:cNvSpPr/>
          <p:nvPr/>
        </p:nvSpPr>
        <p:spPr>
          <a:xfrm>
            <a:off x="2583563" y="3843125"/>
            <a:ext cx="791400" cy="754200"/>
          </a:xfrm>
          <a:prstGeom prst="roundRect">
            <a:avLst>
              <a:gd name="adj" fmla="val 16667"/>
            </a:avLst>
          </a:prstGeom>
          <a:solidFill>
            <a:srgbClr val="0C726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9"/>
          <p:cNvSpPr/>
          <p:nvPr/>
        </p:nvSpPr>
        <p:spPr>
          <a:xfrm>
            <a:off x="3645382" y="3843125"/>
            <a:ext cx="791400" cy="754200"/>
          </a:xfrm>
          <a:prstGeom prst="roundRect">
            <a:avLst>
              <a:gd name="adj" fmla="val 16667"/>
            </a:avLst>
          </a:prstGeom>
          <a:solidFill>
            <a:srgbClr val="148C7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9"/>
          <p:cNvSpPr/>
          <p:nvPr/>
        </p:nvSpPr>
        <p:spPr>
          <a:xfrm>
            <a:off x="4707202" y="3843125"/>
            <a:ext cx="791400" cy="754200"/>
          </a:xfrm>
          <a:prstGeom prst="roundRect">
            <a:avLst>
              <a:gd name="adj" fmla="val 16667"/>
            </a:avLst>
          </a:prstGeom>
          <a:solidFill>
            <a:srgbClr val="C1491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9"/>
          <p:cNvSpPr txBox="1"/>
          <p:nvPr/>
        </p:nvSpPr>
        <p:spPr>
          <a:xfrm>
            <a:off x="2583563" y="40001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#0c7268</a:t>
            </a:r>
            <a:endParaRPr sz="1000">
              <a:solidFill>
                <a:srgbClr val="FFFFFF"/>
              </a:solidFill>
            </a:endParaRPr>
          </a:p>
        </p:txBody>
      </p:sp>
      <p:sp>
        <p:nvSpPr>
          <p:cNvPr id="4456" name="Google Shape;4456;p79"/>
          <p:cNvSpPr txBox="1"/>
          <p:nvPr/>
        </p:nvSpPr>
        <p:spPr>
          <a:xfrm>
            <a:off x="3645388" y="40001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#148c7d</a:t>
            </a:r>
            <a:endParaRPr sz="1000">
              <a:solidFill>
                <a:srgbClr val="FFFFFF"/>
              </a:solidFill>
            </a:endParaRPr>
          </a:p>
        </p:txBody>
      </p:sp>
      <p:sp>
        <p:nvSpPr>
          <p:cNvPr id="4457" name="Google Shape;4457;p79"/>
          <p:cNvSpPr txBox="1"/>
          <p:nvPr/>
        </p:nvSpPr>
        <p:spPr>
          <a:xfrm>
            <a:off x="4707213" y="40001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#c1491a</a:t>
            </a:r>
            <a:endParaRPr sz="1000">
              <a:solidFill>
                <a:srgbClr val="FFFFFF"/>
              </a:solidFill>
            </a:endParaRPr>
          </a:p>
        </p:txBody>
      </p:sp>
      <p:sp>
        <p:nvSpPr>
          <p:cNvPr id="4458" name="Google Shape;4458;p79"/>
          <p:cNvSpPr/>
          <p:nvPr/>
        </p:nvSpPr>
        <p:spPr>
          <a:xfrm>
            <a:off x="5769038" y="3843125"/>
            <a:ext cx="791400" cy="754200"/>
          </a:xfrm>
          <a:prstGeom prst="roundRect">
            <a:avLst>
              <a:gd name="adj" fmla="val 16667"/>
            </a:avLst>
          </a:prstGeom>
          <a:solidFill>
            <a:srgbClr val="F3F3F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9"/>
          <p:cNvSpPr txBox="1"/>
          <p:nvPr/>
        </p:nvSpPr>
        <p:spPr>
          <a:xfrm>
            <a:off x="5769038" y="40001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#f3f3f3ff</a:t>
            </a:r>
            <a:endParaRPr sz="1000"/>
          </a:p>
        </p:txBody>
      </p:sp>
      <p:sp>
        <p:nvSpPr>
          <p:cNvPr id="4460" name="Google Shape;4460;p79"/>
          <p:cNvSpPr/>
          <p:nvPr/>
        </p:nvSpPr>
        <p:spPr>
          <a:xfrm>
            <a:off x="6299950" y="2912025"/>
            <a:ext cx="791400" cy="754200"/>
          </a:xfrm>
          <a:prstGeom prst="roundRect">
            <a:avLst>
              <a:gd name="adj" fmla="val 16667"/>
            </a:avLst>
          </a:prstGeom>
          <a:solidFill>
            <a:srgbClr val="E82D2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9"/>
          <p:cNvSpPr txBox="1"/>
          <p:nvPr/>
        </p:nvSpPr>
        <p:spPr>
          <a:xfrm>
            <a:off x="6299950" y="30690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#e82d2d</a:t>
            </a:r>
            <a:endParaRPr sz="1000">
              <a:solidFill>
                <a:srgbClr val="FFFFFF"/>
              </a:solidFill>
            </a:endParaRPr>
          </a:p>
        </p:txBody>
      </p:sp>
      <p:sp>
        <p:nvSpPr>
          <p:cNvPr id="4462" name="Google Shape;4462;p7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466"/>
        <p:cNvGrpSpPr/>
        <p:nvPr/>
      </p:nvGrpSpPr>
      <p:grpSpPr>
        <a:xfrm>
          <a:off x="0" y="0"/>
          <a:ext cx="0" cy="0"/>
          <a:chOff x="0" y="0"/>
          <a:chExt cx="0" cy="0"/>
        </a:xfrm>
      </p:grpSpPr>
      <p:sp>
        <p:nvSpPr>
          <p:cNvPr id="4467" name="Google Shape;4467;p80"/>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h</a:t>
            </a:r>
            <a:r>
              <a:rPr lang="en" sz="1100">
                <a:solidFill>
                  <a:srgbClr val="869FB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ow it works.</a:t>
            </a:r>
            <a:endParaRPr sz="1100">
              <a:solidFill>
                <a:srgbClr val="869FB2"/>
              </a:solidFill>
            </a:endParaRPr>
          </a:p>
        </p:txBody>
      </p:sp>
      <p:sp>
        <p:nvSpPr>
          <p:cNvPr id="4468" name="Google Shape;4468;p8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Storyset</a:t>
            </a:r>
            <a:endParaRPr/>
          </a:p>
        </p:txBody>
      </p:sp>
      <p:pic>
        <p:nvPicPr>
          <p:cNvPr id="4469" name="Google Shape;4469;p80"/>
          <p:cNvPicPr preferRelativeResize="0"/>
          <p:nvPr/>
        </p:nvPicPr>
        <p:blipFill rotWithShape="1">
          <a:blip r:embed="rId4">
            <a:alphaModFix/>
          </a:blip>
          <a:srcRect t="16547" b="16540"/>
          <a:stretch/>
        </p:blipFill>
        <p:spPr>
          <a:xfrm>
            <a:off x="510820" y="2688639"/>
            <a:ext cx="1606720" cy="1075075"/>
          </a:xfrm>
          <a:prstGeom prst="rect">
            <a:avLst/>
          </a:prstGeom>
          <a:noFill/>
          <a:ln>
            <a:noFill/>
          </a:ln>
        </p:spPr>
      </p:pic>
      <p:sp>
        <p:nvSpPr>
          <p:cNvPr id="4470" name="Google Shape;4470;p80">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Pana</a:t>
            </a:r>
            <a:endParaRPr>
              <a:solidFill>
                <a:srgbClr val="869FB2"/>
              </a:solidFill>
            </a:endParaRPr>
          </a:p>
        </p:txBody>
      </p:sp>
      <p:sp>
        <p:nvSpPr>
          <p:cNvPr id="4471" name="Google Shape;4471;p80">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Amico</a:t>
            </a:r>
            <a:endParaRPr>
              <a:solidFill>
                <a:srgbClr val="869FB2"/>
              </a:solidFill>
            </a:endParaRPr>
          </a:p>
        </p:txBody>
      </p:sp>
      <p:sp>
        <p:nvSpPr>
          <p:cNvPr id="4472" name="Google Shape;4472;p80">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Bro</a:t>
            </a:r>
            <a:endParaRPr>
              <a:solidFill>
                <a:srgbClr val="869FB2"/>
              </a:solidFill>
            </a:endParaRPr>
          </a:p>
        </p:txBody>
      </p:sp>
      <p:sp>
        <p:nvSpPr>
          <p:cNvPr id="4473" name="Google Shape;4473;p80">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Rafiki</a:t>
            </a:r>
            <a:endParaRPr>
              <a:solidFill>
                <a:srgbClr val="869FB2"/>
              </a:solidFill>
            </a:endParaRPr>
          </a:p>
        </p:txBody>
      </p:sp>
      <p:pic>
        <p:nvPicPr>
          <p:cNvPr id="4474" name="Google Shape;4474;p80"/>
          <p:cNvPicPr preferRelativeResize="0"/>
          <p:nvPr/>
        </p:nvPicPr>
        <p:blipFill rotWithShape="1">
          <a:blip r:embed="rId9">
            <a:alphaModFix/>
          </a:blip>
          <a:srcRect/>
          <a:stretch/>
        </p:blipFill>
        <p:spPr>
          <a:xfrm>
            <a:off x="2255077" y="2410850"/>
            <a:ext cx="1340595" cy="1340605"/>
          </a:xfrm>
          <a:prstGeom prst="rect">
            <a:avLst/>
          </a:prstGeom>
          <a:noFill/>
          <a:ln>
            <a:noFill/>
          </a:ln>
        </p:spPr>
      </p:pic>
      <p:pic>
        <p:nvPicPr>
          <p:cNvPr id="4475" name="Google Shape;4475;p80"/>
          <p:cNvPicPr preferRelativeResize="0"/>
          <p:nvPr/>
        </p:nvPicPr>
        <p:blipFill rotWithShape="1">
          <a:blip r:embed="rId10">
            <a:alphaModFix/>
          </a:blip>
          <a:srcRect t="6377" b="6377"/>
          <a:stretch/>
        </p:blipFill>
        <p:spPr>
          <a:xfrm>
            <a:off x="3774275" y="2532512"/>
            <a:ext cx="1448305" cy="1263590"/>
          </a:xfrm>
          <a:prstGeom prst="rect">
            <a:avLst/>
          </a:prstGeom>
          <a:noFill/>
          <a:ln>
            <a:noFill/>
          </a:ln>
        </p:spPr>
      </p:pic>
      <p:pic>
        <p:nvPicPr>
          <p:cNvPr id="4476" name="Google Shape;4476;p80"/>
          <p:cNvPicPr preferRelativeResize="0"/>
          <p:nvPr/>
        </p:nvPicPr>
        <p:blipFill rotWithShape="1">
          <a:blip r:embed="rId11">
            <a:alphaModFix/>
          </a:blip>
          <a:srcRect t="9256" b="9256"/>
          <a:stretch/>
        </p:blipFill>
        <p:spPr>
          <a:xfrm>
            <a:off x="5347337" y="2581527"/>
            <a:ext cx="1448285" cy="1180165"/>
          </a:xfrm>
          <a:prstGeom prst="rect">
            <a:avLst/>
          </a:prstGeom>
          <a:noFill/>
          <a:ln>
            <a:noFill/>
          </a:ln>
        </p:spPr>
      </p:pic>
      <p:pic>
        <p:nvPicPr>
          <p:cNvPr id="4477" name="Google Shape;4477;p80"/>
          <p:cNvPicPr preferRelativeResize="0"/>
          <p:nvPr/>
        </p:nvPicPr>
        <p:blipFill rotWithShape="1">
          <a:blip r:embed="rId12">
            <a:alphaModFix/>
          </a:blip>
          <a:srcRect t="14837" b="14844"/>
          <a:stretch/>
        </p:blipFill>
        <p:spPr>
          <a:xfrm>
            <a:off x="6836257" y="2523903"/>
            <a:ext cx="1796925" cy="1263600"/>
          </a:xfrm>
          <a:prstGeom prst="rect">
            <a:avLst/>
          </a:prstGeom>
          <a:noFill/>
          <a:ln>
            <a:noFill/>
          </a:ln>
        </p:spPr>
      </p:pic>
      <p:sp>
        <p:nvSpPr>
          <p:cNvPr id="4478" name="Google Shape;4478;p80">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Cuate</a:t>
            </a:r>
            <a:endParaRPr>
              <a:solidFill>
                <a:srgbClr val="869FB2"/>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482"/>
        <p:cNvGrpSpPr/>
        <p:nvPr/>
      </p:nvGrpSpPr>
      <p:grpSpPr>
        <a:xfrm>
          <a:off x="0" y="0"/>
          <a:ext cx="0" cy="0"/>
          <a:chOff x="0" y="0"/>
          <a:chExt cx="0" cy="0"/>
        </a:xfrm>
      </p:grpSpPr>
      <p:grpSp>
        <p:nvGrpSpPr>
          <p:cNvPr id="4483" name="Google Shape;4483;p81"/>
          <p:cNvGrpSpPr/>
          <p:nvPr/>
        </p:nvGrpSpPr>
        <p:grpSpPr>
          <a:xfrm>
            <a:off x="5082708" y="3095784"/>
            <a:ext cx="442841" cy="514271"/>
            <a:chOff x="4727025" y="1332775"/>
            <a:chExt cx="59900" cy="69625"/>
          </a:xfrm>
        </p:grpSpPr>
        <p:sp>
          <p:nvSpPr>
            <p:cNvPr id="4484" name="Google Shape;4484;p81"/>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1"/>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6" name="Google Shape;4486;p81"/>
          <p:cNvGrpSpPr/>
          <p:nvPr/>
        </p:nvGrpSpPr>
        <p:grpSpPr>
          <a:xfrm>
            <a:off x="5758025" y="2343272"/>
            <a:ext cx="500909" cy="500899"/>
            <a:chOff x="4820425" y="1329900"/>
            <a:chExt cx="70175" cy="70350"/>
          </a:xfrm>
        </p:grpSpPr>
        <p:sp>
          <p:nvSpPr>
            <p:cNvPr id="4487" name="Google Shape;4487;p81"/>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81"/>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1"/>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1"/>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1" name="Google Shape;4491;p81"/>
          <p:cNvGrpSpPr/>
          <p:nvPr/>
        </p:nvGrpSpPr>
        <p:grpSpPr>
          <a:xfrm>
            <a:off x="6410648" y="2355062"/>
            <a:ext cx="538135" cy="493119"/>
            <a:chOff x="4903200" y="1331525"/>
            <a:chExt cx="73575" cy="67425"/>
          </a:xfrm>
        </p:grpSpPr>
        <p:sp>
          <p:nvSpPr>
            <p:cNvPr id="4492" name="Google Shape;4492;p81"/>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4493" name="Google Shape;4493;p81"/>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4" name="Google Shape;4494;p81"/>
          <p:cNvGrpSpPr/>
          <p:nvPr/>
        </p:nvGrpSpPr>
        <p:grpSpPr>
          <a:xfrm>
            <a:off x="5670599" y="3097040"/>
            <a:ext cx="544563" cy="511895"/>
            <a:chOff x="4815575" y="1416800"/>
            <a:chExt cx="73750" cy="71400"/>
          </a:xfrm>
        </p:grpSpPr>
        <p:sp>
          <p:nvSpPr>
            <p:cNvPr id="4495" name="Google Shape;4495;p81"/>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1"/>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1"/>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8" name="Google Shape;4498;p81"/>
          <p:cNvGrpSpPr/>
          <p:nvPr/>
        </p:nvGrpSpPr>
        <p:grpSpPr>
          <a:xfrm>
            <a:off x="6367224" y="3096746"/>
            <a:ext cx="602914" cy="512477"/>
            <a:chOff x="4902475" y="1418875"/>
            <a:chExt cx="74500" cy="63775"/>
          </a:xfrm>
        </p:grpSpPr>
        <p:sp>
          <p:nvSpPr>
            <p:cNvPr id="4499" name="Google Shape;4499;p81"/>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1"/>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1" name="Google Shape;4501;p81"/>
          <p:cNvGrpSpPr/>
          <p:nvPr/>
        </p:nvGrpSpPr>
        <p:grpSpPr>
          <a:xfrm>
            <a:off x="5783096" y="3835985"/>
            <a:ext cx="515391" cy="525699"/>
            <a:chOff x="4818100" y="1507675"/>
            <a:chExt cx="71225" cy="71625"/>
          </a:xfrm>
        </p:grpSpPr>
        <p:sp>
          <p:nvSpPr>
            <p:cNvPr id="4502" name="Google Shape;4502;p81"/>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1"/>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1"/>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1"/>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6" name="Google Shape;4506;p81"/>
          <p:cNvGrpSpPr/>
          <p:nvPr/>
        </p:nvGrpSpPr>
        <p:grpSpPr>
          <a:xfrm>
            <a:off x="5121199" y="3857517"/>
            <a:ext cx="522956" cy="489869"/>
            <a:chOff x="4721450" y="1509475"/>
            <a:chExt cx="79350" cy="74325"/>
          </a:xfrm>
        </p:grpSpPr>
        <p:sp>
          <p:nvSpPr>
            <p:cNvPr id="4507" name="Google Shape;4507;p81"/>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1"/>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1"/>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1"/>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1" name="Google Shape;4511;p81"/>
          <p:cNvGrpSpPr/>
          <p:nvPr/>
        </p:nvGrpSpPr>
        <p:grpSpPr>
          <a:xfrm>
            <a:off x="6444441" y="3837269"/>
            <a:ext cx="525704" cy="535436"/>
            <a:chOff x="4906800" y="1507500"/>
            <a:chExt cx="70350" cy="71075"/>
          </a:xfrm>
        </p:grpSpPr>
        <p:sp>
          <p:nvSpPr>
            <p:cNvPr id="4512" name="Google Shape;4512;p81"/>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1"/>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1"/>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1"/>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1"/>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7" name="Google Shape;4517;p81"/>
          <p:cNvGrpSpPr/>
          <p:nvPr/>
        </p:nvGrpSpPr>
        <p:grpSpPr>
          <a:xfrm>
            <a:off x="4477263" y="2343250"/>
            <a:ext cx="508054" cy="508095"/>
            <a:chOff x="3736598" y="2170606"/>
            <a:chExt cx="404889" cy="404889"/>
          </a:xfrm>
        </p:grpSpPr>
        <p:sp>
          <p:nvSpPr>
            <p:cNvPr id="4518" name="Google Shape;4518;p81"/>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1"/>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1"/>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1"/>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2" name="Google Shape;4522;p81"/>
          <p:cNvGrpSpPr/>
          <p:nvPr/>
        </p:nvGrpSpPr>
        <p:grpSpPr>
          <a:xfrm>
            <a:off x="3765303" y="2343345"/>
            <a:ext cx="575790" cy="507904"/>
            <a:chOff x="3161917" y="2170682"/>
            <a:chExt cx="458870" cy="404737"/>
          </a:xfrm>
        </p:grpSpPr>
        <p:sp>
          <p:nvSpPr>
            <p:cNvPr id="4523" name="Google Shape;4523;p81"/>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4524" name="Google Shape;4524;p81"/>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1"/>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6" name="Google Shape;4526;p81"/>
          <p:cNvGrpSpPr/>
          <p:nvPr/>
        </p:nvGrpSpPr>
        <p:grpSpPr>
          <a:xfrm>
            <a:off x="3792833" y="3103717"/>
            <a:ext cx="520730" cy="498567"/>
            <a:chOff x="3179914" y="2889488"/>
            <a:chExt cx="422876" cy="404911"/>
          </a:xfrm>
        </p:grpSpPr>
        <p:sp>
          <p:nvSpPr>
            <p:cNvPr id="4527" name="Google Shape;4527;p81"/>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1"/>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1"/>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1"/>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1"/>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1"/>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3" name="Google Shape;4533;p81"/>
          <p:cNvGrpSpPr/>
          <p:nvPr/>
        </p:nvGrpSpPr>
        <p:grpSpPr>
          <a:xfrm>
            <a:off x="4421513" y="3103677"/>
            <a:ext cx="516145" cy="498648"/>
            <a:chOff x="3729467" y="2889422"/>
            <a:chExt cx="419153" cy="404977"/>
          </a:xfrm>
        </p:grpSpPr>
        <p:sp>
          <p:nvSpPr>
            <p:cNvPr id="4534" name="Google Shape;4534;p81"/>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1"/>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1"/>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1"/>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1"/>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1"/>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1"/>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41" name="Google Shape;4541;p81"/>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1"/>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1"/>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1"/>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45" name="Google Shape;4545;p81"/>
          <p:cNvGrpSpPr/>
          <p:nvPr/>
        </p:nvGrpSpPr>
        <p:grpSpPr>
          <a:xfrm>
            <a:off x="7141841" y="2550562"/>
            <a:ext cx="166473" cy="141497"/>
            <a:chOff x="4660325" y="1866850"/>
            <a:chExt cx="68350" cy="58100"/>
          </a:xfrm>
        </p:grpSpPr>
        <p:sp>
          <p:nvSpPr>
            <p:cNvPr id="4546" name="Google Shape;4546;p81"/>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1"/>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8" name="Google Shape;4548;p81"/>
          <p:cNvGrpSpPr/>
          <p:nvPr/>
        </p:nvGrpSpPr>
        <p:grpSpPr>
          <a:xfrm>
            <a:off x="7451186" y="2576286"/>
            <a:ext cx="162515" cy="90049"/>
            <a:chOff x="4791775" y="1877500"/>
            <a:chExt cx="66725" cy="36975"/>
          </a:xfrm>
        </p:grpSpPr>
        <p:sp>
          <p:nvSpPr>
            <p:cNvPr id="4549" name="Google Shape;4549;p81"/>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1"/>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1" name="Google Shape;4551;p81"/>
          <p:cNvGrpSpPr/>
          <p:nvPr/>
        </p:nvGrpSpPr>
        <p:grpSpPr>
          <a:xfrm>
            <a:off x="7772899" y="2576286"/>
            <a:ext cx="144979" cy="90049"/>
            <a:chOff x="4923925" y="1877500"/>
            <a:chExt cx="59525" cy="36975"/>
          </a:xfrm>
        </p:grpSpPr>
        <p:sp>
          <p:nvSpPr>
            <p:cNvPr id="4552" name="Google Shape;4552;p81"/>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1"/>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4" name="Google Shape;4554;p81"/>
          <p:cNvGrpSpPr/>
          <p:nvPr/>
        </p:nvGrpSpPr>
        <p:grpSpPr>
          <a:xfrm>
            <a:off x="8067390" y="2558477"/>
            <a:ext cx="141447" cy="125667"/>
            <a:chOff x="5058450" y="1870100"/>
            <a:chExt cx="58075" cy="51600"/>
          </a:xfrm>
        </p:grpSpPr>
        <p:sp>
          <p:nvSpPr>
            <p:cNvPr id="4555" name="Google Shape;4555;p81"/>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1"/>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7" name="Google Shape;4557;p81"/>
          <p:cNvGrpSpPr/>
          <p:nvPr/>
        </p:nvGrpSpPr>
        <p:grpSpPr>
          <a:xfrm>
            <a:off x="7481905" y="2980885"/>
            <a:ext cx="101077" cy="107645"/>
            <a:chOff x="4811425" y="2065025"/>
            <a:chExt cx="41500" cy="44200"/>
          </a:xfrm>
        </p:grpSpPr>
        <p:sp>
          <p:nvSpPr>
            <p:cNvPr id="4558" name="Google Shape;4558;p81"/>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1"/>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0" name="Google Shape;4560;p81"/>
          <p:cNvGrpSpPr/>
          <p:nvPr/>
        </p:nvGrpSpPr>
        <p:grpSpPr>
          <a:xfrm>
            <a:off x="7774342" y="2981098"/>
            <a:ext cx="120867" cy="107218"/>
            <a:chOff x="4929875" y="2065025"/>
            <a:chExt cx="49625" cy="44025"/>
          </a:xfrm>
        </p:grpSpPr>
        <p:sp>
          <p:nvSpPr>
            <p:cNvPr id="4561" name="Google Shape;4561;p81"/>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1"/>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3" name="Google Shape;4563;p81"/>
          <p:cNvGrpSpPr/>
          <p:nvPr/>
        </p:nvGrpSpPr>
        <p:grpSpPr>
          <a:xfrm>
            <a:off x="8103011" y="2984112"/>
            <a:ext cx="70206" cy="101191"/>
            <a:chOff x="5083925" y="2066350"/>
            <a:chExt cx="28825" cy="41550"/>
          </a:xfrm>
        </p:grpSpPr>
        <p:sp>
          <p:nvSpPr>
            <p:cNvPr id="4564" name="Google Shape;4564;p81"/>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1"/>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6" name="Google Shape;4566;p81"/>
          <p:cNvGrpSpPr/>
          <p:nvPr/>
        </p:nvGrpSpPr>
        <p:grpSpPr>
          <a:xfrm>
            <a:off x="7134565" y="2999759"/>
            <a:ext cx="181026" cy="69896"/>
            <a:chOff x="4659775" y="2072775"/>
            <a:chExt cx="74325" cy="28700"/>
          </a:xfrm>
        </p:grpSpPr>
        <p:sp>
          <p:nvSpPr>
            <p:cNvPr id="4567" name="Google Shape;4567;p81"/>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1"/>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1"/>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0" name="Google Shape;4570;p81"/>
          <p:cNvGrpSpPr/>
          <p:nvPr/>
        </p:nvGrpSpPr>
        <p:grpSpPr>
          <a:xfrm>
            <a:off x="8054421" y="2790324"/>
            <a:ext cx="167387" cy="89197"/>
            <a:chOff x="4662475" y="1976500"/>
            <a:chExt cx="68725" cy="36625"/>
          </a:xfrm>
        </p:grpSpPr>
        <p:sp>
          <p:nvSpPr>
            <p:cNvPr id="4571" name="Google Shape;4571;p81"/>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1"/>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1"/>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4" name="Google Shape;4574;p81"/>
          <p:cNvGrpSpPr/>
          <p:nvPr/>
        </p:nvGrpSpPr>
        <p:grpSpPr>
          <a:xfrm>
            <a:off x="7751326" y="2793764"/>
            <a:ext cx="166899" cy="82317"/>
            <a:chOff x="4920150" y="1977875"/>
            <a:chExt cx="68525" cy="33800"/>
          </a:xfrm>
        </p:grpSpPr>
        <p:sp>
          <p:nvSpPr>
            <p:cNvPr id="4575" name="Google Shape;4575;p81"/>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1"/>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1"/>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8" name="Google Shape;4578;p81"/>
          <p:cNvGrpSpPr/>
          <p:nvPr/>
        </p:nvGrpSpPr>
        <p:grpSpPr>
          <a:xfrm>
            <a:off x="7162483" y="3197682"/>
            <a:ext cx="125190" cy="127859"/>
            <a:chOff x="4676550" y="2160575"/>
            <a:chExt cx="51400" cy="52500"/>
          </a:xfrm>
        </p:grpSpPr>
        <p:sp>
          <p:nvSpPr>
            <p:cNvPr id="4579" name="Google Shape;4579;p81"/>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1"/>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1"/>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2" name="Google Shape;4582;p81"/>
          <p:cNvGrpSpPr/>
          <p:nvPr/>
        </p:nvGrpSpPr>
        <p:grpSpPr>
          <a:xfrm>
            <a:off x="7459741" y="3204714"/>
            <a:ext cx="145405" cy="113794"/>
            <a:chOff x="4768325" y="2163475"/>
            <a:chExt cx="59700" cy="46725"/>
          </a:xfrm>
        </p:grpSpPr>
        <p:sp>
          <p:nvSpPr>
            <p:cNvPr id="4583" name="Google Shape;4583;p81"/>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1"/>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85" name="Google Shape;4585;p81"/>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1"/>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1"/>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1"/>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1"/>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1"/>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1" name="Google Shape;4591;p81"/>
          <p:cNvGrpSpPr/>
          <p:nvPr/>
        </p:nvGrpSpPr>
        <p:grpSpPr>
          <a:xfrm>
            <a:off x="7476059" y="3459808"/>
            <a:ext cx="112768" cy="106853"/>
            <a:chOff x="4768575" y="2253950"/>
            <a:chExt cx="46300" cy="43875"/>
          </a:xfrm>
        </p:grpSpPr>
        <p:sp>
          <p:nvSpPr>
            <p:cNvPr id="4592" name="Google Shape;4592;p81"/>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1"/>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4" name="Google Shape;4594;p81"/>
          <p:cNvGrpSpPr/>
          <p:nvPr/>
        </p:nvGrpSpPr>
        <p:grpSpPr>
          <a:xfrm>
            <a:off x="7775682" y="3948834"/>
            <a:ext cx="118187" cy="146246"/>
            <a:chOff x="4960900" y="2433225"/>
            <a:chExt cx="48525" cy="60050"/>
          </a:xfrm>
        </p:grpSpPr>
        <p:sp>
          <p:nvSpPr>
            <p:cNvPr id="4595" name="Google Shape;4595;p81"/>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1"/>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7" name="Google Shape;4597;p81"/>
          <p:cNvGrpSpPr/>
          <p:nvPr/>
        </p:nvGrpSpPr>
        <p:grpSpPr>
          <a:xfrm>
            <a:off x="7464247" y="4212895"/>
            <a:ext cx="136394" cy="143810"/>
            <a:chOff x="4854075" y="2527625"/>
            <a:chExt cx="56000" cy="59050"/>
          </a:xfrm>
        </p:grpSpPr>
        <p:sp>
          <p:nvSpPr>
            <p:cNvPr id="4598" name="Google Shape;4598;p81"/>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1"/>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00" name="Google Shape;4600;p81"/>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1"/>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1"/>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3" name="Google Shape;4603;p81"/>
          <p:cNvGrpSpPr/>
          <p:nvPr/>
        </p:nvGrpSpPr>
        <p:grpSpPr>
          <a:xfrm>
            <a:off x="8088458" y="3676639"/>
            <a:ext cx="99312" cy="160797"/>
            <a:chOff x="5059700" y="2334775"/>
            <a:chExt cx="40775" cy="66025"/>
          </a:xfrm>
        </p:grpSpPr>
        <p:sp>
          <p:nvSpPr>
            <p:cNvPr id="4604" name="Google Shape;4604;p81"/>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1"/>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1"/>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1"/>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1"/>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1"/>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1"/>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1"/>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1"/>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3" name="Google Shape;4613;p81"/>
          <p:cNvGrpSpPr/>
          <p:nvPr/>
        </p:nvGrpSpPr>
        <p:grpSpPr>
          <a:xfrm>
            <a:off x="8045622" y="3941771"/>
            <a:ext cx="184984" cy="160371"/>
            <a:chOff x="5037700" y="2430325"/>
            <a:chExt cx="75950" cy="65850"/>
          </a:xfrm>
        </p:grpSpPr>
        <p:sp>
          <p:nvSpPr>
            <p:cNvPr id="4614" name="Google Shape;4614;p81"/>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1"/>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 name="Google Shape;4616;p81"/>
          <p:cNvGrpSpPr/>
          <p:nvPr/>
        </p:nvGrpSpPr>
        <p:grpSpPr>
          <a:xfrm>
            <a:off x="7465128" y="3708223"/>
            <a:ext cx="173014" cy="97629"/>
            <a:chOff x="4756975" y="2341800"/>
            <a:chExt cx="91975" cy="51925"/>
          </a:xfrm>
        </p:grpSpPr>
        <p:sp>
          <p:nvSpPr>
            <p:cNvPr id="4617" name="Google Shape;4617;p81"/>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1"/>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1"/>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1"/>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1"/>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1"/>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81"/>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1"/>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1"/>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1"/>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1"/>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1"/>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1"/>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1"/>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1"/>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1"/>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1"/>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1"/>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1"/>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1"/>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7" name="Google Shape;4637;p81"/>
          <p:cNvGrpSpPr/>
          <p:nvPr/>
        </p:nvGrpSpPr>
        <p:grpSpPr>
          <a:xfrm>
            <a:off x="7732065" y="4196920"/>
            <a:ext cx="212497" cy="175761"/>
            <a:chOff x="4943575" y="2516350"/>
            <a:chExt cx="98675" cy="81700"/>
          </a:xfrm>
        </p:grpSpPr>
        <p:sp>
          <p:nvSpPr>
            <p:cNvPr id="4638" name="Google Shape;4638;p81"/>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1"/>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1"/>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1"/>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1"/>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1"/>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1"/>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1"/>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1"/>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1"/>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1"/>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1"/>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1"/>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1"/>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1"/>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1"/>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1"/>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1"/>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1"/>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1"/>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1"/>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1"/>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1"/>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1"/>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1"/>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1"/>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1"/>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1"/>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1"/>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1"/>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1"/>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1"/>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1"/>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81"/>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1"/>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1"/>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1"/>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81"/>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81"/>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1"/>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1"/>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1"/>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1"/>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1"/>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1"/>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1"/>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1"/>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1"/>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1"/>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1"/>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1"/>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1"/>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1"/>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1"/>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1"/>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1"/>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1"/>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1"/>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1"/>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1"/>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1"/>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1"/>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1"/>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1"/>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1"/>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1"/>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1"/>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1"/>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1"/>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1"/>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1"/>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1"/>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1"/>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1"/>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1"/>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1"/>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1"/>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1"/>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6" name="Google Shape;4716;p81"/>
          <p:cNvGrpSpPr/>
          <p:nvPr/>
        </p:nvGrpSpPr>
        <p:grpSpPr>
          <a:xfrm>
            <a:off x="1990126" y="3423163"/>
            <a:ext cx="965351" cy="134611"/>
            <a:chOff x="4411970" y="2962952"/>
            <a:chExt cx="706544" cy="104212"/>
          </a:xfrm>
        </p:grpSpPr>
        <p:sp>
          <p:nvSpPr>
            <p:cNvPr id="4717" name="Google Shape;4717;p81"/>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1"/>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1"/>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1"/>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1" name="Google Shape;4721;p81"/>
          <p:cNvGrpSpPr/>
          <p:nvPr/>
        </p:nvGrpSpPr>
        <p:grpSpPr>
          <a:xfrm>
            <a:off x="1990126" y="3012077"/>
            <a:ext cx="960158" cy="289172"/>
            <a:chOff x="4411970" y="2726085"/>
            <a:chExt cx="643107" cy="193659"/>
          </a:xfrm>
        </p:grpSpPr>
        <p:sp>
          <p:nvSpPr>
            <p:cNvPr id="4722" name="Google Shape;4722;p81"/>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1"/>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1"/>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 name="Google Shape;4725;p81"/>
          <p:cNvGrpSpPr/>
          <p:nvPr/>
        </p:nvGrpSpPr>
        <p:grpSpPr>
          <a:xfrm>
            <a:off x="993018" y="3278187"/>
            <a:ext cx="833173" cy="259209"/>
            <a:chOff x="4411970" y="4340222"/>
            <a:chExt cx="779467" cy="242683"/>
          </a:xfrm>
        </p:grpSpPr>
        <p:sp>
          <p:nvSpPr>
            <p:cNvPr id="4726" name="Google Shape;4726;p81"/>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1"/>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1"/>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9" name="Google Shape;4729;p81"/>
          <p:cNvGrpSpPr/>
          <p:nvPr/>
        </p:nvGrpSpPr>
        <p:grpSpPr>
          <a:xfrm>
            <a:off x="1990126" y="2673933"/>
            <a:ext cx="965160" cy="216230"/>
            <a:chOff x="4411970" y="2468674"/>
            <a:chExt cx="747317" cy="167425"/>
          </a:xfrm>
        </p:grpSpPr>
        <p:sp>
          <p:nvSpPr>
            <p:cNvPr id="4730" name="Google Shape;4730;p81"/>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1"/>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2" name="Google Shape;4732;p81"/>
          <p:cNvGrpSpPr/>
          <p:nvPr/>
        </p:nvGrpSpPr>
        <p:grpSpPr>
          <a:xfrm>
            <a:off x="988873" y="2578650"/>
            <a:ext cx="810451" cy="319148"/>
            <a:chOff x="4411970" y="3686602"/>
            <a:chExt cx="797845" cy="314215"/>
          </a:xfrm>
        </p:grpSpPr>
        <p:sp>
          <p:nvSpPr>
            <p:cNvPr id="4733" name="Google Shape;4733;p81"/>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1"/>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1"/>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1"/>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1"/>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8" name="Google Shape;4738;p81"/>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39" name="Google Shape;4739;p81"/>
          <p:cNvGrpSpPr/>
          <p:nvPr/>
        </p:nvGrpSpPr>
        <p:grpSpPr>
          <a:xfrm>
            <a:off x="988970" y="2333174"/>
            <a:ext cx="1970333" cy="208784"/>
            <a:chOff x="6336019" y="3733725"/>
            <a:chExt cx="2566206" cy="351310"/>
          </a:xfrm>
        </p:grpSpPr>
        <p:sp>
          <p:nvSpPr>
            <p:cNvPr id="4740" name="Google Shape;4740;p81"/>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1"/>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1"/>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1"/>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4" name="Google Shape;4744;p81"/>
          <p:cNvGrpSpPr/>
          <p:nvPr/>
        </p:nvGrpSpPr>
        <p:grpSpPr>
          <a:xfrm>
            <a:off x="1990126" y="3940729"/>
            <a:ext cx="946551" cy="153200"/>
            <a:chOff x="4404545" y="3301592"/>
            <a:chExt cx="782403" cy="129272"/>
          </a:xfrm>
        </p:grpSpPr>
        <p:sp>
          <p:nvSpPr>
            <p:cNvPr id="4745" name="Google Shape;4745;p81"/>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1"/>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7" name="Google Shape;4747;p81"/>
          <p:cNvGrpSpPr/>
          <p:nvPr/>
        </p:nvGrpSpPr>
        <p:grpSpPr>
          <a:xfrm>
            <a:off x="1990126" y="3679688"/>
            <a:ext cx="962257" cy="139127"/>
            <a:chOff x="4411970" y="3131459"/>
            <a:chExt cx="710520" cy="117397"/>
          </a:xfrm>
        </p:grpSpPr>
        <p:sp>
          <p:nvSpPr>
            <p:cNvPr id="4748" name="Google Shape;4748;p81"/>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1"/>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50" name="Google Shape;4750;p81"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1" name="Google Shape;4751;p81"/>
          <p:cNvGrpSpPr/>
          <p:nvPr/>
        </p:nvGrpSpPr>
        <p:grpSpPr>
          <a:xfrm>
            <a:off x="990271" y="3614482"/>
            <a:ext cx="823838" cy="458988"/>
            <a:chOff x="4411970" y="1801825"/>
            <a:chExt cx="734586" cy="409262"/>
          </a:xfrm>
        </p:grpSpPr>
        <p:sp>
          <p:nvSpPr>
            <p:cNvPr id="4752" name="Google Shape;4752;p81"/>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1"/>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4" name="Google Shape;4754;p81"/>
          <p:cNvGrpSpPr/>
          <p:nvPr/>
        </p:nvGrpSpPr>
        <p:grpSpPr>
          <a:xfrm>
            <a:off x="990271" y="4162908"/>
            <a:ext cx="856348" cy="212039"/>
            <a:chOff x="4411970" y="2233974"/>
            <a:chExt cx="763574" cy="189068"/>
          </a:xfrm>
        </p:grpSpPr>
        <p:sp>
          <p:nvSpPr>
            <p:cNvPr id="4755" name="Google Shape;4755;p81"/>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1"/>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7" name="Google Shape;4757;p81"/>
          <p:cNvGrpSpPr/>
          <p:nvPr/>
        </p:nvGrpSpPr>
        <p:grpSpPr>
          <a:xfrm>
            <a:off x="3100467" y="2338244"/>
            <a:ext cx="511602" cy="511602"/>
            <a:chOff x="5681300" y="2527788"/>
            <a:chExt cx="805800" cy="805800"/>
          </a:xfrm>
        </p:grpSpPr>
        <p:sp>
          <p:nvSpPr>
            <p:cNvPr id="4758" name="Google Shape;4758;p81"/>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1"/>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0" name="Google Shape;4760;p81"/>
          <p:cNvGrpSpPr/>
          <p:nvPr/>
        </p:nvGrpSpPr>
        <p:grpSpPr>
          <a:xfrm>
            <a:off x="3097662" y="3104827"/>
            <a:ext cx="513021" cy="512935"/>
            <a:chOff x="4049800" y="640400"/>
            <a:chExt cx="858900" cy="858900"/>
          </a:xfrm>
        </p:grpSpPr>
        <p:sp>
          <p:nvSpPr>
            <p:cNvPr id="4761" name="Google Shape;4761;p81"/>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1"/>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3" name="Google Shape;4763;p81"/>
          <p:cNvGrpSpPr/>
          <p:nvPr/>
        </p:nvGrpSpPr>
        <p:grpSpPr>
          <a:xfrm>
            <a:off x="3014861" y="3756719"/>
            <a:ext cx="686489" cy="686585"/>
            <a:chOff x="5080188" y="927900"/>
            <a:chExt cx="961200" cy="961200"/>
          </a:xfrm>
        </p:grpSpPr>
        <p:sp>
          <p:nvSpPr>
            <p:cNvPr id="4764" name="Google Shape;4764;p81"/>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1"/>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1"/>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1"/>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1"/>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1"/>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1"/>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1"/>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2" name="Google Shape;4772;p81"/>
          <p:cNvGrpSpPr/>
          <p:nvPr/>
        </p:nvGrpSpPr>
        <p:grpSpPr>
          <a:xfrm>
            <a:off x="3798012" y="3849448"/>
            <a:ext cx="510373" cy="510937"/>
            <a:chOff x="7508249" y="1522825"/>
            <a:chExt cx="1326332" cy="1322987"/>
          </a:xfrm>
        </p:grpSpPr>
        <p:sp>
          <p:nvSpPr>
            <p:cNvPr id="4773" name="Google Shape;4773;p81"/>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1"/>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1"/>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1"/>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1"/>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1"/>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1"/>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1"/>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1"/>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1"/>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3" name="Google Shape;4783;p81"/>
          <p:cNvGrpSpPr/>
          <p:nvPr/>
        </p:nvGrpSpPr>
        <p:grpSpPr>
          <a:xfrm>
            <a:off x="4489605" y="3850853"/>
            <a:ext cx="492652" cy="503348"/>
            <a:chOff x="6039282" y="1042577"/>
            <a:chExt cx="734315" cy="731929"/>
          </a:xfrm>
        </p:grpSpPr>
        <p:sp>
          <p:nvSpPr>
            <p:cNvPr id="4784" name="Google Shape;4784;p81"/>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1"/>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1"/>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1"/>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1"/>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1"/>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1"/>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1"/>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1"/>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1"/>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1"/>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1"/>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1"/>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1"/>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1"/>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1"/>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1"/>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1"/>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1"/>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1"/>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1"/>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5" name="Google Shape;4805;p81"/>
          <p:cNvGrpSpPr/>
          <p:nvPr/>
        </p:nvGrpSpPr>
        <p:grpSpPr>
          <a:xfrm>
            <a:off x="5130019" y="2346894"/>
            <a:ext cx="483304" cy="504902"/>
            <a:chOff x="1825800" y="1651625"/>
            <a:chExt cx="568125" cy="591775"/>
          </a:xfrm>
        </p:grpSpPr>
        <p:sp>
          <p:nvSpPr>
            <p:cNvPr id="4806" name="Google Shape;4806;p81"/>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1"/>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1"/>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1"/>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1"/>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1"/>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2" name="Google Shape;4812;p81"/>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1"/>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1"/>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1"/>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1"/>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infographics</a:t>
            </a:r>
            <a:r>
              <a:rPr lang="en" sz="1100">
                <a:solidFill>
                  <a:srgbClr val="FFFFFF"/>
                </a:solidFill>
              </a:rPr>
              <a:t> on Slidesgo.</a:t>
            </a:r>
            <a:endParaRPr sz="1100">
              <a:solidFill>
                <a:srgbClr val="FFFFFF"/>
              </a:solidFill>
            </a:endParaRPr>
          </a:p>
        </p:txBody>
      </p:sp>
      <p:sp>
        <p:nvSpPr>
          <p:cNvPr id="4817" name="Google Shape;4817;p8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4821"/>
        <p:cNvGrpSpPr/>
        <p:nvPr/>
      </p:nvGrpSpPr>
      <p:grpSpPr>
        <a:xfrm>
          <a:off x="0" y="0"/>
          <a:ext cx="0" cy="0"/>
          <a:chOff x="0" y="0"/>
          <a:chExt cx="0" cy="0"/>
        </a:xfrm>
      </p:grpSpPr>
      <p:grpSp>
        <p:nvGrpSpPr>
          <p:cNvPr id="4822" name="Google Shape;4822;p82"/>
          <p:cNvGrpSpPr/>
          <p:nvPr/>
        </p:nvGrpSpPr>
        <p:grpSpPr>
          <a:xfrm>
            <a:off x="722058" y="957091"/>
            <a:ext cx="2492868" cy="1379876"/>
            <a:chOff x="2654821" y="2311071"/>
            <a:chExt cx="2279715" cy="1262120"/>
          </a:xfrm>
        </p:grpSpPr>
        <p:grpSp>
          <p:nvGrpSpPr>
            <p:cNvPr id="4823" name="Google Shape;4823;p82"/>
            <p:cNvGrpSpPr/>
            <p:nvPr/>
          </p:nvGrpSpPr>
          <p:grpSpPr>
            <a:xfrm>
              <a:off x="4034269" y="2840745"/>
              <a:ext cx="40212" cy="36437"/>
              <a:chOff x="4293400" y="2574725"/>
              <a:chExt cx="84425" cy="80100"/>
            </a:xfrm>
          </p:grpSpPr>
          <p:sp>
            <p:nvSpPr>
              <p:cNvPr id="4824" name="Google Shape;4824;p82"/>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4825" name="Google Shape;4825;p82"/>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6" name="Google Shape;4826;p82"/>
            <p:cNvGrpSpPr/>
            <p:nvPr/>
          </p:nvGrpSpPr>
          <p:grpSpPr>
            <a:xfrm>
              <a:off x="3894606" y="2334874"/>
              <a:ext cx="913198" cy="518984"/>
              <a:chOff x="4000175" y="1462675"/>
              <a:chExt cx="1917275" cy="1140875"/>
            </a:xfrm>
          </p:grpSpPr>
          <p:sp>
            <p:nvSpPr>
              <p:cNvPr id="4827" name="Google Shape;4827;p82"/>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4828" name="Google Shape;4828;p82"/>
              <p:cNvGrpSpPr/>
              <p:nvPr/>
            </p:nvGrpSpPr>
            <p:grpSpPr>
              <a:xfrm>
                <a:off x="4000175" y="1462675"/>
                <a:ext cx="1917275" cy="1140875"/>
                <a:chOff x="4000175" y="1462675"/>
                <a:chExt cx="1917275" cy="1140875"/>
              </a:xfrm>
            </p:grpSpPr>
            <p:sp>
              <p:nvSpPr>
                <p:cNvPr id="4829" name="Google Shape;4829;p82"/>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4830" name="Google Shape;4830;p82"/>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2"/>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2"/>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2"/>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834" name="Google Shape;4834;p82"/>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35" name="Google Shape;4835;p82"/>
            <p:cNvGrpSpPr/>
            <p:nvPr/>
          </p:nvGrpSpPr>
          <p:grpSpPr>
            <a:xfrm>
              <a:off x="3875768" y="2846704"/>
              <a:ext cx="44796" cy="47366"/>
              <a:chOff x="3960625" y="2587825"/>
              <a:chExt cx="94050" cy="104125"/>
            </a:xfrm>
          </p:grpSpPr>
          <p:sp>
            <p:nvSpPr>
              <p:cNvPr id="4836" name="Google Shape;4836;p82"/>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4837" name="Google Shape;4837;p82"/>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8" name="Google Shape;4838;p82"/>
            <p:cNvGrpSpPr/>
            <p:nvPr/>
          </p:nvGrpSpPr>
          <p:grpSpPr>
            <a:xfrm>
              <a:off x="3782759" y="2807162"/>
              <a:ext cx="82686" cy="85487"/>
              <a:chOff x="3765350" y="2500900"/>
              <a:chExt cx="173600" cy="187925"/>
            </a:xfrm>
          </p:grpSpPr>
          <p:sp>
            <p:nvSpPr>
              <p:cNvPr id="4839" name="Google Shape;4839;p82"/>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4840" name="Google Shape;4840;p82"/>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2"/>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2"/>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2"/>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2"/>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5" name="Google Shape;4845;p82"/>
            <p:cNvGrpSpPr/>
            <p:nvPr/>
          </p:nvGrpSpPr>
          <p:grpSpPr>
            <a:xfrm>
              <a:off x="3775674" y="2798496"/>
              <a:ext cx="40545" cy="23564"/>
              <a:chOff x="3750475" y="2481850"/>
              <a:chExt cx="85125" cy="51800"/>
            </a:xfrm>
          </p:grpSpPr>
          <p:sp>
            <p:nvSpPr>
              <p:cNvPr id="4846" name="Google Shape;4846;p82"/>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2"/>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4848" name="Google Shape;4848;p82"/>
            <p:cNvGrpSpPr/>
            <p:nvPr/>
          </p:nvGrpSpPr>
          <p:grpSpPr>
            <a:xfrm>
              <a:off x="3716946" y="2776024"/>
              <a:ext cx="81971" cy="76912"/>
              <a:chOff x="3627175" y="2432450"/>
              <a:chExt cx="172100" cy="169075"/>
            </a:xfrm>
          </p:grpSpPr>
          <p:sp>
            <p:nvSpPr>
              <p:cNvPr id="4849" name="Google Shape;4849;p82"/>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2"/>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4851" name="Google Shape;4851;p82"/>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4852" name="Google Shape;4852;p82"/>
            <p:cNvGrpSpPr/>
            <p:nvPr/>
          </p:nvGrpSpPr>
          <p:grpSpPr>
            <a:xfrm>
              <a:off x="3685682" y="2845624"/>
              <a:ext cx="29311" cy="45055"/>
              <a:chOff x="3561536" y="2585450"/>
              <a:chExt cx="61539" cy="99045"/>
            </a:xfrm>
          </p:grpSpPr>
          <p:sp>
            <p:nvSpPr>
              <p:cNvPr id="4853" name="Google Shape;4853;p82"/>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2"/>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4855" name="Google Shape;4855;p82"/>
            <p:cNvGrpSpPr/>
            <p:nvPr/>
          </p:nvGrpSpPr>
          <p:grpSpPr>
            <a:xfrm>
              <a:off x="3849905" y="2572252"/>
              <a:ext cx="74339" cy="119559"/>
              <a:chOff x="3906325" y="1984500"/>
              <a:chExt cx="156075" cy="262825"/>
            </a:xfrm>
          </p:grpSpPr>
          <p:sp>
            <p:nvSpPr>
              <p:cNvPr id="4856" name="Google Shape;4856;p82"/>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4857" name="Google Shape;4857;p82"/>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8" name="Google Shape;4858;p82"/>
            <p:cNvGrpSpPr/>
            <p:nvPr/>
          </p:nvGrpSpPr>
          <p:grpSpPr>
            <a:xfrm>
              <a:off x="2654821" y="2414345"/>
              <a:ext cx="667570" cy="558731"/>
              <a:chOff x="1397225" y="1637375"/>
              <a:chExt cx="1401575" cy="1228250"/>
            </a:xfrm>
          </p:grpSpPr>
          <p:sp>
            <p:nvSpPr>
              <p:cNvPr id="4859" name="Google Shape;4859;p82"/>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4860" name="Google Shape;4860;p82"/>
              <p:cNvGrpSpPr/>
              <p:nvPr/>
            </p:nvGrpSpPr>
            <p:grpSpPr>
              <a:xfrm>
                <a:off x="1397225" y="1637375"/>
                <a:ext cx="1398775" cy="1228250"/>
                <a:chOff x="1397225" y="1637375"/>
                <a:chExt cx="1398775" cy="1228250"/>
              </a:xfrm>
            </p:grpSpPr>
            <p:sp>
              <p:nvSpPr>
                <p:cNvPr id="4861" name="Google Shape;4861;p82"/>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2"/>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63" name="Google Shape;4863;p82"/>
            <p:cNvGrpSpPr/>
            <p:nvPr/>
          </p:nvGrpSpPr>
          <p:grpSpPr>
            <a:xfrm>
              <a:off x="3230417" y="3103734"/>
              <a:ext cx="282982" cy="280332"/>
              <a:chOff x="2605700" y="3152850"/>
              <a:chExt cx="594125" cy="616250"/>
            </a:xfrm>
          </p:grpSpPr>
          <p:sp>
            <p:nvSpPr>
              <p:cNvPr id="4864" name="Google Shape;4864;p82"/>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4865" name="Google Shape;4865;p82"/>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4866" name="Google Shape;4866;p82"/>
            <p:cNvGrpSpPr/>
            <p:nvPr/>
          </p:nvGrpSpPr>
          <p:grpSpPr>
            <a:xfrm>
              <a:off x="3265985" y="3226989"/>
              <a:ext cx="87151" cy="346202"/>
              <a:chOff x="2680375" y="3423800"/>
              <a:chExt cx="182975" cy="761050"/>
            </a:xfrm>
          </p:grpSpPr>
          <p:sp>
            <p:nvSpPr>
              <p:cNvPr id="4867" name="Google Shape;4867;p82"/>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4868" name="Google Shape;4868;p82"/>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9" name="Google Shape;4869;p82"/>
            <p:cNvGrpSpPr/>
            <p:nvPr/>
          </p:nvGrpSpPr>
          <p:grpSpPr>
            <a:xfrm>
              <a:off x="3855466" y="3289811"/>
              <a:ext cx="112514" cy="94210"/>
              <a:chOff x="3918000" y="3561900"/>
              <a:chExt cx="236225" cy="207100"/>
            </a:xfrm>
          </p:grpSpPr>
          <p:sp>
            <p:nvSpPr>
              <p:cNvPr id="4870" name="Google Shape;4870;p82"/>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4871" name="Google Shape;4871;p82"/>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72" name="Google Shape;4872;p82"/>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2"/>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2"/>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4875" name="Google Shape;4875;p82"/>
            <p:cNvGrpSpPr/>
            <p:nvPr/>
          </p:nvGrpSpPr>
          <p:grpSpPr>
            <a:xfrm>
              <a:off x="2905224" y="2311071"/>
              <a:ext cx="596721" cy="528992"/>
              <a:chOff x="1922950" y="1410350"/>
              <a:chExt cx="1252825" cy="1162875"/>
            </a:xfrm>
          </p:grpSpPr>
          <p:sp>
            <p:nvSpPr>
              <p:cNvPr id="4876" name="Google Shape;4876;p82"/>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2"/>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2"/>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2"/>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2"/>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2"/>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2"/>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2"/>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2"/>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2"/>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2"/>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2"/>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2"/>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2"/>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2"/>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2"/>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4892" name="Google Shape;4892;p82"/>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2"/>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2"/>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2"/>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2"/>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2"/>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2"/>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2"/>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2"/>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2"/>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2"/>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2"/>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2"/>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2"/>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2"/>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2"/>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2"/>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2"/>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2"/>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2"/>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912" name="Google Shape;4912;p82"/>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913" name="Google Shape;4913;p82"/>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4" name="Google Shape;4914;p82"/>
            <p:cNvGrpSpPr/>
            <p:nvPr/>
          </p:nvGrpSpPr>
          <p:grpSpPr>
            <a:xfrm>
              <a:off x="3280929" y="3294542"/>
              <a:ext cx="109894" cy="272224"/>
              <a:chOff x="2711750" y="3572300"/>
              <a:chExt cx="230725" cy="598425"/>
            </a:xfrm>
          </p:grpSpPr>
          <p:sp>
            <p:nvSpPr>
              <p:cNvPr id="4915" name="Google Shape;4915;p82"/>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2"/>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17" name="Google Shape;4917;p82"/>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8" name="Google Shape;4918;p82"/>
            <p:cNvGrpSpPr/>
            <p:nvPr/>
          </p:nvGrpSpPr>
          <p:grpSpPr>
            <a:xfrm>
              <a:off x="3790439" y="2408636"/>
              <a:ext cx="73017" cy="75684"/>
              <a:chOff x="3781475" y="1624825"/>
              <a:chExt cx="153300" cy="166375"/>
            </a:xfrm>
          </p:grpSpPr>
          <p:sp>
            <p:nvSpPr>
              <p:cNvPr id="4919" name="Google Shape;4919;p82"/>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2"/>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2"/>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2"/>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23" name="Google Shape;4923;p82"/>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2"/>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2"/>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2"/>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2"/>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2"/>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2"/>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30" name="Google Shape;4930;p82"/>
            <p:cNvGrpSpPr/>
            <p:nvPr/>
          </p:nvGrpSpPr>
          <p:grpSpPr>
            <a:xfrm>
              <a:off x="4403342" y="3107749"/>
              <a:ext cx="316680" cy="101374"/>
              <a:chOff x="5068275" y="3161675"/>
              <a:chExt cx="664875" cy="222850"/>
            </a:xfrm>
          </p:grpSpPr>
          <p:sp>
            <p:nvSpPr>
              <p:cNvPr id="4931" name="Google Shape;4931;p82"/>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2"/>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2"/>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2"/>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35" name="Google Shape;4935;p82"/>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2"/>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2"/>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2"/>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2"/>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2"/>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2"/>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2"/>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2"/>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2"/>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2"/>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2"/>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2"/>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2"/>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2"/>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2"/>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2"/>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2"/>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2"/>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2"/>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2"/>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2"/>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2"/>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2"/>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2"/>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2"/>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2"/>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2"/>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2"/>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4" name="Google Shape;4964;p82"/>
            <p:cNvGrpSpPr/>
            <p:nvPr/>
          </p:nvGrpSpPr>
          <p:grpSpPr>
            <a:xfrm>
              <a:off x="3697513" y="2707266"/>
              <a:ext cx="59549" cy="79733"/>
              <a:chOff x="3586375" y="2281300"/>
              <a:chExt cx="125025" cy="175275"/>
            </a:xfrm>
          </p:grpSpPr>
          <p:sp>
            <p:nvSpPr>
              <p:cNvPr id="4965" name="Google Shape;4965;p82"/>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2"/>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67" name="Google Shape;4967;p82"/>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8" name="Google Shape;4968;p82"/>
            <p:cNvGrpSpPr/>
            <p:nvPr/>
          </p:nvGrpSpPr>
          <p:grpSpPr>
            <a:xfrm>
              <a:off x="4513224" y="3221724"/>
              <a:ext cx="274563" cy="280321"/>
              <a:chOff x="5298975" y="3412225"/>
              <a:chExt cx="576450" cy="616225"/>
            </a:xfrm>
          </p:grpSpPr>
          <p:sp>
            <p:nvSpPr>
              <p:cNvPr id="4969" name="Google Shape;4969;p82"/>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970" name="Google Shape;4970;p82"/>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1" name="Google Shape;4971;p82"/>
            <p:cNvGrpSpPr/>
            <p:nvPr/>
          </p:nvGrpSpPr>
          <p:grpSpPr>
            <a:xfrm>
              <a:off x="4824403" y="3421846"/>
              <a:ext cx="110132" cy="130647"/>
              <a:chOff x="5952300" y="3852150"/>
              <a:chExt cx="231225" cy="287200"/>
            </a:xfrm>
          </p:grpSpPr>
          <p:sp>
            <p:nvSpPr>
              <p:cNvPr id="4972" name="Google Shape;4972;p82"/>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2"/>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4" name="Google Shape;4974;p82"/>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2"/>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2"/>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2"/>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2"/>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2"/>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2"/>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2"/>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2" name="Google Shape;4982;p82"/>
            <p:cNvGrpSpPr/>
            <p:nvPr/>
          </p:nvGrpSpPr>
          <p:grpSpPr>
            <a:xfrm>
              <a:off x="4295710" y="3079670"/>
              <a:ext cx="14968" cy="27135"/>
              <a:chOff x="4842300" y="3099950"/>
              <a:chExt cx="31425" cy="59650"/>
            </a:xfrm>
          </p:grpSpPr>
          <p:sp>
            <p:nvSpPr>
              <p:cNvPr id="4983" name="Google Shape;4983;p82"/>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2"/>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2"/>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2"/>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87" name="Google Shape;4987;p82"/>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2"/>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2"/>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2"/>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2"/>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2"/>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2"/>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2"/>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95" name="Google Shape;4995;p82"/>
            <p:cNvGrpSpPr/>
            <p:nvPr/>
          </p:nvGrpSpPr>
          <p:grpSpPr>
            <a:xfrm>
              <a:off x="3831056" y="2816010"/>
              <a:ext cx="37378" cy="27612"/>
              <a:chOff x="3866750" y="2520350"/>
              <a:chExt cx="78475" cy="60700"/>
            </a:xfrm>
          </p:grpSpPr>
          <p:sp>
            <p:nvSpPr>
              <p:cNvPr id="4996" name="Google Shape;4996;p82"/>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2"/>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2"/>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2"/>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00" name="Google Shape;5000;p82"/>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2"/>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2"/>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2"/>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2"/>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2"/>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2"/>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2"/>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2"/>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2"/>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2"/>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2"/>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2"/>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2"/>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2"/>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2"/>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2"/>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017" name="Google Shape;5017;p82"/>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2"/>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2"/>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2"/>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2"/>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2"/>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2"/>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2"/>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2"/>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2"/>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2"/>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2"/>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029" name="Google Shape;5029;p82"/>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2"/>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2"/>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2"/>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2"/>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2"/>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2"/>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2"/>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2"/>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2"/>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2"/>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2"/>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2"/>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42" name="Google Shape;5042;p82"/>
            <p:cNvGrpSpPr/>
            <p:nvPr/>
          </p:nvGrpSpPr>
          <p:grpSpPr>
            <a:xfrm>
              <a:off x="3632736" y="3051591"/>
              <a:ext cx="63288" cy="45217"/>
              <a:chOff x="3450375" y="3038225"/>
              <a:chExt cx="132875" cy="99400"/>
            </a:xfrm>
          </p:grpSpPr>
          <p:sp>
            <p:nvSpPr>
              <p:cNvPr id="5043" name="Google Shape;5043;p82"/>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2"/>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45" name="Google Shape;5045;p82"/>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2"/>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2"/>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2"/>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2"/>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2"/>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2"/>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2"/>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2"/>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054" name="Google Shape;5054;p82"/>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2"/>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2"/>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2"/>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2"/>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2"/>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2"/>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2"/>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2"/>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2"/>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064" name="Google Shape;5064;p82"/>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2"/>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2"/>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2"/>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2"/>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2"/>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070" name="Google Shape;5070;p82"/>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2"/>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2"/>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2"/>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2"/>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2"/>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2"/>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2"/>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2"/>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2"/>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0" name="Google Shape;5080;p82"/>
          <p:cNvGrpSpPr/>
          <p:nvPr/>
        </p:nvGrpSpPr>
        <p:grpSpPr>
          <a:xfrm>
            <a:off x="719115" y="2852867"/>
            <a:ext cx="2622876" cy="1333540"/>
            <a:chOff x="238125" y="1038125"/>
            <a:chExt cx="7146800" cy="3633625"/>
          </a:xfrm>
        </p:grpSpPr>
        <p:sp>
          <p:nvSpPr>
            <p:cNvPr id="5081" name="Google Shape;5081;p82"/>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2"/>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2"/>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2"/>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2"/>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2"/>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2"/>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2"/>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2"/>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2"/>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2"/>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2"/>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2"/>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2"/>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2"/>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2"/>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2"/>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2"/>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2"/>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2"/>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2"/>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2"/>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2"/>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2"/>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2"/>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2"/>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2"/>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2"/>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2"/>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2"/>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2"/>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2"/>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2"/>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2"/>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2"/>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2"/>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2"/>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2"/>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2"/>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2"/>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2"/>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2"/>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2"/>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2"/>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2"/>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2"/>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2"/>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2"/>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2"/>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2"/>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2"/>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2"/>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2"/>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2"/>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2"/>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2"/>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2"/>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2"/>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2"/>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2"/>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2"/>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2"/>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2"/>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2"/>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2"/>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2"/>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2"/>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2"/>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2"/>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2"/>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2"/>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2"/>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2"/>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2"/>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2"/>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2"/>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2"/>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2"/>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2"/>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2"/>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2"/>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2"/>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2"/>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2"/>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2"/>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2"/>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2"/>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2"/>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2"/>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2"/>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2"/>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2"/>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2"/>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2"/>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2"/>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2"/>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2"/>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2"/>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2"/>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2"/>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2"/>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2"/>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2"/>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2"/>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2"/>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2"/>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2"/>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2"/>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2"/>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2"/>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2"/>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2"/>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2"/>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2"/>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2"/>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2"/>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2"/>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2"/>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2"/>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2"/>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2"/>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2"/>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2"/>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2"/>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2"/>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2"/>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2"/>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2"/>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2"/>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2"/>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2"/>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2"/>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2"/>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2"/>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2"/>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2"/>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2"/>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2"/>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2"/>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2"/>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2"/>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2"/>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2"/>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2"/>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2"/>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2"/>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2"/>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2"/>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2"/>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2"/>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2"/>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2"/>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2"/>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2"/>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2"/>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2"/>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2"/>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2"/>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2"/>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2"/>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2"/>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2"/>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2"/>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2"/>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2"/>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2"/>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2"/>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2"/>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2"/>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2"/>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2"/>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2"/>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2"/>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2"/>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2"/>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2"/>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2"/>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2"/>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2"/>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2"/>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2"/>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2"/>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2"/>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2"/>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2"/>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2"/>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2"/>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2"/>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2"/>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2"/>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2"/>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2"/>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2"/>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2"/>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2"/>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2"/>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2"/>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2"/>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2"/>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2"/>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2"/>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2"/>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2"/>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2"/>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2"/>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2"/>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2"/>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2"/>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2"/>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2"/>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2"/>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2"/>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2"/>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2"/>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2"/>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2"/>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2"/>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2"/>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2"/>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2"/>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2"/>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2"/>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2"/>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2"/>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2"/>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2"/>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2"/>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2"/>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2"/>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2"/>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2"/>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2"/>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2"/>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2"/>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2"/>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2"/>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2"/>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2"/>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2"/>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2"/>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2"/>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2"/>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2"/>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2"/>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2"/>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2"/>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2"/>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2"/>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2"/>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2"/>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2"/>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2"/>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2"/>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2"/>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2"/>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2"/>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2"/>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2"/>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2"/>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2"/>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2"/>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2"/>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2"/>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2"/>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2"/>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2"/>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2"/>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2"/>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2"/>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2"/>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2"/>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2"/>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2"/>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2"/>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2"/>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2"/>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2"/>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2"/>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2"/>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2"/>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2"/>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2"/>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2"/>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2"/>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2"/>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2"/>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2"/>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2"/>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2"/>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2"/>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2"/>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2"/>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2"/>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2"/>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2"/>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2"/>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2"/>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2"/>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2"/>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2"/>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2"/>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2"/>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2"/>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2"/>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2"/>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2"/>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2"/>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2"/>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2"/>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2"/>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2"/>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2"/>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2"/>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2"/>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2"/>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2"/>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2"/>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2"/>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2"/>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2"/>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2"/>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2"/>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2"/>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2"/>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2"/>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2"/>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2"/>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2"/>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2"/>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2"/>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2"/>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2"/>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2"/>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2"/>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2"/>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2"/>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2"/>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2"/>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2"/>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2"/>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2"/>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2"/>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2"/>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2"/>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2"/>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2"/>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2"/>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2"/>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2"/>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2"/>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2"/>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2"/>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2"/>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2"/>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2"/>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2"/>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2"/>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2"/>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2"/>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2"/>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2"/>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2"/>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2"/>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2"/>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2"/>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2"/>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2"/>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2"/>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2"/>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2"/>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2"/>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2"/>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2"/>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2"/>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2"/>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2"/>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2"/>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2"/>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2"/>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2"/>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2"/>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2"/>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2"/>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2"/>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2"/>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2"/>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2"/>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2"/>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2"/>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2"/>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2"/>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2"/>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2"/>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2"/>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2"/>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2"/>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2"/>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2"/>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2"/>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2"/>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2"/>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2"/>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2"/>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2"/>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2"/>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2"/>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2"/>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2"/>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2"/>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2"/>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2"/>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2"/>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2"/>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2"/>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2"/>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2"/>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2"/>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2"/>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2"/>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2"/>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2"/>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2"/>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2"/>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2"/>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2"/>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2"/>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2"/>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2"/>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2"/>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2"/>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2"/>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2"/>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2"/>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2"/>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2"/>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2"/>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2"/>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2"/>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2"/>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2"/>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2"/>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2"/>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2"/>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2"/>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2"/>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2"/>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2"/>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2"/>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2"/>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2"/>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2"/>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2"/>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2"/>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2"/>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2"/>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2"/>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2"/>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2"/>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2"/>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2"/>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2"/>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2"/>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2"/>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2"/>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2"/>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2"/>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2"/>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2"/>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2"/>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2"/>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2"/>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2"/>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2"/>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2"/>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2"/>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2"/>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2"/>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2"/>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2"/>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2"/>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2"/>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2"/>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2"/>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2"/>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2"/>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2"/>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2"/>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2"/>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2"/>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2"/>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2"/>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2"/>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2"/>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2"/>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2"/>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2"/>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2"/>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2"/>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2"/>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2"/>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2"/>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2"/>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2"/>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2"/>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2"/>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2"/>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2"/>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2"/>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2"/>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2"/>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2"/>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2"/>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2"/>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2"/>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2"/>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2"/>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2"/>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2"/>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2"/>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2"/>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2"/>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2"/>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2"/>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2"/>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2"/>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2"/>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2"/>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2"/>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2"/>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2"/>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2"/>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2"/>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2"/>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2"/>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2"/>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2"/>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2"/>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2"/>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2"/>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2"/>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2"/>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2"/>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2"/>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2"/>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2"/>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2"/>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2"/>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2"/>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2"/>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2"/>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2"/>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2"/>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2"/>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2"/>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2"/>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2"/>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2"/>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2"/>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2"/>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2"/>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2"/>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2"/>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2"/>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2"/>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2"/>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2"/>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2"/>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2"/>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2"/>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2"/>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2"/>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2"/>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2"/>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2"/>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2"/>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2"/>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2"/>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2"/>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2"/>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2"/>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2"/>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2"/>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2"/>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2"/>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2"/>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2"/>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2"/>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2"/>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2"/>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2"/>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2"/>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2"/>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2"/>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2"/>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2"/>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2"/>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2"/>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2"/>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2"/>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2"/>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2"/>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2"/>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2"/>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2"/>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2"/>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2"/>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2"/>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2"/>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2"/>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2"/>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2"/>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2"/>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2"/>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2"/>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2"/>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2"/>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2"/>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2"/>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2"/>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2"/>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2"/>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2"/>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2"/>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2"/>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2"/>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2"/>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2"/>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2"/>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2"/>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2"/>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2"/>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2"/>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2"/>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2"/>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2"/>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2"/>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2"/>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2"/>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2"/>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2"/>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2"/>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2"/>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2"/>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2"/>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2"/>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2"/>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2"/>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2"/>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2"/>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2"/>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2"/>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2"/>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2"/>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2"/>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2"/>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2"/>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2"/>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2"/>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2"/>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2"/>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2"/>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2"/>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2"/>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2"/>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2"/>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2"/>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2"/>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2"/>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2"/>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2"/>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2"/>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2"/>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2"/>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2"/>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2"/>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2"/>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2"/>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2"/>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2"/>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2"/>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2"/>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2"/>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2"/>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2"/>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2"/>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2"/>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2"/>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2"/>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2"/>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2"/>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2"/>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2"/>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2"/>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2"/>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2"/>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2"/>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2"/>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2"/>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2"/>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2"/>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2"/>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2"/>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2"/>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2"/>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2"/>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2"/>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2"/>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2"/>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2"/>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2"/>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2"/>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2"/>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2"/>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2"/>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2"/>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2"/>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2"/>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2"/>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2"/>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2"/>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2"/>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2"/>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2"/>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2"/>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2"/>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2"/>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2"/>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2"/>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2"/>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2"/>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2"/>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2"/>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2"/>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2"/>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2"/>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2"/>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2"/>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2"/>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2"/>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2"/>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2"/>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2"/>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2"/>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2"/>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2"/>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2"/>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2"/>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2"/>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2"/>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2"/>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2"/>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2"/>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2"/>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2"/>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2"/>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2"/>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2"/>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2"/>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2"/>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2"/>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2"/>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2"/>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2"/>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2"/>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2"/>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2"/>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2"/>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2"/>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2"/>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2"/>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2"/>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2"/>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2"/>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2"/>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2"/>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2"/>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2"/>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2"/>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2"/>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2"/>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2"/>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2"/>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2"/>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2"/>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2"/>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2"/>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2"/>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2"/>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2"/>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2"/>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2"/>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2"/>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2"/>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2"/>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2"/>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2"/>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2"/>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2"/>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2"/>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2"/>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2"/>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2"/>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2"/>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2"/>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2"/>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2"/>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2"/>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2"/>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2"/>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2"/>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2"/>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2"/>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2"/>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2"/>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2"/>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2"/>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2"/>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2"/>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2"/>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2"/>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2"/>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2"/>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2"/>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2"/>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2"/>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2"/>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2"/>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2"/>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2"/>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2"/>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2"/>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2"/>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2"/>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2"/>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2"/>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2"/>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2"/>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2"/>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2"/>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2"/>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2"/>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2"/>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2"/>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2"/>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2"/>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2"/>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2"/>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2"/>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2"/>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2"/>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2"/>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2"/>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2"/>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2"/>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2"/>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2"/>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2"/>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2"/>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2"/>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2"/>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2"/>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2"/>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2"/>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2"/>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2"/>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2"/>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2"/>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2"/>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2"/>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2"/>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2"/>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2"/>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2"/>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2"/>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2"/>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2"/>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2"/>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2"/>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2"/>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2"/>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2"/>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2"/>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2"/>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2"/>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2"/>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2"/>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2"/>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2"/>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2"/>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2"/>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2"/>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2"/>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2"/>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2"/>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2"/>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2"/>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2"/>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2"/>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2"/>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2"/>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2"/>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2"/>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2"/>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2"/>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2"/>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2"/>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2"/>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2"/>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2"/>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2"/>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2"/>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2"/>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2"/>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2"/>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2"/>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2"/>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2"/>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2"/>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2"/>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2"/>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2"/>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2"/>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2"/>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2"/>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2"/>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2"/>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2"/>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2"/>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2"/>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2"/>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2"/>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2"/>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2"/>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2"/>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2"/>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2"/>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2"/>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2"/>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2"/>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2"/>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2"/>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2"/>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2"/>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2"/>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2"/>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2"/>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2"/>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2"/>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2"/>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2"/>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2"/>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2"/>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2"/>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2"/>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2"/>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2"/>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2"/>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2"/>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2"/>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2"/>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2"/>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2"/>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2"/>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2"/>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2"/>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2"/>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2"/>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2"/>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2"/>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2"/>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2"/>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2"/>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2"/>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2"/>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2"/>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2"/>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2"/>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2"/>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2"/>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2"/>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2"/>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2"/>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2"/>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2"/>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2"/>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2"/>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2"/>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2"/>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2"/>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2"/>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2"/>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2"/>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2"/>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2"/>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2"/>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2"/>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2"/>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2"/>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2"/>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2"/>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2"/>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2"/>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2"/>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2"/>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2"/>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2"/>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2"/>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2"/>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2"/>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2"/>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2"/>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2"/>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2"/>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2"/>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2"/>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2"/>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2"/>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2"/>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2"/>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2"/>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2"/>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2"/>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2"/>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2"/>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2"/>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2"/>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2"/>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2"/>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2"/>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2"/>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2"/>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2"/>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2"/>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2"/>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2"/>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2"/>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2"/>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2"/>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2"/>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2"/>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2"/>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2"/>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2"/>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2"/>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2"/>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2"/>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2"/>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2"/>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2"/>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2"/>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2"/>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2"/>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2"/>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2"/>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2"/>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2"/>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2"/>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2"/>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2"/>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2"/>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2"/>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2"/>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2"/>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2"/>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2"/>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2"/>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2"/>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2"/>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2"/>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2"/>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2"/>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2"/>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2"/>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2"/>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2"/>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2"/>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2"/>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2"/>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2"/>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2"/>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2"/>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2"/>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2"/>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2"/>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2"/>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2"/>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2"/>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2"/>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2"/>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2"/>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2"/>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2"/>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2"/>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2"/>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2"/>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2"/>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2"/>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2"/>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2"/>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2"/>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2"/>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2"/>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2"/>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2"/>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2"/>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2"/>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2"/>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2"/>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2"/>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2"/>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2"/>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2"/>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2"/>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2"/>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2"/>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2"/>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2"/>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2"/>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2"/>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2"/>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2"/>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2"/>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2"/>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2"/>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2"/>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2"/>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2"/>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2"/>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2"/>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2"/>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2"/>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2"/>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2"/>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2"/>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2"/>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2"/>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2"/>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2"/>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2"/>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2"/>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2"/>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2"/>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2"/>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2"/>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2"/>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2"/>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2"/>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2"/>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2"/>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2"/>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2"/>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2"/>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2"/>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2"/>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2"/>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2"/>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2"/>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2"/>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2"/>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2"/>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2"/>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2"/>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2"/>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2"/>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2"/>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2"/>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2"/>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2"/>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2"/>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2"/>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2"/>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2"/>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2"/>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2"/>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2"/>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2"/>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2"/>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2"/>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2"/>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2"/>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2"/>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2"/>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2"/>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2"/>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2"/>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2"/>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2"/>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2"/>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2"/>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2"/>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2"/>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2"/>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2"/>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2"/>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2"/>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2"/>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2"/>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2"/>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2"/>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2"/>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2"/>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2"/>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2"/>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2"/>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2"/>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2"/>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2"/>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2"/>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2"/>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2"/>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2"/>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2"/>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2"/>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2"/>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2"/>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2"/>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2"/>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2"/>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2"/>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2"/>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2"/>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2"/>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2"/>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2"/>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2"/>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2"/>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2"/>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2"/>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2"/>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2"/>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2"/>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2"/>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2"/>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2"/>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2"/>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2"/>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2"/>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2"/>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2"/>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2"/>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2"/>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2"/>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2"/>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2"/>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2"/>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2"/>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2"/>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2"/>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2"/>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2"/>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2"/>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2"/>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2"/>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2"/>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2"/>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2"/>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2"/>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2"/>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2"/>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2"/>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2"/>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2"/>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2"/>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2"/>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2"/>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2"/>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2"/>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2"/>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2"/>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2"/>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2"/>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2"/>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2"/>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2"/>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2"/>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2"/>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2"/>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2"/>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2"/>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2"/>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2"/>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2"/>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2"/>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2"/>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2"/>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2"/>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2"/>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2"/>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2"/>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2"/>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2"/>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2"/>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2"/>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2"/>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2"/>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2"/>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2"/>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2"/>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2"/>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2"/>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2"/>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2"/>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2"/>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2"/>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2"/>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2"/>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2"/>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2"/>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2"/>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2"/>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2"/>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2"/>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2"/>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2"/>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2"/>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2"/>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2"/>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2"/>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2"/>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2"/>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2"/>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2"/>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2"/>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2"/>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2"/>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2"/>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2"/>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2"/>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2"/>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2"/>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2"/>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2"/>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2"/>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2"/>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2"/>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2"/>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2"/>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2"/>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2"/>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2"/>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2"/>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2"/>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2"/>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2"/>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2"/>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2"/>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2"/>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2"/>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2"/>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2"/>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2"/>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2"/>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2"/>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2"/>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2"/>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2"/>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2"/>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2"/>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2"/>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2"/>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2"/>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2"/>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2"/>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2"/>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2"/>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2"/>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2"/>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2"/>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2"/>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2"/>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2"/>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2"/>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2"/>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2"/>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2"/>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2"/>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2"/>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2"/>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2"/>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2"/>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2"/>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2"/>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2"/>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2"/>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2"/>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2"/>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2"/>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2"/>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2"/>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2"/>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2"/>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2"/>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2"/>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2"/>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2"/>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2"/>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2"/>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2"/>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2"/>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2"/>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2"/>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2"/>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2"/>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2"/>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2"/>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2"/>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2"/>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2"/>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2"/>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2"/>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2"/>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2"/>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2"/>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2"/>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2"/>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2"/>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2"/>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2"/>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2"/>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2"/>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2"/>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2"/>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2"/>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2"/>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2"/>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2"/>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2"/>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2"/>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2"/>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2"/>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2"/>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2"/>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2"/>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2"/>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2"/>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2"/>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2"/>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2"/>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2"/>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2"/>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2"/>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2"/>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2"/>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2"/>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2"/>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2"/>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2"/>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2"/>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2"/>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2"/>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2"/>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2"/>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2"/>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2"/>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2"/>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2"/>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2"/>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2"/>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2"/>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2"/>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2"/>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2"/>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2"/>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2"/>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2"/>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2"/>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2"/>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2"/>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2"/>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2"/>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2"/>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2"/>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2"/>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2"/>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2"/>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2"/>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2"/>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2"/>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2"/>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2"/>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2"/>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2"/>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2"/>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2"/>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2"/>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2"/>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2"/>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2"/>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2"/>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2"/>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2"/>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2"/>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2"/>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2"/>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2"/>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2"/>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2"/>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2"/>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2"/>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2"/>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2"/>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2"/>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82"/>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2"/>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2"/>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2"/>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2"/>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2"/>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2"/>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2"/>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2"/>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2"/>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2"/>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2"/>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2"/>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2"/>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2"/>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2"/>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2"/>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2"/>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2"/>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2"/>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2"/>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2"/>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2"/>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2"/>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2"/>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2"/>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2"/>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2"/>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2"/>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2"/>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2"/>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2"/>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2"/>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2"/>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2"/>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2"/>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2"/>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2"/>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2"/>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2"/>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2"/>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2"/>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2"/>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2"/>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2"/>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2"/>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2"/>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2"/>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2"/>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2"/>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2"/>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2"/>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2"/>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2"/>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2"/>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2"/>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2"/>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2"/>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2"/>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2"/>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2"/>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2"/>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2"/>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2"/>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2"/>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2"/>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2"/>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2"/>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2"/>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2"/>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3" name="Google Shape;6653;p82"/>
          <p:cNvGrpSpPr/>
          <p:nvPr/>
        </p:nvGrpSpPr>
        <p:grpSpPr>
          <a:xfrm>
            <a:off x="5834043" y="994977"/>
            <a:ext cx="2590840" cy="1380235"/>
            <a:chOff x="233350" y="949250"/>
            <a:chExt cx="7137300" cy="3802300"/>
          </a:xfrm>
        </p:grpSpPr>
        <p:sp>
          <p:nvSpPr>
            <p:cNvPr id="6654" name="Google Shape;6654;p8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5" name="Google Shape;6705;p82"/>
          <p:cNvGrpSpPr/>
          <p:nvPr/>
        </p:nvGrpSpPr>
        <p:grpSpPr>
          <a:xfrm>
            <a:off x="7648472" y="3039750"/>
            <a:ext cx="104231" cy="320340"/>
            <a:chOff x="7564426" y="3224343"/>
            <a:chExt cx="119985" cy="368801"/>
          </a:xfrm>
        </p:grpSpPr>
        <p:sp>
          <p:nvSpPr>
            <p:cNvPr id="6706" name="Google Shape;6706;p82"/>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2"/>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8" name="Google Shape;6708;p82"/>
          <p:cNvGrpSpPr/>
          <p:nvPr/>
        </p:nvGrpSpPr>
        <p:grpSpPr>
          <a:xfrm>
            <a:off x="7347961" y="3033852"/>
            <a:ext cx="189489" cy="332132"/>
            <a:chOff x="8370831" y="3202002"/>
            <a:chExt cx="218129" cy="382376"/>
          </a:xfrm>
        </p:grpSpPr>
        <p:sp>
          <p:nvSpPr>
            <p:cNvPr id="6709" name="Google Shape;6709;p82"/>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2"/>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1" name="Google Shape;6711;p82"/>
          <p:cNvGrpSpPr/>
          <p:nvPr/>
        </p:nvGrpSpPr>
        <p:grpSpPr>
          <a:xfrm>
            <a:off x="8071350" y="3444984"/>
            <a:ext cx="309429" cy="267000"/>
            <a:chOff x="6742064" y="3750480"/>
            <a:chExt cx="399315" cy="344560"/>
          </a:xfrm>
        </p:grpSpPr>
        <p:sp>
          <p:nvSpPr>
            <p:cNvPr id="6712" name="Google Shape;6712;p82"/>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2"/>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4" name="Google Shape;6714;p82"/>
          <p:cNvGrpSpPr/>
          <p:nvPr/>
        </p:nvGrpSpPr>
        <p:grpSpPr>
          <a:xfrm>
            <a:off x="7610369" y="3796031"/>
            <a:ext cx="180437" cy="281608"/>
            <a:chOff x="7248525" y="3739696"/>
            <a:chExt cx="230531" cy="359790"/>
          </a:xfrm>
        </p:grpSpPr>
        <p:sp>
          <p:nvSpPr>
            <p:cNvPr id="6715" name="Google Shape;6715;p82"/>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2"/>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7" name="Google Shape;6717;p82"/>
          <p:cNvGrpSpPr/>
          <p:nvPr/>
        </p:nvGrpSpPr>
        <p:grpSpPr>
          <a:xfrm>
            <a:off x="7856288" y="3439255"/>
            <a:ext cx="162896" cy="278710"/>
            <a:chOff x="7601242" y="3729267"/>
            <a:chExt cx="222566" cy="380803"/>
          </a:xfrm>
        </p:grpSpPr>
        <p:sp>
          <p:nvSpPr>
            <p:cNvPr id="6718" name="Google Shape;6718;p82"/>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2"/>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0" name="Google Shape;6720;p82"/>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1" name="Google Shape;6721;p82"/>
          <p:cNvGrpSpPr/>
          <p:nvPr/>
        </p:nvGrpSpPr>
        <p:grpSpPr>
          <a:xfrm>
            <a:off x="7345934" y="3440396"/>
            <a:ext cx="193543" cy="275990"/>
            <a:chOff x="8304647" y="3738687"/>
            <a:chExt cx="225076" cy="320956"/>
          </a:xfrm>
        </p:grpSpPr>
        <p:sp>
          <p:nvSpPr>
            <p:cNvPr id="6722" name="Google Shape;6722;p82"/>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2"/>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2"/>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5" name="Google Shape;6725;p82"/>
          <p:cNvGrpSpPr/>
          <p:nvPr/>
        </p:nvGrpSpPr>
        <p:grpSpPr>
          <a:xfrm>
            <a:off x="7618426" y="3440396"/>
            <a:ext cx="178492" cy="275990"/>
            <a:chOff x="8615101" y="3738687"/>
            <a:chExt cx="207573" cy="320956"/>
          </a:xfrm>
        </p:grpSpPr>
        <p:sp>
          <p:nvSpPr>
            <p:cNvPr id="6726" name="Google Shape;6726;p82"/>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2"/>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2"/>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9" name="Google Shape;6729;p82"/>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0" name="Google Shape;6730;p82"/>
          <p:cNvGrpSpPr/>
          <p:nvPr/>
        </p:nvGrpSpPr>
        <p:grpSpPr>
          <a:xfrm>
            <a:off x="6013131" y="3561884"/>
            <a:ext cx="557670" cy="511283"/>
            <a:chOff x="6015419" y="3716859"/>
            <a:chExt cx="557671" cy="511283"/>
          </a:xfrm>
        </p:grpSpPr>
        <p:sp>
          <p:nvSpPr>
            <p:cNvPr id="6731" name="Google Shape;6731;p82"/>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2" name="Google Shape;6732;p82"/>
            <p:cNvGrpSpPr/>
            <p:nvPr/>
          </p:nvGrpSpPr>
          <p:grpSpPr>
            <a:xfrm>
              <a:off x="6036094" y="3716980"/>
              <a:ext cx="529860" cy="510468"/>
              <a:chOff x="6036094" y="3716980"/>
              <a:chExt cx="529860" cy="510468"/>
            </a:xfrm>
          </p:grpSpPr>
          <p:sp>
            <p:nvSpPr>
              <p:cNvPr id="6733" name="Google Shape;6733;p82"/>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2"/>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2"/>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2"/>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2"/>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2"/>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2"/>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2"/>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2"/>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2"/>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43" name="Google Shape;6743;p82"/>
          <p:cNvGrpSpPr/>
          <p:nvPr/>
        </p:nvGrpSpPr>
        <p:grpSpPr>
          <a:xfrm>
            <a:off x="6642016" y="2918653"/>
            <a:ext cx="576302" cy="511871"/>
            <a:chOff x="6644304" y="3073628"/>
            <a:chExt cx="576302" cy="511871"/>
          </a:xfrm>
        </p:grpSpPr>
        <p:sp>
          <p:nvSpPr>
            <p:cNvPr id="6744" name="Google Shape;6744;p82"/>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5" name="Google Shape;6745;p82"/>
            <p:cNvGrpSpPr/>
            <p:nvPr/>
          </p:nvGrpSpPr>
          <p:grpSpPr>
            <a:xfrm>
              <a:off x="6712169" y="3085440"/>
              <a:ext cx="481622" cy="494913"/>
              <a:chOff x="6712169" y="3085440"/>
              <a:chExt cx="481622" cy="494913"/>
            </a:xfrm>
          </p:grpSpPr>
          <p:sp>
            <p:nvSpPr>
              <p:cNvPr id="6746" name="Google Shape;6746;p82"/>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2"/>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2"/>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2"/>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2"/>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51" name="Google Shape;6751;p82"/>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2"/>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2"/>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54" name="Google Shape;6754;p82"/>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5" name="Google Shape;6755;p82"/>
          <p:cNvGrpSpPr/>
          <p:nvPr/>
        </p:nvGrpSpPr>
        <p:grpSpPr>
          <a:xfrm>
            <a:off x="6649867" y="3561648"/>
            <a:ext cx="560631" cy="511352"/>
            <a:chOff x="6652154" y="3716623"/>
            <a:chExt cx="560631" cy="511352"/>
          </a:xfrm>
        </p:grpSpPr>
        <p:sp>
          <p:nvSpPr>
            <p:cNvPr id="6756" name="Google Shape;6756;p82"/>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7" name="Google Shape;6757;p82"/>
            <p:cNvGrpSpPr/>
            <p:nvPr/>
          </p:nvGrpSpPr>
          <p:grpSpPr>
            <a:xfrm>
              <a:off x="6669657" y="3716715"/>
              <a:ext cx="466779" cy="464290"/>
              <a:chOff x="6669657" y="3716715"/>
              <a:chExt cx="466779" cy="464290"/>
            </a:xfrm>
          </p:grpSpPr>
          <p:sp>
            <p:nvSpPr>
              <p:cNvPr id="6758" name="Google Shape;6758;p82"/>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2"/>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2"/>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2"/>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2"/>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2"/>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2"/>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2"/>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2"/>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2"/>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2"/>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2"/>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2"/>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71" name="Google Shape;6771;p82"/>
          <p:cNvGrpSpPr/>
          <p:nvPr/>
        </p:nvGrpSpPr>
        <p:grpSpPr>
          <a:xfrm>
            <a:off x="7843958" y="3843056"/>
            <a:ext cx="187557" cy="187557"/>
            <a:chOff x="8565775" y="671075"/>
            <a:chExt cx="441000" cy="441000"/>
          </a:xfrm>
        </p:grpSpPr>
        <p:sp>
          <p:nvSpPr>
            <p:cNvPr id="6772" name="Google Shape;6772;p82"/>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2"/>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74" name="Google Shape;6774;p82"/>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2"/>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6" name="Google Shape;6776;p82"/>
          <p:cNvGrpSpPr/>
          <p:nvPr/>
        </p:nvGrpSpPr>
        <p:grpSpPr>
          <a:xfrm>
            <a:off x="5997813" y="2921275"/>
            <a:ext cx="587871" cy="512373"/>
            <a:chOff x="6000100" y="3076250"/>
            <a:chExt cx="587871" cy="512373"/>
          </a:xfrm>
        </p:grpSpPr>
        <p:sp>
          <p:nvSpPr>
            <p:cNvPr id="6777" name="Google Shape;6777;p82"/>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8" name="Google Shape;6778;p82"/>
            <p:cNvGrpSpPr/>
            <p:nvPr/>
          </p:nvGrpSpPr>
          <p:grpSpPr>
            <a:xfrm>
              <a:off x="6031360" y="3076713"/>
              <a:ext cx="539107" cy="480965"/>
              <a:chOff x="6031360" y="3076713"/>
              <a:chExt cx="539107" cy="480965"/>
            </a:xfrm>
          </p:grpSpPr>
          <p:sp>
            <p:nvSpPr>
              <p:cNvPr id="6779" name="Google Shape;6779;p82"/>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2"/>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2"/>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2"/>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2"/>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2"/>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2"/>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86" name="Google Shape;6786;p82"/>
          <p:cNvGrpSpPr/>
          <p:nvPr/>
        </p:nvGrpSpPr>
        <p:grpSpPr>
          <a:xfrm>
            <a:off x="3416804" y="902588"/>
            <a:ext cx="2310381" cy="1488888"/>
            <a:chOff x="229225" y="549050"/>
            <a:chExt cx="7161750" cy="4615275"/>
          </a:xfrm>
        </p:grpSpPr>
        <p:sp>
          <p:nvSpPr>
            <p:cNvPr id="6787" name="Google Shape;6787;p82"/>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2"/>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2"/>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2"/>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2"/>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2"/>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2"/>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2"/>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2"/>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2"/>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2"/>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2"/>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2"/>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2"/>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2"/>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2"/>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2"/>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2"/>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2"/>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2"/>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2"/>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2"/>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2"/>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2"/>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2"/>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2"/>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2"/>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2"/>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2"/>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2"/>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2"/>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2"/>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2"/>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2"/>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2"/>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2"/>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2"/>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2"/>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2"/>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2"/>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2"/>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2"/>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2"/>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2"/>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2"/>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2"/>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2"/>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2"/>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2"/>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2"/>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2"/>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2"/>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2"/>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2"/>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2"/>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2"/>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2"/>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2"/>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2"/>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2"/>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2"/>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2"/>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2"/>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2"/>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2"/>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2"/>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2"/>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2"/>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2"/>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2"/>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2"/>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2"/>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2"/>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2"/>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2"/>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2"/>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2"/>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2"/>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2"/>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2"/>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2"/>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2"/>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2"/>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2"/>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2"/>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2"/>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2"/>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2"/>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2"/>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2"/>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2"/>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2"/>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2"/>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2"/>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2"/>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2"/>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2"/>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2"/>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2"/>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2"/>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2"/>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2"/>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2"/>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2"/>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2"/>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2"/>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2"/>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2"/>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2"/>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2"/>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2"/>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2"/>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2"/>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2"/>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2"/>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2"/>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2"/>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4" name="Google Shape;6904;p82"/>
          <p:cNvGrpSpPr/>
          <p:nvPr/>
        </p:nvGrpSpPr>
        <p:grpSpPr>
          <a:xfrm>
            <a:off x="3514722" y="2832485"/>
            <a:ext cx="2310282" cy="1374222"/>
            <a:chOff x="238125" y="732525"/>
            <a:chExt cx="7130500" cy="4241425"/>
          </a:xfrm>
        </p:grpSpPr>
        <p:sp>
          <p:nvSpPr>
            <p:cNvPr id="6905" name="Google Shape;6905;p82"/>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2"/>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2"/>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2"/>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2"/>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2"/>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2"/>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2"/>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2"/>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2"/>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2"/>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2"/>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2"/>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2"/>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2"/>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2"/>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2"/>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2"/>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2"/>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2"/>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2"/>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2"/>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2"/>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2"/>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2"/>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2"/>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2"/>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2"/>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2"/>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2"/>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2"/>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2"/>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2"/>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2"/>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2"/>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2"/>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2"/>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2"/>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2"/>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2"/>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2"/>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2"/>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2"/>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2"/>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2"/>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2"/>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2"/>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2"/>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2"/>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2"/>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2"/>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2"/>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2"/>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2"/>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2"/>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2"/>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2"/>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2"/>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2"/>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2"/>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2"/>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2"/>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2"/>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2"/>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2"/>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2"/>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2"/>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2"/>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2"/>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2"/>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2"/>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2"/>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2"/>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2"/>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2"/>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2"/>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2"/>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2"/>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2"/>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2"/>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2"/>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2"/>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2"/>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2"/>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2"/>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2"/>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2"/>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2"/>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2"/>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2"/>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2"/>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2"/>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2"/>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2"/>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2"/>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2"/>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2"/>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2"/>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2"/>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2"/>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2"/>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2"/>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2"/>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2"/>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2"/>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2"/>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2"/>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2"/>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2"/>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2"/>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2"/>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2"/>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2"/>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2"/>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7022"/>
        <p:cNvGrpSpPr/>
        <p:nvPr/>
      </p:nvGrpSpPr>
      <p:grpSpPr>
        <a:xfrm>
          <a:off x="0" y="0"/>
          <a:ext cx="0" cy="0"/>
          <a:chOff x="0" y="0"/>
          <a:chExt cx="0" cy="0"/>
        </a:xfrm>
      </p:grpSpPr>
      <p:grpSp>
        <p:nvGrpSpPr>
          <p:cNvPr id="7023" name="Google Shape;7023;p83"/>
          <p:cNvGrpSpPr/>
          <p:nvPr/>
        </p:nvGrpSpPr>
        <p:grpSpPr>
          <a:xfrm>
            <a:off x="729274" y="969771"/>
            <a:ext cx="2507799" cy="206239"/>
            <a:chOff x="106648" y="895722"/>
            <a:chExt cx="4481413" cy="374300"/>
          </a:xfrm>
        </p:grpSpPr>
        <p:grpSp>
          <p:nvGrpSpPr>
            <p:cNvPr id="7024" name="Google Shape;7024;p83"/>
            <p:cNvGrpSpPr/>
            <p:nvPr/>
          </p:nvGrpSpPr>
          <p:grpSpPr>
            <a:xfrm>
              <a:off x="2233276" y="895722"/>
              <a:ext cx="1082667" cy="223591"/>
              <a:chOff x="4808316" y="2800065"/>
              <a:chExt cx="1999386" cy="412910"/>
            </a:xfrm>
          </p:grpSpPr>
          <p:sp>
            <p:nvSpPr>
              <p:cNvPr id="7025" name="Google Shape;7025;p83"/>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6" name="Google Shape;7026;p83"/>
              <p:cNvGrpSpPr/>
              <p:nvPr/>
            </p:nvGrpSpPr>
            <p:grpSpPr>
              <a:xfrm>
                <a:off x="4808316" y="2800065"/>
                <a:ext cx="92400" cy="411825"/>
                <a:chOff x="845575" y="2563700"/>
                <a:chExt cx="92400" cy="411825"/>
              </a:xfrm>
            </p:grpSpPr>
            <p:cxnSp>
              <p:nvCxnSpPr>
                <p:cNvPr id="7027" name="Google Shape;7027;p8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028" name="Google Shape;7028;p8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29" name="Google Shape;7029;p83"/>
            <p:cNvGrpSpPr/>
            <p:nvPr/>
          </p:nvGrpSpPr>
          <p:grpSpPr>
            <a:xfrm>
              <a:off x="106648" y="895722"/>
              <a:ext cx="1088401" cy="223591"/>
              <a:chOff x="881025" y="2800065"/>
              <a:chExt cx="2009975" cy="412910"/>
            </a:xfrm>
          </p:grpSpPr>
          <p:sp>
            <p:nvSpPr>
              <p:cNvPr id="7030" name="Google Shape;7030;p83"/>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31" name="Google Shape;7031;p83"/>
              <p:cNvGrpSpPr/>
              <p:nvPr/>
            </p:nvGrpSpPr>
            <p:grpSpPr>
              <a:xfrm>
                <a:off x="881025" y="2800065"/>
                <a:ext cx="92400" cy="411825"/>
                <a:chOff x="845575" y="2563700"/>
                <a:chExt cx="92400" cy="411825"/>
              </a:xfrm>
            </p:grpSpPr>
            <p:cxnSp>
              <p:nvCxnSpPr>
                <p:cNvPr id="7032" name="Google Shape;7032;p8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033" name="Google Shape;7033;p8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34" name="Google Shape;7034;p83"/>
            <p:cNvGrpSpPr/>
            <p:nvPr/>
          </p:nvGrpSpPr>
          <p:grpSpPr>
            <a:xfrm>
              <a:off x="1172346" y="1047018"/>
              <a:ext cx="1083151" cy="223003"/>
              <a:chOff x="2849073" y="3079467"/>
              <a:chExt cx="2000279" cy="411825"/>
            </a:xfrm>
          </p:grpSpPr>
          <p:sp>
            <p:nvSpPr>
              <p:cNvPr id="7035" name="Google Shape;7035;p83"/>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36" name="Google Shape;7036;p83"/>
              <p:cNvGrpSpPr/>
              <p:nvPr/>
            </p:nvGrpSpPr>
            <p:grpSpPr>
              <a:xfrm rot="10800000">
                <a:off x="2849073" y="3079467"/>
                <a:ext cx="92400" cy="411825"/>
                <a:chOff x="2070100" y="2563700"/>
                <a:chExt cx="92400" cy="411825"/>
              </a:xfrm>
            </p:grpSpPr>
            <p:cxnSp>
              <p:nvCxnSpPr>
                <p:cNvPr id="7037" name="Google Shape;7037;p8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038" name="Google Shape;7038;p8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39" name="Google Shape;7039;p83"/>
            <p:cNvGrpSpPr/>
            <p:nvPr/>
          </p:nvGrpSpPr>
          <p:grpSpPr>
            <a:xfrm>
              <a:off x="3290132" y="1047018"/>
              <a:ext cx="1297929" cy="223003"/>
              <a:chOff x="6760035" y="3079467"/>
              <a:chExt cx="2396914" cy="411825"/>
            </a:xfrm>
          </p:grpSpPr>
          <p:sp>
            <p:nvSpPr>
              <p:cNvPr id="7040" name="Google Shape;7040;p83"/>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1" name="Google Shape;7041;p83"/>
              <p:cNvGrpSpPr/>
              <p:nvPr/>
            </p:nvGrpSpPr>
            <p:grpSpPr>
              <a:xfrm rot="10800000">
                <a:off x="6760035" y="3079467"/>
                <a:ext cx="92400" cy="411825"/>
                <a:chOff x="2070100" y="2563700"/>
                <a:chExt cx="92400" cy="411825"/>
              </a:xfrm>
            </p:grpSpPr>
            <p:cxnSp>
              <p:nvCxnSpPr>
                <p:cNvPr id="7042" name="Google Shape;7042;p8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043" name="Google Shape;7043;p8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044" name="Google Shape;7044;p83"/>
          <p:cNvGrpSpPr/>
          <p:nvPr/>
        </p:nvGrpSpPr>
        <p:grpSpPr>
          <a:xfrm>
            <a:off x="2147036" y="3369142"/>
            <a:ext cx="1086701" cy="799429"/>
            <a:chOff x="2183288" y="3555572"/>
            <a:chExt cx="1136241" cy="835873"/>
          </a:xfrm>
        </p:grpSpPr>
        <p:sp>
          <p:nvSpPr>
            <p:cNvPr id="7045" name="Google Shape;7045;p83"/>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6" name="Google Shape;7046;p83"/>
            <p:cNvGrpSpPr/>
            <p:nvPr/>
          </p:nvGrpSpPr>
          <p:grpSpPr>
            <a:xfrm>
              <a:off x="2205895" y="3637269"/>
              <a:ext cx="1089848" cy="724993"/>
              <a:chOff x="2205895" y="3637269"/>
              <a:chExt cx="1089848" cy="724993"/>
            </a:xfrm>
          </p:grpSpPr>
          <p:sp>
            <p:nvSpPr>
              <p:cNvPr id="7047" name="Google Shape;7047;p83"/>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3"/>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3"/>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3"/>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3"/>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3"/>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3" name="Google Shape;7053;p83"/>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54" name="Google Shape;7054;p83"/>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055" name="Google Shape;7055;p83"/>
            <p:cNvGrpSpPr/>
            <p:nvPr/>
          </p:nvGrpSpPr>
          <p:grpSpPr>
            <a:xfrm>
              <a:off x="3173850" y="3779426"/>
              <a:ext cx="145679" cy="70048"/>
              <a:chOff x="3173850" y="3779426"/>
              <a:chExt cx="145679" cy="70048"/>
            </a:xfrm>
          </p:grpSpPr>
          <p:cxnSp>
            <p:nvCxnSpPr>
              <p:cNvPr id="7056" name="Google Shape;7056;p83"/>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7057" name="Google Shape;7057;p83"/>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8" name="Google Shape;7058;p83"/>
            <p:cNvGrpSpPr/>
            <p:nvPr/>
          </p:nvGrpSpPr>
          <p:grpSpPr>
            <a:xfrm>
              <a:off x="2183288" y="4139483"/>
              <a:ext cx="145133" cy="70048"/>
              <a:chOff x="2183288" y="4139483"/>
              <a:chExt cx="145133" cy="70048"/>
            </a:xfrm>
          </p:grpSpPr>
          <p:cxnSp>
            <p:nvCxnSpPr>
              <p:cNvPr id="7059" name="Google Shape;7059;p83"/>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7060" name="Google Shape;7060;p83"/>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1" name="Google Shape;7061;p83"/>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62" name="Google Shape;7062;p83"/>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063" name="Google Shape;7063;p83"/>
            <p:cNvGrpSpPr/>
            <p:nvPr/>
          </p:nvGrpSpPr>
          <p:grpSpPr>
            <a:xfrm>
              <a:off x="2943836" y="4268886"/>
              <a:ext cx="60717" cy="122559"/>
              <a:chOff x="2943836" y="4268886"/>
              <a:chExt cx="60717" cy="122559"/>
            </a:xfrm>
          </p:grpSpPr>
          <p:sp>
            <p:nvSpPr>
              <p:cNvPr id="7064" name="Google Shape;7064;p83"/>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65" name="Google Shape;7065;p83"/>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7066" name="Google Shape;7066;p83"/>
          <p:cNvGrpSpPr/>
          <p:nvPr/>
        </p:nvGrpSpPr>
        <p:grpSpPr>
          <a:xfrm>
            <a:off x="3409981" y="1290142"/>
            <a:ext cx="1675870" cy="758251"/>
            <a:chOff x="3530532" y="1496185"/>
            <a:chExt cx="1562000" cy="706730"/>
          </a:xfrm>
        </p:grpSpPr>
        <p:cxnSp>
          <p:nvCxnSpPr>
            <p:cNvPr id="7067" name="Google Shape;7067;p83"/>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7068" name="Google Shape;7068;p83"/>
            <p:cNvGrpSpPr/>
            <p:nvPr/>
          </p:nvGrpSpPr>
          <p:grpSpPr>
            <a:xfrm>
              <a:off x="3530532" y="1496185"/>
              <a:ext cx="323430" cy="463587"/>
              <a:chOff x="3530532" y="1496185"/>
              <a:chExt cx="323430" cy="463587"/>
            </a:xfrm>
          </p:grpSpPr>
          <p:grpSp>
            <p:nvGrpSpPr>
              <p:cNvPr id="7069" name="Google Shape;7069;p83"/>
              <p:cNvGrpSpPr/>
              <p:nvPr/>
            </p:nvGrpSpPr>
            <p:grpSpPr>
              <a:xfrm>
                <a:off x="3567462" y="1496185"/>
                <a:ext cx="286500" cy="361376"/>
                <a:chOff x="3567462" y="1496185"/>
                <a:chExt cx="286500" cy="361376"/>
              </a:xfrm>
            </p:grpSpPr>
            <p:cxnSp>
              <p:nvCxnSpPr>
                <p:cNvPr id="7070" name="Google Shape;7070;p83"/>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071" name="Google Shape;7071;p83"/>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72" name="Google Shape;7072;p83"/>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3" name="Google Shape;7073;p83"/>
            <p:cNvGrpSpPr/>
            <p:nvPr/>
          </p:nvGrpSpPr>
          <p:grpSpPr>
            <a:xfrm>
              <a:off x="3891569" y="1779209"/>
              <a:ext cx="323945" cy="423706"/>
              <a:chOff x="3891569" y="1779209"/>
              <a:chExt cx="323945" cy="423706"/>
            </a:xfrm>
          </p:grpSpPr>
          <p:grpSp>
            <p:nvGrpSpPr>
              <p:cNvPr id="7074" name="Google Shape;7074;p83"/>
              <p:cNvGrpSpPr/>
              <p:nvPr/>
            </p:nvGrpSpPr>
            <p:grpSpPr>
              <a:xfrm>
                <a:off x="3929014" y="1881638"/>
                <a:ext cx="286500" cy="321278"/>
                <a:chOff x="3929014" y="1881638"/>
                <a:chExt cx="286500" cy="321278"/>
              </a:xfrm>
            </p:grpSpPr>
            <p:cxnSp>
              <p:nvCxnSpPr>
                <p:cNvPr id="7075" name="Google Shape;7075;p83"/>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7076" name="Google Shape;7076;p83"/>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77" name="Google Shape;7077;p83"/>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8" name="Google Shape;7078;p83"/>
            <p:cNvGrpSpPr/>
            <p:nvPr/>
          </p:nvGrpSpPr>
          <p:grpSpPr>
            <a:xfrm>
              <a:off x="4252606" y="1496185"/>
              <a:ext cx="324721" cy="463587"/>
              <a:chOff x="4252606" y="1496185"/>
              <a:chExt cx="324721" cy="463587"/>
            </a:xfrm>
          </p:grpSpPr>
          <p:grpSp>
            <p:nvGrpSpPr>
              <p:cNvPr id="7079" name="Google Shape;7079;p83"/>
              <p:cNvGrpSpPr/>
              <p:nvPr/>
            </p:nvGrpSpPr>
            <p:grpSpPr>
              <a:xfrm>
                <a:off x="4290828" y="1496185"/>
                <a:ext cx="286500" cy="361376"/>
                <a:chOff x="4290828" y="1496185"/>
                <a:chExt cx="286500" cy="361376"/>
              </a:xfrm>
            </p:grpSpPr>
            <p:cxnSp>
              <p:nvCxnSpPr>
                <p:cNvPr id="7080" name="Google Shape;7080;p83"/>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081" name="Google Shape;7081;p83"/>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82" name="Google Shape;7082;p83"/>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3" name="Google Shape;7083;p83"/>
            <p:cNvGrpSpPr/>
            <p:nvPr/>
          </p:nvGrpSpPr>
          <p:grpSpPr>
            <a:xfrm>
              <a:off x="4613643" y="1763716"/>
              <a:ext cx="325308" cy="439200"/>
              <a:chOff x="4613643" y="1763716"/>
              <a:chExt cx="325308" cy="439200"/>
            </a:xfrm>
          </p:grpSpPr>
          <p:grpSp>
            <p:nvGrpSpPr>
              <p:cNvPr id="7084" name="Google Shape;7084;p83"/>
              <p:cNvGrpSpPr/>
              <p:nvPr/>
            </p:nvGrpSpPr>
            <p:grpSpPr>
              <a:xfrm>
                <a:off x="4652451" y="1879538"/>
                <a:ext cx="286500" cy="323378"/>
                <a:chOff x="4652451" y="1879538"/>
                <a:chExt cx="286500" cy="323378"/>
              </a:xfrm>
            </p:grpSpPr>
            <p:cxnSp>
              <p:nvCxnSpPr>
                <p:cNvPr id="7085" name="Google Shape;7085;p83"/>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7086" name="Google Shape;7086;p83"/>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87" name="Google Shape;7087;p83"/>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88" name="Google Shape;7088;p83"/>
          <p:cNvGrpSpPr/>
          <p:nvPr/>
        </p:nvGrpSpPr>
        <p:grpSpPr>
          <a:xfrm>
            <a:off x="3421841" y="2143768"/>
            <a:ext cx="1652173" cy="391517"/>
            <a:chOff x="3512551" y="2358270"/>
            <a:chExt cx="1597383" cy="378533"/>
          </a:xfrm>
        </p:grpSpPr>
        <p:cxnSp>
          <p:nvCxnSpPr>
            <p:cNvPr id="7089" name="Google Shape;7089;p83"/>
            <p:cNvCxnSpPr>
              <a:stCxn id="7090" idx="6"/>
              <a:endCxn id="7091"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7092" name="Google Shape;7092;p83"/>
            <p:cNvGrpSpPr/>
            <p:nvPr/>
          </p:nvGrpSpPr>
          <p:grpSpPr>
            <a:xfrm>
              <a:off x="3512551" y="2358270"/>
              <a:ext cx="225647" cy="307714"/>
              <a:chOff x="2182679" y="2004714"/>
              <a:chExt cx="792300" cy="1080458"/>
            </a:xfrm>
          </p:grpSpPr>
          <p:cxnSp>
            <p:nvCxnSpPr>
              <p:cNvPr id="7093" name="Google Shape;7093;p83"/>
              <p:cNvCxnSpPr>
                <a:stCxn id="7094"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090" name="Google Shape;7090;p83"/>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83"/>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5" name="Google Shape;7095;p83"/>
            <p:cNvGrpSpPr/>
            <p:nvPr/>
          </p:nvGrpSpPr>
          <p:grpSpPr>
            <a:xfrm>
              <a:off x="3969644" y="2440153"/>
              <a:ext cx="225853" cy="296651"/>
              <a:chOff x="3775710" y="1729289"/>
              <a:chExt cx="136500" cy="179289"/>
            </a:xfrm>
          </p:grpSpPr>
          <p:cxnSp>
            <p:nvCxnSpPr>
              <p:cNvPr id="7096" name="Google Shape;7096;p83"/>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7097" name="Google Shape;7097;p83"/>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3"/>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9" name="Google Shape;7099;p83"/>
            <p:cNvGrpSpPr/>
            <p:nvPr/>
          </p:nvGrpSpPr>
          <p:grpSpPr>
            <a:xfrm>
              <a:off x="4427051" y="2358270"/>
              <a:ext cx="225647" cy="307714"/>
              <a:chOff x="5393704" y="2004714"/>
              <a:chExt cx="792300" cy="1080458"/>
            </a:xfrm>
          </p:grpSpPr>
          <p:cxnSp>
            <p:nvCxnSpPr>
              <p:cNvPr id="7100" name="Google Shape;7100;p83"/>
              <p:cNvCxnSpPr>
                <a:stCxn id="7101"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102" name="Google Shape;7102;p83"/>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3"/>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3" name="Google Shape;7103;p83"/>
            <p:cNvGrpSpPr/>
            <p:nvPr/>
          </p:nvGrpSpPr>
          <p:grpSpPr>
            <a:xfrm>
              <a:off x="4884287" y="2440252"/>
              <a:ext cx="225647" cy="296532"/>
              <a:chOff x="6999166" y="2292572"/>
              <a:chExt cx="792300" cy="1041192"/>
            </a:xfrm>
          </p:grpSpPr>
          <p:cxnSp>
            <p:nvCxnSpPr>
              <p:cNvPr id="7104" name="Google Shape;7104;p83"/>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7091" name="Google Shape;7091;p83"/>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3"/>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06" name="Google Shape;7106;p83"/>
          <p:cNvGrpSpPr/>
          <p:nvPr/>
        </p:nvGrpSpPr>
        <p:grpSpPr>
          <a:xfrm>
            <a:off x="6842649" y="979967"/>
            <a:ext cx="1581844" cy="732818"/>
            <a:chOff x="634175" y="2986275"/>
            <a:chExt cx="3147949" cy="1458344"/>
          </a:xfrm>
        </p:grpSpPr>
        <p:cxnSp>
          <p:nvCxnSpPr>
            <p:cNvPr id="7107" name="Google Shape;7107;p83"/>
            <p:cNvCxnSpPr>
              <a:stCxn id="7108" idx="4"/>
              <a:endCxn id="7109"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7110" name="Google Shape;7110;p83"/>
            <p:cNvCxnSpPr>
              <a:stCxn id="7109" idx="0"/>
              <a:endCxn id="7111"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112" name="Google Shape;7112;p83"/>
            <p:cNvCxnSpPr>
              <a:stCxn id="7111" idx="4"/>
              <a:endCxn id="7113"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114" name="Google Shape;7114;p83"/>
            <p:cNvCxnSpPr>
              <a:stCxn id="7113" idx="0"/>
              <a:endCxn id="7115"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7115" name="Google Shape;7115;p83"/>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111" name="Google Shape;7111;p83"/>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108" name="Google Shape;7108;p83"/>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113" name="Google Shape;7113;p83"/>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109" name="Google Shape;7109;p83"/>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116" name="Google Shape;7116;p83"/>
          <p:cNvGrpSpPr/>
          <p:nvPr/>
        </p:nvGrpSpPr>
        <p:grpSpPr>
          <a:xfrm>
            <a:off x="3410364" y="2674277"/>
            <a:ext cx="1675128" cy="313674"/>
            <a:chOff x="998425" y="1182125"/>
            <a:chExt cx="1065400" cy="199500"/>
          </a:xfrm>
        </p:grpSpPr>
        <p:sp>
          <p:nvSpPr>
            <p:cNvPr id="7117" name="Google Shape;7117;p83"/>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3"/>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3"/>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3"/>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83"/>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2" name="Google Shape;7122;p83"/>
          <p:cNvGrpSpPr/>
          <p:nvPr/>
        </p:nvGrpSpPr>
        <p:grpSpPr>
          <a:xfrm>
            <a:off x="3410363" y="3630244"/>
            <a:ext cx="1675129" cy="525345"/>
            <a:chOff x="5194708" y="3484366"/>
            <a:chExt cx="3148148" cy="987304"/>
          </a:xfrm>
        </p:grpSpPr>
        <p:grpSp>
          <p:nvGrpSpPr>
            <p:cNvPr id="7123" name="Google Shape;7123;p83"/>
            <p:cNvGrpSpPr/>
            <p:nvPr/>
          </p:nvGrpSpPr>
          <p:grpSpPr>
            <a:xfrm>
              <a:off x="7531521" y="3484366"/>
              <a:ext cx="811335" cy="987304"/>
              <a:chOff x="3379425" y="1617275"/>
              <a:chExt cx="1090650" cy="1327200"/>
            </a:xfrm>
          </p:grpSpPr>
          <p:sp>
            <p:nvSpPr>
              <p:cNvPr id="7124" name="Google Shape;7124;p83"/>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3"/>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3"/>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7" name="Google Shape;7127;p83"/>
            <p:cNvGrpSpPr/>
            <p:nvPr/>
          </p:nvGrpSpPr>
          <p:grpSpPr>
            <a:xfrm>
              <a:off x="6752546" y="3484366"/>
              <a:ext cx="811428" cy="987304"/>
              <a:chOff x="2332275" y="1617275"/>
              <a:chExt cx="1090775" cy="1327200"/>
            </a:xfrm>
          </p:grpSpPr>
          <p:sp>
            <p:nvSpPr>
              <p:cNvPr id="7128" name="Google Shape;7128;p83"/>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3"/>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3"/>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1" name="Google Shape;7131;p83"/>
            <p:cNvGrpSpPr/>
            <p:nvPr/>
          </p:nvGrpSpPr>
          <p:grpSpPr>
            <a:xfrm>
              <a:off x="5973664" y="3484366"/>
              <a:ext cx="811335" cy="987304"/>
              <a:chOff x="1285250" y="1617275"/>
              <a:chExt cx="1090650" cy="1327200"/>
            </a:xfrm>
          </p:grpSpPr>
          <p:sp>
            <p:nvSpPr>
              <p:cNvPr id="7132" name="Google Shape;7132;p83"/>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3"/>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3"/>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5" name="Google Shape;7135;p83"/>
            <p:cNvGrpSpPr/>
            <p:nvPr/>
          </p:nvGrpSpPr>
          <p:grpSpPr>
            <a:xfrm>
              <a:off x="5194708" y="3484366"/>
              <a:ext cx="811409" cy="987304"/>
              <a:chOff x="238125" y="1617275"/>
              <a:chExt cx="1090750" cy="1327200"/>
            </a:xfrm>
          </p:grpSpPr>
          <p:sp>
            <p:nvSpPr>
              <p:cNvPr id="7136" name="Google Shape;7136;p83"/>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3"/>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3"/>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39" name="Google Shape;7139;p83"/>
          <p:cNvGrpSpPr/>
          <p:nvPr/>
        </p:nvGrpSpPr>
        <p:grpSpPr>
          <a:xfrm>
            <a:off x="6844048" y="2276133"/>
            <a:ext cx="1579046" cy="522230"/>
            <a:chOff x="6853641" y="2534077"/>
            <a:chExt cx="1515545" cy="501229"/>
          </a:xfrm>
        </p:grpSpPr>
        <p:grpSp>
          <p:nvGrpSpPr>
            <p:cNvPr id="7140" name="Google Shape;7140;p83"/>
            <p:cNvGrpSpPr/>
            <p:nvPr/>
          </p:nvGrpSpPr>
          <p:grpSpPr>
            <a:xfrm>
              <a:off x="6853641" y="2618923"/>
              <a:ext cx="1515545" cy="324556"/>
              <a:chOff x="6853641" y="2618923"/>
              <a:chExt cx="1515545" cy="324556"/>
            </a:xfrm>
          </p:grpSpPr>
          <p:sp>
            <p:nvSpPr>
              <p:cNvPr id="7141" name="Google Shape;7141;p83"/>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3"/>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3"/>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3"/>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3"/>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46" name="Google Shape;7146;p83"/>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3"/>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3"/>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3"/>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3"/>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1" name="Google Shape;7151;p83"/>
          <p:cNvGrpSpPr/>
          <p:nvPr/>
        </p:nvGrpSpPr>
        <p:grpSpPr>
          <a:xfrm>
            <a:off x="3438940" y="3151173"/>
            <a:ext cx="1617976" cy="346616"/>
            <a:chOff x="1808063" y="4294338"/>
            <a:chExt cx="3370782" cy="721817"/>
          </a:xfrm>
        </p:grpSpPr>
        <p:sp>
          <p:nvSpPr>
            <p:cNvPr id="7152" name="Google Shape;7152;p83"/>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3"/>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83"/>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3"/>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3"/>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3"/>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3"/>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3"/>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3"/>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3"/>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2" name="Google Shape;7162;p83"/>
          <p:cNvGrpSpPr/>
          <p:nvPr/>
        </p:nvGrpSpPr>
        <p:grpSpPr>
          <a:xfrm>
            <a:off x="5264936" y="3817923"/>
            <a:ext cx="1417067" cy="350605"/>
            <a:chOff x="4234950" y="2101012"/>
            <a:chExt cx="4219974" cy="1044090"/>
          </a:xfrm>
        </p:grpSpPr>
        <p:sp>
          <p:nvSpPr>
            <p:cNvPr id="7163" name="Google Shape;7163;p83"/>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3"/>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3"/>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3"/>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3"/>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3"/>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3"/>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3"/>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3"/>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3"/>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3"/>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3"/>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3"/>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3"/>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3"/>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3"/>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9" name="Google Shape;7179;p83"/>
          <p:cNvGrpSpPr/>
          <p:nvPr/>
        </p:nvGrpSpPr>
        <p:grpSpPr>
          <a:xfrm>
            <a:off x="6840408" y="1808681"/>
            <a:ext cx="1586327" cy="371557"/>
            <a:chOff x="1247650" y="2075423"/>
            <a:chExt cx="6648477" cy="1557238"/>
          </a:xfrm>
        </p:grpSpPr>
        <p:sp>
          <p:nvSpPr>
            <p:cNvPr id="7180" name="Google Shape;7180;p83"/>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3"/>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3"/>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3"/>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3"/>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3"/>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6" name="Google Shape;7186;p83"/>
          <p:cNvGrpSpPr/>
          <p:nvPr/>
        </p:nvGrpSpPr>
        <p:grpSpPr>
          <a:xfrm>
            <a:off x="5271678" y="961870"/>
            <a:ext cx="1415601" cy="1648533"/>
            <a:chOff x="1839112" y="2209163"/>
            <a:chExt cx="1918159" cy="2233784"/>
          </a:xfrm>
        </p:grpSpPr>
        <p:sp>
          <p:nvSpPr>
            <p:cNvPr id="7187" name="Google Shape;7187;p83"/>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3"/>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3"/>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90" name="Google Shape;7190;p83"/>
            <p:cNvCxnSpPr>
              <a:stCxn id="7187" idx="6"/>
              <a:endCxn id="7188"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191" name="Google Shape;7191;p83"/>
            <p:cNvCxnSpPr>
              <a:stCxn id="7188" idx="4"/>
              <a:endCxn id="7192"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7193" name="Google Shape;7193;p83"/>
            <p:cNvCxnSpPr>
              <a:stCxn id="7192" idx="6"/>
              <a:endCxn id="7189"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194" name="Google Shape;7194;p83"/>
            <p:cNvCxnSpPr>
              <a:stCxn id="7189" idx="4"/>
              <a:endCxn id="7195"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7192" name="Google Shape;7192;p83"/>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3"/>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3"/>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97" name="Google Shape;7197;p83"/>
            <p:cNvCxnSpPr>
              <a:endCxn id="7196"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7198" name="Google Shape;7198;p83"/>
          <p:cNvGrpSpPr/>
          <p:nvPr/>
        </p:nvGrpSpPr>
        <p:grpSpPr>
          <a:xfrm>
            <a:off x="3428944" y="979954"/>
            <a:ext cx="1637968" cy="154942"/>
            <a:chOff x="238125" y="2506075"/>
            <a:chExt cx="7115411" cy="673075"/>
          </a:xfrm>
        </p:grpSpPr>
        <p:sp>
          <p:nvSpPr>
            <p:cNvPr id="7199" name="Google Shape;7199;p83"/>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3"/>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3"/>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3"/>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3"/>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4" name="Google Shape;7204;p83"/>
          <p:cNvGrpSpPr/>
          <p:nvPr/>
        </p:nvGrpSpPr>
        <p:grpSpPr>
          <a:xfrm>
            <a:off x="1969680" y="1294672"/>
            <a:ext cx="1262932" cy="785408"/>
            <a:chOff x="548861" y="389676"/>
            <a:chExt cx="3843371" cy="2390163"/>
          </a:xfrm>
        </p:grpSpPr>
        <p:cxnSp>
          <p:nvCxnSpPr>
            <p:cNvPr id="7205" name="Google Shape;7205;p83"/>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206" name="Google Shape;7206;p83"/>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207" name="Google Shape;7207;p83"/>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208" name="Google Shape;7208;p83"/>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7209" name="Google Shape;7209;p83"/>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210" name="Google Shape;7210;p83"/>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11" name="Google Shape;7211;p83"/>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212" name="Google Shape;7212;p83"/>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3"/>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3"/>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3"/>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3"/>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3"/>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8" name="Google Shape;7218;p83"/>
          <p:cNvGrpSpPr/>
          <p:nvPr/>
        </p:nvGrpSpPr>
        <p:grpSpPr>
          <a:xfrm>
            <a:off x="757812" y="2401550"/>
            <a:ext cx="1412054" cy="633562"/>
            <a:chOff x="1187400" y="2529299"/>
            <a:chExt cx="6769193" cy="2241903"/>
          </a:xfrm>
        </p:grpSpPr>
        <p:sp>
          <p:nvSpPr>
            <p:cNvPr id="7219" name="Google Shape;7219;p83"/>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7220" name="Google Shape;7220;p83"/>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221" name="Google Shape;7221;p83"/>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222" name="Google Shape;7222;p83"/>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223" name="Google Shape;7223;p83"/>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224" name="Google Shape;7224;p83"/>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225" name="Google Shape;7225;p83"/>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7226" name="Google Shape;7226;p83"/>
            <p:cNvCxnSpPr>
              <a:stCxn id="7219" idx="2"/>
              <a:endCxn id="7220"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227" name="Google Shape;7227;p83"/>
            <p:cNvCxnSpPr>
              <a:stCxn id="7221" idx="0"/>
              <a:endCxn id="7219"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228" name="Google Shape;7228;p83"/>
            <p:cNvCxnSpPr>
              <a:stCxn id="7221" idx="2"/>
              <a:endCxn id="7223"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229" name="Google Shape;7229;p83"/>
            <p:cNvCxnSpPr>
              <a:stCxn id="7222" idx="0"/>
              <a:endCxn id="7221"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230" name="Google Shape;7230;p83"/>
            <p:cNvCxnSpPr>
              <a:stCxn id="7220" idx="2"/>
              <a:endCxn id="7225"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231" name="Google Shape;7231;p83"/>
            <p:cNvCxnSpPr>
              <a:stCxn id="7224" idx="0"/>
              <a:endCxn id="7220"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7232" name="Google Shape;7232;p83"/>
          <p:cNvGrpSpPr/>
          <p:nvPr/>
        </p:nvGrpSpPr>
        <p:grpSpPr>
          <a:xfrm>
            <a:off x="6844058" y="2894258"/>
            <a:ext cx="1579035" cy="540873"/>
            <a:chOff x="6895650" y="3126697"/>
            <a:chExt cx="1436662" cy="492105"/>
          </a:xfrm>
        </p:grpSpPr>
        <p:sp>
          <p:nvSpPr>
            <p:cNvPr id="7233" name="Google Shape;7233;p83"/>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3"/>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3"/>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3"/>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3"/>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8" name="Google Shape;7238;p83"/>
            <p:cNvGrpSpPr/>
            <p:nvPr/>
          </p:nvGrpSpPr>
          <p:grpSpPr>
            <a:xfrm>
              <a:off x="6995957" y="3335810"/>
              <a:ext cx="1230393" cy="71754"/>
              <a:chOff x="6995957" y="3287964"/>
              <a:chExt cx="1230393" cy="71754"/>
            </a:xfrm>
          </p:grpSpPr>
          <p:sp>
            <p:nvSpPr>
              <p:cNvPr id="7239" name="Google Shape;7239;p83"/>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3"/>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3"/>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3"/>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3"/>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44" name="Google Shape;7244;p83"/>
          <p:cNvGrpSpPr/>
          <p:nvPr/>
        </p:nvGrpSpPr>
        <p:grpSpPr>
          <a:xfrm>
            <a:off x="6842640" y="3531021"/>
            <a:ext cx="1581862" cy="650625"/>
            <a:chOff x="6777990" y="3710194"/>
            <a:chExt cx="1646915" cy="677382"/>
          </a:xfrm>
        </p:grpSpPr>
        <p:grpSp>
          <p:nvGrpSpPr>
            <p:cNvPr id="7245" name="Google Shape;7245;p83"/>
            <p:cNvGrpSpPr/>
            <p:nvPr/>
          </p:nvGrpSpPr>
          <p:grpSpPr>
            <a:xfrm>
              <a:off x="6777990" y="3874492"/>
              <a:ext cx="411129" cy="513083"/>
              <a:chOff x="6777990" y="3874492"/>
              <a:chExt cx="411129" cy="513083"/>
            </a:xfrm>
          </p:grpSpPr>
          <p:cxnSp>
            <p:nvCxnSpPr>
              <p:cNvPr id="7246" name="Google Shape;7246;p83"/>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247" name="Google Shape;7247;p83"/>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8" name="Google Shape;7248;p83"/>
            <p:cNvGrpSpPr/>
            <p:nvPr/>
          </p:nvGrpSpPr>
          <p:grpSpPr>
            <a:xfrm>
              <a:off x="7188425" y="3710194"/>
              <a:ext cx="411123" cy="520535"/>
              <a:chOff x="7188425" y="3710194"/>
              <a:chExt cx="411123" cy="520535"/>
            </a:xfrm>
          </p:grpSpPr>
          <p:cxnSp>
            <p:nvCxnSpPr>
              <p:cNvPr id="7249" name="Google Shape;7249;p83"/>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7250" name="Google Shape;7250;p83"/>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1" name="Google Shape;7251;p83"/>
            <p:cNvGrpSpPr/>
            <p:nvPr/>
          </p:nvGrpSpPr>
          <p:grpSpPr>
            <a:xfrm>
              <a:off x="7603341" y="3874492"/>
              <a:ext cx="411474" cy="513083"/>
              <a:chOff x="7603341" y="3874492"/>
              <a:chExt cx="411474" cy="513083"/>
            </a:xfrm>
          </p:grpSpPr>
          <p:cxnSp>
            <p:nvCxnSpPr>
              <p:cNvPr id="7252" name="Google Shape;7252;p83"/>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253" name="Google Shape;7253;p83"/>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4" name="Google Shape;7254;p83"/>
            <p:cNvGrpSpPr/>
            <p:nvPr/>
          </p:nvGrpSpPr>
          <p:grpSpPr>
            <a:xfrm>
              <a:off x="8013776" y="3722847"/>
              <a:ext cx="411129" cy="507881"/>
              <a:chOff x="8013776" y="3722847"/>
              <a:chExt cx="411129" cy="507881"/>
            </a:xfrm>
          </p:grpSpPr>
          <p:cxnSp>
            <p:nvCxnSpPr>
              <p:cNvPr id="7255" name="Google Shape;7255;p83"/>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7256" name="Google Shape;7256;p83"/>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57" name="Google Shape;7257;p83"/>
          <p:cNvGrpSpPr/>
          <p:nvPr/>
        </p:nvGrpSpPr>
        <p:grpSpPr>
          <a:xfrm>
            <a:off x="5262155" y="2703861"/>
            <a:ext cx="1421889" cy="1020603"/>
            <a:chOff x="5190863" y="2824811"/>
            <a:chExt cx="1544860" cy="1108869"/>
          </a:xfrm>
        </p:grpSpPr>
        <p:grpSp>
          <p:nvGrpSpPr>
            <p:cNvPr id="7258" name="Google Shape;7258;p83"/>
            <p:cNvGrpSpPr/>
            <p:nvPr/>
          </p:nvGrpSpPr>
          <p:grpSpPr>
            <a:xfrm>
              <a:off x="5938695" y="3176919"/>
              <a:ext cx="685761" cy="404739"/>
              <a:chOff x="5938695" y="3176919"/>
              <a:chExt cx="685761" cy="404739"/>
            </a:xfrm>
          </p:grpSpPr>
          <p:grpSp>
            <p:nvGrpSpPr>
              <p:cNvPr id="7259" name="Google Shape;7259;p83"/>
              <p:cNvGrpSpPr/>
              <p:nvPr/>
            </p:nvGrpSpPr>
            <p:grpSpPr>
              <a:xfrm>
                <a:off x="5938695" y="3176919"/>
                <a:ext cx="685761" cy="404739"/>
                <a:chOff x="5938695" y="3176919"/>
                <a:chExt cx="685761" cy="404739"/>
              </a:xfrm>
            </p:grpSpPr>
            <p:sp>
              <p:nvSpPr>
                <p:cNvPr id="7260" name="Google Shape;7260;p83"/>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3"/>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62" name="Google Shape;7262;p83"/>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3" name="Google Shape;7263;p83"/>
            <p:cNvGrpSpPr/>
            <p:nvPr/>
          </p:nvGrpSpPr>
          <p:grpSpPr>
            <a:xfrm>
              <a:off x="5305233" y="3176835"/>
              <a:ext cx="685971" cy="404655"/>
              <a:chOff x="5305233" y="3176835"/>
              <a:chExt cx="685971" cy="404655"/>
            </a:xfrm>
          </p:grpSpPr>
          <p:grpSp>
            <p:nvGrpSpPr>
              <p:cNvPr id="7264" name="Google Shape;7264;p83"/>
              <p:cNvGrpSpPr/>
              <p:nvPr/>
            </p:nvGrpSpPr>
            <p:grpSpPr>
              <a:xfrm>
                <a:off x="5305233" y="3176835"/>
                <a:ext cx="685971" cy="404655"/>
                <a:chOff x="5305233" y="3176835"/>
                <a:chExt cx="685971" cy="404655"/>
              </a:xfrm>
            </p:grpSpPr>
            <p:sp>
              <p:nvSpPr>
                <p:cNvPr id="7265" name="Google Shape;7265;p83"/>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3"/>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67" name="Google Shape;7267;p83"/>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68" name="Google Shape;7268;p83"/>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69" name="Google Shape;7269;p83"/>
            <p:cNvGrpSpPr/>
            <p:nvPr/>
          </p:nvGrpSpPr>
          <p:grpSpPr>
            <a:xfrm>
              <a:off x="5657361" y="2824811"/>
              <a:ext cx="1078361" cy="404655"/>
              <a:chOff x="5657361" y="2824811"/>
              <a:chExt cx="1078361" cy="404655"/>
            </a:xfrm>
          </p:grpSpPr>
          <p:grpSp>
            <p:nvGrpSpPr>
              <p:cNvPr id="7270" name="Google Shape;7270;p83"/>
              <p:cNvGrpSpPr/>
              <p:nvPr/>
            </p:nvGrpSpPr>
            <p:grpSpPr>
              <a:xfrm>
                <a:off x="5657361" y="2824811"/>
                <a:ext cx="1078361" cy="404655"/>
                <a:chOff x="5657361" y="2824811"/>
                <a:chExt cx="1078361" cy="404655"/>
              </a:xfrm>
            </p:grpSpPr>
            <p:grpSp>
              <p:nvGrpSpPr>
                <p:cNvPr id="7271" name="Google Shape;7271;p83"/>
                <p:cNvGrpSpPr/>
                <p:nvPr/>
              </p:nvGrpSpPr>
              <p:grpSpPr>
                <a:xfrm>
                  <a:off x="5938485" y="2824811"/>
                  <a:ext cx="797237" cy="404655"/>
                  <a:chOff x="5938485" y="2824811"/>
                  <a:chExt cx="797237" cy="404655"/>
                </a:xfrm>
              </p:grpSpPr>
              <p:sp>
                <p:nvSpPr>
                  <p:cNvPr id="7272" name="Google Shape;7272;p83"/>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3"/>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74" name="Google Shape;7274;p83"/>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75" name="Google Shape;7275;p83"/>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6" name="Google Shape;7276;p83"/>
            <p:cNvGrpSpPr/>
            <p:nvPr/>
          </p:nvGrpSpPr>
          <p:grpSpPr>
            <a:xfrm>
              <a:off x="5190863" y="3528942"/>
              <a:ext cx="1078026" cy="404739"/>
              <a:chOff x="5190863" y="3528942"/>
              <a:chExt cx="1078026" cy="404739"/>
            </a:xfrm>
          </p:grpSpPr>
          <p:sp>
            <p:nvSpPr>
              <p:cNvPr id="7277" name="Google Shape;7277;p83"/>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78" name="Google Shape;7278;p83"/>
              <p:cNvGrpSpPr/>
              <p:nvPr/>
            </p:nvGrpSpPr>
            <p:grpSpPr>
              <a:xfrm>
                <a:off x="5190863" y="3528942"/>
                <a:ext cx="1078026" cy="404739"/>
                <a:chOff x="5190863" y="3528942"/>
                <a:chExt cx="1078026" cy="404739"/>
              </a:xfrm>
            </p:grpSpPr>
            <p:sp>
              <p:nvSpPr>
                <p:cNvPr id="7279" name="Google Shape;7279;p83"/>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3"/>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281" name="Google Shape;7281;p83"/>
          <p:cNvGrpSpPr/>
          <p:nvPr/>
        </p:nvGrpSpPr>
        <p:grpSpPr>
          <a:xfrm>
            <a:off x="728162" y="1268329"/>
            <a:ext cx="1086719" cy="879487"/>
            <a:chOff x="803162" y="1474292"/>
            <a:chExt cx="1086719" cy="879487"/>
          </a:xfrm>
        </p:grpSpPr>
        <p:grpSp>
          <p:nvGrpSpPr>
            <p:cNvPr id="7282" name="Google Shape;7282;p83"/>
            <p:cNvGrpSpPr/>
            <p:nvPr/>
          </p:nvGrpSpPr>
          <p:grpSpPr>
            <a:xfrm>
              <a:off x="803162" y="1625948"/>
              <a:ext cx="445856" cy="576579"/>
              <a:chOff x="803162" y="1625948"/>
              <a:chExt cx="445856" cy="576579"/>
            </a:xfrm>
          </p:grpSpPr>
          <p:sp>
            <p:nvSpPr>
              <p:cNvPr id="7283" name="Google Shape;7283;p83"/>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84" name="Google Shape;7284;p83"/>
              <p:cNvGrpSpPr/>
              <p:nvPr/>
            </p:nvGrpSpPr>
            <p:grpSpPr>
              <a:xfrm>
                <a:off x="1056023" y="1625948"/>
                <a:ext cx="192995" cy="576579"/>
                <a:chOff x="1056023" y="1625948"/>
                <a:chExt cx="192995" cy="576579"/>
              </a:xfrm>
            </p:grpSpPr>
            <p:sp>
              <p:nvSpPr>
                <p:cNvPr id="7285" name="Google Shape;7285;p83"/>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3"/>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3"/>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3"/>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3"/>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90" name="Google Shape;7290;p83"/>
            <p:cNvGrpSpPr/>
            <p:nvPr/>
          </p:nvGrpSpPr>
          <p:grpSpPr>
            <a:xfrm>
              <a:off x="1371406" y="1474292"/>
              <a:ext cx="518475" cy="879487"/>
              <a:chOff x="1398231" y="1474292"/>
              <a:chExt cx="518475" cy="879487"/>
            </a:xfrm>
          </p:grpSpPr>
          <p:grpSp>
            <p:nvGrpSpPr>
              <p:cNvPr id="7291" name="Google Shape;7291;p83"/>
              <p:cNvGrpSpPr/>
              <p:nvPr/>
            </p:nvGrpSpPr>
            <p:grpSpPr>
              <a:xfrm>
                <a:off x="1398231" y="1474292"/>
                <a:ext cx="518475" cy="341643"/>
                <a:chOff x="1398231" y="1474292"/>
                <a:chExt cx="518475" cy="341643"/>
              </a:xfrm>
            </p:grpSpPr>
            <p:sp>
              <p:nvSpPr>
                <p:cNvPr id="7292" name="Google Shape;7292;p83"/>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3" name="Google Shape;7293;p83"/>
                <p:cNvGrpSpPr/>
                <p:nvPr/>
              </p:nvGrpSpPr>
              <p:grpSpPr>
                <a:xfrm>
                  <a:off x="1616453" y="1474292"/>
                  <a:ext cx="300253" cy="341643"/>
                  <a:chOff x="1616453" y="1475379"/>
                  <a:chExt cx="300253" cy="341643"/>
                </a:xfrm>
              </p:grpSpPr>
              <p:sp>
                <p:nvSpPr>
                  <p:cNvPr id="7294" name="Google Shape;7294;p83"/>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3"/>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3"/>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3"/>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3"/>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3"/>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3"/>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1" name="Google Shape;7301;p83"/>
                  <p:cNvGrpSpPr/>
                  <p:nvPr/>
                </p:nvGrpSpPr>
                <p:grpSpPr>
                  <a:xfrm>
                    <a:off x="1839639" y="1475379"/>
                    <a:ext cx="77067" cy="341643"/>
                    <a:chOff x="1839639" y="1475379"/>
                    <a:chExt cx="77067" cy="341643"/>
                  </a:xfrm>
                </p:grpSpPr>
                <p:sp>
                  <p:nvSpPr>
                    <p:cNvPr id="7302" name="Google Shape;7302;p83"/>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3"/>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304" name="Google Shape;7304;p83"/>
              <p:cNvGrpSpPr/>
              <p:nvPr/>
            </p:nvGrpSpPr>
            <p:grpSpPr>
              <a:xfrm>
                <a:off x="1398451" y="2012951"/>
                <a:ext cx="518255" cy="340828"/>
                <a:chOff x="1398451" y="2012951"/>
                <a:chExt cx="518255" cy="340828"/>
              </a:xfrm>
            </p:grpSpPr>
            <p:sp>
              <p:nvSpPr>
                <p:cNvPr id="7305" name="Google Shape;7305;p83"/>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6" name="Google Shape;7306;p83"/>
                <p:cNvGrpSpPr/>
                <p:nvPr/>
              </p:nvGrpSpPr>
              <p:grpSpPr>
                <a:xfrm>
                  <a:off x="1616453" y="2012951"/>
                  <a:ext cx="300253" cy="340828"/>
                  <a:chOff x="1616453" y="2013538"/>
                  <a:chExt cx="300253" cy="340828"/>
                </a:xfrm>
              </p:grpSpPr>
              <p:sp>
                <p:nvSpPr>
                  <p:cNvPr id="7307" name="Google Shape;7307;p83"/>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3"/>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3"/>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3"/>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3"/>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3"/>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3"/>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4" name="Google Shape;7314;p83"/>
                  <p:cNvGrpSpPr/>
                  <p:nvPr/>
                </p:nvGrpSpPr>
                <p:grpSpPr>
                  <a:xfrm>
                    <a:off x="1839639" y="2013538"/>
                    <a:ext cx="77067" cy="340828"/>
                    <a:chOff x="1839639" y="2013538"/>
                    <a:chExt cx="77067" cy="340828"/>
                  </a:xfrm>
                </p:grpSpPr>
                <p:sp>
                  <p:nvSpPr>
                    <p:cNvPr id="7315" name="Google Shape;7315;p83"/>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3"/>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317" name="Google Shape;7317;p83"/>
          <p:cNvGrpSpPr/>
          <p:nvPr/>
        </p:nvGrpSpPr>
        <p:grpSpPr>
          <a:xfrm>
            <a:off x="724986" y="3399516"/>
            <a:ext cx="1368681" cy="682918"/>
            <a:chOff x="724986" y="3605478"/>
            <a:chExt cx="1368681" cy="682918"/>
          </a:xfrm>
        </p:grpSpPr>
        <p:grpSp>
          <p:nvGrpSpPr>
            <p:cNvPr id="7318" name="Google Shape;7318;p83"/>
            <p:cNvGrpSpPr/>
            <p:nvPr/>
          </p:nvGrpSpPr>
          <p:grpSpPr>
            <a:xfrm>
              <a:off x="1289102" y="3823629"/>
              <a:ext cx="240442" cy="250435"/>
              <a:chOff x="-165066" y="3843615"/>
              <a:chExt cx="221259" cy="230455"/>
            </a:xfrm>
          </p:grpSpPr>
          <p:sp>
            <p:nvSpPr>
              <p:cNvPr id="7319" name="Google Shape;7319;p83"/>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3"/>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3"/>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83"/>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3"/>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3"/>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3"/>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3"/>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3"/>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3"/>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3"/>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3"/>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3"/>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3"/>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3"/>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3"/>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3"/>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3"/>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3"/>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3"/>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9" name="Google Shape;7339;p83"/>
            <p:cNvGrpSpPr/>
            <p:nvPr/>
          </p:nvGrpSpPr>
          <p:grpSpPr>
            <a:xfrm>
              <a:off x="724986" y="3605478"/>
              <a:ext cx="1368681" cy="682918"/>
              <a:chOff x="724986" y="3605478"/>
              <a:chExt cx="1368681" cy="682918"/>
            </a:xfrm>
          </p:grpSpPr>
          <p:grpSp>
            <p:nvGrpSpPr>
              <p:cNvPr id="7340" name="Google Shape;7340;p83"/>
              <p:cNvGrpSpPr/>
              <p:nvPr/>
            </p:nvGrpSpPr>
            <p:grpSpPr>
              <a:xfrm>
                <a:off x="1498221" y="4047614"/>
                <a:ext cx="529172" cy="240783"/>
                <a:chOff x="1498221" y="4047614"/>
                <a:chExt cx="529172" cy="240783"/>
              </a:xfrm>
            </p:grpSpPr>
            <p:grpSp>
              <p:nvGrpSpPr>
                <p:cNvPr id="7341" name="Google Shape;7341;p83"/>
                <p:cNvGrpSpPr/>
                <p:nvPr/>
              </p:nvGrpSpPr>
              <p:grpSpPr>
                <a:xfrm>
                  <a:off x="1826655" y="4224370"/>
                  <a:ext cx="200738" cy="25631"/>
                  <a:chOff x="1826655" y="4224370"/>
                  <a:chExt cx="200738" cy="25631"/>
                </a:xfrm>
              </p:grpSpPr>
              <p:sp>
                <p:nvSpPr>
                  <p:cNvPr id="7342" name="Google Shape;7342;p83"/>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3"/>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4" name="Google Shape;7344;p83"/>
                <p:cNvGrpSpPr/>
                <p:nvPr/>
              </p:nvGrpSpPr>
              <p:grpSpPr>
                <a:xfrm>
                  <a:off x="1498221" y="4047614"/>
                  <a:ext cx="328444" cy="240783"/>
                  <a:chOff x="1498221" y="4047614"/>
                  <a:chExt cx="328444" cy="240783"/>
                </a:xfrm>
              </p:grpSpPr>
              <p:sp>
                <p:nvSpPr>
                  <p:cNvPr id="7345" name="Google Shape;7345;p83"/>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46" name="Google Shape;7346;p83"/>
                  <p:cNvGrpSpPr/>
                  <p:nvPr/>
                </p:nvGrpSpPr>
                <p:grpSpPr>
                  <a:xfrm>
                    <a:off x="1498221" y="4047614"/>
                    <a:ext cx="150566" cy="190416"/>
                    <a:chOff x="1498221" y="4047614"/>
                    <a:chExt cx="150566" cy="190416"/>
                  </a:xfrm>
                </p:grpSpPr>
                <p:sp>
                  <p:nvSpPr>
                    <p:cNvPr id="7347" name="Google Shape;7347;p83"/>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3"/>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349" name="Google Shape;7349;p83"/>
              <p:cNvGrpSpPr/>
              <p:nvPr/>
            </p:nvGrpSpPr>
            <p:grpSpPr>
              <a:xfrm>
                <a:off x="1560718" y="3800594"/>
                <a:ext cx="532948" cy="302090"/>
                <a:chOff x="1560718" y="3800594"/>
                <a:chExt cx="532948" cy="302090"/>
              </a:xfrm>
            </p:grpSpPr>
            <p:grpSp>
              <p:nvGrpSpPr>
                <p:cNvPr id="7350" name="Google Shape;7350;p83"/>
                <p:cNvGrpSpPr/>
                <p:nvPr/>
              </p:nvGrpSpPr>
              <p:grpSpPr>
                <a:xfrm>
                  <a:off x="1912179" y="3827344"/>
                  <a:ext cx="181487" cy="25631"/>
                  <a:chOff x="1912179" y="3827344"/>
                  <a:chExt cx="181487" cy="25631"/>
                </a:xfrm>
              </p:grpSpPr>
              <p:sp>
                <p:nvSpPr>
                  <p:cNvPr id="7351" name="Google Shape;7351;p83"/>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3"/>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3" name="Google Shape;7353;p83"/>
                <p:cNvGrpSpPr/>
                <p:nvPr/>
              </p:nvGrpSpPr>
              <p:grpSpPr>
                <a:xfrm>
                  <a:off x="1912179" y="4044505"/>
                  <a:ext cx="181487" cy="25622"/>
                  <a:chOff x="1912179" y="4044506"/>
                  <a:chExt cx="181487" cy="25622"/>
                </a:xfrm>
              </p:grpSpPr>
              <p:sp>
                <p:nvSpPr>
                  <p:cNvPr id="7354" name="Google Shape;7354;p83"/>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3"/>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6" name="Google Shape;7356;p83"/>
                <p:cNvGrpSpPr/>
                <p:nvPr/>
              </p:nvGrpSpPr>
              <p:grpSpPr>
                <a:xfrm>
                  <a:off x="1560718" y="3800594"/>
                  <a:ext cx="351472" cy="302090"/>
                  <a:chOff x="1560718" y="3800594"/>
                  <a:chExt cx="351472" cy="302090"/>
                </a:xfrm>
              </p:grpSpPr>
              <p:grpSp>
                <p:nvGrpSpPr>
                  <p:cNvPr id="7357" name="Google Shape;7357;p83"/>
                  <p:cNvGrpSpPr/>
                  <p:nvPr/>
                </p:nvGrpSpPr>
                <p:grpSpPr>
                  <a:xfrm>
                    <a:off x="1560718" y="3842857"/>
                    <a:ext cx="173586" cy="217131"/>
                    <a:chOff x="1560718" y="3842857"/>
                    <a:chExt cx="173586" cy="217131"/>
                  </a:xfrm>
                </p:grpSpPr>
                <p:sp>
                  <p:nvSpPr>
                    <p:cNvPr id="7358" name="Google Shape;7358;p83"/>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3"/>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3"/>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1" name="Google Shape;7361;p83"/>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3"/>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363" name="Google Shape;7363;p83"/>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4" name="Google Shape;7364;p83"/>
              <p:cNvGrpSpPr/>
              <p:nvPr/>
            </p:nvGrpSpPr>
            <p:grpSpPr>
              <a:xfrm>
                <a:off x="785350" y="3605478"/>
                <a:ext cx="535311" cy="249245"/>
                <a:chOff x="785350" y="3605478"/>
                <a:chExt cx="535311" cy="249245"/>
              </a:xfrm>
            </p:grpSpPr>
            <p:grpSp>
              <p:nvGrpSpPr>
                <p:cNvPr id="7365" name="Google Shape;7365;p83"/>
                <p:cNvGrpSpPr/>
                <p:nvPr/>
              </p:nvGrpSpPr>
              <p:grpSpPr>
                <a:xfrm>
                  <a:off x="785350" y="3605478"/>
                  <a:ext cx="376191" cy="102736"/>
                  <a:chOff x="785350" y="3605478"/>
                  <a:chExt cx="376191" cy="102736"/>
                </a:xfrm>
              </p:grpSpPr>
              <p:sp>
                <p:nvSpPr>
                  <p:cNvPr id="7366" name="Google Shape;7366;p83"/>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3"/>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3"/>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9" name="Google Shape;7369;p83"/>
                <p:cNvGrpSpPr/>
                <p:nvPr/>
              </p:nvGrpSpPr>
              <p:grpSpPr>
                <a:xfrm>
                  <a:off x="1161530" y="3655851"/>
                  <a:ext cx="159131" cy="198872"/>
                  <a:chOff x="1161530" y="3655851"/>
                  <a:chExt cx="159131" cy="198872"/>
                </a:xfrm>
              </p:grpSpPr>
              <p:sp>
                <p:nvSpPr>
                  <p:cNvPr id="7370" name="Google Shape;7370;p83"/>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3"/>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72" name="Google Shape;7372;p83"/>
              <p:cNvGrpSpPr/>
              <p:nvPr/>
            </p:nvGrpSpPr>
            <p:grpSpPr>
              <a:xfrm>
                <a:off x="785350" y="4047614"/>
                <a:ext cx="535311" cy="240783"/>
                <a:chOff x="785350" y="4047614"/>
                <a:chExt cx="535311" cy="240783"/>
              </a:xfrm>
            </p:grpSpPr>
            <p:grpSp>
              <p:nvGrpSpPr>
                <p:cNvPr id="7373" name="Google Shape;7373;p83"/>
                <p:cNvGrpSpPr/>
                <p:nvPr/>
              </p:nvGrpSpPr>
              <p:grpSpPr>
                <a:xfrm>
                  <a:off x="1161636" y="4047614"/>
                  <a:ext cx="159025" cy="190415"/>
                  <a:chOff x="1161636" y="4047614"/>
                  <a:chExt cx="159025" cy="190415"/>
                </a:xfrm>
              </p:grpSpPr>
              <p:sp>
                <p:nvSpPr>
                  <p:cNvPr id="7374" name="Google Shape;7374;p83"/>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3"/>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6" name="Google Shape;7376;p83"/>
                <p:cNvGrpSpPr/>
                <p:nvPr/>
              </p:nvGrpSpPr>
              <p:grpSpPr>
                <a:xfrm>
                  <a:off x="785350" y="4185661"/>
                  <a:ext cx="376191" cy="102736"/>
                  <a:chOff x="785350" y="4185661"/>
                  <a:chExt cx="376191" cy="102736"/>
                </a:xfrm>
              </p:grpSpPr>
              <p:sp>
                <p:nvSpPr>
                  <p:cNvPr id="7377" name="Google Shape;7377;p83"/>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83"/>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3"/>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80" name="Google Shape;7380;p83"/>
              <p:cNvGrpSpPr/>
              <p:nvPr/>
            </p:nvGrpSpPr>
            <p:grpSpPr>
              <a:xfrm>
                <a:off x="1501054" y="3605478"/>
                <a:ext cx="526340" cy="249240"/>
                <a:chOff x="1501054" y="3605478"/>
                <a:chExt cx="526340" cy="249240"/>
              </a:xfrm>
            </p:grpSpPr>
            <p:grpSp>
              <p:nvGrpSpPr>
                <p:cNvPr id="7381" name="Google Shape;7381;p83"/>
                <p:cNvGrpSpPr/>
                <p:nvPr/>
              </p:nvGrpSpPr>
              <p:grpSpPr>
                <a:xfrm>
                  <a:off x="1834208" y="3643867"/>
                  <a:ext cx="193185" cy="25622"/>
                  <a:chOff x="1834208" y="3643867"/>
                  <a:chExt cx="193185" cy="25622"/>
                </a:xfrm>
              </p:grpSpPr>
              <p:sp>
                <p:nvSpPr>
                  <p:cNvPr id="7382" name="Google Shape;7382;p83"/>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3"/>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4" name="Google Shape;7384;p83"/>
                <p:cNvGrpSpPr/>
                <p:nvPr/>
              </p:nvGrpSpPr>
              <p:grpSpPr>
                <a:xfrm>
                  <a:off x="1501054" y="3605478"/>
                  <a:ext cx="333165" cy="249240"/>
                  <a:chOff x="1501054" y="3605478"/>
                  <a:chExt cx="333165" cy="249240"/>
                </a:xfrm>
              </p:grpSpPr>
              <p:sp>
                <p:nvSpPr>
                  <p:cNvPr id="7385" name="Google Shape;7385;p83"/>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86" name="Google Shape;7386;p83"/>
                  <p:cNvGrpSpPr/>
                  <p:nvPr/>
                </p:nvGrpSpPr>
                <p:grpSpPr>
                  <a:xfrm>
                    <a:off x="1501054" y="3655851"/>
                    <a:ext cx="155286" cy="198867"/>
                    <a:chOff x="1501054" y="3655851"/>
                    <a:chExt cx="155286" cy="198867"/>
                  </a:xfrm>
                </p:grpSpPr>
                <p:sp>
                  <p:nvSpPr>
                    <p:cNvPr id="7387" name="Google Shape;7387;p83"/>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3"/>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389" name="Google Shape;7389;p83"/>
              <p:cNvGrpSpPr/>
              <p:nvPr/>
            </p:nvGrpSpPr>
            <p:grpSpPr>
              <a:xfrm>
                <a:off x="724986" y="3800594"/>
                <a:ext cx="532950" cy="302090"/>
                <a:chOff x="724986" y="3800594"/>
                <a:chExt cx="532950" cy="302090"/>
              </a:xfrm>
            </p:grpSpPr>
            <p:grpSp>
              <p:nvGrpSpPr>
                <p:cNvPr id="7390" name="Google Shape;7390;p83"/>
                <p:cNvGrpSpPr/>
                <p:nvPr/>
              </p:nvGrpSpPr>
              <p:grpSpPr>
                <a:xfrm>
                  <a:off x="724986" y="4044367"/>
                  <a:ext cx="181314" cy="25626"/>
                  <a:chOff x="724986" y="4044367"/>
                  <a:chExt cx="181314" cy="25626"/>
                </a:xfrm>
              </p:grpSpPr>
              <p:sp>
                <p:nvSpPr>
                  <p:cNvPr id="7391" name="Google Shape;7391;p83"/>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3"/>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3" name="Google Shape;7393;p83"/>
                <p:cNvGrpSpPr/>
                <p:nvPr/>
              </p:nvGrpSpPr>
              <p:grpSpPr>
                <a:xfrm>
                  <a:off x="906290" y="3800594"/>
                  <a:ext cx="351646" cy="302090"/>
                  <a:chOff x="906290" y="3800594"/>
                  <a:chExt cx="351646" cy="302090"/>
                </a:xfrm>
              </p:grpSpPr>
              <p:grpSp>
                <p:nvGrpSpPr>
                  <p:cNvPr id="7394" name="Google Shape;7394;p83"/>
                  <p:cNvGrpSpPr/>
                  <p:nvPr/>
                </p:nvGrpSpPr>
                <p:grpSpPr>
                  <a:xfrm>
                    <a:off x="1084172" y="3842857"/>
                    <a:ext cx="173764" cy="217131"/>
                    <a:chOff x="1084172" y="3842857"/>
                    <a:chExt cx="173764" cy="217131"/>
                  </a:xfrm>
                </p:grpSpPr>
                <p:grpSp>
                  <p:nvGrpSpPr>
                    <p:cNvPr id="7395" name="Google Shape;7395;p83"/>
                    <p:cNvGrpSpPr/>
                    <p:nvPr/>
                  </p:nvGrpSpPr>
                  <p:grpSpPr>
                    <a:xfrm>
                      <a:off x="1156862" y="3936509"/>
                      <a:ext cx="101073" cy="25622"/>
                      <a:chOff x="1156862" y="3936509"/>
                      <a:chExt cx="101073" cy="25622"/>
                    </a:xfrm>
                  </p:grpSpPr>
                  <p:sp>
                    <p:nvSpPr>
                      <p:cNvPr id="7396" name="Google Shape;7396;p83"/>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3"/>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98" name="Google Shape;7398;p83"/>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99" name="Google Shape;7399;p83"/>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3"/>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1" name="Google Shape;7401;p83"/>
                <p:cNvGrpSpPr/>
                <p:nvPr/>
              </p:nvGrpSpPr>
              <p:grpSpPr>
                <a:xfrm>
                  <a:off x="724986" y="3830189"/>
                  <a:ext cx="189533" cy="25626"/>
                  <a:chOff x="724986" y="3830189"/>
                  <a:chExt cx="189533" cy="25626"/>
                </a:xfrm>
              </p:grpSpPr>
              <p:sp>
                <p:nvSpPr>
                  <p:cNvPr id="7402" name="Google Shape;7402;p83"/>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3"/>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404" name="Google Shape;7404;p83"/>
          <p:cNvGrpSpPr/>
          <p:nvPr/>
        </p:nvGrpSpPr>
        <p:grpSpPr>
          <a:xfrm>
            <a:off x="2253298" y="2249677"/>
            <a:ext cx="948701" cy="935378"/>
            <a:chOff x="2253298" y="2428317"/>
            <a:chExt cx="948701" cy="935378"/>
          </a:xfrm>
        </p:grpSpPr>
        <p:sp>
          <p:nvSpPr>
            <p:cNvPr id="7405" name="Google Shape;7405;p83"/>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3"/>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3"/>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3"/>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3"/>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3"/>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3"/>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3"/>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3"/>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3"/>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3"/>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3"/>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3"/>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3"/>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3"/>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3"/>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3"/>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3"/>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3"/>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3"/>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3"/>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3"/>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3"/>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83"/>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3"/>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3"/>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3"/>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3"/>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3"/>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3"/>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3"/>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3"/>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3"/>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7441"/>
        <p:cNvGrpSpPr/>
        <p:nvPr/>
      </p:nvGrpSpPr>
      <p:grpSpPr>
        <a:xfrm>
          <a:off x="0" y="0"/>
          <a:ext cx="0" cy="0"/>
          <a:chOff x="0" y="0"/>
          <a:chExt cx="0" cy="0"/>
        </a:xfrm>
      </p:grpSpPr>
      <p:grpSp>
        <p:nvGrpSpPr>
          <p:cNvPr id="7442" name="Google Shape;7442;p84"/>
          <p:cNvGrpSpPr/>
          <p:nvPr/>
        </p:nvGrpSpPr>
        <p:grpSpPr>
          <a:xfrm>
            <a:off x="3339744" y="952977"/>
            <a:ext cx="2363393" cy="1017867"/>
            <a:chOff x="3292400" y="1219146"/>
            <a:chExt cx="2615240" cy="1110239"/>
          </a:xfrm>
        </p:grpSpPr>
        <p:sp>
          <p:nvSpPr>
            <p:cNvPr id="7443" name="Google Shape;7443;p84"/>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7444" name="Google Shape;7444;p84"/>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445" name="Google Shape;7445;p84"/>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7446" name="Google Shape;7446;p84"/>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7447" name="Google Shape;7447;p84"/>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7448" name="Google Shape;7448;p84"/>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7449" name="Google Shape;7449;p84"/>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7450" name="Google Shape;7450;p84"/>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7451" name="Google Shape;7451;p84"/>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7452" name="Google Shape;7452;p84"/>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7453" name="Google Shape;7453;p84"/>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454" name="Google Shape;7454;p84"/>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7455" name="Google Shape;7455;p84"/>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456" name="Google Shape;7456;p84"/>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7457" name="Google Shape;7457;p84"/>
            <p:cNvGrpSpPr/>
            <p:nvPr/>
          </p:nvGrpSpPr>
          <p:grpSpPr>
            <a:xfrm>
              <a:off x="3748438" y="1378608"/>
              <a:ext cx="2159202" cy="903971"/>
              <a:chOff x="1683525" y="2179850"/>
              <a:chExt cx="4519050" cy="2134525"/>
            </a:xfrm>
          </p:grpSpPr>
          <p:sp>
            <p:nvSpPr>
              <p:cNvPr id="7458" name="Google Shape;7458;p84"/>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459" name="Google Shape;7459;p84"/>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460" name="Google Shape;7460;p84"/>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461" name="Google Shape;7461;p84"/>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462" name="Google Shape;7462;p84"/>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463" name="Google Shape;7463;p84"/>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464" name="Google Shape;7464;p84"/>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465" name="Google Shape;7465;p84"/>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466" name="Google Shape;7466;p84"/>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467" name="Google Shape;7467;p84"/>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468" name="Google Shape;7468;p84"/>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469" name="Google Shape;7469;p84"/>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7470" name="Google Shape;7470;p84"/>
          <p:cNvGraphicFramePr/>
          <p:nvPr/>
        </p:nvGraphicFramePr>
        <p:xfrm>
          <a:off x="5935838" y="2130450"/>
          <a:ext cx="3000000" cy="3000000"/>
        </p:xfrm>
        <a:graphic>
          <a:graphicData uri="http://schemas.openxmlformats.org/drawingml/2006/table">
            <a:tbl>
              <a:tblPr>
                <a:noFill/>
                <a:tableStyleId>{844EC02E-CBED-421C-BA23-8CA1D2E64052}</a:tableStyleId>
              </a:tblPr>
              <a:tblGrid>
                <a:gridCol w="622825"/>
                <a:gridCol w="622825"/>
                <a:gridCol w="622825"/>
                <a:gridCol w="622825"/>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tr>
            </a:tbl>
          </a:graphicData>
        </a:graphic>
      </p:graphicFrame>
      <p:grpSp>
        <p:nvGrpSpPr>
          <p:cNvPr id="7471" name="Google Shape;7471;p84"/>
          <p:cNvGrpSpPr/>
          <p:nvPr/>
        </p:nvGrpSpPr>
        <p:grpSpPr>
          <a:xfrm>
            <a:off x="5913087" y="3189047"/>
            <a:ext cx="2519825" cy="1001454"/>
            <a:chOff x="1906114" y="789980"/>
            <a:chExt cx="1487676" cy="606868"/>
          </a:xfrm>
        </p:grpSpPr>
        <p:cxnSp>
          <p:nvCxnSpPr>
            <p:cNvPr id="7472" name="Google Shape;7472;p84"/>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473" name="Google Shape;7473;p84"/>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474" name="Google Shape;7474;p84"/>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475" name="Google Shape;7475;p84"/>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7476" name="Google Shape;7476;p84"/>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7477" name="Google Shape;7477;p84"/>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7478" name="Google Shape;7478;p84"/>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7479" name="Google Shape;7479;p84"/>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4"/>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4"/>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4"/>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4"/>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4"/>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4"/>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7486" name="Google Shape;7486;p84"/>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7487" name="Google Shape;7487;p84"/>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7488" name="Google Shape;7488;p84"/>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9" name="Google Shape;7489;p84"/>
          <p:cNvGrpSpPr/>
          <p:nvPr/>
        </p:nvGrpSpPr>
        <p:grpSpPr>
          <a:xfrm>
            <a:off x="712562" y="998005"/>
            <a:ext cx="2394370" cy="976502"/>
            <a:chOff x="749309" y="1112739"/>
            <a:chExt cx="2371603" cy="976502"/>
          </a:xfrm>
        </p:grpSpPr>
        <p:sp>
          <p:nvSpPr>
            <p:cNvPr id="7490" name="Google Shape;7490;p84"/>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4"/>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4"/>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4"/>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4"/>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84"/>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84"/>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4"/>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4"/>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84"/>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4"/>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4"/>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4"/>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4"/>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4"/>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4"/>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4"/>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4"/>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4"/>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4"/>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4"/>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4"/>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4"/>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4"/>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4"/>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4"/>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4"/>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4"/>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4"/>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4"/>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4"/>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4"/>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522" name="Google Shape;7522;p84"/>
          <p:cNvGraphicFramePr/>
          <p:nvPr/>
        </p:nvGraphicFramePr>
        <p:xfrm>
          <a:off x="5935863" y="996300"/>
          <a:ext cx="3000000" cy="3000000"/>
        </p:xfrm>
        <a:graphic>
          <a:graphicData uri="http://schemas.openxmlformats.org/drawingml/2006/table">
            <a:tbl>
              <a:tblPr>
                <a:noFill/>
                <a:tableStyleId>{844EC02E-CBED-421C-BA23-8CA1D2E64052}</a:tableStyleId>
              </a:tblPr>
              <a:tblGrid>
                <a:gridCol w="622825"/>
                <a:gridCol w="622825"/>
                <a:gridCol w="622825"/>
                <a:gridCol w="622825"/>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r>
            </a:tbl>
          </a:graphicData>
        </a:graphic>
      </p:graphicFrame>
      <p:graphicFrame>
        <p:nvGraphicFramePr>
          <p:cNvPr id="7523" name="Google Shape;7523;p84"/>
          <p:cNvGraphicFramePr/>
          <p:nvPr/>
        </p:nvGraphicFramePr>
        <p:xfrm>
          <a:off x="3342575" y="2130450"/>
          <a:ext cx="3000000" cy="3000000"/>
        </p:xfrm>
        <a:graphic>
          <a:graphicData uri="http://schemas.openxmlformats.org/drawingml/2006/table">
            <a:tbl>
              <a:tblPr>
                <a:noFill/>
                <a:tableStyleId>{844EC02E-CBED-421C-BA23-8CA1D2E64052}</a:tableStyleId>
              </a:tblPr>
              <a:tblGrid>
                <a:gridCol w="590850"/>
                <a:gridCol w="590850"/>
                <a:gridCol w="590850"/>
                <a:gridCol w="590850"/>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r>
            </a:tbl>
          </a:graphicData>
        </a:graphic>
      </p:graphicFrame>
      <p:grpSp>
        <p:nvGrpSpPr>
          <p:cNvPr id="7524" name="Google Shape;7524;p84"/>
          <p:cNvGrpSpPr/>
          <p:nvPr/>
        </p:nvGrpSpPr>
        <p:grpSpPr>
          <a:xfrm>
            <a:off x="4086504" y="2517093"/>
            <a:ext cx="1517436" cy="74460"/>
            <a:chOff x="3980086" y="2804397"/>
            <a:chExt cx="1227600" cy="66900"/>
          </a:xfrm>
        </p:grpSpPr>
        <p:sp>
          <p:nvSpPr>
            <p:cNvPr id="7525" name="Google Shape;7525;p84"/>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4"/>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7" name="Google Shape;7527;p84"/>
          <p:cNvGrpSpPr/>
          <p:nvPr/>
        </p:nvGrpSpPr>
        <p:grpSpPr>
          <a:xfrm>
            <a:off x="4711569" y="2809680"/>
            <a:ext cx="892956" cy="74460"/>
            <a:chOff x="3980086" y="2804397"/>
            <a:chExt cx="1227600" cy="66900"/>
          </a:xfrm>
        </p:grpSpPr>
        <p:sp>
          <p:nvSpPr>
            <p:cNvPr id="7528" name="Google Shape;7528;p84"/>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4"/>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0" name="Google Shape;7530;p84"/>
          <p:cNvGrpSpPr/>
          <p:nvPr/>
        </p:nvGrpSpPr>
        <p:grpSpPr>
          <a:xfrm>
            <a:off x="3344661" y="3168563"/>
            <a:ext cx="2363244" cy="1005943"/>
            <a:chOff x="3358415" y="3361302"/>
            <a:chExt cx="2363244" cy="1024695"/>
          </a:xfrm>
        </p:grpSpPr>
        <p:grpSp>
          <p:nvGrpSpPr>
            <p:cNvPr id="7531" name="Google Shape;7531;p84"/>
            <p:cNvGrpSpPr/>
            <p:nvPr/>
          </p:nvGrpSpPr>
          <p:grpSpPr>
            <a:xfrm>
              <a:off x="3358415" y="3361302"/>
              <a:ext cx="441300" cy="1024695"/>
              <a:chOff x="3358415" y="3361302"/>
              <a:chExt cx="441300" cy="1024695"/>
            </a:xfrm>
          </p:grpSpPr>
          <p:sp>
            <p:nvSpPr>
              <p:cNvPr id="7532" name="Google Shape;7532;p84"/>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4"/>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4"/>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4"/>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4"/>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4"/>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8" name="Google Shape;7538;p84"/>
            <p:cNvGrpSpPr/>
            <p:nvPr/>
          </p:nvGrpSpPr>
          <p:grpSpPr>
            <a:xfrm>
              <a:off x="3838901" y="3361302"/>
              <a:ext cx="441300" cy="1024695"/>
              <a:chOff x="3838901" y="3361302"/>
              <a:chExt cx="441300" cy="1024695"/>
            </a:xfrm>
          </p:grpSpPr>
          <p:sp>
            <p:nvSpPr>
              <p:cNvPr id="7539" name="Google Shape;7539;p84"/>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4"/>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4"/>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4"/>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4"/>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4"/>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5" name="Google Shape;7545;p84"/>
            <p:cNvGrpSpPr/>
            <p:nvPr/>
          </p:nvGrpSpPr>
          <p:grpSpPr>
            <a:xfrm>
              <a:off x="4319387" y="3361302"/>
              <a:ext cx="441300" cy="1024695"/>
              <a:chOff x="4319387" y="3361302"/>
              <a:chExt cx="441300" cy="1024695"/>
            </a:xfrm>
          </p:grpSpPr>
          <p:sp>
            <p:nvSpPr>
              <p:cNvPr id="7546" name="Google Shape;7546;p84"/>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4"/>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4"/>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4"/>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4"/>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4"/>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2" name="Google Shape;7552;p84"/>
            <p:cNvGrpSpPr/>
            <p:nvPr/>
          </p:nvGrpSpPr>
          <p:grpSpPr>
            <a:xfrm>
              <a:off x="4799873" y="3361302"/>
              <a:ext cx="441300" cy="1024695"/>
              <a:chOff x="4799873" y="3361302"/>
              <a:chExt cx="441300" cy="1024695"/>
            </a:xfrm>
          </p:grpSpPr>
          <p:sp>
            <p:nvSpPr>
              <p:cNvPr id="7553" name="Google Shape;7553;p84"/>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4"/>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4"/>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4"/>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4"/>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4"/>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9" name="Google Shape;7559;p84"/>
            <p:cNvGrpSpPr/>
            <p:nvPr/>
          </p:nvGrpSpPr>
          <p:grpSpPr>
            <a:xfrm>
              <a:off x="5280360" y="3361302"/>
              <a:ext cx="441300" cy="1024695"/>
              <a:chOff x="5280360" y="3361302"/>
              <a:chExt cx="441300" cy="1024695"/>
            </a:xfrm>
          </p:grpSpPr>
          <p:sp>
            <p:nvSpPr>
              <p:cNvPr id="7560" name="Google Shape;7560;p84"/>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4"/>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4"/>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4"/>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4"/>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4"/>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566" name="Google Shape;7566;p84"/>
          <p:cNvGraphicFramePr/>
          <p:nvPr/>
        </p:nvGraphicFramePr>
        <p:xfrm>
          <a:off x="711088" y="2130450"/>
          <a:ext cx="3000000" cy="3000000"/>
        </p:xfrm>
        <a:graphic>
          <a:graphicData uri="http://schemas.openxmlformats.org/drawingml/2006/table">
            <a:tbl>
              <a:tblPr>
                <a:noFill/>
                <a:tableStyleId>{844EC02E-CBED-421C-BA23-8CA1D2E64052}</a:tableStyleId>
              </a:tblPr>
              <a:tblGrid>
                <a:gridCol w="600900"/>
                <a:gridCol w="600900"/>
                <a:gridCol w="600900"/>
                <a:gridCol w="600900"/>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r>
            </a:tbl>
          </a:graphicData>
        </a:graphic>
      </p:graphicFrame>
      <p:grpSp>
        <p:nvGrpSpPr>
          <p:cNvPr id="7567" name="Google Shape;7567;p84"/>
          <p:cNvGrpSpPr/>
          <p:nvPr/>
        </p:nvGrpSpPr>
        <p:grpSpPr>
          <a:xfrm>
            <a:off x="712613" y="3180175"/>
            <a:ext cx="2403614" cy="1005900"/>
            <a:chOff x="726450" y="3372825"/>
            <a:chExt cx="2403614" cy="1005900"/>
          </a:xfrm>
        </p:grpSpPr>
        <p:grpSp>
          <p:nvGrpSpPr>
            <p:cNvPr id="7568" name="Google Shape;7568;p84"/>
            <p:cNvGrpSpPr/>
            <p:nvPr/>
          </p:nvGrpSpPr>
          <p:grpSpPr>
            <a:xfrm>
              <a:off x="726450" y="3696000"/>
              <a:ext cx="2403614" cy="500898"/>
              <a:chOff x="726450" y="3696000"/>
              <a:chExt cx="2403614" cy="500898"/>
            </a:xfrm>
          </p:grpSpPr>
          <p:sp>
            <p:nvSpPr>
              <p:cNvPr id="7569" name="Google Shape;7569;p84"/>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570" name="Google Shape;7570;p84"/>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571" name="Google Shape;7571;p84"/>
            <p:cNvGrpSpPr/>
            <p:nvPr/>
          </p:nvGrpSpPr>
          <p:grpSpPr>
            <a:xfrm>
              <a:off x="1348050" y="3372825"/>
              <a:ext cx="1720425" cy="1005900"/>
              <a:chOff x="1348050" y="3372825"/>
              <a:chExt cx="1720425" cy="1005900"/>
            </a:xfrm>
          </p:grpSpPr>
          <p:sp>
            <p:nvSpPr>
              <p:cNvPr id="7572" name="Google Shape;7572;p84"/>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573" name="Google Shape;7573;p84"/>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574" name="Google Shape;7574;p84"/>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575" name="Google Shape;7575;p84"/>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576" name="Google Shape;7576;p84"/>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577" name="Google Shape;7577;p84"/>
            <p:cNvGrpSpPr/>
            <p:nvPr/>
          </p:nvGrpSpPr>
          <p:grpSpPr>
            <a:xfrm>
              <a:off x="1455707" y="3731058"/>
              <a:ext cx="1491150" cy="417657"/>
              <a:chOff x="1455707" y="3731058"/>
              <a:chExt cx="1491150" cy="417657"/>
            </a:xfrm>
          </p:grpSpPr>
          <p:grpSp>
            <p:nvGrpSpPr>
              <p:cNvPr id="7578" name="Google Shape;7578;p84"/>
              <p:cNvGrpSpPr/>
              <p:nvPr/>
            </p:nvGrpSpPr>
            <p:grpSpPr>
              <a:xfrm>
                <a:off x="1472938" y="3745828"/>
                <a:ext cx="72126" cy="53788"/>
                <a:chOff x="1472938" y="3745828"/>
                <a:chExt cx="72126" cy="53788"/>
              </a:xfrm>
            </p:grpSpPr>
            <p:sp>
              <p:nvSpPr>
                <p:cNvPr id="7579" name="Google Shape;7579;p84"/>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4"/>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1" name="Google Shape;7581;p84"/>
              <p:cNvGrpSpPr/>
              <p:nvPr/>
            </p:nvGrpSpPr>
            <p:grpSpPr>
              <a:xfrm>
                <a:off x="1819181" y="4089633"/>
                <a:ext cx="72126" cy="53788"/>
                <a:chOff x="1819181" y="4089633"/>
                <a:chExt cx="72126" cy="53788"/>
              </a:xfrm>
            </p:grpSpPr>
            <p:sp>
              <p:nvSpPr>
                <p:cNvPr id="7582" name="Google Shape;7582;p84"/>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4"/>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4" name="Google Shape;7584;p84"/>
              <p:cNvGrpSpPr/>
              <p:nvPr/>
            </p:nvGrpSpPr>
            <p:grpSpPr>
              <a:xfrm>
                <a:off x="1455707" y="4084171"/>
                <a:ext cx="64321" cy="64544"/>
                <a:chOff x="1455707" y="4084171"/>
                <a:chExt cx="64321" cy="64544"/>
              </a:xfrm>
            </p:grpSpPr>
            <p:sp>
              <p:nvSpPr>
                <p:cNvPr id="7585" name="Google Shape;7585;p84"/>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4"/>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7" name="Google Shape;7587;p84"/>
              <p:cNvGrpSpPr/>
              <p:nvPr/>
            </p:nvGrpSpPr>
            <p:grpSpPr>
              <a:xfrm>
                <a:off x="1818610" y="3731058"/>
                <a:ext cx="64321" cy="64544"/>
                <a:chOff x="1818610" y="3731058"/>
                <a:chExt cx="64321" cy="64544"/>
              </a:xfrm>
            </p:grpSpPr>
            <p:sp>
              <p:nvSpPr>
                <p:cNvPr id="7588" name="Google Shape;7588;p84"/>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4"/>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0" name="Google Shape;7590;p84"/>
              <p:cNvGrpSpPr/>
              <p:nvPr/>
            </p:nvGrpSpPr>
            <p:grpSpPr>
              <a:xfrm>
                <a:off x="2172491" y="4089633"/>
                <a:ext cx="72126" cy="53788"/>
                <a:chOff x="2172491" y="4089633"/>
                <a:chExt cx="72126" cy="53788"/>
              </a:xfrm>
            </p:grpSpPr>
            <p:sp>
              <p:nvSpPr>
                <p:cNvPr id="7591" name="Google Shape;7591;p84"/>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4"/>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84"/>
              <p:cNvGrpSpPr/>
              <p:nvPr/>
            </p:nvGrpSpPr>
            <p:grpSpPr>
              <a:xfrm>
                <a:off x="2171920" y="3731058"/>
                <a:ext cx="64321" cy="64544"/>
                <a:chOff x="2171920" y="3731058"/>
                <a:chExt cx="64321" cy="64544"/>
              </a:xfrm>
            </p:grpSpPr>
            <p:sp>
              <p:nvSpPr>
                <p:cNvPr id="7594" name="Google Shape;7594;p84"/>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4"/>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6" name="Google Shape;7596;p84"/>
              <p:cNvGrpSpPr/>
              <p:nvPr/>
            </p:nvGrpSpPr>
            <p:grpSpPr>
              <a:xfrm>
                <a:off x="2874730" y="3745828"/>
                <a:ext cx="72126" cy="53788"/>
                <a:chOff x="2874730" y="3745828"/>
                <a:chExt cx="72126" cy="53788"/>
              </a:xfrm>
            </p:grpSpPr>
            <p:sp>
              <p:nvSpPr>
                <p:cNvPr id="7597" name="Google Shape;7597;p84"/>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4"/>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9" name="Google Shape;7599;p84"/>
              <p:cNvGrpSpPr/>
              <p:nvPr/>
            </p:nvGrpSpPr>
            <p:grpSpPr>
              <a:xfrm>
                <a:off x="2878589" y="4081481"/>
                <a:ext cx="64321" cy="64544"/>
                <a:chOff x="2878589" y="4081481"/>
                <a:chExt cx="64321" cy="64544"/>
              </a:xfrm>
            </p:grpSpPr>
            <p:sp>
              <p:nvSpPr>
                <p:cNvPr id="7600" name="Google Shape;7600;p84"/>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4"/>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2" name="Google Shape;7602;p84"/>
              <p:cNvGrpSpPr/>
              <p:nvPr/>
            </p:nvGrpSpPr>
            <p:grpSpPr>
              <a:xfrm>
                <a:off x="2525796" y="4089633"/>
                <a:ext cx="72126" cy="53788"/>
                <a:chOff x="2525796" y="4089633"/>
                <a:chExt cx="72126" cy="53788"/>
              </a:xfrm>
            </p:grpSpPr>
            <p:sp>
              <p:nvSpPr>
                <p:cNvPr id="7603" name="Google Shape;7603;p84"/>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4"/>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5" name="Google Shape;7605;p84"/>
              <p:cNvGrpSpPr/>
              <p:nvPr/>
            </p:nvGrpSpPr>
            <p:grpSpPr>
              <a:xfrm>
                <a:off x="2525225" y="3731058"/>
                <a:ext cx="64321" cy="64544"/>
                <a:chOff x="2525225" y="3731058"/>
                <a:chExt cx="64321" cy="64544"/>
              </a:xfrm>
            </p:grpSpPr>
            <p:sp>
              <p:nvSpPr>
                <p:cNvPr id="7606" name="Google Shape;7606;p84"/>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4"/>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7611"/>
        <p:cNvGrpSpPr/>
        <p:nvPr/>
      </p:nvGrpSpPr>
      <p:grpSpPr>
        <a:xfrm>
          <a:off x="0" y="0"/>
          <a:ext cx="0" cy="0"/>
          <a:chOff x="0" y="0"/>
          <a:chExt cx="0" cy="0"/>
        </a:xfrm>
      </p:grpSpPr>
      <p:grpSp>
        <p:nvGrpSpPr>
          <p:cNvPr id="7612" name="Google Shape;7612;p85"/>
          <p:cNvGrpSpPr/>
          <p:nvPr/>
        </p:nvGrpSpPr>
        <p:grpSpPr>
          <a:xfrm>
            <a:off x="5780148" y="1859605"/>
            <a:ext cx="671400" cy="674856"/>
            <a:chOff x="5780148" y="1859605"/>
            <a:chExt cx="671400" cy="674856"/>
          </a:xfrm>
        </p:grpSpPr>
        <p:sp>
          <p:nvSpPr>
            <p:cNvPr id="7613" name="Google Shape;7613;p85"/>
            <p:cNvSpPr/>
            <p:nvPr/>
          </p:nvSpPr>
          <p:spPr>
            <a:xfrm>
              <a:off x="5780148" y="1859605"/>
              <a:ext cx="671400" cy="6714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5"/>
            <p:cNvSpPr/>
            <p:nvPr/>
          </p:nvSpPr>
          <p:spPr>
            <a:xfrm>
              <a:off x="5851927" y="2006476"/>
              <a:ext cx="527700" cy="5277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5"/>
            <p:cNvSpPr/>
            <p:nvPr/>
          </p:nvSpPr>
          <p:spPr>
            <a:xfrm>
              <a:off x="5899320" y="2101262"/>
              <a:ext cx="433200" cy="4332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5"/>
            <p:cNvSpPr/>
            <p:nvPr/>
          </p:nvSpPr>
          <p:spPr>
            <a:xfrm>
              <a:off x="5944113" y="2190849"/>
              <a:ext cx="343500" cy="3435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7" name="Google Shape;7617;p85"/>
          <p:cNvGrpSpPr/>
          <p:nvPr/>
        </p:nvGrpSpPr>
        <p:grpSpPr>
          <a:xfrm>
            <a:off x="716991" y="971306"/>
            <a:ext cx="845921" cy="690752"/>
            <a:chOff x="732428" y="1198513"/>
            <a:chExt cx="845921" cy="690752"/>
          </a:xfrm>
        </p:grpSpPr>
        <p:grpSp>
          <p:nvGrpSpPr>
            <p:cNvPr id="7618" name="Google Shape;7618;p85"/>
            <p:cNvGrpSpPr/>
            <p:nvPr/>
          </p:nvGrpSpPr>
          <p:grpSpPr>
            <a:xfrm>
              <a:off x="823030" y="1198513"/>
              <a:ext cx="755319" cy="690752"/>
              <a:chOff x="823030" y="1198513"/>
              <a:chExt cx="755319" cy="690752"/>
            </a:xfrm>
          </p:grpSpPr>
          <p:sp>
            <p:nvSpPr>
              <p:cNvPr id="7619" name="Google Shape;7619;p85"/>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5"/>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1" name="Google Shape;7621;p85"/>
            <p:cNvGrpSpPr/>
            <p:nvPr/>
          </p:nvGrpSpPr>
          <p:grpSpPr>
            <a:xfrm>
              <a:off x="732428" y="1239937"/>
              <a:ext cx="739912" cy="607886"/>
              <a:chOff x="732428" y="1239937"/>
              <a:chExt cx="739912" cy="607886"/>
            </a:xfrm>
          </p:grpSpPr>
          <p:sp>
            <p:nvSpPr>
              <p:cNvPr id="7622" name="Google Shape;7622;p85"/>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5"/>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4" name="Google Shape;7624;p85"/>
            <p:cNvGrpSpPr/>
            <p:nvPr/>
          </p:nvGrpSpPr>
          <p:grpSpPr>
            <a:xfrm>
              <a:off x="732428" y="1277018"/>
              <a:ext cx="702832" cy="533758"/>
              <a:chOff x="732428" y="1277018"/>
              <a:chExt cx="702832" cy="533758"/>
            </a:xfrm>
          </p:grpSpPr>
          <p:sp>
            <p:nvSpPr>
              <p:cNvPr id="7625" name="Google Shape;7625;p85"/>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5"/>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7" name="Google Shape;7627;p85"/>
            <p:cNvGrpSpPr/>
            <p:nvPr/>
          </p:nvGrpSpPr>
          <p:grpSpPr>
            <a:xfrm>
              <a:off x="931170" y="1306653"/>
              <a:ext cx="647179" cy="474455"/>
              <a:chOff x="931170" y="1306653"/>
              <a:chExt cx="647179" cy="474455"/>
            </a:xfrm>
          </p:grpSpPr>
          <p:sp>
            <p:nvSpPr>
              <p:cNvPr id="7628" name="Google Shape;7628;p85"/>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5"/>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0" name="Google Shape;7630;p85"/>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85"/>
          <p:cNvGrpSpPr/>
          <p:nvPr/>
        </p:nvGrpSpPr>
        <p:grpSpPr>
          <a:xfrm>
            <a:off x="3948600" y="971313"/>
            <a:ext cx="634656" cy="699982"/>
            <a:chOff x="5985650" y="2860025"/>
            <a:chExt cx="1396075" cy="1539775"/>
          </a:xfrm>
        </p:grpSpPr>
        <p:sp>
          <p:nvSpPr>
            <p:cNvPr id="7632" name="Google Shape;7632;p85"/>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5"/>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5"/>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5"/>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5"/>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5"/>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5"/>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5"/>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5"/>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5"/>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5"/>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5"/>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5"/>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85"/>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5"/>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5"/>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5"/>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5"/>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5"/>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5"/>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5"/>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5"/>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5"/>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5"/>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5"/>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5"/>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5"/>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5"/>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5"/>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5"/>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5"/>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5"/>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4" name="Google Shape;7664;p85"/>
          <p:cNvGrpSpPr/>
          <p:nvPr/>
        </p:nvGrpSpPr>
        <p:grpSpPr>
          <a:xfrm>
            <a:off x="4704250" y="971306"/>
            <a:ext cx="725845" cy="699975"/>
            <a:chOff x="4249973" y="1201875"/>
            <a:chExt cx="1958568" cy="1888762"/>
          </a:xfrm>
        </p:grpSpPr>
        <p:sp>
          <p:nvSpPr>
            <p:cNvPr id="7665" name="Google Shape;7665;p85"/>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6" name="Google Shape;7666;p85"/>
            <p:cNvGrpSpPr/>
            <p:nvPr/>
          </p:nvGrpSpPr>
          <p:grpSpPr>
            <a:xfrm>
              <a:off x="5853086" y="1789142"/>
              <a:ext cx="355454" cy="1048099"/>
              <a:chOff x="5576108" y="2016725"/>
              <a:chExt cx="565200" cy="1666560"/>
            </a:xfrm>
          </p:grpSpPr>
          <p:sp>
            <p:nvSpPr>
              <p:cNvPr id="7667" name="Google Shape;7667;p85"/>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668" name="Google Shape;7668;p85"/>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9" name="Google Shape;7669;p85"/>
            <p:cNvGrpSpPr/>
            <p:nvPr/>
          </p:nvGrpSpPr>
          <p:grpSpPr>
            <a:xfrm>
              <a:off x="4869455" y="2691676"/>
              <a:ext cx="1013897" cy="398961"/>
              <a:chOff x="4012057" y="3451825"/>
              <a:chExt cx="1612175" cy="634379"/>
            </a:xfrm>
          </p:grpSpPr>
          <p:sp>
            <p:nvSpPr>
              <p:cNvPr id="7670" name="Google Shape;7670;p85"/>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671" name="Google Shape;7671;p85"/>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2" name="Google Shape;7672;p85"/>
            <p:cNvGrpSpPr/>
            <p:nvPr/>
          </p:nvGrpSpPr>
          <p:grpSpPr>
            <a:xfrm>
              <a:off x="4276937" y="2155961"/>
              <a:ext cx="651965" cy="891358"/>
              <a:chOff x="3069908" y="2599997"/>
              <a:chExt cx="1036675" cy="1417328"/>
            </a:xfrm>
          </p:grpSpPr>
          <p:sp>
            <p:nvSpPr>
              <p:cNvPr id="7673" name="Google Shape;7673;p85"/>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674" name="Google Shape;7674;p85"/>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5" name="Google Shape;7675;p85"/>
            <p:cNvGrpSpPr/>
            <p:nvPr/>
          </p:nvGrpSpPr>
          <p:grpSpPr>
            <a:xfrm>
              <a:off x="5054918" y="1201875"/>
              <a:ext cx="999548" cy="602711"/>
              <a:chOff x="4306958" y="1082925"/>
              <a:chExt cx="1589359" cy="958358"/>
            </a:xfrm>
          </p:grpSpPr>
          <p:sp>
            <p:nvSpPr>
              <p:cNvPr id="7676" name="Google Shape;7676;p85"/>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677" name="Google Shape;7677;p85"/>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8" name="Google Shape;7678;p85"/>
            <p:cNvGrpSpPr/>
            <p:nvPr/>
          </p:nvGrpSpPr>
          <p:grpSpPr>
            <a:xfrm>
              <a:off x="4249973" y="1303451"/>
              <a:ext cx="799317" cy="841334"/>
              <a:chOff x="3027033" y="1244439"/>
              <a:chExt cx="1270977" cy="1337786"/>
            </a:xfrm>
          </p:grpSpPr>
          <p:sp>
            <p:nvSpPr>
              <p:cNvPr id="7679" name="Google Shape;7679;p85"/>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680" name="Google Shape;7680;p85"/>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81" name="Google Shape;7681;p85"/>
          <p:cNvGrpSpPr/>
          <p:nvPr/>
        </p:nvGrpSpPr>
        <p:grpSpPr>
          <a:xfrm>
            <a:off x="4057114" y="1858087"/>
            <a:ext cx="750769" cy="683784"/>
            <a:chOff x="4204684" y="2104422"/>
            <a:chExt cx="699822" cy="637382"/>
          </a:xfrm>
        </p:grpSpPr>
        <p:grpSp>
          <p:nvGrpSpPr>
            <p:cNvPr id="7682" name="Google Shape;7682;p85"/>
            <p:cNvGrpSpPr/>
            <p:nvPr/>
          </p:nvGrpSpPr>
          <p:grpSpPr>
            <a:xfrm>
              <a:off x="4204684" y="2430067"/>
              <a:ext cx="342957" cy="311738"/>
              <a:chOff x="4204684" y="2430067"/>
              <a:chExt cx="342957" cy="311738"/>
            </a:xfrm>
          </p:grpSpPr>
          <p:sp>
            <p:nvSpPr>
              <p:cNvPr id="7683" name="Google Shape;7683;p85"/>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85"/>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5" name="Google Shape;7685;p85"/>
            <p:cNvGrpSpPr/>
            <p:nvPr/>
          </p:nvGrpSpPr>
          <p:grpSpPr>
            <a:xfrm>
              <a:off x="4561586" y="2430067"/>
              <a:ext cx="342920" cy="311738"/>
              <a:chOff x="4561586" y="2430067"/>
              <a:chExt cx="342920" cy="311738"/>
            </a:xfrm>
          </p:grpSpPr>
          <p:sp>
            <p:nvSpPr>
              <p:cNvPr id="7686" name="Google Shape;7686;p85"/>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5"/>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8" name="Google Shape;7688;p85"/>
            <p:cNvGrpSpPr/>
            <p:nvPr/>
          </p:nvGrpSpPr>
          <p:grpSpPr>
            <a:xfrm>
              <a:off x="4561586" y="2104422"/>
              <a:ext cx="342920" cy="311738"/>
              <a:chOff x="4561586" y="2104422"/>
              <a:chExt cx="342920" cy="311738"/>
            </a:xfrm>
          </p:grpSpPr>
          <p:sp>
            <p:nvSpPr>
              <p:cNvPr id="7689" name="Google Shape;7689;p85"/>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85"/>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1" name="Google Shape;7691;p85"/>
            <p:cNvGrpSpPr/>
            <p:nvPr/>
          </p:nvGrpSpPr>
          <p:grpSpPr>
            <a:xfrm>
              <a:off x="4204684" y="2104422"/>
              <a:ext cx="342957" cy="311664"/>
              <a:chOff x="4204684" y="2104422"/>
              <a:chExt cx="342957" cy="311664"/>
            </a:xfrm>
          </p:grpSpPr>
          <p:sp>
            <p:nvSpPr>
              <p:cNvPr id="7692" name="Google Shape;7692;p85"/>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5"/>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94" name="Google Shape;7694;p85"/>
          <p:cNvGrpSpPr/>
          <p:nvPr/>
        </p:nvGrpSpPr>
        <p:grpSpPr>
          <a:xfrm>
            <a:off x="5521547" y="971301"/>
            <a:ext cx="660591" cy="688867"/>
            <a:chOff x="5830645" y="1267368"/>
            <a:chExt cx="530340" cy="553040"/>
          </a:xfrm>
        </p:grpSpPr>
        <p:sp>
          <p:nvSpPr>
            <p:cNvPr id="7695" name="Google Shape;7695;p85"/>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96" name="Google Shape;7696;p85"/>
            <p:cNvGrpSpPr/>
            <p:nvPr/>
          </p:nvGrpSpPr>
          <p:grpSpPr>
            <a:xfrm>
              <a:off x="5830645" y="1267368"/>
              <a:ext cx="259743" cy="269909"/>
              <a:chOff x="5830645" y="1267368"/>
              <a:chExt cx="259743" cy="269909"/>
            </a:xfrm>
          </p:grpSpPr>
          <p:sp>
            <p:nvSpPr>
              <p:cNvPr id="7697" name="Google Shape;7697;p85"/>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5"/>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9" name="Google Shape;7699;p85"/>
            <p:cNvGrpSpPr/>
            <p:nvPr/>
          </p:nvGrpSpPr>
          <p:grpSpPr>
            <a:xfrm>
              <a:off x="6101293" y="1267368"/>
              <a:ext cx="259692" cy="269909"/>
              <a:chOff x="6101293" y="1267368"/>
              <a:chExt cx="259692" cy="269909"/>
            </a:xfrm>
          </p:grpSpPr>
          <p:sp>
            <p:nvSpPr>
              <p:cNvPr id="7700" name="Google Shape;7700;p85"/>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5"/>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2" name="Google Shape;7702;p85"/>
            <p:cNvGrpSpPr/>
            <p:nvPr/>
          </p:nvGrpSpPr>
          <p:grpSpPr>
            <a:xfrm>
              <a:off x="5830645" y="1550500"/>
              <a:ext cx="259692" cy="269909"/>
              <a:chOff x="5830645" y="1550500"/>
              <a:chExt cx="259692" cy="269909"/>
            </a:xfrm>
          </p:grpSpPr>
          <p:sp>
            <p:nvSpPr>
              <p:cNvPr id="7703" name="Google Shape;7703;p85"/>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5"/>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5" name="Google Shape;7705;p85"/>
            <p:cNvGrpSpPr/>
            <p:nvPr/>
          </p:nvGrpSpPr>
          <p:grpSpPr>
            <a:xfrm>
              <a:off x="6101293" y="1550500"/>
              <a:ext cx="259692" cy="269909"/>
              <a:chOff x="6101293" y="1550500"/>
              <a:chExt cx="259692" cy="269909"/>
            </a:xfrm>
          </p:grpSpPr>
          <p:sp>
            <p:nvSpPr>
              <p:cNvPr id="7706" name="Google Shape;7706;p85"/>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5"/>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08" name="Google Shape;7708;p85"/>
          <p:cNvGrpSpPr/>
          <p:nvPr/>
        </p:nvGrpSpPr>
        <p:grpSpPr>
          <a:xfrm>
            <a:off x="723700" y="1861760"/>
            <a:ext cx="697154" cy="679574"/>
            <a:chOff x="2679875" y="2361475"/>
            <a:chExt cx="780425" cy="760575"/>
          </a:xfrm>
        </p:grpSpPr>
        <p:sp>
          <p:nvSpPr>
            <p:cNvPr id="7709" name="Google Shape;7709;p85"/>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5"/>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5"/>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5"/>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85"/>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5"/>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5" name="Google Shape;7715;p85"/>
          <p:cNvGrpSpPr/>
          <p:nvPr/>
        </p:nvGrpSpPr>
        <p:grpSpPr>
          <a:xfrm>
            <a:off x="3122859" y="971352"/>
            <a:ext cx="735829" cy="684547"/>
            <a:chOff x="3351965" y="1148808"/>
            <a:chExt cx="750770" cy="698375"/>
          </a:xfrm>
        </p:grpSpPr>
        <p:grpSp>
          <p:nvGrpSpPr>
            <p:cNvPr id="7716" name="Google Shape;7716;p85"/>
            <p:cNvGrpSpPr/>
            <p:nvPr/>
          </p:nvGrpSpPr>
          <p:grpSpPr>
            <a:xfrm>
              <a:off x="3586796" y="1148808"/>
              <a:ext cx="294857" cy="286830"/>
              <a:chOff x="3750225" y="1774000"/>
              <a:chExt cx="149575" cy="145525"/>
            </a:xfrm>
          </p:grpSpPr>
          <p:sp>
            <p:nvSpPr>
              <p:cNvPr id="7717" name="Google Shape;7717;p85"/>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5"/>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9" name="Google Shape;7719;p85"/>
            <p:cNvGrpSpPr/>
            <p:nvPr/>
          </p:nvGrpSpPr>
          <p:grpSpPr>
            <a:xfrm>
              <a:off x="3779245" y="1375768"/>
              <a:ext cx="323490" cy="286978"/>
              <a:chOff x="3847850" y="1889150"/>
              <a:chExt cx="164100" cy="145600"/>
            </a:xfrm>
          </p:grpSpPr>
          <p:sp>
            <p:nvSpPr>
              <p:cNvPr id="7720" name="Google Shape;7720;p85"/>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5"/>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2" name="Google Shape;7722;p85"/>
            <p:cNvGrpSpPr/>
            <p:nvPr/>
          </p:nvGrpSpPr>
          <p:grpSpPr>
            <a:xfrm>
              <a:off x="3351965" y="1330435"/>
              <a:ext cx="295449" cy="285401"/>
              <a:chOff x="3631100" y="1866150"/>
              <a:chExt cx="149875" cy="144800"/>
            </a:xfrm>
          </p:grpSpPr>
          <p:sp>
            <p:nvSpPr>
              <p:cNvPr id="7723" name="Google Shape;7723;p85"/>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5"/>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85"/>
            <p:cNvGrpSpPr/>
            <p:nvPr/>
          </p:nvGrpSpPr>
          <p:grpSpPr>
            <a:xfrm>
              <a:off x="3548208" y="1560352"/>
              <a:ext cx="294808" cy="286830"/>
              <a:chOff x="3730650" y="1982800"/>
              <a:chExt cx="149550" cy="145525"/>
            </a:xfrm>
          </p:grpSpPr>
          <p:sp>
            <p:nvSpPr>
              <p:cNvPr id="7726" name="Google Shape;7726;p85"/>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5"/>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28" name="Google Shape;7728;p85"/>
          <p:cNvGrpSpPr/>
          <p:nvPr/>
        </p:nvGrpSpPr>
        <p:grpSpPr>
          <a:xfrm>
            <a:off x="7624512" y="971306"/>
            <a:ext cx="804565" cy="677795"/>
            <a:chOff x="7636443" y="1204988"/>
            <a:chExt cx="804565" cy="677795"/>
          </a:xfrm>
        </p:grpSpPr>
        <p:grpSp>
          <p:nvGrpSpPr>
            <p:cNvPr id="7729" name="Google Shape;7729;p85"/>
            <p:cNvGrpSpPr/>
            <p:nvPr/>
          </p:nvGrpSpPr>
          <p:grpSpPr>
            <a:xfrm>
              <a:off x="7636443" y="1509705"/>
              <a:ext cx="804565" cy="373078"/>
              <a:chOff x="7636443" y="1509705"/>
              <a:chExt cx="804565" cy="373078"/>
            </a:xfrm>
          </p:grpSpPr>
          <p:sp>
            <p:nvSpPr>
              <p:cNvPr id="7730" name="Google Shape;7730;p85"/>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5"/>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85"/>
            <p:cNvGrpSpPr/>
            <p:nvPr/>
          </p:nvGrpSpPr>
          <p:grpSpPr>
            <a:xfrm>
              <a:off x="7636443" y="1408133"/>
              <a:ext cx="804565" cy="373078"/>
              <a:chOff x="7636443" y="1408133"/>
              <a:chExt cx="804565" cy="373078"/>
            </a:xfrm>
          </p:grpSpPr>
          <p:sp>
            <p:nvSpPr>
              <p:cNvPr id="7733" name="Google Shape;7733;p85"/>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5"/>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5" name="Google Shape;7735;p85"/>
            <p:cNvGrpSpPr/>
            <p:nvPr/>
          </p:nvGrpSpPr>
          <p:grpSpPr>
            <a:xfrm>
              <a:off x="7636443" y="1306560"/>
              <a:ext cx="804565" cy="373078"/>
              <a:chOff x="7636443" y="1306560"/>
              <a:chExt cx="804565" cy="373078"/>
            </a:xfrm>
          </p:grpSpPr>
          <p:sp>
            <p:nvSpPr>
              <p:cNvPr id="7736" name="Google Shape;7736;p85"/>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5"/>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8" name="Google Shape;7738;p85"/>
            <p:cNvGrpSpPr/>
            <p:nvPr/>
          </p:nvGrpSpPr>
          <p:grpSpPr>
            <a:xfrm>
              <a:off x="7636443" y="1204988"/>
              <a:ext cx="804565" cy="373078"/>
              <a:chOff x="7636443" y="1204988"/>
              <a:chExt cx="804565" cy="373078"/>
            </a:xfrm>
          </p:grpSpPr>
          <p:sp>
            <p:nvSpPr>
              <p:cNvPr id="7739" name="Google Shape;7739;p85"/>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85"/>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41" name="Google Shape;7741;p85"/>
          <p:cNvGrpSpPr/>
          <p:nvPr/>
        </p:nvGrpSpPr>
        <p:grpSpPr>
          <a:xfrm>
            <a:off x="4963358" y="1878721"/>
            <a:ext cx="661339" cy="661188"/>
            <a:chOff x="3990000" y="975400"/>
            <a:chExt cx="3934200" cy="3933300"/>
          </a:xfrm>
        </p:grpSpPr>
        <p:sp>
          <p:nvSpPr>
            <p:cNvPr id="7742" name="Google Shape;7742;p85"/>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5"/>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5"/>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5"/>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6" name="Google Shape;7746;p85"/>
          <p:cNvGrpSpPr/>
          <p:nvPr/>
        </p:nvGrpSpPr>
        <p:grpSpPr>
          <a:xfrm>
            <a:off x="6607006" y="1857359"/>
            <a:ext cx="868881" cy="684241"/>
            <a:chOff x="6598259" y="2078634"/>
            <a:chExt cx="868881" cy="684241"/>
          </a:xfrm>
        </p:grpSpPr>
        <p:sp>
          <p:nvSpPr>
            <p:cNvPr id="7747" name="Google Shape;7747;p85"/>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5"/>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5"/>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5"/>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5"/>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5"/>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3" name="Google Shape;7753;p85"/>
            <p:cNvGrpSpPr/>
            <p:nvPr/>
          </p:nvGrpSpPr>
          <p:grpSpPr>
            <a:xfrm>
              <a:off x="6808175" y="2078634"/>
              <a:ext cx="452229" cy="684241"/>
              <a:chOff x="6808175" y="2078634"/>
              <a:chExt cx="452229" cy="684241"/>
            </a:xfrm>
          </p:grpSpPr>
          <p:sp>
            <p:nvSpPr>
              <p:cNvPr id="7754" name="Google Shape;7754;p85"/>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5"/>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5"/>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5"/>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5"/>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5"/>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0" name="Google Shape;7760;p85"/>
              <p:cNvGrpSpPr/>
              <p:nvPr/>
            </p:nvGrpSpPr>
            <p:grpSpPr>
              <a:xfrm>
                <a:off x="6821586" y="2078634"/>
                <a:ext cx="426871" cy="684241"/>
                <a:chOff x="6821586" y="2078634"/>
                <a:chExt cx="426871" cy="684241"/>
              </a:xfrm>
            </p:grpSpPr>
            <p:grpSp>
              <p:nvGrpSpPr>
                <p:cNvPr id="7761" name="Google Shape;7761;p85"/>
                <p:cNvGrpSpPr/>
                <p:nvPr/>
              </p:nvGrpSpPr>
              <p:grpSpPr>
                <a:xfrm>
                  <a:off x="6821586" y="2078634"/>
                  <a:ext cx="426871" cy="684241"/>
                  <a:chOff x="6821586" y="2078634"/>
                  <a:chExt cx="426871" cy="684241"/>
                </a:xfrm>
              </p:grpSpPr>
              <p:sp>
                <p:nvSpPr>
                  <p:cNvPr id="7762" name="Google Shape;7762;p85"/>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5"/>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5"/>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5"/>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5"/>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5"/>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5"/>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5"/>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5"/>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5"/>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5"/>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5"/>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5"/>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5"/>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5"/>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5"/>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5"/>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5"/>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5"/>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1" name="Google Shape;7781;p85"/>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5"/>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5"/>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5"/>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5"/>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5"/>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87" name="Google Shape;7787;p85"/>
          <p:cNvGrpSpPr/>
          <p:nvPr/>
        </p:nvGrpSpPr>
        <p:grpSpPr>
          <a:xfrm>
            <a:off x="716989" y="3531368"/>
            <a:ext cx="1340789" cy="640830"/>
            <a:chOff x="238125" y="1151100"/>
            <a:chExt cx="7139450" cy="3412300"/>
          </a:xfrm>
        </p:grpSpPr>
        <p:sp>
          <p:nvSpPr>
            <p:cNvPr id="7788" name="Google Shape;7788;p85"/>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5"/>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5"/>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5"/>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5"/>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5"/>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5"/>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5"/>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5"/>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5"/>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5"/>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5"/>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0" name="Google Shape;7800;p85"/>
          <p:cNvGrpSpPr/>
          <p:nvPr/>
        </p:nvGrpSpPr>
        <p:grpSpPr>
          <a:xfrm>
            <a:off x="5584212" y="2734649"/>
            <a:ext cx="985357" cy="585764"/>
            <a:chOff x="5145061" y="2881789"/>
            <a:chExt cx="1107641" cy="658458"/>
          </a:xfrm>
        </p:grpSpPr>
        <p:grpSp>
          <p:nvGrpSpPr>
            <p:cNvPr id="7801" name="Google Shape;7801;p85"/>
            <p:cNvGrpSpPr/>
            <p:nvPr/>
          </p:nvGrpSpPr>
          <p:grpSpPr>
            <a:xfrm>
              <a:off x="5722989" y="3244587"/>
              <a:ext cx="529713" cy="295659"/>
              <a:chOff x="5722989" y="3244587"/>
              <a:chExt cx="529713" cy="295659"/>
            </a:xfrm>
          </p:grpSpPr>
          <p:sp>
            <p:nvSpPr>
              <p:cNvPr id="7802" name="Google Shape;7802;p85"/>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803" name="Google Shape;7803;p85"/>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804" name="Google Shape;7804;p85"/>
            <p:cNvGrpSpPr/>
            <p:nvPr/>
          </p:nvGrpSpPr>
          <p:grpSpPr>
            <a:xfrm>
              <a:off x="5145061" y="3244587"/>
              <a:ext cx="536807" cy="295659"/>
              <a:chOff x="5145061" y="3244587"/>
              <a:chExt cx="536807" cy="295659"/>
            </a:xfrm>
          </p:grpSpPr>
          <p:sp>
            <p:nvSpPr>
              <p:cNvPr id="7805" name="Google Shape;7805;p85"/>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806" name="Google Shape;7806;p85"/>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807" name="Google Shape;7807;p85"/>
            <p:cNvGrpSpPr/>
            <p:nvPr/>
          </p:nvGrpSpPr>
          <p:grpSpPr>
            <a:xfrm>
              <a:off x="5341327" y="2898245"/>
              <a:ext cx="532309" cy="614891"/>
              <a:chOff x="5341327" y="2898245"/>
              <a:chExt cx="532309" cy="614891"/>
            </a:xfrm>
          </p:grpSpPr>
          <p:sp>
            <p:nvSpPr>
              <p:cNvPr id="7808" name="Google Shape;7808;p85"/>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809" name="Google Shape;7809;p85"/>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810" name="Google Shape;7810;p85"/>
            <p:cNvGrpSpPr/>
            <p:nvPr/>
          </p:nvGrpSpPr>
          <p:grpSpPr>
            <a:xfrm>
              <a:off x="5532290" y="2881789"/>
              <a:ext cx="620516" cy="305456"/>
              <a:chOff x="5532290" y="2881789"/>
              <a:chExt cx="620516" cy="305456"/>
            </a:xfrm>
          </p:grpSpPr>
          <p:sp>
            <p:nvSpPr>
              <p:cNvPr id="7811" name="Google Shape;7811;p85"/>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812" name="Google Shape;7812;p85"/>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7813" name="Google Shape;7813;p85"/>
          <p:cNvGrpSpPr/>
          <p:nvPr/>
        </p:nvGrpSpPr>
        <p:grpSpPr>
          <a:xfrm>
            <a:off x="8163135" y="3526707"/>
            <a:ext cx="269068" cy="645491"/>
            <a:chOff x="7026852" y="3311869"/>
            <a:chExt cx="434331" cy="1041954"/>
          </a:xfrm>
        </p:grpSpPr>
        <p:sp>
          <p:nvSpPr>
            <p:cNvPr id="7814" name="Google Shape;7814;p85"/>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5"/>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5"/>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7" name="Google Shape;7817;p85"/>
          <p:cNvGrpSpPr/>
          <p:nvPr/>
        </p:nvGrpSpPr>
        <p:grpSpPr>
          <a:xfrm>
            <a:off x="6179716" y="3565945"/>
            <a:ext cx="293882" cy="293836"/>
            <a:chOff x="4873519" y="3311869"/>
            <a:chExt cx="499374" cy="499296"/>
          </a:xfrm>
        </p:grpSpPr>
        <p:sp>
          <p:nvSpPr>
            <p:cNvPr id="7818" name="Google Shape;7818;p85"/>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5"/>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0" name="Google Shape;7820;p85"/>
          <p:cNvGrpSpPr/>
          <p:nvPr/>
        </p:nvGrpSpPr>
        <p:grpSpPr>
          <a:xfrm>
            <a:off x="6179716" y="3878316"/>
            <a:ext cx="293882" cy="293882"/>
            <a:chOff x="4873519" y="3875839"/>
            <a:chExt cx="499374" cy="499374"/>
          </a:xfrm>
        </p:grpSpPr>
        <p:sp>
          <p:nvSpPr>
            <p:cNvPr id="7821" name="Google Shape;7821;p85"/>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5"/>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3" name="Google Shape;7823;p85"/>
          <p:cNvGrpSpPr/>
          <p:nvPr/>
        </p:nvGrpSpPr>
        <p:grpSpPr>
          <a:xfrm>
            <a:off x="2410244" y="1850269"/>
            <a:ext cx="698104" cy="698208"/>
            <a:chOff x="2565073" y="2075876"/>
            <a:chExt cx="672482" cy="672518"/>
          </a:xfrm>
        </p:grpSpPr>
        <p:sp>
          <p:nvSpPr>
            <p:cNvPr id="7824" name="Google Shape;7824;p85"/>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85"/>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85"/>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5"/>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5"/>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5"/>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0" name="Google Shape;7830;p85"/>
          <p:cNvGrpSpPr/>
          <p:nvPr/>
        </p:nvGrpSpPr>
        <p:grpSpPr>
          <a:xfrm>
            <a:off x="5633655" y="3534869"/>
            <a:ext cx="438354" cy="637329"/>
            <a:chOff x="1697726" y="3244179"/>
            <a:chExt cx="788124" cy="1146069"/>
          </a:xfrm>
        </p:grpSpPr>
        <p:sp>
          <p:nvSpPr>
            <p:cNvPr id="7831" name="Google Shape;7831;p85"/>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5"/>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33" name="Google Shape;7833;p85"/>
          <p:cNvSpPr/>
          <p:nvPr/>
        </p:nvSpPr>
        <p:spPr>
          <a:xfrm>
            <a:off x="8130914"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34" name="Google Shape;7834;p85"/>
          <p:cNvGrpSpPr/>
          <p:nvPr/>
        </p:nvGrpSpPr>
        <p:grpSpPr>
          <a:xfrm>
            <a:off x="7634869" y="1863232"/>
            <a:ext cx="799565" cy="670282"/>
            <a:chOff x="7617850" y="2063282"/>
            <a:chExt cx="799565" cy="670282"/>
          </a:xfrm>
        </p:grpSpPr>
        <p:cxnSp>
          <p:nvCxnSpPr>
            <p:cNvPr id="7835" name="Google Shape;7835;p85"/>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836" name="Google Shape;7836;p85"/>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837" name="Google Shape;7837;p85"/>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838" name="Google Shape;7838;p85"/>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839" name="Google Shape;7839;p85"/>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7840" name="Google Shape;7840;p85"/>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7841" name="Google Shape;7841;p85"/>
            <p:cNvGrpSpPr/>
            <p:nvPr/>
          </p:nvGrpSpPr>
          <p:grpSpPr>
            <a:xfrm>
              <a:off x="7734309" y="2063282"/>
              <a:ext cx="570957" cy="620095"/>
              <a:chOff x="7734309" y="2063282"/>
              <a:chExt cx="570957" cy="620095"/>
            </a:xfrm>
          </p:grpSpPr>
          <p:grpSp>
            <p:nvGrpSpPr>
              <p:cNvPr id="7842" name="Google Shape;7842;p85"/>
              <p:cNvGrpSpPr/>
              <p:nvPr/>
            </p:nvGrpSpPr>
            <p:grpSpPr>
              <a:xfrm>
                <a:off x="8031573" y="2063282"/>
                <a:ext cx="273693" cy="620095"/>
                <a:chOff x="8031573" y="2063282"/>
                <a:chExt cx="273693" cy="620095"/>
              </a:xfrm>
            </p:grpSpPr>
            <p:sp>
              <p:nvSpPr>
                <p:cNvPr id="7843" name="Google Shape;7843;p85"/>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5"/>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5"/>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5"/>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7" name="Google Shape;7847;p85"/>
              <p:cNvGrpSpPr/>
              <p:nvPr/>
            </p:nvGrpSpPr>
            <p:grpSpPr>
              <a:xfrm flipH="1">
                <a:off x="7734309" y="2063282"/>
                <a:ext cx="273693" cy="620095"/>
                <a:chOff x="8031573" y="2063282"/>
                <a:chExt cx="273693" cy="620095"/>
              </a:xfrm>
            </p:grpSpPr>
            <p:sp>
              <p:nvSpPr>
                <p:cNvPr id="7848" name="Google Shape;7848;p85"/>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5"/>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5"/>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5"/>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7852" name="Google Shape;7852;p85"/>
          <p:cNvSpPr/>
          <p:nvPr/>
        </p:nvSpPr>
        <p:spPr>
          <a:xfrm>
            <a:off x="7095123"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5"/>
          <p:cNvSpPr/>
          <p:nvPr/>
        </p:nvSpPr>
        <p:spPr>
          <a:xfrm rot="10800000">
            <a:off x="6581305"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54" name="Google Shape;7854;p85"/>
          <p:cNvGrpSpPr/>
          <p:nvPr/>
        </p:nvGrpSpPr>
        <p:grpSpPr>
          <a:xfrm>
            <a:off x="7821475" y="2716715"/>
            <a:ext cx="602567" cy="601884"/>
            <a:chOff x="1186975" y="238125"/>
            <a:chExt cx="5244275" cy="5238325"/>
          </a:xfrm>
        </p:grpSpPr>
        <p:sp>
          <p:nvSpPr>
            <p:cNvPr id="7855" name="Google Shape;7855;p85"/>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5"/>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5"/>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5"/>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9" name="Google Shape;7859;p85"/>
          <p:cNvGrpSpPr/>
          <p:nvPr/>
        </p:nvGrpSpPr>
        <p:grpSpPr>
          <a:xfrm>
            <a:off x="3264213" y="1856199"/>
            <a:ext cx="651848" cy="687338"/>
            <a:chOff x="3400515" y="2056248"/>
            <a:chExt cx="698134" cy="735987"/>
          </a:xfrm>
        </p:grpSpPr>
        <p:grpSp>
          <p:nvGrpSpPr>
            <p:cNvPr id="7860" name="Google Shape;7860;p85"/>
            <p:cNvGrpSpPr/>
            <p:nvPr/>
          </p:nvGrpSpPr>
          <p:grpSpPr>
            <a:xfrm>
              <a:off x="3400515" y="2283913"/>
              <a:ext cx="312919" cy="219900"/>
              <a:chOff x="3400515" y="2283913"/>
              <a:chExt cx="312919" cy="219900"/>
            </a:xfrm>
          </p:grpSpPr>
          <p:sp>
            <p:nvSpPr>
              <p:cNvPr id="7861" name="Google Shape;7861;p85"/>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862" name="Google Shape;7862;p85"/>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7863" name="Google Shape;7863;p85"/>
            <p:cNvGrpSpPr/>
            <p:nvPr/>
          </p:nvGrpSpPr>
          <p:grpSpPr>
            <a:xfrm>
              <a:off x="3547823" y="2461089"/>
              <a:ext cx="219900" cy="331146"/>
              <a:chOff x="3547823" y="2461089"/>
              <a:chExt cx="219900" cy="331146"/>
            </a:xfrm>
          </p:grpSpPr>
          <p:sp>
            <p:nvSpPr>
              <p:cNvPr id="7864" name="Google Shape;7864;p85"/>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865" name="Google Shape;7865;p85"/>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7866" name="Google Shape;7866;p85"/>
            <p:cNvGrpSpPr/>
            <p:nvPr/>
          </p:nvGrpSpPr>
          <p:grpSpPr>
            <a:xfrm>
              <a:off x="3734138" y="2461089"/>
              <a:ext cx="219900" cy="331146"/>
              <a:chOff x="3734138" y="2461089"/>
              <a:chExt cx="219900" cy="331146"/>
            </a:xfrm>
          </p:grpSpPr>
          <p:sp>
            <p:nvSpPr>
              <p:cNvPr id="7867" name="Google Shape;7867;p85"/>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868" name="Google Shape;7868;p85"/>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7869" name="Google Shape;7869;p85"/>
            <p:cNvGrpSpPr/>
            <p:nvPr/>
          </p:nvGrpSpPr>
          <p:grpSpPr>
            <a:xfrm>
              <a:off x="3787560" y="2281742"/>
              <a:ext cx="311089" cy="219900"/>
              <a:chOff x="3787560" y="2281742"/>
              <a:chExt cx="311089" cy="219900"/>
            </a:xfrm>
          </p:grpSpPr>
          <p:sp>
            <p:nvSpPr>
              <p:cNvPr id="7870" name="Google Shape;7870;p85"/>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871" name="Google Shape;7871;p85"/>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7872" name="Google Shape;7872;p85"/>
            <p:cNvGrpSpPr/>
            <p:nvPr/>
          </p:nvGrpSpPr>
          <p:grpSpPr>
            <a:xfrm>
              <a:off x="3637290" y="2056248"/>
              <a:ext cx="219900" cy="330736"/>
              <a:chOff x="3637290" y="2056248"/>
              <a:chExt cx="219900" cy="330736"/>
            </a:xfrm>
          </p:grpSpPr>
          <p:sp>
            <p:nvSpPr>
              <p:cNvPr id="7873" name="Google Shape;7873;p85"/>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7874" name="Google Shape;7874;p85"/>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7875" name="Google Shape;7875;p85"/>
          <p:cNvGrpSpPr/>
          <p:nvPr/>
        </p:nvGrpSpPr>
        <p:grpSpPr>
          <a:xfrm>
            <a:off x="2555919" y="2726205"/>
            <a:ext cx="1268144" cy="592394"/>
            <a:chOff x="238125" y="1188750"/>
            <a:chExt cx="7140450" cy="3335550"/>
          </a:xfrm>
        </p:grpSpPr>
        <p:sp>
          <p:nvSpPr>
            <p:cNvPr id="7876" name="Google Shape;7876;p85"/>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5"/>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5"/>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5"/>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85"/>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1" name="Google Shape;7881;p85"/>
          <p:cNvGrpSpPr/>
          <p:nvPr/>
        </p:nvGrpSpPr>
        <p:grpSpPr>
          <a:xfrm>
            <a:off x="6663819" y="2728360"/>
            <a:ext cx="1053944" cy="590147"/>
            <a:chOff x="238125" y="1335475"/>
            <a:chExt cx="5418735" cy="3034175"/>
          </a:xfrm>
        </p:grpSpPr>
        <p:sp>
          <p:nvSpPr>
            <p:cNvPr id="7882" name="Google Shape;7882;p85"/>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5"/>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5"/>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5" name="Google Shape;7885;p85"/>
          <p:cNvGrpSpPr/>
          <p:nvPr/>
        </p:nvGrpSpPr>
        <p:grpSpPr>
          <a:xfrm>
            <a:off x="4094628" y="3533259"/>
            <a:ext cx="1268207" cy="638939"/>
            <a:chOff x="3967651" y="3645904"/>
            <a:chExt cx="1479304" cy="745292"/>
          </a:xfrm>
        </p:grpSpPr>
        <p:grpSp>
          <p:nvGrpSpPr>
            <p:cNvPr id="7886" name="Google Shape;7886;p85"/>
            <p:cNvGrpSpPr/>
            <p:nvPr/>
          </p:nvGrpSpPr>
          <p:grpSpPr>
            <a:xfrm>
              <a:off x="3967651" y="4009026"/>
              <a:ext cx="1479304" cy="382170"/>
              <a:chOff x="3967651" y="4009026"/>
              <a:chExt cx="1479304" cy="382170"/>
            </a:xfrm>
          </p:grpSpPr>
          <p:grpSp>
            <p:nvGrpSpPr>
              <p:cNvPr id="7887" name="Google Shape;7887;p85"/>
              <p:cNvGrpSpPr/>
              <p:nvPr/>
            </p:nvGrpSpPr>
            <p:grpSpPr>
              <a:xfrm>
                <a:off x="4892216" y="4195630"/>
                <a:ext cx="554739" cy="195566"/>
                <a:chOff x="3604375" y="4892160"/>
                <a:chExt cx="1651500" cy="582215"/>
              </a:xfrm>
            </p:grpSpPr>
            <p:sp>
              <p:nvSpPr>
                <p:cNvPr id="7888" name="Google Shape;7888;p85"/>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85"/>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0" name="Google Shape;7890;p85"/>
              <p:cNvGrpSpPr/>
              <p:nvPr/>
            </p:nvGrpSpPr>
            <p:grpSpPr>
              <a:xfrm>
                <a:off x="3967651" y="4146303"/>
                <a:ext cx="579402" cy="244893"/>
                <a:chOff x="851875" y="4745310"/>
                <a:chExt cx="1724925" cy="729065"/>
              </a:xfrm>
            </p:grpSpPr>
            <p:sp>
              <p:nvSpPr>
                <p:cNvPr id="7891" name="Google Shape;7891;p85"/>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5"/>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3" name="Google Shape;7893;p85"/>
              <p:cNvGrpSpPr/>
              <p:nvPr/>
            </p:nvGrpSpPr>
            <p:grpSpPr>
              <a:xfrm>
                <a:off x="4460753" y="4009026"/>
                <a:ext cx="493110" cy="382170"/>
                <a:chOff x="2319875" y="4336625"/>
                <a:chExt cx="1468025" cy="1137750"/>
              </a:xfrm>
            </p:grpSpPr>
            <p:sp>
              <p:nvSpPr>
                <p:cNvPr id="7894" name="Google Shape;7894;p85"/>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5"/>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96" name="Google Shape;7896;p85"/>
            <p:cNvGrpSpPr/>
            <p:nvPr/>
          </p:nvGrpSpPr>
          <p:grpSpPr>
            <a:xfrm>
              <a:off x="4479443" y="3645904"/>
              <a:ext cx="455965" cy="388789"/>
              <a:chOff x="2957425" y="238100"/>
              <a:chExt cx="1910200" cy="1628775"/>
            </a:xfrm>
          </p:grpSpPr>
          <p:sp>
            <p:nvSpPr>
              <p:cNvPr id="7897" name="Google Shape;7897;p85"/>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5"/>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5"/>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5"/>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5"/>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5"/>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5"/>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5"/>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5"/>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5"/>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07" name="Google Shape;7907;p85"/>
          <p:cNvGrpSpPr/>
          <p:nvPr/>
        </p:nvGrpSpPr>
        <p:grpSpPr>
          <a:xfrm>
            <a:off x="2480742" y="3534460"/>
            <a:ext cx="1243128" cy="637739"/>
            <a:chOff x="2496310" y="3693351"/>
            <a:chExt cx="1342906" cy="688926"/>
          </a:xfrm>
        </p:grpSpPr>
        <p:grpSp>
          <p:nvGrpSpPr>
            <p:cNvPr id="7908" name="Google Shape;7908;p85"/>
            <p:cNvGrpSpPr/>
            <p:nvPr/>
          </p:nvGrpSpPr>
          <p:grpSpPr>
            <a:xfrm>
              <a:off x="2496310" y="3693351"/>
              <a:ext cx="1342906" cy="688875"/>
              <a:chOff x="2496310" y="3693351"/>
              <a:chExt cx="1342906" cy="688875"/>
            </a:xfrm>
          </p:grpSpPr>
          <p:sp>
            <p:nvSpPr>
              <p:cNvPr id="7909" name="Google Shape;7909;p85"/>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5"/>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5"/>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5"/>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5"/>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85"/>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15" name="Google Shape;7915;p85"/>
              <p:cNvCxnSpPr>
                <a:stCxn id="7913"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7916" name="Google Shape;7916;p85"/>
              <p:cNvCxnSpPr>
                <a:stCxn id="7910"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7917" name="Google Shape;7917;p85"/>
              <p:cNvCxnSpPr>
                <a:stCxn id="7911"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918" name="Google Shape;7918;p85"/>
              <p:cNvCxnSpPr>
                <a:stCxn id="7914"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919" name="Google Shape;7919;p85"/>
              <p:cNvCxnSpPr>
                <a:stCxn id="7912"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920" name="Google Shape;7920;p85"/>
            <p:cNvGrpSpPr/>
            <p:nvPr/>
          </p:nvGrpSpPr>
          <p:grpSpPr>
            <a:xfrm>
              <a:off x="2675275" y="3930557"/>
              <a:ext cx="1003306" cy="451719"/>
              <a:chOff x="2675275" y="4174282"/>
              <a:chExt cx="1003306" cy="451719"/>
            </a:xfrm>
          </p:grpSpPr>
          <p:sp>
            <p:nvSpPr>
              <p:cNvPr id="7921" name="Google Shape;7921;p85"/>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5"/>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85"/>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24" name="Google Shape;7924;p85"/>
          <p:cNvGrpSpPr/>
          <p:nvPr/>
        </p:nvGrpSpPr>
        <p:grpSpPr>
          <a:xfrm>
            <a:off x="1654412" y="971306"/>
            <a:ext cx="574511" cy="874709"/>
            <a:chOff x="1715404" y="1112080"/>
            <a:chExt cx="642270" cy="977984"/>
          </a:xfrm>
        </p:grpSpPr>
        <p:grpSp>
          <p:nvGrpSpPr>
            <p:cNvPr id="7925" name="Google Shape;7925;p85"/>
            <p:cNvGrpSpPr/>
            <p:nvPr/>
          </p:nvGrpSpPr>
          <p:grpSpPr>
            <a:xfrm>
              <a:off x="1715404" y="1112080"/>
              <a:ext cx="642270" cy="977984"/>
              <a:chOff x="1715404" y="1112080"/>
              <a:chExt cx="642270" cy="977984"/>
            </a:xfrm>
          </p:grpSpPr>
          <p:sp>
            <p:nvSpPr>
              <p:cNvPr id="7926" name="Google Shape;7926;p85"/>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5"/>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8" name="Google Shape;7928;p85"/>
            <p:cNvGrpSpPr/>
            <p:nvPr/>
          </p:nvGrpSpPr>
          <p:grpSpPr>
            <a:xfrm>
              <a:off x="1768927" y="1165603"/>
              <a:ext cx="535225" cy="851367"/>
              <a:chOff x="1768927" y="1165603"/>
              <a:chExt cx="535225" cy="851367"/>
            </a:xfrm>
          </p:grpSpPr>
          <p:sp>
            <p:nvSpPr>
              <p:cNvPr id="7929" name="Google Shape;7929;p85"/>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5"/>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1" name="Google Shape;7931;p85"/>
            <p:cNvGrpSpPr/>
            <p:nvPr/>
          </p:nvGrpSpPr>
          <p:grpSpPr>
            <a:xfrm>
              <a:off x="1822449" y="1219125"/>
              <a:ext cx="428180" cy="718859"/>
              <a:chOff x="1822449" y="1219125"/>
              <a:chExt cx="428180" cy="718859"/>
            </a:xfrm>
          </p:grpSpPr>
          <p:sp>
            <p:nvSpPr>
              <p:cNvPr id="7932" name="Google Shape;7932;p85"/>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5"/>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4" name="Google Shape;7934;p85"/>
            <p:cNvGrpSpPr/>
            <p:nvPr/>
          </p:nvGrpSpPr>
          <p:grpSpPr>
            <a:xfrm>
              <a:off x="1875972" y="1272648"/>
              <a:ext cx="321135" cy="586939"/>
              <a:chOff x="1875972" y="1272648"/>
              <a:chExt cx="321135" cy="586939"/>
            </a:xfrm>
          </p:grpSpPr>
          <p:sp>
            <p:nvSpPr>
              <p:cNvPr id="7935" name="Google Shape;7935;p85"/>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85"/>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37" name="Google Shape;7937;p85"/>
          <p:cNvGrpSpPr/>
          <p:nvPr/>
        </p:nvGrpSpPr>
        <p:grpSpPr>
          <a:xfrm>
            <a:off x="7761573" y="3528028"/>
            <a:ext cx="293855" cy="644170"/>
            <a:chOff x="241025" y="3151575"/>
            <a:chExt cx="293855" cy="644170"/>
          </a:xfrm>
        </p:grpSpPr>
        <p:sp>
          <p:nvSpPr>
            <p:cNvPr id="7938" name="Google Shape;7938;p85"/>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5"/>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0" name="Google Shape;7940;p85"/>
          <p:cNvGrpSpPr/>
          <p:nvPr/>
        </p:nvGrpSpPr>
        <p:grpSpPr>
          <a:xfrm>
            <a:off x="709557" y="2728028"/>
            <a:ext cx="1779649" cy="591620"/>
            <a:chOff x="246070" y="1983375"/>
            <a:chExt cx="1855347" cy="616849"/>
          </a:xfrm>
        </p:grpSpPr>
        <p:sp>
          <p:nvSpPr>
            <p:cNvPr id="7941" name="Google Shape;7941;p85"/>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5"/>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5"/>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5"/>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5"/>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5"/>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5"/>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5"/>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5"/>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0" name="Google Shape;7950;p85"/>
          <p:cNvGrpSpPr/>
          <p:nvPr/>
        </p:nvGrpSpPr>
        <p:grpSpPr>
          <a:xfrm>
            <a:off x="2320424" y="971306"/>
            <a:ext cx="711055" cy="745993"/>
            <a:chOff x="2496269" y="1171698"/>
            <a:chExt cx="761953" cy="799392"/>
          </a:xfrm>
        </p:grpSpPr>
        <p:grpSp>
          <p:nvGrpSpPr>
            <p:cNvPr id="7951" name="Google Shape;7951;p85"/>
            <p:cNvGrpSpPr/>
            <p:nvPr/>
          </p:nvGrpSpPr>
          <p:grpSpPr>
            <a:xfrm>
              <a:off x="2496269" y="1171698"/>
              <a:ext cx="761953" cy="723022"/>
              <a:chOff x="2496269" y="1171698"/>
              <a:chExt cx="761953" cy="723022"/>
            </a:xfrm>
          </p:grpSpPr>
          <p:sp>
            <p:nvSpPr>
              <p:cNvPr id="7952" name="Google Shape;7952;p85"/>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5"/>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54" name="Google Shape;7954;p85"/>
              <p:cNvGrpSpPr/>
              <p:nvPr/>
            </p:nvGrpSpPr>
            <p:grpSpPr>
              <a:xfrm>
                <a:off x="2496269" y="1171698"/>
                <a:ext cx="761953" cy="723022"/>
                <a:chOff x="2496269" y="1120652"/>
                <a:chExt cx="761953" cy="723022"/>
              </a:xfrm>
            </p:grpSpPr>
            <p:grpSp>
              <p:nvGrpSpPr>
                <p:cNvPr id="7955" name="Google Shape;7955;p85"/>
                <p:cNvGrpSpPr/>
                <p:nvPr/>
              </p:nvGrpSpPr>
              <p:grpSpPr>
                <a:xfrm>
                  <a:off x="2496269" y="1120652"/>
                  <a:ext cx="761953" cy="723022"/>
                  <a:chOff x="2496269" y="1120652"/>
                  <a:chExt cx="761953" cy="723022"/>
                </a:xfrm>
              </p:grpSpPr>
              <p:grpSp>
                <p:nvGrpSpPr>
                  <p:cNvPr id="7956" name="Google Shape;7956;p85"/>
                  <p:cNvGrpSpPr/>
                  <p:nvPr/>
                </p:nvGrpSpPr>
                <p:grpSpPr>
                  <a:xfrm>
                    <a:off x="2496269" y="1304589"/>
                    <a:ext cx="407089" cy="305057"/>
                    <a:chOff x="2496269" y="1304589"/>
                    <a:chExt cx="407089" cy="305057"/>
                  </a:xfrm>
                </p:grpSpPr>
                <p:sp>
                  <p:nvSpPr>
                    <p:cNvPr id="7957" name="Google Shape;7957;p85"/>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5"/>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9" name="Google Shape;7959;p85"/>
                  <p:cNvGrpSpPr/>
                  <p:nvPr/>
                </p:nvGrpSpPr>
                <p:grpSpPr>
                  <a:xfrm>
                    <a:off x="2586468" y="1493376"/>
                    <a:ext cx="358850" cy="349656"/>
                    <a:chOff x="2586468" y="1493376"/>
                    <a:chExt cx="358850" cy="349656"/>
                  </a:xfrm>
                </p:grpSpPr>
                <p:sp>
                  <p:nvSpPr>
                    <p:cNvPr id="7960" name="Google Shape;7960;p85"/>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5"/>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2" name="Google Shape;7962;p85"/>
                  <p:cNvGrpSpPr/>
                  <p:nvPr/>
                </p:nvGrpSpPr>
                <p:grpSpPr>
                  <a:xfrm>
                    <a:off x="2807939" y="1494024"/>
                    <a:ext cx="358857" cy="349650"/>
                    <a:chOff x="2807939" y="1494024"/>
                    <a:chExt cx="358857" cy="349650"/>
                  </a:xfrm>
                </p:grpSpPr>
                <p:sp>
                  <p:nvSpPr>
                    <p:cNvPr id="7963" name="Google Shape;7963;p85"/>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5"/>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5" name="Google Shape;7965;p85"/>
                  <p:cNvGrpSpPr/>
                  <p:nvPr/>
                </p:nvGrpSpPr>
                <p:grpSpPr>
                  <a:xfrm>
                    <a:off x="2851133" y="1305635"/>
                    <a:ext cx="407089" cy="305057"/>
                    <a:chOff x="2851133" y="1305635"/>
                    <a:chExt cx="407089" cy="305057"/>
                  </a:xfrm>
                </p:grpSpPr>
                <p:sp>
                  <p:nvSpPr>
                    <p:cNvPr id="7966" name="Google Shape;7966;p85"/>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85"/>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8" name="Google Shape;7968;p85"/>
                  <p:cNvGrpSpPr/>
                  <p:nvPr/>
                </p:nvGrpSpPr>
                <p:grpSpPr>
                  <a:xfrm>
                    <a:off x="2727495" y="1120652"/>
                    <a:ext cx="300271" cy="396358"/>
                    <a:chOff x="2727495" y="1120652"/>
                    <a:chExt cx="300271" cy="396358"/>
                  </a:xfrm>
                </p:grpSpPr>
                <p:sp>
                  <p:nvSpPr>
                    <p:cNvPr id="7969" name="Google Shape;7969;p85"/>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5"/>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71" name="Google Shape;7971;p85"/>
                <p:cNvGrpSpPr/>
                <p:nvPr/>
              </p:nvGrpSpPr>
              <p:grpSpPr>
                <a:xfrm>
                  <a:off x="2722305" y="1350460"/>
                  <a:ext cx="308357" cy="308344"/>
                  <a:chOff x="2722305" y="1350460"/>
                  <a:chExt cx="308357" cy="308344"/>
                </a:xfrm>
              </p:grpSpPr>
              <p:sp>
                <p:nvSpPr>
                  <p:cNvPr id="7972" name="Google Shape;7972;p85"/>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73" name="Google Shape;7973;p85"/>
                  <p:cNvGrpSpPr/>
                  <p:nvPr/>
                </p:nvGrpSpPr>
                <p:grpSpPr>
                  <a:xfrm>
                    <a:off x="2725064" y="1364529"/>
                    <a:ext cx="297954" cy="280182"/>
                    <a:chOff x="2725064" y="1364529"/>
                    <a:chExt cx="297954" cy="280182"/>
                  </a:xfrm>
                </p:grpSpPr>
                <p:sp>
                  <p:nvSpPr>
                    <p:cNvPr id="7974" name="Google Shape;7974;p85"/>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5"/>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5"/>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5"/>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5"/>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979" name="Google Shape;7979;p85"/>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5"/>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5"/>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5"/>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5"/>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4" name="Google Shape;7984;p85"/>
          <p:cNvGrpSpPr/>
          <p:nvPr/>
        </p:nvGrpSpPr>
        <p:grpSpPr>
          <a:xfrm>
            <a:off x="3909124" y="2727412"/>
            <a:ext cx="1569144" cy="591015"/>
            <a:chOff x="3820100" y="3023049"/>
            <a:chExt cx="1303926" cy="491162"/>
          </a:xfrm>
        </p:grpSpPr>
        <p:grpSp>
          <p:nvGrpSpPr>
            <p:cNvPr id="7985" name="Google Shape;7985;p85"/>
            <p:cNvGrpSpPr/>
            <p:nvPr/>
          </p:nvGrpSpPr>
          <p:grpSpPr>
            <a:xfrm>
              <a:off x="3820100" y="3023072"/>
              <a:ext cx="1303926" cy="491139"/>
              <a:chOff x="3820100" y="3023072"/>
              <a:chExt cx="1303926" cy="491139"/>
            </a:xfrm>
          </p:grpSpPr>
          <p:sp>
            <p:nvSpPr>
              <p:cNvPr id="7986" name="Google Shape;7986;p85"/>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5"/>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85"/>
            <p:cNvGrpSpPr/>
            <p:nvPr/>
          </p:nvGrpSpPr>
          <p:grpSpPr>
            <a:xfrm>
              <a:off x="4132439" y="3023645"/>
              <a:ext cx="393633" cy="177096"/>
              <a:chOff x="4132439" y="3023645"/>
              <a:chExt cx="393633" cy="177096"/>
            </a:xfrm>
          </p:grpSpPr>
          <p:sp>
            <p:nvSpPr>
              <p:cNvPr id="7989" name="Google Shape;7989;p85"/>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5"/>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1" name="Google Shape;7991;p85"/>
            <p:cNvGrpSpPr/>
            <p:nvPr/>
          </p:nvGrpSpPr>
          <p:grpSpPr>
            <a:xfrm>
              <a:off x="3921811" y="3023049"/>
              <a:ext cx="1002397" cy="388943"/>
              <a:chOff x="3921811" y="3023049"/>
              <a:chExt cx="1002397" cy="388943"/>
            </a:xfrm>
          </p:grpSpPr>
          <p:sp>
            <p:nvSpPr>
              <p:cNvPr id="7992" name="Google Shape;7992;p85"/>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5"/>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4" name="Google Shape;7994;p85"/>
            <p:cNvGrpSpPr/>
            <p:nvPr/>
          </p:nvGrpSpPr>
          <p:grpSpPr>
            <a:xfrm>
              <a:off x="4023645" y="3023049"/>
              <a:ext cx="683032" cy="286722"/>
              <a:chOff x="4023645" y="3023049"/>
              <a:chExt cx="683032" cy="286722"/>
            </a:xfrm>
          </p:grpSpPr>
          <p:sp>
            <p:nvSpPr>
              <p:cNvPr id="7995" name="Google Shape;7995;p85"/>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5"/>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97" name="Google Shape;7997;p85"/>
          <p:cNvGrpSpPr/>
          <p:nvPr/>
        </p:nvGrpSpPr>
        <p:grpSpPr>
          <a:xfrm>
            <a:off x="1541246" y="1854257"/>
            <a:ext cx="713522" cy="688025"/>
            <a:chOff x="1706078" y="2092648"/>
            <a:chExt cx="660913" cy="637296"/>
          </a:xfrm>
        </p:grpSpPr>
        <p:sp>
          <p:nvSpPr>
            <p:cNvPr id="7998" name="Google Shape;7998;p85"/>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99" name="Google Shape;7999;p85"/>
            <p:cNvGrpSpPr/>
            <p:nvPr/>
          </p:nvGrpSpPr>
          <p:grpSpPr>
            <a:xfrm>
              <a:off x="1706078" y="2092648"/>
              <a:ext cx="660913" cy="575241"/>
              <a:chOff x="1706078" y="2092648"/>
              <a:chExt cx="660913" cy="575241"/>
            </a:xfrm>
          </p:grpSpPr>
          <p:sp>
            <p:nvSpPr>
              <p:cNvPr id="8000" name="Google Shape;8000;p85"/>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5"/>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5"/>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03" name="Google Shape;8003;p85"/>
          <p:cNvGrpSpPr/>
          <p:nvPr/>
        </p:nvGrpSpPr>
        <p:grpSpPr>
          <a:xfrm>
            <a:off x="6303104" y="971806"/>
            <a:ext cx="1317459" cy="684168"/>
            <a:chOff x="238125" y="999450"/>
            <a:chExt cx="7140700" cy="3708225"/>
          </a:xfrm>
        </p:grpSpPr>
        <p:sp>
          <p:nvSpPr>
            <p:cNvPr id="8004" name="Google Shape;8004;p85"/>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5"/>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5"/>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5"/>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5"/>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5"/>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5"/>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5"/>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5"/>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8016"/>
        <p:cNvGrpSpPr/>
        <p:nvPr/>
      </p:nvGrpSpPr>
      <p:grpSpPr>
        <a:xfrm>
          <a:off x="0" y="0"/>
          <a:ext cx="0" cy="0"/>
          <a:chOff x="0" y="0"/>
          <a:chExt cx="0" cy="0"/>
        </a:xfrm>
      </p:grpSpPr>
      <p:grpSp>
        <p:nvGrpSpPr>
          <p:cNvPr id="8017" name="Google Shape;8017;p86"/>
          <p:cNvGrpSpPr/>
          <p:nvPr/>
        </p:nvGrpSpPr>
        <p:grpSpPr>
          <a:xfrm>
            <a:off x="717025" y="967615"/>
            <a:ext cx="1636117" cy="1526144"/>
            <a:chOff x="729238" y="1179665"/>
            <a:chExt cx="1636117" cy="1526144"/>
          </a:xfrm>
        </p:grpSpPr>
        <p:grpSp>
          <p:nvGrpSpPr>
            <p:cNvPr id="8018" name="Google Shape;8018;p86"/>
            <p:cNvGrpSpPr/>
            <p:nvPr/>
          </p:nvGrpSpPr>
          <p:grpSpPr>
            <a:xfrm>
              <a:off x="729238" y="1179665"/>
              <a:ext cx="80700" cy="1526144"/>
              <a:chOff x="729238" y="1179665"/>
              <a:chExt cx="80700" cy="1526144"/>
            </a:xfrm>
          </p:grpSpPr>
          <p:sp>
            <p:nvSpPr>
              <p:cNvPr id="8019" name="Google Shape;8019;p86"/>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6"/>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86"/>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6"/>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6"/>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6"/>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6"/>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6"/>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86"/>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6"/>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9" name="Google Shape;8029;p86"/>
            <p:cNvGrpSpPr/>
            <p:nvPr/>
          </p:nvGrpSpPr>
          <p:grpSpPr>
            <a:xfrm>
              <a:off x="903098" y="1179665"/>
              <a:ext cx="80700" cy="1526144"/>
              <a:chOff x="903098" y="1179665"/>
              <a:chExt cx="80700" cy="1526144"/>
            </a:xfrm>
          </p:grpSpPr>
          <p:sp>
            <p:nvSpPr>
              <p:cNvPr id="8030" name="Google Shape;8030;p86"/>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6"/>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6"/>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86"/>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6"/>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6"/>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6"/>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6"/>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6"/>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6"/>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0" name="Google Shape;8040;p86"/>
            <p:cNvGrpSpPr/>
            <p:nvPr/>
          </p:nvGrpSpPr>
          <p:grpSpPr>
            <a:xfrm>
              <a:off x="1076958" y="1179665"/>
              <a:ext cx="80700" cy="1526144"/>
              <a:chOff x="1076958" y="1179665"/>
              <a:chExt cx="80700" cy="1526144"/>
            </a:xfrm>
          </p:grpSpPr>
          <p:sp>
            <p:nvSpPr>
              <p:cNvPr id="8041" name="Google Shape;8041;p86"/>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6"/>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6"/>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6"/>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6"/>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6"/>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6"/>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6"/>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6"/>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6"/>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86"/>
            <p:cNvGrpSpPr/>
            <p:nvPr/>
          </p:nvGrpSpPr>
          <p:grpSpPr>
            <a:xfrm>
              <a:off x="1247707" y="1179665"/>
              <a:ext cx="80700" cy="1526144"/>
              <a:chOff x="1247707" y="1179665"/>
              <a:chExt cx="80700" cy="1526144"/>
            </a:xfrm>
          </p:grpSpPr>
          <p:sp>
            <p:nvSpPr>
              <p:cNvPr id="8052" name="Google Shape;8052;p86"/>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6"/>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6"/>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6"/>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6"/>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6"/>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6"/>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6"/>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6"/>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6"/>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86"/>
            <p:cNvGrpSpPr/>
            <p:nvPr/>
          </p:nvGrpSpPr>
          <p:grpSpPr>
            <a:xfrm>
              <a:off x="1421567" y="1179665"/>
              <a:ext cx="80700" cy="1526144"/>
              <a:chOff x="1421567" y="1179665"/>
              <a:chExt cx="80700" cy="1526144"/>
            </a:xfrm>
          </p:grpSpPr>
          <p:sp>
            <p:nvSpPr>
              <p:cNvPr id="8063" name="Google Shape;8063;p86"/>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6"/>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6"/>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6"/>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6"/>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6"/>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6"/>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6"/>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6"/>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6"/>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3" name="Google Shape;8073;p86"/>
            <p:cNvGrpSpPr/>
            <p:nvPr/>
          </p:nvGrpSpPr>
          <p:grpSpPr>
            <a:xfrm>
              <a:off x="1592327" y="1179665"/>
              <a:ext cx="80700" cy="1526144"/>
              <a:chOff x="1592327" y="1179665"/>
              <a:chExt cx="80700" cy="1526144"/>
            </a:xfrm>
          </p:grpSpPr>
          <p:sp>
            <p:nvSpPr>
              <p:cNvPr id="8074" name="Google Shape;8074;p86"/>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6"/>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6"/>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6"/>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6"/>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6"/>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6"/>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6"/>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6"/>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6"/>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4" name="Google Shape;8084;p86"/>
            <p:cNvGrpSpPr/>
            <p:nvPr/>
          </p:nvGrpSpPr>
          <p:grpSpPr>
            <a:xfrm>
              <a:off x="1766187" y="1179665"/>
              <a:ext cx="80700" cy="1526144"/>
              <a:chOff x="1766187" y="1179665"/>
              <a:chExt cx="80700" cy="1526144"/>
            </a:xfrm>
          </p:grpSpPr>
          <p:sp>
            <p:nvSpPr>
              <p:cNvPr id="8085" name="Google Shape;8085;p86"/>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6"/>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6"/>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6"/>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6"/>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6"/>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6"/>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6"/>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6"/>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6"/>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5" name="Google Shape;8095;p86"/>
            <p:cNvGrpSpPr/>
            <p:nvPr/>
          </p:nvGrpSpPr>
          <p:grpSpPr>
            <a:xfrm>
              <a:off x="1936935" y="1179665"/>
              <a:ext cx="80700" cy="1526144"/>
              <a:chOff x="1936935" y="1179665"/>
              <a:chExt cx="80700" cy="1526144"/>
            </a:xfrm>
          </p:grpSpPr>
          <p:sp>
            <p:nvSpPr>
              <p:cNvPr id="8096" name="Google Shape;8096;p86"/>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6"/>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6"/>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6"/>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6"/>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6"/>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6"/>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6"/>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6"/>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6"/>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6" name="Google Shape;8106;p86"/>
            <p:cNvGrpSpPr/>
            <p:nvPr/>
          </p:nvGrpSpPr>
          <p:grpSpPr>
            <a:xfrm>
              <a:off x="2110795" y="1179665"/>
              <a:ext cx="80700" cy="1526144"/>
              <a:chOff x="2110795" y="1179665"/>
              <a:chExt cx="80700" cy="1526144"/>
            </a:xfrm>
          </p:grpSpPr>
          <p:sp>
            <p:nvSpPr>
              <p:cNvPr id="8107" name="Google Shape;8107;p86"/>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6"/>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6"/>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6"/>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6"/>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6"/>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6"/>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6"/>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6"/>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6"/>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7" name="Google Shape;8117;p86"/>
            <p:cNvGrpSpPr/>
            <p:nvPr/>
          </p:nvGrpSpPr>
          <p:grpSpPr>
            <a:xfrm>
              <a:off x="2284655" y="1179665"/>
              <a:ext cx="80700" cy="1526144"/>
              <a:chOff x="2284655" y="1179665"/>
              <a:chExt cx="80700" cy="1526144"/>
            </a:xfrm>
          </p:grpSpPr>
          <p:sp>
            <p:nvSpPr>
              <p:cNvPr id="8118" name="Google Shape;8118;p86"/>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6"/>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6"/>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6"/>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6"/>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6"/>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6"/>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6"/>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6"/>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6"/>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28" name="Google Shape;8128;p86"/>
          <p:cNvGrpSpPr/>
          <p:nvPr/>
        </p:nvGrpSpPr>
        <p:grpSpPr>
          <a:xfrm>
            <a:off x="2611692" y="986753"/>
            <a:ext cx="1364248" cy="1102133"/>
            <a:chOff x="2623904" y="1198803"/>
            <a:chExt cx="1364248" cy="1102133"/>
          </a:xfrm>
        </p:grpSpPr>
        <p:grpSp>
          <p:nvGrpSpPr>
            <p:cNvPr id="8129" name="Google Shape;8129;p86"/>
            <p:cNvGrpSpPr/>
            <p:nvPr/>
          </p:nvGrpSpPr>
          <p:grpSpPr>
            <a:xfrm>
              <a:off x="2623907" y="1198803"/>
              <a:ext cx="1364245" cy="273000"/>
              <a:chOff x="2623907" y="1198803"/>
              <a:chExt cx="1364245" cy="273000"/>
            </a:xfrm>
          </p:grpSpPr>
          <p:sp>
            <p:nvSpPr>
              <p:cNvPr id="8130" name="Google Shape;8130;p86"/>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6"/>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6"/>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6"/>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6"/>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5" name="Google Shape;8135;p86"/>
            <p:cNvGrpSpPr/>
            <p:nvPr/>
          </p:nvGrpSpPr>
          <p:grpSpPr>
            <a:xfrm>
              <a:off x="2623904" y="1476964"/>
              <a:ext cx="1364245" cy="273000"/>
              <a:chOff x="2623904" y="1476964"/>
              <a:chExt cx="1364245" cy="273000"/>
            </a:xfrm>
          </p:grpSpPr>
          <p:sp>
            <p:nvSpPr>
              <p:cNvPr id="8136" name="Google Shape;8136;p86"/>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6"/>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6"/>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6"/>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6"/>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1" name="Google Shape;8141;p86"/>
            <p:cNvGrpSpPr/>
            <p:nvPr/>
          </p:nvGrpSpPr>
          <p:grpSpPr>
            <a:xfrm>
              <a:off x="2623907" y="1749775"/>
              <a:ext cx="1364245" cy="273000"/>
              <a:chOff x="2623907" y="1749775"/>
              <a:chExt cx="1364245" cy="273000"/>
            </a:xfrm>
          </p:grpSpPr>
          <p:sp>
            <p:nvSpPr>
              <p:cNvPr id="8142" name="Google Shape;8142;p86"/>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6"/>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6"/>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6"/>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6"/>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7" name="Google Shape;8147;p86"/>
            <p:cNvGrpSpPr/>
            <p:nvPr/>
          </p:nvGrpSpPr>
          <p:grpSpPr>
            <a:xfrm>
              <a:off x="2623904" y="2027936"/>
              <a:ext cx="1364245" cy="273000"/>
              <a:chOff x="2623904" y="2027936"/>
              <a:chExt cx="1364245" cy="273000"/>
            </a:xfrm>
          </p:grpSpPr>
          <p:sp>
            <p:nvSpPr>
              <p:cNvPr id="8148" name="Google Shape;8148;p86"/>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6"/>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6"/>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6"/>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6"/>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53" name="Google Shape;8153;p86"/>
          <p:cNvGrpSpPr/>
          <p:nvPr/>
        </p:nvGrpSpPr>
        <p:grpSpPr>
          <a:xfrm>
            <a:off x="2601153" y="2445826"/>
            <a:ext cx="1387541" cy="159124"/>
            <a:chOff x="3200660" y="2180272"/>
            <a:chExt cx="2563824" cy="378237"/>
          </a:xfrm>
        </p:grpSpPr>
        <p:sp>
          <p:nvSpPr>
            <p:cNvPr id="8154" name="Google Shape;8154;p86"/>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6"/>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6"/>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6"/>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6"/>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6"/>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6"/>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6"/>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6"/>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6"/>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6"/>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6"/>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6"/>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6"/>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6"/>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6"/>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6"/>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6"/>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86"/>
          <p:cNvGrpSpPr/>
          <p:nvPr/>
        </p:nvGrpSpPr>
        <p:grpSpPr>
          <a:xfrm>
            <a:off x="2597677" y="2723590"/>
            <a:ext cx="1390502" cy="159625"/>
            <a:chOff x="3530150" y="2790075"/>
            <a:chExt cx="1962600" cy="225300"/>
          </a:xfrm>
        </p:grpSpPr>
        <p:sp>
          <p:nvSpPr>
            <p:cNvPr id="8173" name="Google Shape;8173;p86"/>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6"/>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5" name="Google Shape;8175;p86"/>
          <p:cNvGrpSpPr/>
          <p:nvPr/>
        </p:nvGrpSpPr>
        <p:grpSpPr>
          <a:xfrm>
            <a:off x="2597735" y="3001855"/>
            <a:ext cx="1411629" cy="154175"/>
            <a:chOff x="3558802" y="4011244"/>
            <a:chExt cx="1866000" cy="111600"/>
          </a:xfrm>
        </p:grpSpPr>
        <p:sp>
          <p:nvSpPr>
            <p:cNvPr id="8176" name="Google Shape;8176;p86"/>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6"/>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8" name="Google Shape;8178;p86"/>
          <p:cNvGrpSpPr/>
          <p:nvPr/>
        </p:nvGrpSpPr>
        <p:grpSpPr>
          <a:xfrm>
            <a:off x="2598023" y="2207425"/>
            <a:ext cx="1383503" cy="119761"/>
            <a:chOff x="3465975" y="2270258"/>
            <a:chExt cx="1986364" cy="171947"/>
          </a:xfrm>
        </p:grpSpPr>
        <p:sp>
          <p:nvSpPr>
            <p:cNvPr id="8179" name="Google Shape;8179;p86"/>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6"/>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6"/>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6"/>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6"/>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6"/>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6"/>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6"/>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7" name="Google Shape;8187;p86"/>
          <p:cNvGrpSpPr/>
          <p:nvPr/>
        </p:nvGrpSpPr>
        <p:grpSpPr>
          <a:xfrm>
            <a:off x="2609030" y="3571198"/>
            <a:ext cx="1369531" cy="195460"/>
            <a:chOff x="723300" y="4253549"/>
            <a:chExt cx="2276482" cy="324900"/>
          </a:xfrm>
        </p:grpSpPr>
        <p:sp>
          <p:nvSpPr>
            <p:cNvPr id="8188" name="Google Shape;8188;p86"/>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6"/>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6"/>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6"/>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6"/>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3" name="Google Shape;8193;p86"/>
          <p:cNvGrpSpPr/>
          <p:nvPr/>
        </p:nvGrpSpPr>
        <p:grpSpPr>
          <a:xfrm>
            <a:off x="2598591" y="3272439"/>
            <a:ext cx="1389066" cy="180119"/>
            <a:chOff x="705948" y="3788465"/>
            <a:chExt cx="2308953" cy="299400"/>
          </a:xfrm>
        </p:grpSpPr>
        <p:sp>
          <p:nvSpPr>
            <p:cNvPr id="8194" name="Google Shape;8194;p86"/>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6"/>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6"/>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6"/>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6"/>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9" name="Google Shape;8199;p86"/>
          <p:cNvGrpSpPr/>
          <p:nvPr/>
        </p:nvGrpSpPr>
        <p:grpSpPr>
          <a:xfrm>
            <a:off x="4195581" y="1876393"/>
            <a:ext cx="1433821" cy="191501"/>
            <a:chOff x="4273350" y="2088443"/>
            <a:chExt cx="1433821" cy="191501"/>
          </a:xfrm>
        </p:grpSpPr>
        <p:grpSp>
          <p:nvGrpSpPr>
            <p:cNvPr id="8200" name="Google Shape;8200;p86"/>
            <p:cNvGrpSpPr/>
            <p:nvPr/>
          </p:nvGrpSpPr>
          <p:grpSpPr>
            <a:xfrm>
              <a:off x="4273350" y="2088443"/>
              <a:ext cx="1433821" cy="0"/>
              <a:chOff x="5224975" y="2962250"/>
              <a:chExt cx="1544400" cy="0"/>
            </a:xfrm>
          </p:grpSpPr>
          <p:cxnSp>
            <p:nvCxnSpPr>
              <p:cNvPr id="8201" name="Google Shape;8201;p86"/>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202" name="Google Shape;8202;p86"/>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8203" name="Google Shape;8203;p86"/>
            <p:cNvGrpSpPr/>
            <p:nvPr/>
          </p:nvGrpSpPr>
          <p:grpSpPr>
            <a:xfrm>
              <a:off x="4273350" y="2279944"/>
              <a:ext cx="1433821" cy="0"/>
              <a:chOff x="5224975" y="2962250"/>
              <a:chExt cx="1544400" cy="0"/>
            </a:xfrm>
          </p:grpSpPr>
          <p:cxnSp>
            <p:nvCxnSpPr>
              <p:cNvPr id="8204" name="Google Shape;8204;p86"/>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205" name="Google Shape;8205;p86"/>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8206" name="Google Shape;8206;p86"/>
          <p:cNvGrpSpPr/>
          <p:nvPr/>
        </p:nvGrpSpPr>
        <p:grpSpPr>
          <a:xfrm>
            <a:off x="2646528" y="3885297"/>
            <a:ext cx="1304609" cy="294074"/>
            <a:chOff x="2658741" y="4097347"/>
            <a:chExt cx="1304609" cy="294074"/>
          </a:xfrm>
        </p:grpSpPr>
        <p:grpSp>
          <p:nvGrpSpPr>
            <p:cNvPr id="8207" name="Google Shape;8207;p86"/>
            <p:cNvGrpSpPr/>
            <p:nvPr/>
          </p:nvGrpSpPr>
          <p:grpSpPr>
            <a:xfrm>
              <a:off x="2658741" y="4097347"/>
              <a:ext cx="118572" cy="294074"/>
              <a:chOff x="3343310" y="4475555"/>
              <a:chExt cx="127717" cy="316753"/>
            </a:xfrm>
          </p:grpSpPr>
          <p:sp>
            <p:nvSpPr>
              <p:cNvPr id="8208" name="Google Shape;8208;p8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86"/>
            <p:cNvGrpSpPr/>
            <p:nvPr/>
          </p:nvGrpSpPr>
          <p:grpSpPr>
            <a:xfrm>
              <a:off x="3815519" y="4098388"/>
              <a:ext cx="147831" cy="291991"/>
              <a:chOff x="3527539" y="4476677"/>
              <a:chExt cx="159232" cy="314510"/>
            </a:xfrm>
          </p:grpSpPr>
          <p:sp>
            <p:nvSpPr>
              <p:cNvPr id="8211" name="Google Shape;8211;p8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3" name="Google Shape;8213;p86"/>
            <p:cNvGrpSpPr/>
            <p:nvPr/>
          </p:nvGrpSpPr>
          <p:grpSpPr>
            <a:xfrm>
              <a:off x="3511696" y="4098388"/>
              <a:ext cx="147831" cy="291991"/>
              <a:chOff x="3527539" y="4476677"/>
              <a:chExt cx="159232" cy="314510"/>
            </a:xfrm>
          </p:grpSpPr>
          <p:sp>
            <p:nvSpPr>
              <p:cNvPr id="8214" name="Google Shape;8214;p8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6" name="Google Shape;8216;p86"/>
            <p:cNvGrpSpPr/>
            <p:nvPr/>
          </p:nvGrpSpPr>
          <p:grpSpPr>
            <a:xfrm>
              <a:off x="3207874" y="4098388"/>
              <a:ext cx="147831" cy="291991"/>
              <a:chOff x="3527539" y="4476677"/>
              <a:chExt cx="159232" cy="314510"/>
            </a:xfrm>
          </p:grpSpPr>
          <p:sp>
            <p:nvSpPr>
              <p:cNvPr id="8217" name="Google Shape;8217;p8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9" name="Google Shape;8219;p86"/>
            <p:cNvGrpSpPr/>
            <p:nvPr/>
          </p:nvGrpSpPr>
          <p:grpSpPr>
            <a:xfrm>
              <a:off x="2933305" y="4097347"/>
              <a:ext cx="118572" cy="294074"/>
              <a:chOff x="3343310" y="4475555"/>
              <a:chExt cx="127717" cy="316753"/>
            </a:xfrm>
          </p:grpSpPr>
          <p:sp>
            <p:nvSpPr>
              <p:cNvPr id="8220" name="Google Shape;8220;p8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2" name="Google Shape;8222;p86"/>
          <p:cNvGrpSpPr/>
          <p:nvPr/>
        </p:nvGrpSpPr>
        <p:grpSpPr>
          <a:xfrm>
            <a:off x="4197136" y="963991"/>
            <a:ext cx="1430711" cy="751237"/>
            <a:chOff x="5159450" y="1919950"/>
            <a:chExt cx="1541050" cy="862500"/>
          </a:xfrm>
        </p:grpSpPr>
        <p:sp>
          <p:nvSpPr>
            <p:cNvPr id="8223" name="Google Shape;8223;p86"/>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224" name="Google Shape;8224;p86"/>
            <p:cNvGrpSpPr/>
            <p:nvPr/>
          </p:nvGrpSpPr>
          <p:grpSpPr>
            <a:xfrm>
              <a:off x="5159450" y="1919950"/>
              <a:ext cx="1541050" cy="862500"/>
              <a:chOff x="5159450" y="1919950"/>
              <a:chExt cx="1541050" cy="862500"/>
            </a:xfrm>
          </p:grpSpPr>
          <p:cxnSp>
            <p:nvCxnSpPr>
              <p:cNvPr id="8225" name="Google Shape;8225;p86"/>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226" name="Google Shape;8226;p86"/>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227" name="Google Shape;8227;p86"/>
          <p:cNvGrpSpPr/>
          <p:nvPr/>
        </p:nvGrpSpPr>
        <p:grpSpPr>
          <a:xfrm>
            <a:off x="4245274" y="2227761"/>
            <a:ext cx="1334436" cy="967914"/>
            <a:chOff x="4294923" y="2439811"/>
            <a:chExt cx="1334436" cy="967914"/>
          </a:xfrm>
        </p:grpSpPr>
        <p:grpSp>
          <p:nvGrpSpPr>
            <p:cNvPr id="8228" name="Google Shape;8228;p86"/>
            <p:cNvGrpSpPr/>
            <p:nvPr/>
          </p:nvGrpSpPr>
          <p:grpSpPr>
            <a:xfrm>
              <a:off x="4960455" y="2469658"/>
              <a:ext cx="668904" cy="885524"/>
              <a:chOff x="4960455" y="2469658"/>
              <a:chExt cx="668904" cy="885524"/>
            </a:xfrm>
          </p:grpSpPr>
          <p:sp>
            <p:nvSpPr>
              <p:cNvPr id="8229" name="Google Shape;8229;p86"/>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6"/>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6"/>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6"/>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6"/>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6"/>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5" name="Google Shape;8235;p86"/>
            <p:cNvGrpSpPr/>
            <p:nvPr/>
          </p:nvGrpSpPr>
          <p:grpSpPr>
            <a:xfrm>
              <a:off x="4294923" y="2469658"/>
              <a:ext cx="668951" cy="885524"/>
              <a:chOff x="4294923" y="2469658"/>
              <a:chExt cx="668951" cy="885524"/>
            </a:xfrm>
          </p:grpSpPr>
          <p:sp>
            <p:nvSpPr>
              <p:cNvPr id="8236" name="Google Shape;8236;p86"/>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86"/>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6"/>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6"/>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6"/>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6"/>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42" name="Google Shape;8242;p86"/>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3" name="Google Shape;8243;p86"/>
          <p:cNvGrpSpPr/>
          <p:nvPr/>
        </p:nvGrpSpPr>
        <p:grpSpPr>
          <a:xfrm>
            <a:off x="4231477" y="3282206"/>
            <a:ext cx="1430949" cy="897289"/>
            <a:chOff x="4351371" y="3547942"/>
            <a:chExt cx="1345130" cy="843475"/>
          </a:xfrm>
        </p:grpSpPr>
        <p:grpSp>
          <p:nvGrpSpPr>
            <p:cNvPr id="8244" name="Google Shape;8244;p86"/>
            <p:cNvGrpSpPr/>
            <p:nvPr/>
          </p:nvGrpSpPr>
          <p:grpSpPr>
            <a:xfrm>
              <a:off x="4351371" y="4209917"/>
              <a:ext cx="1345130" cy="181500"/>
              <a:chOff x="4351371" y="4209917"/>
              <a:chExt cx="1345130" cy="181500"/>
            </a:xfrm>
          </p:grpSpPr>
          <p:sp>
            <p:nvSpPr>
              <p:cNvPr id="8245" name="Google Shape;8245;p86"/>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6" name="Google Shape;8246;p86"/>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8247" name="Google Shape;8247;p86"/>
            <p:cNvGrpSpPr/>
            <p:nvPr/>
          </p:nvGrpSpPr>
          <p:grpSpPr>
            <a:xfrm>
              <a:off x="4403010" y="3985221"/>
              <a:ext cx="1109518" cy="181500"/>
              <a:chOff x="4403010" y="3985221"/>
              <a:chExt cx="1109518" cy="181500"/>
            </a:xfrm>
          </p:grpSpPr>
          <p:sp>
            <p:nvSpPr>
              <p:cNvPr id="8248" name="Google Shape;8248;p86"/>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9" name="Google Shape;8249;p86"/>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8250" name="Google Shape;8250;p86"/>
            <p:cNvGrpSpPr/>
            <p:nvPr/>
          </p:nvGrpSpPr>
          <p:grpSpPr>
            <a:xfrm>
              <a:off x="4618704" y="3766582"/>
              <a:ext cx="807858" cy="181500"/>
              <a:chOff x="4618704" y="3766582"/>
              <a:chExt cx="807858" cy="181500"/>
            </a:xfrm>
          </p:grpSpPr>
          <p:sp>
            <p:nvSpPr>
              <p:cNvPr id="8251" name="Google Shape;8251;p86"/>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2" name="Google Shape;8252;p86"/>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8253" name="Google Shape;8253;p86"/>
            <p:cNvGrpSpPr/>
            <p:nvPr/>
          </p:nvGrpSpPr>
          <p:grpSpPr>
            <a:xfrm>
              <a:off x="4735238" y="3547942"/>
              <a:ext cx="462839" cy="181500"/>
              <a:chOff x="4735238" y="3547942"/>
              <a:chExt cx="462839" cy="181500"/>
            </a:xfrm>
          </p:grpSpPr>
          <p:sp>
            <p:nvSpPr>
              <p:cNvPr id="8254" name="Google Shape;8254;p86"/>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5" name="Google Shape;8255;p86"/>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8256" name="Google Shape;8256;p86"/>
          <p:cNvGrpSpPr/>
          <p:nvPr/>
        </p:nvGrpSpPr>
        <p:grpSpPr>
          <a:xfrm>
            <a:off x="7407835" y="2217530"/>
            <a:ext cx="1020955" cy="928853"/>
            <a:chOff x="926675" y="238125"/>
            <a:chExt cx="5755100" cy="5232975"/>
          </a:xfrm>
        </p:grpSpPr>
        <p:sp>
          <p:nvSpPr>
            <p:cNvPr id="8257" name="Google Shape;8257;p86"/>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6"/>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6"/>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6"/>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1" name="Google Shape;8261;p86"/>
          <p:cNvGrpSpPr/>
          <p:nvPr/>
        </p:nvGrpSpPr>
        <p:grpSpPr>
          <a:xfrm>
            <a:off x="715208" y="2616265"/>
            <a:ext cx="1695374" cy="1560837"/>
            <a:chOff x="727421" y="2828315"/>
            <a:chExt cx="1695374" cy="1560837"/>
          </a:xfrm>
        </p:grpSpPr>
        <p:grpSp>
          <p:nvGrpSpPr>
            <p:cNvPr id="8262" name="Google Shape;8262;p86"/>
            <p:cNvGrpSpPr/>
            <p:nvPr/>
          </p:nvGrpSpPr>
          <p:grpSpPr>
            <a:xfrm>
              <a:off x="727421" y="2828315"/>
              <a:ext cx="1695374" cy="1560837"/>
              <a:chOff x="734799" y="2782450"/>
              <a:chExt cx="1571100" cy="1577400"/>
            </a:xfrm>
          </p:grpSpPr>
          <p:cxnSp>
            <p:nvCxnSpPr>
              <p:cNvPr id="8263" name="Google Shape;8263;p86"/>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264" name="Google Shape;8264;p86"/>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265" name="Google Shape;8265;p86"/>
            <p:cNvGrpSpPr/>
            <p:nvPr/>
          </p:nvGrpSpPr>
          <p:grpSpPr>
            <a:xfrm>
              <a:off x="819108" y="2882501"/>
              <a:ext cx="1556791" cy="1426186"/>
              <a:chOff x="819108" y="2882501"/>
              <a:chExt cx="1556791" cy="1426186"/>
            </a:xfrm>
          </p:grpSpPr>
          <p:grpSp>
            <p:nvGrpSpPr>
              <p:cNvPr id="8266" name="Google Shape;8266;p86"/>
              <p:cNvGrpSpPr/>
              <p:nvPr/>
            </p:nvGrpSpPr>
            <p:grpSpPr>
              <a:xfrm>
                <a:off x="819108" y="2882501"/>
                <a:ext cx="103104" cy="1426186"/>
                <a:chOff x="4674013" y="3100904"/>
                <a:chExt cx="122758" cy="1698043"/>
              </a:xfrm>
            </p:grpSpPr>
            <p:sp>
              <p:nvSpPr>
                <p:cNvPr id="8267" name="Google Shape;8267;p86"/>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6"/>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6"/>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6"/>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86"/>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6"/>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6"/>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4" name="Google Shape;8274;p86"/>
              <p:cNvGrpSpPr/>
              <p:nvPr/>
            </p:nvGrpSpPr>
            <p:grpSpPr>
              <a:xfrm>
                <a:off x="1062475" y="2882501"/>
                <a:ext cx="103104" cy="1426186"/>
                <a:chOff x="4940438" y="3100904"/>
                <a:chExt cx="122758" cy="1698043"/>
              </a:xfrm>
            </p:grpSpPr>
            <p:sp>
              <p:nvSpPr>
                <p:cNvPr id="8275" name="Google Shape;8275;p86"/>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6"/>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6"/>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6"/>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6"/>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6"/>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6"/>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2" name="Google Shape;8282;p86"/>
              <p:cNvGrpSpPr/>
              <p:nvPr/>
            </p:nvGrpSpPr>
            <p:grpSpPr>
              <a:xfrm>
                <a:off x="1299324" y="2882501"/>
                <a:ext cx="103104" cy="1426186"/>
                <a:chOff x="5206863" y="3100904"/>
                <a:chExt cx="122758" cy="1698043"/>
              </a:xfrm>
            </p:grpSpPr>
            <p:sp>
              <p:nvSpPr>
                <p:cNvPr id="8283" name="Google Shape;8283;p8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0" name="Google Shape;8290;p86"/>
              <p:cNvGrpSpPr/>
              <p:nvPr/>
            </p:nvGrpSpPr>
            <p:grpSpPr>
              <a:xfrm>
                <a:off x="1786057" y="2882501"/>
                <a:ext cx="103104" cy="1426186"/>
                <a:chOff x="6006138" y="3143629"/>
                <a:chExt cx="122758" cy="1698043"/>
              </a:xfrm>
            </p:grpSpPr>
            <p:sp>
              <p:nvSpPr>
                <p:cNvPr id="8291" name="Google Shape;8291;p8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8" name="Google Shape;8298;p86"/>
              <p:cNvGrpSpPr/>
              <p:nvPr/>
            </p:nvGrpSpPr>
            <p:grpSpPr>
              <a:xfrm>
                <a:off x="2029422" y="2882501"/>
                <a:ext cx="103104" cy="1426186"/>
                <a:chOff x="6805413" y="3100904"/>
                <a:chExt cx="122758" cy="1698043"/>
              </a:xfrm>
            </p:grpSpPr>
            <p:sp>
              <p:nvSpPr>
                <p:cNvPr id="8299" name="Google Shape;8299;p86"/>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86"/>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6"/>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6"/>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6"/>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6"/>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6"/>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6" name="Google Shape;8306;p86"/>
              <p:cNvGrpSpPr/>
              <p:nvPr/>
            </p:nvGrpSpPr>
            <p:grpSpPr>
              <a:xfrm>
                <a:off x="2272795" y="2882501"/>
                <a:ext cx="103104" cy="1426186"/>
                <a:chOff x="5206863" y="3100904"/>
                <a:chExt cx="122758" cy="1698043"/>
              </a:xfrm>
            </p:grpSpPr>
            <p:sp>
              <p:nvSpPr>
                <p:cNvPr id="8307" name="Google Shape;8307;p8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8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8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8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4" name="Google Shape;8314;p86"/>
              <p:cNvGrpSpPr/>
              <p:nvPr/>
            </p:nvGrpSpPr>
            <p:grpSpPr>
              <a:xfrm>
                <a:off x="1542694" y="2882501"/>
                <a:ext cx="103104" cy="1426186"/>
                <a:chOff x="6006138" y="3143629"/>
                <a:chExt cx="122758" cy="1698043"/>
              </a:xfrm>
            </p:grpSpPr>
            <p:sp>
              <p:nvSpPr>
                <p:cNvPr id="8315" name="Google Shape;8315;p8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8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8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22" name="Google Shape;8322;p86"/>
          <p:cNvGrpSpPr/>
          <p:nvPr/>
        </p:nvGrpSpPr>
        <p:grpSpPr>
          <a:xfrm>
            <a:off x="5671259" y="3305987"/>
            <a:ext cx="2749952" cy="870677"/>
            <a:chOff x="238125" y="1725700"/>
            <a:chExt cx="7139025" cy="2260325"/>
          </a:xfrm>
        </p:grpSpPr>
        <p:sp>
          <p:nvSpPr>
            <p:cNvPr id="8323" name="Google Shape;8323;p86"/>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6"/>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6"/>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86"/>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6"/>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6"/>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6"/>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86"/>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6"/>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6"/>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3" name="Google Shape;8333;p86"/>
          <p:cNvGrpSpPr/>
          <p:nvPr/>
        </p:nvGrpSpPr>
        <p:grpSpPr>
          <a:xfrm>
            <a:off x="5941423" y="2247733"/>
            <a:ext cx="1105452" cy="916747"/>
            <a:chOff x="5249100" y="1210600"/>
            <a:chExt cx="3502700" cy="2904775"/>
          </a:xfrm>
        </p:grpSpPr>
        <p:sp>
          <p:nvSpPr>
            <p:cNvPr id="8334" name="Google Shape;8334;p86"/>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86"/>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6"/>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6"/>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38" name="Google Shape;8338;p86"/>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8339" name="Google Shape;8339;p86"/>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8340" name="Google Shape;8340;p86"/>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8341" name="Google Shape;8341;p86"/>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8342" name="Google Shape;8342;p86"/>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3" name="Google Shape;8343;p86"/>
          <p:cNvGrpSpPr/>
          <p:nvPr/>
        </p:nvGrpSpPr>
        <p:grpSpPr>
          <a:xfrm>
            <a:off x="7123971" y="967151"/>
            <a:ext cx="1304650" cy="1124856"/>
            <a:chOff x="7287122" y="1165658"/>
            <a:chExt cx="1219413" cy="1051365"/>
          </a:xfrm>
        </p:grpSpPr>
        <p:grpSp>
          <p:nvGrpSpPr>
            <p:cNvPr id="8344" name="Google Shape;8344;p86"/>
            <p:cNvGrpSpPr/>
            <p:nvPr/>
          </p:nvGrpSpPr>
          <p:grpSpPr>
            <a:xfrm>
              <a:off x="7287122" y="1969723"/>
              <a:ext cx="1219413" cy="247300"/>
              <a:chOff x="7287122" y="1969723"/>
              <a:chExt cx="1219413" cy="247300"/>
            </a:xfrm>
          </p:grpSpPr>
          <p:sp>
            <p:nvSpPr>
              <p:cNvPr id="8345" name="Google Shape;8345;p86"/>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46" name="Google Shape;8346;p86"/>
              <p:cNvGrpSpPr/>
              <p:nvPr/>
            </p:nvGrpSpPr>
            <p:grpSpPr>
              <a:xfrm>
                <a:off x="7287122" y="2063892"/>
                <a:ext cx="1151753" cy="73428"/>
                <a:chOff x="7287122" y="2063892"/>
                <a:chExt cx="1151753" cy="73428"/>
              </a:xfrm>
            </p:grpSpPr>
            <p:sp>
              <p:nvSpPr>
                <p:cNvPr id="8347" name="Google Shape;8347;p86"/>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48" name="Google Shape;8348;p86"/>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349" name="Google Shape;8349;p86"/>
            <p:cNvGrpSpPr/>
            <p:nvPr/>
          </p:nvGrpSpPr>
          <p:grpSpPr>
            <a:xfrm>
              <a:off x="7287122" y="1712201"/>
              <a:ext cx="1219403" cy="246767"/>
              <a:chOff x="7287122" y="1712201"/>
              <a:chExt cx="1219403" cy="246767"/>
            </a:xfrm>
          </p:grpSpPr>
          <p:sp>
            <p:nvSpPr>
              <p:cNvPr id="8350" name="Google Shape;8350;p86"/>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1" name="Google Shape;8351;p86"/>
              <p:cNvGrpSpPr/>
              <p:nvPr/>
            </p:nvGrpSpPr>
            <p:grpSpPr>
              <a:xfrm>
                <a:off x="7287122" y="1842861"/>
                <a:ext cx="1005303" cy="73419"/>
                <a:chOff x="7287122" y="1842861"/>
                <a:chExt cx="1005303" cy="73419"/>
              </a:xfrm>
            </p:grpSpPr>
            <p:sp>
              <p:nvSpPr>
                <p:cNvPr id="8352" name="Google Shape;8352;p86"/>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53" name="Google Shape;8353;p86"/>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354" name="Google Shape;8354;p86"/>
            <p:cNvGrpSpPr/>
            <p:nvPr/>
          </p:nvGrpSpPr>
          <p:grpSpPr>
            <a:xfrm>
              <a:off x="7287122" y="1447520"/>
              <a:ext cx="1219403" cy="286667"/>
              <a:chOff x="7287122" y="1447520"/>
              <a:chExt cx="1219403" cy="286667"/>
            </a:xfrm>
          </p:grpSpPr>
          <p:sp>
            <p:nvSpPr>
              <p:cNvPr id="8355" name="Google Shape;8355;p86"/>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6" name="Google Shape;8356;p86"/>
              <p:cNvGrpSpPr/>
              <p:nvPr/>
            </p:nvGrpSpPr>
            <p:grpSpPr>
              <a:xfrm>
                <a:off x="7287122" y="1581977"/>
                <a:ext cx="852803" cy="73428"/>
                <a:chOff x="7287122" y="1581977"/>
                <a:chExt cx="852803" cy="73428"/>
              </a:xfrm>
            </p:grpSpPr>
            <p:sp>
              <p:nvSpPr>
                <p:cNvPr id="8357" name="Google Shape;8357;p86"/>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58" name="Google Shape;8358;p86"/>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359" name="Google Shape;8359;p86"/>
            <p:cNvGrpSpPr/>
            <p:nvPr/>
          </p:nvGrpSpPr>
          <p:grpSpPr>
            <a:xfrm>
              <a:off x="7287122" y="1165658"/>
              <a:ext cx="1219403" cy="344253"/>
              <a:chOff x="7287122" y="1165658"/>
              <a:chExt cx="1219403" cy="344253"/>
            </a:xfrm>
          </p:grpSpPr>
          <p:sp>
            <p:nvSpPr>
              <p:cNvPr id="8360" name="Google Shape;8360;p86"/>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61" name="Google Shape;8361;p86"/>
              <p:cNvGrpSpPr/>
              <p:nvPr/>
            </p:nvGrpSpPr>
            <p:grpSpPr>
              <a:xfrm>
                <a:off x="7287122" y="1341025"/>
                <a:ext cx="695703" cy="73419"/>
                <a:chOff x="7287122" y="1341025"/>
                <a:chExt cx="695703" cy="73419"/>
              </a:xfrm>
            </p:grpSpPr>
            <p:sp>
              <p:nvSpPr>
                <p:cNvPr id="8362" name="Google Shape;8362;p86"/>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63" name="Google Shape;8363;p86"/>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8364" name="Google Shape;8364;p86"/>
          <p:cNvGrpSpPr/>
          <p:nvPr/>
        </p:nvGrpSpPr>
        <p:grpSpPr>
          <a:xfrm>
            <a:off x="5790463" y="973174"/>
            <a:ext cx="1397729" cy="1098540"/>
            <a:chOff x="5900602" y="1193063"/>
            <a:chExt cx="1299851" cy="1021707"/>
          </a:xfrm>
        </p:grpSpPr>
        <p:grpSp>
          <p:nvGrpSpPr>
            <p:cNvPr id="8365" name="Google Shape;8365;p86"/>
            <p:cNvGrpSpPr/>
            <p:nvPr/>
          </p:nvGrpSpPr>
          <p:grpSpPr>
            <a:xfrm>
              <a:off x="6520337" y="1193063"/>
              <a:ext cx="341815" cy="799959"/>
              <a:chOff x="6520337" y="1193063"/>
              <a:chExt cx="341815" cy="799959"/>
            </a:xfrm>
          </p:grpSpPr>
          <p:grpSp>
            <p:nvGrpSpPr>
              <p:cNvPr id="8366" name="Google Shape;8366;p86"/>
              <p:cNvGrpSpPr/>
              <p:nvPr/>
            </p:nvGrpSpPr>
            <p:grpSpPr>
              <a:xfrm>
                <a:off x="6520337" y="1589527"/>
                <a:ext cx="213950" cy="403494"/>
                <a:chOff x="6520337" y="1589527"/>
                <a:chExt cx="213950" cy="403494"/>
              </a:xfrm>
            </p:grpSpPr>
            <p:sp>
              <p:nvSpPr>
                <p:cNvPr id="8367" name="Google Shape;8367;p86"/>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6"/>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9" name="Google Shape;8369;p86"/>
              <p:cNvGrpSpPr/>
              <p:nvPr/>
            </p:nvGrpSpPr>
            <p:grpSpPr>
              <a:xfrm>
                <a:off x="6577204" y="1193063"/>
                <a:ext cx="284947" cy="464512"/>
                <a:chOff x="6577204" y="1193063"/>
                <a:chExt cx="284947" cy="464512"/>
              </a:xfrm>
            </p:grpSpPr>
            <p:sp>
              <p:nvSpPr>
                <p:cNvPr id="8370" name="Google Shape;8370;p86"/>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71" name="Google Shape;8371;p86"/>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8372" name="Google Shape;8372;p86"/>
            <p:cNvGrpSpPr/>
            <p:nvPr/>
          </p:nvGrpSpPr>
          <p:grpSpPr>
            <a:xfrm>
              <a:off x="6238903" y="1193063"/>
              <a:ext cx="300475" cy="900152"/>
              <a:chOff x="6238903" y="1193063"/>
              <a:chExt cx="300475" cy="900152"/>
            </a:xfrm>
          </p:grpSpPr>
          <p:grpSp>
            <p:nvGrpSpPr>
              <p:cNvPr id="8373" name="Google Shape;8373;p86"/>
              <p:cNvGrpSpPr/>
              <p:nvPr/>
            </p:nvGrpSpPr>
            <p:grpSpPr>
              <a:xfrm>
                <a:off x="6290865" y="1489315"/>
                <a:ext cx="248514" cy="603900"/>
                <a:chOff x="6290865" y="1489315"/>
                <a:chExt cx="248514" cy="603900"/>
              </a:xfrm>
            </p:grpSpPr>
            <p:sp>
              <p:nvSpPr>
                <p:cNvPr id="8374" name="Google Shape;8374;p86"/>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6"/>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6" name="Google Shape;8376;p86"/>
              <p:cNvGrpSpPr/>
              <p:nvPr/>
            </p:nvGrpSpPr>
            <p:grpSpPr>
              <a:xfrm>
                <a:off x="6238903" y="1193063"/>
                <a:ext cx="284947" cy="333087"/>
                <a:chOff x="6238903" y="1193063"/>
                <a:chExt cx="284947" cy="333087"/>
              </a:xfrm>
            </p:grpSpPr>
            <p:sp>
              <p:nvSpPr>
                <p:cNvPr id="8377" name="Google Shape;8377;p86"/>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78" name="Google Shape;8378;p86"/>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8379" name="Google Shape;8379;p86"/>
            <p:cNvGrpSpPr/>
            <p:nvPr/>
          </p:nvGrpSpPr>
          <p:grpSpPr>
            <a:xfrm>
              <a:off x="5900602" y="1193063"/>
              <a:ext cx="444345" cy="1021707"/>
              <a:chOff x="5900602" y="1193063"/>
              <a:chExt cx="444345" cy="1021707"/>
            </a:xfrm>
          </p:grpSpPr>
          <p:grpSp>
            <p:nvGrpSpPr>
              <p:cNvPr id="8380" name="Google Shape;8380;p86"/>
              <p:cNvGrpSpPr/>
              <p:nvPr/>
            </p:nvGrpSpPr>
            <p:grpSpPr>
              <a:xfrm>
                <a:off x="6046501" y="1367785"/>
                <a:ext cx="298446" cy="846986"/>
                <a:chOff x="6046501" y="1367785"/>
                <a:chExt cx="298446" cy="846986"/>
              </a:xfrm>
            </p:grpSpPr>
            <p:sp>
              <p:nvSpPr>
                <p:cNvPr id="8381" name="Google Shape;8381;p86"/>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6"/>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86"/>
              <p:cNvGrpSpPr/>
              <p:nvPr/>
            </p:nvGrpSpPr>
            <p:grpSpPr>
              <a:xfrm>
                <a:off x="5900602" y="1193063"/>
                <a:ext cx="284947" cy="182312"/>
                <a:chOff x="5900602" y="1193063"/>
                <a:chExt cx="284947" cy="182312"/>
              </a:xfrm>
            </p:grpSpPr>
            <p:sp>
              <p:nvSpPr>
                <p:cNvPr id="8384" name="Google Shape;8384;p86"/>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85" name="Google Shape;8385;p86"/>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8386" name="Google Shape;8386;p86"/>
            <p:cNvGrpSpPr/>
            <p:nvPr/>
          </p:nvGrpSpPr>
          <p:grpSpPr>
            <a:xfrm>
              <a:off x="6738300" y="1193063"/>
              <a:ext cx="462153" cy="707634"/>
              <a:chOff x="6738300" y="1193063"/>
              <a:chExt cx="462153" cy="707634"/>
            </a:xfrm>
          </p:grpSpPr>
          <p:grpSp>
            <p:nvGrpSpPr>
              <p:cNvPr id="8387" name="Google Shape;8387;p86"/>
              <p:cNvGrpSpPr/>
              <p:nvPr/>
            </p:nvGrpSpPr>
            <p:grpSpPr>
              <a:xfrm>
                <a:off x="6915505" y="1193063"/>
                <a:ext cx="284947" cy="597387"/>
                <a:chOff x="6915505" y="1193063"/>
                <a:chExt cx="284947" cy="597387"/>
              </a:xfrm>
            </p:grpSpPr>
            <p:sp>
              <p:nvSpPr>
                <p:cNvPr id="8388" name="Google Shape;8388;p86"/>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89" name="Google Shape;8389;p86"/>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8390" name="Google Shape;8390;p86"/>
              <p:cNvGrpSpPr/>
              <p:nvPr/>
            </p:nvGrpSpPr>
            <p:grpSpPr>
              <a:xfrm>
                <a:off x="6738300" y="1684725"/>
                <a:ext cx="230066" cy="215971"/>
                <a:chOff x="6738300" y="1684725"/>
                <a:chExt cx="230066" cy="215971"/>
              </a:xfrm>
            </p:grpSpPr>
            <p:sp>
              <p:nvSpPr>
                <p:cNvPr id="8391" name="Google Shape;8391;p86"/>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6"/>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396"/>
        <p:cNvGrpSpPr/>
        <p:nvPr/>
      </p:nvGrpSpPr>
      <p:grpSpPr>
        <a:xfrm>
          <a:off x="0" y="0"/>
          <a:ext cx="0" cy="0"/>
          <a:chOff x="0" y="0"/>
          <a:chExt cx="0" cy="0"/>
        </a:xfrm>
      </p:grpSpPr>
      <p:grpSp>
        <p:nvGrpSpPr>
          <p:cNvPr id="8397" name="Google Shape;8397;p87"/>
          <p:cNvGrpSpPr/>
          <p:nvPr/>
        </p:nvGrpSpPr>
        <p:grpSpPr>
          <a:xfrm>
            <a:off x="829359" y="2307635"/>
            <a:ext cx="339235" cy="298186"/>
            <a:chOff x="898875" y="244725"/>
            <a:chExt cx="481800" cy="423500"/>
          </a:xfrm>
        </p:grpSpPr>
        <p:sp>
          <p:nvSpPr>
            <p:cNvPr id="8398" name="Google Shape;8398;p87"/>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99" name="Google Shape;8399;p87"/>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00" name="Google Shape;8400;p87"/>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01" name="Google Shape;8401;p87"/>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02" name="Google Shape;8402;p87"/>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03" name="Google Shape;8403;p87"/>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04" name="Google Shape;8404;p87"/>
          <p:cNvGrpSpPr/>
          <p:nvPr/>
        </p:nvGrpSpPr>
        <p:grpSpPr>
          <a:xfrm>
            <a:off x="1267741" y="2287103"/>
            <a:ext cx="298169" cy="339253"/>
            <a:chOff x="1529350" y="258825"/>
            <a:chExt cx="423475" cy="481825"/>
          </a:xfrm>
        </p:grpSpPr>
        <p:sp>
          <p:nvSpPr>
            <p:cNvPr id="8405" name="Google Shape;8405;p87"/>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06" name="Google Shape;8406;p87"/>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07" name="Google Shape;8407;p87"/>
          <p:cNvGrpSpPr/>
          <p:nvPr/>
        </p:nvGrpSpPr>
        <p:grpSpPr>
          <a:xfrm>
            <a:off x="1660716" y="2367273"/>
            <a:ext cx="340890" cy="178912"/>
            <a:chOff x="2084325" y="363300"/>
            <a:chExt cx="484150" cy="254100"/>
          </a:xfrm>
        </p:grpSpPr>
        <p:sp>
          <p:nvSpPr>
            <p:cNvPr id="8408" name="Google Shape;8408;p87"/>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09" name="Google Shape;8409;p87"/>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10" name="Google Shape;8410;p87"/>
          <p:cNvGrpSpPr/>
          <p:nvPr/>
        </p:nvGrpSpPr>
        <p:grpSpPr>
          <a:xfrm>
            <a:off x="2110011" y="2287102"/>
            <a:ext cx="298169" cy="339253"/>
            <a:chOff x="2707500" y="249400"/>
            <a:chExt cx="423475" cy="481825"/>
          </a:xfrm>
        </p:grpSpPr>
        <p:sp>
          <p:nvSpPr>
            <p:cNvPr id="8411" name="Google Shape;8411;p87"/>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12" name="Google Shape;8412;p87"/>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13" name="Google Shape;8413;p87"/>
          <p:cNvGrpSpPr/>
          <p:nvPr/>
        </p:nvGrpSpPr>
        <p:grpSpPr>
          <a:xfrm>
            <a:off x="2523626" y="2287428"/>
            <a:ext cx="305386" cy="338602"/>
            <a:chOff x="3300325" y="249875"/>
            <a:chExt cx="433725" cy="480900"/>
          </a:xfrm>
        </p:grpSpPr>
        <p:sp>
          <p:nvSpPr>
            <p:cNvPr id="8414" name="Google Shape;8414;p87"/>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15" name="Google Shape;8415;p87"/>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16" name="Google Shape;8416;p87"/>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17" name="Google Shape;8417;p87"/>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18" name="Google Shape;8418;p87"/>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19" name="Google Shape;8419;p87"/>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20" name="Google Shape;8420;p87"/>
          <p:cNvGrpSpPr/>
          <p:nvPr/>
        </p:nvGrpSpPr>
        <p:grpSpPr>
          <a:xfrm>
            <a:off x="2912712" y="2287349"/>
            <a:ext cx="352349" cy="338760"/>
            <a:chOff x="3854700" y="249750"/>
            <a:chExt cx="500425" cy="481125"/>
          </a:xfrm>
        </p:grpSpPr>
        <p:sp>
          <p:nvSpPr>
            <p:cNvPr id="8421" name="Google Shape;8421;p87"/>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22" name="Google Shape;8422;p87"/>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23" name="Google Shape;8423;p87"/>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24" name="Google Shape;8424;p87"/>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25" name="Google Shape;8425;p87"/>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26" name="Google Shape;8426;p87"/>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27" name="Google Shape;8427;p87"/>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28" name="Google Shape;8428;p87"/>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29" name="Google Shape;8429;p87"/>
          <p:cNvGrpSpPr/>
          <p:nvPr/>
        </p:nvGrpSpPr>
        <p:grpSpPr>
          <a:xfrm>
            <a:off x="3330701" y="2287349"/>
            <a:ext cx="352349" cy="338760"/>
            <a:chOff x="4447550" y="249750"/>
            <a:chExt cx="500425" cy="481125"/>
          </a:xfrm>
        </p:grpSpPr>
        <p:sp>
          <p:nvSpPr>
            <p:cNvPr id="8430" name="Google Shape;8430;p87"/>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31" name="Google Shape;8431;p87"/>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32" name="Google Shape;8432;p87"/>
          <p:cNvGrpSpPr/>
          <p:nvPr/>
        </p:nvGrpSpPr>
        <p:grpSpPr>
          <a:xfrm>
            <a:off x="3759902" y="2287102"/>
            <a:ext cx="339253" cy="339253"/>
            <a:chOff x="5049725" y="249400"/>
            <a:chExt cx="481825" cy="481825"/>
          </a:xfrm>
        </p:grpSpPr>
        <p:sp>
          <p:nvSpPr>
            <p:cNvPr id="8433" name="Google Shape;8433;p87"/>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34" name="Google Shape;8434;p87"/>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35" name="Google Shape;8435;p87"/>
          <p:cNvGrpSpPr/>
          <p:nvPr/>
        </p:nvGrpSpPr>
        <p:grpSpPr>
          <a:xfrm>
            <a:off x="4173843" y="2287102"/>
            <a:ext cx="339253" cy="339253"/>
            <a:chOff x="5660400" y="238125"/>
            <a:chExt cx="481825" cy="481825"/>
          </a:xfrm>
        </p:grpSpPr>
        <p:sp>
          <p:nvSpPr>
            <p:cNvPr id="8436" name="Google Shape;8436;p87"/>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37" name="Google Shape;8437;p87"/>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38" name="Google Shape;8438;p87"/>
          <p:cNvGrpSpPr/>
          <p:nvPr/>
        </p:nvGrpSpPr>
        <p:grpSpPr>
          <a:xfrm>
            <a:off x="4590529" y="2287102"/>
            <a:ext cx="339253" cy="339253"/>
            <a:chOff x="6235400" y="249400"/>
            <a:chExt cx="481825" cy="481825"/>
          </a:xfrm>
        </p:grpSpPr>
        <p:sp>
          <p:nvSpPr>
            <p:cNvPr id="8439" name="Google Shape;8439;p87"/>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40" name="Google Shape;8440;p87"/>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41" name="Google Shape;8441;p87"/>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42" name="Google Shape;8442;p87"/>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43" name="Google Shape;8443;p87"/>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44" name="Google Shape;8444;p87"/>
          <p:cNvGrpSpPr/>
          <p:nvPr/>
        </p:nvGrpSpPr>
        <p:grpSpPr>
          <a:xfrm>
            <a:off x="828875" y="2731810"/>
            <a:ext cx="340204" cy="298116"/>
            <a:chOff x="899850" y="871450"/>
            <a:chExt cx="483175" cy="423400"/>
          </a:xfrm>
        </p:grpSpPr>
        <p:sp>
          <p:nvSpPr>
            <p:cNvPr id="8445" name="Google Shape;8445;p87"/>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46" name="Google Shape;8446;p87"/>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47" name="Google Shape;8447;p87"/>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48" name="Google Shape;8448;p87"/>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449" name="Google Shape;8449;p87"/>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450" name="Google Shape;8450;p87"/>
          <p:cNvGrpSpPr/>
          <p:nvPr/>
        </p:nvGrpSpPr>
        <p:grpSpPr>
          <a:xfrm>
            <a:off x="1660875" y="2711232"/>
            <a:ext cx="340573" cy="339271"/>
            <a:chOff x="2085450" y="842250"/>
            <a:chExt cx="483700" cy="481850"/>
          </a:xfrm>
        </p:grpSpPr>
        <p:sp>
          <p:nvSpPr>
            <p:cNvPr id="8451" name="Google Shape;8451;p87"/>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52" name="Google Shape;8452;p87"/>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53" name="Google Shape;8453;p87"/>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54" name="Google Shape;8454;p87"/>
          <p:cNvGrpSpPr/>
          <p:nvPr/>
        </p:nvGrpSpPr>
        <p:grpSpPr>
          <a:xfrm>
            <a:off x="2089443" y="2711241"/>
            <a:ext cx="339306" cy="339253"/>
            <a:chOff x="2685825" y="840375"/>
            <a:chExt cx="481900" cy="481825"/>
          </a:xfrm>
        </p:grpSpPr>
        <p:sp>
          <p:nvSpPr>
            <p:cNvPr id="8455" name="Google Shape;8455;p87"/>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56" name="Google Shape;8456;p87"/>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57" name="Google Shape;8457;p87"/>
          <p:cNvGrpSpPr/>
          <p:nvPr/>
        </p:nvGrpSpPr>
        <p:grpSpPr>
          <a:xfrm>
            <a:off x="2501104" y="2710924"/>
            <a:ext cx="350431" cy="339887"/>
            <a:chOff x="3270675" y="841800"/>
            <a:chExt cx="497700" cy="482725"/>
          </a:xfrm>
        </p:grpSpPr>
        <p:sp>
          <p:nvSpPr>
            <p:cNvPr id="8458" name="Google Shape;8458;p87"/>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59" name="Google Shape;8459;p87"/>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60" name="Google Shape;8460;p87"/>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461" name="Google Shape;8461;p87"/>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462" name="Google Shape;8462;p87"/>
          <p:cNvGrpSpPr/>
          <p:nvPr/>
        </p:nvGrpSpPr>
        <p:grpSpPr>
          <a:xfrm>
            <a:off x="3337249" y="2731783"/>
            <a:ext cx="339253" cy="298169"/>
            <a:chOff x="4467200" y="877100"/>
            <a:chExt cx="481825" cy="423475"/>
          </a:xfrm>
        </p:grpSpPr>
        <p:sp>
          <p:nvSpPr>
            <p:cNvPr id="8463" name="Google Shape;8463;p87"/>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64" name="Google Shape;8464;p87"/>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65" name="Google Shape;8465;p87"/>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66" name="Google Shape;8466;p87"/>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67" name="Google Shape;8467;p87"/>
          <p:cNvGrpSpPr/>
          <p:nvPr/>
        </p:nvGrpSpPr>
        <p:grpSpPr>
          <a:xfrm>
            <a:off x="3752140" y="2711232"/>
            <a:ext cx="354778" cy="339271"/>
            <a:chOff x="5045500" y="842250"/>
            <a:chExt cx="503875" cy="481850"/>
          </a:xfrm>
        </p:grpSpPr>
        <p:sp>
          <p:nvSpPr>
            <p:cNvPr id="8468" name="Google Shape;8468;p87"/>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69" name="Google Shape;8469;p87"/>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70" name="Google Shape;8470;p87"/>
          <p:cNvGrpSpPr/>
          <p:nvPr/>
        </p:nvGrpSpPr>
        <p:grpSpPr>
          <a:xfrm>
            <a:off x="4174987" y="2737451"/>
            <a:ext cx="336965" cy="286833"/>
            <a:chOff x="5645200" y="879425"/>
            <a:chExt cx="478575" cy="407375"/>
          </a:xfrm>
        </p:grpSpPr>
        <p:sp>
          <p:nvSpPr>
            <p:cNvPr id="8471" name="Google Shape;8471;p87"/>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72" name="Google Shape;8472;p87"/>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73" name="Google Shape;8473;p87"/>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74" name="Google Shape;8474;p87"/>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75" name="Google Shape;8475;p87"/>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76" name="Google Shape;8476;p87"/>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77" name="Google Shape;8477;p87"/>
          <p:cNvGrpSpPr/>
          <p:nvPr/>
        </p:nvGrpSpPr>
        <p:grpSpPr>
          <a:xfrm>
            <a:off x="4611062" y="2711241"/>
            <a:ext cx="298186" cy="339253"/>
            <a:chOff x="6264525" y="842250"/>
            <a:chExt cx="423500" cy="481825"/>
          </a:xfrm>
        </p:grpSpPr>
        <p:sp>
          <p:nvSpPr>
            <p:cNvPr id="8478" name="Google Shape;8478;p87"/>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79" name="Google Shape;8479;p87"/>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80" name="Google Shape;8480;p87"/>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81" name="Google Shape;8481;p87"/>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82" name="Google Shape;8482;p87"/>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83" name="Google Shape;8483;p87"/>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84" name="Google Shape;8484;p87"/>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85" name="Google Shape;8485;p87"/>
          <p:cNvGrpSpPr/>
          <p:nvPr/>
        </p:nvGrpSpPr>
        <p:grpSpPr>
          <a:xfrm>
            <a:off x="829350" y="3125895"/>
            <a:ext cx="339253" cy="339253"/>
            <a:chOff x="900750" y="1436075"/>
            <a:chExt cx="481825" cy="481825"/>
          </a:xfrm>
        </p:grpSpPr>
        <p:sp>
          <p:nvSpPr>
            <p:cNvPr id="8486" name="Google Shape;8486;p87"/>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87" name="Google Shape;8487;p87"/>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88" name="Google Shape;8488;p87"/>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89" name="Google Shape;8489;p87"/>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90" name="Google Shape;8490;p87"/>
          <p:cNvGrpSpPr/>
          <p:nvPr/>
        </p:nvGrpSpPr>
        <p:grpSpPr>
          <a:xfrm>
            <a:off x="1247198" y="3186183"/>
            <a:ext cx="339253" cy="218676"/>
            <a:chOff x="1492675" y="1520750"/>
            <a:chExt cx="481825" cy="310575"/>
          </a:xfrm>
        </p:grpSpPr>
        <p:sp>
          <p:nvSpPr>
            <p:cNvPr id="8491" name="Google Shape;8491;p87"/>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92" name="Google Shape;8492;p87"/>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93" name="Google Shape;8493;p87"/>
          <p:cNvGrpSpPr/>
          <p:nvPr/>
        </p:nvGrpSpPr>
        <p:grpSpPr>
          <a:xfrm>
            <a:off x="1654995" y="3125877"/>
            <a:ext cx="352332" cy="339288"/>
            <a:chOff x="2071000" y="1435025"/>
            <a:chExt cx="500400" cy="481875"/>
          </a:xfrm>
        </p:grpSpPr>
        <p:sp>
          <p:nvSpPr>
            <p:cNvPr id="8494" name="Google Shape;8494;p87"/>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95" name="Google Shape;8495;p87"/>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96" name="Google Shape;8496;p87"/>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97" name="Google Shape;8497;p87"/>
          <p:cNvGrpSpPr/>
          <p:nvPr/>
        </p:nvGrpSpPr>
        <p:grpSpPr>
          <a:xfrm>
            <a:off x="2083159" y="3146709"/>
            <a:ext cx="351874" cy="297623"/>
            <a:chOff x="2678350" y="1464650"/>
            <a:chExt cx="499750" cy="422700"/>
          </a:xfrm>
        </p:grpSpPr>
        <p:sp>
          <p:nvSpPr>
            <p:cNvPr id="8498" name="Google Shape;8498;p87"/>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99" name="Google Shape;8499;p87"/>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00" name="Google Shape;8500;p87"/>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01" name="Google Shape;8501;p87"/>
          <p:cNvGrpSpPr/>
          <p:nvPr/>
        </p:nvGrpSpPr>
        <p:grpSpPr>
          <a:xfrm>
            <a:off x="2506692" y="3125895"/>
            <a:ext cx="339253" cy="339253"/>
            <a:chOff x="3271200" y="1435075"/>
            <a:chExt cx="481825" cy="481825"/>
          </a:xfrm>
        </p:grpSpPr>
        <p:sp>
          <p:nvSpPr>
            <p:cNvPr id="8502" name="Google Shape;8502;p87"/>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03" name="Google Shape;8503;p87"/>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04" name="Google Shape;8504;p87"/>
          <p:cNvGrpSpPr/>
          <p:nvPr/>
        </p:nvGrpSpPr>
        <p:grpSpPr>
          <a:xfrm>
            <a:off x="2917165" y="3125877"/>
            <a:ext cx="343442" cy="339288"/>
            <a:chOff x="3858100" y="1435075"/>
            <a:chExt cx="487775" cy="481875"/>
          </a:xfrm>
        </p:grpSpPr>
        <p:sp>
          <p:nvSpPr>
            <p:cNvPr id="8505" name="Google Shape;8505;p87"/>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06" name="Google Shape;8506;p87"/>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07" name="Google Shape;8507;p87"/>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08" name="Google Shape;8508;p87"/>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09" name="Google Shape;8509;p87"/>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10" name="Google Shape;8510;p87"/>
          <p:cNvGrpSpPr/>
          <p:nvPr/>
        </p:nvGrpSpPr>
        <p:grpSpPr>
          <a:xfrm>
            <a:off x="3337249" y="3125895"/>
            <a:ext cx="339253" cy="339253"/>
            <a:chOff x="4456875" y="1435075"/>
            <a:chExt cx="481825" cy="481825"/>
          </a:xfrm>
        </p:grpSpPr>
        <p:sp>
          <p:nvSpPr>
            <p:cNvPr id="8511" name="Google Shape;8511;p87"/>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12" name="Google Shape;8512;p87"/>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13" name="Google Shape;8513;p87"/>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14" name="Google Shape;8514;p87"/>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15" name="Google Shape;8515;p87"/>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16" name="Google Shape;8516;p87"/>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17" name="Google Shape;8517;p87"/>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18" name="Google Shape;8518;p87"/>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19" name="Google Shape;8519;p87"/>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20" name="Google Shape;8520;p87"/>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21" name="Google Shape;8521;p87"/>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22" name="Google Shape;8522;p87"/>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23" name="Google Shape;8523;p87"/>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24" name="Google Shape;8524;p87"/>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25" name="Google Shape;8525;p87"/>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26" name="Google Shape;8526;p87"/>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27" name="Google Shape;8527;p87"/>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28" name="Google Shape;8528;p87"/>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29" name="Google Shape;8529;p87"/>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30" name="Google Shape;8530;p87"/>
          <p:cNvGrpSpPr/>
          <p:nvPr/>
        </p:nvGrpSpPr>
        <p:grpSpPr>
          <a:xfrm>
            <a:off x="3758239" y="3125886"/>
            <a:ext cx="342580" cy="339271"/>
            <a:chOff x="5049725" y="1435050"/>
            <a:chExt cx="486550" cy="481850"/>
          </a:xfrm>
        </p:grpSpPr>
        <p:sp>
          <p:nvSpPr>
            <p:cNvPr id="8531" name="Google Shape;8531;p87"/>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32" name="Google Shape;8532;p87"/>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33" name="Google Shape;8533;p87"/>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34" name="Google Shape;8534;p87"/>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35" name="Google Shape;8535;p87"/>
          <p:cNvGrpSpPr/>
          <p:nvPr/>
        </p:nvGrpSpPr>
        <p:grpSpPr>
          <a:xfrm>
            <a:off x="4173790" y="3125895"/>
            <a:ext cx="339359" cy="339253"/>
            <a:chOff x="5642475" y="1435075"/>
            <a:chExt cx="481975" cy="481825"/>
          </a:xfrm>
        </p:grpSpPr>
        <p:sp>
          <p:nvSpPr>
            <p:cNvPr id="8536" name="Google Shape;8536;p87"/>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37" name="Google Shape;8537;p87"/>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38" name="Google Shape;8538;p87"/>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39" name="Google Shape;8539;p87"/>
          <p:cNvGrpSpPr/>
          <p:nvPr/>
        </p:nvGrpSpPr>
        <p:grpSpPr>
          <a:xfrm>
            <a:off x="4588276" y="3125886"/>
            <a:ext cx="343759" cy="339271"/>
            <a:chOff x="6232000" y="1435050"/>
            <a:chExt cx="488225" cy="481850"/>
          </a:xfrm>
        </p:grpSpPr>
        <p:sp>
          <p:nvSpPr>
            <p:cNvPr id="8540" name="Google Shape;8540;p87"/>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41" name="Google Shape;8541;p87"/>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42" name="Google Shape;8542;p87"/>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43" name="Google Shape;8543;p87"/>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44" name="Google Shape;8544;p87"/>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45" name="Google Shape;8545;p87"/>
          <p:cNvGrpSpPr/>
          <p:nvPr/>
        </p:nvGrpSpPr>
        <p:grpSpPr>
          <a:xfrm>
            <a:off x="849012" y="3539545"/>
            <a:ext cx="299929" cy="337792"/>
            <a:chOff x="924450" y="2028975"/>
            <a:chExt cx="425975" cy="479750"/>
          </a:xfrm>
        </p:grpSpPr>
        <p:sp>
          <p:nvSpPr>
            <p:cNvPr id="8546" name="Google Shape;8546;p87"/>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47" name="Google Shape;8547;p87"/>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48" name="Google Shape;8548;p87"/>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49" name="Google Shape;8549;p87"/>
          <p:cNvGrpSpPr/>
          <p:nvPr/>
        </p:nvGrpSpPr>
        <p:grpSpPr>
          <a:xfrm>
            <a:off x="1661509" y="3559347"/>
            <a:ext cx="339306" cy="298186"/>
            <a:chOff x="2085450" y="2057100"/>
            <a:chExt cx="481900" cy="423500"/>
          </a:xfrm>
        </p:grpSpPr>
        <p:sp>
          <p:nvSpPr>
            <p:cNvPr id="8550" name="Google Shape;8550;p87"/>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51" name="Google Shape;8551;p87"/>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52" name="Google Shape;8552;p87"/>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53" name="Google Shape;8553;p87"/>
          <p:cNvGrpSpPr/>
          <p:nvPr/>
        </p:nvGrpSpPr>
        <p:grpSpPr>
          <a:xfrm>
            <a:off x="2089442" y="3582592"/>
            <a:ext cx="339306" cy="251698"/>
            <a:chOff x="2678275" y="2090100"/>
            <a:chExt cx="481900" cy="357475"/>
          </a:xfrm>
        </p:grpSpPr>
        <p:sp>
          <p:nvSpPr>
            <p:cNvPr id="8554" name="Google Shape;8554;p87"/>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55" name="Google Shape;8555;p87"/>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56" name="Google Shape;8556;p87"/>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57" name="Google Shape;8557;p87"/>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58" name="Google Shape;8558;p87"/>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59" name="Google Shape;8559;p87"/>
          <p:cNvGrpSpPr/>
          <p:nvPr/>
        </p:nvGrpSpPr>
        <p:grpSpPr>
          <a:xfrm>
            <a:off x="2566646" y="3594790"/>
            <a:ext cx="219345" cy="227301"/>
            <a:chOff x="3357325" y="2093500"/>
            <a:chExt cx="311525" cy="322825"/>
          </a:xfrm>
        </p:grpSpPr>
        <p:sp>
          <p:nvSpPr>
            <p:cNvPr id="8560" name="Google Shape;8560;p87"/>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61" name="Google Shape;8561;p87"/>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62" name="Google Shape;8562;p87"/>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563" name="Google Shape;8563;p87"/>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564" name="Google Shape;8564;p87"/>
          <p:cNvGrpSpPr/>
          <p:nvPr/>
        </p:nvGrpSpPr>
        <p:grpSpPr>
          <a:xfrm>
            <a:off x="3360836" y="3538814"/>
            <a:ext cx="292078" cy="339253"/>
            <a:chOff x="4492800" y="2027925"/>
            <a:chExt cx="414825" cy="481825"/>
          </a:xfrm>
        </p:grpSpPr>
        <p:sp>
          <p:nvSpPr>
            <p:cNvPr id="8565" name="Google Shape;8565;p87"/>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66" name="Google Shape;8566;p87"/>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67" name="Google Shape;8567;p87"/>
          <p:cNvGrpSpPr/>
          <p:nvPr/>
        </p:nvGrpSpPr>
        <p:grpSpPr>
          <a:xfrm>
            <a:off x="3759928" y="3538805"/>
            <a:ext cx="339200" cy="339271"/>
            <a:chOff x="5049725" y="2027900"/>
            <a:chExt cx="481750" cy="481850"/>
          </a:xfrm>
        </p:grpSpPr>
        <p:sp>
          <p:nvSpPr>
            <p:cNvPr id="8568" name="Google Shape;8568;p87"/>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69" name="Google Shape;8569;p87"/>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70" name="Google Shape;8570;p87"/>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71" name="Google Shape;8571;p87"/>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72" name="Google Shape;8572;p87"/>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73" name="Google Shape;8573;p87"/>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74" name="Google Shape;8574;p87"/>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75" name="Google Shape;8575;p87"/>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76" name="Google Shape;8576;p87"/>
          <p:cNvGrpSpPr/>
          <p:nvPr/>
        </p:nvGrpSpPr>
        <p:grpSpPr>
          <a:xfrm>
            <a:off x="4233524" y="3538893"/>
            <a:ext cx="219890" cy="339095"/>
            <a:chOff x="5726350" y="2028150"/>
            <a:chExt cx="312300" cy="481600"/>
          </a:xfrm>
        </p:grpSpPr>
        <p:sp>
          <p:nvSpPr>
            <p:cNvPr id="8577" name="Google Shape;8577;p87"/>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78" name="Google Shape;8578;p87"/>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79" name="Google Shape;8579;p87"/>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80" name="Google Shape;8580;p87"/>
          <p:cNvGrpSpPr/>
          <p:nvPr/>
        </p:nvGrpSpPr>
        <p:grpSpPr>
          <a:xfrm>
            <a:off x="4593715" y="3542000"/>
            <a:ext cx="332881" cy="332881"/>
            <a:chOff x="6239925" y="2032450"/>
            <a:chExt cx="472775" cy="472775"/>
          </a:xfrm>
        </p:grpSpPr>
        <p:sp>
          <p:nvSpPr>
            <p:cNvPr id="8581" name="Google Shape;8581;p87"/>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82" name="Google Shape;8582;p87"/>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83" name="Google Shape;8583;p87"/>
          <p:cNvGrpSpPr/>
          <p:nvPr/>
        </p:nvGrpSpPr>
        <p:grpSpPr>
          <a:xfrm>
            <a:off x="5042807" y="2364092"/>
            <a:ext cx="334641" cy="185425"/>
            <a:chOff x="903075" y="2730000"/>
            <a:chExt cx="475275" cy="263350"/>
          </a:xfrm>
        </p:grpSpPr>
        <p:sp>
          <p:nvSpPr>
            <p:cNvPr id="8584" name="Google Shape;8584;p87"/>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85" name="Google Shape;8585;p87"/>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86" name="Google Shape;8586;p87"/>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87" name="Google Shape;8587;p87"/>
          <p:cNvGrpSpPr/>
          <p:nvPr/>
        </p:nvGrpSpPr>
        <p:grpSpPr>
          <a:xfrm>
            <a:off x="1247198" y="3538814"/>
            <a:ext cx="339253" cy="339253"/>
            <a:chOff x="1492675" y="2027925"/>
            <a:chExt cx="481825" cy="481825"/>
          </a:xfrm>
        </p:grpSpPr>
        <p:sp>
          <p:nvSpPr>
            <p:cNvPr id="8588" name="Google Shape;8588;p87"/>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89" name="Google Shape;8589;p87"/>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90" name="Google Shape;8590;p87"/>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91" name="Google Shape;8591;p87"/>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92" name="Google Shape;8592;p87"/>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93" name="Google Shape;8593;p87"/>
          <p:cNvGrpSpPr/>
          <p:nvPr/>
        </p:nvGrpSpPr>
        <p:grpSpPr>
          <a:xfrm>
            <a:off x="5473575" y="2287178"/>
            <a:ext cx="339253" cy="339253"/>
            <a:chOff x="1492675" y="2620775"/>
            <a:chExt cx="481825" cy="481825"/>
          </a:xfrm>
        </p:grpSpPr>
        <p:sp>
          <p:nvSpPr>
            <p:cNvPr id="8594" name="Google Shape;8594;p87"/>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95" name="Google Shape;8595;p87"/>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596" name="Google Shape;8596;p87"/>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597" name="Google Shape;8597;p87"/>
          <p:cNvGrpSpPr/>
          <p:nvPr/>
        </p:nvGrpSpPr>
        <p:grpSpPr>
          <a:xfrm>
            <a:off x="6297328" y="2303161"/>
            <a:ext cx="333585" cy="307287"/>
            <a:chOff x="2682350" y="2643425"/>
            <a:chExt cx="473775" cy="436425"/>
          </a:xfrm>
        </p:grpSpPr>
        <p:sp>
          <p:nvSpPr>
            <p:cNvPr id="8598" name="Google Shape;8598;p87"/>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99" name="Google Shape;8599;p87"/>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00" name="Google Shape;8600;p87"/>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01" name="Google Shape;8601;p87"/>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02" name="Google Shape;8602;p87"/>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03" name="Google Shape;8603;p87"/>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04" name="Google Shape;8604;p87"/>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05" name="Google Shape;8605;p87"/>
          <p:cNvGrpSpPr/>
          <p:nvPr/>
        </p:nvGrpSpPr>
        <p:grpSpPr>
          <a:xfrm>
            <a:off x="6762818" y="2287178"/>
            <a:ext cx="238531" cy="339253"/>
            <a:chOff x="3342725" y="2620775"/>
            <a:chExt cx="338775" cy="481825"/>
          </a:xfrm>
        </p:grpSpPr>
        <p:sp>
          <p:nvSpPr>
            <p:cNvPr id="8606" name="Google Shape;8606;p87"/>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07" name="Google Shape;8607;p87"/>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08" name="Google Shape;8608;p87"/>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09" name="Google Shape;8609;p87"/>
          <p:cNvGrpSpPr/>
          <p:nvPr/>
        </p:nvGrpSpPr>
        <p:grpSpPr>
          <a:xfrm>
            <a:off x="7156568" y="2287178"/>
            <a:ext cx="278296" cy="339253"/>
            <a:chOff x="3907325" y="2620775"/>
            <a:chExt cx="395250" cy="481825"/>
          </a:xfrm>
        </p:grpSpPr>
        <p:sp>
          <p:nvSpPr>
            <p:cNvPr id="8610" name="Google Shape;8610;p87"/>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11" name="Google Shape;8611;p87"/>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12" name="Google Shape;8612;p87"/>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13" name="Google Shape;8613;p87"/>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14" name="Google Shape;8614;p87"/>
          <p:cNvGrpSpPr/>
          <p:nvPr/>
        </p:nvGrpSpPr>
        <p:grpSpPr>
          <a:xfrm>
            <a:off x="7549755" y="2297783"/>
            <a:ext cx="339253" cy="318042"/>
            <a:chOff x="4456875" y="2635825"/>
            <a:chExt cx="481825" cy="451700"/>
          </a:xfrm>
        </p:grpSpPr>
        <p:sp>
          <p:nvSpPr>
            <p:cNvPr id="8615" name="Google Shape;8615;p87"/>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16" name="Google Shape;8616;p87"/>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17" name="Google Shape;8617;p87"/>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18" name="Google Shape;8618;p87"/>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19" name="Google Shape;8619;p87"/>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20" name="Google Shape;8620;p87"/>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21" name="Google Shape;8621;p87"/>
          <p:cNvGrpSpPr/>
          <p:nvPr/>
        </p:nvGrpSpPr>
        <p:grpSpPr>
          <a:xfrm>
            <a:off x="7974679" y="2297783"/>
            <a:ext cx="339253" cy="318042"/>
            <a:chOff x="5049725" y="2635825"/>
            <a:chExt cx="481825" cy="451700"/>
          </a:xfrm>
        </p:grpSpPr>
        <p:sp>
          <p:nvSpPr>
            <p:cNvPr id="8622" name="Google Shape;8622;p87"/>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23" name="Google Shape;8623;p87"/>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24" name="Google Shape;8624;p87"/>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25" name="Google Shape;8625;p87"/>
          <p:cNvGrpSpPr/>
          <p:nvPr/>
        </p:nvGrpSpPr>
        <p:grpSpPr>
          <a:xfrm>
            <a:off x="2375386" y="3952243"/>
            <a:ext cx="338566" cy="338373"/>
            <a:chOff x="5643000" y="2621375"/>
            <a:chExt cx="480850" cy="480575"/>
          </a:xfrm>
        </p:grpSpPr>
        <p:sp>
          <p:nvSpPr>
            <p:cNvPr id="8626" name="Google Shape;8626;p87"/>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27" name="Google Shape;8627;p87"/>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28" name="Google Shape;8628;p87"/>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29" name="Google Shape;8629;p87"/>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30" name="Google Shape;8630;p87"/>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31" name="Google Shape;8631;p87"/>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32" name="Google Shape;8632;p87"/>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33" name="Google Shape;8633;p87"/>
          <p:cNvGrpSpPr/>
          <p:nvPr/>
        </p:nvGrpSpPr>
        <p:grpSpPr>
          <a:xfrm>
            <a:off x="4192782" y="3951803"/>
            <a:ext cx="339359" cy="339253"/>
            <a:chOff x="6235250" y="2620775"/>
            <a:chExt cx="481975" cy="481825"/>
          </a:xfrm>
        </p:grpSpPr>
        <p:sp>
          <p:nvSpPr>
            <p:cNvPr id="8634" name="Google Shape;8634;p87"/>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35" name="Google Shape;8635;p87"/>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36" name="Google Shape;8636;p87"/>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37" name="Google Shape;8637;p87"/>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38" name="Google Shape;8638;p87"/>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639" name="Google Shape;8639;p87"/>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640" name="Google Shape;8640;p87"/>
          <p:cNvGrpSpPr/>
          <p:nvPr/>
        </p:nvGrpSpPr>
        <p:grpSpPr>
          <a:xfrm>
            <a:off x="5472652" y="2711317"/>
            <a:ext cx="341101" cy="339253"/>
            <a:chOff x="1535000" y="3223325"/>
            <a:chExt cx="484450" cy="481825"/>
          </a:xfrm>
        </p:grpSpPr>
        <p:sp>
          <p:nvSpPr>
            <p:cNvPr id="8641" name="Google Shape;8641;p87"/>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42" name="Google Shape;8642;p87"/>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43" name="Google Shape;8643;p87"/>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44" name="Google Shape;8644;p87"/>
          <p:cNvGrpSpPr/>
          <p:nvPr/>
        </p:nvGrpSpPr>
        <p:grpSpPr>
          <a:xfrm>
            <a:off x="5880219" y="2746618"/>
            <a:ext cx="339253" cy="268649"/>
            <a:chOff x="2085525" y="3263750"/>
            <a:chExt cx="481825" cy="381550"/>
          </a:xfrm>
        </p:grpSpPr>
        <p:sp>
          <p:nvSpPr>
            <p:cNvPr id="8645" name="Google Shape;8645;p87"/>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46" name="Google Shape;8646;p87"/>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647" name="Google Shape;8647;p87"/>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648" name="Google Shape;8648;p87"/>
          <p:cNvGrpSpPr/>
          <p:nvPr/>
        </p:nvGrpSpPr>
        <p:grpSpPr>
          <a:xfrm>
            <a:off x="6711982" y="2711308"/>
            <a:ext cx="340204" cy="339271"/>
            <a:chOff x="3270450" y="3213625"/>
            <a:chExt cx="483175" cy="481850"/>
          </a:xfrm>
        </p:grpSpPr>
        <p:sp>
          <p:nvSpPr>
            <p:cNvPr id="8649" name="Google Shape;8649;p87"/>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50" name="Google Shape;8650;p87"/>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51" name="Google Shape;8651;p87"/>
          <p:cNvGrpSpPr/>
          <p:nvPr/>
        </p:nvGrpSpPr>
        <p:grpSpPr>
          <a:xfrm>
            <a:off x="7211250" y="2711317"/>
            <a:ext cx="168931" cy="339253"/>
            <a:chOff x="3984950" y="3213600"/>
            <a:chExt cx="239925" cy="481825"/>
          </a:xfrm>
        </p:grpSpPr>
        <p:sp>
          <p:nvSpPr>
            <p:cNvPr id="8652" name="Google Shape;8652;p87"/>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53" name="Google Shape;8653;p87"/>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654" name="Google Shape;8654;p87"/>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55" name="Google Shape;8655;p87"/>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656" name="Google Shape;8656;p87"/>
          <p:cNvGrpSpPr/>
          <p:nvPr/>
        </p:nvGrpSpPr>
        <p:grpSpPr>
          <a:xfrm>
            <a:off x="1874281" y="3981487"/>
            <a:ext cx="355218" cy="279880"/>
            <a:chOff x="5629975" y="3255775"/>
            <a:chExt cx="504500" cy="397500"/>
          </a:xfrm>
        </p:grpSpPr>
        <p:sp>
          <p:nvSpPr>
            <p:cNvPr id="8657" name="Google Shape;8657;p87"/>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58" name="Google Shape;8658;p87"/>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59" name="Google Shape;8659;p87"/>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60" name="Google Shape;8660;p87"/>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61" name="Google Shape;8661;p87"/>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62" name="Google Shape;8662;p87"/>
          <p:cNvGrpSpPr/>
          <p:nvPr/>
        </p:nvGrpSpPr>
        <p:grpSpPr>
          <a:xfrm>
            <a:off x="3755839" y="3981593"/>
            <a:ext cx="340256" cy="279669"/>
            <a:chOff x="6234950" y="3255925"/>
            <a:chExt cx="483250" cy="397200"/>
          </a:xfrm>
        </p:grpSpPr>
        <p:sp>
          <p:nvSpPr>
            <p:cNvPr id="8663" name="Google Shape;8663;p87"/>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64" name="Google Shape;8664;p87"/>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65" name="Google Shape;8665;p87"/>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66" name="Google Shape;8666;p87"/>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67" name="Google Shape;8667;p87"/>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68" name="Google Shape;8668;p87"/>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69" name="Google Shape;8669;p87"/>
          <p:cNvGrpSpPr/>
          <p:nvPr/>
        </p:nvGrpSpPr>
        <p:grpSpPr>
          <a:xfrm>
            <a:off x="5051107" y="3125970"/>
            <a:ext cx="318042" cy="339253"/>
            <a:chOff x="914900" y="3806450"/>
            <a:chExt cx="451700" cy="481825"/>
          </a:xfrm>
        </p:grpSpPr>
        <p:sp>
          <p:nvSpPr>
            <p:cNvPr id="8670" name="Google Shape;8670;p87"/>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71" name="Google Shape;8671;p87"/>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72" name="Google Shape;8672;p87"/>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73" name="Google Shape;8673;p87"/>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74" name="Google Shape;8674;p87"/>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75" name="Google Shape;8675;p87"/>
          <p:cNvGrpSpPr/>
          <p:nvPr/>
        </p:nvGrpSpPr>
        <p:grpSpPr>
          <a:xfrm>
            <a:off x="5470028" y="3125785"/>
            <a:ext cx="346347" cy="339623"/>
            <a:chOff x="1490050" y="3805975"/>
            <a:chExt cx="491900" cy="482350"/>
          </a:xfrm>
        </p:grpSpPr>
        <p:sp>
          <p:nvSpPr>
            <p:cNvPr id="8676" name="Google Shape;8676;p87"/>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77" name="Google Shape;8677;p87"/>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78" name="Google Shape;8678;p87"/>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79" name="Google Shape;8679;p87"/>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80" name="Google Shape;8680;p87"/>
          <p:cNvGrpSpPr/>
          <p:nvPr/>
        </p:nvGrpSpPr>
        <p:grpSpPr>
          <a:xfrm>
            <a:off x="5893896" y="3125970"/>
            <a:ext cx="311899" cy="339253"/>
            <a:chOff x="2104275" y="3806450"/>
            <a:chExt cx="442975" cy="481825"/>
          </a:xfrm>
        </p:grpSpPr>
        <p:sp>
          <p:nvSpPr>
            <p:cNvPr id="8681" name="Google Shape;8681;p87"/>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82" name="Google Shape;8682;p87"/>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83" name="Google Shape;8683;p87"/>
          <p:cNvGrpSpPr/>
          <p:nvPr/>
        </p:nvGrpSpPr>
        <p:grpSpPr>
          <a:xfrm>
            <a:off x="6317413" y="3125970"/>
            <a:ext cx="293416" cy="339253"/>
            <a:chOff x="2710875" y="3806450"/>
            <a:chExt cx="416725" cy="481825"/>
          </a:xfrm>
        </p:grpSpPr>
        <p:sp>
          <p:nvSpPr>
            <p:cNvPr id="8684" name="Google Shape;8684;p87"/>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85" name="Google Shape;8685;p87"/>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86" name="Google Shape;8686;p87"/>
          <p:cNvGrpSpPr/>
          <p:nvPr/>
        </p:nvGrpSpPr>
        <p:grpSpPr>
          <a:xfrm>
            <a:off x="6712457" y="3166412"/>
            <a:ext cx="339253" cy="258369"/>
            <a:chOff x="3271200" y="3863875"/>
            <a:chExt cx="481825" cy="366950"/>
          </a:xfrm>
        </p:grpSpPr>
        <p:sp>
          <p:nvSpPr>
            <p:cNvPr id="8687" name="Google Shape;8687;p87"/>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88" name="Google Shape;8688;p87"/>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89" name="Google Shape;8689;p87"/>
          <p:cNvGrpSpPr/>
          <p:nvPr/>
        </p:nvGrpSpPr>
        <p:grpSpPr>
          <a:xfrm>
            <a:off x="7147952" y="3126199"/>
            <a:ext cx="295528" cy="338795"/>
            <a:chOff x="3895050" y="3806775"/>
            <a:chExt cx="419725" cy="481175"/>
          </a:xfrm>
        </p:grpSpPr>
        <p:sp>
          <p:nvSpPr>
            <p:cNvPr id="8690" name="Google Shape;8690;p87"/>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91" name="Google Shape;8691;p87"/>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92" name="Google Shape;8692;p87"/>
          <p:cNvGrpSpPr/>
          <p:nvPr/>
        </p:nvGrpSpPr>
        <p:grpSpPr>
          <a:xfrm>
            <a:off x="7551234" y="3125979"/>
            <a:ext cx="336296" cy="339235"/>
            <a:chOff x="4464775" y="3806475"/>
            <a:chExt cx="477625" cy="481800"/>
          </a:xfrm>
        </p:grpSpPr>
        <p:sp>
          <p:nvSpPr>
            <p:cNvPr id="8693" name="Google Shape;8693;p87"/>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94" name="Google Shape;8694;p87"/>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95" name="Google Shape;8695;p87"/>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96" name="Google Shape;8696;p87"/>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97" name="Google Shape;8697;p87"/>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98" name="Google Shape;8698;p87"/>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99" name="Google Shape;8699;p87"/>
          <p:cNvGrpSpPr/>
          <p:nvPr/>
        </p:nvGrpSpPr>
        <p:grpSpPr>
          <a:xfrm>
            <a:off x="7974679" y="3125970"/>
            <a:ext cx="339253" cy="339253"/>
            <a:chOff x="5049725" y="3806450"/>
            <a:chExt cx="481825" cy="481825"/>
          </a:xfrm>
        </p:grpSpPr>
        <p:sp>
          <p:nvSpPr>
            <p:cNvPr id="8700" name="Google Shape;8700;p87"/>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01" name="Google Shape;8701;p87"/>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02" name="Google Shape;8702;p87"/>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03" name="Google Shape;8703;p87"/>
          <p:cNvGrpSpPr/>
          <p:nvPr/>
        </p:nvGrpSpPr>
        <p:grpSpPr>
          <a:xfrm>
            <a:off x="1461983" y="3951798"/>
            <a:ext cx="339253" cy="339253"/>
            <a:chOff x="5651375" y="3806450"/>
            <a:chExt cx="481825" cy="481825"/>
          </a:xfrm>
        </p:grpSpPr>
        <p:sp>
          <p:nvSpPr>
            <p:cNvPr id="8704" name="Google Shape;8704;p87"/>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05" name="Google Shape;8705;p87"/>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06" name="Google Shape;8706;p87"/>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07" name="Google Shape;8707;p87"/>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08" name="Google Shape;8708;p87"/>
          <p:cNvGrpSpPr/>
          <p:nvPr/>
        </p:nvGrpSpPr>
        <p:grpSpPr>
          <a:xfrm>
            <a:off x="3360663" y="3953787"/>
            <a:ext cx="298503" cy="335275"/>
            <a:chOff x="6264300" y="3809300"/>
            <a:chExt cx="423950" cy="476175"/>
          </a:xfrm>
        </p:grpSpPr>
        <p:sp>
          <p:nvSpPr>
            <p:cNvPr id="8709" name="Google Shape;8709;p87"/>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10" name="Google Shape;8710;p87"/>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11" name="Google Shape;8711;p87"/>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12" name="Google Shape;8712;p87"/>
          <p:cNvGrpSpPr/>
          <p:nvPr/>
        </p:nvGrpSpPr>
        <p:grpSpPr>
          <a:xfrm>
            <a:off x="5039841" y="3538881"/>
            <a:ext cx="340573" cy="339271"/>
            <a:chOff x="898875" y="4399275"/>
            <a:chExt cx="483700" cy="481850"/>
          </a:xfrm>
        </p:grpSpPr>
        <p:sp>
          <p:nvSpPr>
            <p:cNvPr id="8713" name="Google Shape;8713;p87"/>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14" name="Google Shape;8714;p87"/>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15" name="Google Shape;8715;p87"/>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16" name="Google Shape;8716;p87"/>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17" name="Google Shape;8717;p87"/>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18" name="Google Shape;8718;p87"/>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19" name="Google Shape;8719;p87"/>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20" name="Google Shape;8720;p87"/>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21" name="Google Shape;8721;p87"/>
          <p:cNvGrpSpPr/>
          <p:nvPr/>
        </p:nvGrpSpPr>
        <p:grpSpPr>
          <a:xfrm>
            <a:off x="5473575" y="3554133"/>
            <a:ext cx="339253" cy="308765"/>
            <a:chOff x="1492675" y="4420975"/>
            <a:chExt cx="481825" cy="438525"/>
          </a:xfrm>
        </p:grpSpPr>
        <p:sp>
          <p:nvSpPr>
            <p:cNvPr id="8722" name="Google Shape;8722;p87"/>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23" name="Google Shape;8723;p87"/>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24" name="Google Shape;8724;p87"/>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25" name="Google Shape;8725;p87"/>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26" name="Google Shape;8726;p87"/>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27" name="Google Shape;8727;p87"/>
          <p:cNvGrpSpPr/>
          <p:nvPr/>
        </p:nvGrpSpPr>
        <p:grpSpPr>
          <a:xfrm>
            <a:off x="5878556" y="3539558"/>
            <a:ext cx="342580" cy="337915"/>
            <a:chOff x="2084100" y="4400250"/>
            <a:chExt cx="486550" cy="479925"/>
          </a:xfrm>
        </p:grpSpPr>
        <p:sp>
          <p:nvSpPr>
            <p:cNvPr id="8728" name="Google Shape;8728;p87"/>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29" name="Google Shape;8729;p87"/>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0" name="Google Shape;8730;p87"/>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1" name="Google Shape;8731;p87"/>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2" name="Google Shape;8732;p87"/>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3" name="Google Shape;8733;p87"/>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34" name="Google Shape;8734;p87"/>
          <p:cNvGrpSpPr/>
          <p:nvPr/>
        </p:nvGrpSpPr>
        <p:grpSpPr>
          <a:xfrm>
            <a:off x="6315036" y="3538907"/>
            <a:ext cx="298169" cy="339218"/>
            <a:chOff x="2707950" y="4399325"/>
            <a:chExt cx="423475" cy="481775"/>
          </a:xfrm>
        </p:grpSpPr>
        <p:sp>
          <p:nvSpPr>
            <p:cNvPr id="8735" name="Google Shape;8735;p87"/>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6" name="Google Shape;8736;p87"/>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7" name="Google Shape;8737;p87"/>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8" name="Google Shape;8738;p87"/>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9" name="Google Shape;8739;p87"/>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0" name="Google Shape;8740;p87"/>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1" name="Google Shape;8741;p87"/>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2" name="Google Shape;8742;p87"/>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3" name="Google Shape;8743;p87"/>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4" name="Google Shape;8744;p87"/>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5" name="Google Shape;8745;p87"/>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6" name="Google Shape;8746;p87"/>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47" name="Google Shape;8747;p87"/>
          <p:cNvGrpSpPr/>
          <p:nvPr/>
        </p:nvGrpSpPr>
        <p:grpSpPr>
          <a:xfrm>
            <a:off x="6744555" y="3538881"/>
            <a:ext cx="275057" cy="339271"/>
            <a:chOff x="3330525" y="4399275"/>
            <a:chExt cx="390650" cy="481850"/>
          </a:xfrm>
        </p:grpSpPr>
        <p:sp>
          <p:nvSpPr>
            <p:cNvPr id="8748" name="Google Shape;8748;p87"/>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9" name="Google Shape;8749;p87"/>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0" name="Google Shape;8750;p87"/>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1" name="Google Shape;8751;p87"/>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2" name="Google Shape;8752;p87"/>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3" name="Google Shape;8753;p87"/>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4" name="Google Shape;8754;p87"/>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55" name="Google Shape;8755;p87"/>
          <p:cNvGrpSpPr/>
          <p:nvPr/>
        </p:nvGrpSpPr>
        <p:grpSpPr>
          <a:xfrm>
            <a:off x="7169084" y="3538890"/>
            <a:ext cx="253265" cy="339253"/>
            <a:chOff x="3938800" y="4399275"/>
            <a:chExt cx="359700" cy="481825"/>
          </a:xfrm>
        </p:grpSpPr>
        <p:sp>
          <p:nvSpPr>
            <p:cNvPr id="8756" name="Google Shape;8756;p87"/>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7" name="Google Shape;8757;p87"/>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8" name="Google Shape;8758;p87"/>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9" name="Google Shape;8759;p87"/>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60" name="Google Shape;8760;p87"/>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61" name="Google Shape;8761;p87"/>
          <p:cNvGrpSpPr/>
          <p:nvPr/>
        </p:nvGrpSpPr>
        <p:grpSpPr>
          <a:xfrm>
            <a:off x="7639862" y="3538890"/>
            <a:ext cx="159039" cy="339253"/>
            <a:chOff x="4584850" y="4399275"/>
            <a:chExt cx="225875" cy="481825"/>
          </a:xfrm>
        </p:grpSpPr>
        <p:sp>
          <p:nvSpPr>
            <p:cNvPr id="8762" name="Google Shape;8762;p87"/>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63" name="Google Shape;8763;p87"/>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764" name="Google Shape;8764;p87"/>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765" name="Google Shape;8765;p87"/>
          <p:cNvGrpSpPr/>
          <p:nvPr/>
        </p:nvGrpSpPr>
        <p:grpSpPr>
          <a:xfrm>
            <a:off x="1049680" y="3951795"/>
            <a:ext cx="339253" cy="339253"/>
            <a:chOff x="5642550" y="4399275"/>
            <a:chExt cx="481825" cy="481825"/>
          </a:xfrm>
        </p:grpSpPr>
        <p:sp>
          <p:nvSpPr>
            <p:cNvPr id="8766" name="Google Shape;8766;p87"/>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67" name="Google Shape;8767;p87"/>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68" name="Google Shape;8768;p87"/>
          <p:cNvGrpSpPr/>
          <p:nvPr/>
        </p:nvGrpSpPr>
        <p:grpSpPr>
          <a:xfrm>
            <a:off x="2859815" y="3963703"/>
            <a:ext cx="363316" cy="315437"/>
            <a:chOff x="6218300" y="4416175"/>
            <a:chExt cx="516000" cy="448000"/>
          </a:xfrm>
        </p:grpSpPr>
        <p:sp>
          <p:nvSpPr>
            <p:cNvPr id="8769" name="Google Shape;8769;p87"/>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70" name="Google Shape;8770;p87"/>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71" name="Google Shape;8771;p87"/>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72" name="Google Shape;8772;p87"/>
          <p:cNvGrpSpPr/>
          <p:nvPr/>
        </p:nvGrpSpPr>
        <p:grpSpPr>
          <a:xfrm>
            <a:off x="5918879" y="3951792"/>
            <a:ext cx="339253" cy="339253"/>
            <a:chOff x="899850" y="4992125"/>
            <a:chExt cx="481825" cy="481825"/>
          </a:xfrm>
        </p:grpSpPr>
        <p:sp>
          <p:nvSpPr>
            <p:cNvPr id="8773" name="Google Shape;8773;p87"/>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74" name="Google Shape;8774;p87"/>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75" name="Google Shape;8775;p87"/>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76" name="Google Shape;8776;p87"/>
          <p:cNvGrpSpPr/>
          <p:nvPr/>
        </p:nvGrpSpPr>
        <p:grpSpPr>
          <a:xfrm>
            <a:off x="5461708" y="3951792"/>
            <a:ext cx="339253" cy="339253"/>
            <a:chOff x="1492675" y="4992125"/>
            <a:chExt cx="481825" cy="481825"/>
          </a:xfrm>
        </p:grpSpPr>
        <p:sp>
          <p:nvSpPr>
            <p:cNvPr id="8777" name="Google Shape;8777;p87"/>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78" name="Google Shape;8778;p87"/>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79" name="Google Shape;8779;p87"/>
          <p:cNvGrpSpPr/>
          <p:nvPr/>
        </p:nvGrpSpPr>
        <p:grpSpPr>
          <a:xfrm>
            <a:off x="5004462" y="3951792"/>
            <a:ext cx="339253" cy="339253"/>
            <a:chOff x="2085525" y="4992125"/>
            <a:chExt cx="481825" cy="481825"/>
          </a:xfrm>
        </p:grpSpPr>
        <p:sp>
          <p:nvSpPr>
            <p:cNvPr id="8780" name="Google Shape;8780;p87"/>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81" name="Google Shape;8781;p87"/>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82" name="Google Shape;8782;p87"/>
          <p:cNvGrpSpPr/>
          <p:nvPr/>
        </p:nvGrpSpPr>
        <p:grpSpPr>
          <a:xfrm>
            <a:off x="6833221" y="3951792"/>
            <a:ext cx="339253" cy="339253"/>
            <a:chOff x="2678350" y="4992125"/>
            <a:chExt cx="481825" cy="481825"/>
          </a:xfrm>
        </p:grpSpPr>
        <p:sp>
          <p:nvSpPr>
            <p:cNvPr id="8783" name="Google Shape;8783;p87"/>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84" name="Google Shape;8784;p87"/>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85" name="Google Shape;8785;p87"/>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86" name="Google Shape;8786;p87"/>
          <p:cNvGrpSpPr/>
          <p:nvPr/>
        </p:nvGrpSpPr>
        <p:grpSpPr>
          <a:xfrm>
            <a:off x="4628816" y="3951792"/>
            <a:ext cx="339253" cy="339253"/>
            <a:chOff x="3271200" y="4992125"/>
            <a:chExt cx="481825" cy="481825"/>
          </a:xfrm>
        </p:grpSpPr>
        <p:sp>
          <p:nvSpPr>
            <p:cNvPr id="8787" name="Google Shape;8787;p87"/>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88" name="Google Shape;8788;p87"/>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89" name="Google Shape;8789;p87"/>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90" name="Google Shape;8790;p87"/>
          <p:cNvGrpSpPr/>
          <p:nvPr/>
        </p:nvGrpSpPr>
        <p:grpSpPr>
          <a:xfrm>
            <a:off x="7290263" y="3952822"/>
            <a:ext cx="339411" cy="337193"/>
            <a:chOff x="3863900" y="4993625"/>
            <a:chExt cx="482050" cy="478900"/>
          </a:xfrm>
        </p:grpSpPr>
        <p:sp>
          <p:nvSpPr>
            <p:cNvPr id="8791" name="Google Shape;8791;p87"/>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92" name="Google Shape;8792;p87"/>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93" name="Google Shape;8793;p87"/>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94" name="Google Shape;8794;p87"/>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95" name="Google Shape;8795;p87"/>
          <p:cNvGrpSpPr/>
          <p:nvPr/>
        </p:nvGrpSpPr>
        <p:grpSpPr>
          <a:xfrm>
            <a:off x="7747437" y="3952822"/>
            <a:ext cx="339411" cy="337193"/>
            <a:chOff x="4456725" y="4993625"/>
            <a:chExt cx="482050" cy="478900"/>
          </a:xfrm>
        </p:grpSpPr>
        <p:sp>
          <p:nvSpPr>
            <p:cNvPr id="8796" name="Google Shape;8796;p87"/>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97" name="Google Shape;8797;p87"/>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98" name="Google Shape;8798;p87"/>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99" name="Google Shape;8799;p87"/>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00" name="Google Shape;8800;p87"/>
          <p:cNvGrpSpPr/>
          <p:nvPr/>
        </p:nvGrpSpPr>
        <p:grpSpPr>
          <a:xfrm>
            <a:off x="6376030" y="3952813"/>
            <a:ext cx="339411" cy="337211"/>
            <a:chOff x="5049575" y="4993600"/>
            <a:chExt cx="482050" cy="478925"/>
          </a:xfrm>
        </p:grpSpPr>
        <p:sp>
          <p:nvSpPr>
            <p:cNvPr id="8801" name="Google Shape;8801;p87"/>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02" name="Google Shape;8802;p87"/>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03" name="Google Shape;8803;p87"/>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04" name="Google Shape;8804;p87"/>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805" name="Google Shape;8805;p87"/>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chemeClr val="hlink"/>
                </a:solidFill>
                <a:uFill>
                  <a:noFill/>
                </a:uFill>
                <a:hlinkClick r:id="rId3"/>
              </a:rPr>
              <a:t>Flaticon’s extension</a:t>
            </a:r>
            <a:r>
              <a:rPr lang="en" sz="1100">
                <a:solidFill>
                  <a:srgbClr val="FFFFFF"/>
                </a:solidFill>
              </a:rPr>
              <a:t>, allowing you to customize and add even more icons.</a:t>
            </a:r>
            <a:endParaRPr sz="1100">
              <a:solidFill>
                <a:srgbClr val="435D74"/>
              </a:solidFill>
            </a:endParaRPr>
          </a:p>
        </p:txBody>
      </p:sp>
      <p:sp>
        <p:nvSpPr>
          <p:cNvPr id="8806" name="Google Shape;8806;p8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10"/>
        <p:cNvGrpSpPr/>
        <p:nvPr/>
      </p:nvGrpSpPr>
      <p:grpSpPr>
        <a:xfrm>
          <a:off x="0" y="0"/>
          <a:ext cx="0" cy="0"/>
          <a:chOff x="0" y="0"/>
          <a:chExt cx="0" cy="0"/>
        </a:xfrm>
      </p:grpSpPr>
      <p:grpSp>
        <p:nvGrpSpPr>
          <p:cNvPr id="8811" name="Google Shape;8811;p88"/>
          <p:cNvGrpSpPr/>
          <p:nvPr/>
        </p:nvGrpSpPr>
        <p:grpSpPr>
          <a:xfrm>
            <a:off x="876361" y="1308054"/>
            <a:ext cx="322099" cy="370529"/>
            <a:chOff x="-42971725" y="3217825"/>
            <a:chExt cx="275675" cy="317125"/>
          </a:xfrm>
        </p:grpSpPr>
        <p:sp>
          <p:nvSpPr>
            <p:cNvPr id="8812" name="Google Shape;8812;p88"/>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88"/>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88"/>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5" name="Google Shape;8815;p88"/>
          <p:cNvGrpSpPr/>
          <p:nvPr/>
        </p:nvGrpSpPr>
        <p:grpSpPr>
          <a:xfrm>
            <a:off x="848276" y="1776710"/>
            <a:ext cx="378270" cy="337551"/>
            <a:chOff x="-42996150" y="3612600"/>
            <a:chExt cx="323750" cy="288900"/>
          </a:xfrm>
        </p:grpSpPr>
        <p:sp>
          <p:nvSpPr>
            <p:cNvPr id="8816" name="Google Shape;8816;p88"/>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88"/>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8"/>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9" name="Google Shape;8819;p88"/>
          <p:cNvGrpSpPr/>
          <p:nvPr/>
        </p:nvGrpSpPr>
        <p:grpSpPr>
          <a:xfrm>
            <a:off x="851036" y="2186080"/>
            <a:ext cx="372749" cy="370909"/>
            <a:chOff x="-42994575" y="3950300"/>
            <a:chExt cx="319025" cy="317450"/>
          </a:xfrm>
        </p:grpSpPr>
        <p:sp>
          <p:nvSpPr>
            <p:cNvPr id="8820" name="Google Shape;8820;p88"/>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88"/>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88"/>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3" name="Google Shape;8823;p88"/>
          <p:cNvGrpSpPr/>
          <p:nvPr/>
        </p:nvGrpSpPr>
        <p:grpSpPr>
          <a:xfrm>
            <a:off x="3004431" y="1332912"/>
            <a:ext cx="371785" cy="370879"/>
            <a:chOff x="-41111350" y="3239100"/>
            <a:chExt cx="318200" cy="317425"/>
          </a:xfrm>
        </p:grpSpPr>
        <p:sp>
          <p:nvSpPr>
            <p:cNvPr id="8824" name="Google Shape;8824;p88"/>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8"/>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88"/>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8"/>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8" name="Google Shape;8828;p88"/>
          <p:cNvGrpSpPr/>
          <p:nvPr/>
        </p:nvGrpSpPr>
        <p:grpSpPr>
          <a:xfrm>
            <a:off x="3000751" y="1768444"/>
            <a:ext cx="379146" cy="370967"/>
            <a:chOff x="-41117650" y="3605525"/>
            <a:chExt cx="324500" cy="317500"/>
          </a:xfrm>
        </p:grpSpPr>
        <p:sp>
          <p:nvSpPr>
            <p:cNvPr id="8829" name="Google Shape;8829;p88"/>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8"/>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8"/>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32" name="Google Shape;8832;p88"/>
          <p:cNvSpPr/>
          <p:nvPr/>
        </p:nvSpPr>
        <p:spPr>
          <a:xfrm>
            <a:off x="3006881" y="221802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33" name="Google Shape;8833;p88"/>
          <p:cNvGrpSpPr/>
          <p:nvPr/>
        </p:nvGrpSpPr>
        <p:grpSpPr>
          <a:xfrm>
            <a:off x="1827005" y="2659967"/>
            <a:ext cx="216271" cy="371814"/>
            <a:chOff x="-39205300" y="3220175"/>
            <a:chExt cx="185100" cy="318225"/>
          </a:xfrm>
        </p:grpSpPr>
        <p:sp>
          <p:nvSpPr>
            <p:cNvPr id="8834" name="Google Shape;8834;p88"/>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88"/>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6" name="Google Shape;8836;p88"/>
          <p:cNvGrpSpPr/>
          <p:nvPr/>
        </p:nvGrpSpPr>
        <p:grpSpPr>
          <a:xfrm>
            <a:off x="1792533" y="3120038"/>
            <a:ext cx="300016" cy="369273"/>
            <a:chOff x="-39248625" y="3588600"/>
            <a:chExt cx="256775" cy="316050"/>
          </a:xfrm>
        </p:grpSpPr>
        <p:sp>
          <p:nvSpPr>
            <p:cNvPr id="8837" name="Google Shape;8837;p88"/>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88"/>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39" name="Google Shape;8839;p88"/>
          <p:cNvSpPr/>
          <p:nvPr/>
        </p:nvSpPr>
        <p:spPr>
          <a:xfrm>
            <a:off x="1763554" y="357566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8"/>
          <p:cNvSpPr/>
          <p:nvPr/>
        </p:nvSpPr>
        <p:spPr>
          <a:xfrm>
            <a:off x="3953101" y="264710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41" name="Google Shape;8841;p88"/>
          <p:cNvGrpSpPr/>
          <p:nvPr/>
        </p:nvGrpSpPr>
        <p:grpSpPr>
          <a:xfrm>
            <a:off x="1243246" y="1308054"/>
            <a:ext cx="429504" cy="370879"/>
            <a:chOff x="-42651700" y="3217825"/>
            <a:chExt cx="367600" cy="317425"/>
          </a:xfrm>
        </p:grpSpPr>
        <p:sp>
          <p:nvSpPr>
            <p:cNvPr id="8842" name="Google Shape;8842;p88"/>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88"/>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88"/>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88"/>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6" name="Google Shape;8846;p88"/>
          <p:cNvGrpSpPr/>
          <p:nvPr/>
        </p:nvGrpSpPr>
        <p:grpSpPr>
          <a:xfrm>
            <a:off x="1278678" y="1747704"/>
            <a:ext cx="358640" cy="363226"/>
            <a:chOff x="-42617300" y="3587775"/>
            <a:chExt cx="306950" cy="310875"/>
          </a:xfrm>
        </p:grpSpPr>
        <p:sp>
          <p:nvSpPr>
            <p:cNvPr id="8847" name="Google Shape;8847;p88"/>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8"/>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49" name="Google Shape;8849;p88"/>
          <p:cNvSpPr/>
          <p:nvPr/>
        </p:nvSpPr>
        <p:spPr>
          <a:xfrm>
            <a:off x="1275131" y="218674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50" name="Google Shape;8850;p88"/>
          <p:cNvGrpSpPr/>
          <p:nvPr/>
        </p:nvGrpSpPr>
        <p:grpSpPr>
          <a:xfrm>
            <a:off x="3450506" y="1332445"/>
            <a:ext cx="376926" cy="370324"/>
            <a:chOff x="-40748275" y="3238700"/>
            <a:chExt cx="322600" cy="316950"/>
          </a:xfrm>
        </p:grpSpPr>
        <p:sp>
          <p:nvSpPr>
            <p:cNvPr id="8851" name="Google Shape;8851;p88"/>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88"/>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88"/>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8"/>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8"/>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8"/>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7" name="Google Shape;8857;p88"/>
          <p:cNvGrpSpPr/>
          <p:nvPr/>
        </p:nvGrpSpPr>
        <p:grpSpPr>
          <a:xfrm>
            <a:off x="3453062" y="1800429"/>
            <a:ext cx="371814" cy="338690"/>
            <a:chOff x="-40745125" y="3632900"/>
            <a:chExt cx="318225" cy="289875"/>
          </a:xfrm>
        </p:grpSpPr>
        <p:sp>
          <p:nvSpPr>
            <p:cNvPr id="8858" name="Google Shape;8858;p88"/>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88"/>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88"/>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88"/>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88"/>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88"/>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8"/>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5" name="Google Shape;8865;p88"/>
          <p:cNvGrpSpPr/>
          <p:nvPr/>
        </p:nvGrpSpPr>
        <p:grpSpPr>
          <a:xfrm>
            <a:off x="3457209" y="2211639"/>
            <a:ext cx="363518" cy="370178"/>
            <a:chOff x="-40742750" y="3972175"/>
            <a:chExt cx="311125" cy="316825"/>
          </a:xfrm>
        </p:grpSpPr>
        <p:sp>
          <p:nvSpPr>
            <p:cNvPr id="8866" name="Google Shape;8866;p88"/>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8"/>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8" name="Google Shape;8868;p88"/>
          <p:cNvGrpSpPr/>
          <p:nvPr/>
        </p:nvGrpSpPr>
        <p:grpSpPr>
          <a:xfrm>
            <a:off x="2239871" y="2661807"/>
            <a:ext cx="266892" cy="369974"/>
            <a:chOff x="-38860325" y="3221750"/>
            <a:chExt cx="228425" cy="316650"/>
          </a:xfrm>
        </p:grpSpPr>
        <p:sp>
          <p:nvSpPr>
            <p:cNvPr id="8869" name="Google Shape;8869;p88"/>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88"/>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8"/>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88"/>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3" name="Google Shape;8873;p88"/>
          <p:cNvGrpSpPr/>
          <p:nvPr/>
        </p:nvGrpSpPr>
        <p:grpSpPr>
          <a:xfrm>
            <a:off x="2190678" y="3123864"/>
            <a:ext cx="380081" cy="367111"/>
            <a:chOff x="-38905225" y="3591875"/>
            <a:chExt cx="325300" cy="314200"/>
          </a:xfrm>
        </p:grpSpPr>
        <p:sp>
          <p:nvSpPr>
            <p:cNvPr id="8874" name="Google Shape;8874;p88"/>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8"/>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8"/>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7" name="Google Shape;8877;p88"/>
          <p:cNvSpPr/>
          <p:nvPr/>
        </p:nvSpPr>
        <p:spPr>
          <a:xfrm>
            <a:off x="2198491" y="363364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78" name="Google Shape;8878;p88"/>
          <p:cNvGrpSpPr/>
          <p:nvPr/>
        </p:nvGrpSpPr>
        <p:grpSpPr>
          <a:xfrm>
            <a:off x="3997427" y="3108944"/>
            <a:ext cx="290815" cy="369740"/>
            <a:chOff x="-37370925" y="3579105"/>
            <a:chExt cx="248900" cy="316450"/>
          </a:xfrm>
        </p:grpSpPr>
        <p:sp>
          <p:nvSpPr>
            <p:cNvPr id="8879" name="Google Shape;8879;p88"/>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88"/>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81" name="Google Shape;8881;p88"/>
          <p:cNvSpPr/>
          <p:nvPr/>
        </p:nvSpPr>
        <p:spPr>
          <a:xfrm>
            <a:off x="1697481" y="130874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8"/>
          <p:cNvSpPr/>
          <p:nvPr/>
        </p:nvSpPr>
        <p:spPr>
          <a:xfrm>
            <a:off x="1722323" y="174404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83" name="Google Shape;8883;p88"/>
          <p:cNvGrpSpPr/>
          <p:nvPr/>
        </p:nvGrpSpPr>
        <p:grpSpPr>
          <a:xfrm>
            <a:off x="1690803" y="2187015"/>
            <a:ext cx="371814" cy="369974"/>
            <a:chOff x="-42259725" y="3951100"/>
            <a:chExt cx="318225" cy="316650"/>
          </a:xfrm>
        </p:grpSpPr>
        <p:sp>
          <p:nvSpPr>
            <p:cNvPr id="8884" name="Google Shape;8884;p88"/>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88"/>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6" name="Google Shape;8886;p88"/>
          <p:cNvGrpSpPr/>
          <p:nvPr/>
        </p:nvGrpSpPr>
        <p:grpSpPr>
          <a:xfrm>
            <a:off x="3889164" y="1366036"/>
            <a:ext cx="370879" cy="337755"/>
            <a:chOff x="-40378075" y="3267450"/>
            <a:chExt cx="317425" cy="289075"/>
          </a:xfrm>
        </p:grpSpPr>
        <p:sp>
          <p:nvSpPr>
            <p:cNvPr id="8887" name="Google Shape;8887;p88"/>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8"/>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88"/>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88"/>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1" name="Google Shape;8891;p88"/>
          <p:cNvGrpSpPr/>
          <p:nvPr/>
        </p:nvGrpSpPr>
        <p:grpSpPr>
          <a:xfrm>
            <a:off x="3892830" y="1767304"/>
            <a:ext cx="363548" cy="369974"/>
            <a:chOff x="-40372575" y="3604550"/>
            <a:chExt cx="311150" cy="316650"/>
          </a:xfrm>
        </p:grpSpPr>
        <p:sp>
          <p:nvSpPr>
            <p:cNvPr id="8892" name="Google Shape;8892;p88"/>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88"/>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88"/>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95" name="Google Shape;8895;p88"/>
          <p:cNvSpPr/>
          <p:nvPr/>
        </p:nvSpPr>
        <p:spPr>
          <a:xfrm>
            <a:off x="3896162" y="221058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96" name="Google Shape;8896;p88"/>
          <p:cNvGrpSpPr/>
          <p:nvPr/>
        </p:nvGrpSpPr>
        <p:grpSpPr>
          <a:xfrm>
            <a:off x="2616780" y="2659967"/>
            <a:ext cx="399038" cy="372165"/>
            <a:chOff x="-38542250" y="3220175"/>
            <a:chExt cx="341525" cy="318525"/>
          </a:xfrm>
        </p:grpSpPr>
        <p:sp>
          <p:nvSpPr>
            <p:cNvPr id="8897" name="Google Shape;8897;p88"/>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88"/>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8"/>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0" name="Google Shape;8900;p88"/>
          <p:cNvGrpSpPr/>
          <p:nvPr/>
        </p:nvGrpSpPr>
        <p:grpSpPr>
          <a:xfrm>
            <a:off x="2638712" y="3119337"/>
            <a:ext cx="369974" cy="369068"/>
            <a:chOff x="-38537400" y="3588000"/>
            <a:chExt cx="316650" cy="315875"/>
          </a:xfrm>
        </p:grpSpPr>
        <p:sp>
          <p:nvSpPr>
            <p:cNvPr id="8901" name="Google Shape;8901;p88"/>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8"/>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8"/>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88"/>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5" name="Google Shape;8905;p88"/>
          <p:cNvGrpSpPr/>
          <p:nvPr/>
        </p:nvGrpSpPr>
        <p:grpSpPr>
          <a:xfrm>
            <a:off x="2637792" y="3576866"/>
            <a:ext cx="371814" cy="369974"/>
            <a:chOff x="-38538975" y="3954250"/>
            <a:chExt cx="318225" cy="316650"/>
          </a:xfrm>
        </p:grpSpPr>
        <p:sp>
          <p:nvSpPr>
            <p:cNvPr id="8906" name="Google Shape;8906;p88"/>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88"/>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8" name="Google Shape;8908;p88"/>
          <p:cNvGrpSpPr/>
          <p:nvPr/>
        </p:nvGrpSpPr>
        <p:grpSpPr>
          <a:xfrm>
            <a:off x="3955104" y="3571793"/>
            <a:ext cx="375465" cy="371814"/>
            <a:chOff x="-37385100" y="3949908"/>
            <a:chExt cx="321350" cy="318225"/>
          </a:xfrm>
        </p:grpSpPr>
        <p:sp>
          <p:nvSpPr>
            <p:cNvPr id="8909" name="Google Shape;8909;p88"/>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88"/>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1" name="Google Shape;8911;p88"/>
          <p:cNvGrpSpPr/>
          <p:nvPr/>
        </p:nvGrpSpPr>
        <p:grpSpPr>
          <a:xfrm>
            <a:off x="2130763" y="1307353"/>
            <a:ext cx="370909" cy="370675"/>
            <a:chOff x="-41895050" y="3217225"/>
            <a:chExt cx="317450" cy="317250"/>
          </a:xfrm>
        </p:grpSpPr>
        <p:sp>
          <p:nvSpPr>
            <p:cNvPr id="8912" name="Google Shape;8912;p88"/>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88"/>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88"/>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88"/>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88"/>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7" name="Google Shape;8917;p88"/>
          <p:cNvGrpSpPr/>
          <p:nvPr/>
        </p:nvGrpSpPr>
        <p:grpSpPr>
          <a:xfrm>
            <a:off x="2130310" y="1744287"/>
            <a:ext cx="371814" cy="369974"/>
            <a:chOff x="-41893475" y="3584850"/>
            <a:chExt cx="318225" cy="316650"/>
          </a:xfrm>
        </p:grpSpPr>
        <p:sp>
          <p:nvSpPr>
            <p:cNvPr id="8918" name="Google Shape;8918;p88"/>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88"/>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88"/>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88"/>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22" name="Google Shape;8922;p88"/>
          <p:cNvSpPr/>
          <p:nvPr/>
        </p:nvSpPr>
        <p:spPr>
          <a:xfrm>
            <a:off x="2133283" y="218858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88"/>
          <p:cNvSpPr/>
          <p:nvPr/>
        </p:nvSpPr>
        <p:spPr>
          <a:xfrm>
            <a:off x="845041" y="268092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24" name="Google Shape;8924;p88"/>
          <p:cNvGrpSpPr/>
          <p:nvPr/>
        </p:nvGrpSpPr>
        <p:grpSpPr>
          <a:xfrm>
            <a:off x="900338" y="3139579"/>
            <a:ext cx="337522" cy="370909"/>
            <a:chOff x="-39998250" y="3605325"/>
            <a:chExt cx="288875" cy="317450"/>
          </a:xfrm>
        </p:grpSpPr>
        <p:sp>
          <p:nvSpPr>
            <p:cNvPr id="8925" name="Google Shape;8925;p88"/>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88"/>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7" name="Google Shape;8927;p88"/>
          <p:cNvGrpSpPr/>
          <p:nvPr/>
        </p:nvGrpSpPr>
        <p:grpSpPr>
          <a:xfrm>
            <a:off x="884112" y="3598043"/>
            <a:ext cx="369974" cy="369945"/>
            <a:chOff x="-40011050" y="3972375"/>
            <a:chExt cx="316650" cy="316625"/>
          </a:xfrm>
        </p:grpSpPr>
        <p:sp>
          <p:nvSpPr>
            <p:cNvPr id="8928" name="Google Shape;8928;p88"/>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88"/>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0" name="Google Shape;8930;p88"/>
          <p:cNvGrpSpPr/>
          <p:nvPr/>
        </p:nvGrpSpPr>
        <p:grpSpPr>
          <a:xfrm>
            <a:off x="3116043" y="2662742"/>
            <a:ext cx="266921" cy="369039"/>
            <a:chOff x="-38129425" y="3222550"/>
            <a:chExt cx="228450" cy="315850"/>
          </a:xfrm>
        </p:grpSpPr>
        <p:sp>
          <p:nvSpPr>
            <p:cNvPr id="8931" name="Google Shape;8931;p88"/>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88"/>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3" name="Google Shape;8933;p88"/>
          <p:cNvGrpSpPr/>
          <p:nvPr/>
        </p:nvGrpSpPr>
        <p:grpSpPr>
          <a:xfrm>
            <a:off x="3071012" y="3119337"/>
            <a:ext cx="371785" cy="369974"/>
            <a:chOff x="-38172725" y="3588000"/>
            <a:chExt cx="318200" cy="316650"/>
          </a:xfrm>
        </p:grpSpPr>
        <p:sp>
          <p:nvSpPr>
            <p:cNvPr id="8934" name="Google Shape;8934;p88"/>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8"/>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88"/>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88"/>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88"/>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88"/>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88"/>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88"/>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2" name="Google Shape;8942;p88"/>
          <p:cNvGrpSpPr/>
          <p:nvPr/>
        </p:nvGrpSpPr>
        <p:grpSpPr>
          <a:xfrm>
            <a:off x="3146914" y="3577772"/>
            <a:ext cx="219981" cy="369974"/>
            <a:chOff x="-38109725" y="3955025"/>
            <a:chExt cx="188275" cy="316650"/>
          </a:xfrm>
        </p:grpSpPr>
        <p:sp>
          <p:nvSpPr>
            <p:cNvPr id="8943" name="Google Shape;8943;p88"/>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88"/>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45" name="Google Shape;8945;p88"/>
          <p:cNvSpPr/>
          <p:nvPr/>
        </p:nvSpPr>
        <p:spPr>
          <a:xfrm>
            <a:off x="2248517" y="403753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46" name="Google Shape;8946;p88"/>
          <p:cNvGrpSpPr/>
          <p:nvPr/>
        </p:nvGrpSpPr>
        <p:grpSpPr>
          <a:xfrm>
            <a:off x="2562313" y="1309193"/>
            <a:ext cx="373654" cy="369068"/>
            <a:chOff x="-41530375" y="3218800"/>
            <a:chExt cx="319800" cy="315875"/>
          </a:xfrm>
        </p:grpSpPr>
        <p:sp>
          <p:nvSpPr>
            <p:cNvPr id="8947" name="Google Shape;8947;p88"/>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88"/>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9" name="Google Shape;8949;p88"/>
          <p:cNvGrpSpPr/>
          <p:nvPr/>
        </p:nvGrpSpPr>
        <p:grpSpPr>
          <a:xfrm>
            <a:off x="2564607" y="1824351"/>
            <a:ext cx="369068" cy="289004"/>
            <a:chOff x="-41526450" y="3653375"/>
            <a:chExt cx="315875" cy="247350"/>
          </a:xfrm>
        </p:grpSpPr>
        <p:sp>
          <p:nvSpPr>
            <p:cNvPr id="8950" name="Google Shape;8950;p88"/>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88"/>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2" name="Google Shape;8952;p88"/>
          <p:cNvGrpSpPr/>
          <p:nvPr/>
        </p:nvGrpSpPr>
        <p:grpSpPr>
          <a:xfrm>
            <a:off x="2565994" y="2187015"/>
            <a:ext cx="366293" cy="369974"/>
            <a:chOff x="-41526450" y="3951100"/>
            <a:chExt cx="313500" cy="316650"/>
          </a:xfrm>
        </p:grpSpPr>
        <p:sp>
          <p:nvSpPr>
            <p:cNvPr id="8953" name="Google Shape;8953;p88"/>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88"/>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88"/>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6" name="Google Shape;8956;p88"/>
          <p:cNvGrpSpPr/>
          <p:nvPr/>
        </p:nvGrpSpPr>
        <p:grpSpPr>
          <a:xfrm>
            <a:off x="1331249" y="2681144"/>
            <a:ext cx="339595" cy="371814"/>
            <a:chOff x="-39625900" y="3238300"/>
            <a:chExt cx="290650" cy="318225"/>
          </a:xfrm>
        </p:grpSpPr>
        <p:sp>
          <p:nvSpPr>
            <p:cNvPr id="8957" name="Google Shape;8957;p88"/>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88"/>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59" name="Google Shape;8959;p88"/>
          <p:cNvSpPr/>
          <p:nvPr/>
        </p:nvSpPr>
        <p:spPr>
          <a:xfrm>
            <a:off x="1353422" y="314027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60" name="Google Shape;8960;p88"/>
          <p:cNvGrpSpPr/>
          <p:nvPr/>
        </p:nvGrpSpPr>
        <p:grpSpPr>
          <a:xfrm>
            <a:off x="1325300" y="3597605"/>
            <a:ext cx="366293" cy="370441"/>
            <a:chOff x="-39647175" y="3972000"/>
            <a:chExt cx="313500" cy="317050"/>
          </a:xfrm>
        </p:grpSpPr>
        <p:sp>
          <p:nvSpPr>
            <p:cNvPr id="8961" name="Google Shape;8961;p88"/>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88"/>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88"/>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4" name="Google Shape;8964;p88"/>
          <p:cNvGrpSpPr/>
          <p:nvPr/>
        </p:nvGrpSpPr>
        <p:grpSpPr>
          <a:xfrm>
            <a:off x="3494427" y="2661603"/>
            <a:ext cx="375495" cy="370879"/>
            <a:chOff x="-37808850" y="3221575"/>
            <a:chExt cx="321375" cy="317425"/>
          </a:xfrm>
        </p:grpSpPr>
        <p:sp>
          <p:nvSpPr>
            <p:cNvPr id="8965" name="Google Shape;8965;p88"/>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88"/>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7" name="Google Shape;8967;p88"/>
          <p:cNvGrpSpPr/>
          <p:nvPr/>
        </p:nvGrpSpPr>
        <p:grpSpPr>
          <a:xfrm>
            <a:off x="3503201" y="3183634"/>
            <a:ext cx="372749" cy="241158"/>
            <a:chOff x="-37806500" y="3643030"/>
            <a:chExt cx="319025" cy="206400"/>
          </a:xfrm>
        </p:grpSpPr>
        <p:sp>
          <p:nvSpPr>
            <p:cNvPr id="8968" name="Google Shape;8968;p88"/>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88"/>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0" name="Google Shape;8970;p88"/>
          <p:cNvGrpSpPr/>
          <p:nvPr/>
        </p:nvGrpSpPr>
        <p:grpSpPr>
          <a:xfrm>
            <a:off x="3505508" y="3575931"/>
            <a:ext cx="368134" cy="371814"/>
            <a:chOff x="-37804925" y="3953450"/>
            <a:chExt cx="315075" cy="318225"/>
          </a:xfrm>
        </p:grpSpPr>
        <p:sp>
          <p:nvSpPr>
            <p:cNvPr id="8971" name="Google Shape;8971;p88"/>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88"/>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88"/>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74" name="Google Shape;8974;p88"/>
          <p:cNvSpPr/>
          <p:nvPr/>
        </p:nvSpPr>
        <p:spPr>
          <a:xfrm>
            <a:off x="2754452" y="404067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75" name="Google Shape;8975;p88"/>
          <p:cNvGrpSpPr/>
          <p:nvPr/>
        </p:nvGrpSpPr>
        <p:grpSpPr>
          <a:xfrm>
            <a:off x="4860977" y="1328538"/>
            <a:ext cx="355663" cy="308725"/>
            <a:chOff x="-28462125" y="3199700"/>
            <a:chExt cx="298550" cy="259150"/>
          </a:xfrm>
        </p:grpSpPr>
        <p:sp>
          <p:nvSpPr>
            <p:cNvPr id="8976" name="Google Shape;8976;p88"/>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88"/>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8"/>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9" name="Google Shape;8979;p88"/>
          <p:cNvGrpSpPr/>
          <p:nvPr/>
        </p:nvGrpSpPr>
        <p:grpSpPr>
          <a:xfrm>
            <a:off x="4861930" y="1763228"/>
            <a:ext cx="353757" cy="352833"/>
            <a:chOff x="-28461325" y="3545475"/>
            <a:chExt cx="296950" cy="296175"/>
          </a:xfrm>
        </p:grpSpPr>
        <p:sp>
          <p:nvSpPr>
            <p:cNvPr id="8980" name="Google Shape;8980;p88"/>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88"/>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88"/>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88"/>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88"/>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88"/>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6" name="Google Shape;8986;p88"/>
          <p:cNvGrpSpPr/>
          <p:nvPr/>
        </p:nvGrpSpPr>
        <p:grpSpPr>
          <a:xfrm>
            <a:off x="4858162" y="2213272"/>
            <a:ext cx="361292" cy="352803"/>
            <a:chOff x="-28463700" y="3914875"/>
            <a:chExt cx="303275" cy="296150"/>
          </a:xfrm>
        </p:grpSpPr>
        <p:sp>
          <p:nvSpPr>
            <p:cNvPr id="8987" name="Google Shape;8987;p88"/>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88"/>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9" name="Google Shape;8989;p88"/>
          <p:cNvGrpSpPr/>
          <p:nvPr/>
        </p:nvGrpSpPr>
        <p:grpSpPr>
          <a:xfrm>
            <a:off x="7092947" y="1369355"/>
            <a:ext cx="351880" cy="227092"/>
            <a:chOff x="-26573400" y="3224125"/>
            <a:chExt cx="295375" cy="190625"/>
          </a:xfrm>
        </p:grpSpPr>
        <p:sp>
          <p:nvSpPr>
            <p:cNvPr id="8990" name="Google Shape;8990;p88"/>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88"/>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2" name="Google Shape;8992;p88"/>
          <p:cNvGrpSpPr/>
          <p:nvPr/>
        </p:nvGrpSpPr>
        <p:grpSpPr>
          <a:xfrm>
            <a:off x="7092947" y="1763690"/>
            <a:ext cx="351880" cy="351910"/>
            <a:chOff x="-26573400" y="3546250"/>
            <a:chExt cx="295375" cy="295400"/>
          </a:xfrm>
        </p:grpSpPr>
        <p:sp>
          <p:nvSpPr>
            <p:cNvPr id="8993" name="Google Shape;8993;p88"/>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88"/>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88"/>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88"/>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88"/>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8" name="Google Shape;8998;p88"/>
          <p:cNvGrpSpPr/>
          <p:nvPr/>
        </p:nvGrpSpPr>
        <p:grpSpPr>
          <a:xfrm>
            <a:off x="7081228" y="2213599"/>
            <a:ext cx="375319" cy="352148"/>
            <a:chOff x="-26583625" y="3917025"/>
            <a:chExt cx="315050" cy="295600"/>
          </a:xfrm>
        </p:grpSpPr>
        <p:sp>
          <p:nvSpPr>
            <p:cNvPr id="8999" name="Google Shape;8999;p88"/>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88"/>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88"/>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88"/>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03" name="Google Shape;9003;p88"/>
          <p:cNvSpPr/>
          <p:nvPr/>
        </p:nvSpPr>
        <p:spPr>
          <a:xfrm>
            <a:off x="5748315"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04" name="Google Shape;9004;p88"/>
          <p:cNvGrpSpPr/>
          <p:nvPr/>
        </p:nvGrpSpPr>
        <p:grpSpPr>
          <a:xfrm>
            <a:off x="5779742" y="3172629"/>
            <a:ext cx="289039" cy="352833"/>
            <a:chOff x="-24694925" y="3518700"/>
            <a:chExt cx="242625" cy="296175"/>
          </a:xfrm>
        </p:grpSpPr>
        <p:sp>
          <p:nvSpPr>
            <p:cNvPr id="9005" name="Google Shape;9005;p88"/>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88"/>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88"/>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88"/>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9" name="Google Shape;9009;p88"/>
          <p:cNvGrpSpPr/>
          <p:nvPr/>
        </p:nvGrpSpPr>
        <p:grpSpPr>
          <a:xfrm>
            <a:off x="5779280" y="3622657"/>
            <a:ext cx="289962" cy="352833"/>
            <a:chOff x="-24709100" y="3888875"/>
            <a:chExt cx="243400" cy="296175"/>
          </a:xfrm>
        </p:grpSpPr>
        <p:sp>
          <p:nvSpPr>
            <p:cNvPr id="9010" name="Google Shape;9010;p88"/>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88"/>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88"/>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3" name="Google Shape;9013;p88"/>
          <p:cNvGrpSpPr/>
          <p:nvPr/>
        </p:nvGrpSpPr>
        <p:grpSpPr>
          <a:xfrm>
            <a:off x="7979280" y="2695320"/>
            <a:ext cx="356556" cy="349557"/>
            <a:chOff x="-22863675" y="3131775"/>
            <a:chExt cx="299300" cy="293425"/>
          </a:xfrm>
        </p:grpSpPr>
        <p:sp>
          <p:nvSpPr>
            <p:cNvPr id="9014" name="Google Shape;9014;p88"/>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88"/>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88"/>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7" name="Google Shape;9017;p88"/>
          <p:cNvGrpSpPr/>
          <p:nvPr/>
        </p:nvGrpSpPr>
        <p:grpSpPr>
          <a:xfrm>
            <a:off x="5322144" y="1306499"/>
            <a:ext cx="310602" cy="352803"/>
            <a:chOff x="-28069875" y="3175300"/>
            <a:chExt cx="260725" cy="296150"/>
          </a:xfrm>
        </p:grpSpPr>
        <p:sp>
          <p:nvSpPr>
            <p:cNvPr id="9018" name="Google Shape;9018;p88"/>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88"/>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88"/>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88"/>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88"/>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88"/>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88"/>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88"/>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88"/>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27" name="Google Shape;9027;p88"/>
          <p:cNvSpPr/>
          <p:nvPr/>
        </p:nvSpPr>
        <p:spPr>
          <a:xfrm>
            <a:off x="5301578"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28" name="Google Shape;9028;p88"/>
          <p:cNvGrpSpPr/>
          <p:nvPr/>
        </p:nvGrpSpPr>
        <p:grpSpPr>
          <a:xfrm>
            <a:off x="5363423" y="2213733"/>
            <a:ext cx="228045" cy="351880"/>
            <a:chOff x="-28032075" y="3916450"/>
            <a:chExt cx="191425" cy="295375"/>
          </a:xfrm>
        </p:grpSpPr>
        <p:sp>
          <p:nvSpPr>
            <p:cNvPr id="9029" name="Google Shape;9029;p88"/>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88"/>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88"/>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2" name="Google Shape;9032;p88"/>
          <p:cNvGrpSpPr/>
          <p:nvPr/>
        </p:nvGrpSpPr>
        <p:grpSpPr>
          <a:xfrm>
            <a:off x="7528769" y="1306484"/>
            <a:ext cx="352833" cy="352833"/>
            <a:chOff x="-26201650" y="3176075"/>
            <a:chExt cx="296175" cy="296175"/>
          </a:xfrm>
        </p:grpSpPr>
        <p:sp>
          <p:nvSpPr>
            <p:cNvPr id="9033" name="Google Shape;9033;p88"/>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88"/>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5" name="Google Shape;9035;p88"/>
          <p:cNvGrpSpPr/>
          <p:nvPr/>
        </p:nvGrpSpPr>
        <p:grpSpPr>
          <a:xfrm>
            <a:off x="7528293" y="1763705"/>
            <a:ext cx="353786" cy="351880"/>
            <a:chOff x="-26204800" y="3547050"/>
            <a:chExt cx="296975" cy="295375"/>
          </a:xfrm>
        </p:grpSpPr>
        <p:sp>
          <p:nvSpPr>
            <p:cNvPr id="9036" name="Google Shape;9036;p88"/>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88"/>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38" name="Google Shape;9038;p88"/>
          <p:cNvSpPr/>
          <p:nvPr/>
        </p:nvSpPr>
        <p:spPr>
          <a:xfrm>
            <a:off x="7561179"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39" name="Google Shape;9039;p88"/>
          <p:cNvGrpSpPr/>
          <p:nvPr/>
        </p:nvGrpSpPr>
        <p:grpSpPr>
          <a:xfrm>
            <a:off x="6199548" y="2693683"/>
            <a:ext cx="345328" cy="352833"/>
            <a:chOff x="-24353875" y="3147725"/>
            <a:chExt cx="289875" cy="296175"/>
          </a:xfrm>
        </p:grpSpPr>
        <p:sp>
          <p:nvSpPr>
            <p:cNvPr id="9040" name="Google Shape;9040;p88"/>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88"/>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2" name="Google Shape;9042;p88"/>
          <p:cNvGrpSpPr/>
          <p:nvPr/>
        </p:nvGrpSpPr>
        <p:grpSpPr>
          <a:xfrm>
            <a:off x="6207530" y="3173090"/>
            <a:ext cx="329365" cy="351910"/>
            <a:chOff x="-24344425" y="3519475"/>
            <a:chExt cx="276475" cy="295400"/>
          </a:xfrm>
        </p:grpSpPr>
        <p:sp>
          <p:nvSpPr>
            <p:cNvPr id="9043" name="Google Shape;9043;p88"/>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88"/>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5" name="Google Shape;9045;p88"/>
          <p:cNvGrpSpPr/>
          <p:nvPr/>
        </p:nvGrpSpPr>
        <p:grpSpPr>
          <a:xfrm>
            <a:off x="6197210" y="3625010"/>
            <a:ext cx="350004" cy="348128"/>
            <a:chOff x="-24353075" y="3891250"/>
            <a:chExt cx="293800" cy="292225"/>
          </a:xfrm>
        </p:grpSpPr>
        <p:sp>
          <p:nvSpPr>
            <p:cNvPr id="9046" name="Google Shape;9046;p88"/>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88"/>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8" name="Google Shape;9048;p88"/>
          <p:cNvGrpSpPr/>
          <p:nvPr/>
        </p:nvGrpSpPr>
        <p:grpSpPr>
          <a:xfrm>
            <a:off x="7980681" y="3173313"/>
            <a:ext cx="353757" cy="351463"/>
            <a:chOff x="-22845575" y="3504075"/>
            <a:chExt cx="296950" cy="295025"/>
          </a:xfrm>
        </p:grpSpPr>
        <p:sp>
          <p:nvSpPr>
            <p:cNvPr id="9049" name="Google Shape;9049;p88"/>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88"/>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1" name="Google Shape;9051;p88"/>
          <p:cNvGrpSpPr/>
          <p:nvPr/>
        </p:nvGrpSpPr>
        <p:grpSpPr>
          <a:xfrm>
            <a:off x="5773862" y="1306961"/>
            <a:ext cx="299344" cy="351880"/>
            <a:chOff x="-27691025" y="3175300"/>
            <a:chExt cx="251275" cy="295375"/>
          </a:xfrm>
        </p:grpSpPr>
        <p:sp>
          <p:nvSpPr>
            <p:cNvPr id="9052" name="Google Shape;9052;p88"/>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88"/>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88"/>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88"/>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6" name="Google Shape;9056;p88"/>
          <p:cNvGrpSpPr/>
          <p:nvPr/>
        </p:nvGrpSpPr>
        <p:grpSpPr>
          <a:xfrm>
            <a:off x="5746179" y="1825637"/>
            <a:ext cx="354710" cy="228015"/>
            <a:chOff x="-27721750" y="3598250"/>
            <a:chExt cx="297750" cy="191400"/>
          </a:xfrm>
        </p:grpSpPr>
        <p:sp>
          <p:nvSpPr>
            <p:cNvPr id="9057" name="Google Shape;9057;p88"/>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88"/>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9" name="Google Shape;9059;p88"/>
          <p:cNvGrpSpPr/>
          <p:nvPr/>
        </p:nvGrpSpPr>
        <p:grpSpPr>
          <a:xfrm>
            <a:off x="5747579" y="2219183"/>
            <a:ext cx="351910" cy="340980"/>
            <a:chOff x="-27719400" y="3925600"/>
            <a:chExt cx="295400" cy="286225"/>
          </a:xfrm>
        </p:grpSpPr>
        <p:sp>
          <p:nvSpPr>
            <p:cNvPr id="9060" name="Google Shape;9060;p88"/>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88"/>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2" name="Google Shape;9062;p88"/>
          <p:cNvGrpSpPr/>
          <p:nvPr/>
        </p:nvGrpSpPr>
        <p:grpSpPr>
          <a:xfrm>
            <a:off x="7968851" y="1306023"/>
            <a:ext cx="353757" cy="353757"/>
            <a:chOff x="-25834600" y="3176875"/>
            <a:chExt cx="296950" cy="296950"/>
          </a:xfrm>
        </p:grpSpPr>
        <p:sp>
          <p:nvSpPr>
            <p:cNvPr id="9063" name="Google Shape;9063;p88"/>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88"/>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88"/>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88"/>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88"/>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8" name="Google Shape;9068;p88"/>
          <p:cNvGrpSpPr/>
          <p:nvPr/>
        </p:nvGrpSpPr>
        <p:grpSpPr>
          <a:xfrm>
            <a:off x="7968851" y="1774024"/>
            <a:ext cx="353757" cy="331241"/>
            <a:chOff x="-25834600" y="3564375"/>
            <a:chExt cx="296950" cy="278050"/>
          </a:xfrm>
        </p:grpSpPr>
        <p:sp>
          <p:nvSpPr>
            <p:cNvPr id="9069" name="Google Shape;9069;p88"/>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88"/>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88"/>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88"/>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88"/>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88"/>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88"/>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88"/>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7" name="Google Shape;9077;p88"/>
          <p:cNvGrpSpPr/>
          <p:nvPr/>
        </p:nvGrpSpPr>
        <p:grpSpPr>
          <a:xfrm>
            <a:off x="7966974" y="2213376"/>
            <a:ext cx="357509" cy="352595"/>
            <a:chOff x="-25834600" y="3915850"/>
            <a:chExt cx="300100" cy="295975"/>
          </a:xfrm>
        </p:grpSpPr>
        <p:sp>
          <p:nvSpPr>
            <p:cNvPr id="9078" name="Google Shape;9078;p88"/>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88"/>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88"/>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1" name="Google Shape;9081;p88"/>
          <p:cNvGrpSpPr/>
          <p:nvPr/>
        </p:nvGrpSpPr>
        <p:grpSpPr>
          <a:xfrm>
            <a:off x="6702402" y="2694606"/>
            <a:ext cx="228968" cy="350987"/>
            <a:chOff x="-23930925" y="3149300"/>
            <a:chExt cx="192200" cy="294625"/>
          </a:xfrm>
        </p:grpSpPr>
        <p:sp>
          <p:nvSpPr>
            <p:cNvPr id="9082" name="Google Shape;9082;p88"/>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88"/>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88"/>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88"/>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6" name="Google Shape;9086;p88"/>
          <p:cNvGrpSpPr/>
          <p:nvPr/>
        </p:nvGrpSpPr>
        <p:grpSpPr>
          <a:xfrm>
            <a:off x="6659232" y="3173090"/>
            <a:ext cx="315307" cy="351910"/>
            <a:chOff x="-23962425" y="3519475"/>
            <a:chExt cx="264675" cy="295400"/>
          </a:xfrm>
        </p:grpSpPr>
        <p:sp>
          <p:nvSpPr>
            <p:cNvPr id="9087" name="Google Shape;9087;p88"/>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88"/>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89" name="Google Shape;9089;p88"/>
          <p:cNvSpPr/>
          <p:nvPr/>
        </p:nvSpPr>
        <p:spPr>
          <a:xfrm>
            <a:off x="6629668"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0" name="Google Shape;9090;p88"/>
          <p:cNvGrpSpPr/>
          <p:nvPr/>
        </p:nvGrpSpPr>
        <p:grpSpPr>
          <a:xfrm>
            <a:off x="8037908" y="3623134"/>
            <a:ext cx="239302" cy="351880"/>
            <a:chOff x="-22788075" y="3904625"/>
            <a:chExt cx="200875" cy="295375"/>
          </a:xfrm>
        </p:grpSpPr>
        <p:sp>
          <p:nvSpPr>
            <p:cNvPr id="9091" name="Google Shape;9091;p88"/>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88"/>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88"/>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88"/>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5" name="Google Shape;9095;p88"/>
          <p:cNvGrpSpPr/>
          <p:nvPr/>
        </p:nvGrpSpPr>
        <p:grpSpPr>
          <a:xfrm>
            <a:off x="6193206" y="1306499"/>
            <a:ext cx="354710" cy="352803"/>
            <a:chOff x="-27351575" y="3175300"/>
            <a:chExt cx="297750" cy="296150"/>
          </a:xfrm>
        </p:grpSpPr>
        <p:sp>
          <p:nvSpPr>
            <p:cNvPr id="9096" name="Google Shape;9096;p88"/>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88"/>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88"/>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88"/>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0" name="Google Shape;9100;p88"/>
          <p:cNvGrpSpPr/>
          <p:nvPr/>
        </p:nvGrpSpPr>
        <p:grpSpPr>
          <a:xfrm>
            <a:off x="6235914" y="1763109"/>
            <a:ext cx="269293" cy="353072"/>
            <a:chOff x="-27313750" y="3545275"/>
            <a:chExt cx="226050" cy="296375"/>
          </a:xfrm>
        </p:grpSpPr>
        <p:sp>
          <p:nvSpPr>
            <p:cNvPr id="9101" name="Google Shape;9101;p88"/>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88"/>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8"/>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4" name="Google Shape;9104;p88"/>
          <p:cNvGrpSpPr/>
          <p:nvPr/>
        </p:nvGrpSpPr>
        <p:grpSpPr>
          <a:xfrm>
            <a:off x="6193206" y="2211380"/>
            <a:ext cx="354710" cy="356586"/>
            <a:chOff x="-27351575" y="3915650"/>
            <a:chExt cx="297750" cy="299325"/>
          </a:xfrm>
        </p:grpSpPr>
        <p:sp>
          <p:nvSpPr>
            <p:cNvPr id="9105" name="Google Shape;9105;p88"/>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88"/>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7" name="Google Shape;9107;p88"/>
          <p:cNvGrpSpPr/>
          <p:nvPr/>
        </p:nvGrpSpPr>
        <p:grpSpPr>
          <a:xfrm>
            <a:off x="4880696" y="2693579"/>
            <a:ext cx="319060" cy="353042"/>
            <a:chOff x="-25445525" y="3175900"/>
            <a:chExt cx="267825" cy="296350"/>
          </a:xfrm>
        </p:grpSpPr>
        <p:sp>
          <p:nvSpPr>
            <p:cNvPr id="9108" name="Google Shape;9108;p88"/>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88"/>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88"/>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1" name="Google Shape;9111;p88"/>
          <p:cNvGrpSpPr/>
          <p:nvPr/>
        </p:nvGrpSpPr>
        <p:grpSpPr>
          <a:xfrm>
            <a:off x="4862410" y="3183902"/>
            <a:ext cx="355633" cy="330288"/>
            <a:chOff x="-25465200" y="3565175"/>
            <a:chExt cx="298525" cy="277250"/>
          </a:xfrm>
        </p:grpSpPr>
        <p:sp>
          <p:nvSpPr>
            <p:cNvPr id="9112" name="Google Shape;9112;p88"/>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88"/>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4" name="Google Shape;9114;p88"/>
          <p:cNvGrpSpPr/>
          <p:nvPr/>
        </p:nvGrpSpPr>
        <p:grpSpPr>
          <a:xfrm>
            <a:off x="4861948" y="3623432"/>
            <a:ext cx="356556" cy="351285"/>
            <a:chOff x="-25465200" y="3916150"/>
            <a:chExt cx="299300" cy="294875"/>
          </a:xfrm>
        </p:grpSpPr>
        <p:sp>
          <p:nvSpPr>
            <p:cNvPr id="9115" name="Google Shape;9115;p88"/>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88"/>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7" name="Google Shape;9117;p88"/>
          <p:cNvGrpSpPr/>
          <p:nvPr/>
        </p:nvGrpSpPr>
        <p:grpSpPr>
          <a:xfrm>
            <a:off x="7089388" y="2693698"/>
            <a:ext cx="351880" cy="352803"/>
            <a:chOff x="-23615075" y="3148525"/>
            <a:chExt cx="295375" cy="296150"/>
          </a:xfrm>
        </p:grpSpPr>
        <p:sp>
          <p:nvSpPr>
            <p:cNvPr id="9118" name="Google Shape;9118;p88"/>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88"/>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8"/>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88"/>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22" name="Google Shape;9122;p88"/>
          <p:cNvSpPr/>
          <p:nvPr/>
        </p:nvSpPr>
        <p:spPr>
          <a:xfrm>
            <a:off x="7087484"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3" name="Google Shape;9123;p88"/>
          <p:cNvGrpSpPr/>
          <p:nvPr/>
        </p:nvGrpSpPr>
        <p:grpSpPr>
          <a:xfrm>
            <a:off x="7088911" y="3632977"/>
            <a:ext cx="352833" cy="332194"/>
            <a:chOff x="-23615075" y="3906200"/>
            <a:chExt cx="296175" cy="278850"/>
          </a:xfrm>
        </p:grpSpPr>
        <p:sp>
          <p:nvSpPr>
            <p:cNvPr id="9124" name="Google Shape;9124;p88"/>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88"/>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8"/>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27" name="Google Shape;9127;p88"/>
          <p:cNvSpPr/>
          <p:nvPr/>
        </p:nvSpPr>
        <p:spPr>
          <a:xfrm>
            <a:off x="6207743"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8" name="Google Shape;9128;p88"/>
          <p:cNvGrpSpPr/>
          <p:nvPr/>
        </p:nvGrpSpPr>
        <p:grpSpPr>
          <a:xfrm>
            <a:off x="6637880" y="1306618"/>
            <a:ext cx="353757" cy="352565"/>
            <a:chOff x="-26980600" y="3175500"/>
            <a:chExt cx="296950" cy="295950"/>
          </a:xfrm>
        </p:grpSpPr>
        <p:sp>
          <p:nvSpPr>
            <p:cNvPr id="9129" name="Google Shape;9129;p88"/>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88"/>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88"/>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2" name="Google Shape;9132;p88"/>
          <p:cNvSpPr/>
          <p:nvPr/>
        </p:nvSpPr>
        <p:spPr>
          <a:xfrm>
            <a:off x="6660447"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3" name="Google Shape;9133;p88"/>
          <p:cNvGrpSpPr/>
          <p:nvPr/>
        </p:nvGrpSpPr>
        <p:grpSpPr>
          <a:xfrm>
            <a:off x="6638357" y="2245154"/>
            <a:ext cx="352803" cy="289039"/>
            <a:chOff x="-26981375" y="3951875"/>
            <a:chExt cx="296150" cy="242625"/>
          </a:xfrm>
        </p:grpSpPr>
        <p:sp>
          <p:nvSpPr>
            <p:cNvPr id="9134" name="Google Shape;9134;p88"/>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88"/>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8"/>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7" name="Google Shape;9137;p88"/>
          <p:cNvGrpSpPr/>
          <p:nvPr/>
        </p:nvGrpSpPr>
        <p:grpSpPr>
          <a:xfrm>
            <a:off x="5303399" y="2692745"/>
            <a:ext cx="351910" cy="354710"/>
            <a:chOff x="-25094250" y="3176075"/>
            <a:chExt cx="295400" cy="297750"/>
          </a:xfrm>
        </p:grpSpPr>
        <p:sp>
          <p:nvSpPr>
            <p:cNvPr id="9138" name="Google Shape;9138;p88"/>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88"/>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88"/>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1" name="Google Shape;9141;p88"/>
          <p:cNvGrpSpPr/>
          <p:nvPr/>
        </p:nvGrpSpPr>
        <p:grpSpPr>
          <a:xfrm>
            <a:off x="5303399" y="3173106"/>
            <a:ext cx="351910" cy="351880"/>
            <a:chOff x="-25094250" y="3547050"/>
            <a:chExt cx="295400" cy="295375"/>
          </a:xfrm>
        </p:grpSpPr>
        <p:sp>
          <p:nvSpPr>
            <p:cNvPr id="9142" name="Google Shape;9142;p88"/>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88"/>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88"/>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88"/>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88"/>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47" name="Google Shape;9147;p88"/>
          <p:cNvSpPr/>
          <p:nvPr/>
        </p:nvSpPr>
        <p:spPr>
          <a:xfrm>
            <a:off x="5303415"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8" name="Google Shape;9148;p88"/>
          <p:cNvGrpSpPr/>
          <p:nvPr/>
        </p:nvGrpSpPr>
        <p:grpSpPr>
          <a:xfrm>
            <a:off x="7535476" y="2693698"/>
            <a:ext cx="352803" cy="352803"/>
            <a:chOff x="-23245675" y="3148525"/>
            <a:chExt cx="296150" cy="296150"/>
          </a:xfrm>
        </p:grpSpPr>
        <p:sp>
          <p:nvSpPr>
            <p:cNvPr id="9149" name="Google Shape;9149;p88"/>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88"/>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88"/>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52" name="Google Shape;9152;p88"/>
          <p:cNvSpPr/>
          <p:nvPr/>
        </p:nvSpPr>
        <p:spPr>
          <a:xfrm>
            <a:off x="7577658"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53" name="Google Shape;9153;p88"/>
          <p:cNvGrpSpPr/>
          <p:nvPr/>
        </p:nvGrpSpPr>
        <p:grpSpPr>
          <a:xfrm>
            <a:off x="7535938" y="3622672"/>
            <a:ext cx="351880" cy="352803"/>
            <a:chOff x="-23244900" y="3888100"/>
            <a:chExt cx="295375" cy="296150"/>
          </a:xfrm>
        </p:grpSpPr>
        <p:sp>
          <p:nvSpPr>
            <p:cNvPr id="9154" name="Google Shape;9154;p88"/>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88"/>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88"/>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88"/>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88"/>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88"/>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88"/>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88"/>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88"/>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88"/>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88"/>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65" name="Google Shape;9165;p88"/>
          <p:cNvSpPr/>
          <p:nvPr/>
        </p:nvSpPr>
        <p:spPr>
          <a:xfrm>
            <a:off x="6612202"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88"/>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9167" name="Google Shape;9167;p88"/>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299"/>
        <p:cNvGrpSpPr/>
        <p:nvPr/>
      </p:nvGrpSpPr>
      <p:grpSpPr>
        <a:xfrm>
          <a:off x="0" y="0"/>
          <a:ext cx="0" cy="0"/>
          <a:chOff x="0" y="0"/>
          <a:chExt cx="0" cy="0"/>
        </a:xfrm>
      </p:grpSpPr>
      <p:sp>
        <p:nvSpPr>
          <p:cNvPr id="1302" name="Google Shape;1302;p44"/>
          <p:cNvSpPr/>
          <p:nvPr/>
        </p:nvSpPr>
        <p:spPr>
          <a:xfrm>
            <a:off x="4995775" y="3236198"/>
            <a:ext cx="3349317" cy="1570641"/>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3" name="Google Shape;1303;p44"/>
          <p:cNvGrpSpPr/>
          <p:nvPr/>
        </p:nvGrpSpPr>
        <p:grpSpPr>
          <a:xfrm flipH="1">
            <a:off x="4495100" y="2137738"/>
            <a:ext cx="1111825" cy="170525"/>
            <a:chOff x="1893450" y="398925"/>
            <a:chExt cx="1111825" cy="170525"/>
          </a:xfrm>
        </p:grpSpPr>
        <p:sp>
          <p:nvSpPr>
            <p:cNvPr id="1304" name="Google Shape;1304;p44"/>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4"/>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4"/>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4"/>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 name="Google Shape;1308;p44"/>
          <p:cNvGrpSpPr/>
          <p:nvPr/>
        </p:nvGrpSpPr>
        <p:grpSpPr>
          <a:xfrm>
            <a:off x="5429573" y="1307096"/>
            <a:ext cx="2066630" cy="3499766"/>
            <a:chOff x="2334725" y="2456125"/>
            <a:chExt cx="493500" cy="835725"/>
          </a:xfrm>
        </p:grpSpPr>
        <p:sp>
          <p:nvSpPr>
            <p:cNvPr id="1309" name="Google Shape;1309;p44"/>
            <p:cNvSpPr/>
            <p:nvPr/>
          </p:nvSpPr>
          <p:spPr>
            <a:xfrm>
              <a:off x="2654225" y="2518825"/>
              <a:ext cx="174000" cy="205650"/>
            </a:xfrm>
            <a:custGeom>
              <a:avLst/>
              <a:gdLst/>
              <a:ahLst/>
              <a:cxnLst/>
              <a:rect l="l" t="t" r="r" b="b"/>
              <a:pathLst>
                <a:path w="6960" h="8226" extrusionOk="0">
                  <a:moveTo>
                    <a:pt x="953" y="0"/>
                  </a:moveTo>
                  <a:cubicBezTo>
                    <a:pt x="670" y="0"/>
                    <a:pt x="397" y="15"/>
                    <a:pt x="137" y="40"/>
                  </a:cubicBezTo>
                  <a:cubicBezTo>
                    <a:pt x="1" y="312"/>
                    <a:pt x="1" y="722"/>
                    <a:pt x="137" y="1086"/>
                  </a:cubicBezTo>
                  <a:cubicBezTo>
                    <a:pt x="1638" y="1177"/>
                    <a:pt x="1956" y="1904"/>
                    <a:pt x="1820" y="2814"/>
                  </a:cubicBezTo>
                  <a:cubicBezTo>
                    <a:pt x="1774" y="3587"/>
                    <a:pt x="637" y="3905"/>
                    <a:pt x="637" y="3905"/>
                  </a:cubicBezTo>
                  <a:lnTo>
                    <a:pt x="637" y="7362"/>
                  </a:lnTo>
                  <a:lnTo>
                    <a:pt x="1820" y="7362"/>
                  </a:lnTo>
                  <a:lnTo>
                    <a:pt x="1820" y="5452"/>
                  </a:lnTo>
                  <a:cubicBezTo>
                    <a:pt x="1820" y="5452"/>
                    <a:pt x="2244" y="5391"/>
                    <a:pt x="2649" y="5391"/>
                  </a:cubicBezTo>
                  <a:cubicBezTo>
                    <a:pt x="2851" y="5391"/>
                    <a:pt x="3048" y="5406"/>
                    <a:pt x="3184" y="5452"/>
                  </a:cubicBezTo>
                  <a:cubicBezTo>
                    <a:pt x="3594" y="5543"/>
                    <a:pt x="4367" y="8226"/>
                    <a:pt x="4367" y="8226"/>
                  </a:cubicBezTo>
                  <a:lnTo>
                    <a:pt x="6823" y="8226"/>
                  </a:lnTo>
                  <a:cubicBezTo>
                    <a:pt x="6868" y="8226"/>
                    <a:pt x="6959" y="1449"/>
                    <a:pt x="3366" y="403"/>
                  </a:cubicBezTo>
                  <a:cubicBezTo>
                    <a:pt x="2538" y="105"/>
                    <a:pt x="1710" y="0"/>
                    <a:pt x="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4"/>
            <p:cNvSpPr/>
            <p:nvPr/>
          </p:nvSpPr>
          <p:spPr>
            <a:xfrm>
              <a:off x="2765650" y="2724450"/>
              <a:ext cx="62575" cy="10275"/>
            </a:xfrm>
            <a:custGeom>
              <a:avLst/>
              <a:gdLst/>
              <a:ahLst/>
              <a:cxnLst/>
              <a:rect l="l" t="t" r="r" b="b"/>
              <a:pathLst>
                <a:path w="2503" h="411" extrusionOk="0">
                  <a:moveTo>
                    <a:pt x="1" y="1"/>
                  </a:moveTo>
                  <a:lnTo>
                    <a:pt x="1" y="410"/>
                  </a:lnTo>
                  <a:lnTo>
                    <a:pt x="2502" y="410"/>
                  </a:lnTo>
                  <a:lnTo>
                    <a:pt x="25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4"/>
            <p:cNvSpPr/>
            <p:nvPr/>
          </p:nvSpPr>
          <p:spPr>
            <a:xfrm>
              <a:off x="2632625" y="2650550"/>
              <a:ext cx="79625" cy="20500"/>
            </a:xfrm>
            <a:custGeom>
              <a:avLst/>
              <a:gdLst/>
              <a:ahLst/>
              <a:cxnLst/>
              <a:rect l="l" t="t" r="r" b="b"/>
              <a:pathLst>
                <a:path w="3185" h="820" extrusionOk="0">
                  <a:moveTo>
                    <a:pt x="1" y="1"/>
                  </a:moveTo>
                  <a:cubicBezTo>
                    <a:pt x="364" y="455"/>
                    <a:pt x="1001" y="819"/>
                    <a:pt x="1592" y="819"/>
                  </a:cubicBezTo>
                  <a:cubicBezTo>
                    <a:pt x="2229" y="819"/>
                    <a:pt x="2866" y="455"/>
                    <a:pt x="3184" y="1"/>
                  </a:cubicBezTo>
                  <a:close/>
                </a:path>
              </a:pathLst>
            </a:custGeom>
            <a:solidFill>
              <a:srgbClr val="EA6D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4"/>
            <p:cNvSpPr/>
            <p:nvPr/>
          </p:nvSpPr>
          <p:spPr>
            <a:xfrm>
              <a:off x="2540525" y="2655100"/>
              <a:ext cx="253575" cy="104625"/>
            </a:xfrm>
            <a:custGeom>
              <a:avLst/>
              <a:gdLst/>
              <a:ahLst/>
              <a:cxnLst/>
              <a:rect l="l" t="t" r="r" b="b"/>
              <a:pathLst>
                <a:path w="10143" h="4185" extrusionOk="0">
                  <a:moveTo>
                    <a:pt x="1547" y="1"/>
                  </a:moveTo>
                  <a:cubicBezTo>
                    <a:pt x="865" y="319"/>
                    <a:pt x="1" y="1001"/>
                    <a:pt x="1" y="1865"/>
                  </a:cubicBezTo>
                  <a:lnTo>
                    <a:pt x="1" y="3684"/>
                  </a:lnTo>
                  <a:lnTo>
                    <a:pt x="1865" y="3684"/>
                  </a:lnTo>
                  <a:cubicBezTo>
                    <a:pt x="1865" y="3684"/>
                    <a:pt x="1956" y="3866"/>
                    <a:pt x="1956" y="4094"/>
                  </a:cubicBezTo>
                  <a:lnTo>
                    <a:pt x="8187" y="4094"/>
                  </a:lnTo>
                  <a:lnTo>
                    <a:pt x="8187" y="4185"/>
                  </a:lnTo>
                  <a:lnTo>
                    <a:pt x="8369" y="3684"/>
                  </a:lnTo>
                  <a:lnTo>
                    <a:pt x="10143" y="3684"/>
                  </a:lnTo>
                  <a:lnTo>
                    <a:pt x="10143" y="1865"/>
                  </a:lnTo>
                  <a:cubicBezTo>
                    <a:pt x="10143" y="1138"/>
                    <a:pt x="9597" y="501"/>
                    <a:pt x="9051" y="92"/>
                  </a:cubicBezTo>
                  <a:cubicBezTo>
                    <a:pt x="8460" y="1638"/>
                    <a:pt x="7050" y="2729"/>
                    <a:pt x="5276" y="2729"/>
                  </a:cubicBezTo>
                  <a:cubicBezTo>
                    <a:pt x="3548" y="2729"/>
                    <a:pt x="2047" y="1592"/>
                    <a:pt x="1547" y="1"/>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4"/>
            <p:cNvSpPr/>
            <p:nvPr/>
          </p:nvSpPr>
          <p:spPr>
            <a:xfrm>
              <a:off x="2716775" y="2660800"/>
              <a:ext cx="45500" cy="103475"/>
            </a:xfrm>
            <a:custGeom>
              <a:avLst/>
              <a:gdLst/>
              <a:ahLst/>
              <a:cxnLst/>
              <a:rect l="l" t="t" r="r" b="b"/>
              <a:pathLst>
                <a:path w="1820" h="4139" extrusionOk="0">
                  <a:moveTo>
                    <a:pt x="1501" y="0"/>
                  </a:moveTo>
                  <a:lnTo>
                    <a:pt x="0" y="4139"/>
                  </a:lnTo>
                  <a:lnTo>
                    <a:pt x="455" y="4139"/>
                  </a:lnTo>
                  <a:cubicBezTo>
                    <a:pt x="455" y="4139"/>
                    <a:pt x="1728" y="182"/>
                    <a:pt x="1819" y="182"/>
                  </a:cubicBezTo>
                  <a:lnTo>
                    <a:pt x="150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4"/>
            <p:cNvSpPr/>
            <p:nvPr/>
          </p:nvSpPr>
          <p:spPr>
            <a:xfrm>
              <a:off x="2581475" y="2660800"/>
              <a:ext cx="45500" cy="103475"/>
            </a:xfrm>
            <a:custGeom>
              <a:avLst/>
              <a:gdLst/>
              <a:ahLst/>
              <a:cxnLst/>
              <a:rect l="l" t="t" r="r" b="b"/>
              <a:pathLst>
                <a:path w="1820" h="4139" extrusionOk="0">
                  <a:moveTo>
                    <a:pt x="364" y="0"/>
                  </a:moveTo>
                  <a:lnTo>
                    <a:pt x="0" y="182"/>
                  </a:lnTo>
                  <a:cubicBezTo>
                    <a:pt x="136" y="227"/>
                    <a:pt x="1364" y="4139"/>
                    <a:pt x="1364" y="4139"/>
                  </a:cubicBezTo>
                  <a:lnTo>
                    <a:pt x="1819" y="4139"/>
                  </a:lnTo>
                  <a:lnTo>
                    <a:pt x="3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4"/>
            <p:cNvSpPr/>
            <p:nvPr/>
          </p:nvSpPr>
          <p:spPr>
            <a:xfrm>
              <a:off x="2620125" y="2858625"/>
              <a:ext cx="98950" cy="31850"/>
            </a:xfrm>
            <a:custGeom>
              <a:avLst/>
              <a:gdLst/>
              <a:ahLst/>
              <a:cxnLst/>
              <a:rect l="l" t="t" r="r" b="b"/>
              <a:pathLst>
                <a:path w="3958" h="1274" extrusionOk="0">
                  <a:moveTo>
                    <a:pt x="3957" y="0"/>
                  </a:moveTo>
                  <a:lnTo>
                    <a:pt x="0" y="819"/>
                  </a:lnTo>
                  <a:cubicBezTo>
                    <a:pt x="46" y="1137"/>
                    <a:pt x="137" y="1274"/>
                    <a:pt x="137" y="1274"/>
                  </a:cubicBezTo>
                  <a:lnTo>
                    <a:pt x="3912" y="1228"/>
                  </a:lnTo>
                  <a:cubicBezTo>
                    <a:pt x="3912" y="1228"/>
                    <a:pt x="3912" y="546"/>
                    <a:pt x="3957" y="0"/>
                  </a:cubicBezTo>
                  <a:close/>
                </a:path>
              </a:pathLst>
            </a:custGeom>
            <a:solidFill>
              <a:srgbClr val="EA6D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4"/>
            <p:cNvSpPr/>
            <p:nvPr/>
          </p:nvSpPr>
          <p:spPr>
            <a:xfrm>
              <a:off x="2589425" y="2757425"/>
              <a:ext cx="155800" cy="121700"/>
            </a:xfrm>
            <a:custGeom>
              <a:avLst/>
              <a:gdLst/>
              <a:ahLst/>
              <a:cxnLst/>
              <a:rect l="l" t="t" r="r" b="b"/>
              <a:pathLst>
                <a:path w="6232" h="4868" extrusionOk="0">
                  <a:moveTo>
                    <a:pt x="0" y="1"/>
                  </a:moveTo>
                  <a:cubicBezTo>
                    <a:pt x="137" y="547"/>
                    <a:pt x="364" y="1684"/>
                    <a:pt x="501" y="2229"/>
                  </a:cubicBezTo>
                  <a:cubicBezTo>
                    <a:pt x="728" y="3139"/>
                    <a:pt x="1046" y="4276"/>
                    <a:pt x="1228" y="4867"/>
                  </a:cubicBezTo>
                  <a:lnTo>
                    <a:pt x="5231" y="3958"/>
                  </a:lnTo>
                  <a:cubicBezTo>
                    <a:pt x="5231" y="3821"/>
                    <a:pt x="5276" y="3685"/>
                    <a:pt x="5276" y="3594"/>
                  </a:cubicBezTo>
                  <a:cubicBezTo>
                    <a:pt x="5367" y="3002"/>
                    <a:pt x="5958" y="1092"/>
                    <a:pt x="6231" y="92"/>
                  </a:cubicBezTo>
                  <a:lnTo>
                    <a:pt x="623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4"/>
            <p:cNvSpPr/>
            <p:nvPr/>
          </p:nvSpPr>
          <p:spPr>
            <a:xfrm>
              <a:off x="2579200" y="2650550"/>
              <a:ext cx="187625" cy="71650"/>
            </a:xfrm>
            <a:custGeom>
              <a:avLst/>
              <a:gdLst/>
              <a:ahLst/>
              <a:cxnLst/>
              <a:rect l="l" t="t" r="r" b="b"/>
              <a:pathLst>
                <a:path w="7505" h="2866" extrusionOk="0">
                  <a:moveTo>
                    <a:pt x="318" y="1"/>
                  </a:moveTo>
                  <a:cubicBezTo>
                    <a:pt x="227" y="46"/>
                    <a:pt x="91" y="46"/>
                    <a:pt x="0" y="137"/>
                  </a:cubicBezTo>
                  <a:cubicBezTo>
                    <a:pt x="500" y="1729"/>
                    <a:pt x="2001" y="2866"/>
                    <a:pt x="3729" y="2866"/>
                  </a:cubicBezTo>
                  <a:cubicBezTo>
                    <a:pt x="5458" y="2866"/>
                    <a:pt x="6913" y="1774"/>
                    <a:pt x="7504" y="228"/>
                  </a:cubicBezTo>
                  <a:lnTo>
                    <a:pt x="7140" y="46"/>
                  </a:lnTo>
                  <a:cubicBezTo>
                    <a:pt x="6640" y="1502"/>
                    <a:pt x="5276" y="2457"/>
                    <a:pt x="3729" y="2457"/>
                  </a:cubicBezTo>
                  <a:cubicBezTo>
                    <a:pt x="2138" y="2457"/>
                    <a:pt x="864" y="1411"/>
                    <a:pt x="318"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4"/>
            <p:cNvSpPr/>
            <p:nvPr/>
          </p:nvSpPr>
          <p:spPr>
            <a:xfrm>
              <a:off x="2589425" y="2650550"/>
              <a:ext cx="170575" cy="62575"/>
            </a:xfrm>
            <a:custGeom>
              <a:avLst/>
              <a:gdLst/>
              <a:ahLst/>
              <a:cxnLst/>
              <a:rect l="l" t="t" r="r" b="b"/>
              <a:pathLst>
                <a:path w="6823" h="2503" extrusionOk="0">
                  <a:moveTo>
                    <a:pt x="501" y="1"/>
                  </a:moveTo>
                  <a:cubicBezTo>
                    <a:pt x="319" y="1"/>
                    <a:pt x="137" y="1"/>
                    <a:pt x="0" y="46"/>
                  </a:cubicBezTo>
                  <a:cubicBezTo>
                    <a:pt x="501" y="1502"/>
                    <a:pt x="1820" y="2502"/>
                    <a:pt x="3411" y="2502"/>
                  </a:cubicBezTo>
                  <a:cubicBezTo>
                    <a:pt x="4912" y="2502"/>
                    <a:pt x="6277" y="1547"/>
                    <a:pt x="6822" y="183"/>
                  </a:cubicBezTo>
                  <a:cubicBezTo>
                    <a:pt x="6595" y="46"/>
                    <a:pt x="6368" y="46"/>
                    <a:pt x="6049" y="46"/>
                  </a:cubicBezTo>
                  <a:lnTo>
                    <a:pt x="5731" y="46"/>
                  </a:lnTo>
                  <a:lnTo>
                    <a:pt x="5731" y="1"/>
                  </a:lnTo>
                  <a:cubicBezTo>
                    <a:pt x="5367" y="956"/>
                    <a:pt x="4457" y="1729"/>
                    <a:pt x="3411" y="1729"/>
                  </a:cubicBezTo>
                  <a:cubicBezTo>
                    <a:pt x="2320" y="1729"/>
                    <a:pt x="1410" y="1047"/>
                    <a:pt x="10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4"/>
            <p:cNvSpPr/>
            <p:nvPr/>
          </p:nvSpPr>
          <p:spPr>
            <a:xfrm>
              <a:off x="2613300" y="2650550"/>
              <a:ext cx="116000" cy="43225"/>
            </a:xfrm>
            <a:custGeom>
              <a:avLst/>
              <a:gdLst/>
              <a:ahLst/>
              <a:cxnLst/>
              <a:rect l="l" t="t" r="r" b="b"/>
              <a:pathLst>
                <a:path w="4640" h="1729" extrusionOk="0">
                  <a:moveTo>
                    <a:pt x="0" y="1"/>
                  </a:moveTo>
                  <a:cubicBezTo>
                    <a:pt x="319" y="956"/>
                    <a:pt x="1228" y="1729"/>
                    <a:pt x="2320" y="1729"/>
                  </a:cubicBezTo>
                  <a:cubicBezTo>
                    <a:pt x="3411" y="1729"/>
                    <a:pt x="4321" y="1047"/>
                    <a:pt x="4639" y="1"/>
                  </a:cubicBezTo>
                  <a:lnTo>
                    <a:pt x="4503" y="1"/>
                  </a:lnTo>
                  <a:cubicBezTo>
                    <a:pt x="4094" y="683"/>
                    <a:pt x="3275" y="1183"/>
                    <a:pt x="2365" y="1183"/>
                  </a:cubicBezTo>
                  <a:cubicBezTo>
                    <a:pt x="1456" y="1183"/>
                    <a:pt x="728" y="683"/>
                    <a:pt x="273"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4"/>
            <p:cNvSpPr/>
            <p:nvPr/>
          </p:nvSpPr>
          <p:spPr>
            <a:xfrm>
              <a:off x="2620125" y="2650550"/>
              <a:ext cx="104625" cy="29600"/>
            </a:xfrm>
            <a:custGeom>
              <a:avLst/>
              <a:gdLst/>
              <a:ahLst/>
              <a:cxnLst/>
              <a:rect l="l" t="t" r="r" b="b"/>
              <a:pathLst>
                <a:path w="4185" h="1184" extrusionOk="0">
                  <a:moveTo>
                    <a:pt x="0" y="1"/>
                  </a:moveTo>
                  <a:cubicBezTo>
                    <a:pt x="410" y="728"/>
                    <a:pt x="1183" y="1183"/>
                    <a:pt x="2092" y="1183"/>
                  </a:cubicBezTo>
                  <a:cubicBezTo>
                    <a:pt x="3002" y="1183"/>
                    <a:pt x="3775" y="683"/>
                    <a:pt x="4184" y="1"/>
                  </a:cubicBezTo>
                  <a:lnTo>
                    <a:pt x="3684" y="1"/>
                  </a:lnTo>
                  <a:cubicBezTo>
                    <a:pt x="3366" y="455"/>
                    <a:pt x="2775" y="819"/>
                    <a:pt x="2092" y="819"/>
                  </a:cubicBezTo>
                  <a:cubicBezTo>
                    <a:pt x="1501" y="819"/>
                    <a:pt x="864" y="455"/>
                    <a:pt x="5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4"/>
            <p:cNvSpPr/>
            <p:nvPr/>
          </p:nvSpPr>
          <p:spPr>
            <a:xfrm>
              <a:off x="2672425" y="2616450"/>
              <a:ext cx="43225" cy="101200"/>
            </a:xfrm>
            <a:custGeom>
              <a:avLst/>
              <a:gdLst/>
              <a:ahLst/>
              <a:cxnLst/>
              <a:rect l="l" t="t" r="r" b="b"/>
              <a:pathLst>
                <a:path w="1729" h="4048" extrusionOk="0">
                  <a:moveTo>
                    <a:pt x="0" y="0"/>
                  </a:moveTo>
                  <a:lnTo>
                    <a:pt x="0" y="4048"/>
                  </a:lnTo>
                  <a:lnTo>
                    <a:pt x="1729" y="4048"/>
                  </a:lnTo>
                  <a:lnTo>
                    <a:pt x="17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4"/>
            <p:cNvSpPr/>
            <p:nvPr/>
          </p:nvSpPr>
          <p:spPr>
            <a:xfrm>
              <a:off x="2672425" y="2717625"/>
              <a:ext cx="42100" cy="13675"/>
            </a:xfrm>
            <a:custGeom>
              <a:avLst/>
              <a:gdLst/>
              <a:ahLst/>
              <a:cxnLst/>
              <a:rect l="l" t="t" r="r" b="b"/>
              <a:pathLst>
                <a:path w="1684" h="547" extrusionOk="0">
                  <a:moveTo>
                    <a:pt x="0" y="1"/>
                  </a:moveTo>
                  <a:lnTo>
                    <a:pt x="0" y="547"/>
                  </a:lnTo>
                  <a:lnTo>
                    <a:pt x="1683" y="547"/>
                  </a:lnTo>
                  <a:lnTo>
                    <a:pt x="16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4"/>
            <p:cNvSpPr/>
            <p:nvPr/>
          </p:nvSpPr>
          <p:spPr>
            <a:xfrm>
              <a:off x="2601925" y="2615300"/>
              <a:ext cx="42100" cy="102350"/>
            </a:xfrm>
            <a:custGeom>
              <a:avLst/>
              <a:gdLst/>
              <a:ahLst/>
              <a:cxnLst/>
              <a:rect l="l" t="t" r="r" b="b"/>
              <a:pathLst>
                <a:path w="1684" h="4094" extrusionOk="0">
                  <a:moveTo>
                    <a:pt x="1683" y="1"/>
                  </a:moveTo>
                  <a:cubicBezTo>
                    <a:pt x="1683" y="1"/>
                    <a:pt x="1" y="319"/>
                    <a:pt x="1" y="1411"/>
                  </a:cubicBezTo>
                  <a:lnTo>
                    <a:pt x="1" y="4094"/>
                  </a:lnTo>
                  <a:lnTo>
                    <a:pt x="1683" y="4094"/>
                  </a:lnTo>
                  <a:lnTo>
                    <a:pt x="1683" y="1593"/>
                  </a:lnTo>
                  <a:lnTo>
                    <a:pt x="16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4"/>
            <p:cNvSpPr/>
            <p:nvPr/>
          </p:nvSpPr>
          <p:spPr>
            <a:xfrm>
              <a:off x="2603075" y="2717625"/>
              <a:ext cx="40950" cy="13675"/>
            </a:xfrm>
            <a:custGeom>
              <a:avLst/>
              <a:gdLst/>
              <a:ahLst/>
              <a:cxnLst/>
              <a:rect l="l" t="t" r="r" b="b"/>
              <a:pathLst>
                <a:path w="1638" h="547" extrusionOk="0">
                  <a:moveTo>
                    <a:pt x="0" y="1"/>
                  </a:moveTo>
                  <a:lnTo>
                    <a:pt x="0" y="547"/>
                  </a:lnTo>
                  <a:lnTo>
                    <a:pt x="1637" y="547"/>
                  </a:lnTo>
                  <a:lnTo>
                    <a:pt x="16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4"/>
            <p:cNvSpPr/>
            <p:nvPr/>
          </p:nvSpPr>
          <p:spPr>
            <a:xfrm>
              <a:off x="2603075" y="2731275"/>
              <a:ext cx="40950" cy="6850"/>
            </a:xfrm>
            <a:custGeom>
              <a:avLst/>
              <a:gdLst/>
              <a:ahLst/>
              <a:cxnLst/>
              <a:rect l="l" t="t" r="r" b="b"/>
              <a:pathLst>
                <a:path w="1638" h="274" extrusionOk="0">
                  <a:moveTo>
                    <a:pt x="0" y="1"/>
                  </a:moveTo>
                  <a:lnTo>
                    <a:pt x="0" y="274"/>
                  </a:lnTo>
                  <a:lnTo>
                    <a:pt x="1637" y="274"/>
                  </a:lnTo>
                  <a:lnTo>
                    <a:pt x="16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4"/>
            <p:cNvSpPr/>
            <p:nvPr/>
          </p:nvSpPr>
          <p:spPr>
            <a:xfrm>
              <a:off x="2672425" y="2731275"/>
              <a:ext cx="42100" cy="6850"/>
            </a:xfrm>
            <a:custGeom>
              <a:avLst/>
              <a:gdLst/>
              <a:ahLst/>
              <a:cxnLst/>
              <a:rect l="l" t="t" r="r" b="b"/>
              <a:pathLst>
                <a:path w="1684" h="274" extrusionOk="0">
                  <a:moveTo>
                    <a:pt x="0" y="1"/>
                  </a:moveTo>
                  <a:lnTo>
                    <a:pt x="0" y="274"/>
                  </a:lnTo>
                  <a:lnTo>
                    <a:pt x="1683" y="274"/>
                  </a:lnTo>
                  <a:lnTo>
                    <a:pt x="168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4"/>
            <p:cNvSpPr/>
            <p:nvPr/>
          </p:nvSpPr>
          <p:spPr>
            <a:xfrm>
              <a:off x="2524625" y="2716500"/>
              <a:ext cx="68225" cy="125100"/>
            </a:xfrm>
            <a:custGeom>
              <a:avLst/>
              <a:gdLst/>
              <a:ahLst/>
              <a:cxnLst/>
              <a:rect l="l" t="t" r="r" b="b"/>
              <a:pathLst>
                <a:path w="2729" h="5004" extrusionOk="0">
                  <a:moveTo>
                    <a:pt x="1643" y="1"/>
                  </a:moveTo>
                  <a:cubicBezTo>
                    <a:pt x="1171" y="1"/>
                    <a:pt x="728" y="46"/>
                    <a:pt x="728" y="46"/>
                  </a:cubicBezTo>
                  <a:cubicBezTo>
                    <a:pt x="728" y="46"/>
                    <a:pt x="455" y="910"/>
                    <a:pt x="273" y="2047"/>
                  </a:cubicBezTo>
                  <a:cubicBezTo>
                    <a:pt x="182" y="2775"/>
                    <a:pt x="45" y="3321"/>
                    <a:pt x="0" y="3639"/>
                  </a:cubicBezTo>
                  <a:cubicBezTo>
                    <a:pt x="409" y="4094"/>
                    <a:pt x="637" y="4821"/>
                    <a:pt x="1182" y="5003"/>
                  </a:cubicBezTo>
                  <a:cubicBezTo>
                    <a:pt x="1819" y="4548"/>
                    <a:pt x="2047" y="3230"/>
                    <a:pt x="2319" y="2275"/>
                  </a:cubicBezTo>
                  <a:cubicBezTo>
                    <a:pt x="2547" y="1592"/>
                    <a:pt x="2729" y="819"/>
                    <a:pt x="2729" y="228"/>
                  </a:cubicBezTo>
                  <a:cubicBezTo>
                    <a:pt x="2615" y="46"/>
                    <a:pt x="2115" y="1"/>
                    <a:pt x="1643" y="1"/>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4"/>
            <p:cNvSpPr/>
            <p:nvPr/>
          </p:nvSpPr>
          <p:spPr>
            <a:xfrm>
              <a:off x="2435925" y="2796100"/>
              <a:ext cx="120550" cy="75050"/>
            </a:xfrm>
            <a:custGeom>
              <a:avLst/>
              <a:gdLst/>
              <a:ahLst/>
              <a:cxnLst/>
              <a:rect l="l" t="t" r="r" b="b"/>
              <a:pathLst>
                <a:path w="4822" h="3002" extrusionOk="0">
                  <a:moveTo>
                    <a:pt x="4367" y="0"/>
                  </a:moveTo>
                  <a:cubicBezTo>
                    <a:pt x="4185" y="91"/>
                    <a:pt x="3412" y="227"/>
                    <a:pt x="2275" y="728"/>
                  </a:cubicBezTo>
                  <a:cubicBezTo>
                    <a:pt x="1001" y="1364"/>
                    <a:pt x="1" y="2092"/>
                    <a:pt x="1" y="2092"/>
                  </a:cubicBezTo>
                  <a:lnTo>
                    <a:pt x="319" y="3002"/>
                  </a:lnTo>
                  <a:cubicBezTo>
                    <a:pt x="319" y="3002"/>
                    <a:pt x="3730" y="2138"/>
                    <a:pt x="4776" y="1728"/>
                  </a:cubicBezTo>
                  <a:cubicBezTo>
                    <a:pt x="4776" y="1728"/>
                    <a:pt x="4821" y="1728"/>
                    <a:pt x="4821" y="1683"/>
                  </a:cubicBezTo>
                  <a:cubicBezTo>
                    <a:pt x="4549" y="1183"/>
                    <a:pt x="4412" y="591"/>
                    <a:pt x="4367"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4"/>
            <p:cNvSpPr/>
            <p:nvPr/>
          </p:nvSpPr>
          <p:spPr>
            <a:xfrm>
              <a:off x="2744050" y="2723325"/>
              <a:ext cx="53475" cy="233100"/>
            </a:xfrm>
            <a:custGeom>
              <a:avLst/>
              <a:gdLst/>
              <a:ahLst/>
              <a:cxnLst/>
              <a:rect l="l" t="t" r="r" b="b"/>
              <a:pathLst>
                <a:path w="2139" h="9324" extrusionOk="0">
                  <a:moveTo>
                    <a:pt x="2047" y="0"/>
                  </a:moveTo>
                  <a:lnTo>
                    <a:pt x="1" y="455"/>
                  </a:lnTo>
                  <a:cubicBezTo>
                    <a:pt x="1" y="455"/>
                    <a:pt x="455" y="2820"/>
                    <a:pt x="637" y="3684"/>
                  </a:cubicBezTo>
                  <a:cubicBezTo>
                    <a:pt x="728" y="4548"/>
                    <a:pt x="501" y="5685"/>
                    <a:pt x="637" y="7095"/>
                  </a:cubicBezTo>
                  <a:cubicBezTo>
                    <a:pt x="728" y="8505"/>
                    <a:pt x="910" y="9324"/>
                    <a:pt x="910" y="9324"/>
                  </a:cubicBezTo>
                  <a:lnTo>
                    <a:pt x="1911" y="9324"/>
                  </a:lnTo>
                  <a:cubicBezTo>
                    <a:pt x="1911" y="9324"/>
                    <a:pt x="2138" y="6777"/>
                    <a:pt x="2138" y="6095"/>
                  </a:cubicBezTo>
                  <a:cubicBezTo>
                    <a:pt x="2093" y="5412"/>
                    <a:pt x="2093" y="4048"/>
                    <a:pt x="2093" y="3411"/>
                  </a:cubicBezTo>
                  <a:cubicBezTo>
                    <a:pt x="2093" y="2729"/>
                    <a:pt x="2047" y="0"/>
                    <a:pt x="2047"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4"/>
            <p:cNvSpPr/>
            <p:nvPr/>
          </p:nvSpPr>
          <p:spPr>
            <a:xfrm>
              <a:off x="2678100" y="2623275"/>
              <a:ext cx="4575" cy="94375"/>
            </a:xfrm>
            <a:custGeom>
              <a:avLst/>
              <a:gdLst/>
              <a:ahLst/>
              <a:cxnLst/>
              <a:rect l="l" t="t" r="r" b="b"/>
              <a:pathLst>
                <a:path w="183" h="3775" extrusionOk="0">
                  <a:moveTo>
                    <a:pt x="1" y="0"/>
                  </a:moveTo>
                  <a:lnTo>
                    <a:pt x="1" y="3775"/>
                  </a:lnTo>
                  <a:lnTo>
                    <a:pt x="183" y="3775"/>
                  </a:lnTo>
                  <a:lnTo>
                    <a:pt x="18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4"/>
            <p:cNvSpPr/>
            <p:nvPr/>
          </p:nvSpPr>
          <p:spPr>
            <a:xfrm>
              <a:off x="2692900" y="2623275"/>
              <a:ext cx="3425" cy="94375"/>
            </a:xfrm>
            <a:custGeom>
              <a:avLst/>
              <a:gdLst/>
              <a:ahLst/>
              <a:cxnLst/>
              <a:rect l="l" t="t" r="r" b="b"/>
              <a:pathLst>
                <a:path w="137" h="3775" extrusionOk="0">
                  <a:moveTo>
                    <a:pt x="0" y="0"/>
                  </a:moveTo>
                  <a:lnTo>
                    <a:pt x="0" y="3775"/>
                  </a:lnTo>
                  <a:lnTo>
                    <a:pt x="136" y="3775"/>
                  </a:lnTo>
                  <a:lnTo>
                    <a:pt x="13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4"/>
            <p:cNvSpPr/>
            <p:nvPr/>
          </p:nvSpPr>
          <p:spPr>
            <a:xfrm>
              <a:off x="2705400" y="2623275"/>
              <a:ext cx="4575" cy="94375"/>
            </a:xfrm>
            <a:custGeom>
              <a:avLst/>
              <a:gdLst/>
              <a:ahLst/>
              <a:cxnLst/>
              <a:rect l="l" t="t" r="r" b="b"/>
              <a:pathLst>
                <a:path w="183" h="3775" extrusionOk="0">
                  <a:moveTo>
                    <a:pt x="0" y="0"/>
                  </a:moveTo>
                  <a:lnTo>
                    <a:pt x="0" y="3775"/>
                  </a:lnTo>
                  <a:lnTo>
                    <a:pt x="182" y="3775"/>
                  </a:lnTo>
                  <a:lnTo>
                    <a:pt x="1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4"/>
            <p:cNvSpPr/>
            <p:nvPr/>
          </p:nvSpPr>
          <p:spPr>
            <a:xfrm>
              <a:off x="2607625" y="2650550"/>
              <a:ext cx="3425" cy="67100"/>
            </a:xfrm>
            <a:custGeom>
              <a:avLst/>
              <a:gdLst/>
              <a:ahLst/>
              <a:cxnLst/>
              <a:rect l="l" t="t" r="r" b="b"/>
              <a:pathLst>
                <a:path w="137" h="2684" extrusionOk="0">
                  <a:moveTo>
                    <a:pt x="0" y="1"/>
                  </a:moveTo>
                  <a:lnTo>
                    <a:pt x="0" y="2684"/>
                  </a:lnTo>
                  <a:lnTo>
                    <a:pt x="136" y="2684"/>
                  </a:lnTo>
                  <a:lnTo>
                    <a:pt x="1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4"/>
            <p:cNvSpPr/>
            <p:nvPr/>
          </p:nvSpPr>
          <p:spPr>
            <a:xfrm>
              <a:off x="2620125" y="2650550"/>
              <a:ext cx="4575" cy="67100"/>
            </a:xfrm>
            <a:custGeom>
              <a:avLst/>
              <a:gdLst/>
              <a:ahLst/>
              <a:cxnLst/>
              <a:rect l="l" t="t" r="r" b="b"/>
              <a:pathLst>
                <a:path w="183" h="2684" extrusionOk="0">
                  <a:moveTo>
                    <a:pt x="0" y="1"/>
                  </a:moveTo>
                  <a:lnTo>
                    <a:pt x="0" y="2684"/>
                  </a:lnTo>
                  <a:lnTo>
                    <a:pt x="182" y="2684"/>
                  </a:lnTo>
                  <a:lnTo>
                    <a:pt x="1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4"/>
            <p:cNvSpPr/>
            <p:nvPr/>
          </p:nvSpPr>
          <p:spPr>
            <a:xfrm>
              <a:off x="2634900" y="2650550"/>
              <a:ext cx="3425" cy="67100"/>
            </a:xfrm>
            <a:custGeom>
              <a:avLst/>
              <a:gdLst/>
              <a:ahLst/>
              <a:cxnLst/>
              <a:rect l="l" t="t" r="r" b="b"/>
              <a:pathLst>
                <a:path w="137" h="2684" extrusionOk="0">
                  <a:moveTo>
                    <a:pt x="1" y="1"/>
                  </a:moveTo>
                  <a:lnTo>
                    <a:pt x="1" y="2684"/>
                  </a:lnTo>
                  <a:lnTo>
                    <a:pt x="137" y="2684"/>
                  </a:lnTo>
                  <a:lnTo>
                    <a:pt x="1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4"/>
            <p:cNvSpPr/>
            <p:nvPr/>
          </p:nvSpPr>
          <p:spPr>
            <a:xfrm>
              <a:off x="2620125" y="2847250"/>
              <a:ext cx="103475" cy="52325"/>
            </a:xfrm>
            <a:custGeom>
              <a:avLst/>
              <a:gdLst/>
              <a:ahLst/>
              <a:cxnLst/>
              <a:rect l="l" t="t" r="r" b="b"/>
              <a:pathLst>
                <a:path w="4139" h="2093" extrusionOk="0">
                  <a:moveTo>
                    <a:pt x="4048" y="1"/>
                  </a:moveTo>
                  <a:lnTo>
                    <a:pt x="0" y="1320"/>
                  </a:lnTo>
                  <a:lnTo>
                    <a:pt x="46" y="2093"/>
                  </a:lnTo>
                  <a:lnTo>
                    <a:pt x="4139" y="1183"/>
                  </a:lnTo>
                  <a:lnTo>
                    <a:pt x="404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4"/>
            <p:cNvSpPr/>
            <p:nvPr/>
          </p:nvSpPr>
          <p:spPr>
            <a:xfrm>
              <a:off x="2620125" y="2871125"/>
              <a:ext cx="106900" cy="33000"/>
            </a:xfrm>
            <a:custGeom>
              <a:avLst/>
              <a:gdLst/>
              <a:ahLst/>
              <a:cxnLst/>
              <a:rect l="l" t="t" r="r" b="b"/>
              <a:pathLst>
                <a:path w="4276" h="1320" extrusionOk="0">
                  <a:moveTo>
                    <a:pt x="4139" y="1"/>
                  </a:moveTo>
                  <a:lnTo>
                    <a:pt x="46" y="1001"/>
                  </a:lnTo>
                  <a:lnTo>
                    <a:pt x="0" y="1320"/>
                  </a:lnTo>
                  <a:lnTo>
                    <a:pt x="4275" y="365"/>
                  </a:lnTo>
                  <a:lnTo>
                    <a:pt x="413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4"/>
            <p:cNvSpPr/>
            <p:nvPr/>
          </p:nvSpPr>
          <p:spPr>
            <a:xfrm>
              <a:off x="2620125" y="2852950"/>
              <a:ext cx="102350" cy="35250"/>
            </a:xfrm>
            <a:custGeom>
              <a:avLst/>
              <a:gdLst/>
              <a:ahLst/>
              <a:cxnLst/>
              <a:rect l="l" t="t" r="r" b="b"/>
              <a:pathLst>
                <a:path w="4094" h="1410" extrusionOk="0">
                  <a:moveTo>
                    <a:pt x="4094" y="0"/>
                  </a:moveTo>
                  <a:lnTo>
                    <a:pt x="0" y="1228"/>
                  </a:lnTo>
                  <a:lnTo>
                    <a:pt x="0" y="1410"/>
                  </a:lnTo>
                  <a:lnTo>
                    <a:pt x="4094" y="137"/>
                  </a:lnTo>
                  <a:lnTo>
                    <a:pt x="40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4"/>
            <p:cNvSpPr/>
            <p:nvPr/>
          </p:nvSpPr>
          <p:spPr>
            <a:xfrm>
              <a:off x="2746325" y="2757425"/>
              <a:ext cx="48925" cy="4575"/>
            </a:xfrm>
            <a:custGeom>
              <a:avLst/>
              <a:gdLst/>
              <a:ahLst/>
              <a:cxnLst/>
              <a:rect l="l" t="t" r="r" b="b"/>
              <a:pathLst>
                <a:path w="1957" h="183" extrusionOk="0">
                  <a:moveTo>
                    <a:pt x="1" y="1"/>
                  </a:moveTo>
                  <a:lnTo>
                    <a:pt x="92" y="183"/>
                  </a:lnTo>
                  <a:lnTo>
                    <a:pt x="1956" y="183"/>
                  </a:lnTo>
                  <a:lnTo>
                    <a:pt x="19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4"/>
            <p:cNvSpPr/>
            <p:nvPr/>
          </p:nvSpPr>
          <p:spPr>
            <a:xfrm>
              <a:off x="2748600" y="2761975"/>
              <a:ext cx="47775" cy="23900"/>
            </a:xfrm>
            <a:custGeom>
              <a:avLst/>
              <a:gdLst/>
              <a:ahLst/>
              <a:cxnLst/>
              <a:rect l="l" t="t" r="r" b="b"/>
              <a:pathLst>
                <a:path w="1911" h="956" extrusionOk="0">
                  <a:moveTo>
                    <a:pt x="1" y="1"/>
                  </a:moveTo>
                  <a:lnTo>
                    <a:pt x="137" y="956"/>
                  </a:lnTo>
                  <a:lnTo>
                    <a:pt x="1911" y="956"/>
                  </a:lnTo>
                  <a:lnTo>
                    <a:pt x="186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4"/>
            <p:cNvSpPr/>
            <p:nvPr/>
          </p:nvSpPr>
          <p:spPr>
            <a:xfrm>
              <a:off x="2783850" y="2757425"/>
              <a:ext cx="4575" cy="30725"/>
            </a:xfrm>
            <a:custGeom>
              <a:avLst/>
              <a:gdLst/>
              <a:ahLst/>
              <a:cxnLst/>
              <a:rect l="l" t="t" r="r" b="b"/>
              <a:pathLst>
                <a:path w="183" h="1229" extrusionOk="0">
                  <a:moveTo>
                    <a:pt x="0" y="1"/>
                  </a:moveTo>
                  <a:lnTo>
                    <a:pt x="0" y="1229"/>
                  </a:lnTo>
                  <a:lnTo>
                    <a:pt x="182" y="1229"/>
                  </a:lnTo>
                  <a:lnTo>
                    <a:pt x="1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4"/>
            <p:cNvSpPr/>
            <p:nvPr/>
          </p:nvSpPr>
          <p:spPr>
            <a:xfrm>
              <a:off x="2769075" y="2757425"/>
              <a:ext cx="4575" cy="30725"/>
            </a:xfrm>
            <a:custGeom>
              <a:avLst/>
              <a:gdLst/>
              <a:ahLst/>
              <a:cxnLst/>
              <a:rect l="l" t="t" r="r" b="b"/>
              <a:pathLst>
                <a:path w="183" h="1229" extrusionOk="0">
                  <a:moveTo>
                    <a:pt x="0" y="1"/>
                  </a:moveTo>
                  <a:lnTo>
                    <a:pt x="0" y="1229"/>
                  </a:lnTo>
                  <a:lnTo>
                    <a:pt x="182" y="1229"/>
                  </a:lnTo>
                  <a:lnTo>
                    <a:pt x="1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4"/>
            <p:cNvSpPr/>
            <p:nvPr/>
          </p:nvSpPr>
          <p:spPr>
            <a:xfrm>
              <a:off x="2755425" y="2757425"/>
              <a:ext cx="4575" cy="30725"/>
            </a:xfrm>
            <a:custGeom>
              <a:avLst/>
              <a:gdLst/>
              <a:ahLst/>
              <a:cxnLst/>
              <a:rect l="l" t="t" r="r" b="b"/>
              <a:pathLst>
                <a:path w="183" h="1229" extrusionOk="0">
                  <a:moveTo>
                    <a:pt x="0" y="1"/>
                  </a:moveTo>
                  <a:lnTo>
                    <a:pt x="0" y="1229"/>
                  </a:lnTo>
                  <a:lnTo>
                    <a:pt x="182" y="1229"/>
                  </a:lnTo>
                  <a:lnTo>
                    <a:pt x="1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4"/>
            <p:cNvSpPr/>
            <p:nvPr/>
          </p:nvSpPr>
          <p:spPr>
            <a:xfrm>
              <a:off x="2752000" y="2785850"/>
              <a:ext cx="44375" cy="4575"/>
            </a:xfrm>
            <a:custGeom>
              <a:avLst/>
              <a:gdLst/>
              <a:ahLst/>
              <a:cxnLst/>
              <a:rect l="l" t="t" r="r" b="b"/>
              <a:pathLst>
                <a:path w="1775" h="183" extrusionOk="0">
                  <a:moveTo>
                    <a:pt x="1" y="1"/>
                  </a:moveTo>
                  <a:lnTo>
                    <a:pt x="92" y="183"/>
                  </a:lnTo>
                  <a:lnTo>
                    <a:pt x="1775" y="183"/>
                  </a:lnTo>
                  <a:lnTo>
                    <a:pt x="17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4"/>
            <p:cNvSpPr/>
            <p:nvPr/>
          </p:nvSpPr>
          <p:spPr>
            <a:xfrm>
              <a:off x="2532575" y="2757425"/>
              <a:ext cx="54600" cy="4575"/>
            </a:xfrm>
            <a:custGeom>
              <a:avLst/>
              <a:gdLst/>
              <a:ahLst/>
              <a:cxnLst/>
              <a:rect l="l" t="t" r="r" b="b"/>
              <a:pathLst>
                <a:path w="2184" h="183" extrusionOk="0">
                  <a:moveTo>
                    <a:pt x="0" y="1"/>
                  </a:moveTo>
                  <a:lnTo>
                    <a:pt x="0" y="183"/>
                  </a:lnTo>
                  <a:lnTo>
                    <a:pt x="2138" y="183"/>
                  </a:lnTo>
                  <a:lnTo>
                    <a:pt x="21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4"/>
            <p:cNvSpPr/>
            <p:nvPr/>
          </p:nvSpPr>
          <p:spPr>
            <a:xfrm>
              <a:off x="2528025" y="2761975"/>
              <a:ext cx="58000" cy="23900"/>
            </a:xfrm>
            <a:custGeom>
              <a:avLst/>
              <a:gdLst/>
              <a:ahLst/>
              <a:cxnLst/>
              <a:rect l="l" t="t" r="r" b="b"/>
              <a:pathLst>
                <a:path w="2320" h="956" extrusionOk="0">
                  <a:moveTo>
                    <a:pt x="182" y="1"/>
                  </a:moveTo>
                  <a:lnTo>
                    <a:pt x="0" y="956"/>
                  </a:lnTo>
                  <a:lnTo>
                    <a:pt x="2047" y="956"/>
                  </a:lnTo>
                  <a:lnTo>
                    <a:pt x="232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4"/>
            <p:cNvSpPr/>
            <p:nvPr/>
          </p:nvSpPr>
          <p:spPr>
            <a:xfrm>
              <a:off x="2570100" y="2757425"/>
              <a:ext cx="4575" cy="30725"/>
            </a:xfrm>
            <a:custGeom>
              <a:avLst/>
              <a:gdLst/>
              <a:ahLst/>
              <a:cxnLst/>
              <a:rect l="l" t="t" r="r" b="b"/>
              <a:pathLst>
                <a:path w="183" h="1229" extrusionOk="0">
                  <a:moveTo>
                    <a:pt x="0" y="1"/>
                  </a:moveTo>
                  <a:lnTo>
                    <a:pt x="0" y="1229"/>
                  </a:lnTo>
                  <a:lnTo>
                    <a:pt x="182" y="1229"/>
                  </a:lnTo>
                  <a:lnTo>
                    <a:pt x="1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4"/>
            <p:cNvSpPr/>
            <p:nvPr/>
          </p:nvSpPr>
          <p:spPr>
            <a:xfrm>
              <a:off x="2556450" y="2757425"/>
              <a:ext cx="4575" cy="30725"/>
            </a:xfrm>
            <a:custGeom>
              <a:avLst/>
              <a:gdLst/>
              <a:ahLst/>
              <a:cxnLst/>
              <a:rect l="l" t="t" r="r" b="b"/>
              <a:pathLst>
                <a:path w="183" h="1229" extrusionOk="0">
                  <a:moveTo>
                    <a:pt x="0" y="1"/>
                  </a:moveTo>
                  <a:lnTo>
                    <a:pt x="0" y="1229"/>
                  </a:lnTo>
                  <a:lnTo>
                    <a:pt x="182" y="1229"/>
                  </a:lnTo>
                  <a:lnTo>
                    <a:pt x="1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4"/>
            <p:cNvSpPr/>
            <p:nvPr/>
          </p:nvSpPr>
          <p:spPr>
            <a:xfrm>
              <a:off x="2351800" y="2906050"/>
              <a:ext cx="286525" cy="350650"/>
            </a:xfrm>
            <a:custGeom>
              <a:avLst/>
              <a:gdLst/>
              <a:ahLst/>
              <a:cxnLst/>
              <a:rect l="l" t="t" r="r" b="b"/>
              <a:pathLst>
                <a:path w="11461" h="14026" extrusionOk="0">
                  <a:moveTo>
                    <a:pt x="10950" y="0"/>
                  </a:moveTo>
                  <a:cubicBezTo>
                    <a:pt x="10600" y="0"/>
                    <a:pt x="8645" y="408"/>
                    <a:pt x="6094" y="1560"/>
                  </a:cubicBezTo>
                  <a:cubicBezTo>
                    <a:pt x="4548" y="2242"/>
                    <a:pt x="4730" y="4061"/>
                    <a:pt x="4639" y="4562"/>
                  </a:cubicBezTo>
                  <a:cubicBezTo>
                    <a:pt x="4594" y="5062"/>
                    <a:pt x="4548" y="6563"/>
                    <a:pt x="4412" y="7336"/>
                  </a:cubicBezTo>
                  <a:cubicBezTo>
                    <a:pt x="4321" y="8155"/>
                    <a:pt x="4093" y="10519"/>
                    <a:pt x="3866" y="11156"/>
                  </a:cubicBezTo>
                  <a:cubicBezTo>
                    <a:pt x="3638" y="11793"/>
                    <a:pt x="3275" y="12293"/>
                    <a:pt x="2365" y="12612"/>
                  </a:cubicBezTo>
                  <a:cubicBezTo>
                    <a:pt x="1910" y="12793"/>
                    <a:pt x="1228" y="13203"/>
                    <a:pt x="728" y="13294"/>
                  </a:cubicBezTo>
                  <a:cubicBezTo>
                    <a:pt x="613" y="13332"/>
                    <a:pt x="506" y="13338"/>
                    <a:pt x="411" y="13338"/>
                  </a:cubicBezTo>
                  <a:cubicBezTo>
                    <a:pt x="365" y="13338"/>
                    <a:pt x="323" y="13337"/>
                    <a:pt x="283" y="13337"/>
                  </a:cubicBezTo>
                  <a:cubicBezTo>
                    <a:pt x="110" y="13337"/>
                    <a:pt x="0" y="13364"/>
                    <a:pt x="0" y="13658"/>
                  </a:cubicBezTo>
                  <a:cubicBezTo>
                    <a:pt x="0" y="13898"/>
                    <a:pt x="318" y="13962"/>
                    <a:pt x="752" y="13962"/>
                  </a:cubicBezTo>
                  <a:cubicBezTo>
                    <a:pt x="1242" y="13962"/>
                    <a:pt x="1878" y="13881"/>
                    <a:pt x="2371" y="13881"/>
                  </a:cubicBezTo>
                  <a:cubicBezTo>
                    <a:pt x="2432" y="13881"/>
                    <a:pt x="2491" y="13882"/>
                    <a:pt x="2547" y="13885"/>
                  </a:cubicBezTo>
                  <a:cubicBezTo>
                    <a:pt x="3216" y="13918"/>
                    <a:pt x="3960" y="14026"/>
                    <a:pt x="4469" y="14026"/>
                  </a:cubicBezTo>
                  <a:cubicBezTo>
                    <a:pt x="4651" y="14026"/>
                    <a:pt x="4804" y="14012"/>
                    <a:pt x="4912" y="13976"/>
                  </a:cubicBezTo>
                  <a:cubicBezTo>
                    <a:pt x="5367" y="13885"/>
                    <a:pt x="5549" y="13521"/>
                    <a:pt x="5549" y="13157"/>
                  </a:cubicBezTo>
                  <a:cubicBezTo>
                    <a:pt x="5503" y="12612"/>
                    <a:pt x="5139" y="12566"/>
                    <a:pt x="5321" y="11656"/>
                  </a:cubicBezTo>
                  <a:cubicBezTo>
                    <a:pt x="5458" y="10974"/>
                    <a:pt x="6458" y="8018"/>
                    <a:pt x="6731" y="7245"/>
                  </a:cubicBezTo>
                  <a:cubicBezTo>
                    <a:pt x="7049" y="6426"/>
                    <a:pt x="6913" y="4607"/>
                    <a:pt x="7049" y="4380"/>
                  </a:cubicBezTo>
                  <a:cubicBezTo>
                    <a:pt x="7368" y="3607"/>
                    <a:pt x="11461" y="3470"/>
                    <a:pt x="11461" y="3470"/>
                  </a:cubicBezTo>
                  <a:lnTo>
                    <a:pt x="11006" y="14"/>
                  </a:lnTo>
                  <a:cubicBezTo>
                    <a:pt x="11006" y="5"/>
                    <a:pt x="10987" y="0"/>
                    <a:pt x="10950"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4"/>
            <p:cNvSpPr/>
            <p:nvPr/>
          </p:nvSpPr>
          <p:spPr>
            <a:xfrm>
              <a:off x="2450700" y="3157650"/>
              <a:ext cx="45525" cy="4575"/>
            </a:xfrm>
            <a:custGeom>
              <a:avLst/>
              <a:gdLst/>
              <a:ahLst/>
              <a:cxnLst/>
              <a:rect l="l" t="t" r="r" b="b"/>
              <a:pathLst>
                <a:path w="1821" h="183" extrusionOk="0">
                  <a:moveTo>
                    <a:pt x="92" y="1"/>
                  </a:moveTo>
                  <a:lnTo>
                    <a:pt x="1" y="183"/>
                  </a:lnTo>
                  <a:lnTo>
                    <a:pt x="1775" y="183"/>
                  </a:lnTo>
                  <a:lnTo>
                    <a:pt x="18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4"/>
            <p:cNvSpPr/>
            <p:nvPr/>
          </p:nvSpPr>
          <p:spPr>
            <a:xfrm>
              <a:off x="2447300" y="3162200"/>
              <a:ext cx="47775" cy="23900"/>
            </a:xfrm>
            <a:custGeom>
              <a:avLst/>
              <a:gdLst/>
              <a:ahLst/>
              <a:cxnLst/>
              <a:rect l="l" t="t" r="r" b="b"/>
              <a:pathLst>
                <a:path w="1911" h="956" extrusionOk="0">
                  <a:moveTo>
                    <a:pt x="137" y="1"/>
                  </a:moveTo>
                  <a:lnTo>
                    <a:pt x="0" y="956"/>
                  </a:lnTo>
                  <a:lnTo>
                    <a:pt x="1638" y="956"/>
                  </a:lnTo>
                  <a:lnTo>
                    <a:pt x="191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4"/>
            <p:cNvSpPr/>
            <p:nvPr/>
          </p:nvSpPr>
          <p:spPr>
            <a:xfrm>
              <a:off x="2443875" y="3186075"/>
              <a:ext cx="44375" cy="4575"/>
            </a:xfrm>
            <a:custGeom>
              <a:avLst/>
              <a:gdLst/>
              <a:ahLst/>
              <a:cxnLst/>
              <a:rect l="l" t="t" r="r" b="b"/>
              <a:pathLst>
                <a:path w="1775" h="183" extrusionOk="0">
                  <a:moveTo>
                    <a:pt x="137" y="1"/>
                  </a:moveTo>
                  <a:lnTo>
                    <a:pt x="1" y="183"/>
                  </a:lnTo>
                  <a:lnTo>
                    <a:pt x="1684" y="183"/>
                  </a:lnTo>
                  <a:lnTo>
                    <a:pt x="17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4"/>
            <p:cNvSpPr/>
            <p:nvPr/>
          </p:nvSpPr>
          <p:spPr>
            <a:xfrm>
              <a:off x="2481400" y="3159925"/>
              <a:ext cx="3450" cy="30725"/>
            </a:xfrm>
            <a:custGeom>
              <a:avLst/>
              <a:gdLst/>
              <a:ahLst/>
              <a:cxnLst/>
              <a:rect l="l" t="t" r="r" b="b"/>
              <a:pathLst>
                <a:path w="138" h="1229" extrusionOk="0">
                  <a:moveTo>
                    <a:pt x="1" y="1"/>
                  </a:moveTo>
                  <a:lnTo>
                    <a:pt x="1" y="1229"/>
                  </a:lnTo>
                  <a:lnTo>
                    <a:pt x="137" y="1229"/>
                  </a:lnTo>
                  <a:lnTo>
                    <a:pt x="1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4"/>
            <p:cNvSpPr/>
            <p:nvPr/>
          </p:nvSpPr>
          <p:spPr>
            <a:xfrm>
              <a:off x="2452975" y="3159925"/>
              <a:ext cx="3450" cy="30725"/>
            </a:xfrm>
            <a:custGeom>
              <a:avLst/>
              <a:gdLst/>
              <a:ahLst/>
              <a:cxnLst/>
              <a:rect l="l" t="t" r="r" b="b"/>
              <a:pathLst>
                <a:path w="138" h="1229" extrusionOk="0">
                  <a:moveTo>
                    <a:pt x="1" y="1"/>
                  </a:moveTo>
                  <a:lnTo>
                    <a:pt x="1" y="1229"/>
                  </a:lnTo>
                  <a:lnTo>
                    <a:pt x="137" y="1229"/>
                  </a:lnTo>
                  <a:lnTo>
                    <a:pt x="1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4"/>
            <p:cNvSpPr/>
            <p:nvPr/>
          </p:nvSpPr>
          <p:spPr>
            <a:xfrm>
              <a:off x="2466625" y="3159925"/>
              <a:ext cx="4575" cy="30725"/>
            </a:xfrm>
            <a:custGeom>
              <a:avLst/>
              <a:gdLst/>
              <a:ahLst/>
              <a:cxnLst/>
              <a:rect l="l" t="t" r="r" b="b"/>
              <a:pathLst>
                <a:path w="183" h="1229" extrusionOk="0">
                  <a:moveTo>
                    <a:pt x="1" y="1"/>
                  </a:moveTo>
                  <a:lnTo>
                    <a:pt x="1" y="1229"/>
                  </a:lnTo>
                  <a:lnTo>
                    <a:pt x="182" y="1229"/>
                  </a:lnTo>
                  <a:lnTo>
                    <a:pt x="1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4"/>
            <p:cNvSpPr/>
            <p:nvPr/>
          </p:nvSpPr>
          <p:spPr>
            <a:xfrm>
              <a:off x="2539400" y="2881375"/>
              <a:ext cx="212625" cy="122800"/>
            </a:xfrm>
            <a:custGeom>
              <a:avLst/>
              <a:gdLst/>
              <a:ahLst/>
              <a:cxnLst/>
              <a:rect l="l" t="t" r="r" b="b"/>
              <a:pathLst>
                <a:path w="8505" h="4912" extrusionOk="0">
                  <a:moveTo>
                    <a:pt x="7504" y="0"/>
                  </a:moveTo>
                  <a:cubicBezTo>
                    <a:pt x="6186" y="137"/>
                    <a:pt x="3229" y="910"/>
                    <a:pt x="3229" y="910"/>
                  </a:cubicBezTo>
                  <a:lnTo>
                    <a:pt x="0" y="4912"/>
                  </a:lnTo>
                  <a:lnTo>
                    <a:pt x="6868" y="4912"/>
                  </a:lnTo>
                  <a:cubicBezTo>
                    <a:pt x="7959" y="4912"/>
                    <a:pt x="8369" y="3775"/>
                    <a:pt x="8414" y="3184"/>
                  </a:cubicBezTo>
                  <a:cubicBezTo>
                    <a:pt x="8505" y="2183"/>
                    <a:pt x="8278" y="1455"/>
                    <a:pt x="75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4"/>
            <p:cNvSpPr/>
            <p:nvPr/>
          </p:nvSpPr>
          <p:spPr>
            <a:xfrm>
              <a:off x="2540525" y="2757425"/>
              <a:ext cx="4575" cy="30725"/>
            </a:xfrm>
            <a:custGeom>
              <a:avLst/>
              <a:gdLst/>
              <a:ahLst/>
              <a:cxnLst/>
              <a:rect l="l" t="t" r="r" b="b"/>
              <a:pathLst>
                <a:path w="183" h="1229" extrusionOk="0">
                  <a:moveTo>
                    <a:pt x="1" y="1"/>
                  </a:moveTo>
                  <a:lnTo>
                    <a:pt x="1" y="1229"/>
                  </a:lnTo>
                  <a:lnTo>
                    <a:pt x="183" y="1229"/>
                  </a:lnTo>
                  <a:lnTo>
                    <a:pt x="1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4"/>
            <p:cNvSpPr/>
            <p:nvPr/>
          </p:nvSpPr>
          <p:spPr>
            <a:xfrm>
              <a:off x="2528025" y="2785850"/>
              <a:ext cx="51200" cy="4575"/>
            </a:xfrm>
            <a:custGeom>
              <a:avLst/>
              <a:gdLst/>
              <a:ahLst/>
              <a:cxnLst/>
              <a:rect l="l" t="t" r="r" b="b"/>
              <a:pathLst>
                <a:path w="2048" h="183" extrusionOk="0">
                  <a:moveTo>
                    <a:pt x="0" y="1"/>
                  </a:moveTo>
                  <a:lnTo>
                    <a:pt x="0" y="183"/>
                  </a:lnTo>
                  <a:lnTo>
                    <a:pt x="2002" y="183"/>
                  </a:lnTo>
                  <a:lnTo>
                    <a:pt x="20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4"/>
            <p:cNvSpPr/>
            <p:nvPr/>
          </p:nvSpPr>
          <p:spPr>
            <a:xfrm>
              <a:off x="2742925" y="2983700"/>
              <a:ext cx="63700" cy="117125"/>
            </a:xfrm>
            <a:custGeom>
              <a:avLst/>
              <a:gdLst/>
              <a:ahLst/>
              <a:cxnLst/>
              <a:rect l="l" t="t" r="r" b="b"/>
              <a:pathLst>
                <a:path w="2548" h="4685" extrusionOk="0">
                  <a:moveTo>
                    <a:pt x="1956" y="0"/>
                  </a:moveTo>
                  <a:lnTo>
                    <a:pt x="2047" y="364"/>
                  </a:lnTo>
                  <a:cubicBezTo>
                    <a:pt x="2047" y="364"/>
                    <a:pt x="2183" y="728"/>
                    <a:pt x="2183" y="1183"/>
                  </a:cubicBezTo>
                  <a:cubicBezTo>
                    <a:pt x="2183" y="1547"/>
                    <a:pt x="1410" y="2183"/>
                    <a:pt x="1274" y="2320"/>
                  </a:cubicBezTo>
                  <a:cubicBezTo>
                    <a:pt x="1183" y="2183"/>
                    <a:pt x="455" y="1547"/>
                    <a:pt x="455" y="1183"/>
                  </a:cubicBezTo>
                  <a:cubicBezTo>
                    <a:pt x="455" y="773"/>
                    <a:pt x="591" y="364"/>
                    <a:pt x="591" y="364"/>
                  </a:cubicBezTo>
                  <a:lnTo>
                    <a:pt x="591" y="91"/>
                  </a:lnTo>
                  <a:cubicBezTo>
                    <a:pt x="591" y="91"/>
                    <a:pt x="137" y="410"/>
                    <a:pt x="137" y="1183"/>
                  </a:cubicBezTo>
                  <a:cubicBezTo>
                    <a:pt x="137" y="1638"/>
                    <a:pt x="546" y="2047"/>
                    <a:pt x="819" y="2320"/>
                  </a:cubicBezTo>
                  <a:lnTo>
                    <a:pt x="0" y="2320"/>
                  </a:lnTo>
                  <a:lnTo>
                    <a:pt x="0" y="2638"/>
                  </a:lnTo>
                  <a:lnTo>
                    <a:pt x="1046" y="2638"/>
                  </a:lnTo>
                  <a:lnTo>
                    <a:pt x="1046" y="4685"/>
                  </a:lnTo>
                  <a:lnTo>
                    <a:pt x="1410" y="4685"/>
                  </a:lnTo>
                  <a:lnTo>
                    <a:pt x="1410" y="2638"/>
                  </a:lnTo>
                  <a:lnTo>
                    <a:pt x="2502" y="2638"/>
                  </a:lnTo>
                  <a:lnTo>
                    <a:pt x="2502" y="2320"/>
                  </a:lnTo>
                  <a:lnTo>
                    <a:pt x="1637" y="2320"/>
                  </a:lnTo>
                  <a:cubicBezTo>
                    <a:pt x="2047" y="1956"/>
                    <a:pt x="2411" y="1547"/>
                    <a:pt x="2502" y="1137"/>
                  </a:cubicBezTo>
                  <a:cubicBezTo>
                    <a:pt x="2547" y="364"/>
                    <a:pt x="1956" y="0"/>
                    <a:pt x="1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4"/>
            <p:cNvSpPr/>
            <p:nvPr/>
          </p:nvSpPr>
          <p:spPr>
            <a:xfrm>
              <a:off x="2753150" y="2945025"/>
              <a:ext cx="44375" cy="59150"/>
            </a:xfrm>
            <a:custGeom>
              <a:avLst/>
              <a:gdLst/>
              <a:ahLst/>
              <a:cxnLst/>
              <a:rect l="l" t="t" r="r" b="b"/>
              <a:pathLst>
                <a:path w="1775" h="2366" extrusionOk="0">
                  <a:moveTo>
                    <a:pt x="1638" y="1"/>
                  </a:moveTo>
                  <a:lnTo>
                    <a:pt x="637" y="46"/>
                  </a:lnTo>
                  <a:cubicBezTo>
                    <a:pt x="637" y="46"/>
                    <a:pt x="364" y="456"/>
                    <a:pt x="182" y="865"/>
                  </a:cubicBezTo>
                  <a:cubicBezTo>
                    <a:pt x="0" y="1229"/>
                    <a:pt x="137" y="1229"/>
                    <a:pt x="137" y="1775"/>
                  </a:cubicBezTo>
                  <a:lnTo>
                    <a:pt x="137" y="2002"/>
                  </a:lnTo>
                  <a:cubicBezTo>
                    <a:pt x="137" y="2229"/>
                    <a:pt x="319" y="2366"/>
                    <a:pt x="546" y="2366"/>
                  </a:cubicBezTo>
                  <a:lnTo>
                    <a:pt x="1274" y="2366"/>
                  </a:lnTo>
                  <a:cubicBezTo>
                    <a:pt x="1547" y="2366"/>
                    <a:pt x="1774" y="2138"/>
                    <a:pt x="1729" y="1866"/>
                  </a:cubicBezTo>
                  <a:lnTo>
                    <a:pt x="1638" y="1"/>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4"/>
            <p:cNvSpPr/>
            <p:nvPr/>
          </p:nvSpPr>
          <p:spPr>
            <a:xfrm>
              <a:off x="2387025" y="2835950"/>
              <a:ext cx="63700" cy="43375"/>
            </a:xfrm>
            <a:custGeom>
              <a:avLst/>
              <a:gdLst/>
              <a:ahLst/>
              <a:cxnLst/>
              <a:rect l="l" t="t" r="r" b="b"/>
              <a:pathLst>
                <a:path w="2548" h="1735" extrusionOk="0">
                  <a:moveTo>
                    <a:pt x="1182" y="1"/>
                  </a:moveTo>
                  <a:cubicBezTo>
                    <a:pt x="983" y="1"/>
                    <a:pt x="972" y="154"/>
                    <a:pt x="547" y="225"/>
                  </a:cubicBezTo>
                  <a:lnTo>
                    <a:pt x="319" y="225"/>
                  </a:lnTo>
                  <a:cubicBezTo>
                    <a:pt x="92" y="225"/>
                    <a:pt x="1" y="453"/>
                    <a:pt x="1" y="635"/>
                  </a:cubicBezTo>
                  <a:lnTo>
                    <a:pt x="92" y="1362"/>
                  </a:lnTo>
                  <a:cubicBezTo>
                    <a:pt x="171" y="1600"/>
                    <a:pt x="355" y="1735"/>
                    <a:pt x="582" y="1735"/>
                  </a:cubicBezTo>
                  <a:cubicBezTo>
                    <a:pt x="615" y="1735"/>
                    <a:pt x="648" y="1732"/>
                    <a:pt x="683" y="1726"/>
                  </a:cubicBezTo>
                  <a:lnTo>
                    <a:pt x="2548" y="1362"/>
                  </a:lnTo>
                  <a:lnTo>
                    <a:pt x="2229" y="271"/>
                  </a:lnTo>
                  <a:cubicBezTo>
                    <a:pt x="2229" y="279"/>
                    <a:pt x="2219" y="282"/>
                    <a:pt x="2199" y="282"/>
                  </a:cubicBezTo>
                  <a:cubicBezTo>
                    <a:pt x="2102" y="282"/>
                    <a:pt x="1788" y="194"/>
                    <a:pt x="1411" y="43"/>
                  </a:cubicBezTo>
                  <a:cubicBezTo>
                    <a:pt x="1310" y="13"/>
                    <a:pt x="1239" y="1"/>
                    <a:pt x="1182" y="1"/>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4"/>
            <p:cNvSpPr/>
            <p:nvPr/>
          </p:nvSpPr>
          <p:spPr>
            <a:xfrm>
              <a:off x="2380225" y="2456125"/>
              <a:ext cx="51175" cy="674275"/>
            </a:xfrm>
            <a:custGeom>
              <a:avLst/>
              <a:gdLst/>
              <a:ahLst/>
              <a:cxnLst/>
              <a:rect l="l" t="t" r="r" b="b"/>
              <a:pathLst>
                <a:path w="2047" h="26971" extrusionOk="0">
                  <a:moveTo>
                    <a:pt x="1319" y="1"/>
                  </a:moveTo>
                  <a:cubicBezTo>
                    <a:pt x="46" y="774"/>
                    <a:pt x="0" y="1638"/>
                    <a:pt x="0" y="1638"/>
                  </a:cubicBezTo>
                  <a:lnTo>
                    <a:pt x="0" y="1683"/>
                  </a:lnTo>
                  <a:lnTo>
                    <a:pt x="0" y="2729"/>
                  </a:lnTo>
                  <a:lnTo>
                    <a:pt x="227" y="2729"/>
                  </a:lnTo>
                  <a:lnTo>
                    <a:pt x="227" y="1683"/>
                  </a:lnTo>
                  <a:cubicBezTo>
                    <a:pt x="227" y="1411"/>
                    <a:pt x="455" y="1183"/>
                    <a:pt x="728" y="1183"/>
                  </a:cubicBezTo>
                  <a:cubicBezTo>
                    <a:pt x="1001" y="1183"/>
                    <a:pt x="1228" y="1411"/>
                    <a:pt x="1228" y="1683"/>
                  </a:cubicBezTo>
                  <a:lnTo>
                    <a:pt x="1228" y="25151"/>
                  </a:lnTo>
                  <a:cubicBezTo>
                    <a:pt x="955" y="25242"/>
                    <a:pt x="682" y="25469"/>
                    <a:pt x="682" y="26015"/>
                  </a:cubicBezTo>
                  <a:cubicBezTo>
                    <a:pt x="682" y="26697"/>
                    <a:pt x="1001" y="26970"/>
                    <a:pt x="1001" y="26970"/>
                  </a:cubicBezTo>
                  <a:cubicBezTo>
                    <a:pt x="1001" y="26970"/>
                    <a:pt x="819" y="26515"/>
                    <a:pt x="910" y="26015"/>
                  </a:cubicBezTo>
                  <a:cubicBezTo>
                    <a:pt x="955" y="25378"/>
                    <a:pt x="1319" y="25333"/>
                    <a:pt x="1364" y="25333"/>
                  </a:cubicBezTo>
                  <a:cubicBezTo>
                    <a:pt x="1410" y="25333"/>
                    <a:pt x="1774" y="25378"/>
                    <a:pt x="1819" y="26015"/>
                  </a:cubicBezTo>
                  <a:cubicBezTo>
                    <a:pt x="1865" y="26515"/>
                    <a:pt x="1683" y="26970"/>
                    <a:pt x="1683" y="26970"/>
                  </a:cubicBezTo>
                  <a:cubicBezTo>
                    <a:pt x="1683" y="26970"/>
                    <a:pt x="2047" y="26652"/>
                    <a:pt x="2047" y="26015"/>
                  </a:cubicBezTo>
                  <a:cubicBezTo>
                    <a:pt x="2047" y="25515"/>
                    <a:pt x="1774" y="25287"/>
                    <a:pt x="1455" y="25242"/>
                  </a:cubicBezTo>
                  <a:lnTo>
                    <a:pt x="1455" y="1683"/>
                  </a:lnTo>
                  <a:cubicBezTo>
                    <a:pt x="1455" y="1274"/>
                    <a:pt x="1137" y="956"/>
                    <a:pt x="728" y="956"/>
                  </a:cubicBezTo>
                  <a:cubicBezTo>
                    <a:pt x="637" y="956"/>
                    <a:pt x="546" y="956"/>
                    <a:pt x="455" y="1001"/>
                  </a:cubicBezTo>
                  <a:cubicBezTo>
                    <a:pt x="637" y="774"/>
                    <a:pt x="910" y="455"/>
                    <a:pt x="1364" y="137"/>
                  </a:cubicBezTo>
                  <a:cubicBezTo>
                    <a:pt x="1410" y="92"/>
                    <a:pt x="1410" y="46"/>
                    <a:pt x="1410" y="46"/>
                  </a:cubicBezTo>
                  <a:cubicBezTo>
                    <a:pt x="1364" y="1"/>
                    <a:pt x="1319" y="1"/>
                    <a:pt x="1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4"/>
            <p:cNvSpPr/>
            <p:nvPr/>
          </p:nvSpPr>
          <p:spPr>
            <a:xfrm>
              <a:off x="2590550" y="2757425"/>
              <a:ext cx="155800" cy="6850"/>
            </a:xfrm>
            <a:custGeom>
              <a:avLst/>
              <a:gdLst/>
              <a:ahLst/>
              <a:cxnLst/>
              <a:rect l="l" t="t" r="r" b="b"/>
              <a:pathLst>
                <a:path w="6232" h="274" extrusionOk="0">
                  <a:moveTo>
                    <a:pt x="1" y="1"/>
                  </a:moveTo>
                  <a:lnTo>
                    <a:pt x="46" y="274"/>
                  </a:lnTo>
                  <a:lnTo>
                    <a:pt x="6141" y="274"/>
                  </a:lnTo>
                  <a:lnTo>
                    <a:pt x="6232"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4"/>
            <p:cNvSpPr/>
            <p:nvPr/>
          </p:nvSpPr>
          <p:spPr>
            <a:xfrm>
              <a:off x="2632625" y="2518025"/>
              <a:ext cx="78475" cy="139425"/>
            </a:xfrm>
            <a:custGeom>
              <a:avLst/>
              <a:gdLst/>
              <a:ahLst/>
              <a:cxnLst/>
              <a:rect l="l" t="t" r="r" b="b"/>
              <a:pathLst>
                <a:path w="3139" h="5577" extrusionOk="0">
                  <a:moveTo>
                    <a:pt x="1215" y="0"/>
                  </a:moveTo>
                  <a:cubicBezTo>
                    <a:pt x="773" y="0"/>
                    <a:pt x="410" y="263"/>
                    <a:pt x="410" y="799"/>
                  </a:cubicBezTo>
                  <a:cubicBezTo>
                    <a:pt x="410" y="1800"/>
                    <a:pt x="1501" y="1118"/>
                    <a:pt x="1501" y="2164"/>
                  </a:cubicBezTo>
                  <a:cubicBezTo>
                    <a:pt x="1501" y="3255"/>
                    <a:pt x="1" y="3437"/>
                    <a:pt x="1" y="4529"/>
                  </a:cubicBezTo>
                  <a:cubicBezTo>
                    <a:pt x="1" y="5509"/>
                    <a:pt x="1150" y="5576"/>
                    <a:pt x="1467" y="5576"/>
                  </a:cubicBezTo>
                  <a:cubicBezTo>
                    <a:pt x="1517" y="5576"/>
                    <a:pt x="1547" y="5575"/>
                    <a:pt x="1547" y="5575"/>
                  </a:cubicBezTo>
                  <a:lnTo>
                    <a:pt x="1547" y="4392"/>
                  </a:lnTo>
                  <a:cubicBezTo>
                    <a:pt x="1547" y="3892"/>
                    <a:pt x="1911" y="4074"/>
                    <a:pt x="2411" y="3437"/>
                  </a:cubicBezTo>
                  <a:cubicBezTo>
                    <a:pt x="2911" y="2846"/>
                    <a:pt x="3139" y="2300"/>
                    <a:pt x="2593" y="981"/>
                  </a:cubicBezTo>
                  <a:cubicBezTo>
                    <a:pt x="2304" y="332"/>
                    <a:pt x="1711"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4"/>
            <p:cNvSpPr/>
            <p:nvPr/>
          </p:nvSpPr>
          <p:spPr>
            <a:xfrm>
              <a:off x="2545075" y="2524350"/>
              <a:ext cx="110325" cy="44375"/>
            </a:xfrm>
            <a:custGeom>
              <a:avLst/>
              <a:gdLst/>
              <a:ahLst/>
              <a:cxnLst/>
              <a:rect l="l" t="t" r="r" b="b"/>
              <a:pathLst>
                <a:path w="4413" h="1775" extrusionOk="0">
                  <a:moveTo>
                    <a:pt x="4094" y="0"/>
                  </a:moveTo>
                  <a:lnTo>
                    <a:pt x="4094" y="0"/>
                  </a:lnTo>
                  <a:cubicBezTo>
                    <a:pt x="4094" y="1"/>
                    <a:pt x="3730" y="410"/>
                    <a:pt x="3275" y="546"/>
                  </a:cubicBezTo>
                  <a:cubicBezTo>
                    <a:pt x="2911" y="728"/>
                    <a:pt x="1774" y="774"/>
                    <a:pt x="1001" y="774"/>
                  </a:cubicBezTo>
                  <a:cubicBezTo>
                    <a:pt x="46" y="774"/>
                    <a:pt x="1" y="1774"/>
                    <a:pt x="1" y="1774"/>
                  </a:cubicBezTo>
                  <a:cubicBezTo>
                    <a:pt x="1" y="1774"/>
                    <a:pt x="501" y="1319"/>
                    <a:pt x="1365" y="1228"/>
                  </a:cubicBezTo>
                  <a:cubicBezTo>
                    <a:pt x="1911" y="1183"/>
                    <a:pt x="4412" y="1137"/>
                    <a:pt x="4412" y="1137"/>
                  </a:cubicBezTo>
                  <a:cubicBezTo>
                    <a:pt x="4412" y="1137"/>
                    <a:pt x="4048" y="1092"/>
                    <a:pt x="3957" y="683"/>
                  </a:cubicBezTo>
                  <a:cubicBezTo>
                    <a:pt x="3912" y="410"/>
                    <a:pt x="4094" y="1"/>
                    <a:pt x="4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4"/>
            <p:cNvSpPr/>
            <p:nvPr/>
          </p:nvSpPr>
          <p:spPr>
            <a:xfrm>
              <a:off x="2653400" y="2526550"/>
              <a:ext cx="19050" cy="9275"/>
            </a:xfrm>
            <a:custGeom>
              <a:avLst/>
              <a:gdLst/>
              <a:ahLst/>
              <a:cxnLst/>
              <a:rect l="l" t="t" r="r" b="b"/>
              <a:pathLst>
                <a:path w="762" h="371" extrusionOk="0">
                  <a:moveTo>
                    <a:pt x="342" y="0"/>
                  </a:moveTo>
                  <a:cubicBezTo>
                    <a:pt x="7" y="0"/>
                    <a:pt x="1" y="370"/>
                    <a:pt x="224" y="370"/>
                  </a:cubicBezTo>
                  <a:cubicBezTo>
                    <a:pt x="236" y="370"/>
                    <a:pt x="248" y="369"/>
                    <a:pt x="261" y="367"/>
                  </a:cubicBezTo>
                  <a:cubicBezTo>
                    <a:pt x="534" y="322"/>
                    <a:pt x="761" y="231"/>
                    <a:pt x="761" y="231"/>
                  </a:cubicBezTo>
                  <a:cubicBezTo>
                    <a:pt x="761" y="231"/>
                    <a:pt x="625" y="94"/>
                    <a:pt x="398" y="3"/>
                  </a:cubicBezTo>
                  <a:cubicBezTo>
                    <a:pt x="378" y="1"/>
                    <a:pt x="359" y="0"/>
                    <a:pt x="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4"/>
            <p:cNvSpPr/>
            <p:nvPr/>
          </p:nvSpPr>
          <p:spPr>
            <a:xfrm>
              <a:off x="2539400" y="3003025"/>
              <a:ext cx="199000" cy="253575"/>
            </a:xfrm>
            <a:custGeom>
              <a:avLst/>
              <a:gdLst/>
              <a:ahLst/>
              <a:cxnLst/>
              <a:rect l="l" t="t" r="r" b="b"/>
              <a:pathLst>
                <a:path w="7960" h="10143" extrusionOk="0">
                  <a:moveTo>
                    <a:pt x="0" y="0"/>
                  </a:moveTo>
                  <a:lnTo>
                    <a:pt x="0" y="10142"/>
                  </a:lnTo>
                  <a:lnTo>
                    <a:pt x="7959" y="10142"/>
                  </a:lnTo>
                  <a:lnTo>
                    <a:pt x="7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4"/>
            <p:cNvSpPr/>
            <p:nvPr/>
          </p:nvSpPr>
          <p:spPr>
            <a:xfrm>
              <a:off x="2553050" y="3020075"/>
              <a:ext cx="170550" cy="220600"/>
            </a:xfrm>
            <a:custGeom>
              <a:avLst/>
              <a:gdLst/>
              <a:ahLst/>
              <a:cxnLst/>
              <a:rect l="l" t="t" r="r" b="b"/>
              <a:pathLst>
                <a:path w="6822" h="8824" extrusionOk="0">
                  <a:moveTo>
                    <a:pt x="0" y="1"/>
                  </a:moveTo>
                  <a:lnTo>
                    <a:pt x="0" y="8824"/>
                  </a:lnTo>
                  <a:lnTo>
                    <a:pt x="3138" y="8824"/>
                  </a:lnTo>
                  <a:lnTo>
                    <a:pt x="3138" y="3639"/>
                  </a:lnTo>
                  <a:lnTo>
                    <a:pt x="6822" y="3639"/>
                  </a:lnTo>
                  <a:lnTo>
                    <a:pt x="682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4"/>
            <p:cNvSpPr/>
            <p:nvPr/>
          </p:nvSpPr>
          <p:spPr>
            <a:xfrm>
              <a:off x="2631500" y="3111025"/>
              <a:ext cx="93250" cy="129650"/>
            </a:xfrm>
            <a:custGeom>
              <a:avLst/>
              <a:gdLst/>
              <a:ahLst/>
              <a:cxnLst/>
              <a:rect l="l" t="t" r="r" b="b"/>
              <a:pathLst>
                <a:path w="3730" h="5186" extrusionOk="0">
                  <a:moveTo>
                    <a:pt x="0" y="1"/>
                  </a:moveTo>
                  <a:lnTo>
                    <a:pt x="0" y="5186"/>
                  </a:lnTo>
                  <a:lnTo>
                    <a:pt x="3729" y="5186"/>
                  </a:lnTo>
                  <a:lnTo>
                    <a:pt x="37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4"/>
            <p:cNvSpPr/>
            <p:nvPr/>
          </p:nvSpPr>
          <p:spPr>
            <a:xfrm>
              <a:off x="2334725" y="3256575"/>
              <a:ext cx="420725" cy="35275"/>
            </a:xfrm>
            <a:custGeom>
              <a:avLst/>
              <a:gdLst/>
              <a:ahLst/>
              <a:cxnLst/>
              <a:rect l="l" t="t" r="r" b="b"/>
              <a:pathLst>
                <a:path w="16829" h="1411" extrusionOk="0">
                  <a:moveTo>
                    <a:pt x="1" y="0"/>
                  </a:moveTo>
                  <a:lnTo>
                    <a:pt x="1" y="1410"/>
                  </a:lnTo>
                  <a:lnTo>
                    <a:pt x="16828" y="1410"/>
                  </a:lnTo>
                  <a:lnTo>
                    <a:pt x="168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4"/>
            <p:cNvSpPr/>
            <p:nvPr/>
          </p:nvSpPr>
          <p:spPr>
            <a:xfrm>
              <a:off x="2343825" y="3266800"/>
              <a:ext cx="403675" cy="13675"/>
            </a:xfrm>
            <a:custGeom>
              <a:avLst/>
              <a:gdLst/>
              <a:ahLst/>
              <a:cxnLst/>
              <a:rect l="l" t="t" r="r" b="b"/>
              <a:pathLst>
                <a:path w="16147" h="547" extrusionOk="0">
                  <a:moveTo>
                    <a:pt x="1" y="1"/>
                  </a:moveTo>
                  <a:lnTo>
                    <a:pt x="1" y="546"/>
                  </a:lnTo>
                  <a:lnTo>
                    <a:pt x="16146" y="546"/>
                  </a:lnTo>
                  <a:lnTo>
                    <a:pt x="161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 name="Google Shape;1372;p44"/>
          <p:cNvGrpSpPr/>
          <p:nvPr/>
        </p:nvGrpSpPr>
        <p:grpSpPr>
          <a:xfrm>
            <a:off x="7167046" y="2981235"/>
            <a:ext cx="1423615" cy="1825614"/>
            <a:chOff x="453100" y="3823025"/>
            <a:chExt cx="898350" cy="1152025"/>
          </a:xfrm>
        </p:grpSpPr>
        <p:sp>
          <p:nvSpPr>
            <p:cNvPr id="1373" name="Google Shape;1373;p44"/>
            <p:cNvSpPr/>
            <p:nvPr/>
          </p:nvSpPr>
          <p:spPr>
            <a:xfrm>
              <a:off x="686000" y="4291450"/>
              <a:ext cx="191350" cy="195625"/>
            </a:xfrm>
            <a:custGeom>
              <a:avLst/>
              <a:gdLst/>
              <a:ahLst/>
              <a:cxnLst/>
              <a:rect l="l" t="t" r="r" b="b"/>
              <a:pathLst>
                <a:path w="7654" h="7825" extrusionOk="0">
                  <a:moveTo>
                    <a:pt x="5755" y="0"/>
                  </a:moveTo>
                  <a:cubicBezTo>
                    <a:pt x="5139" y="0"/>
                    <a:pt x="4381" y="154"/>
                    <a:pt x="3494" y="616"/>
                  </a:cubicBezTo>
                  <a:cubicBezTo>
                    <a:pt x="1054" y="1892"/>
                    <a:pt x="611" y="2834"/>
                    <a:pt x="278" y="4442"/>
                  </a:cubicBezTo>
                  <a:cubicBezTo>
                    <a:pt x="1" y="5829"/>
                    <a:pt x="334" y="6938"/>
                    <a:pt x="334" y="6938"/>
                  </a:cubicBezTo>
                  <a:lnTo>
                    <a:pt x="1165" y="5773"/>
                  </a:lnTo>
                  <a:lnTo>
                    <a:pt x="1165" y="5773"/>
                  </a:lnTo>
                  <a:cubicBezTo>
                    <a:pt x="1165" y="5773"/>
                    <a:pt x="999" y="6605"/>
                    <a:pt x="1054" y="7049"/>
                  </a:cubicBezTo>
                  <a:cubicBezTo>
                    <a:pt x="1110" y="7492"/>
                    <a:pt x="1443" y="7825"/>
                    <a:pt x="1443" y="7825"/>
                  </a:cubicBezTo>
                  <a:cubicBezTo>
                    <a:pt x="1443" y="7825"/>
                    <a:pt x="1942" y="4110"/>
                    <a:pt x="3328" y="2723"/>
                  </a:cubicBezTo>
                  <a:cubicBezTo>
                    <a:pt x="5158" y="838"/>
                    <a:pt x="7265" y="838"/>
                    <a:pt x="7265" y="838"/>
                  </a:cubicBezTo>
                  <a:lnTo>
                    <a:pt x="7653" y="616"/>
                  </a:lnTo>
                  <a:cubicBezTo>
                    <a:pt x="7653" y="616"/>
                    <a:pt x="6988" y="0"/>
                    <a:pt x="5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4"/>
            <p:cNvSpPr/>
            <p:nvPr/>
          </p:nvSpPr>
          <p:spPr>
            <a:xfrm>
              <a:off x="939700" y="4291450"/>
              <a:ext cx="189950" cy="195625"/>
            </a:xfrm>
            <a:custGeom>
              <a:avLst/>
              <a:gdLst/>
              <a:ahLst/>
              <a:cxnLst/>
              <a:rect l="l" t="t" r="r" b="b"/>
              <a:pathLst>
                <a:path w="7598" h="7825" extrusionOk="0">
                  <a:moveTo>
                    <a:pt x="1873" y="0"/>
                  </a:moveTo>
                  <a:cubicBezTo>
                    <a:pt x="641" y="0"/>
                    <a:pt x="0" y="616"/>
                    <a:pt x="0" y="616"/>
                  </a:cubicBezTo>
                  <a:lnTo>
                    <a:pt x="333" y="838"/>
                  </a:lnTo>
                  <a:cubicBezTo>
                    <a:pt x="333" y="838"/>
                    <a:pt x="2440" y="838"/>
                    <a:pt x="4270" y="2723"/>
                  </a:cubicBezTo>
                  <a:cubicBezTo>
                    <a:pt x="5656" y="4110"/>
                    <a:pt x="6155" y="7825"/>
                    <a:pt x="6155" y="7825"/>
                  </a:cubicBezTo>
                  <a:cubicBezTo>
                    <a:pt x="6155" y="7825"/>
                    <a:pt x="6488" y="7492"/>
                    <a:pt x="6544" y="7049"/>
                  </a:cubicBezTo>
                  <a:cubicBezTo>
                    <a:pt x="6654" y="6605"/>
                    <a:pt x="6433" y="5773"/>
                    <a:pt x="6433" y="5773"/>
                  </a:cubicBezTo>
                  <a:lnTo>
                    <a:pt x="6433" y="5773"/>
                  </a:lnTo>
                  <a:lnTo>
                    <a:pt x="7264" y="6938"/>
                  </a:lnTo>
                  <a:cubicBezTo>
                    <a:pt x="7264" y="6938"/>
                    <a:pt x="7597" y="5829"/>
                    <a:pt x="7320" y="4442"/>
                  </a:cubicBezTo>
                  <a:cubicBezTo>
                    <a:pt x="6987" y="2834"/>
                    <a:pt x="6544" y="1892"/>
                    <a:pt x="4159" y="616"/>
                  </a:cubicBezTo>
                  <a:cubicBezTo>
                    <a:pt x="3253" y="154"/>
                    <a:pt x="2489" y="0"/>
                    <a:pt x="18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4"/>
            <p:cNvSpPr/>
            <p:nvPr/>
          </p:nvSpPr>
          <p:spPr>
            <a:xfrm>
              <a:off x="759475" y="4306850"/>
              <a:ext cx="129225" cy="230150"/>
            </a:xfrm>
            <a:custGeom>
              <a:avLst/>
              <a:gdLst/>
              <a:ahLst/>
              <a:cxnLst/>
              <a:rect l="l" t="t" r="r" b="b"/>
              <a:pathLst>
                <a:path w="5169" h="9206" extrusionOk="0">
                  <a:moveTo>
                    <a:pt x="3685" y="0"/>
                  </a:moveTo>
                  <a:cubicBezTo>
                    <a:pt x="3389" y="0"/>
                    <a:pt x="3069" y="56"/>
                    <a:pt x="2773" y="222"/>
                  </a:cubicBezTo>
                  <a:cubicBezTo>
                    <a:pt x="999" y="1054"/>
                    <a:pt x="278" y="2385"/>
                    <a:pt x="56" y="4048"/>
                  </a:cubicBezTo>
                  <a:cubicBezTo>
                    <a:pt x="1" y="4714"/>
                    <a:pt x="167" y="5767"/>
                    <a:pt x="444" y="6710"/>
                  </a:cubicBezTo>
                  <a:cubicBezTo>
                    <a:pt x="666" y="6100"/>
                    <a:pt x="1165" y="5601"/>
                    <a:pt x="1165" y="5601"/>
                  </a:cubicBezTo>
                  <a:lnTo>
                    <a:pt x="1165" y="5601"/>
                  </a:lnTo>
                  <a:cubicBezTo>
                    <a:pt x="1165" y="5601"/>
                    <a:pt x="555" y="6599"/>
                    <a:pt x="722" y="7652"/>
                  </a:cubicBezTo>
                  <a:cubicBezTo>
                    <a:pt x="943" y="8262"/>
                    <a:pt x="1221" y="8651"/>
                    <a:pt x="1831" y="9205"/>
                  </a:cubicBezTo>
                  <a:cubicBezTo>
                    <a:pt x="1831" y="9205"/>
                    <a:pt x="1387" y="6710"/>
                    <a:pt x="2330" y="3882"/>
                  </a:cubicBezTo>
                  <a:cubicBezTo>
                    <a:pt x="2999" y="1921"/>
                    <a:pt x="3793" y="620"/>
                    <a:pt x="4532" y="620"/>
                  </a:cubicBezTo>
                  <a:cubicBezTo>
                    <a:pt x="4650" y="620"/>
                    <a:pt x="4766" y="653"/>
                    <a:pt x="4880" y="721"/>
                  </a:cubicBezTo>
                  <a:cubicBezTo>
                    <a:pt x="4948" y="763"/>
                    <a:pt x="4992" y="781"/>
                    <a:pt x="5019" y="781"/>
                  </a:cubicBezTo>
                  <a:cubicBezTo>
                    <a:pt x="5169" y="781"/>
                    <a:pt x="4770" y="222"/>
                    <a:pt x="4770" y="222"/>
                  </a:cubicBezTo>
                  <a:cubicBezTo>
                    <a:pt x="4770" y="222"/>
                    <a:pt x="4277" y="0"/>
                    <a:pt x="3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4"/>
            <p:cNvSpPr/>
            <p:nvPr/>
          </p:nvSpPr>
          <p:spPr>
            <a:xfrm>
              <a:off x="926950" y="4306850"/>
              <a:ext cx="130600" cy="230150"/>
            </a:xfrm>
            <a:custGeom>
              <a:avLst/>
              <a:gdLst/>
              <a:ahLst/>
              <a:cxnLst/>
              <a:rect l="l" t="t" r="r" b="b"/>
              <a:pathLst>
                <a:path w="5224" h="9206" extrusionOk="0">
                  <a:moveTo>
                    <a:pt x="1500" y="0"/>
                  </a:moveTo>
                  <a:cubicBezTo>
                    <a:pt x="892" y="0"/>
                    <a:pt x="399" y="222"/>
                    <a:pt x="399" y="222"/>
                  </a:cubicBezTo>
                  <a:cubicBezTo>
                    <a:pt x="399" y="222"/>
                    <a:pt x="0" y="781"/>
                    <a:pt x="150" y="781"/>
                  </a:cubicBezTo>
                  <a:cubicBezTo>
                    <a:pt x="177" y="781"/>
                    <a:pt x="221" y="763"/>
                    <a:pt x="289" y="721"/>
                  </a:cubicBezTo>
                  <a:cubicBezTo>
                    <a:pt x="403" y="653"/>
                    <a:pt x="519" y="620"/>
                    <a:pt x="637" y="620"/>
                  </a:cubicBezTo>
                  <a:cubicBezTo>
                    <a:pt x="1376" y="620"/>
                    <a:pt x="2170" y="1921"/>
                    <a:pt x="2839" y="3882"/>
                  </a:cubicBezTo>
                  <a:cubicBezTo>
                    <a:pt x="3837" y="6710"/>
                    <a:pt x="3338" y="9205"/>
                    <a:pt x="3338" y="9205"/>
                  </a:cubicBezTo>
                  <a:cubicBezTo>
                    <a:pt x="3948" y="8651"/>
                    <a:pt x="4226" y="8262"/>
                    <a:pt x="4447" y="7652"/>
                  </a:cubicBezTo>
                  <a:cubicBezTo>
                    <a:pt x="4614" y="6599"/>
                    <a:pt x="4004" y="5601"/>
                    <a:pt x="4004" y="5601"/>
                  </a:cubicBezTo>
                  <a:lnTo>
                    <a:pt x="4004" y="5601"/>
                  </a:lnTo>
                  <a:cubicBezTo>
                    <a:pt x="4004" y="5601"/>
                    <a:pt x="4503" y="6100"/>
                    <a:pt x="4725" y="6710"/>
                  </a:cubicBezTo>
                  <a:cubicBezTo>
                    <a:pt x="5002" y="5767"/>
                    <a:pt x="5224" y="4714"/>
                    <a:pt x="5113" y="4048"/>
                  </a:cubicBezTo>
                  <a:cubicBezTo>
                    <a:pt x="4946" y="2385"/>
                    <a:pt x="4170" y="1054"/>
                    <a:pt x="2451" y="222"/>
                  </a:cubicBezTo>
                  <a:cubicBezTo>
                    <a:pt x="2137" y="56"/>
                    <a:pt x="1804" y="0"/>
                    <a:pt x="1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4"/>
            <p:cNvSpPr/>
            <p:nvPr/>
          </p:nvSpPr>
          <p:spPr>
            <a:xfrm>
              <a:off x="873150" y="4291600"/>
              <a:ext cx="58250" cy="683450"/>
            </a:xfrm>
            <a:custGeom>
              <a:avLst/>
              <a:gdLst/>
              <a:ahLst/>
              <a:cxnLst/>
              <a:rect l="l" t="t" r="r" b="b"/>
              <a:pathLst>
                <a:path w="2330" h="27338" extrusionOk="0">
                  <a:moveTo>
                    <a:pt x="1" y="0"/>
                  </a:moveTo>
                  <a:lnTo>
                    <a:pt x="1" y="27338"/>
                  </a:lnTo>
                  <a:lnTo>
                    <a:pt x="2330" y="27338"/>
                  </a:lnTo>
                  <a:lnTo>
                    <a:pt x="233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4"/>
            <p:cNvSpPr/>
            <p:nvPr/>
          </p:nvSpPr>
          <p:spPr>
            <a:xfrm>
              <a:off x="519650" y="4169025"/>
              <a:ext cx="353525" cy="151700"/>
            </a:xfrm>
            <a:custGeom>
              <a:avLst/>
              <a:gdLst/>
              <a:ahLst/>
              <a:cxnLst/>
              <a:rect l="l" t="t" r="r" b="b"/>
              <a:pathLst>
                <a:path w="14141" h="6068" extrusionOk="0">
                  <a:moveTo>
                    <a:pt x="5260" y="0"/>
                  </a:moveTo>
                  <a:cubicBezTo>
                    <a:pt x="4993" y="0"/>
                    <a:pt x="4719" y="8"/>
                    <a:pt x="4437" y="24"/>
                  </a:cubicBezTo>
                  <a:cubicBezTo>
                    <a:pt x="3771" y="134"/>
                    <a:pt x="2496" y="744"/>
                    <a:pt x="2108" y="1077"/>
                  </a:cubicBezTo>
                  <a:lnTo>
                    <a:pt x="2773" y="2463"/>
                  </a:lnTo>
                  <a:cubicBezTo>
                    <a:pt x="2773" y="2463"/>
                    <a:pt x="1886" y="2242"/>
                    <a:pt x="1054" y="2242"/>
                  </a:cubicBezTo>
                  <a:cubicBezTo>
                    <a:pt x="1" y="4127"/>
                    <a:pt x="278" y="6068"/>
                    <a:pt x="278" y="6068"/>
                  </a:cubicBezTo>
                  <a:cubicBezTo>
                    <a:pt x="278" y="6068"/>
                    <a:pt x="3081" y="2938"/>
                    <a:pt x="6799" y="2938"/>
                  </a:cubicBezTo>
                  <a:cubicBezTo>
                    <a:pt x="7133" y="2938"/>
                    <a:pt x="7473" y="2963"/>
                    <a:pt x="7819" y="3018"/>
                  </a:cubicBezTo>
                  <a:cubicBezTo>
                    <a:pt x="12089" y="3739"/>
                    <a:pt x="14141" y="5680"/>
                    <a:pt x="14141" y="5680"/>
                  </a:cubicBezTo>
                  <a:cubicBezTo>
                    <a:pt x="14141" y="5680"/>
                    <a:pt x="12592" y="0"/>
                    <a:pt x="5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4"/>
            <p:cNvSpPr/>
            <p:nvPr/>
          </p:nvSpPr>
          <p:spPr>
            <a:xfrm>
              <a:off x="939700" y="4169025"/>
              <a:ext cx="353525" cy="151700"/>
            </a:xfrm>
            <a:custGeom>
              <a:avLst/>
              <a:gdLst/>
              <a:ahLst/>
              <a:cxnLst/>
              <a:rect l="l" t="t" r="r" b="b"/>
              <a:pathLst>
                <a:path w="14141" h="6068" extrusionOk="0">
                  <a:moveTo>
                    <a:pt x="8881" y="0"/>
                  </a:moveTo>
                  <a:cubicBezTo>
                    <a:pt x="1549" y="0"/>
                    <a:pt x="0" y="5680"/>
                    <a:pt x="0" y="5680"/>
                  </a:cubicBezTo>
                  <a:cubicBezTo>
                    <a:pt x="0" y="5680"/>
                    <a:pt x="2052" y="3739"/>
                    <a:pt x="6266" y="3018"/>
                  </a:cubicBezTo>
                  <a:cubicBezTo>
                    <a:pt x="6617" y="2963"/>
                    <a:pt x="6962" y="2938"/>
                    <a:pt x="7299" y="2938"/>
                  </a:cubicBezTo>
                  <a:cubicBezTo>
                    <a:pt x="11061" y="2938"/>
                    <a:pt x="13863" y="6068"/>
                    <a:pt x="13863" y="6068"/>
                  </a:cubicBezTo>
                  <a:cubicBezTo>
                    <a:pt x="13863" y="6068"/>
                    <a:pt x="14140" y="4127"/>
                    <a:pt x="13087" y="2242"/>
                  </a:cubicBezTo>
                  <a:cubicBezTo>
                    <a:pt x="12255" y="2242"/>
                    <a:pt x="11368" y="2463"/>
                    <a:pt x="11368" y="2463"/>
                  </a:cubicBezTo>
                  <a:lnTo>
                    <a:pt x="12033" y="1077"/>
                  </a:lnTo>
                  <a:cubicBezTo>
                    <a:pt x="11645" y="744"/>
                    <a:pt x="10370" y="134"/>
                    <a:pt x="9704" y="24"/>
                  </a:cubicBezTo>
                  <a:cubicBezTo>
                    <a:pt x="9422" y="8"/>
                    <a:pt x="9148" y="0"/>
                    <a:pt x="88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4"/>
            <p:cNvSpPr/>
            <p:nvPr/>
          </p:nvSpPr>
          <p:spPr>
            <a:xfrm>
              <a:off x="453100" y="4058700"/>
              <a:ext cx="435325" cy="288375"/>
            </a:xfrm>
            <a:custGeom>
              <a:avLst/>
              <a:gdLst/>
              <a:ahLst/>
              <a:cxnLst/>
              <a:rect l="l" t="t" r="r" b="b"/>
              <a:pathLst>
                <a:path w="17413" h="11535" extrusionOk="0">
                  <a:moveTo>
                    <a:pt x="10093" y="0"/>
                  </a:moveTo>
                  <a:cubicBezTo>
                    <a:pt x="10093" y="0"/>
                    <a:pt x="9650" y="1109"/>
                    <a:pt x="9261" y="2496"/>
                  </a:cubicBezTo>
                  <a:cubicBezTo>
                    <a:pt x="8540" y="832"/>
                    <a:pt x="8041" y="278"/>
                    <a:pt x="8041" y="278"/>
                  </a:cubicBezTo>
                  <a:cubicBezTo>
                    <a:pt x="8041" y="278"/>
                    <a:pt x="7330" y="118"/>
                    <a:pt x="6242" y="118"/>
                  </a:cubicBezTo>
                  <a:cubicBezTo>
                    <a:pt x="5203" y="118"/>
                    <a:pt x="3821" y="264"/>
                    <a:pt x="2385" y="832"/>
                  </a:cubicBezTo>
                  <a:cubicBezTo>
                    <a:pt x="722" y="1553"/>
                    <a:pt x="1" y="3161"/>
                    <a:pt x="1" y="3161"/>
                  </a:cubicBezTo>
                  <a:cubicBezTo>
                    <a:pt x="1" y="3161"/>
                    <a:pt x="8818" y="3328"/>
                    <a:pt x="12699" y="6377"/>
                  </a:cubicBezTo>
                  <a:cubicBezTo>
                    <a:pt x="16581" y="9372"/>
                    <a:pt x="16803" y="11534"/>
                    <a:pt x="16803" y="11534"/>
                  </a:cubicBezTo>
                  <a:cubicBezTo>
                    <a:pt x="16803" y="11534"/>
                    <a:pt x="17413" y="9649"/>
                    <a:pt x="17080" y="8041"/>
                  </a:cubicBezTo>
                  <a:cubicBezTo>
                    <a:pt x="16470" y="5324"/>
                    <a:pt x="14973" y="3882"/>
                    <a:pt x="14973" y="3882"/>
                  </a:cubicBezTo>
                  <a:lnTo>
                    <a:pt x="13753" y="4991"/>
                  </a:lnTo>
                  <a:cubicBezTo>
                    <a:pt x="13476" y="1387"/>
                    <a:pt x="10093" y="0"/>
                    <a:pt x="10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4"/>
            <p:cNvSpPr/>
            <p:nvPr/>
          </p:nvSpPr>
          <p:spPr>
            <a:xfrm>
              <a:off x="914750" y="4058700"/>
              <a:ext cx="436700" cy="288375"/>
            </a:xfrm>
            <a:custGeom>
              <a:avLst/>
              <a:gdLst/>
              <a:ahLst/>
              <a:cxnLst/>
              <a:rect l="l" t="t" r="r" b="b"/>
              <a:pathLst>
                <a:path w="17468" h="11535" extrusionOk="0">
                  <a:moveTo>
                    <a:pt x="7431" y="0"/>
                  </a:moveTo>
                  <a:cubicBezTo>
                    <a:pt x="7431" y="0"/>
                    <a:pt x="4048" y="1387"/>
                    <a:pt x="3771" y="4991"/>
                  </a:cubicBezTo>
                  <a:lnTo>
                    <a:pt x="2496" y="3882"/>
                  </a:lnTo>
                  <a:cubicBezTo>
                    <a:pt x="2496" y="3882"/>
                    <a:pt x="1054" y="5324"/>
                    <a:pt x="444" y="8041"/>
                  </a:cubicBezTo>
                  <a:cubicBezTo>
                    <a:pt x="0" y="9649"/>
                    <a:pt x="721" y="11534"/>
                    <a:pt x="721" y="11534"/>
                  </a:cubicBezTo>
                  <a:cubicBezTo>
                    <a:pt x="721" y="11534"/>
                    <a:pt x="887" y="9372"/>
                    <a:pt x="4769" y="6377"/>
                  </a:cubicBezTo>
                  <a:cubicBezTo>
                    <a:pt x="8651" y="3328"/>
                    <a:pt x="17467" y="3161"/>
                    <a:pt x="17467" y="3161"/>
                  </a:cubicBezTo>
                  <a:cubicBezTo>
                    <a:pt x="17467" y="3161"/>
                    <a:pt x="16802" y="1553"/>
                    <a:pt x="15138" y="832"/>
                  </a:cubicBezTo>
                  <a:cubicBezTo>
                    <a:pt x="13703" y="264"/>
                    <a:pt x="12308" y="118"/>
                    <a:pt x="11255" y="118"/>
                  </a:cubicBezTo>
                  <a:cubicBezTo>
                    <a:pt x="10153" y="118"/>
                    <a:pt x="9427" y="278"/>
                    <a:pt x="9427" y="278"/>
                  </a:cubicBezTo>
                  <a:cubicBezTo>
                    <a:pt x="9427" y="278"/>
                    <a:pt x="8928" y="832"/>
                    <a:pt x="8262" y="2496"/>
                  </a:cubicBezTo>
                  <a:cubicBezTo>
                    <a:pt x="7819" y="1109"/>
                    <a:pt x="7431" y="0"/>
                    <a:pt x="74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4"/>
            <p:cNvSpPr/>
            <p:nvPr/>
          </p:nvSpPr>
          <p:spPr>
            <a:xfrm>
              <a:off x="554300" y="3900675"/>
              <a:ext cx="357700" cy="446400"/>
            </a:xfrm>
            <a:custGeom>
              <a:avLst/>
              <a:gdLst/>
              <a:ahLst/>
              <a:cxnLst/>
              <a:rect l="l" t="t" r="r" b="b"/>
              <a:pathLst>
                <a:path w="14308" h="17856" extrusionOk="0">
                  <a:moveTo>
                    <a:pt x="2829" y="0"/>
                  </a:moveTo>
                  <a:cubicBezTo>
                    <a:pt x="1387" y="111"/>
                    <a:pt x="1" y="610"/>
                    <a:pt x="1" y="610"/>
                  </a:cubicBezTo>
                  <a:cubicBezTo>
                    <a:pt x="1" y="610"/>
                    <a:pt x="3827" y="2384"/>
                    <a:pt x="6322" y="5157"/>
                  </a:cubicBezTo>
                  <a:cubicBezTo>
                    <a:pt x="12145" y="11534"/>
                    <a:pt x="13087" y="17855"/>
                    <a:pt x="13087" y="17855"/>
                  </a:cubicBezTo>
                  <a:cubicBezTo>
                    <a:pt x="13087" y="17855"/>
                    <a:pt x="14307" y="12698"/>
                    <a:pt x="11479" y="6044"/>
                  </a:cubicBezTo>
                  <a:cubicBezTo>
                    <a:pt x="10925" y="6543"/>
                    <a:pt x="10315" y="7153"/>
                    <a:pt x="10315" y="7153"/>
                  </a:cubicBezTo>
                  <a:cubicBezTo>
                    <a:pt x="10315" y="7153"/>
                    <a:pt x="10648" y="5767"/>
                    <a:pt x="10814" y="4824"/>
                  </a:cubicBezTo>
                  <a:cubicBezTo>
                    <a:pt x="10481" y="4103"/>
                    <a:pt x="10038" y="3438"/>
                    <a:pt x="9649" y="2717"/>
                  </a:cubicBezTo>
                  <a:cubicBezTo>
                    <a:pt x="8984" y="1774"/>
                    <a:pt x="8041" y="1220"/>
                    <a:pt x="7487" y="776"/>
                  </a:cubicBezTo>
                  <a:lnTo>
                    <a:pt x="7487" y="776"/>
                  </a:lnTo>
                  <a:cubicBezTo>
                    <a:pt x="7653" y="1275"/>
                    <a:pt x="7653" y="1553"/>
                    <a:pt x="7542" y="2329"/>
                  </a:cubicBezTo>
                  <a:cubicBezTo>
                    <a:pt x="6322" y="444"/>
                    <a:pt x="5435" y="222"/>
                    <a:pt x="4714" y="111"/>
                  </a:cubicBezTo>
                  <a:lnTo>
                    <a:pt x="4714" y="111"/>
                  </a:lnTo>
                  <a:cubicBezTo>
                    <a:pt x="4825" y="776"/>
                    <a:pt x="5047" y="1553"/>
                    <a:pt x="5047" y="1553"/>
                  </a:cubicBezTo>
                  <a:cubicBezTo>
                    <a:pt x="5047" y="1553"/>
                    <a:pt x="3827" y="388"/>
                    <a:pt x="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4"/>
            <p:cNvSpPr/>
            <p:nvPr/>
          </p:nvSpPr>
          <p:spPr>
            <a:xfrm>
              <a:off x="887025" y="3900675"/>
              <a:ext cx="357675" cy="446400"/>
            </a:xfrm>
            <a:custGeom>
              <a:avLst/>
              <a:gdLst/>
              <a:ahLst/>
              <a:cxnLst/>
              <a:rect l="l" t="t" r="r" b="b"/>
              <a:pathLst>
                <a:path w="14307" h="17856" extrusionOk="0">
                  <a:moveTo>
                    <a:pt x="11423" y="0"/>
                  </a:moveTo>
                  <a:cubicBezTo>
                    <a:pt x="10480" y="388"/>
                    <a:pt x="9205" y="1553"/>
                    <a:pt x="9205" y="1553"/>
                  </a:cubicBezTo>
                  <a:cubicBezTo>
                    <a:pt x="9205" y="1553"/>
                    <a:pt x="9427" y="776"/>
                    <a:pt x="9538" y="111"/>
                  </a:cubicBezTo>
                  <a:lnTo>
                    <a:pt x="9538" y="111"/>
                  </a:lnTo>
                  <a:cubicBezTo>
                    <a:pt x="8872" y="222"/>
                    <a:pt x="7985" y="444"/>
                    <a:pt x="6710" y="2329"/>
                  </a:cubicBezTo>
                  <a:cubicBezTo>
                    <a:pt x="6654" y="1553"/>
                    <a:pt x="6654" y="1275"/>
                    <a:pt x="6765" y="776"/>
                  </a:cubicBezTo>
                  <a:lnTo>
                    <a:pt x="6765" y="776"/>
                  </a:lnTo>
                  <a:cubicBezTo>
                    <a:pt x="6211" y="1220"/>
                    <a:pt x="5268" y="1774"/>
                    <a:pt x="4658" y="2717"/>
                  </a:cubicBezTo>
                  <a:cubicBezTo>
                    <a:pt x="4215" y="3438"/>
                    <a:pt x="3826" y="4103"/>
                    <a:pt x="3438" y="4824"/>
                  </a:cubicBezTo>
                  <a:cubicBezTo>
                    <a:pt x="3605" y="5767"/>
                    <a:pt x="3937" y="7153"/>
                    <a:pt x="3937" y="7153"/>
                  </a:cubicBezTo>
                  <a:cubicBezTo>
                    <a:pt x="3937" y="7153"/>
                    <a:pt x="3327" y="6543"/>
                    <a:pt x="2773" y="6044"/>
                  </a:cubicBezTo>
                  <a:cubicBezTo>
                    <a:pt x="0" y="12698"/>
                    <a:pt x="1165" y="17855"/>
                    <a:pt x="1165" y="17855"/>
                  </a:cubicBezTo>
                  <a:cubicBezTo>
                    <a:pt x="1165" y="17855"/>
                    <a:pt x="2163" y="11534"/>
                    <a:pt x="7985" y="5157"/>
                  </a:cubicBezTo>
                  <a:cubicBezTo>
                    <a:pt x="10480" y="2384"/>
                    <a:pt x="14307" y="610"/>
                    <a:pt x="14307" y="610"/>
                  </a:cubicBezTo>
                  <a:cubicBezTo>
                    <a:pt x="14307" y="610"/>
                    <a:pt x="12920" y="111"/>
                    <a:pt x="11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4"/>
            <p:cNvSpPr/>
            <p:nvPr/>
          </p:nvSpPr>
          <p:spPr>
            <a:xfrm>
              <a:off x="823250" y="3823025"/>
              <a:ext cx="153900" cy="524050"/>
            </a:xfrm>
            <a:custGeom>
              <a:avLst/>
              <a:gdLst/>
              <a:ahLst/>
              <a:cxnLst/>
              <a:rect l="l" t="t" r="r" b="b"/>
              <a:pathLst>
                <a:path w="6156" h="20962" extrusionOk="0">
                  <a:moveTo>
                    <a:pt x="3050" y="1"/>
                  </a:moveTo>
                  <a:cubicBezTo>
                    <a:pt x="3050" y="1"/>
                    <a:pt x="1387" y="2441"/>
                    <a:pt x="888" y="4548"/>
                  </a:cubicBezTo>
                  <a:cubicBezTo>
                    <a:pt x="2052" y="5490"/>
                    <a:pt x="2219" y="6267"/>
                    <a:pt x="2219" y="6267"/>
                  </a:cubicBezTo>
                  <a:cubicBezTo>
                    <a:pt x="2219" y="6267"/>
                    <a:pt x="999" y="5989"/>
                    <a:pt x="333" y="5823"/>
                  </a:cubicBezTo>
                  <a:cubicBezTo>
                    <a:pt x="0" y="6932"/>
                    <a:pt x="0" y="7986"/>
                    <a:pt x="0" y="8817"/>
                  </a:cubicBezTo>
                  <a:cubicBezTo>
                    <a:pt x="0" y="10093"/>
                    <a:pt x="167" y="11479"/>
                    <a:pt x="444" y="12921"/>
                  </a:cubicBezTo>
                  <a:cubicBezTo>
                    <a:pt x="1387" y="13420"/>
                    <a:pt x="1997" y="14418"/>
                    <a:pt x="1997" y="14418"/>
                  </a:cubicBezTo>
                  <a:cubicBezTo>
                    <a:pt x="1997" y="14418"/>
                    <a:pt x="1929" y="14412"/>
                    <a:pt x="1820" y="14412"/>
                  </a:cubicBezTo>
                  <a:cubicBezTo>
                    <a:pt x="1602" y="14412"/>
                    <a:pt x="1220" y="14437"/>
                    <a:pt x="888" y="14584"/>
                  </a:cubicBezTo>
                  <a:cubicBezTo>
                    <a:pt x="1830" y="17967"/>
                    <a:pt x="3161" y="20961"/>
                    <a:pt x="3161" y="20961"/>
                  </a:cubicBezTo>
                  <a:cubicBezTo>
                    <a:pt x="3161" y="20961"/>
                    <a:pt x="4880" y="16525"/>
                    <a:pt x="5712" y="12366"/>
                  </a:cubicBezTo>
                  <a:cubicBezTo>
                    <a:pt x="5565" y="12337"/>
                    <a:pt x="5422" y="12325"/>
                    <a:pt x="5285" y="12325"/>
                  </a:cubicBezTo>
                  <a:cubicBezTo>
                    <a:pt x="4648" y="12325"/>
                    <a:pt x="4159" y="12588"/>
                    <a:pt x="4159" y="12588"/>
                  </a:cubicBezTo>
                  <a:cubicBezTo>
                    <a:pt x="4159" y="12588"/>
                    <a:pt x="4936" y="11479"/>
                    <a:pt x="5878" y="11091"/>
                  </a:cubicBezTo>
                  <a:cubicBezTo>
                    <a:pt x="6045" y="10204"/>
                    <a:pt x="6100" y="9317"/>
                    <a:pt x="6156" y="8540"/>
                  </a:cubicBezTo>
                  <a:cubicBezTo>
                    <a:pt x="6156" y="7875"/>
                    <a:pt x="5823" y="5934"/>
                    <a:pt x="5213" y="4381"/>
                  </a:cubicBezTo>
                  <a:cubicBezTo>
                    <a:pt x="4936" y="4936"/>
                    <a:pt x="4159" y="5435"/>
                    <a:pt x="4159" y="5435"/>
                  </a:cubicBezTo>
                  <a:cubicBezTo>
                    <a:pt x="4159" y="5435"/>
                    <a:pt x="4326" y="3882"/>
                    <a:pt x="4547" y="3161"/>
                  </a:cubicBezTo>
                  <a:cubicBezTo>
                    <a:pt x="3716" y="1498"/>
                    <a:pt x="3050" y="1"/>
                    <a:pt x="3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Прямоугольник 3"/>
          <p:cNvSpPr/>
          <p:nvPr/>
        </p:nvSpPr>
        <p:spPr>
          <a:xfrm>
            <a:off x="1087376" y="4240295"/>
            <a:ext cx="3578224" cy="461665"/>
          </a:xfrm>
          <a:prstGeom prst="rect">
            <a:avLst/>
          </a:prstGeom>
        </p:spPr>
        <p:txBody>
          <a:bodyPr wrap="none">
            <a:spAutoFit/>
          </a:bodyPr>
          <a:lstStyle/>
          <a:p>
            <a:r>
              <a:rPr lang="ru-RU" sz="2400" b="1" dirty="0"/>
              <a:t>«Сидящий писец </a:t>
            </a:r>
            <a:r>
              <a:rPr lang="ru-RU" sz="2400" b="1" dirty="0" err="1"/>
              <a:t>Каи</a:t>
            </a:r>
            <a:r>
              <a:rPr lang="ru-RU" sz="2400" b="1" dirty="0"/>
              <a:t>»</a:t>
            </a:r>
          </a:p>
        </p:txBody>
      </p:sp>
      <p:pic>
        <p:nvPicPr>
          <p:cNvPr id="5" name="Рисунок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48704" y="532359"/>
            <a:ext cx="2976177" cy="3600214"/>
          </a:xfrm>
          <a:prstGeom prst="rect">
            <a:avLst/>
          </a:prstGeom>
        </p:spPr>
      </p:pic>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171"/>
        <p:cNvGrpSpPr/>
        <p:nvPr/>
      </p:nvGrpSpPr>
      <p:grpSpPr>
        <a:xfrm>
          <a:off x="0" y="0"/>
          <a:ext cx="0" cy="0"/>
          <a:chOff x="0" y="0"/>
          <a:chExt cx="0" cy="0"/>
        </a:xfrm>
      </p:grpSpPr>
      <p:sp>
        <p:nvSpPr>
          <p:cNvPr id="9172" name="Google Shape;9172;p89"/>
          <p:cNvSpPr/>
          <p:nvPr/>
        </p:nvSpPr>
        <p:spPr>
          <a:xfrm>
            <a:off x="849879" y="13804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73" name="Google Shape;9173;p89"/>
          <p:cNvGrpSpPr/>
          <p:nvPr/>
        </p:nvGrpSpPr>
        <p:grpSpPr>
          <a:xfrm>
            <a:off x="850004" y="1823018"/>
            <a:ext cx="367261" cy="367261"/>
            <a:chOff x="-65145700" y="3727425"/>
            <a:chExt cx="317425" cy="317425"/>
          </a:xfrm>
        </p:grpSpPr>
        <p:sp>
          <p:nvSpPr>
            <p:cNvPr id="9174" name="Google Shape;9174;p89"/>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89"/>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6" name="Google Shape;9176;p89"/>
          <p:cNvGrpSpPr/>
          <p:nvPr/>
        </p:nvGrpSpPr>
        <p:grpSpPr>
          <a:xfrm>
            <a:off x="853201" y="2251933"/>
            <a:ext cx="360868" cy="367261"/>
            <a:chOff x="-65144125" y="4094450"/>
            <a:chExt cx="311900" cy="317425"/>
          </a:xfrm>
        </p:grpSpPr>
        <p:sp>
          <p:nvSpPr>
            <p:cNvPr id="9177" name="Google Shape;9177;p89"/>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89"/>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89"/>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80" name="Google Shape;9180;p89"/>
          <p:cNvSpPr/>
          <p:nvPr/>
        </p:nvSpPr>
        <p:spPr>
          <a:xfrm>
            <a:off x="3057429" y="13790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81" name="Google Shape;9181;p89"/>
          <p:cNvGrpSpPr/>
          <p:nvPr/>
        </p:nvGrpSpPr>
        <p:grpSpPr>
          <a:xfrm>
            <a:off x="3056770" y="1822628"/>
            <a:ext cx="370645" cy="368042"/>
            <a:chOff x="-63250675" y="3744075"/>
            <a:chExt cx="320350" cy="318100"/>
          </a:xfrm>
        </p:grpSpPr>
        <p:sp>
          <p:nvSpPr>
            <p:cNvPr id="9182" name="Google Shape;9182;p89"/>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89"/>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89"/>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5" name="Google Shape;9185;p89"/>
          <p:cNvGrpSpPr/>
          <p:nvPr/>
        </p:nvGrpSpPr>
        <p:grpSpPr>
          <a:xfrm>
            <a:off x="3058462" y="2251933"/>
            <a:ext cx="367261" cy="367261"/>
            <a:chOff x="-63250675" y="4110200"/>
            <a:chExt cx="317425" cy="317425"/>
          </a:xfrm>
        </p:grpSpPr>
        <p:sp>
          <p:nvSpPr>
            <p:cNvPr id="9186" name="Google Shape;9186;p89"/>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89"/>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89"/>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89"/>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89"/>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89"/>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89"/>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89"/>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89"/>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89"/>
          <p:cNvGrpSpPr/>
          <p:nvPr/>
        </p:nvGrpSpPr>
        <p:grpSpPr>
          <a:xfrm>
            <a:off x="1737509" y="2749028"/>
            <a:ext cx="359075" cy="358844"/>
            <a:chOff x="-61351725" y="3372400"/>
            <a:chExt cx="310350" cy="310150"/>
          </a:xfrm>
        </p:grpSpPr>
        <p:sp>
          <p:nvSpPr>
            <p:cNvPr id="9196" name="Google Shape;9196;p89"/>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89"/>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89"/>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89"/>
          <p:cNvGrpSpPr/>
          <p:nvPr/>
        </p:nvGrpSpPr>
        <p:grpSpPr>
          <a:xfrm>
            <a:off x="1733864" y="3212084"/>
            <a:ext cx="366364" cy="333534"/>
            <a:chOff x="-61354875" y="3751050"/>
            <a:chExt cx="316650" cy="288275"/>
          </a:xfrm>
        </p:grpSpPr>
        <p:sp>
          <p:nvSpPr>
            <p:cNvPr id="9200" name="Google Shape;9200;p89"/>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89"/>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89"/>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3" name="Google Shape;9203;p89"/>
          <p:cNvGrpSpPr/>
          <p:nvPr/>
        </p:nvGrpSpPr>
        <p:grpSpPr>
          <a:xfrm>
            <a:off x="1733864" y="3653724"/>
            <a:ext cx="366364" cy="367290"/>
            <a:chOff x="-61354875" y="4101525"/>
            <a:chExt cx="316650" cy="317450"/>
          </a:xfrm>
        </p:grpSpPr>
        <p:sp>
          <p:nvSpPr>
            <p:cNvPr id="9204" name="Google Shape;9204;p89"/>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89"/>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6" name="Google Shape;9206;p89"/>
          <p:cNvGrpSpPr/>
          <p:nvPr/>
        </p:nvGrpSpPr>
        <p:grpSpPr>
          <a:xfrm>
            <a:off x="3950299" y="2745600"/>
            <a:ext cx="368157" cy="365699"/>
            <a:chOff x="-59470075" y="3308975"/>
            <a:chExt cx="318200" cy="316075"/>
          </a:xfrm>
        </p:grpSpPr>
        <p:sp>
          <p:nvSpPr>
            <p:cNvPr id="9207" name="Google Shape;9207;p89"/>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89"/>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89"/>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89"/>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89"/>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89"/>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89"/>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89"/>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89"/>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6" name="Google Shape;9216;p89"/>
          <p:cNvGrpSpPr/>
          <p:nvPr/>
        </p:nvGrpSpPr>
        <p:grpSpPr>
          <a:xfrm>
            <a:off x="1295729" y="1381305"/>
            <a:ext cx="367261" cy="364686"/>
            <a:chOff x="-64781025" y="3361050"/>
            <a:chExt cx="317425" cy="315200"/>
          </a:xfrm>
        </p:grpSpPr>
        <p:sp>
          <p:nvSpPr>
            <p:cNvPr id="9217" name="Google Shape;9217;p89"/>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89"/>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89"/>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89"/>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1" name="Google Shape;9221;p89"/>
          <p:cNvSpPr/>
          <p:nvPr/>
        </p:nvSpPr>
        <p:spPr>
          <a:xfrm>
            <a:off x="1295604" y="18239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89"/>
          <p:cNvSpPr/>
          <p:nvPr/>
        </p:nvSpPr>
        <p:spPr>
          <a:xfrm>
            <a:off x="1322938" y="22519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89"/>
          <p:cNvSpPr/>
          <p:nvPr/>
        </p:nvSpPr>
        <p:spPr>
          <a:xfrm>
            <a:off x="3508223" y="14205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4" name="Google Shape;9224;p89"/>
          <p:cNvGrpSpPr/>
          <p:nvPr/>
        </p:nvGrpSpPr>
        <p:grpSpPr>
          <a:xfrm>
            <a:off x="3500129" y="1822744"/>
            <a:ext cx="382765" cy="367810"/>
            <a:chOff x="-62890750" y="3747425"/>
            <a:chExt cx="330825" cy="317900"/>
          </a:xfrm>
        </p:grpSpPr>
        <p:sp>
          <p:nvSpPr>
            <p:cNvPr id="9225" name="Google Shape;9225;p89"/>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89"/>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89"/>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89"/>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89"/>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89"/>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89"/>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89"/>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89"/>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89"/>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89"/>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89"/>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89"/>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89"/>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89"/>
          <p:cNvGrpSpPr/>
          <p:nvPr/>
        </p:nvGrpSpPr>
        <p:grpSpPr>
          <a:xfrm>
            <a:off x="3507881" y="2252381"/>
            <a:ext cx="367261" cy="366364"/>
            <a:chOff x="-62884425" y="4111775"/>
            <a:chExt cx="317425" cy="316650"/>
          </a:xfrm>
        </p:grpSpPr>
        <p:sp>
          <p:nvSpPr>
            <p:cNvPr id="9240" name="Google Shape;9240;p89"/>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89"/>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2" name="Google Shape;9242;p89"/>
          <p:cNvGrpSpPr/>
          <p:nvPr/>
        </p:nvGrpSpPr>
        <p:grpSpPr>
          <a:xfrm>
            <a:off x="2180515" y="2748450"/>
            <a:ext cx="365438" cy="360001"/>
            <a:chOff x="-60991775" y="3376900"/>
            <a:chExt cx="315850" cy="311150"/>
          </a:xfrm>
        </p:grpSpPr>
        <p:sp>
          <p:nvSpPr>
            <p:cNvPr id="9243" name="Google Shape;9243;p89"/>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89"/>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89"/>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6" name="Google Shape;9246;p89"/>
          <p:cNvGrpSpPr/>
          <p:nvPr/>
        </p:nvGrpSpPr>
        <p:grpSpPr>
          <a:xfrm>
            <a:off x="2180052" y="3199314"/>
            <a:ext cx="366364" cy="359075"/>
            <a:chOff x="-60988625" y="3740800"/>
            <a:chExt cx="316650" cy="310350"/>
          </a:xfrm>
        </p:grpSpPr>
        <p:sp>
          <p:nvSpPr>
            <p:cNvPr id="9247" name="Google Shape;9247;p89"/>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89"/>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9"/>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89"/>
          <p:cNvGrpSpPr/>
          <p:nvPr/>
        </p:nvGrpSpPr>
        <p:grpSpPr>
          <a:xfrm>
            <a:off x="2180052" y="3654765"/>
            <a:ext cx="366364" cy="365207"/>
            <a:chOff x="-60987850" y="4100950"/>
            <a:chExt cx="316650" cy="315650"/>
          </a:xfrm>
        </p:grpSpPr>
        <p:sp>
          <p:nvSpPr>
            <p:cNvPr id="9251" name="Google Shape;9251;p89"/>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89"/>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89"/>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89"/>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89"/>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6" name="Google Shape;9256;p89"/>
          <p:cNvGrpSpPr/>
          <p:nvPr/>
        </p:nvGrpSpPr>
        <p:grpSpPr>
          <a:xfrm>
            <a:off x="3949836" y="3200225"/>
            <a:ext cx="369083" cy="357253"/>
            <a:chOff x="-59447250" y="3706150"/>
            <a:chExt cx="319000" cy="308775"/>
          </a:xfrm>
        </p:grpSpPr>
        <p:sp>
          <p:nvSpPr>
            <p:cNvPr id="9257" name="Google Shape;9257;p89"/>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89"/>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89"/>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89"/>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1" name="Google Shape;9261;p89"/>
          <p:cNvGrpSpPr/>
          <p:nvPr/>
        </p:nvGrpSpPr>
        <p:grpSpPr>
          <a:xfrm>
            <a:off x="1738564" y="1381536"/>
            <a:ext cx="368186" cy="364224"/>
            <a:chOff x="-64406125" y="3362225"/>
            <a:chExt cx="318225" cy="314800"/>
          </a:xfrm>
        </p:grpSpPr>
        <p:sp>
          <p:nvSpPr>
            <p:cNvPr id="9262" name="Google Shape;9262;p89"/>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89"/>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4" name="Google Shape;9264;p89"/>
          <p:cNvSpPr/>
          <p:nvPr/>
        </p:nvSpPr>
        <p:spPr>
          <a:xfrm>
            <a:off x="1801771" y="1823000"/>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5" name="Google Shape;9265;p89"/>
          <p:cNvGrpSpPr/>
          <p:nvPr/>
        </p:nvGrpSpPr>
        <p:grpSpPr>
          <a:xfrm>
            <a:off x="1739027" y="2252381"/>
            <a:ext cx="367261" cy="366364"/>
            <a:chOff x="-64410850" y="4094450"/>
            <a:chExt cx="317425" cy="316650"/>
          </a:xfrm>
        </p:grpSpPr>
        <p:sp>
          <p:nvSpPr>
            <p:cNvPr id="9266" name="Google Shape;9266;p89"/>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89"/>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89"/>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9" name="Google Shape;9269;p89"/>
          <p:cNvSpPr/>
          <p:nvPr/>
        </p:nvSpPr>
        <p:spPr>
          <a:xfrm>
            <a:off x="3983247" y="13799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0" name="Google Shape;9270;p89"/>
          <p:cNvGrpSpPr/>
          <p:nvPr/>
        </p:nvGrpSpPr>
        <p:grpSpPr>
          <a:xfrm>
            <a:off x="3960575" y="1822454"/>
            <a:ext cx="365467" cy="368389"/>
            <a:chOff x="-62516625" y="3743175"/>
            <a:chExt cx="315875" cy="318400"/>
          </a:xfrm>
        </p:grpSpPr>
        <p:sp>
          <p:nvSpPr>
            <p:cNvPr id="9271" name="Google Shape;9271;p89"/>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89"/>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89"/>
          <p:cNvGrpSpPr/>
          <p:nvPr/>
        </p:nvGrpSpPr>
        <p:grpSpPr>
          <a:xfrm>
            <a:off x="3967415" y="2272426"/>
            <a:ext cx="351786" cy="326274"/>
            <a:chOff x="-62511900" y="4129100"/>
            <a:chExt cx="304050" cy="282000"/>
          </a:xfrm>
        </p:grpSpPr>
        <p:sp>
          <p:nvSpPr>
            <p:cNvPr id="9274" name="Google Shape;9274;p89"/>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89"/>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89"/>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89"/>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89"/>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9" name="Google Shape;9279;p89"/>
          <p:cNvGrpSpPr/>
          <p:nvPr/>
        </p:nvGrpSpPr>
        <p:grpSpPr>
          <a:xfrm>
            <a:off x="2645537" y="2744820"/>
            <a:ext cx="310770" cy="367261"/>
            <a:chOff x="-60597975" y="3367475"/>
            <a:chExt cx="268600" cy="317425"/>
          </a:xfrm>
        </p:grpSpPr>
        <p:sp>
          <p:nvSpPr>
            <p:cNvPr id="9280" name="Google Shape;9280;p89"/>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89"/>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89"/>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89"/>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89"/>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85" name="Google Shape;9285;p89"/>
          <p:cNvSpPr/>
          <p:nvPr/>
        </p:nvSpPr>
        <p:spPr>
          <a:xfrm>
            <a:off x="2616264" y="31963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6" name="Google Shape;9286;p89"/>
          <p:cNvGrpSpPr/>
          <p:nvPr/>
        </p:nvGrpSpPr>
        <p:grpSpPr>
          <a:xfrm>
            <a:off x="2617740" y="3706136"/>
            <a:ext cx="366364" cy="262465"/>
            <a:chOff x="-60621600" y="4145650"/>
            <a:chExt cx="316650" cy="226850"/>
          </a:xfrm>
        </p:grpSpPr>
        <p:sp>
          <p:nvSpPr>
            <p:cNvPr id="9287" name="Google Shape;9287;p89"/>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89"/>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89"/>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0" name="Google Shape;9290;p89"/>
          <p:cNvGrpSpPr/>
          <p:nvPr/>
        </p:nvGrpSpPr>
        <p:grpSpPr>
          <a:xfrm>
            <a:off x="3954392" y="3654635"/>
            <a:ext cx="359972" cy="365467"/>
            <a:chOff x="-59400775" y="4084200"/>
            <a:chExt cx="311125" cy="315875"/>
          </a:xfrm>
        </p:grpSpPr>
        <p:sp>
          <p:nvSpPr>
            <p:cNvPr id="9291" name="Google Shape;9291;p89"/>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9"/>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89"/>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89"/>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89"/>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89"/>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7" name="Google Shape;9297;p89"/>
          <p:cNvGrpSpPr/>
          <p:nvPr/>
        </p:nvGrpSpPr>
        <p:grpSpPr>
          <a:xfrm>
            <a:off x="2178486" y="1380466"/>
            <a:ext cx="365438" cy="366364"/>
            <a:chOff x="-64044600" y="3360375"/>
            <a:chExt cx="315850" cy="316650"/>
          </a:xfrm>
        </p:grpSpPr>
        <p:sp>
          <p:nvSpPr>
            <p:cNvPr id="9298" name="Google Shape;9298;p89"/>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89"/>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89"/>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1" name="Google Shape;9301;p89"/>
          <p:cNvGrpSpPr/>
          <p:nvPr/>
        </p:nvGrpSpPr>
        <p:grpSpPr>
          <a:xfrm>
            <a:off x="2204909" y="1823018"/>
            <a:ext cx="312592" cy="367261"/>
            <a:chOff x="-64022550" y="3727425"/>
            <a:chExt cx="270175" cy="317425"/>
          </a:xfrm>
        </p:grpSpPr>
        <p:sp>
          <p:nvSpPr>
            <p:cNvPr id="9302" name="Google Shape;9302;p89"/>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9"/>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89"/>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5" name="Google Shape;9305;p89"/>
          <p:cNvGrpSpPr/>
          <p:nvPr/>
        </p:nvGrpSpPr>
        <p:grpSpPr>
          <a:xfrm>
            <a:off x="2229047" y="2251918"/>
            <a:ext cx="264317" cy="367290"/>
            <a:chOff x="-64001300" y="4093650"/>
            <a:chExt cx="228450" cy="317450"/>
          </a:xfrm>
        </p:grpSpPr>
        <p:sp>
          <p:nvSpPr>
            <p:cNvPr id="9306" name="Google Shape;9306;p89"/>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89"/>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9"/>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89"/>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0" name="Google Shape;9310;p89"/>
          <p:cNvGrpSpPr/>
          <p:nvPr/>
        </p:nvGrpSpPr>
        <p:grpSpPr>
          <a:xfrm>
            <a:off x="848051" y="2745210"/>
            <a:ext cx="359972" cy="366480"/>
            <a:chOff x="-62148800" y="3377700"/>
            <a:chExt cx="311125" cy="316750"/>
          </a:xfrm>
        </p:grpSpPr>
        <p:sp>
          <p:nvSpPr>
            <p:cNvPr id="9311" name="Google Shape;9311;p89"/>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9"/>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89"/>
          <p:cNvGrpSpPr/>
          <p:nvPr/>
        </p:nvGrpSpPr>
        <p:grpSpPr>
          <a:xfrm>
            <a:off x="843958" y="3195207"/>
            <a:ext cx="368157" cy="367290"/>
            <a:chOff x="-62154300" y="3743950"/>
            <a:chExt cx="318200" cy="317450"/>
          </a:xfrm>
        </p:grpSpPr>
        <p:sp>
          <p:nvSpPr>
            <p:cNvPr id="9314" name="Google Shape;9314;p89"/>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89"/>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6" name="Google Shape;9316;p89"/>
          <p:cNvGrpSpPr/>
          <p:nvPr/>
        </p:nvGrpSpPr>
        <p:grpSpPr>
          <a:xfrm>
            <a:off x="843944" y="3654187"/>
            <a:ext cx="368186" cy="366364"/>
            <a:chOff x="-62151950" y="4111775"/>
            <a:chExt cx="318225" cy="316650"/>
          </a:xfrm>
        </p:grpSpPr>
        <p:sp>
          <p:nvSpPr>
            <p:cNvPr id="9317" name="Google Shape;9317;p89"/>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89"/>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89"/>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89"/>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1" name="Google Shape;9321;p89"/>
          <p:cNvGrpSpPr/>
          <p:nvPr/>
        </p:nvGrpSpPr>
        <p:grpSpPr>
          <a:xfrm>
            <a:off x="3062568" y="2744733"/>
            <a:ext cx="368157" cy="367434"/>
            <a:chOff x="-60254550" y="3367325"/>
            <a:chExt cx="318200" cy="317575"/>
          </a:xfrm>
        </p:grpSpPr>
        <p:sp>
          <p:nvSpPr>
            <p:cNvPr id="9322" name="Google Shape;9322;p89"/>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89"/>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89"/>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89"/>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6" name="Google Shape;9326;p89"/>
          <p:cNvGrpSpPr/>
          <p:nvPr/>
        </p:nvGrpSpPr>
        <p:grpSpPr>
          <a:xfrm>
            <a:off x="3063465" y="3195727"/>
            <a:ext cx="366364" cy="366248"/>
            <a:chOff x="-60255350" y="3733825"/>
            <a:chExt cx="316650" cy="316550"/>
          </a:xfrm>
        </p:grpSpPr>
        <p:sp>
          <p:nvSpPr>
            <p:cNvPr id="9327" name="Google Shape;9327;p89"/>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89"/>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89"/>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89"/>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89"/>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89"/>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89"/>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89"/>
          <p:cNvGrpSpPr/>
          <p:nvPr/>
        </p:nvGrpSpPr>
        <p:grpSpPr>
          <a:xfrm>
            <a:off x="3091262" y="3654635"/>
            <a:ext cx="310770" cy="365467"/>
            <a:chOff x="-60232500" y="4101525"/>
            <a:chExt cx="268600" cy="315875"/>
          </a:xfrm>
        </p:grpSpPr>
        <p:sp>
          <p:nvSpPr>
            <p:cNvPr id="9335" name="Google Shape;9335;p89"/>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89"/>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37" name="Google Shape;9337;p89"/>
          <p:cNvSpPr/>
          <p:nvPr/>
        </p:nvSpPr>
        <p:spPr>
          <a:xfrm>
            <a:off x="2179036" y="41235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8" name="Google Shape;9338;p89"/>
          <p:cNvGrpSpPr/>
          <p:nvPr/>
        </p:nvGrpSpPr>
        <p:grpSpPr>
          <a:xfrm>
            <a:off x="2624262" y="1380466"/>
            <a:ext cx="368186" cy="366364"/>
            <a:chOff x="-63679950" y="3360375"/>
            <a:chExt cx="318225" cy="316650"/>
          </a:xfrm>
        </p:grpSpPr>
        <p:sp>
          <p:nvSpPr>
            <p:cNvPr id="9339" name="Google Shape;9339;p89"/>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89"/>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89"/>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89"/>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43" name="Google Shape;9343;p89"/>
          <p:cNvSpPr/>
          <p:nvPr/>
        </p:nvSpPr>
        <p:spPr>
          <a:xfrm>
            <a:off x="2623229" y="18227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4" name="Google Shape;9344;p89"/>
          <p:cNvGrpSpPr/>
          <p:nvPr/>
        </p:nvGrpSpPr>
        <p:grpSpPr>
          <a:xfrm>
            <a:off x="2622889" y="2251803"/>
            <a:ext cx="370934" cy="367521"/>
            <a:chOff x="-63679950" y="4093450"/>
            <a:chExt cx="320600" cy="317650"/>
          </a:xfrm>
        </p:grpSpPr>
        <p:sp>
          <p:nvSpPr>
            <p:cNvPr id="9345" name="Google Shape;9345;p89"/>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89"/>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89"/>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8" name="Google Shape;9348;p89"/>
          <p:cNvGrpSpPr/>
          <p:nvPr/>
        </p:nvGrpSpPr>
        <p:grpSpPr>
          <a:xfrm>
            <a:off x="1283006" y="2744805"/>
            <a:ext cx="366364" cy="367290"/>
            <a:chOff x="-61784125" y="3377700"/>
            <a:chExt cx="316650" cy="317450"/>
          </a:xfrm>
        </p:grpSpPr>
        <p:sp>
          <p:nvSpPr>
            <p:cNvPr id="9349" name="Google Shape;9349;p89"/>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9"/>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9"/>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9"/>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89"/>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89"/>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9"/>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6" name="Google Shape;9356;p89"/>
          <p:cNvGrpSpPr/>
          <p:nvPr/>
        </p:nvGrpSpPr>
        <p:grpSpPr>
          <a:xfrm>
            <a:off x="1283006" y="3195207"/>
            <a:ext cx="366364" cy="367290"/>
            <a:chOff x="-61783350" y="3743950"/>
            <a:chExt cx="316650" cy="317450"/>
          </a:xfrm>
        </p:grpSpPr>
        <p:sp>
          <p:nvSpPr>
            <p:cNvPr id="9357" name="Google Shape;9357;p89"/>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89"/>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59" name="Google Shape;9359;p89"/>
          <p:cNvSpPr/>
          <p:nvPr/>
        </p:nvSpPr>
        <p:spPr>
          <a:xfrm>
            <a:off x="1282887" y="36540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89"/>
          <p:cNvSpPr/>
          <p:nvPr/>
        </p:nvSpPr>
        <p:spPr>
          <a:xfrm>
            <a:off x="3505689" y="27546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89"/>
          <p:cNvSpPr/>
          <p:nvPr/>
        </p:nvSpPr>
        <p:spPr>
          <a:xfrm>
            <a:off x="3504778" y="32352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2" name="Google Shape;9362;p89"/>
          <p:cNvGrpSpPr/>
          <p:nvPr/>
        </p:nvGrpSpPr>
        <p:grpSpPr>
          <a:xfrm>
            <a:off x="3504430" y="3655040"/>
            <a:ext cx="369112" cy="364657"/>
            <a:chOff x="-59869425" y="4102225"/>
            <a:chExt cx="319025" cy="315175"/>
          </a:xfrm>
        </p:grpSpPr>
        <p:sp>
          <p:nvSpPr>
            <p:cNvPr id="9363" name="Google Shape;9363;p89"/>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89"/>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9"/>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89"/>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7" name="Google Shape;9367;p89"/>
          <p:cNvGrpSpPr/>
          <p:nvPr/>
        </p:nvGrpSpPr>
        <p:grpSpPr>
          <a:xfrm>
            <a:off x="2623233" y="4123862"/>
            <a:ext cx="366364" cy="365467"/>
            <a:chOff x="-59029025" y="3711650"/>
            <a:chExt cx="316650" cy="315875"/>
          </a:xfrm>
        </p:grpSpPr>
        <p:sp>
          <p:nvSpPr>
            <p:cNvPr id="9368" name="Google Shape;9368;p89"/>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89"/>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9"/>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9"/>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9"/>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9"/>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89"/>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5" name="Google Shape;9375;p89"/>
          <p:cNvGrpSpPr/>
          <p:nvPr/>
        </p:nvGrpSpPr>
        <p:grpSpPr>
          <a:xfrm>
            <a:off x="4859311" y="1379917"/>
            <a:ext cx="351940" cy="348188"/>
            <a:chOff x="581525" y="3254850"/>
            <a:chExt cx="297750" cy="294575"/>
          </a:xfrm>
        </p:grpSpPr>
        <p:sp>
          <p:nvSpPr>
            <p:cNvPr id="9376" name="Google Shape;9376;p89"/>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9"/>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89"/>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89"/>
          <p:cNvGrpSpPr/>
          <p:nvPr/>
        </p:nvGrpSpPr>
        <p:grpSpPr>
          <a:xfrm>
            <a:off x="4858380" y="1818853"/>
            <a:ext cx="353802" cy="351497"/>
            <a:chOff x="580725" y="3617925"/>
            <a:chExt cx="299325" cy="297375"/>
          </a:xfrm>
        </p:grpSpPr>
        <p:sp>
          <p:nvSpPr>
            <p:cNvPr id="9380" name="Google Shape;9380;p89"/>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89"/>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89"/>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89"/>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9"/>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5" name="Google Shape;9385;p89"/>
          <p:cNvGrpSpPr/>
          <p:nvPr/>
        </p:nvGrpSpPr>
        <p:grpSpPr>
          <a:xfrm>
            <a:off x="4860242" y="2266043"/>
            <a:ext cx="350079" cy="350079"/>
            <a:chOff x="583100" y="3982600"/>
            <a:chExt cx="296175" cy="296175"/>
          </a:xfrm>
        </p:grpSpPr>
        <p:sp>
          <p:nvSpPr>
            <p:cNvPr id="9386" name="Google Shape;9386;p89"/>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9"/>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9"/>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9"/>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9"/>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9"/>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9"/>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3" name="Google Shape;9393;p89"/>
          <p:cNvGrpSpPr/>
          <p:nvPr/>
        </p:nvGrpSpPr>
        <p:grpSpPr>
          <a:xfrm>
            <a:off x="7092856" y="1379667"/>
            <a:ext cx="307231" cy="348690"/>
            <a:chOff x="2423775" y="3226875"/>
            <a:chExt cx="259925" cy="295000"/>
          </a:xfrm>
        </p:grpSpPr>
        <p:sp>
          <p:nvSpPr>
            <p:cNvPr id="9394" name="Google Shape;9394;p89"/>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9"/>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89"/>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7" name="Google Shape;9397;p89"/>
          <p:cNvGrpSpPr/>
          <p:nvPr/>
        </p:nvGrpSpPr>
        <p:grpSpPr>
          <a:xfrm>
            <a:off x="7070043" y="1820952"/>
            <a:ext cx="352857" cy="347301"/>
            <a:chOff x="2404875" y="3592725"/>
            <a:chExt cx="298525" cy="293825"/>
          </a:xfrm>
        </p:grpSpPr>
        <p:sp>
          <p:nvSpPr>
            <p:cNvPr id="9398" name="Google Shape;9398;p89"/>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9"/>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9"/>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1" name="Google Shape;9401;p89"/>
          <p:cNvGrpSpPr/>
          <p:nvPr/>
        </p:nvGrpSpPr>
        <p:grpSpPr>
          <a:xfrm>
            <a:off x="7070974" y="2266517"/>
            <a:ext cx="350995" cy="349133"/>
            <a:chOff x="2404875" y="3955825"/>
            <a:chExt cx="296950" cy="295375"/>
          </a:xfrm>
        </p:grpSpPr>
        <p:sp>
          <p:nvSpPr>
            <p:cNvPr id="9402" name="Google Shape;9402;p89"/>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89"/>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9"/>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9"/>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6" name="Google Shape;9406;p89"/>
          <p:cNvGrpSpPr/>
          <p:nvPr/>
        </p:nvGrpSpPr>
        <p:grpSpPr>
          <a:xfrm>
            <a:off x="5764954" y="2730711"/>
            <a:ext cx="349163" cy="350079"/>
            <a:chOff x="4263650" y="3235150"/>
            <a:chExt cx="295400" cy="296175"/>
          </a:xfrm>
        </p:grpSpPr>
        <p:sp>
          <p:nvSpPr>
            <p:cNvPr id="9407" name="Google Shape;9407;p89"/>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9"/>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9"/>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9"/>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89"/>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89"/>
          <p:cNvGrpSpPr/>
          <p:nvPr/>
        </p:nvGrpSpPr>
        <p:grpSpPr>
          <a:xfrm>
            <a:off x="5762634" y="3189872"/>
            <a:ext cx="353802" cy="327739"/>
            <a:chOff x="4266025" y="3609275"/>
            <a:chExt cx="299325" cy="277275"/>
          </a:xfrm>
        </p:grpSpPr>
        <p:sp>
          <p:nvSpPr>
            <p:cNvPr id="9413" name="Google Shape;9413;p89"/>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9"/>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89"/>
          <p:cNvGrpSpPr/>
          <p:nvPr/>
        </p:nvGrpSpPr>
        <p:grpSpPr>
          <a:xfrm>
            <a:off x="5763092" y="3655259"/>
            <a:ext cx="352886" cy="349133"/>
            <a:chOff x="4263650" y="3963700"/>
            <a:chExt cx="298550" cy="295375"/>
          </a:xfrm>
        </p:grpSpPr>
        <p:sp>
          <p:nvSpPr>
            <p:cNvPr id="9416" name="Google Shape;9416;p89"/>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9"/>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9"/>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9"/>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9"/>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9"/>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9"/>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3" name="Google Shape;9423;p89"/>
          <p:cNvGrpSpPr/>
          <p:nvPr/>
        </p:nvGrpSpPr>
        <p:grpSpPr>
          <a:xfrm>
            <a:off x="8041429" y="2730711"/>
            <a:ext cx="226264" cy="350079"/>
            <a:chOff x="6164975" y="3211525"/>
            <a:chExt cx="191425" cy="296175"/>
          </a:xfrm>
        </p:grpSpPr>
        <p:sp>
          <p:nvSpPr>
            <p:cNvPr id="9424" name="Google Shape;9424;p89"/>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89"/>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89"/>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9"/>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89"/>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89"/>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89"/>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1" name="Google Shape;9431;p89"/>
          <p:cNvGrpSpPr/>
          <p:nvPr/>
        </p:nvGrpSpPr>
        <p:grpSpPr>
          <a:xfrm>
            <a:off x="5303466" y="1378987"/>
            <a:ext cx="352886" cy="350049"/>
            <a:chOff x="946175" y="3253275"/>
            <a:chExt cx="298550" cy="296150"/>
          </a:xfrm>
        </p:grpSpPr>
        <p:sp>
          <p:nvSpPr>
            <p:cNvPr id="9432" name="Google Shape;9432;p89"/>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9"/>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9"/>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9"/>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9"/>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7" name="Google Shape;9437;p89"/>
          <p:cNvGrpSpPr/>
          <p:nvPr/>
        </p:nvGrpSpPr>
        <p:grpSpPr>
          <a:xfrm>
            <a:off x="5304397" y="1820951"/>
            <a:ext cx="351024" cy="347301"/>
            <a:chOff x="946175" y="3619500"/>
            <a:chExt cx="296975" cy="293825"/>
          </a:xfrm>
        </p:grpSpPr>
        <p:sp>
          <p:nvSpPr>
            <p:cNvPr id="9438" name="Google Shape;9438;p89"/>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9"/>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89"/>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89"/>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9"/>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9"/>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4" name="Google Shape;9444;p89"/>
          <p:cNvGrpSpPr/>
          <p:nvPr/>
        </p:nvGrpSpPr>
        <p:grpSpPr>
          <a:xfrm>
            <a:off x="5303939" y="2265585"/>
            <a:ext cx="351940" cy="350995"/>
            <a:chOff x="944600" y="3981825"/>
            <a:chExt cx="297750" cy="296950"/>
          </a:xfrm>
        </p:grpSpPr>
        <p:sp>
          <p:nvSpPr>
            <p:cNvPr id="9445" name="Google Shape;9445;p89"/>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89"/>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9"/>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9"/>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9" name="Google Shape;9449;p89"/>
          <p:cNvGrpSpPr/>
          <p:nvPr/>
        </p:nvGrpSpPr>
        <p:grpSpPr>
          <a:xfrm>
            <a:off x="7520875" y="1379445"/>
            <a:ext cx="350079" cy="349133"/>
            <a:chOff x="2768750" y="3227275"/>
            <a:chExt cx="296175" cy="295375"/>
          </a:xfrm>
        </p:grpSpPr>
        <p:sp>
          <p:nvSpPr>
            <p:cNvPr id="9450" name="Google Shape;9450;p89"/>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89"/>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89"/>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9"/>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9"/>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9"/>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9"/>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89"/>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8" name="Google Shape;9458;p89"/>
          <p:cNvGrpSpPr/>
          <p:nvPr/>
        </p:nvGrpSpPr>
        <p:grpSpPr>
          <a:xfrm>
            <a:off x="7541826" y="1820317"/>
            <a:ext cx="308177" cy="348572"/>
            <a:chOff x="2786075" y="3591800"/>
            <a:chExt cx="260725" cy="294900"/>
          </a:xfrm>
        </p:grpSpPr>
        <p:sp>
          <p:nvSpPr>
            <p:cNvPr id="9459" name="Google Shape;9459;p89"/>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9"/>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9"/>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9"/>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89"/>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4" name="Google Shape;9464;p89"/>
          <p:cNvGrpSpPr/>
          <p:nvPr/>
        </p:nvGrpSpPr>
        <p:grpSpPr>
          <a:xfrm>
            <a:off x="7582324" y="2266044"/>
            <a:ext cx="227180" cy="350079"/>
            <a:chOff x="2819150" y="3955025"/>
            <a:chExt cx="192200" cy="296175"/>
          </a:xfrm>
        </p:grpSpPr>
        <p:sp>
          <p:nvSpPr>
            <p:cNvPr id="9465" name="Google Shape;9465;p89"/>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9"/>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9"/>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9"/>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9" name="Google Shape;9469;p89"/>
          <p:cNvGrpSpPr/>
          <p:nvPr/>
        </p:nvGrpSpPr>
        <p:grpSpPr>
          <a:xfrm>
            <a:off x="6206097" y="2731642"/>
            <a:ext cx="349133" cy="348217"/>
            <a:chOff x="4629125" y="3235150"/>
            <a:chExt cx="295375" cy="294600"/>
          </a:xfrm>
        </p:grpSpPr>
        <p:sp>
          <p:nvSpPr>
            <p:cNvPr id="9470" name="Google Shape;9470;p89"/>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89"/>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89"/>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89"/>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89"/>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5" name="Google Shape;9475;p89"/>
          <p:cNvGrpSpPr/>
          <p:nvPr/>
        </p:nvGrpSpPr>
        <p:grpSpPr>
          <a:xfrm>
            <a:off x="6206082" y="3179175"/>
            <a:ext cx="349163" cy="349133"/>
            <a:chOff x="4628325" y="3599825"/>
            <a:chExt cx="295400" cy="295375"/>
          </a:xfrm>
        </p:grpSpPr>
        <p:sp>
          <p:nvSpPr>
            <p:cNvPr id="9476" name="Google Shape;9476;p89"/>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9"/>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89"/>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9"/>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9"/>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89"/>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9"/>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9"/>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89"/>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89"/>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9"/>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89"/>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8" name="Google Shape;9488;p89"/>
          <p:cNvGrpSpPr/>
          <p:nvPr/>
        </p:nvGrpSpPr>
        <p:grpSpPr>
          <a:xfrm>
            <a:off x="6227033" y="3654786"/>
            <a:ext cx="307261" cy="350079"/>
            <a:chOff x="4645650" y="3962900"/>
            <a:chExt cx="259950" cy="296175"/>
          </a:xfrm>
        </p:grpSpPr>
        <p:sp>
          <p:nvSpPr>
            <p:cNvPr id="9489" name="Google Shape;9489;p89"/>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9"/>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9"/>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9"/>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89"/>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9"/>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5" name="Google Shape;9495;p89"/>
          <p:cNvGrpSpPr/>
          <p:nvPr/>
        </p:nvGrpSpPr>
        <p:grpSpPr>
          <a:xfrm>
            <a:off x="7979994" y="3179648"/>
            <a:ext cx="349133" cy="348188"/>
            <a:chOff x="6143725" y="3582500"/>
            <a:chExt cx="295375" cy="294575"/>
          </a:xfrm>
        </p:grpSpPr>
        <p:sp>
          <p:nvSpPr>
            <p:cNvPr id="9496" name="Google Shape;9496;p89"/>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9"/>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9"/>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89"/>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9"/>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9"/>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9"/>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89"/>
          <p:cNvGrpSpPr/>
          <p:nvPr/>
        </p:nvGrpSpPr>
        <p:grpSpPr>
          <a:xfrm>
            <a:off x="5748820" y="1378987"/>
            <a:ext cx="350995" cy="350049"/>
            <a:chOff x="1310075" y="3253275"/>
            <a:chExt cx="296950" cy="296150"/>
          </a:xfrm>
        </p:grpSpPr>
        <p:sp>
          <p:nvSpPr>
            <p:cNvPr id="9504" name="Google Shape;9504;p89"/>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9"/>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9"/>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07" name="Google Shape;9507;p89"/>
          <p:cNvSpPr/>
          <p:nvPr/>
        </p:nvSpPr>
        <p:spPr>
          <a:xfrm>
            <a:off x="5750241" y="18210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08" name="Google Shape;9508;p89"/>
          <p:cNvGrpSpPr/>
          <p:nvPr/>
        </p:nvGrpSpPr>
        <p:grpSpPr>
          <a:xfrm>
            <a:off x="5748347" y="2265246"/>
            <a:ext cx="351941" cy="351675"/>
            <a:chOff x="1310075" y="3980250"/>
            <a:chExt cx="297750" cy="297525"/>
          </a:xfrm>
        </p:grpSpPr>
        <p:sp>
          <p:nvSpPr>
            <p:cNvPr id="9509" name="Google Shape;9509;p89"/>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9"/>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9"/>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9"/>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3" name="Google Shape;9513;p89"/>
          <p:cNvGrpSpPr/>
          <p:nvPr/>
        </p:nvGrpSpPr>
        <p:grpSpPr>
          <a:xfrm>
            <a:off x="8013136" y="1379445"/>
            <a:ext cx="266305" cy="349133"/>
            <a:chOff x="3167275" y="3227275"/>
            <a:chExt cx="225300" cy="295375"/>
          </a:xfrm>
        </p:grpSpPr>
        <p:sp>
          <p:nvSpPr>
            <p:cNvPr id="9514" name="Google Shape;9514;p89"/>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9"/>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9"/>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89"/>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89"/>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19" name="Google Shape;9519;p89"/>
          <p:cNvSpPr/>
          <p:nvPr/>
        </p:nvSpPr>
        <p:spPr>
          <a:xfrm>
            <a:off x="7962474" y="18193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0" name="Google Shape;9520;p89"/>
          <p:cNvGrpSpPr/>
          <p:nvPr/>
        </p:nvGrpSpPr>
        <p:grpSpPr>
          <a:xfrm>
            <a:off x="7970318" y="2266502"/>
            <a:ext cx="351940" cy="349163"/>
            <a:chOff x="3133425" y="3955025"/>
            <a:chExt cx="297750" cy="295400"/>
          </a:xfrm>
        </p:grpSpPr>
        <p:sp>
          <p:nvSpPr>
            <p:cNvPr id="9521" name="Google Shape;9521;p89"/>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9"/>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89"/>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4" name="Google Shape;9524;p89"/>
          <p:cNvGrpSpPr/>
          <p:nvPr/>
        </p:nvGrpSpPr>
        <p:grpSpPr>
          <a:xfrm>
            <a:off x="6650491" y="2730090"/>
            <a:ext cx="350079" cy="351320"/>
            <a:chOff x="4991425" y="3234750"/>
            <a:chExt cx="296175" cy="297225"/>
          </a:xfrm>
        </p:grpSpPr>
        <p:sp>
          <p:nvSpPr>
            <p:cNvPr id="9525" name="Google Shape;9525;p89"/>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9"/>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9"/>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9"/>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9"/>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9"/>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1" name="Google Shape;9531;p89"/>
          <p:cNvGrpSpPr/>
          <p:nvPr/>
        </p:nvGrpSpPr>
        <p:grpSpPr>
          <a:xfrm>
            <a:off x="6650491" y="3199653"/>
            <a:ext cx="350079" cy="308177"/>
            <a:chOff x="4991425" y="3617150"/>
            <a:chExt cx="296175" cy="260725"/>
          </a:xfrm>
        </p:grpSpPr>
        <p:sp>
          <p:nvSpPr>
            <p:cNvPr id="9532" name="Google Shape;9532;p89"/>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89"/>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9"/>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89"/>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89"/>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89"/>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89"/>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9" name="Google Shape;9539;p89"/>
          <p:cNvGrpSpPr/>
          <p:nvPr/>
        </p:nvGrpSpPr>
        <p:grpSpPr>
          <a:xfrm>
            <a:off x="6727764" y="3655244"/>
            <a:ext cx="195532" cy="349163"/>
            <a:chOff x="5056800" y="3962900"/>
            <a:chExt cx="165425" cy="295400"/>
          </a:xfrm>
        </p:grpSpPr>
        <p:sp>
          <p:nvSpPr>
            <p:cNvPr id="9540" name="Google Shape;9540;p89"/>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9"/>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9"/>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3" name="Google Shape;9543;p89"/>
          <p:cNvGrpSpPr/>
          <p:nvPr/>
        </p:nvGrpSpPr>
        <p:grpSpPr>
          <a:xfrm>
            <a:off x="7979062" y="3655260"/>
            <a:ext cx="350995" cy="349133"/>
            <a:chOff x="6168925" y="3936925"/>
            <a:chExt cx="296950" cy="295375"/>
          </a:xfrm>
        </p:grpSpPr>
        <p:sp>
          <p:nvSpPr>
            <p:cNvPr id="9544" name="Google Shape;9544;p89"/>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89"/>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9"/>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89"/>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89"/>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9"/>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0" name="Google Shape;9550;p89"/>
          <p:cNvGrpSpPr/>
          <p:nvPr/>
        </p:nvGrpSpPr>
        <p:grpSpPr>
          <a:xfrm>
            <a:off x="6192781" y="1372332"/>
            <a:ext cx="348188" cy="349133"/>
            <a:chOff x="1674750" y="3254050"/>
            <a:chExt cx="294575" cy="295375"/>
          </a:xfrm>
        </p:grpSpPr>
        <p:sp>
          <p:nvSpPr>
            <p:cNvPr id="9551" name="Google Shape;9551;p89"/>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89"/>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89"/>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89"/>
          <p:cNvGrpSpPr/>
          <p:nvPr/>
        </p:nvGrpSpPr>
        <p:grpSpPr>
          <a:xfrm>
            <a:off x="6207177" y="1820035"/>
            <a:ext cx="319347" cy="349133"/>
            <a:chOff x="1687350" y="3618725"/>
            <a:chExt cx="270175" cy="295375"/>
          </a:xfrm>
        </p:grpSpPr>
        <p:sp>
          <p:nvSpPr>
            <p:cNvPr id="9555" name="Google Shape;9555;p89"/>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9"/>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9"/>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89"/>
          <p:cNvGrpSpPr/>
          <p:nvPr/>
        </p:nvGrpSpPr>
        <p:grpSpPr>
          <a:xfrm>
            <a:off x="6190880" y="2266516"/>
            <a:ext cx="351940" cy="349133"/>
            <a:chOff x="1672375" y="3982600"/>
            <a:chExt cx="297750" cy="295375"/>
          </a:xfrm>
        </p:grpSpPr>
        <p:sp>
          <p:nvSpPr>
            <p:cNvPr id="9559" name="Google Shape;9559;p89"/>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89"/>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9"/>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2" name="Google Shape;9562;p89"/>
          <p:cNvGrpSpPr/>
          <p:nvPr/>
        </p:nvGrpSpPr>
        <p:grpSpPr>
          <a:xfrm>
            <a:off x="4882872" y="2730711"/>
            <a:ext cx="350079" cy="350079"/>
            <a:chOff x="3497300" y="3227275"/>
            <a:chExt cx="296175" cy="296175"/>
          </a:xfrm>
        </p:grpSpPr>
        <p:sp>
          <p:nvSpPr>
            <p:cNvPr id="9563" name="Google Shape;9563;p89"/>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9"/>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89"/>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9"/>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9"/>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9"/>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9"/>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9"/>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89"/>
          <p:cNvGrpSpPr/>
          <p:nvPr/>
        </p:nvGrpSpPr>
        <p:grpSpPr>
          <a:xfrm>
            <a:off x="4883345" y="3180106"/>
            <a:ext cx="349133" cy="347272"/>
            <a:chOff x="3497300" y="3591950"/>
            <a:chExt cx="295375" cy="293800"/>
          </a:xfrm>
        </p:grpSpPr>
        <p:sp>
          <p:nvSpPr>
            <p:cNvPr id="9572" name="Google Shape;9572;p89"/>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89"/>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89"/>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9"/>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9"/>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9"/>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89"/>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9"/>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0" name="Google Shape;9580;p89"/>
          <p:cNvGrpSpPr/>
          <p:nvPr/>
        </p:nvGrpSpPr>
        <p:grpSpPr>
          <a:xfrm>
            <a:off x="4883345" y="3655244"/>
            <a:ext cx="349133" cy="349163"/>
            <a:chOff x="3497300" y="3955025"/>
            <a:chExt cx="295375" cy="295400"/>
          </a:xfrm>
        </p:grpSpPr>
        <p:sp>
          <p:nvSpPr>
            <p:cNvPr id="9581" name="Google Shape;9581;p89"/>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9"/>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9"/>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4" name="Google Shape;9584;p89"/>
          <p:cNvGrpSpPr/>
          <p:nvPr/>
        </p:nvGrpSpPr>
        <p:grpSpPr>
          <a:xfrm>
            <a:off x="7107917" y="2731435"/>
            <a:ext cx="327739" cy="348631"/>
            <a:chOff x="5364750" y="3235150"/>
            <a:chExt cx="277275" cy="294950"/>
          </a:xfrm>
        </p:grpSpPr>
        <p:sp>
          <p:nvSpPr>
            <p:cNvPr id="9585" name="Google Shape;9585;p89"/>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89"/>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89"/>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89"/>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9"/>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89"/>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9"/>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9"/>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3" name="Google Shape;9593;p89"/>
          <p:cNvGrpSpPr/>
          <p:nvPr/>
        </p:nvGrpSpPr>
        <p:grpSpPr>
          <a:xfrm>
            <a:off x="7096274" y="3177771"/>
            <a:ext cx="351024" cy="351941"/>
            <a:chOff x="5355300" y="3598250"/>
            <a:chExt cx="296975" cy="297750"/>
          </a:xfrm>
        </p:grpSpPr>
        <p:sp>
          <p:nvSpPr>
            <p:cNvPr id="9594" name="Google Shape;9594;p89"/>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9"/>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9"/>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9"/>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89"/>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89"/>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89"/>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89"/>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89"/>
          <p:cNvGrpSpPr/>
          <p:nvPr/>
        </p:nvGrpSpPr>
        <p:grpSpPr>
          <a:xfrm>
            <a:off x="7100470" y="3716693"/>
            <a:ext cx="342632" cy="226264"/>
            <a:chOff x="5358450" y="4015675"/>
            <a:chExt cx="289875" cy="191425"/>
          </a:xfrm>
        </p:grpSpPr>
        <p:sp>
          <p:nvSpPr>
            <p:cNvPr id="9603" name="Google Shape;9603;p89"/>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89"/>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9"/>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89"/>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7" name="Google Shape;9607;p89"/>
          <p:cNvGrpSpPr/>
          <p:nvPr/>
        </p:nvGrpSpPr>
        <p:grpSpPr>
          <a:xfrm>
            <a:off x="6226953" y="4099224"/>
            <a:ext cx="351024" cy="325464"/>
            <a:chOff x="6543825" y="3202075"/>
            <a:chExt cx="296975" cy="275350"/>
          </a:xfrm>
        </p:grpSpPr>
        <p:sp>
          <p:nvSpPr>
            <p:cNvPr id="9608" name="Google Shape;9608;p89"/>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89"/>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89"/>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9"/>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89"/>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89"/>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9"/>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89"/>
          <p:cNvGrpSpPr/>
          <p:nvPr/>
        </p:nvGrpSpPr>
        <p:grpSpPr>
          <a:xfrm>
            <a:off x="6633934" y="1378972"/>
            <a:ext cx="350079" cy="350079"/>
            <a:chOff x="2037825" y="3254050"/>
            <a:chExt cx="296175" cy="296175"/>
          </a:xfrm>
        </p:grpSpPr>
        <p:sp>
          <p:nvSpPr>
            <p:cNvPr id="9616" name="Google Shape;9616;p89"/>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89"/>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89"/>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89"/>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89"/>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89"/>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2" name="Google Shape;9622;p89"/>
          <p:cNvGrpSpPr/>
          <p:nvPr/>
        </p:nvGrpSpPr>
        <p:grpSpPr>
          <a:xfrm>
            <a:off x="6632072" y="1820139"/>
            <a:ext cx="353802" cy="348926"/>
            <a:chOff x="2034675" y="3617925"/>
            <a:chExt cx="299325" cy="295200"/>
          </a:xfrm>
        </p:grpSpPr>
        <p:sp>
          <p:nvSpPr>
            <p:cNvPr id="9623" name="Google Shape;9623;p89"/>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89"/>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89"/>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9"/>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9"/>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8" name="Google Shape;9628;p89"/>
          <p:cNvGrpSpPr/>
          <p:nvPr/>
        </p:nvGrpSpPr>
        <p:grpSpPr>
          <a:xfrm>
            <a:off x="6633934" y="2266516"/>
            <a:ext cx="350079" cy="349133"/>
            <a:chOff x="2037825" y="3981825"/>
            <a:chExt cx="296175" cy="295375"/>
          </a:xfrm>
        </p:grpSpPr>
        <p:sp>
          <p:nvSpPr>
            <p:cNvPr id="9629" name="Google Shape;9629;p89"/>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9"/>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9"/>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89"/>
          <p:cNvGrpSpPr/>
          <p:nvPr/>
        </p:nvGrpSpPr>
        <p:grpSpPr>
          <a:xfrm>
            <a:off x="5318952" y="2762832"/>
            <a:ext cx="350079" cy="285837"/>
            <a:chOff x="3860400" y="3254050"/>
            <a:chExt cx="296175" cy="241825"/>
          </a:xfrm>
        </p:grpSpPr>
        <p:sp>
          <p:nvSpPr>
            <p:cNvPr id="9633" name="Google Shape;9633;p89"/>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9"/>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89"/>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89"/>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9"/>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9"/>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89"/>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0" name="Google Shape;9640;p89"/>
          <p:cNvGrpSpPr/>
          <p:nvPr/>
        </p:nvGrpSpPr>
        <p:grpSpPr>
          <a:xfrm>
            <a:off x="5318479" y="3178702"/>
            <a:ext cx="351024" cy="350079"/>
            <a:chOff x="3859600" y="3591950"/>
            <a:chExt cx="296975" cy="296175"/>
          </a:xfrm>
        </p:grpSpPr>
        <p:sp>
          <p:nvSpPr>
            <p:cNvPr id="9641" name="Google Shape;9641;p89"/>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89"/>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89"/>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89"/>
          <p:cNvGrpSpPr/>
          <p:nvPr/>
        </p:nvGrpSpPr>
        <p:grpSpPr>
          <a:xfrm>
            <a:off x="5318952" y="3654786"/>
            <a:ext cx="350079" cy="350079"/>
            <a:chOff x="3860400" y="3955025"/>
            <a:chExt cx="296175" cy="296175"/>
          </a:xfrm>
        </p:grpSpPr>
        <p:sp>
          <p:nvSpPr>
            <p:cNvPr id="9645" name="Google Shape;9645;p89"/>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9"/>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9"/>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9"/>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9"/>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0" name="Google Shape;9650;p89"/>
          <p:cNvGrpSpPr/>
          <p:nvPr/>
        </p:nvGrpSpPr>
        <p:grpSpPr>
          <a:xfrm>
            <a:off x="7534167" y="2731184"/>
            <a:ext cx="355664" cy="349133"/>
            <a:chOff x="5716825" y="3235950"/>
            <a:chExt cx="300900" cy="295375"/>
          </a:xfrm>
        </p:grpSpPr>
        <p:sp>
          <p:nvSpPr>
            <p:cNvPr id="9651" name="Google Shape;9651;p89"/>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89"/>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9"/>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89"/>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5" name="Google Shape;9655;p89"/>
          <p:cNvGrpSpPr/>
          <p:nvPr/>
        </p:nvGrpSpPr>
        <p:grpSpPr>
          <a:xfrm>
            <a:off x="7547199" y="3189872"/>
            <a:ext cx="329601" cy="327739"/>
            <a:chOff x="5727850" y="3609275"/>
            <a:chExt cx="278850" cy="277275"/>
          </a:xfrm>
        </p:grpSpPr>
        <p:sp>
          <p:nvSpPr>
            <p:cNvPr id="9656" name="Google Shape;9656;p89"/>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89"/>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9"/>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9"/>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89"/>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89"/>
          <p:cNvGrpSpPr/>
          <p:nvPr/>
        </p:nvGrpSpPr>
        <p:grpSpPr>
          <a:xfrm>
            <a:off x="7558383" y="3655259"/>
            <a:ext cx="307231" cy="349133"/>
            <a:chOff x="5736525" y="3963700"/>
            <a:chExt cx="259925" cy="295375"/>
          </a:xfrm>
        </p:grpSpPr>
        <p:sp>
          <p:nvSpPr>
            <p:cNvPr id="9662" name="Google Shape;9662;p89"/>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9"/>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9"/>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9"/>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9"/>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9"/>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9"/>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9" name="Google Shape;9669;p89"/>
          <p:cNvGrpSpPr/>
          <p:nvPr/>
        </p:nvGrpSpPr>
        <p:grpSpPr>
          <a:xfrm>
            <a:off x="6649963" y="4104585"/>
            <a:ext cx="351024" cy="350079"/>
            <a:chOff x="6553275" y="3604550"/>
            <a:chExt cx="296975" cy="296175"/>
          </a:xfrm>
        </p:grpSpPr>
        <p:sp>
          <p:nvSpPr>
            <p:cNvPr id="9670" name="Google Shape;9670;p89"/>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89"/>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9"/>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9"/>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9"/>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9"/>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6" name="Google Shape;9676;p89"/>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9677" name="Google Shape;9677;p89"/>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81"/>
        <p:cNvGrpSpPr/>
        <p:nvPr/>
      </p:nvGrpSpPr>
      <p:grpSpPr>
        <a:xfrm>
          <a:off x="0" y="0"/>
          <a:ext cx="0" cy="0"/>
          <a:chOff x="0" y="0"/>
          <a:chExt cx="0" cy="0"/>
        </a:xfrm>
      </p:grpSpPr>
      <p:grpSp>
        <p:nvGrpSpPr>
          <p:cNvPr id="9682" name="Google Shape;9682;p90"/>
          <p:cNvGrpSpPr/>
          <p:nvPr/>
        </p:nvGrpSpPr>
        <p:grpSpPr>
          <a:xfrm>
            <a:off x="877057" y="1380546"/>
            <a:ext cx="294401" cy="353645"/>
            <a:chOff x="-35814600" y="3202075"/>
            <a:chExt cx="242625" cy="291450"/>
          </a:xfrm>
        </p:grpSpPr>
        <p:sp>
          <p:nvSpPr>
            <p:cNvPr id="9683" name="Google Shape;9683;p90"/>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90"/>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90"/>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90"/>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90"/>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90"/>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90"/>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0" name="Google Shape;9690;p90"/>
          <p:cNvGrpSpPr/>
          <p:nvPr/>
        </p:nvGrpSpPr>
        <p:grpSpPr>
          <a:xfrm>
            <a:off x="847435" y="1821466"/>
            <a:ext cx="353645" cy="353888"/>
            <a:chOff x="-35839800" y="3561025"/>
            <a:chExt cx="291450" cy="291650"/>
          </a:xfrm>
        </p:grpSpPr>
        <p:sp>
          <p:nvSpPr>
            <p:cNvPr id="9691" name="Google Shape;9691;p90"/>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90"/>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90"/>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90"/>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90"/>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90"/>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90"/>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98" name="Google Shape;9698;p90"/>
          <p:cNvSpPr/>
          <p:nvPr/>
        </p:nvSpPr>
        <p:spPr>
          <a:xfrm>
            <a:off x="845859"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9" name="Google Shape;9699;p90"/>
          <p:cNvGrpSpPr/>
          <p:nvPr/>
        </p:nvGrpSpPr>
        <p:grpSpPr>
          <a:xfrm>
            <a:off x="3084980" y="1380546"/>
            <a:ext cx="353645" cy="353645"/>
            <a:chOff x="-34003850" y="3227275"/>
            <a:chExt cx="291450" cy="291450"/>
          </a:xfrm>
        </p:grpSpPr>
        <p:sp>
          <p:nvSpPr>
            <p:cNvPr id="9700" name="Google Shape;9700;p90"/>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90"/>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90"/>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90"/>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90"/>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5" name="Google Shape;9705;p90"/>
          <p:cNvGrpSpPr/>
          <p:nvPr/>
        </p:nvGrpSpPr>
        <p:grpSpPr>
          <a:xfrm>
            <a:off x="3084510" y="1821238"/>
            <a:ext cx="354586" cy="354343"/>
            <a:chOff x="-34004625" y="3585850"/>
            <a:chExt cx="292225" cy="292025"/>
          </a:xfrm>
        </p:grpSpPr>
        <p:sp>
          <p:nvSpPr>
            <p:cNvPr id="9706" name="Google Shape;9706;p90"/>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90"/>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90"/>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90"/>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90"/>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1" name="Google Shape;9711;p90"/>
          <p:cNvGrpSpPr/>
          <p:nvPr/>
        </p:nvGrpSpPr>
        <p:grpSpPr>
          <a:xfrm>
            <a:off x="3084025" y="2256439"/>
            <a:ext cx="355557" cy="354616"/>
            <a:chOff x="-34005425" y="3945575"/>
            <a:chExt cx="293025" cy="292250"/>
          </a:xfrm>
        </p:grpSpPr>
        <p:sp>
          <p:nvSpPr>
            <p:cNvPr id="9712" name="Google Shape;9712;p90"/>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90"/>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90"/>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5" name="Google Shape;9715;p90"/>
          <p:cNvGrpSpPr/>
          <p:nvPr/>
        </p:nvGrpSpPr>
        <p:grpSpPr>
          <a:xfrm>
            <a:off x="1731124" y="2729615"/>
            <a:ext cx="358408" cy="355557"/>
            <a:chOff x="-32174975" y="3192625"/>
            <a:chExt cx="295375" cy="293025"/>
          </a:xfrm>
        </p:grpSpPr>
        <p:sp>
          <p:nvSpPr>
            <p:cNvPr id="9716" name="Google Shape;9716;p90"/>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90"/>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90"/>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90"/>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20" name="Google Shape;9720;p90"/>
          <p:cNvSpPr/>
          <p:nvPr/>
        </p:nvSpPr>
        <p:spPr>
          <a:xfrm>
            <a:off x="1728170"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90"/>
          <p:cNvSpPr/>
          <p:nvPr/>
        </p:nvSpPr>
        <p:spPr>
          <a:xfrm>
            <a:off x="1732948"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2" name="Google Shape;9722;p90"/>
          <p:cNvGrpSpPr/>
          <p:nvPr/>
        </p:nvGrpSpPr>
        <p:grpSpPr>
          <a:xfrm>
            <a:off x="3970274" y="2730570"/>
            <a:ext cx="354586" cy="353645"/>
            <a:chOff x="-30345325" y="3184750"/>
            <a:chExt cx="292225" cy="291450"/>
          </a:xfrm>
        </p:grpSpPr>
        <p:sp>
          <p:nvSpPr>
            <p:cNvPr id="9723" name="Google Shape;9723;p90"/>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90"/>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90"/>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90"/>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90"/>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8" name="Google Shape;9728;p90"/>
          <p:cNvGrpSpPr/>
          <p:nvPr/>
        </p:nvGrpSpPr>
        <p:grpSpPr>
          <a:xfrm>
            <a:off x="1295026" y="1380546"/>
            <a:ext cx="353645" cy="353645"/>
            <a:chOff x="-35481425" y="3202075"/>
            <a:chExt cx="291450" cy="291450"/>
          </a:xfrm>
        </p:grpSpPr>
        <p:sp>
          <p:nvSpPr>
            <p:cNvPr id="9729" name="Google Shape;9729;p90"/>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90"/>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90"/>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90"/>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90"/>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90"/>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90"/>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6" name="Google Shape;9736;p90"/>
          <p:cNvGrpSpPr/>
          <p:nvPr/>
        </p:nvGrpSpPr>
        <p:grpSpPr>
          <a:xfrm>
            <a:off x="1294556" y="1822072"/>
            <a:ext cx="354586" cy="352675"/>
            <a:chOff x="-35482200" y="3561225"/>
            <a:chExt cx="292225" cy="290650"/>
          </a:xfrm>
        </p:grpSpPr>
        <p:sp>
          <p:nvSpPr>
            <p:cNvPr id="9737" name="Google Shape;9737;p90"/>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90"/>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90"/>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0" name="Google Shape;9740;p90"/>
          <p:cNvGrpSpPr/>
          <p:nvPr/>
        </p:nvGrpSpPr>
        <p:grpSpPr>
          <a:xfrm>
            <a:off x="1295026" y="2256940"/>
            <a:ext cx="353645" cy="353615"/>
            <a:chOff x="-35481425" y="3919600"/>
            <a:chExt cx="291450" cy="291425"/>
          </a:xfrm>
        </p:grpSpPr>
        <p:sp>
          <p:nvSpPr>
            <p:cNvPr id="9741" name="Google Shape;9741;p90"/>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90"/>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90"/>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90"/>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90"/>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90"/>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90"/>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90"/>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9" name="Google Shape;9749;p90"/>
          <p:cNvGrpSpPr/>
          <p:nvPr/>
        </p:nvGrpSpPr>
        <p:grpSpPr>
          <a:xfrm>
            <a:off x="3530661" y="1381031"/>
            <a:ext cx="357468" cy="352675"/>
            <a:chOff x="-33645475" y="3228075"/>
            <a:chExt cx="294600" cy="290650"/>
          </a:xfrm>
        </p:grpSpPr>
        <p:sp>
          <p:nvSpPr>
            <p:cNvPr id="9750" name="Google Shape;9750;p90"/>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90"/>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90"/>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90"/>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90"/>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90"/>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90"/>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7" name="Google Shape;9757;p90"/>
          <p:cNvGrpSpPr/>
          <p:nvPr/>
        </p:nvGrpSpPr>
        <p:grpSpPr>
          <a:xfrm>
            <a:off x="3531631" y="1821116"/>
            <a:ext cx="355526" cy="354586"/>
            <a:chOff x="-33646250" y="3586425"/>
            <a:chExt cx="293000" cy="292225"/>
          </a:xfrm>
        </p:grpSpPr>
        <p:sp>
          <p:nvSpPr>
            <p:cNvPr id="9758" name="Google Shape;9758;p90"/>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90"/>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0" name="Google Shape;9760;p90"/>
          <p:cNvGrpSpPr/>
          <p:nvPr/>
        </p:nvGrpSpPr>
        <p:grpSpPr>
          <a:xfrm>
            <a:off x="3532101" y="2255969"/>
            <a:ext cx="354586" cy="355557"/>
            <a:chOff x="-33645475" y="3944800"/>
            <a:chExt cx="292225" cy="293025"/>
          </a:xfrm>
        </p:grpSpPr>
        <p:sp>
          <p:nvSpPr>
            <p:cNvPr id="9761" name="Google Shape;9761;p90"/>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90"/>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90"/>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90"/>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90"/>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90"/>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90"/>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90"/>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90"/>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90"/>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1" name="Google Shape;9771;p90"/>
          <p:cNvGrpSpPr/>
          <p:nvPr/>
        </p:nvGrpSpPr>
        <p:grpSpPr>
          <a:xfrm>
            <a:off x="2185320" y="2729706"/>
            <a:ext cx="352675" cy="355375"/>
            <a:chOff x="-31809525" y="3192625"/>
            <a:chExt cx="290650" cy="292875"/>
          </a:xfrm>
        </p:grpSpPr>
        <p:sp>
          <p:nvSpPr>
            <p:cNvPr id="9772" name="Google Shape;9772;p90"/>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90"/>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90"/>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90"/>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6" name="Google Shape;9776;p90"/>
          <p:cNvGrpSpPr/>
          <p:nvPr/>
        </p:nvGrpSpPr>
        <p:grpSpPr>
          <a:xfrm>
            <a:off x="2184835" y="3200258"/>
            <a:ext cx="353645" cy="355557"/>
            <a:chOff x="-31811100" y="3550975"/>
            <a:chExt cx="291450" cy="293025"/>
          </a:xfrm>
        </p:grpSpPr>
        <p:sp>
          <p:nvSpPr>
            <p:cNvPr id="9777" name="Google Shape;9777;p90"/>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90"/>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90"/>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90"/>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90"/>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90"/>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90"/>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4" name="Google Shape;9784;p90"/>
          <p:cNvGrpSpPr/>
          <p:nvPr/>
        </p:nvGrpSpPr>
        <p:grpSpPr>
          <a:xfrm>
            <a:off x="2178631" y="3664562"/>
            <a:ext cx="366052" cy="356831"/>
            <a:chOff x="-31817400" y="3910025"/>
            <a:chExt cx="301675" cy="294075"/>
          </a:xfrm>
        </p:grpSpPr>
        <p:sp>
          <p:nvSpPr>
            <p:cNvPr id="9785" name="Google Shape;9785;p90"/>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90"/>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90"/>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8" name="Google Shape;9788;p90"/>
          <p:cNvGrpSpPr/>
          <p:nvPr/>
        </p:nvGrpSpPr>
        <p:grpSpPr>
          <a:xfrm>
            <a:off x="3970259" y="3200743"/>
            <a:ext cx="354616" cy="354586"/>
            <a:chOff x="-30354000" y="3569100"/>
            <a:chExt cx="292250" cy="292225"/>
          </a:xfrm>
        </p:grpSpPr>
        <p:sp>
          <p:nvSpPr>
            <p:cNvPr id="9789" name="Google Shape;9789;p90"/>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90"/>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90"/>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90"/>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90"/>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90"/>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5" name="Google Shape;9795;p90"/>
          <p:cNvGrpSpPr/>
          <p:nvPr/>
        </p:nvGrpSpPr>
        <p:grpSpPr>
          <a:xfrm>
            <a:off x="1748837" y="1380546"/>
            <a:ext cx="342148" cy="353645"/>
            <a:chOff x="-35118325" y="3202075"/>
            <a:chExt cx="281975" cy="291450"/>
          </a:xfrm>
        </p:grpSpPr>
        <p:sp>
          <p:nvSpPr>
            <p:cNvPr id="9796" name="Google Shape;9796;p90"/>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90"/>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90"/>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90"/>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0" name="Google Shape;9800;p90"/>
          <p:cNvGrpSpPr/>
          <p:nvPr/>
        </p:nvGrpSpPr>
        <p:grpSpPr>
          <a:xfrm>
            <a:off x="1742618" y="1821799"/>
            <a:ext cx="354586" cy="353221"/>
            <a:chOff x="-35123050" y="3561225"/>
            <a:chExt cx="292225" cy="291100"/>
          </a:xfrm>
        </p:grpSpPr>
        <p:sp>
          <p:nvSpPr>
            <p:cNvPr id="9801" name="Google Shape;9801;p90"/>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90"/>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3" name="Google Shape;9803;p90"/>
          <p:cNvGrpSpPr/>
          <p:nvPr/>
        </p:nvGrpSpPr>
        <p:grpSpPr>
          <a:xfrm>
            <a:off x="1784677" y="2256940"/>
            <a:ext cx="270467" cy="353615"/>
            <a:chOff x="-35089175" y="3919600"/>
            <a:chExt cx="222900" cy="291425"/>
          </a:xfrm>
        </p:grpSpPr>
        <p:sp>
          <p:nvSpPr>
            <p:cNvPr id="9804" name="Google Shape;9804;p90"/>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90"/>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6" name="Google Shape;9806;p90"/>
          <p:cNvGrpSpPr/>
          <p:nvPr/>
        </p:nvGrpSpPr>
        <p:grpSpPr>
          <a:xfrm>
            <a:off x="3981673" y="1380303"/>
            <a:ext cx="336445" cy="354131"/>
            <a:chOff x="-33277650" y="3226875"/>
            <a:chExt cx="277275" cy="291850"/>
          </a:xfrm>
        </p:grpSpPr>
        <p:sp>
          <p:nvSpPr>
            <p:cNvPr id="9807" name="Google Shape;9807;p90"/>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90"/>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90"/>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90"/>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90"/>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90"/>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90"/>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4" name="Google Shape;9814;p90"/>
          <p:cNvGrpSpPr/>
          <p:nvPr/>
        </p:nvGrpSpPr>
        <p:grpSpPr>
          <a:xfrm>
            <a:off x="3973073" y="1821587"/>
            <a:ext cx="353645" cy="353645"/>
            <a:chOff x="-33286325" y="3586425"/>
            <a:chExt cx="291450" cy="291450"/>
          </a:xfrm>
        </p:grpSpPr>
        <p:sp>
          <p:nvSpPr>
            <p:cNvPr id="9815" name="Google Shape;9815;p90"/>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90"/>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90"/>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90"/>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90"/>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0" name="Google Shape;9820;p90"/>
          <p:cNvGrpSpPr/>
          <p:nvPr/>
        </p:nvGrpSpPr>
        <p:grpSpPr>
          <a:xfrm>
            <a:off x="3973073" y="2255969"/>
            <a:ext cx="353645" cy="355557"/>
            <a:chOff x="-33286325" y="3944800"/>
            <a:chExt cx="291450" cy="293025"/>
          </a:xfrm>
        </p:grpSpPr>
        <p:sp>
          <p:nvSpPr>
            <p:cNvPr id="9821" name="Google Shape;9821;p90"/>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90"/>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90"/>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90"/>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90"/>
          <p:cNvGrpSpPr/>
          <p:nvPr/>
        </p:nvGrpSpPr>
        <p:grpSpPr>
          <a:xfrm>
            <a:off x="2631470" y="2729129"/>
            <a:ext cx="353645" cy="356527"/>
            <a:chOff x="-31452725" y="3191825"/>
            <a:chExt cx="291450" cy="293825"/>
          </a:xfrm>
        </p:grpSpPr>
        <p:sp>
          <p:nvSpPr>
            <p:cNvPr id="9826" name="Google Shape;9826;p90"/>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90"/>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90"/>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90"/>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0" name="Google Shape;9830;p90"/>
          <p:cNvGrpSpPr/>
          <p:nvPr/>
        </p:nvGrpSpPr>
        <p:grpSpPr>
          <a:xfrm>
            <a:off x="2631000" y="3200744"/>
            <a:ext cx="354586" cy="354586"/>
            <a:chOff x="-31452725" y="3551775"/>
            <a:chExt cx="292225" cy="292225"/>
          </a:xfrm>
        </p:grpSpPr>
        <p:sp>
          <p:nvSpPr>
            <p:cNvPr id="9831" name="Google Shape;9831;p90"/>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90"/>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90"/>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90"/>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90"/>
          <p:cNvGrpSpPr/>
          <p:nvPr/>
        </p:nvGrpSpPr>
        <p:grpSpPr>
          <a:xfrm>
            <a:off x="2629559" y="3664729"/>
            <a:ext cx="357468" cy="356497"/>
            <a:chOff x="-31455100" y="3909350"/>
            <a:chExt cx="294600" cy="293800"/>
          </a:xfrm>
        </p:grpSpPr>
        <p:sp>
          <p:nvSpPr>
            <p:cNvPr id="9836" name="Google Shape;9836;p90"/>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90"/>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90"/>
          <p:cNvGrpSpPr/>
          <p:nvPr/>
        </p:nvGrpSpPr>
        <p:grpSpPr>
          <a:xfrm>
            <a:off x="3970744" y="3665684"/>
            <a:ext cx="353645" cy="354586"/>
            <a:chOff x="-30345325" y="3918800"/>
            <a:chExt cx="291450" cy="292225"/>
          </a:xfrm>
        </p:grpSpPr>
        <p:sp>
          <p:nvSpPr>
            <p:cNvPr id="9839" name="Google Shape;9839;p90"/>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90"/>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90"/>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90"/>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90"/>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4" name="Google Shape;9844;p90"/>
          <p:cNvGrpSpPr/>
          <p:nvPr/>
        </p:nvGrpSpPr>
        <p:grpSpPr>
          <a:xfrm>
            <a:off x="2190209" y="1821587"/>
            <a:ext cx="353645" cy="353645"/>
            <a:chOff x="-34763900" y="3561225"/>
            <a:chExt cx="291450" cy="291450"/>
          </a:xfrm>
        </p:grpSpPr>
        <p:sp>
          <p:nvSpPr>
            <p:cNvPr id="9845" name="Google Shape;9845;p90"/>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90"/>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90"/>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90"/>
          <p:cNvSpPr/>
          <p:nvPr/>
        </p:nvSpPr>
        <p:spPr>
          <a:xfrm>
            <a:off x="2189608"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9" name="Google Shape;9849;p90"/>
          <p:cNvGrpSpPr/>
          <p:nvPr/>
        </p:nvGrpSpPr>
        <p:grpSpPr>
          <a:xfrm>
            <a:off x="845106" y="2730099"/>
            <a:ext cx="354586" cy="354586"/>
            <a:chOff x="-32927950" y="3227275"/>
            <a:chExt cx="292225" cy="292225"/>
          </a:xfrm>
        </p:grpSpPr>
        <p:sp>
          <p:nvSpPr>
            <p:cNvPr id="9850" name="Google Shape;9850;p90"/>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90"/>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90"/>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90"/>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90"/>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90"/>
          <p:cNvGrpSpPr/>
          <p:nvPr/>
        </p:nvGrpSpPr>
        <p:grpSpPr>
          <a:xfrm>
            <a:off x="844621" y="3201213"/>
            <a:ext cx="355557" cy="353645"/>
            <a:chOff x="-32927950" y="3586425"/>
            <a:chExt cx="293025" cy="291450"/>
          </a:xfrm>
        </p:grpSpPr>
        <p:sp>
          <p:nvSpPr>
            <p:cNvPr id="9856" name="Google Shape;9856;p90"/>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90"/>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90"/>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90"/>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90"/>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1" name="Google Shape;9861;p90"/>
          <p:cNvGrpSpPr/>
          <p:nvPr/>
        </p:nvGrpSpPr>
        <p:grpSpPr>
          <a:xfrm>
            <a:off x="845106" y="3665198"/>
            <a:ext cx="354586" cy="355557"/>
            <a:chOff x="-32927950" y="3944800"/>
            <a:chExt cx="292225" cy="293025"/>
          </a:xfrm>
        </p:grpSpPr>
        <p:sp>
          <p:nvSpPr>
            <p:cNvPr id="9862" name="Google Shape;9862;p90"/>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90"/>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90"/>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90"/>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90"/>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90"/>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90"/>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90"/>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90"/>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1" name="Google Shape;9871;p90"/>
          <p:cNvGrpSpPr/>
          <p:nvPr/>
        </p:nvGrpSpPr>
        <p:grpSpPr>
          <a:xfrm>
            <a:off x="3073898" y="2730449"/>
            <a:ext cx="354586" cy="353888"/>
            <a:chOff x="-31094350" y="3194000"/>
            <a:chExt cx="292225" cy="291650"/>
          </a:xfrm>
        </p:grpSpPr>
        <p:sp>
          <p:nvSpPr>
            <p:cNvPr id="9872" name="Google Shape;9872;p90"/>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90"/>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90"/>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90"/>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90"/>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90"/>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90"/>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90"/>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0" name="Google Shape;9880;p90"/>
          <p:cNvGrpSpPr/>
          <p:nvPr/>
        </p:nvGrpSpPr>
        <p:grpSpPr>
          <a:xfrm>
            <a:off x="3074368" y="3200941"/>
            <a:ext cx="353645" cy="354191"/>
            <a:chOff x="-31093575" y="3552550"/>
            <a:chExt cx="291450" cy="291900"/>
          </a:xfrm>
        </p:grpSpPr>
        <p:sp>
          <p:nvSpPr>
            <p:cNvPr id="9881" name="Google Shape;9881;p90"/>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90"/>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90"/>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90"/>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5" name="Google Shape;9885;p90"/>
          <p:cNvGrpSpPr/>
          <p:nvPr/>
        </p:nvGrpSpPr>
        <p:grpSpPr>
          <a:xfrm>
            <a:off x="2200736" y="1380546"/>
            <a:ext cx="332593" cy="353645"/>
            <a:chOff x="-34755225" y="3202075"/>
            <a:chExt cx="274100" cy="291450"/>
          </a:xfrm>
        </p:grpSpPr>
        <p:sp>
          <p:nvSpPr>
            <p:cNvPr id="9886" name="Google Shape;9886;p90"/>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90"/>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90"/>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90"/>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90"/>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90"/>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90"/>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90"/>
          <p:cNvGrpSpPr/>
          <p:nvPr/>
        </p:nvGrpSpPr>
        <p:grpSpPr>
          <a:xfrm>
            <a:off x="3074368" y="3666169"/>
            <a:ext cx="353645" cy="353615"/>
            <a:chOff x="-31093575" y="3911725"/>
            <a:chExt cx="291450" cy="291425"/>
          </a:xfrm>
        </p:grpSpPr>
        <p:sp>
          <p:nvSpPr>
            <p:cNvPr id="9894" name="Google Shape;9894;p90"/>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90"/>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6" name="Google Shape;9896;p90"/>
          <p:cNvGrpSpPr/>
          <p:nvPr/>
        </p:nvGrpSpPr>
        <p:grpSpPr>
          <a:xfrm>
            <a:off x="2183798" y="4123136"/>
            <a:ext cx="356497" cy="354586"/>
            <a:chOff x="-29946000" y="3183175"/>
            <a:chExt cx="293800" cy="292225"/>
          </a:xfrm>
        </p:grpSpPr>
        <p:sp>
          <p:nvSpPr>
            <p:cNvPr id="9897" name="Google Shape;9897;p90"/>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90"/>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90"/>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90"/>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90"/>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90"/>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90"/>
          <p:cNvGrpSpPr/>
          <p:nvPr/>
        </p:nvGrpSpPr>
        <p:grpSpPr>
          <a:xfrm>
            <a:off x="2628330" y="1380289"/>
            <a:ext cx="358408" cy="354161"/>
            <a:chOff x="-34408675" y="3202075"/>
            <a:chExt cx="295375" cy="291875"/>
          </a:xfrm>
        </p:grpSpPr>
        <p:sp>
          <p:nvSpPr>
            <p:cNvPr id="9904" name="Google Shape;9904;p90"/>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90"/>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90"/>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90"/>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90"/>
          <p:cNvGrpSpPr/>
          <p:nvPr/>
        </p:nvGrpSpPr>
        <p:grpSpPr>
          <a:xfrm>
            <a:off x="2630241" y="1820283"/>
            <a:ext cx="354586" cy="356254"/>
            <a:chOff x="-34405525" y="3558075"/>
            <a:chExt cx="292225" cy="293600"/>
          </a:xfrm>
        </p:grpSpPr>
        <p:sp>
          <p:nvSpPr>
            <p:cNvPr id="9909" name="Google Shape;9909;p90"/>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90"/>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90"/>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2" name="Google Shape;9912;p90"/>
          <p:cNvGrpSpPr/>
          <p:nvPr/>
        </p:nvGrpSpPr>
        <p:grpSpPr>
          <a:xfrm>
            <a:off x="2629755" y="2256940"/>
            <a:ext cx="355557" cy="353615"/>
            <a:chOff x="-34406325" y="3919600"/>
            <a:chExt cx="293025" cy="291425"/>
          </a:xfrm>
        </p:grpSpPr>
        <p:sp>
          <p:nvSpPr>
            <p:cNvPr id="9913" name="Google Shape;9913;p90"/>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90"/>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90"/>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90"/>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90"/>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90"/>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90"/>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90"/>
          <p:cNvGrpSpPr/>
          <p:nvPr/>
        </p:nvGrpSpPr>
        <p:grpSpPr>
          <a:xfrm>
            <a:off x="1293653" y="2736303"/>
            <a:ext cx="353645" cy="342179"/>
            <a:chOff x="-32568800" y="3232000"/>
            <a:chExt cx="291450" cy="282000"/>
          </a:xfrm>
        </p:grpSpPr>
        <p:sp>
          <p:nvSpPr>
            <p:cNvPr id="9921" name="Google Shape;9921;p90"/>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90"/>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3" name="Google Shape;9923;p90"/>
          <p:cNvGrpSpPr/>
          <p:nvPr/>
        </p:nvGrpSpPr>
        <p:grpSpPr>
          <a:xfrm>
            <a:off x="1293183" y="3201213"/>
            <a:ext cx="354586" cy="353645"/>
            <a:chOff x="-32569575" y="3586425"/>
            <a:chExt cx="292225" cy="291450"/>
          </a:xfrm>
        </p:grpSpPr>
        <p:sp>
          <p:nvSpPr>
            <p:cNvPr id="9924" name="Google Shape;9924;p90"/>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90"/>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6" name="Google Shape;9926;p90"/>
          <p:cNvGrpSpPr/>
          <p:nvPr/>
        </p:nvGrpSpPr>
        <p:grpSpPr>
          <a:xfrm>
            <a:off x="1284098" y="3665805"/>
            <a:ext cx="372756" cy="354343"/>
            <a:chOff x="-32576675" y="3944600"/>
            <a:chExt cx="307200" cy="292025"/>
          </a:xfrm>
        </p:grpSpPr>
        <p:sp>
          <p:nvSpPr>
            <p:cNvPr id="9927" name="Google Shape;9927;p90"/>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90"/>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9" name="Google Shape;9929;p90"/>
          <p:cNvGrpSpPr/>
          <p:nvPr/>
        </p:nvGrpSpPr>
        <p:grpSpPr>
          <a:xfrm>
            <a:off x="3529065" y="2730100"/>
            <a:ext cx="354586" cy="354586"/>
            <a:chOff x="-30735200" y="3192625"/>
            <a:chExt cx="292225" cy="292225"/>
          </a:xfrm>
        </p:grpSpPr>
        <p:sp>
          <p:nvSpPr>
            <p:cNvPr id="9930" name="Google Shape;9930;p90"/>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90"/>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90"/>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90"/>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90"/>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90"/>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90"/>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7" name="Google Shape;9937;p90"/>
          <p:cNvGrpSpPr/>
          <p:nvPr/>
        </p:nvGrpSpPr>
        <p:grpSpPr>
          <a:xfrm>
            <a:off x="3529065" y="3201532"/>
            <a:ext cx="354586" cy="353008"/>
            <a:chOff x="-30735200" y="3552550"/>
            <a:chExt cx="292225" cy="290925"/>
          </a:xfrm>
        </p:grpSpPr>
        <p:sp>
          <p:nvSpPr>
            <p:cNvPr id="9938" name="Google Shape;9938;p90"/>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90"/>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0" name="Google Shape;9940;p90"/>
          <p:cNvGrpSpPr/>
          <p:nvPr/>
        </p:nvGrpSpPr>
        <p:grpSpPr>
          <a:xfrm>
            <a:off x="3529065" y="3666154"/>
            <a:ext cx="354586" cy="353645"/>
            <a:chOff x="-30735200" y="3910925"/>
            <a:chExt cx="292225" cy="291450"/>
          </a:xfrm>
        </p:grpSpPr>
        <p:sp>
          <p:nvSpPr>
            <p:cNvPr id="9941" name="Google Shape;9941;p90"/>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90"/>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43" name="Google Shape;9943;p90"/>
          <p:cNvSpPr/>
          <p:nvPr/>
        </p:nvSpPr>
        <p:spPr>
          <a:xfrm>
            <a:off x="2632180"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44" name="Google Shape;9944;p90"/>
          <p:cNvGrpSpPr/>
          <p:nvPr/>
        </p:nvGrpSpPr>
        <p:grpSpPr>
          <a:xfrm>
            <a:off x="4882910" y="1379021"/>
            <a:ext cx="358971" cy="359224"/>
            <a:chOff x="-57956275" y="3197925"/>
            <a:chExt cx="319000" cy="319225"/>
          </a:xfrm>
        </p:grpSpPr>
        <p:sp>
          <p:nvSpPr>
            <p:cNvPr id="9945" name="Google Shape;9945;p90"/>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90"/>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90"/>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90"/>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90"/>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90"/>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90"/>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2" name="Google Shape;9952;p90"/>
          <p:cNvGrpSpPr/>
          <p:nvPr/>
        </p:nvGrpSpPr>
        <p:grpSpPr>
          <a:xfrm>
            <a:off x="4905064" y="1835446"/>
            <a:ext cx="314662" cy="358971"/>
            <a:chOff x="-57940525" y="3590375"/>
            <a:chExt cx="279625" cy="319000"/>
          </a:xfrm>
        </p:grpSpPr>
        <p:sp>
          <p:nvSpPr>
            <p:cNvPr id="9953" name="Google Shape;9953;p90"/>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90"/>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90"/>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90"/>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90"/>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8" name="Google Shape;9958;p90"/>
          <p:cNvGrpSpPr/>
          <p:nvPr/>
        </p:nvGrpSpPr>
        <p:grpSpPr>
          <a:xfrm>
            <a:off x="4875945" y="2276817"/>
            <a:ext cx="358099" cy="358999"/>
            <a:chOff x="-57959425" y="3982600"/>
            <a:chExt cx="318225" cy="319025"/>
          </a:xfrm>
        </p:grpSpPr>
        <p:sp>
          <p:nvSpPr>
            <p:cNvPr id="9959" name="Google Shape;9959;p90"/>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90"/>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90"/>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90"/>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3" name="Google Shape;9963;p90"/>
          <p:cNvGrpSpPr/>
          <p:nvPr/>
        </p:nvGrpSpPr>
        <p:grpSpPr>
          <a:xfrm>
            <a:off x="7076112" y="1380146"/>
            <a:ext cx="357226" cy="357226"/>
            <a:chOff x="-55987225" y="3198925"/>
            <a:chExt cx="317450" cy="317450"/>
          </a:xfrm>
        </p:grpSpPr>
        <p:sp>
          <p:nvSpPr>
            <p:cNvPr id="9964" name="Google Shape;9964;p90"/>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90"/>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90"/>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90"/>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8" name="Google Shape;9968;p90"/>
          <p:cNvGrpSpPr/>
          <p:nvPr/>
        </p:nvGrpSpPr>
        <p:grpSpPr>
          <a:xfrm>
            <a:off x="7076112" y="1836178"/>
            <a:ext cx="357226" cy="357367"/>
            <a:chOff x="-55987225" y="3591025"/>
            <a:chExt cx="317450" cy="317575"/>
          </a:xfrm>
        </p:grpSpPr>
        <p:sp>
          <p:nvSpPr>
            <p:cNvPr id="9969" name="Google Shape;9969;p90"/>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90"/>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90"/>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90"/>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90"/>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4" name="Google Shape;9974;p90"/>
          <p:cNvGrpSpPr/>
          <p:nvPr/>
        </p:nvGrpSpPr>
        <p:grpSpPr>
          <a:xfrm>
            <a:off x="7090027" y="2276817"/>
            <a:ext cx="358999" cy="358999"/>
            <a:chOff x="-55988800" y="3982600"/>
            <a:chExt cx="319025" cy="319025"/>
          </a:xfrm>
        </p:grpSpPr>
        <p:sp>
          <p:nvSpPr>
            <p:cNvPr id="9975" name="Google Shape;9975;p90"/>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90"/>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90"/>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90"/>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90"/>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0" name="Google Shape;9980;p90"/>
          <p:cNvGrpSpPr/>
          <p:nvPr/>
        </p:nvGrpSpPr>
        <p:grpSpPr>
          <a:xfrm>
            <a:off x="5748546" y="2734774"/>
            <a:ext cx="356326" cy="358971"/>
            <a:chOff x="-54026025" y="3192625"/>
            <a:chExt cx="316650" cy="319000"/>
          </a:xfrm>
        </p:grpSpPr>
        <p:sp>
          <p:nvSpPr>
            <p:cNvPr id="9981" name="Google Shape;9981;p90"/>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90"/>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90"/>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90"/>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90"/>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90"/>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90"/>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90"/>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9" name="Google Shape;9989;p90"/>
          <p:cNvGrpSpPr/>
          <p:nvPr/>
        </p:nvGrpSpPr>
        <p:grpSpPr>
          <a:xfrm>
            <a:off x="5768492" y="3205748"/>
            <a:ext cx="316434" cy="358099"/>
            <a:chOff x="-54007925" y="3584850"/>
            <a:chExt cx="281200" cy="318225"/>
          </a:xfrm>
        </p:grpSpPr>
        <p:sp>
          <p:nvSpPr>
            <p:cNvPr id="9990" name="Google Shape;9990;p90"/>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90"/>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90"/>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90"/>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90"/>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90"/>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6" name="Google Shape;9996;p90"/>
          <p:cNvGrpSpPr/>
          <p:nvPr/>
        </p:nvGrpSpPr>
        <p:grpSpPr>
          <a:xfrm>
            <a:off x="5768492" y="3667633"/>
            <a:ext cx="316434" cy="358914"/>
            <a:chOff x="-54007925" y="3975575"/>
            <a:chExt cx="281200" cy="318950"/>
          </a:xfrm>
        </p:grpSpPr>
        <p:sp>
          <p:nvSpPr>
            <p:cNvPr id="9997" name="Google Shape;9997;p90"/>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90"/>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90"/>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90"/>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1" name="Google Shape;10001;p90"/>
          <p:cNvGrpSpPr/>
          <p:nvPr/>
        </p:nvGrpSpPr>
        <p:grpSpPr>
          <a:xfrm>
            <a:off x="8003359" y="2752104"/>
            <a:ext cx="274770" cy="358492"/>
            <a:chOff x="-52005775" y="3208025"/>
            <a:chExt cx="244175" cy="318575"/>
          </a:xfrm>
        </p:grpSpPr>
        <p:sp>
          <p:nvSpPr>
            <p:cNvPr id="10002" name="Google Shape;10002;p90"/>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90"/>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90"/>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90"/>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90"/>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90"/>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90"/>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90"/>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90"/>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90"/>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90"/>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3" name="Google Shape;10013;p90"/>
          <p:cNvGrpSpPr/>
          <p:nvPr/>
        </p:nvGrpSpPr>
        <p:grpSpPr>
          <a:xfrm>
            <a:off x="5309825" y="1380146"/>
            <a:ext cx="358099" cy="358099"/>
            <a:chOff x="-57568775" y="3198925"/>
            <a:chExt cx="318225" cy="318225"/>
          </a:xfrm>
        </p:grpSpPr>
        <p:sp>
          <p:nvSpPr>
            <p:cNvPr id="10014" name="Google Shape;10014;p90"/>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90"/>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90"/>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90"/>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90"/>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90"/>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0" name="Google Shape;10020;p90"/>
          <p:cNvGrpSpPr/>
          <p:nvPr/>
        </p:nvGrpSpPr>
        <p:grpSpPr>
          <a:xfrm>
            <a:off x="5331543" y="1835446"/>
            <a:ext cx="314662" cy="358099"/>
            <a:chOff x="-57549075" y="3590375"/>
            <a:chExt cx="279625" cy="318225"/>
          </a:xfrm>
        </p:grpSpPr>
        <p:sp>
          <p:nvSpPr>
            <p:cNvPr id="10021" name="Google Shape;10021;p90"/>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90"/>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90"/>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90"/>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5" name="Google Shape;10025;p90"/>
          <p:cNvGrpSpPr/>
          <p:nvPr/>
        </p:nvGrpSpPr>
        <p:grpSpPr>
          <a:xfrm>
            <a:off x="5323740" y="2276817"/>
            <a:ext cx="359871" cy="359871"/>
            <a:chOff x="-57570350" y="3982600"/>
            <a:chExt cx="319800" cy="319800"/>
          </a:xfrm>
        </p:grpSpPr>
        <p:sp>
          <p:nvSpPr>
            <p:cNvPr id="10026" name="Google Shape;10026;p90"/>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90"/>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90"/>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90"/>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0" name="Google Shape;10030;p90"/>
          <p:cNvGrpSpPr/>
          <p:nvPr/>
        </p:nvGrpSpPr>
        <p:grpSpPr>
          <a:xfrm>
            <a:off x="7538779" y="1379246"/>
            <a:ext cx="314662" cy="358999"/>
            <a:chOff x="-55576850" y="3198125"/>
            <a:chExt cx="279625" cy="319025"/>
          </a:xfrm>
        </p:grpSpPr>
        <p:sp>
          <p:nvSpPr>
            <p:cNvPr id="10031" name="Google Shape;10031;p90"/>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90"/>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90"/>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90"/>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90"/>
          <p:cNvGrpSpPr/>
          <p:nvPr/>
        </p:nvGrpSpPr>
        <p:grpSpPr>
          <a:xfrm>
            <a:off x="7516174" y="1835221"/>
            <a:ext cx="359871" cy="358324"/>
            <a:chOff x="-55596550" y="3590175"/>
            <a:chExt cx="319800" cy="318425"/>
          </a:xfrm>
        </p:grpSpPr>
        <p:sp>
          <p:nvSpPr>
            <p:cNvPr id="10036" name="Google Shape;10036;p90"/>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90"/>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90"/>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90"/>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0" name="Google Shape;10040;p90"/>
          <p:cNvGrpSpPr/>
          <p:nvPr/>
        </p:nvGrpSpPr>
        <p:grpSpPr>
          <a:xfrm>
            <a:off x="7531412" y="2276564"/>
            <a:ext cx="358999" cy="359252"/>
            <a:chOff x="-55595775" y="3982375"/>
            <a:chExt cx="319025" cy="319250"/>
          </a:xfrm>
        </p:grpSpPr>
        <p:sp>
          <p:nvSpPr>
            <p:cNvPr id="10041" name="Google Shape;10041;p90"/>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90"/>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90"/>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90"/>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90"/>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90"/>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7" name="Google Shape;10047;p90"/>
          <p:cNvGrpSpPr/>
          <p:nvPr/>
        </p:nvGrpSpPr>
        <p:grpSpPr>
          <a:xfrm>
            <a:off x="6188595" y="2734774"/>
            <a:ext cx="358999" cy="358099"/>
            <a:chOff x="-53635375" y="3192625"/>
            <a:chExt cx="319025" cy="318225"/>
          </a:xfrm>
        </p:grpSpPr>
        <p:sp>
          <p:nvSpPr>
            <p:cNvPr id="10048" name="Google Shape;10048;p90"/>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90"/>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90"/>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1" name="Google Shape;10051;p90"/>
          <p:cNvGrpSpPr/>
          <p:nvPr/>
        </p:nvGrpSpPr>
        <p:grpSpPr>
          <a:xfrm>
            <a:off x="6210763" y="3205748"/>
            <a:ext cx="314662" cy="358999"/>
            <a:chOff x="-53615675" y="3584850"/>
            <a:chExt cx="279625" cy="319025"/>
          </a:xfrm>
        </p:grpSpPr>
        <p:sp>
          <p:nvSpPr>
            <p:cNvPr id="10052" name="Google Shape;10052;p90"/>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90"/>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90"/>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5" name="Google Shape;10055;p90"/>
          <p:cNvGrpSpPr/>
          <p:nvPr/>
        </p:nvGrpSpPr>
        <p:grpSpPr>
          <a:xfrm>
            <a:off x="6188609" y="3668674"/>
            <a:ext cx="358971" cy="357874"/>
            <a:chOff x="-53634575" y="3976500"/>
            <a:chExt cx="319000" cy="318025"/>
          </a:xfrm>
        </p:grpSpPr>
        <p:sp>
          <p:nvSpPr>
            <p:cNvPr id="10056" name="Google Shape;10056;p90"/>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90"/>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90"/>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90"/>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90"/>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90"/>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90"/>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90"/>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4" name="Google Shape;10064;p90"/>
          <p:cNvGrpSpPr/>
          <p:nvPr/>
        </p:nvGrpSpPr>
        <p:grpSpPr>
          <a:xfrm>
            <a:off x="7983413" y="3211628"/>
            <a:ext cx="314662" cy="358436"/>
            <a:chOff x="-52023900" y="3590075"/>
            <a:chExt cx="279625" cy="318525"/>
          </a:xfrm>
        </p:grpSpPr>
        <p:sp>
          <p:nvSpPr>
            <p:cNvPr id="10065" name="Google Shape;10065;p90"/>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90"/>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90"/>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90"/>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90"/>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90"/>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90"/>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2" name="Google Shape;10072;p90"/>
          <p:cNvGrpSpPr/>
          <p:nvPr/>
        </p:nvGrpSpPr>
        <p:grpSpPr>
          <a:xfrm>
            <a:off x="5746654" y="1380146"/>
            <a:ext cx="358971" cy="358971"/>
            <a:chOff x="-57173375" y="3198925"/>
            <a:chExt cx="319000" cy="319000"/>
          </a:xfrm>
        </p:grpSpPr>
        <p:sp>
          <p:nvSpPr>
            <p:cNvPr id="10073" name="Google Shape;10073;p90"/>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90"/>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90"/>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90"/>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7" name="Google Shape;10077;p90"/>
          <p:cNvGrpSpPr/>
          <p:nvPr/>
        </p:nvGrpSpPr>
        <p:grpSpPr>
          <a:xfrm>
            <a:off x="5747541" y="1857587"/>
            <a:ext cx="357198" cy="314690"/>
            <a:chOff x="-57176525" y="3610050"/>
            <a:chExt cx="317425" cy="279650"/>
          </a:xfrm>
        </p:grpSpPr>
        <p:sp>
          <p:nvSpPr>
            <p:cNvPr id="10078" name="Google Shape;10078;p90"/>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90"/>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90"/>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90"/>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90"/>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90"/>
          <p:cNvGrpSpPr/>
          <p:nvPr/>
        </p:nvGrpSpPr>
        <p:grpSpPr>
          <a:xfrm>
            <a:off x="7957995" y="1380146"/>
            <a:ext cx="358099" cy="356326"/>
            <a:chOff x="-55202750" y="3198925"/>
            <a:chExt cx="318225" cy="316650"/>
          </a:xfrm>
        </p:grpSpPr>
        <p:sp>
          <p:nvSpPr>
            <p:cNvPr id="10084" name="Google Shape;10084;p90"/>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90"/>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6" name="Google Shape;10086;p90"/>
          <p:cNvGrpSpPr/>
          <p:nvPr/>
        </p:nvGrpSpPr>
        <p:grpSpPr>
          <a:xfrm>
            <a:off x="7968629" y="1835446"/>
            <a:ext cx="336830" cy="358099"/>
            <a:chOff x="-55194875" y="3590375"/>
            <a:chExt cx="299325" cy="318225"/>
          </a:xfrm>
        </p:grpSpPr>
        <p:sp>
          <p:nvSpPr>
            <p:cNvPr id="10087" name="Google Shape;10087;p90"/>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90"/>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90"/>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90"/>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90"/>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90"/>
          <p:cNvGrpSpPr/>
          <p:nvPr/>
        </p:nvGrpSpPr>
        <p:grpSpPr>
          <a:xfrm>
            <a:off x="7973247" y="2277717"/>
            <a:ext cx="357198" cy="357198"/>
            <a:chOff x="-55203525" y="3983400"/>
            <a:chExt cx="317425" cy="317425"/>
          </a:xfrm>
        </p:grpSpPr>
        <p:sp>
          <p:nvSpPr>
            <p:cNvPr id="10093" name="Google Shape;10093;p90"/>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90"/>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90"/>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6" name="Google Shape;10096;p90"/>
          <p:cNvGrpSpPr/>
          <p:nvPr/>
        </p:nvGrpSpPr>
        <p:grpSpPr>
          <a:xfrm>
            <a:off x="6639727" y="2734774"/>
            <a:ext cx="335930" cy="358971"/>
            <a:chOff x="-53232900" y="3192625"/>
            <a:chExt cx="298525" cy="319000"/>
          </a:xfrm>
        </p:grpSpPr>
        <p:sp>
          <p:nvSpPr>
            <p:cNvPr id="10097" name="Google Shape;10097;p90"/>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90"/>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90"/>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90"/>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90"/>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90"/>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90"/>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90"/>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5" name="Google Shape;10105;p90"/>
          <p:cNvGrpSpPr/>
          <p:nvPr/>
        </p:nvGrpSpPr>
        <p:grpSpPr>
          <a:xfrm>
            <a:off x="6629093" y="3205748"/>
            <a:ext cx="357198" cy="356326"/>
            <a:chOff x="-53242350" y="3584850"/>
            <a:chExt cx="317425" cy="316650"/>
          </a:xfrm>
        </p:grpSpPr>
        <p:sp>
          <p:nvSpPr>
            <p:cNvPr id="10106" name="Google Shape;10106;p90"/>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90"/>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90"/>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90"/>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90"/>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1" name="Google Shape;10111;p90"/>
          <p:cNvGrpSpPr/>
          <p:nvPr/>
        </p:nvGrpSpPr>
        <p:grpSpPr>
          <a:xfrm>
            <a:off x="6650362" y="3668449"/>
            <a:ext cx="314662" cy="358999"/>
            <a:chOff x="-53224225" y="3976300"/>
            <a:chExt cx="279625" cy="319025"/>
          </a:xfrm>
        </p:grpSpPr>
        <p:sp>
          <p:nvSpPr>
            <p:cNvPr id="10112" name="Google Shape;10112;p90"/>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90"/>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90"/>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90"/>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90"/>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90"/>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90"/>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9" name="Google Shape;10119;p90"/>
          <p:cNvGrpSpPr/>
          <p:nvPr/>
        </p:nvGrpSpPr>
        <p:grpSpPr>
          <a:xfrm>
            <a:off x="7961258" y="3676129"/>
            <a:ext cx="358971" cy="358408"/>
            <a:chOff x="-52043575" y="3983125"/>
            <a:chExt cx="319000" cy="318500"/>
          </a:xfrm>
        </p:grpSpPr>
        <p:sp>
          <p:nvSpPr>
            <p:cNvPr id="10120" name="Google Shape;10120;p90"/>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90"/>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90"/>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90"/>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90"/>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90"/>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90"/>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90"/>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90"/>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9" name="Google Shape;10129;p90"/>
          <p:cNvGrpSpPr/>
          <p:nvPr/>
        </p:nvGrpSpPr>
        <p:grpSpPr>
          <a:xfrm>
            <a:off x="6215199" y="1380146"/>
            <a:ext cx="314662" cy="358971"/>
            <a:chOff x="-56766175" y="3198925"/>
            <a:chExt cx="279625" cy="319000"/>
          </a:xfrm>
        </p:grpSpPr>
        <p:sp>
          <p:nvSpPr>
            <p:cNvPr id="10130" name="Google Shape;10130;p90"/>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90"/>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90"/>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90"/>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90"/>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90"/>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90"/>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7" name="Google Shape;10137;p90"/>
          <p:cNvGrpSpPr/>
          <p:nvPr/>
        </p:nvGrpSpPr>
        <p:grpSpPr>
          <a:xfrm>
            <a:off x="6214313" y="1835446"/>
            <a:ext cx="316434" cy="358099"/>
            <a:chOff x="-56766175" y="3590375"/>
            <a:chExt cx="281200" cy="318225"/>
          </a:xfrm>
        </p:grpSpPr>
        <p:sp>
          <p:nvSpPr>
            <p:cNvPr id="10138" name="Google Shape;10138;p90"/>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90"/>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90"/>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90"/>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2" name="Google Shape;10142;p90"/>
          <p:cNvGrpSpPr/>
          <p:nvPr/>
        </p:nvGrpSpPr>
        <p:grpSpPr>
          <a:xfrm>
            <a:off x="6251269" y="2276817"/>
            <a:ext cx="272126" cy="358099"/>
            <a:chOff x="-56747275" y="3982600"/>
            <a:chExt cx="241825" cy="318225"/>
          </a:xfrm>
        </p:grpSpPr>
        <p:sp>
          <p:nvSpPr>
            <p:cNvPr id="10143" name="Google Shape;10143;p90"/>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90"/>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90"/>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90"/>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90"/>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90"/>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90"/>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0" name="Google Shape;10150;p90"/>
          <p:cNvGrpSpPr/>
          <p:nvPr/>
        </p:nvGrpSpPr>
        <p:grpSpPr>
          <a:xfrm>
            <a:off x="4859020" y="3219055"/>
            <a:ext cx="358999" cy="342991"/>
            <a:chOff x="-54812875" y="3596675"/>
            <a:chExt cx="319025" cy="304800"/>
          </a:xfrm>
        </p:grpSpPr>
        <p:sp>
          <p:nvSpPr>
            <p:cNvPr id="10151" name="Google Shape;10151;p90"/>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90"/>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90"/>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90"/>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90"/>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90"/>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90"/>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8" name="Google Shape;10158;p90"/>
          <p:cNvSpPr/>
          <p:nvPr/>
        </p:nvSpPr>
        <p:spPr>
          <a:xfrm>
            <a:off x="5033910" y="35933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90"/>
          <p:cNvSpPr/>
          <p:nvPr/>
        </p:nvSpPr>
        <p:spPr>
          <a:xfrm>
            <a:off x="5034361" y="35941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0" name="Google Shape;10160;p90"/>
          <p:cNvGrpSpPr/>
          <p:nvPr/>
        </p:nvGrpSpPr>
        <p:grpSpPr>
          <a:xfrm>
            <a:off x="4881188" y="3675538"/>
            <a:ext cx="314662" cy="358099"/>
            <a:chOff x="-54793175" y="3982600"/>
            <a:chExt cx="279625" cy="318225"/>
          </a:xfrm>
        </p:grpSpPr>
        <p:sp>
          <p:nvSpPr>
            <p:cNvPr id="10161" name="Google Shape;10161;p90"/>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90"/>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90"/>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90"/>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90"/>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90"/>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90"/>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8" name="Google Shape;10168;p90"/>
          <p:cNvGrpSpPr/>
          <p:nvPr/>
        </p:nvGrpSpPr>
        <p:grpSpPr>
          <a:xfrm>
            <a:off x="7092647" y="2734774"/>
            <a:ext cx="314662" cy="358099"/>
            <a:chOff x="-52832000" y="3192625"/>
            <a:chExt cx="279625" cy="318225"/>
          </a:xfrm>
        </p:grpSpPr>
        <p:sp>
          <p:nvSpPr>
            <p:cNvPr id="10169" name="Google Shape;10169;p90"/>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90"/>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90"/>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90"/>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90"/>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90"/>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90"/>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90"/>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7" name="Google Shape;10177;p90"/>
          <p:cNvGrpSpPr/>
          <p:nvPr/>
        </p:nvGrpSpPr>
        <p:grpSpPr>
          <a:xfrm>
            <a:off x="5779179" y="2276142"/>
            <a:ext cx="323524" cy="358774"/>
            <a:chOff x="-57162350" y="3982000"/>
            <a:chExt cx="287500" cy="318825"/>
          </a:xfrm>
        </p:grpSpPr>
        <p:sp>
          <p:nvSpPr>
            <p:cNvPr id="10178" name="Google Shape;10178;p90"/>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90"/>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90"/>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90"/>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90"/>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90"/>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90"/>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90"/>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6" name="Google Shape;10186;p90"/>
          <p:cNvGrpSpPr/>
          <p:nvPr/>
        </p:nvGrpSpPr>
        <p:grpSpPr>
          <a:xfrm>
            <a:off x="7070492" y="3206648"/>
            <a:ext cx="358971" cy="357198"/>
            <a:chOff x="-52851675" y="3585650"/>
            <a:chExt cx="319000" cy="317425"/>
          </a:xfrm>
        </p:grpSpPr>
        <p:sp>
          <p:nvSpPr>
            <p:cNvPr id="10187" name="Google Shape;10187;p90"/>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90"/>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90"/>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90"/>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90"/>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90"/>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90"/>
          <p:cNvGrpSpPr/>
          <p:nvPr/>
        </p:nvGrpSpPr>
        <p:grpSpPr>
          <a:xfrm>
            <a:off x="7092647" y="3668449"/>
            <a:ext cx="314662" cy="358999"/>
            <a:chOff x="-52832000" y="3976300"/>
            <a:chExt cx="279625" cy="319025"/>
          </a:xfrm>
        </p:grpSpPr>
        <p:sp>
          <p:nvSpPr>
            <p:cNvPr id="10194" name="Google Shape;10194;p90"/>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90"/>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90"/>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90"/>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90"/>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9" name="Google Shape;10199;p90"/>
          <p:cNvGrpSpPr/>
          <p:nvPr/>
        </p:nvGrpSpPr>
        <p:grpSpPr>
          <a:xfrm>
            <a:off x="6209853" y="4123097"/>
            <a:ext cx="316434" cy="358099"/>
            <a:chOff x="-51633225" y="3198925"/>
            <a:chExt cx="281200" cy="318225"/>
          </a:xfrm>
        </p:grpSpPr>
        <p:sp>
          <p:nvSpPr>
            <p:cNvPr id="10200" name="Google Shape;10200;p90"/>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90"/>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90"/>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90"/>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90"/>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90"/>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90"/>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90"/>
          <p:cNvGrpSpPr/>
          <p:nvPr/>
        </p:nvGrpSpPr>
        <p:grpSpPr>
          <a:xfrm>
            <a:off x="6628676" y="1381018"/>
            <a:ext cx="365188" cy="357226"/>
            <a:chOff x="-56396775" y="3199700"/>
            <a:chExt cx="324525" cy="317450"/>
          </a:xfrm>
        </p:grpSpPr>
        <p:sp>
          <p:nvSpPr>
            <p:cNvPr id="10208" name="Google Shape;10208;p90"/>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90"/>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90"/>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90"/>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90"/>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90"/>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4" name="Google Shape;10214;p90"/>
          <p:cNvGrpSpPr/>
          <p:nvPr/>
        </p:nvGrpSpPr>
        <p:grpSpPr>
          <a:xfrm>
            <a:off x="6631771" y="1846953"/>
            <a:ext cx="358999" cy="335958"/>
            <a:chOff x="-56394425" y="3600600"/>
            <a:chExt cx="319025" cy="298550"/>
          </a:xfrm>
        </p:grpSpPr>
        <p:sp>
          <p:nvSpPr>
            <p:cNvPr id="10215" name="Google Shape;10215;p90"/>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90"/>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90"/>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8" name="Google Shape;10218;p90"/>
          <p:cNvGrpSpPr/>
          <p:nvPr/>
        </p:nvGrpSpPr>
        <p:grpSpPr>
          <a:xfrm>
            <a:off x="6662538" y="2277717"/>
            <a:ext cx="327068" cy="357198"/>
            <a:chOff x="-56379450" y="3983400"/>
            <a:chExt cx="290650" cy="317425"/>
          </a:xfrm>
        </p:grpSpPr>
        <p:sp>
          <p:nvSpPr>
            <p:cNvPr id="10219" name="Google Shape;10219;p90"/>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90"/>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90"/>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90"/>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90"/>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90"/>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90"/>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90"/>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90"/>
          <p:cNvGrpSpPr/>
          <p:nvPr/>
        </p:nvGrpSpPr>
        <p:grpSpPr>
          <a:xfrm>
            <a:off x="5326242" y="2741864"/>
            <a:ext cx="316434" cy="358971"/>
            <a:chOff x="-54401725" y="3198925"/>
            <a:chExt cx="281200" cy="319000"/>
          </a:xfrm>
        </p:grpSpPr>
        <p:sp>
          <p:nvSpPr>
            <p:cNvPr id="10228" name="Google Shape;10228;p90"/>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90"/>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90"/>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90"/>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90"/>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90"/>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90"/>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90"/>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90"/>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90"/>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90"/>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9" name="Google Shape;10239;p90"/>
          <p:cNvGrpSpPr/>
          <p:nvPr/>
        </p:nvGrpSpPr>
        <p:grpSpPr>
          <a:xfrm>
            <a:off x="5327128" y="3211965"/>
            <a:ext cx="314662" cy="358099"/>
            <a:chOff x="-54401725" y="3590375"/>
            <a:chExt cx="279625" cy="318225"/>
          </a:xfrm>
        </p:grpSpPr>
        <p:sp>
          <p:nvSpPr>
            <p:cNvPr id="10240" name="Google Shape;10240;p90"/>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90"/>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90"/>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90"/>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90"/>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90"/>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6" name="Google Shape;10246;p90"/>
          <p:cNvGrpSpPr/>
          <p:nvPr/>
        </p:nvGrpSpPr>
        <p:grpSpPr>
          <a:xfrm>
            <a:off x="5324920" y="3675538"/>
            <a:ext cx="319079" cy="358099"/>
            <a:chOff x="-54403300" y="3982600"/>
            <a:chExt cx="283550" cy="318225"/>
          </a:xfrm>
        </p:grpSpPr>
        <p:sp>
          <p:nvSpPr>
            <p:cNvPr id="10247" name="Google Shape;10247;p90"/>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90"/>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90"/>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90"/>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90"/>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2" name="Google Shape;10252;p90"/>
          <p:cNvGrpSpPr/>
          <p:nvPr/>
        </p:nvGrpSpPr>
        <p:grpSpPr>
          <a:xfrm>
            <a:off x="7512313" y="2736772"/>
            <a:ext cx="356298" cy="356973"/>
            <a:chOff x="-52458650" y="3194400"/>
            <a:chExt cx="316625" cy="317225"/>
          </a:xfrm>
        </p:grpSpPr>
        <p:sp>
          <p:nvSpPr>
            <p:cNvPr id="10253" name="Google Shape;10253;p90"/>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90"/>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90"/>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90"/>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90"/>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90"/>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90"/>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90"/>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1" name="Google Shape;10261;p90"/>
          <p:cNvGrpSpPr/>
          <p:nvPr/>
        </p:nvGrpSpPr>
        <p:grpSpPr>
          <a:xfrm>
            <a:off x="4881188" y="2741864"/>
            <a:ext cx="314662" cy="358971"/>
            <a:chOff x="-54793175" y="3198925"/>
            <a:chExt cx="279625" cy="319000"/>
          </a:xfrm>
        </p:grpSpPr>
        <p:sp>
          <p:nvSpPr>
            <p:cNvPr id="10262" name="Google Shape;10262;p90"/>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90"/>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90"/>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90"/>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90"/>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90"/>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90"/>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9" name="Google Shape;10269;p90"/>
          <p:cNvGrpSpPr/>
          <p:nvPr/>
        </p:nvGrpSpPr>
        <p:grpSpPr>
          <a:xfrm>
            <a:off x="7521611" y="3205748"/>
            <a:ext cx="337703" cy="357845"/>
            <a:chOff x="-52450000" y="3584850"/>
            <a:chExt cx="300100" cy="318000"/>
          </a:xfrm>
        </p:grpSpPr>
        <p:sp>
          <p:nvSpPr>
            <p:cNvPr id="10270" name="Google Shape;10270;p90"/>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90"/>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90"/>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90"/>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90"/>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90"/>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90"/>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7" name="Google Shape;10277;p90"/>
          <p:cNvGrpSpPr/>
          <p:nvPr/>
        </p:nvGrpSpPr>
        <p:grpSpPr>
          <a:xfrm>
            <a:off x="7533131" y="3670221"/>
            <a:ext cx="314662" cy="357226"/>
            <a:chOff x="-52440550" y="3977875"/>
            <a:chExt cx="279625" cy="317450"/>
          </a:xfrm>
        </p:grpSpPr>
        <p:sp>
          <p:nvSpPr>
            <p:cNvPr id="10278" name="Google Shape;10278;p90"/>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90"/>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90"/>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90"/>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90"/>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90"/>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90"/>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90"/>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6" name="Google Shape;10286;p90"/>
          <p:cNvGrpSpPr/>
          <p:nvPr/>
        </p:nvGrpSpPr>
        <p:grpSpPr>
          <a:xfrm>
            <a:off x="6645066" y="4126427"/>
            <a:ext cx="314662" cy="358999"/>
            <a:chOff x="-51623775" y="3584850"/>
            <a:chExt cx="279625" cy="319025"/>
          </a:xfrm>
        </p:grpSpPr>
        <p:sp>
          <p:nvSpPr>
            <p:cNvPr id="10287" name="Google Shape;10287;p90"/>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90"/>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90"/>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90"/>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90"/>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90"/>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90"/>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90"/>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90"/>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96" name="Google Shape;10296;p90"/>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0297" name="Google Shape;10297;p90"/>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301"/>
        <p:cNvGrpSpPr/>
        <p:nvPr/>
      </p:nvGrpSpPr>
      <p:grpSpPr>
        <a:xfrm>
          <a:off x="0" y="0"/>
          <a:ext cx="0" cy="0"/>
          <a:chOff x="0" y="0"/>
          <a:chExt cx="0" cy="0"/>
        </a:xfrm>
      </p:grpSpPr>
      <p:grpSp>
        <p:nvGrpSpPr>
          <p:cNvPr id="10302" name="Google Shape;10302;p91"/>
          <p:cNvGrpSpPr/>
          <p:nvPr/>
        </p:nvGrpSpPr>
        <p:grpSpPr>
          <a:xfrm>
            <a:off x="885675" y="1386849"/>
            <a:ext cx="276003" cy="357300"/>
            <a:chOff x="-50469125" y="3183175"/>
            <a:chExt cx="233150" cy="301825"/>
          </a:xfrm>
        </p:grpSpPr>
        <p:sp>
          <p:nvSpPr>
            <p:cNvPr id="10303" name="Google Shape;10303;p91"/>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91"/>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91"/>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6" name="Google Shape;10306;p91"/>
          <p:cNvGrpSpPr/>
          <p:nvPr/>
        </p:nvGrpSpPr>
        <p:grpSpPr>
          <a:xfrm>
            <a:off x="845574" y="1822251"/>
            <a:ext cx="356205" cy="355288"/>
            <a:chOff x="-50504575" y="3550975"/>
            <a:chExt cx="300900" cy="300125"/>
          </a:xfrm>
        </p:grpSpPr>
        <p:sp>
          <p:nvSpPr>
            <p:cNvPr id="10307" name="Google Shape;10307;p91"/>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91"/>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91"/>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91"/>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1" name="Google Shape;10311;p91"/>
          <p:cNvGrpSpPr/>
          <p:nvPr/>
        </p:nvGrpSpPr>
        <p:grpSpPr>
          <a:xfrm>
            <a:off x="845574" y="2260493"/>
            <a:ext cx="356205" cy="354341"/>
            <a:chOff x="-50503000" y="3921175"/>
            <a:chExt cx="300900" cy="299325"/>
          </a:xfrm>
        </p:grpSpPr>
        <p:sp>
          <p:nvSpPr>
            <p:cNvPr id="10312" name="Google Shape;10312;p91"/>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91"/>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91"/>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91"/>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91"/>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7" name="Google Shape;10317;p91"/>
          <p:cNvGrpSpPr/>
          <p:nvPr/>
        </p:nvGrpSpPr>
        <p:grpSpPr>
          <a:xfrm>
            <a:off x="3049627" y="1406411"/>
            <a:ext cx="355258" cy="356205"/>
            <a:chOff x="-48630025" y="3199700"/>
            <a:chExt cx="300100" cy="300900"/>
          </a:xfrm>
        </p:grpSpPr>
        <p:sp>
          <p:nvSpPr>
            <p:cNvPr id="10318" name="Google Shape;10318;p91"/>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91"/>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91"/>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1" name="Google Shape;10321;p91"/>
          <p:cNvGrpSpPr/>
          <p:nvPr/>
        </p:nvGrpSpPr>
        <p:grpSpPr>
          <a:xfrm>
            <a:off x="3049627" y="1843707"/>
            <a:ext cx="355258" cy="355258"/>
            <a:chOff x="-48630025" y="3569100"/>
            <a:chExt cx="300100" cy="300100"/>
          </a:xfrm>
        </p:grpSpPr>
        <p:sp>
          <p:nvSpPr>
            <p:cNvPr id="10322" name="Google Shape;10322;p91"/>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91"/>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91"/>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91"/>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91"/>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91"/>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91"/>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91"/>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91"/>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91"/>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2" name="Google Shape;10332;p91"/>
          <p:cNvGrpSpPr/>
          <p:nvPr/>
        </p:nvGrpSpPr>
        <p:grpSpPr>
          <a:xfrm>
            <a:off x="3050101" y="2281003"/>
            <a:ext cx="354311" cy="353394"/>
            <a:chOff x="-48629225" y="3938500"/>
            <a:chExt cx="299300" cy="298525"/>
          </a:xfrm>
        </p:grpSpPr>
        <p:sp>
          <p:nvSpPr>
            <p:cNvPr id="10333" name="Google Shape;10333;p91"/>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91"/>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91"/>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91"/>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7" name="Google Shape;10337;p91"/>
          <p:cNvGrpSpPr/>
          <p:nvPr/>
        </p:nvGrpSpPr>
        <p:grpSpPr>
          <a:xfrm>
            <a:off x="1785504" y="2752344"/>
            <a:ext cx="311458" cy="354341"/>
            <a:chOff x="-46762575" y="3200500"/>
            <a:chExt cx="263100" cy="299325"/>
          </a:xfrm>
        </p:grpSpPr>
        <p:sp>
          <p:nvSpPr>
            <p:cNvPr id="10338" name="Google Shape;10338;p91"/>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91"/>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91"/>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91"/>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91"/>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3" name="Google Shape;10343;p91"/>
          <p:cNvGrpSpPr/>
          <p:nvPr/>
        </p:nvGrpSpPr>
        <p:grpSpPr>
          <a:xfrm>
            <a:off x="1763589" y="3211066"/>
            <a:ext cx="355288" cy="312375"/>
            <a:chOff x="-46779900" y="3588000"/>
            <a:chExt cx="300125" cy="263875"/>
          </a:xfrm>
        </p:grpSpPr>
        <p:sp>
          <p:nvSpPr>
            <p:cNvPr id="10344" name="Google Shape;10344;p91"/>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91"/>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91"/>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91"/>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8" name="Google Shape;10348;p91"/>
          <p:cNvGrpSpPr/>
          <p:nvPr/>
        </p:nvGrpSpPr>
        <p:grpSpPr>
          <a:xfrm>
            <a:off x="1764062" y="3625988"/>
            <a:ext cx="354341" cy="353394"/>
            <a:chOff x="-46779100" y="3938500"/>
            <a:chExt cx="299325" cy="298525"/>
          </a:xfrm>
        </p:grpSpPr>
        <p:sp>
          <p:nvSpPr>
            <p:cNvPr id="10349" name="Google Shape;10349;p91"/>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91"/>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1" name="Google Shape;10351;p91"/>
          <p:cNvGrpSpPr/>
          <p:nvPr/>
        </p:nvGrpSpPr>
        <p:grpSpPr>
          <a:xfrm>
            <a:off x="3971800" y="2758855"/>
            <a:ext cx="355258" cy="355288"/>
            <a:chOff x="-44924250" y="3206000"/>
            <a:chExt cx="300100" cy="300125"/>
          </a:xfrm>
        </p:grpSpPr>
        <p:sp>
          <p:nvSpPr>
            <p:cNvPr id="10352" name="Google Shape;10352;p91"/>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91"/>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91"/>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91"/>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91"/>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7" name="Google Shape;10357;p91"/>
          <p:cNvGrpSpPr/>
          <p:nvPr/>
        </p:nvGrpSpPr>
        <p:grpSpPr>
          <a:xfrm>
            <a:off x="1286286" y="1386849"/>
            <a:ext cx="355258" cy="355258"/>
            <a:chOff x="-50134375" y="3183175"/>
            <a:chExt cx="300100" cy="300100"/>
          </a:xfrm>
        </p:grpSpPr>
        <p:sp>
          <p:nvSpPr>
            <p:cNvPr id="10358" name="Google Shape;10358;p91"/>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91"/>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91"/>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91"/>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91"/>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91"/>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91"/>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91"/>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91"/>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91"/>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8" name="Google Shape;10368;p91"/>
          <p:cNvGrpSpPr/>
          <p:nvPr/>
        </p:nvGrpSpPr>
        <p:grpSpPr>
          <a:xfrm>
            <a:off x="1286286" y="1822251"/>
            <a:ext cx="355258" cy="355288"/>
            <a:chOff x="-50134375" y="3550975"/>
            <a:chExt cx="300100" cy="300125"/>
          </a:xfrm>
        </p:grpSpPr>
        <p:sp>
          <p:nvSpPr>
            <p:cNvPr id="10369" name="Google Shape;10369;p91"/>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91"/>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1" name="Google Shape;10371;p91"/>
          <p:cNvGrpSpPr/>
          <p:nvPr/>
        </p:nvGrpSpPr>
        <p:grpSpPr>
          <a:xfrm>
            <a:off x="1286286" y="2259783"/>
            <a:ext cx="355258" cy="355051"/>
            <a:chOff x="-50134375" y="3920575"/>
            <a:chExt cx="300100" cy="299925"/>
          </a:xfrm>
        </p:grpSpPr>
        <p:sp>
          <p:nvSpPr>
            <p:cNvPr id="10372" name="Google Shape;10372;p91"/>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91"/>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91"/>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5" name="Google Shape;10375;p91"/>
          <p:cNvGrpSpPr/>
          <p:nvPr/>
        </p:nvGrpSpPr>
        <p:grpSpPr>
          <a:xfrm>
            <a:off x="3497010" y="1407358"/>
            <a:ext cx="357123" cy="355258"/>
            <a:chOff x="-48262200" y="3200500"/>
            <a:chExt cx="301675" cy="300100"/>
          </a:xfrm>
        </p:grpSpPr>
        <p:sp>
          <p:nvSpPr>
            <p:cNvPr id="10376" name="Google Shape;10376;p91"/>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91"/>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91"/>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91"/>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91"/>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91"/>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91"/>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91"/>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91"/>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5" name="Google Shape;10385;p91"/>
          <p:cNvGrpSpPr/>
          <p:nvPr/>
        </p:nvGrpSpPr>
        <p:grpSpPr>
          <a:xfrm>
            <a:off x="3526383" y="1844447"/>
            <a:ext cx="298377" cy="354519"/>
            <a:chOff x="-48233050" y="3569725"/>
            <a:chExt cx="252050" cy="299475"/>
          </a:xfrm>
        </p:grpSpPr>
        <p:sp>
          <p:nvSpPr>
            <p:cNvPr id="10386" name="Google Shape;10386;p91"/>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91"/>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91"/>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9" name="Google Shape;10389;p91"/>
          <p:cNvGrpSpPr/>
          <p:nvPr/>
        </p:nvGrpSpPr>
        <p:grpSpPr>
          <a:xfrm>
            <a:off x="3550148" y="2278191"/>
            <a:ext cx="250847" cy="358070"/>
            <a:chOff x="-48216525" y="3936125"/>
            <a:chExt cx="211900" cy="302475"/>
          </a:xfrm>
        </p:grpSpPr>
        <p:sp>
          <p:nvSpPr>
            <p:cNvPr id="10390" name="Google Shape;10390;p91"/>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91"/>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91"/>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91"/>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4" name="Google Shape;10394;p91"/>
          <p:cNvGrpSpPr/>
          <p:nvPr/>
        </p:nvGrpSpPr>
        <p:grpSpPr>
          <a:xfrm>
            <a:off x="2205866" y="2753261"/>
            <a:ext cx="355258" cy="355288"/>
            <a:chOff x="-46410500" y="3201275"/>
            <a:chExt cx="300100" cy="300125"/>
          </a:xfrm>
        </p:grpSpPr>
        <p:sp>
          <p:nvSpPr>
            <p:cNvPr id="10395" name="Google Shape;10395;p91"/>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91"/>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91"/>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91"/>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91"/>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0" name="Google Shape;10400;p91"/>
          <p:cNvGrpSpPr/>
          <p:nvPr/>
        </p:nvGrpSpPr>
        <p:grpSpPr>
          <a:xfrm>
            <a:off x="2205866" y="3188692"/>
            <a:ext cx="355258" cy="356205"/>
            <a:chOff x="-46409700" y="3569100"/>
            <a:chExt cx="300100" cy="300900"/>
          </a:xfrm>
        </p:grpSpPr>
        <p:sp>
          <p:nvSpPr>
            <p:cNvPr id="10401" name="Google Shape;10401;p91"/>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91"/>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91"/>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91"/>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91"/>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91"/>
          <p:cNvGrpSpPr/>
          <p:nvPr/>
        </p:nvGrpSpPr>
        <p:grpSpPr>
          <a:xfrm>
            <a:off x="2193747" y="3624124"/>
            <a:ext cx="379497" cy="358070"/>
            <a:chOff x="-46422300" y="3936925"/>
            <a:chExt cx="320575" cy="302475"/>
          </a:xfrm>
        </p:grpSpPr>
        <p:sp>
          <p:nvSpPr>
            <p:cNvPr id="10407" name="Google Shape;10407;p91"/>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91"/>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9" name="Google Shape;10409;p91"/>
          <p:cNvGrpSpPr/>
          <p:nvPr/>
        </p:nvGrpSpPr>
        <p:grpSpPr>
          <a:xfrm>
            <a:off x="3971326" y="3178452"/>
            <a:ext cx="356205" cy="355258"/>
            <a:chOff x="-44914800" y="3560450"/>
            <a:chExt cx="300900" cy="300100"/>
          </a:xfrm>
        </p:grpSpPr>
        <p:sp>
          <p:nvSpPr>
            <p:cNvPr id="10410" name="Google Shape;10410;p91"/>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91"/>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91"/>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91"/>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91"/>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5" name="Google Shape;10415;p91"/>
          <p:cNvGrpSpPr/>
          <p:nvPr/>
        </p:nvGrpSpPr>
        <p:grpSpPr>
          <a:xfrm>
            <a:off x="1726378" y="1387086"/>
            <a:ext cx="354311" cy="354104"/>
            <a:chOff x="-49764975" y="3183375"/>
            <a:chExt cx="299300" cy="299125"/>
          </a:xfrm>
        </p:grpSpPr>
        <p:sp>
          <p:nvSpPr>
            <p:cNvPr id="10416" name="Google Shape;10416;p91"/>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91"/>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91"/>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91"/>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91"/>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91"/>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91"/>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91"/>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91"/>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91"/>
          <p:cNvGrpSpPr/>
          <p:nvPr/>
        </p:nvGrpSpPr>
        <p:grpSpPr>
          <a:xfrm>
            <a:off x="1726378" y="1822547"/>
            <a:ext cx="354311" cy="355909"/>
            <a:chOff x="-49764975" y="3551225"/>
            <a:chExt cx="299300" cy="300650"/>
          </a:xfrm>
        </p:grpSpPr>
        <p:sp>
          <p:nvSpPr>
            <p:cNvPr id="10426" name="Google Shape;10426;p91"/>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91"/>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91"/>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91"/>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91"/>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91"/>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91"/>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91"/>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91"/>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91"/>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91"/>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7" name="Google Shape;10437;p91"/>
          <p:cNvGrpSpPr/>
          <p:nvPr/>
        </p:nvGrpSpPr>
        <p:grpSpPr>
          <a:xfrm>
            <a:off x="1724040" y="2259310"/>
            <a:ext cx="358987" cy="355525"/>
            <a:chOff x="-49766550" y="3920175"/>
            <a:chExt cx="303250" cy="300325"/>
          </a:xfrm>
        </p:grpSpPr>
        <p:sp>
          <p:nvSpPr>
            <p:cNvPr id="10438" name="Google Shape;10438;p91"/>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91"/>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91"/>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91"/>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2" name="Google Shape;10442;p91"/>
          <p:cNvGrpSpPr/>
          <p:nvPr/>
        </p:nvGrpSpPr>
        <p:grpSpPr>
          <a:xfrm>
            <a:off x="3939571" y="1407358"/>
            <a:ext cx="357123" cy="354341"/>
            <a:chOff x="-47892800" y="3200500"/>
            <a:chExt cx="301675" cy="299325"/>
          </a:xfrm>
        </p:grpSpPr>
        <p:sp>
          <p:nvSpPr>
            <p:cNvPr id="10443" name="Google Shape;10443;p91"/>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91"/>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91"/>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91"/>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91"/>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91"/>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9" name="Google Shape;10449;p91"/>
          <p:cNvGrpSpPr/>
          <p:nvPr/>
        </p:nvGrpSpPr>
        <p:grpSpPr>
          <a:xfrm>
            <a:off x="4003437" y="1843707"/>
            <a:ext cx="229391" cy="355258"/>
            <a:chOff x="-47839250" y="3569100"/>
            <a:chExt cx="193775" cy="300100"/>
          </a:xfrm>
        </p:grpSpPr>
        <p:sp>
          <p:nvSpPr>
            <p:cNvPr id="10450" name="Google Shape;10450;p91"/>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91"/>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91"/>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91"/>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91"/>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91"/>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6" name="Google Shape;10456;p91"/>
          <p:cNvGrpSpPr/>
          <p:nvPr/>
        </p:nvGrpSpPr>
        <p:grpSpPr>
          <a:xfrm>
            <a:off x="3940503" y="2280056"/>
            <a:ext cx="355258" cy="356205"/>
            <a:chOff x="-47892800" y="3937700"/>
            <a:chExt cx="300100" cy="300900"/>
          </a:xfrm>
        </p:grpSpPr>
        <p:sp>
          <p:nvSpPr>
            <p:cNvPr id="10457" name="Google Shape;10457;p91"/>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91"/>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91"/>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91"/>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91"/>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91"/>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91"/>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91"/>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91"/>
          <p:cNvGrpSpPr/>
          <p:nvPr/>
        </p:nvGrpSpPr>
        <p:grpSpPr>
          <a:xfrm>
            <a:off x="2645798" y="2773770"/>
            <a:ext cx="355258" cy="311458"/>
            <a:chOff x="-46042675" y="3218600"/>
            <a:chExt cx="300100" cy="263100"/>
          </a:xfrm>
        </p:grpSpPr>
        <p:sp>
          <p:nvSpPr>
            <p:cNvPr id="10466" name="Google Shape;10466;p91"/>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91"/>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91"/>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91"/>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91"/>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91"/>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2" name="Google Shape;10472;p91"/>
          <p:cNvGrpSpPr/>
          <p:nvPr/>
        </p:nvGrpSpPr>
        <p:grpSpPr>
          <a:xfrm>
            <a:off x="2645798" y="3188219"/>
            <a:ext cx="355258" cy="323118"/>
            <a:chOff x="-46042675" y="3568700"/>
            <a:chExt cx="300100" cy="272950"/>
          </a:xfrm>
        </p:grpSpPr>
        <p:sp>
          <p:nvSpPr>
            <p:cNvPr id="10473" name="Google Shape;10473;p91"/>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91"/>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91"/>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91"/>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7" name="Google Shape;10477;p91"/>
          <p:cNvGrpSpPr/>
          <p:nvPr/>
        </p:nvGrpSpPr>
        <p:grpSpPr>
          <a:xfrm>
            <a:off x="2687749" y="3625189"/>
            <a:ext cx="271357" cy="356057"/>
            <a:chOff x="-46007225" y="3937825"/>
            <a:chExt cx="229225" cy="300775"/>
          </a:xfrm>
        </p:grpSpPr>
        <p:sp>
          <p:nvSpPr>
            <p:cNvPr id="10478" name="Google Shape;10478;p91"/>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91"/>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91"/>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91"/>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91"/>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91"/>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91"/>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91"/>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91"/>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91"/>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8" name="Google Shape;10488;p91"/>
          <p:cNvGrpSpPr/>
          <p:nvPr/>
        </p:nvGrpSpPr>
        <p:grpSpPr>
          <a:xfrm>
            <a:off x="3993241" y="3615275"/>
            <a:ext cx="312375" cy="357596"/>
            <a:chOff x="-44895900" y="3929450"/>
            <a:chExt cx="263875" cy="302075"/>
          </a:xfrm>
        </p:grpSpPr>
        <p:sp>
          <p:nvSpPr>
            <p:cNvPr id="10489" name="Google Shape;10489;p91"/>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91"/>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91"/>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91"/>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91"/>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91"/>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5" name="Google Shape;10495;p91"/>
          <p:cNvGrpSpPr/>
          <p:nvPr/>
        </p:nvGrpSpPr>
        <p:grpSpPr>
          <a:xfrm>
            <a:off x="2167060" y="1398036"/>
            <a:ext cx="356205" cy="332885"/>
            <a:chOff x="-49397175" y="3192625"/>
            <a:chExt cx="300900" cy="281200"/>
          </a:xfrm>
        </p:grpSpPr>
        <p:sp>
          <p:nvSpPr>
            <p:cNvPr id="10496" name="Google Shape;10496;p91"/>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91"/>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91"/>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91"/>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91"/>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91"/>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91"/>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3" name="Google Shape;10503;p91"/>
          <p:cNvGrpSpPr/>
          <p:nvPr/>
        </p:nvGrpSpPr>
        <p:grpSpPr>
          <a:xfrm>
            <a:off x="2193163" y="1822251"/>
            <a:ext cx="304000" cy="356205"/>
            <a:chOff x="-49375900" y="3550975"/>
            <a:chExt cx="256800" cy="300900"/>
          </a:xfrm>
        </p:grpSpPr>
        <p:sp>
          <p:nvSpPr>
            <p:cNvPr id="10504" name="Google Shape;10504;p91"/>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91"/>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91"/>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91"/>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91"/>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91"/>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91"/>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91"/>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91"/>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91"/>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91"/>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91"/>
          <p:cNvGrpSpPr/>
          <p:nvPr/>
        </p:nvGrpSpPr>
        <p:grpSpPr>
          <a:xfrm>
            <a:off x="2188516" y="2259546"/>
            <a:ext cx="313293" cy="356205"/>
            <a:chOff x="-49378250" y="3920375"/>
            <a:chExt cx="264650" cy="300900"/>
          </a:xfrm>
        </p:grpSpPr>
        <p:sp>
          <p:nvSpPr>
            <p:cNvPr id="10516" name="Google Shape;10516;p91"/>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91"/>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91"/>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91"/>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91"/>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91"/>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91"/>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3" name="Google Shape;10523;p91"/>
          <p:cNvGrpSpPr/>
          <p:nvPr/>
        </p:nvGrpSpPr>
        <p:grpSpPr>
          <a:xfrm>
            <a:off x="907504" y="2752344"/>
            <a:ext cx="312375" cy="357123"/>
            <a:chOff x="-47505300" y="3200500"/>
            <a:chExt cx="263875" cy="301675"/>
          </a:xfrm>
        </p:grpSpPr>
        <p:sp>
          <p:nvSpPr>
            <p:cNvPr id="10524" name="Google Shape;10524;p91"/>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91"/>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91"/>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91"/>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91"/>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91"/>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91"/>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91"/>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91"/>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91"/>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91"/>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91"/>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91"/>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7" name="Google Shape;10537;p91"/>
          <p:cNvGrpSpPr/>
          <p:nvPr/>
        </p:nvGrpSpPr>
        <p:grpSpPr>
          <a:xfrm>
            <a:off x="885604" y="3188692"/>
            <a:ext cx="356176" cy="355051"/>
            <a:chOff x="-47524975" y="3569100"/>
            <a:chExt cx="300875" cy="299925"/>
          </a:xfrm>
        </p:grpSpPr>
        <p:sp>
          <p:nvSpPr>
            <p:cNvPr id="10538" name="Google Shape;10538;p91"/>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91"/>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91"/>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91"/>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91"/>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3" name="Google Shape;10543;p91"/>
          <p:cNvGrpSpPr/>
          <p:nvPr/>
        </p:nvGrpSpPr>
        <p:grpSpPr>
          <a:xfrm>
            <a:off x="886062" y="3667954"/>
            <a:ext cx="355258" cy="270410"/>
            <a:chOff x="-47523400" y="3973950"/>
            <a:chExt cx="300100" cy="228425"/>
          </a:xfrm>
        </p:grpSpPr>
        <p:sp>
          <p:nvSpPr>
            <p:cNvPr id="10544" name="Google Shape;10544;p91"/>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91"/>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91"/>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91"/>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91"/>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9" name="Google Shape;10549;p91"/>
          <p:cNvGrpSpPr/>
          <p:nvPr/>
        </p:nvGrpSpPr>
        <p:grpSpPr>
          <a:xfrm>
            <a:off x="3091183" y="2750953"/>
            <a:ext cx="354341" cy="357596"/>
            <a:chOff x="-45673275" y="3199325"/>
            <a:chExt cx="299325" cy="302075"/>
          </a:xfrm>
        </p:grpSpPr>
        <p:sp>
          <p:nvSpPr>
            <p:cNvPr id="10550" name="Google Shape;10550;p91"/>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91"/>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91"/>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3" name="Google Shape;10553;p91"/>
          <p:cNvGrpSpPr/>
          <p:nvPr/>
        </p:nvGrpSpPr>
        <p:grpSpPr>
          <a:xfrm>
            <a:off x="3090251" y="3209202"/>
            <a:ext cx="356205" cy="314240"/>
            <a:chOff x="-45674075" y="3586425"/>
            <a:chExt cx="300900" cy="265450"/>
          </a:xfrm>
        </p:grpSpPr>
        <p:sp>
          <p:nvSpPr>
            <p:cNvPr id="10554" name="Google Shape;10554;p91"/>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91"/>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6" name="Google Shape;10556;p91"/>
          <p:cNvGrpSpPr/>
          <p:nvPr/>
        </p:nvGrpSpPr>
        <p:grpSpPr>
          <a:xfrm>
            <a:off x="3091183" y="3625041"/>
            <a:ext cx="354341" cy="356205"/>
            <a:chOff x="-45673275" y="3937700"/>
            <a:chExt cx="299325" cy="300900"/>
          </a:xfrm>
        </p:grpSpPr>
        <p:sp>
          <p:nvSpPr>
            <p:cNvPr id="10557" name="Google Shape;10557;p91"/>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91"/>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91"/>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91"/>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91"/>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91"/>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3" name="Google Shape;10563;p91"/>
          <p:cNvGrpSpPr/>
          <p:nvPr/>
        </p:nvGrpSpPr>
        <p:grpSpPr>
          <a:xfrm>
            <a:off x="2205349" y="4117825"/>
            <a:ext cx="356205" cy="356205"/>
            <a:chOff x="-44512325" y="3176075"/>
            <a:chExt cx="300900" cy="300900"/>
          </a:xfrm>
        </p:grpSpPr>
        <p:sp>
          <p:nvSpPr>
            <p:cNvPr id="10564" name="Google Shape;10564;p91"/>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91"/>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91"/>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7" name="Google Shape;10567;p91"/>
          <p:cNvGrpSpPr/>
          <p:nvPr/>
        </p:nvGrpSpPr>
        <p:grpSpPr>
          <a:xfrm>
            <a:off x="2608689" y="1386849"/>
            <a:ext cx="354341" cy="354341"/>
            <a:chOff x="-49027775" y="3183175"/>
            <a:chExt cx="299325" cy="299325"/>
          </a:xfrm>
        </p:grpSpPr>
        <p:sp>
          <p:nvSpPr>
            <p:cNvPr id="10568" name="Google Shape;10568;p91"/>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91"/>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91"/>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91"/>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2" name="Google Shape;10572;p91"/>
          <p:cNvGrpSpPr/>
          <p:nvPr/>
        </p:nvGrpSpPr>
        <p:grpSpPr>
          <a:xfrm>
            <a:off x="2608230" y="1822251"/>
            <a:ext cx="355258" cy="357152"/>
            <a:chOff x="-49027775" y="3550975"/>
            <a:chExt cx="300100" cy="301700"/>
          </a:xfrm>
        </p:grpSpPr>
        <p:sp>
          <p:nvSpPr>
            <p:cNvPr id="10573" name="Google Shape;10573;p91"/>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91"/>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91"/>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91"/>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91"/>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91"/>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91"/>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91"/>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91"/>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91"/>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91"/>
          <p:cNvGrpSpPr/>
          <p:nvPr/>
        </p:nvGrpSpPr>
        <p:grpSpPr>
          <a:xfrm>
            <a:off x="2606306" y="2259310"/>
            <a:ext cx="359106" cy="355525"/>
            <a:chOff x="-49031025" y="3920175"/>
            <a:chExt cx="303350" cy="300325"/>
          </a:xfrm>
        </p:grpSpPr>
        <p:sp>
          <p:nvSpPr>
            <p:cNvPr id="10584" name="Google Shape;10584;p91"/>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91"/>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91"/>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91"/>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91"/>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91"/>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0" name="Google Shape;10590;p91"/>
          <p:cNvGrpSpPr/>
          <p:nvPr/>
        </p:nvGrpSpPr>
        <p:grpSpPr>
          <a:xfrm>
            <a:off x="1322411" y="2752344"/>
            <a:ext cx="356176" cy="354341"/>
            <a:chOff x="-47155575" y="3200500"/>
            <a:chExt cx="300875" cy="299325"/>
          </a:xfrm>
        </p:grpSpPr>
        <p:sp>
          <p:nvSpPr>
            <p:cNvPr id="10591" name="Google Shape;10591;p91"/>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91"/>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91"/>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91"/>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91"/>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91"/>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7" name="Google Shape;10597;p91"/>
          <p:cNvGrpSpPr/>
          <p:nvPr/>
        </p:nvGrpSpPr>
        <p:grpSpPr>
          <a:xfrm>
            <a:off x="1322870" y="3188692"/>
            <a:ext cx="355258" cy="355258"/>
            <a:chOff x="-47154800" y="3569100"/>
            <a:chExt cx="300100" cy="300100"/>
          </a:xfrm>
        </p:grpSpPr>
        <p:sp>
          <p:nvSpPr>
            <p:cNvPr id="10598" name="Google Shape;10598;p91"/>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91"/>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91"/>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91"/>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91"/>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91"/>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4" name="Google Shape;10604;p91"/>
          <p:cNvGrpSpPr/>
          <p:nvPr/>
        </p:nvGrpSpPr>
        <p:grpSpPr>
          <a:xfrm>
            <a:off x="1323343" y="3626905"/>
            <a:ext cx="354311" cy="353423"/>
            <a:chOff x="-47154000" y="3939275"/>
            <a:chExt cx="299300" cy="298550"/>
          </a:xfrm>
        </p:grpSpPr>
        <p:sp>
          <p:nvSpPr>
            <p:cNvPr id="10605" name="Google Shape;10605;p91"/>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91"/>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91"/>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91"/>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9" name="Google Shape;10609;p91"/>
          <p:cNvGrpSpPr/>
          <p:nvPr/>
        </p:nvGrpSpPr>
        <p:grpSpPr>
          <a:xfrm>
            <a:off x="3548633" y="2752344"/>
            <a:ext cx="312375" cy="354341"/>
            <a:chOff x="-45286550" y="3200500"/>
            <a:chExt cx="263875" cy="299325"/>
          </a:xfrm>
        </p:grpSpPr>
        <p:sp>
          <p:nvSpPr>
            <p:cNvPr id="10610" name="Google Shape;10610;p91"/>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91"/>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91"/>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3" name="Google Shape;10613;p91"/>
          <p:cNvGrpSpPr/>
          <p:nvPr/>
        </p:nvGrpSpPr>
        <p:grpSpPr>
          <a:xfrm>
            <a:off x="3548633" y="3189639"/>
            <a:ext cx="312375" cy="354311"/>
            <a:chOff x="-45286550" y="3569900"/>
            <a:chExt cx="263875" cy="299300"/>
          </a:xfrm>
        </p:grpSpPr>
        <p:sp>
          <p:nvSpPr>
            <p:cNvPr id="10614" name="Google Shape;10614;p91"/>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91"/>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91"/>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91"/>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91"/>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91"/>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0" name="Google Shape;10620;p91"/>
          <p:cNvGrpSpPr/>
          <p:nvPr/>
        </p:nvGrpSpPr>
        <p:grpSpPr>
          <a:xfrm>
            <a:off x="3559820" y="3625988"/>
            <a:ext cx="290001" cy="355258"/>
            <a:chOff x="-45277900" y="3938500"/>
            <a:chExt cx="244975" cy="300100"/>
          </a:xfrm>
        </p:grpSpPr>
        <p:sp>
          <p:nvSpPr>
            <p:cNvPr id="10621" name="Google Shape;10621;p91"/>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91"/>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91"/>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91"/>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91"/>
          <p:cNvGrpSpPr/>
          <p:nvPr/>
        </p:nvGrpSpPr>
        <p:grpSpPr>
          <a:xfrm>
            <a:off x="2645769" y="4095090"/>
            <a:ext cx="355258" cy="355258"/>
            <a:chOff x="-44502875" y="3576975"/>
            <a:chExt cx="300100" cy="300100"/>
          </a:xfrm>
        </p:grpSpPr>
        <p:sp>
          <p:nvSpPr>
            <p:cNvPr id="10626" name="Google Shape;10626;p91"/>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91"/>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91"/>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9" name="Google Shape;10629;p91"/>
          <p:cNvGrpSpPr/>
          <p:nvPr/>
        </p:nvGrpSpPr>
        <p:grpSpPr>
          <a:xfrm>
            <a:off x="4858981" y="1820745"/>
            <a:ext cx="356196" cy="354670"/>
            <a:chOff x="-13946200" y="3647075"/>
            <a:chExt cx="353650" cy="352100"/>
          </a:xfrm>
        </p:grpSpPr>
        <p:sp>
          <p:nvSpPr>
            <p:cNvPr id="10630" name="Google Shape;10630;p91"/>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91"/>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91"/>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91"/>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91"/>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91"/>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6" name="Google Shape;10636;p91"/>
          <p:cNvGrpSpPr/>
          <p:nvPr/>
        </p:nvGrpSpPr>
        <p:grpSpPr>
          <a:xfrm>
            <a:off x="6642374" y="1380228"/>
            <a:ext cx="357002" cy="354267"/>
            <a:chOff x="-12163025" y="3214275"/>
            <a:chExt cx="354450" cy="351700"/>
          </a:xfrm>
        </p:grpSpPr>
        <p:sp>
          <p:nvSpPr>
            <p:cNvPr id="10637" name="Google Shape;10637;p91"/>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91"/>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91"/>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0" name="Google Shape;10640;p91"/>
          <p:cNvGrpSpPr/>
          <p:nvPr/>
        </p:nvGrpSpPr>
        <p:grpSpPr>
          <a:xfrm>
            <a:off x="6643154" y="1819965"/>
            <a:ext cx="355441" cy="356232"/>
            <a:chOff x="-12160675" y="3647875"/>
            <a:chExt cx="352900" cy="353650"/>
          </a:xfrm>
        </p:grpSpPr>
        <p:sp>
          <p:nvSpPr>
            <p:cNvPr id="10641" name="Google Shape;10641;p91"/>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91"/>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91"/>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91"/>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91"/>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91"/>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91"/>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8" name="Google Shape;10648;p91"/>
          <p:cNvGrpSpPr/>
          <p:nvPr/>
        </p:nvGrpSpPr>
        <p:grpSpPr>
          <a:xfrm>
            <a:off x="6653870" y="2264421"/>
            <a:ext cx="354635" cy="356232"/>
            <a:chOff x="-12160675" y="4081850"/>
            <a:chExt cx="352100" cy="353650"/>
          </a:xfrm>
        </p:grpSpPr>
        <p:sp>
          <p:nvSpPr>
            <p:cNvPr id="10649" name="Google Shape;10649;p91"/>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91"/>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91"/>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91"/>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91"/>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91"/>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5" name="Google Shape;10655;p91"/>
          <p:cNvGrpSpPr/>
          <p:nvPr/>
        </p:nvGrpSpPr>
        <p:grpSpPr>
          <a:xfrm>
            <a:off x="4858836" y="2738864"/>
            <a:ext cx="355416" cy="355652"/>
            <a:chOff x="-10391650" y="3180600"/>
            <a:chExt cx="352875" cy="353075"/>
          </a:xfrm>
        </p:grpSpPr>
        <p:sp>
          <p:nvSpPr>
            <p:cNvPr id="10656" name="Google Shape;10656;p91"/>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91"/>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91"/>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91"/>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91"/>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91"/>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2" name="Google Shape;10662;p91"/>
          <p:cNvGrpSpPr/>
          <p:nvPr/>
        </p:nvGrpSpPr>
        <p:grpSpPr>
          <a:xfrm>
            <a:off x="4858835" y="3215662"/>
            <a:ext cx="354635" cy="353890"/>
            <a:chOff x="-10390875" y="3616350"/>
            <a:chExt cx="352100" cy="351325"/>
          </a:xfrm>
        </p:grpSpPr>
        <p:sp>
          <p:nvSpPr>
            <p:cNvPr id="10663" name="Google Shape;10663;p91"/>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91"/>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91"/>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6" name="Google Shape;10666;p91"/>
          <p:cNvGrpSpPr/>
          <p:nvPr/>
        </p:nvGrpSpPr>
        <p:grpSpPr>
          <a:xfrm>
            <a:off x="7525810" y="2740327"/>
            <a:ext cx="312585" cy="354670"/>
            <a:chOff x="-10370400" y="4049550"/>
            <a:chExt cx="310350" cy="352100"/>
          </a:xfrm>
        </p:grpSpPr>
        <p:sp>
          <p:nvSpPr>
            <p:cNvPr id="10667" name="Google Shape;10667;p91"/>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91"/>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91"/>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91"/>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91"/>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2" name="Google Shape;10672;p91"/>
          <p:cNvGrpSpPr/>
          <p:nvPr/>
        </p:nvGrpSpPr>
        <p:grpSpPr>
          <a:xfrm>
            <a:off x="6630066" y="2739268"/>
            <a:ext cx="379236" cy="354847"/>
            <a:chOff x="-8674650" y="3210975"/>
            <a:chExt cx="376525" cy="352275"/>
          </a:xfrm>
        </p:grpSpPr>
        <p:sp>
          <p:nvSpPr>
            <p:cNvPr id="10673" name="Google Shape;10673;p91"/>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91"/>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91"/>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91"/>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91"/>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91"/>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9" name="Google Shape;10679;p91"/>
          <p:cNvGrpSpPr/>
          <p:nvPr/>
        </p:nvGrpSpPr>
        <p:grpSpPr>
          <a:xfrm>
            <a:off x="5301563" y="1820745"/>
            <a:ext cx="356221" cy="354670"/>
            <a:chOff x="-13512225" y="3647075"/>
            <a:chExt cx="353675" cy="352100"/>
          </a:xfrm>
        </p:grpSpPr>
        <p:sp>
          <p:nvSpPr>
            <p:cNvPr id="10680" name="Google Shape;10680;p91"/>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91"/>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91"/>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91"/>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91"/>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91"/>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91"/>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91"/>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91"/>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91"/>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91"/>
          <p:cNvGrpSpPr/>
          <p:nvPr/>
        </p:nvGrpSpPr>
        <p:grpSpPr>
          <a:xfrm>
            <a:off x="5311876" y="2264811"/>
            <a:ext cx="356221" cy="355451"/>
            <a:chOff x="-13512225" y="4080275"/>
            <a:chExt cx="353675" cy="352875"/>
          </a:xfrm>
        </p:grpSpPr>
        <p:sp>
          <p:nvSpPr>
            <p:cNvPr id="10691" name="Google Shape;10691;p91"/>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91"/>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91"/>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91"/>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91"/>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91"/>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91"/>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91"/>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91"/>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91"/>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91"/>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2" name="Google Shape;10702;p91"/>
          <p:cNvGrpSpPr/>
          <p:nvPr/>
        </p:nvGrpSpPr>
        <p:grpSpPr>
          <a:xfrm>
            <a:off x="7084956" y="1412172"/>
            <a:ext cx="356196" cy="290379"/>
            <a:chOff x="-11728250" y="3245400"/>
            <a:chExt cx="353650" cy="288275"/>
          </a:xfrm>
        </p:grpSpPr>
        <p:sp>
          <p:nvSpPr>
            <p:cNvPr id="10703" name="Google Shape;10703;p91"/>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91"/>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91"/>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91"/>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91"/>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8" name="Google Shape;10708;p91"/>
          <p:cNvGrpSpPr/>
          <p:nvPr/>
        </p:nvGrpSpPr>
        <p:grpSpPr>
          <a:xfrm>
            <a:off x="7117464" y="2264811"/>
            <a:ext cx="311804" cy="355451"/>
            <a:chOff x="-11703850" y="4081850"/>
            <a:chExt cx="309575" cy="352875"/>
          </a:xfrm>
        </p:grpSpPr>
        <p:sp>
          <p:nvSpPr>
            <p:cNvPr id="10709" name="Google Shape;10709;p91"/>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91"/>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91"/>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91"/>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91"/>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91"/>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91"/>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91"/>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7" name="Google Shape;10717;p91"/>
          <p:cNvGrpSpPr/>
          <p:nvPr/>
        </p:nvGrpSpPr>
        <p:grpSpPr>
          <a:xfrm>
            <a:off x="5306120" y="2738964"/>
            <a:ext cx="357002" cy="355451"/>
            <a:chOff x="-9958475" y="3180025"/>
            <a:chExt cx="354450" cy="352875"/>
          </a:xfrm>
        </p:grpSpPr>
        <p:sp>
          <p:nvSpPr>
            <p:cNvPr id="10718" name="Google Shape;10718;p91"/>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91"/>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91"/>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1" name="Google Shape;10721;p91"/>
          <p:cNvGrpSpPr/>
          <p:nvPr/>
        </p:nvGrpSpPr>
        <p:grpSpPr>
          <a:xfrm>
            <a:off x="5315247" y="3214945"/>
            <a:ext cx="337966" cy="355325"/>
            <a:chOff x="-9949025" y="3615575"/>
            <a:chExt cx="335550" cy="352750"/>
          </a:xfrm>
        </p:grpSpPr>
        <p:sp>
          <p:nvSpPr>
            <p:cNvPr id="10722" name="Google Shape;10722;p91"/>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91"/>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91"/>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5" name="Google Shape;10725;p91"/>
          <p:cNvGrpSpPr/>
          <p:nvPr/>
        </p:nvGrpSpPr>
        <p:grpSpPr>
          <a:xfrm>
            <a:off x="7950093" y="2738451"/>
            <a:ext cx="360175" cy="358423"/>
            <a:chOff x="-9961625" y="4048175"/>
            <a:chExt cx="357600" cy="355825"/>
          </a:xfrm>
        </p:grpSpPr>
        <p:sp>
          <p:nvSpPr>
            <p:cNvPr id="10726" name="Google Shape;10726;p91"/>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91"/>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91"/>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91"/>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91"/>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91"/>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2" name="Google Shape;10732;p91"/>
          <p:cNvGrpSpPr/>
          <p:nvPr/>
        </p:nvGrpSpPr>
        <p:grpSpPr>
          <a:xfrm>
            <a:off x="6636814" y="3213963"/>
            <a:ext cx="364959" cy="357289"/>
            <a:chOff x="-8680950" y="3624225"/>
            <a:chExt cx="362350" cy="354700"/>
          </a:xfrm>
        </p:grpSpPr>
        <p:sp>
          <p:nvSpPr>
            <p:cNvPr id="10733" name="Google Shape;10733;p91"/>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91"/>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91"/>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91"/>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91"/>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91"/>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9" name="Google Shape;10739;p91"/>
          <p:cNvGrpSpPr/>
          <p:nvPr/>
        </p:nvGrpSpPr>
        <p:grpSpPr>
          <a:xfrm>
            <a:off x="5773058" y="1379624"/>
            <a:ext cx="313365" cy="355476"/>
            <a:chOff x="-13056975" y="3212300"/>
            <a:chExt cx="311125" cy="352900"/>
          </a:xfrm>
        </p:grpSpPr>
        <p:sp>
          <p:nvSpPr>
            <p:cNvPr id="10740" name="Google Shape;10740;p91"/>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91"/>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91"/>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91"/>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4" name="Google Shape;10744;p91"/>
          <p:cNvGrpSpPr/>
          <p:nvPr/>
        </p:nvGrpSpPr>
        <p:grpSpPr>
          <a:xfrm>
            <a:off x="5750446" y="1820418"/>
            <a:ext cx="358588" cy="355325"/>
            <a:chOff x="-13077450" y="3647075"/>
            <a:chExt cx="356025" cy="352750"/>
          </a:xfrm>
        </p:grpSpPr>
        <p:sp>
          <p:nvSpPr>
            <p:cNvPr id="10745" name="Google Shape;10745;p91"/>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91"/>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91"/>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8" name="Google Shape;10748;p91"/>
          <p:cNvGrpSpPr/>
          <p:nvPr/>
        </p:nvGrpSpPr>
        <p:grpSpPr>
          <a:xfrm>
            <a:off x="5761552" y="2264018"/>
            <a:ext cx="357002" cy="357037"/>
            <a:chOff x="-13079025" y="4079475"/>
            <a:chExt cx="354450" cy="354450"/>
          </a:xfrm>
        </p:grpSpPr>
        <p:sp>
          <p:nvSpPr>
            <p:cNvPr id="10749" name="Google Shape;10749;p91"/>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91"/>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91"/>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91"/>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3" name="Google Shape;10753;p91"/>
          <p:cNvGrpSpPr/>
          <p:nvPr/>
        </p:nvGrpSpPr>
        <p:grpSpPr>
          <a:xfrm>
            <a:off x="7534619" y="1380027"/>
            <a:ext cx="356221" cy="354670"/>
            <a:chOff x="-11292700" y="3213875"/>
            <a:chExt cx="353675" cy="352100"/>
          </a:xfrm>
        </p:grpSpPr>
        <p:sp>
          <p:nvSpPr>
            <p:cNvPr id="10754" name="Google Shape;10754;p91"/>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91"/>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91"/>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91"/>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91"/>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91"/>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91"/>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1" name="Google Shape;10761;p91"/>
          <p:cNvGrpSpPr/>
          <p:nvPr/>
        </p:nvGrpSpPr>
        <p:grpSpPr>
          <a:xfrm>
            <a:off x="7528677" y="1819965"/>
            <a:ext cx="368106" cy="356232"/>
            <a:chOff x="-11299000" y="3647875"/>
            <a:chExt cx="365475" cy="353650"/>
          </a:xfrm>
        </p:grpSpPr>
        <p:sp>
          <p:nvSpPr>
            <p:cNvPr id="10762" name="Google Shape;10762;p91"/>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91"/>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91"/>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91"/>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91"/>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91"/>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8" name="Google Shape;10768;p91"/>
          <p:cNvGrpSpPr/>
          <p:nvPr/>
        </p:nvGrpSpPr>
        <p:grpSpPr>
          <a:xfrm>
            <a:off x="7544139" y="2275916"/>
            <a:ext cx="357808" cy="333240"/>
            <a:chOff x="-11295075" y="4092875"/>
            <a:chExt cx="355250" cy="330825"/>
          </a:xfrm>
        </p:grpSpPr>
        <p:sp>
          <p:nvSpPr>
            <p:cNvPr id="10769" name="Google Shape;10769;p91"/>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91"/>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91"/>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91"/>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91"/>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4" name="Google Shape;10774;p91"/>
          <p:cNvGrpSpPr/>
          <p:nvPr/>
        </p:nvGrpSpPr>
        <p:grpSpPr>
          <a:xfrm>
            <a:off x="5769739" y="2738964"/>
            <a:ext cx="312585" cy="355451"/>
            <a:chOff x="-9500075" y="3180800"/>
            <a:chExt cx="310350" cy="352875"/>
          </a:xfrm>
        </p:grpSpPr>
        <p:sp>
          <p:nvSpPr>
            <p:cNvPr id="10775" name="Google Shape;10775;p91"/>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91"/>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91"/>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91"/>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91"/>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91"/>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91"/>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91"/>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91"/>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4" name="Google Shape;10784;p91"/>
          <p:cNvGrpSpPr/>
          <p:nvPr/>
        </p:nvGrpSpPr>
        <p:grpSpPr>
          <a:xfrm>
            <a:off x="5747530" y="3214479"/>
            <a:ext cx="356221" cy="356257"/>
            <a:chOff x="-9523700" y="3614000"/>
            <a:chExt cx="353675" cy="353675"/>
          </a:xfrm>
        </p:grpSpPr>
        <p:sp>
          <p:nvSpPr>
            <p:cNvPr id="10785" name="Google Shape;10785;p91"/>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91"/>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91"/>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91"/>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91"/>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91"/>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91"/>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91"/>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91"/>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4" name="Google Shape;10794;p91"/>
          <p:cNvGrpSpPr/>
          <p:nvPr/>
        </p:nvGrpSpPr>
        <p:grpSpPr>
          <a:xfrm>
            <a:off x="7532481" y="3237121"/>
            <a:ext cx="356221" cy="354670"/>
            <a:chOff x="-9523700" y="4049550"/>
            <a:chExt cx="353675" cy="352100"/>
          </a:xfrm>
        </p:grpSpPr>
        <p:sp>
          <p:nvSpPr>
            <p:cNvPr id="10795" name="Google Shape;10795;p91"/>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91"/>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91"/>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91"/>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91"/>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91"/>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91"/>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2" name="Google Shape;10802;p91"/>
          <p:cNvGrpSpPr/>
          <p:nvPr/>
        </p:nvGrpSpPr>
        <p:grpSpPr>
          <a:xfrm>
            <a:off x="7088596" y="3237094"/>
            <a:ext cx="357002" cy="311029"/>
            <a:chOff x="-8209150" y="3659675"/>
            <a:chExt cx="354450" cy="308775"/>
          </a:xfrm>
        </p:grpSpPr>
        <p:sp>
          <p:nvSpPr>
            <p:cNvPr id="10803" name="Google Shape;10803;p91"/>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91"/>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91"/>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91"/>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91"/>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91"/>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9" name="Google Shape;10809;p91"/>
          <p:cNvGrpSpPr/>
          <p:nvPr/>
        </p:nvGrpSpPr>
        <p:grpSpPr>
          <a:xfrm>
            <a:off x="6202157" y="2266007"/>
            <a:ext cx="356221" cy="353059"/>
            <a:chOff x="-12643475" y="4081850"/>
            <a:chExt cx="353675" cy="350500"/>
          </a:xfrm>
        </p:grpSpPr>
        <p:sp>
          <p:nvSpPr>
            <p:cNvPr id="10810" name="Google Shape;10810;p91"/>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91"/>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91"/>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91"/>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14" name="Google Shape;10814;p91"/>
          <p:cNvSpPr/>
          <p:nvPr/>
        </p:nvSpPr>
        <p:spPr>
          <a:xfrm>
            <a:off x="8015262" y="18206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5" name="Google Shape;10815;p91"/>
          <p:cNvGrpSpPr/>
          <p:nvPr/>
        </p:nvGrpSpPr>
        <p:grpSpPr>
          <a:xfrm>
            <a:off x="7984757" y="2275916"/>
            <a:ext cx="356221" cy="333240"/>
            <a:chOff x="-10858725" y="4092875"/>
            <a:chExt cx="353675" cy="330825"/>
          </a:xfrm>
        </p:grpSpPr>
        <p:sp>
          <p:nvSpPr>
            <p:cNvPr id="10816" name="Google Shape;10816;p91"/>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91"/>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91"/>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91"/>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91"/>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91"/>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2" name="Google Shape;10822;p91"/>
          <p:cNvGrpSpPr/>
          <p:nvPr/>
        </p:nvGrpSpPr>
        <p:grpSpPr>
          <a:xfrm>
            <a:off x="6243280" y="3214882"/>
            <a:ext cx="252278" cy="355451"/>
            <a:chOff x="-9039300" y="3614000"/>
            <a:chExt cx="250475" cy="352875"/>
          </a:xfrm>
        </p:grpSpPr>
        <p:sp>
          <p:nvSpPr>
            <p:cNvPr id="10823" name="Google Shape;10823;p91"/>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91"/>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5" name="Google Shape;10825;p91"/>
          <p:cNvGrpSpPr/>
          <p:nvPr/>
        </p:nvGrpSpPr>
        <p:grpSpPr>
          <a:xfrm>
            <a:off x="7975246" y="3237121"/>
            <a:ext cx="354635" cy="354670"/>
            <a:chOff x="-9088150" y="4049550"/>
            <a:chExt cx="352100" cy="352100"/>
          </a:xfrm>
        </p:grpSpPr>
        <p:sp>
          <p:nvSpPr>
            <p:cNvPr id="10826" name="Google Shape;10826;p91"/>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91"/>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91"/>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91"/>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91"/>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91"/>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2" name="Google Shape;10832;p91"/>
          <p:cNvGrpSpPr/>
          <p:nvPr/>
        </p:nvGrpSpPr>
        <p:grpSpPr>
          <a:xfrm>
            <a:off x="7109610" y="2739354"/>
            <a:ext cx="315757" cy="354670"/>
            <a:chOff x="-8191825" y="3174500"/>
            <a:chExt cx="313500" cy="352100"/>
          </a:xfrm>
        </p:grpSpPr>
        <p:sp>
          <p:nvSpPr>
            <p:cNvPr id="10833" name="Google Shape;10833;p91"/>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91"/>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91"/>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6" name="Google Shape;10836;p91"/>
          <p:cNvGrpSpPr/>
          <p:nvPr/>
        </p:nvGrpSpPr>
        <p:grpSpPr>
          <a:xfrm>
            <a:off x="4858968" y="1379875"/>
            <a:ext cx="356221" cy="354973"/>
            <a:chOff x="-13947000" y="3212800"/>
            <a:chExt cx="353675" cy="352400"/>
          </a:xfrm>
        </p:grpSpPr>
        <p:sp>
          <p:nvSpPr>
            <p:cNvPr id="10837" name="Google Shape;10837;p91"/>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91"/>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9" name="Google Shape;10839;p91"/>
          <p:cNvSpPr/>
          <p:nvPr/>
        </p:nvSpPr>
        <p:spPr>
          <a:xfrm>
            <a:off x="4902088" y="22654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0" name="Google Shape;10840;p91"/>
          <p:cNvGrpSpPr/>
          <p:nvPr/>
        </p:nvGrpSpPr>
        <p:grpSpPr>
          <a:xfrm>
            <a:off x="5301563" y="1379233"/>
            <a:ext cx="356221" cy="356257"/>
            <a:chOff x="-13512225" y="3211525"/>
            <a:chExt cx="353675" cy="353675"/>
          </a:xfrm>
        </p:grpSpPr>
        <p:sp>
          <p:nvSpPr>
            <p:cNvPr id="10841" name="Google Shape;10841;p91"/>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91"/>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91"/>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91"/>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91"/>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6" name="Google Shape;10846;p91"/>
          <p:cNvGrpSpPr/>
          <p:nvPr/>
        </p:nvGrpSpPr>
        <p:grpSpPr>
          <a:xfrm>
            <a:off x="6191845" y="1379624"/>
            <a:ext cx="356221" cy="355476"/>
            <a:chOff x="-12643475" y="3212300"/>
            <a:chExt cx="353675" cy="352900"/>
          </a:xfrm>
        </p:grpSpPr>
        <p:sp>
          <p:nvSpPr>
            <p:cNvPr id="10847" name="Google Shape;10847;p91"/>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91"/>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91"/>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91"/>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91"/>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91"/>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91"/>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91"/>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91"/>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6" name="Google Shape;10856;p91"/>
          <p:cNvGrpSpPr/>
          <p:nvPr/>
        </p:nvGrpSpPr>
        <p:grpSpPr>
          <a:xfrm>
            <a:off x="6191845" y="1831398"/>
            <a:ext cx="356221" cy="333366"/>
            <a:chOff x="-12643475" y="3657325"/>
            <a:chExt cx="353675" cy="330950"/>
          </a:xfrm>
        </p:grpSpPr>
        <p:sp>
          <p:nvSpPr>
            <p:cNvPr id="10857" name="Google Shape;10857;p91"/>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91"/>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91"/>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91"/>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91"/>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91"/>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3" name="Google Shape;10863;p91"/>
          <p:cNvGrpSpPr/>
          <p:nvPr/>
        </p:nvGrpSpPr>
        <p:grpSpPr>
          <a:xfrm>
            <a:off x="7974847" y="1380027"/>
            <a:ext cx="355416" cy="354670"/>
            <a:chOff x="-10857925" y="3213875"/>
            <a:chExt cx="352875" cy="352100"/>
          </a:xfrm>
        </p:grpSpPr>
        <p:sp>
          <p:nvSpPr>
            <p:cNvPr id="10864" name="Google Shape;10864;p91"/>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91"/>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91"/>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91"/>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91"/>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91"/>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91"/>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91"/>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91"/>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91"/>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4" name="Google Shape;10874;p91"/>
          <p:cNvGrpSpPr/>
          <p:nvPr/>
        </p:nvGrpSpPr>
        <p:grpSpPr>
          <a:xfrm>
            <a:off x="6191762" y="2739455"/>
            <a:ext cx="356096" cy="354469"/>
            <a:chOff x="-9089725" y="3180200"/>
            <a:chExt cx="353550" cy="351900"/>
          </a:xfrm>
        </p:grpSpPr>
        <p:sp>
          <p:nvSpPr>
            <p:cNvPr id="10875" name="Google Shape;10875;p91"/>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91"/>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91"/>
          <p:cNvGrpSpPr/>
          <p:nvPr/>
        </p:nvGrpSpPr>
        <p:grpSpPr>
          <a:xfrm>
            <a:off x="7083760" y="1819260"/>
            <a:ext cx="358588" cy="357642"/>
            <a:chOff x="7083760" y="1971660"/>
            <a:chExt cx="358588" cy="357642"/>
          </a:xfrm>
        </p:grpSpPr>
        <p:sp>
          <p:nvSpPr>
            <p:cNvPr id="10878" name="Google Shape;10878;p91"/>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91"/>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91"/>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91"/>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91"/>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91"/>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91"/>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91"/>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91"/>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91"/>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91"/>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91"/>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90" name="Google Shape;10890;p91"/>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0891" name="Google Shape;10891;p91"/>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895"/>
        <p:cNvGrpSpPr/>
        <p:nvPr/>
      </p:nvGrpSpPr>
      <p:grpSpPr>
        <a:xfrm>
          <a:off x="0" y="0"/>
          <a:ext cx="0" cy="0"/>
          <a:chOff x="0" y="0"/>
          <a:chExt cx="0" cy="0"/>
        </a:xfrm>
      </p:grpSpPr>
      <p:sp>
        <p:nvSpPr>
          <p:cNvPr id="10896" name="Google Shape;10896;p92"/>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97" name="Google Shape;10897;p92"/>
          <p:cNvGrpSpPr/>
          <p:nvPr/>
        </p:nvGrpSpPr>
        <p:grpSpPr>
          <a:xfrm>
            <a:off x="748855" y="2243507"/>
            <a:ext cx="452798" cy="449473"/>
            <a:chOff x="-21322300" y="3693325"/>
            <a:chExt cx="306400" cy="304150"/>
          </a:xfrm>
        </p:grpSpPr>
        <p:sp>
          <p:nvSpPr>
            <p:cNvPr id="10898" name="Google Shape;10898;p92"/>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92"/>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92"/>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92"/>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2" name="Google Shape;10902;p92"/>
          <p:cNvGrpSpPr/>
          <p:nvPr/>
        </p:nvGrpSpPr>
        <p:grpSpPr>
          <a:xfrm>
            <a:off x="748263" y="2810244"/>
            <a:ext cx="453980" cy="422540"/>
            <a:chOff x="-21322300" y="4077125"/>
            <a:chExt cx="307200" cy="285925"/>
          </a:xfrm>
        </p:grpSpPr>
        <p:sp>
          <p:nvSpPr>
            <p:cNvPr id="10903" name="Google Shape;10903;p92"/>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92"/>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92"/>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92"/>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92"/>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92"/>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92"/>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92"/>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92"/>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92"/>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92"/>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92"/>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5" name="Google Shape;10915;p92"/>
          <p:cNvGrpSpPr/>
          <p:nvPr/>
        </p:nvGrpSpPr>
        <p:grpSpPr>
          <a:xfrm>
            <a:off x="3525440" y="1689128"/>
            <a:ext cx="451653" cy="450212"/>
            <a:chOff x="-19394200" y="3333800"/>
            <a:chExt cx="305625" cy="304650"/>
          </a:xfrm>
        </p:grpSpPr>
        <p:sp>
          <p:nvSpPr>
            <p:cNvPr id="10916" name="Google Shape;10916;p92"/>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92"/>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92"/>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92"/>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92"/>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92"/>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92"/>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92"/>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92"/>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5" name="Google Shape;10925;p92"/>
          <p:cNvGrpSpPr/>
          <p:nvPr/>
        </p:nvGrpSpPr>
        <p:grpSpPr>
          <a:xfrm>
            <a:off x="3524276" y="2243580"/>
            <a:ext cx="453980" cy="449325"/>
            <a:chOff x="-19396575" y="3708500"/>
            <a:chExt cx="307200" cy="304050"/>
          </a:xfrm>
        </p:grpSpPr>
        <p:sp>
          <p:nvSpPr>
            <p:cNvPr id="10926" name="Google Shape;10926;p92"/>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92"/>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92"/>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9" name="Google Shape;10929;p92"/>
          <p:cNvGrpSpPr/>
          <p:nvPr/>
        </p:nvGrpSpPr>
        <p:grpSpPr>
          <a:xfrm>
            <a:off x="3518457" y="2796461"/>
            <a:ext cx="465618" cy="450101"/>
            <a:chOff x="-19394200" y="4084200"/>
            <a:chExt cx="315075" cy="304575"/>
          </a:xfrm>
        </p:grpSpPr>
        <p:sp>
          <p:nvSpPr>
            <p:cNvPr id="10930" name="Google Shape;10930;p92"/>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92"/>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92"/>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92"/>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92"/>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92"/>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6" name="Google Shape;10936;p92"/>
          <p:cNvGrpSpPr/>
          <p:nvPr/>
        </p:nvGrpSpPr>
        <p:grpSpPr>
          <a:xfrm>
            <a:off x="6324167" y="1689001"/>
            <a:ext cx="400447" cy="450470"/>
            <a:chOff x="-17526750" y="3309200"/>
            <a:chExt cx="270975" cy="304825"/>
          </a:xfrm>
        </p:grpSpPr>
        <p:sp>
          <p:nvSpPr>
            <p:cNvPr id="10937" name="Google Shape;10937;p92"/>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92"/>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92"/>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92"/>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92"/>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2" name="Google Shape;10942;p92"/>
          <p:cNvGrpSpPr/>
          <p:nvPr/>
        </p:nvGrpSpPr>
        <p:grpSpPr>
          <a:xfrm>
            <a:off x="6300319" y="2244173"/>
            <a:ext cx="448143" cy="448143"/>
            <a:chOff x="-17542500" y="3684100"/>
            <a:chExt cx="303250" cy="303250"/>
          </a:xfrm>
        </p:grpSpPr>
        <p:sp>
          <p:nvSpPr>
            <p:cNvPr id="10943" name="Google Shape;10943;p92"/>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92"/>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92"/>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92"/>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92"/>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92"/>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92"/>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0" name="Google Shape;10950;p92"/>
          <p:cNvGrpSpPr/>
          <p:nvPr/>
        </p:nvGrpSpPr>
        <p:grpSpPr>
          <a:xfrm>
            <a:off x="6299728" y="2810817"/>
            <a:ext cx="449325" cy="421395"/>
            <a:chOff x="-17542500" y="4068450"/>
            <a:chExt cx="304050" cy="285150"/>
          </a:xfrm>
        </p:grpSpPr>
        <p:sp>
          <p:nvSpPr>
            <p:cNvPr id="10951" name="Google Shape;10951;p92"/>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92"/>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92"/>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92"/>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92"/>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92"/>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7" name="Google Shape;10957;p92"/>
          <p:cNvGrpSpPr/>
          <p:nvPr/>
        </p:nvGrpSpPr>
        <p:grpSpPr>
          <a:xfrm>
            <a:off x="3530150" y="3342211"/>
            <a:ext cx="343404" cy="449325"/>
            <a:chOff x="-15652200" y="3335975"/>
            <a:chExt cx="232375" cy="304050"/>
          </a:xfrm>
        </p:grpSpPr>
        <p:sp>
          <p:nvSpPr>
            <p:cNvPr id="10958" name="Google Shape;10958;p92"/>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92"/>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92"/>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92"/>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92"/>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92"/>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92"/>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92"/>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92"/>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7" name="Google Shape;10967;p92"/>
          <p:cNvGrpSpPr/>
          <p:nvPr/>
        </p:nvGrpSpPr>
        <p:grpSpPr>
          <a:xfrm>
            <a:off x="1304064" y="2243729"/>
            <a:ext cx="449325" cy="449030"/>
            <a:chOff x="-20945825" y="3692175"/>
            <a:chExt cx="304050" cy="303850"/>
          </a:xfrm>
        </p:grpSpPr>
        <p:sp>
          <p:nvSpPr>
            <p:cNvPr id="10968" name="Google Shape;10968;p92"/>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92"/>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92"/>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92"/>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2" name="Google Shape;10972;p92"/>
          <p:cNvGrpSpPr/>
          <p:nvPr/>
        </p:nvGrpSpPr>
        <p:grpSpPr>
          <a:xfrm>
            <a:off x="4110888" y="1689848"/>
            <a:ext cx="372516" cy="448771"/>
            <a:chOff x="-18994100" y="3334775"/>
            <a:chExt cx="252075" cy="303675"/>
          </a:xfrm>
        </p:grpSpPr>
        <p:sp>
          <p:nvSpPr>
            <p:cNvPr id="10973" name="Google Shape;10973;p92"/>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92"/>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92"/>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92"/>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92"/>
          <p:cNvGrpSpPr/>
          <p:nvPr/>
        </p:nvGrpSpPr>
        <p:grpSpPr>
          <a:xfrm>
            <a:off x="4125445" y="2244743"/>
            <a:ext cx="343404" cy="446998"/>
            <a:chOff x="-18983850" y="3710075"/>
            <a:chExt cx="232375" cy="302475"/>
          </a:xfrm>
        </p:grpSpPr>
        <p:sp>
          <p:nvSpPr>
            <p:cNvPr id="10978" name="Google Shape;10978;p92"/>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92"/>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92"/>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92"/>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92"/>
          <p:cNvGrpSpPr/>
          <p:nvPr/>
        </p:nvGrpSpPr>
        <p:grpSpPr>
          <a:xfrm>
            <a:off x="1303491" y="1689573"/>
            <a:ext cx="450470" cy="449325"/>
            <a:chOff x="-20946600" y="3317850"/>
            <a:chExt cx="304825" cy="304050"/>
          </a:xfrm>
        </p:grpSpPr>
        <p:sp>
          <p:nvSpPr>
            <p:cNvPr id="10983" name="Google Shape;10983;p92"/>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92"/>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92"/>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6" name="Google Shape;10986;p92"/>
          <p:cNvGrpSpPr/>
          <p:nvPr/>
        </p:nvGrpSpPr>
        <p:grpSpPr>
          <a:xfrm>
            <a:off x="1329667" y="2797442"/>
            <a:ext cx="398119" cy="448143"/>
            <a:chOff x="-20930075" y="4066100"/>
            <a:chExt cx="269400" cy="303250"/>
          </a:xfrm>
        </p:grpSpPr>
        <p:sp>
          <p:nvSpPr>
            <p:cNvPr id="10987" name="Google Shape;10987;p92"/>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92"/>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92"/>
          <p:cNvGrpSpPr/>
          <p:nvPr/>
        </p:nvGrpSpPr>
        <p:grpSpPr>
          <a:xfrm>
            <a:off x="4071911" y="2797422"/>
            <a:ext cx="450470" cy="448180"/>
            <a:chOff x="-19020075" y="4084200"/>
            <a:chExt cx="304825" cy="303275"/>
          </a:xfrm>
        </p:grpSpPr>
        <p:sp>
          <p:nvSpPr>
            <p:cNvPr id="10990" name="Google Shape;10990;p92"/>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92"/>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92"/>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92"/>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92"/>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92"/>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92"/>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92"/>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92"/>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9" name="Google Shape;10999;p92"/>
          <p:cNvGrpSpPr/>
          <p:nvPr/>
        </p:nvGrpSpPr>
        <p:grpSpPr>
          <a:xfrm>
            <a:off x="6889176" y="1689001"/>
            <a:ext cx="396937" cy="450470"/>
            <a:chOff x="-17149475" y="3309200"/>
            <a:chExt cx="268600" cy="304825"/>
          </a:xfrm>
        </p:grpSpPr>
        <p:sp>
          <p:nvSpPr>
            <p:cNvPr id="11000" name="Google Shape;11000;p92"/>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92"/>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2" name="Google Shape;11002;p92"/>
          <p:cNvGrpSpPr/>
          <p:nvPr/>
        </p:nvGrpSpPr>
        <p:grpSpPr>
          <a:xfrm>
            <a:off x="6862982" y="2258120"/>
            <a:ext cx="449325" cy="420249"/>
            <a:chOff x="-17168375" y="3692750"/>
            <a:chExt cx="304050" cy="284375"/>
          </a:xfrm>
        </p:grpSpPr>
        <p:sp>
          <p:nvSpPr>
            <p:cNvPr id="11003" name="Google Shape;11003;p92"/>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92"/>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92"/>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92"/>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92"/>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92"/>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92"/>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0" name="Google Shape;11010;p92"/>
          <p:cNvGrpSpPr/>
          <p:nvPr/>
        </p:nvGrpSpPr>
        <p:grpSpPr>
          <a:xfrm>
            <a:off x="6859491" y="2796852"/>
            <a:ext cx="456308" cy="449325"/>
            <a:chOff x="-17170750" y="4058800"/>
            <a:chExt cx="308775" cy="304050"/>
          </a:xfrm>
        </p:grpSpPr>
        <p:sp>
          <p:nvSpPr>
            <p:cNvPr id="11011" name="Google Shape;11011;p92"/>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92"/>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92"/>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92"/>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92"/>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92"/>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92"/>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92"/>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92"/>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92"/>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92"/>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92"/>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92"/>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92"/>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92"/>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92"/>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92"/>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8" name="Google Shape;11028;p92"/>
          <p:cNvGrpSpPr/>
          <p:nvPr/>
        </p:nvGrpSpPr>
        <p:grpSpPr>
          <a:xfrm>
            <a:off x="5721388" y="3343358"/>
            <a:ext cx="450470" cy="446998"/>
            <a:chOff x="-15688425" y="3707725"/>
            <a:chExt cx="304825" cy="302475"/>
          </a:xfrm>
        </p:grpSpPr>
        <p:sp>
          <p:nvSpPr>
            <p:cNvPr id="11029" name="Google Shape;11029;p92"/>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92"/>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92"/>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92"/>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92"/>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92"/>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5" name="Google Shape;11035;p92"/>
          <p:cNvGrpSpPr/>
          <p:nvPr/>
        </p:nvGrpSpPr>
        <p:grpSpPr>
          <a:xfrm>
            <a:off x="1865544" y="1690441"/>
            <a:ext cx="451653" cy="447589"/>
            <a:chOff x="-20572500" y="3319025"/>
            <a:chExt cx="305625" cy="302875"/>
          </a:xfrm>
        </p:grpSpPr>
        <p:sp>
          <p:nvSpPr>
            <p:cNvPr id="11036" name="Google Shape;11036;p92"/>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92"/>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8" name="Google Shape;11038;p92"/>
          <p:cNvGrpSpPr/>
          <p:nvPr/>
        </p:nvGrpSpPr>
        <p:grpSpPr>
          <a:xfrm>
            <a:off x="1866708" y="2305410"/>
            <a:ext cx="449325" cy="325670"/>
            <a:chOff x="-20571700" y="3722875"/>
            <a:chExt cx="304050" cy="220375"/>
          </a:xfrm>
        </p:grpSpPr>
        <p:sp>
          <p:nvSpPr>
            <p:cNvPr id="11039" name="Google Shape;11039;p92"/>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92"/>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92"/>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92"/>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92"/>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92"/>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92"/>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6" name="Google Shape;11046;p92"/>
          <p:cNvGrpSpPr/>
          <p:nvPr/>
        </p:nvGrpSpPr>
        <p:grpSpPr>
          <a:xfrm>
            <a:off x="1866135" y="2796278"/>
            <a:ext cx="450470" cy="450470"/>
            <a:chOff x="-20571700" y="4066875"/>
            <a:chExt cx="304825" cy="304825"/>
          </a:xfrm>
        </p:grpSpPr>
        <p:sp>
          <p:nvSpPr>
            <p:cNvPr id="11047" name="Google Shape;11047;p92"/>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92"/>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92"/>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92"/>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92"/>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92"/>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3" name="Google Shape;11053;p92"/>
          <p:cNvGrpSpPr/>
          <p:nvPr/>
        </p:nvGrpSpPr>
        <p:grpSpPr>
          <a:xfrm>
            <a:off x="4632837" y="1688259"/>
            <a:ext cx="453980" cy="451948"/>
            <a:chOff x="-18645175" y="3334200"/>
            <a:chExt cx="307200" cy="305825"/>
          </a:xfrm>
        </p:grpSpPr>
        <p:sp>
          <p:nvSpPr>
            <p:cNvPr id="11054" name="Google Shape;11054;p92"/>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92"/>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92"/>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92"/>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92"/>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9" name="Google Shape;11059;p92"/>
          <p:cNvGrpSpPr/>
          <p:nvPr/>
        </p:nvGrpSpPr>
        <p:grpSpPr>
          <a:xfrm>
            <a:off x="4633429" y="2242989"/>
            <a:ext cx="452798" cy="450507"/>
            <a:chOff x="-18645175" y="3708500"/>
            <a:chExt cx="306400" cy="304850"/>
          </a:xfrm>
        </p:grpSpPr>
        <p:sp>
          <p:nvSpPr>
            <p:cNvPr id="11060" name="Google Shape;11060;p92"/>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92"/>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92"/>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92"/>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92"/>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92"/>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92"/>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92"/>
          <p:cNvGrpSpPr/>
          <p:nvPr/>
        </p:nvGrpSpPr>
        <p:grpSpPr>
          <a:xfrm>
            <a:off x="4631101" y="2795630"/>
            <a:ext cx="457453" cy="451763"/>
            <a:chOff x="-18647525" y="4082625"/>
            <a:chExt cx="309550" cy="305700"/>
          </a:xfrm>
        </p:grpSpPr>
        <p:sp>
          <p:nvSpPr>
            <p:cNvPr id="11068" name="Google Shape;11068;p92"/>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92"/>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92"/>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92"/>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2" name="Google Shape;11072;p92"/>
          <p:cNvGrpSpPr/>
          <p:nvPr/>
        </p:nvGrpSpPr>
        <p:grpSpPr>
          <a:xfrm>
            <a:off x="7441485" y="1689592"/>
            <a:ext cx="395755" cy="449288"/>
            <a:chOff x="-16775350" y="3309200"/>
            <a:chExt cx="267800" cy="304025"/>
          </a:xfrm>
        </p:grpSpPr>
        <p:sp>
          <p:nvSpPr>
            <p:cNvPr id="11073" name="Google Shape;11073;p92"/>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92"/>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92"/>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6" name="Google Shape;11076;p92"/>
          <p:cNvGrpSpPr/>
          <p:nvPr/>
        </p:nvGrpSpPr>
        <p:grpSpPr>
          <a:xfrm>
            <a:off x="7441485" y="2241827"/>
            <a:ext cx="395755" cy="452835"/>
            <a:chOff x="-16775350" y="3683300"/>
            <a:chExt cx="267800" cy="306425"/>
          </a:xfrm>
        </p:grpSpPr>
        <p:sp>
          <p:nvSpPr>
            <p:cNvPr id="11077" name="Google Shape;11077;p92"/>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92"/>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92"/>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0" name="Google Shape;11080;p92"/>
          <p:cNvGrpSpPr/>
          <p:nvPr/>
        </p:nvGrpSpPr>
        <p:grpSpPr>
          <a:xfrm>
            <a:off x="7413536" y="2796870"/>
            <a:ext cx="451653" cy="449288"/>
            <a:chOff x="-16794250" y="4058225"/>
            <a:chExt cx="305625" cy="304025"/>
          </a:xfrm>
        </p:grpSpPr>
        <p:sp>
          <p:nvSpPr>
            <p:cNvPr id="11081" name="Google Shape;11081;p92"/>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92"/>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92"/>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92"/>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92"/>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92"/>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92"/>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92"/>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92"/>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90" name="Google Shape;11090;p92"/>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91" name="Google Shape;11091;p92"/>
          <p:cNvGrpSpPr/>
          <p:nvPr/>
        </p:nvGrpSpPr>
        <p:grpSpPr>
          <a:xfrm>
            <a:off x="2414953" y="1689573"/>
            <a:ext cx="457453" cy="449325"/>
            <a:chOff x="-20199150" y="3317850"/>
            <a:chExt cx="309550" cy="304050"/>
          </a:xfrm>
        </p:grpSpPr>
        <p:sp>
          <p:nvSpPr>
            <p:cNvPr id="11092" name="Google Shape;11092;p92"/>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92"/>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92"/>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92"/>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92"/>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92"/>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92"/>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9" name="Google Shape;11099;p92"/>
          <p:cNvGrpSpPr/>
          <p:nvPr/>
        </p:nvGrpSpPr>
        <p:grpSpPr>
          <a:xfrm>
            <a:off x="2417281" y="2242861"/>
            <a:ext cx="452798" cy="450766"/>
            <a:chOff x="-20199150" y="3693150"/>
            <a:chExt cx="306400" cy="305025"/>
          </a:xfrm>
        </p:grpSpPr>
        <p:sp>
          <p:nvSpPr>
            <p:cNvPr id="11100" name="Google Shape;11100;p92"/>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92"/>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92"/>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92"/>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92"/>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92"/>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6" name="Google Shape;11106;p92"/>
          <p:cNvGrpSpPr/>
          <p:nvPr/>
        </p:nvGrpSpPr>
        <p:grpSpPr>
          <a:xfrm>
            <a:off x="2417854" y="2795687"/>
            <a:ext cx="451653" cy="451653"/>
            <a:chOff x="-20197575" y="4066875"/>
            <a:chExt cx="305625" cy="305625"/>
          </a:xfrm>
        </p:grpSpPr>
        <p:sp>
          <p:nvSpPr>
            <p:cNvPr id="11107" name="Google Shape;11107;p92"/>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92"/>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92"/>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92"/>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92"/>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92"/>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92"/>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92"/>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5" name="Google Shape;11115;p92"/>
          <p:cNvGrpSpPr/>
          <p:nvPr/>
        </p:nvGrpSpPr>
        <p:grpSpPr>
          <a:xfrm>
            <a:off x="5200071" y="1687520"/>
            <a:ext cx="449325" cy="453426"/>
            <a:chOff x="-18271050" y="3333200"/>
            <a:chExt cx="304050" cy="306825"/>
          </a:xfrm>
        </p:grpSpPr>
        <p:sp>
          <p:nvSpPr>
            <p:cNvPr id="11116" name="Google Shape;11116;p92"/>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92"/>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92"/>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92"/>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92"/>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1" name="Google Shape;11121;p92"/>
          <p:cNvGrpSpPr/>
          <p:nvPr/>
        </p:nvGrpSpPr>
        <p:grpSpPr>
          <a:xfrm>
            <a:off x="5200644" y="2244171"/>
            <a:ext cx="448180" cy="448143"/>
            <a:chOff x="-18270275" y="3710875"/>
            <a:chExt cx="303275" cy="303250"/>
          </a:xfrm>
        </p:grpSpPr>
        <p:sp>
          <p:nvSpPr>
            <p:cNvPr id="11122" name="Google Shape;11122;p92"/>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92"/>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92"/>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92"/>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92"/>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92"/>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8" name="Google Shape;11128;p92"/>
          <p:cNvGrpSpPr/>
          <p:nvPr/>
        </p:nvGrpSpPr>
        <p:grpSpPr>
          <a:xfrm>
            <a:off x="5254196" y="2797422"/>
            <a:ext cx="341076" cy="448180"/>
            <a:chOff x="-18234025" y="4084200"/>
            <a:chExt cx="230800" cy="303275"/>
          </a:xfrm>
        </p:grpSpPr>
        <p:sp>
          <p:nvSpPr>
            <p:cNvPr id="11129" name="Google Shape;11129;p92"/>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92"/>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92"/>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2" name="Google Shape;11132;p92"/>
          <p:cNvGrpSpPr/>
          <p:nvPr/>
        </p:nvGrpSpPr>
        <p:grpSpPr>
          <a:xfrm>
            <a:off x="2366751" y="3341641"/>
            <a:ext cx="449325" cy="450470"/>
            <a:chOff x="-16419350" y="3308400"/>
            <a:chExt cx="304050" cy="304825"/>
          </a:xfrm>
        </p:grpSpPr>
        <p:sp>
          <p:nvSpPr>
            <p:cNvPr id="11133" name="Google Shape;11133;p92"/>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92"/>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92"/>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92"/>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92"/>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92"/>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92"/>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0" name="Google Shape;11140;p92"/>
          <p:cNvGrpSpPr/>
          <p:nvPr/>
        </p:nvGrpSpPr>
        <p:grpSpPr>
          <a:xfrm>
            <a:off x="4638306" y="3340423"/>
            <a:ext cx="395755" cy="452872"/>
            <a:chOff x="-16401225" y="3683275"/>
            <a:chExt cx="267800" cy="306450"/>
          </a:xfrm>
        </p:grpSpPr>
        <p:sp>
          <p:nvSpPr>
            <p:cNvPr id="11141" name="Google Shape;11141;p92"/>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92"/>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92"/>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92"/>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92"/>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92"/>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92"/>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8" name="Google Shape;11148;p92"/>
          <p:cNvGrpSpPr/>
          <p:nvPr/>
        </p:nvGrpSpPr>
        <p:grpSpPr>
          <a:xfrm>
            <a:off x="8003755" y="2797062"/>
            <a:ext cx="450470" cy="448180"/>
            <a:chOff x="-16419350" y="4058200"/>
            <a:chExt cx="304825" cy="303275"/>
          </a:xfrm>
        </p:grpSpPr>
        <p:sp>
          <p:nvSpPr>
            <p:cNvPr id="11149" name="Google Shape;11149;p92"/>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92"/>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92"/>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92"/>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92"/>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92"/>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92"/>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6" name="Google Shape;11156;p92"/>
          <p:cNvGrpSpPr/>
          <p:nvPr/>
        </p:nvGrpSpPr>
        <p:grpSpPr>
          <a:xfrm>
            <a:off x="4030643" y="3343080"/>
            <a:ext cx="450507" cy="447589"/>
            <a:chOff x="-15296200" y="3326900"/>
            <a:chExt cx="304850" cy="302875"/>
          </a:xfrm>
        </p:grpSpPr>
        <p:sp>
          <p:nvSpPr>
            <p:cNvPr id="11157" name="Google Shape;11157;p92"/>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92"/>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92"/>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92"/>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92"/>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2" name="Google Shape;11162;p92"/>
          <p:cNvGrpSpPr/>
          <p:nvPr/>
        </p:nvGrpSpPr>
        <p:grpSpPr>
          <a:xfrm>
            <a:off x="2946296" y="1706881"/>
            <a:ext cx="486566" cy="414708"/>
            <a:chOff x="-19835275" y="3330250"/>
            <a:chExt cx="329250" cy="280625"/>
          </a:xfrm>
        </p:grpSpPr>
        <p:sp>
          <p:nvSpPr>
            <p:cNvPr id="11163" name="Google Shape;11163;p92"/>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92"/>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92"/>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6" name="Google Shape;11166;p92"/>
          <p:cNvGrpSpPr/>
          <p:nvPr/>
        </p:nvGrpSpPr>
        <p:grpSpPr>
          <a:xfrm>
            <a:off x="2964325" y="2243470"/>
            <a:ext cx="450507" cy="449547"/>
            <a:chOff x="-19822675" y="3692750"/>
            <a:chExt cx="304850" cy="304200"/>
          </a:xfrm>
        </p:grpSpPr>
        <p:sp>
          <p:nvSpPr>
            <p:cNvPr id="11167" name="Google Shape;11167;p92"/>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92"/>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92"/>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92"/>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92"/>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2" name="Google Shape;11172;p92"/>
          <p:cNvGrpSpPr/>
          <p:nvPr/>
        </p:nvGrpSpPr>
        <p:grpSpPr>
          <a:xfrm>
            <a:off x="2964916" y="2796278"/>
            <a:ext cx="449325" cy="450470"/>
            <a:chOff x="-19822675" y="4066875"/>
            <a:chExt cx="304050" cy="304825"/>
          </a:xfrm>
        </p:grpSpPr>
        <p:sp>
          <p:nvSpPr>
            <p:cNvPr id="11173" name="Google Shape;11173;p92"/>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92"/>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92"/>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92"/>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92"/>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92"/>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9" name="Google Shape;11179;p92"/>
          <p:cNvGrpSpPr/>
          <p:nvPr/>
        </p:nvGrpSpPr>
        <p:grpSpPr>
          <a:xfrm>
            <a:off x="5773985" y="1689571"/>
            <a:ext cx="399302" cy="449325"/>
            <a:chOff x="-17878825" y="3334400"/>
            <a:chExt cx="270200" cy="304050"/>
          </a:xfrm>
        </p:grpSpPr>
        <p:sp>
          <p:nvSpPr>
            <p:cNvPr id="11180" name="Google Shape;11180;p92"/>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92"/>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92"/>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92"/>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92"/>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92"/>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92"/>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7" name="Google Shape;11187;p92"/>
          <p:cNvGrpSpPr/>
          <p:nvPr/>
        </p:nvGrpSpPr>
        <p:grpSpPr>
          <a:xfrm>
            <a:off x="5747809" y="2242416"/>
            <a:ext cx="451653" cy="451653"/>
            <a:chOff x="-17896150" y="3709300"/>
            <a:chExt cx="305625" cy="305625"/>
          </a:xfrm>
        </p:grpSpPr>
        <p:sp>
          <p:nvSpPr>
            <p:cNvPr id="11188" name="Google Shape;11188;p92"/>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92"/>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92"/>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92"/>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2" name="Google Shape;11192;p92"/>
          <p:cNvGrpSpPr/>
          <p:nvPr/>
        </p:nvGrpSpPr>
        <p:grpSpPr>
          <a:xfrm>
            <a:off x="5775740" y="2795686"/>
            <a:ext cx="395792" cy="451653"/>
            <a:chOff x="-17878025" y="4082625"/>
            <a:chExt cx="267825" cy="305625"/>
          </a:xfrm>
        </p:grpSpPr>
        <p:sp>
          <p:nvSpPr>
            <p:cNvPr id="11193" name="Google Shape;11193;p92"/>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92"/>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92"/>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92"/>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92"/>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92"/>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92"/>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0" name="Google Shape;11200;p92"/>
          <p:cNvGrpSpPr/>
          <p:nvPr/>
        </p:nvGrpSpPr>
        <p:grpSpPr>
          <a:xfrm>
            <a:off x="2919632" y="3355015"/>
            <a:ext cx="450507" cy="423722"/>
            <a:chOff x="-16044450" y="3317850"/>
            <a:chExt cx="304850" cy="286725"/>
          </a:xfrm>
        </p:grpSpPr>
        <p:sp>
          <p:nvSpPr>
            <p:cNvPr id="11201" name="Google Shape;11201;p92"/>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92"/>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92"/>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92"/>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05" name="Google Shape;11205;p92"/>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06" name="Google Shape;11206;p92"/>
          <p:cNvGrpSpPr/>
          <p:nvPr/>
        </p:nvGrpSpPr>
        <p:grpSpPr>
          <a:xfrm>
            <a:off x="8042149" y="2243724"/>
            <a:ext cx="373662" cy="449030"/>
            <a:chOff x="-16018450" y="4058400"/>
            <a:chExt cx="252850" cy="303850"/>
          </a:xfrm>
        </p:grpSpPr>
        <p:sp>
          <p:nvSpPr>
            <p:cNvPr id="11207" name="Google Shape;11207;p92"/>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92"/>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92"/>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92"/>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1" name="Google Shape;11211;p92"/>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92"/>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216"/>
        <p:cNvGrpSpPr/>
        <p:nvPr/>
      </p:nvGrpSpPr>
      <p:grpSpPr>
        <a:xfrm>
          <a:off x="0" y="0"/>
          <a:ext cx="0" cy="0"/>
          <a:chOff x="0" y="0"/>
          <a:chExt cx="0" cy="0"/>
        </a:xfrm>
      </p:grpSpPr>
      <p:grpSp>
        <p:nvGrpSpPr>
          <p:cNvPr id="11217" name="Google Shape;11217;p93"/>
          <p:cNvGrpSpPr/>
          <p:nvPr/>
        </p:nvGrpSpPr>
        <p:grpSpPr>
          <a:xfrm>
            <a:off x="845901" y="1689241"/>
            <a:ext cx="442337" cy="419623"/>
            <a:chOff x="-6696925" y="3272575"/>
            <a:chExt cx="307200" cy="291425"/>
          </a:xfrm>
        </p:grpSpPr>
        <p:sp>
          <p:nvSpPr>
            <p:cNvPr id="11218" name="Google Shape;11218;p93"/>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93"/>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0" name="Google Shape;11220;p93"/>
          <p:cNvGrpSpPr/>
          <p:nvPr/>
        </p:nvGrpSpPr>
        <p:grpSpPr>
          <a:xfrm>
            <a:off x="845884" y="2204636"/>
            <a:ext cx="442373" cy="420775"/>
            <a:chOff x="-6690625" y="3631325"/>
            <a:chExt cx="307225" cy="292225"/>
          </a:xfrm>
        </p:grpSpPr>
        <p:sp>
          <p:nvSpPr>
            <p:cNvPr id="11221" name="Google Shape;11221;p93"/>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93"/>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93"/>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93"/>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93"/>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6" name="Google Shape;11226;p93"/>
          <p:cNvGrpSpPr/>
          <p:nvPr/>
        </p:nvGrpSpPr>
        <p:grpSpPr>
          <a:xfrm>
            <a:off x="868005" y="2756972"/>
            <a:ext cx="421927" cy="419371"/>
            <a:chOff x="-6689825" y="3992050"/>
            <a:chExt cx="293025" cy="291250"/>
          </a:xfrm>
        </p:grpSpPr>
        <p:sp>
          <p:nvSpPr>
            <p:cNvPr id="11227" name="Google Shape;11227;p93"/>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93"/>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93"/>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93"/>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93"/>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93"/>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93"/>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93"/>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93"/>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93"/>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93"/>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93"/>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39" name="Google Shape;11239;p93"/>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40" name="Google Shape;11240;p93"/>
          <p:cNvGrpSpPr/>
          <p:nvPr/>
        </p:nvGrpSpPr>
        <p:grpSpPr>
          <a:xfrm>
            <a:off x="3551317" y="2205192"/>
            <a:ext cx="423043" cy="419659"/>
            <a:chOff x="-4837325" y="3612425"/>
            <a:chExt cx="293800" cy="291450"/>
          </a:xfrm>
        </p:grpSpPr>
        <p:sp>
          <p:nvSpPr>
            <p:cNvPr id="11241" name="Google Shape;11241;p93"/>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93"/>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93"/>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4" name="Google Shape;11244;p93"/>
          <p:cNvGrpSpPr/>
          <p:nvPr/>
        </p:nvGrpSpPr>
        <p:grpSpPr>
          <a:xfrm>
            <a:off x="3564349" y="2756826"/>
            <a:ext cx="420775" cy="419659"/>
            <a:chOff x="-4837325" y="3971575"/>
            <a:chExt cx="292225" cy="291450"/>
          </a:xfrm>
        </p:grpSpPr>
        <p:sp>
          <p:nvSpPr>
            <p:cNvPr id="11245" name="Google Shape;11245;p93"/>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93"/>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93"/>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93"/>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93"/>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93"/>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1" name="Google Shape;11251;p93"/>
          <p:cNvGrpSpPr/>
          <p:nvPr/>
        </p:nvGrpSpPr>
        <p:grpSpPr>
          <a:xfrm>
            <a:off x="6256364" y="1714185"/>
            <a:ext cx="430998" cy="369730"/>
            <a:chOff x="-3037625" y="3254850"/>
            <a:chExt cx="299325" cy="256775"/>
          </a:xfrm>
        </p:grpSpPr>
        <p:sp>
          <p:nvSpPr>
            <p:cNvPr id="11252" name="Google Shape;11252;p93"/>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93"/>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93"/>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93"/>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6" name="Google Shape;11256;p93"/>
          <p:cNvGrpSpPr/>
          <p:nvPr/>
        </p:nvGrpSpPr>
        <p:grpSpPr>
          <a:xfrm>
            <a:off x="6260324" y="2204615"/>
            <a:ext cx="423079" cy="420811"/>
            <a:chOff x="-3031325" y="3597450"/>
            <a:chExt cx="293825" cy="292250"/>
          </a:xfrm>
        </p:grpSpPr>
        <p:sp>
          <p:nvSpPr>
            <p:cNvPr id="11257" name="Google Shape;11257;p93"/>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93"/>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93"/>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93"/>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93"/>
          <p:cNvGrpSpPr/>
          <p:nvPr/>
        </p:nvGrpSpPr>
        <p:grpSpPr>
          <a:xfrm>
            <a:off x="6272798" y="2781214"/>
            <a:ext cx="421927" cy="370882"/>
            <a:chOff x="-3030525" y="3973150"/>
            <a:chExt cx="293025" cy="257575"/>
          </a:xfrm>
        </p:grpSpPr>
        <p:sp>
          <p:nvSpPr>
            <p:cNvPr id="11262" name="Google Shape;11262;p93"/>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93"/>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4" name="Google Shape;11264;p93"/>
          <p:cNvGrpSpPr/>
          <p:nvPr/>
        </p:nvGrpSpPr>
        <p:grpSpPr>
          <a:xfrm>
            <a:off x="1374391" y="3369426"/>
            <a:ext cx="421927" cy="297195"/>
            <a:chOff x="-1199300" y="3279250"/>
            <a:chExt cx="293025" cy="206400"/>
          </a:xfrm>
        </p:grpSpPr>
        <p:sp>
          <p:nvSpPr>
            <p:cNvPr id="11265" name="Google Shape;11265;p93"/>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93"/>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93"/>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93"/>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9" name="Google Shape;11269;p93"/>
          <p:cNvGrpSpPr/>
          <p:nvPr/>
        </p:nvGrpSpPr>
        <p:grpSpPr>
          <a:xfrm>
            <a:off x="1381477" y="1688773"/>
            <a:ext cx="444605" cy="420559"/>
            <a:chOff x="-6338550" y="3272950"/>
            <a:chExt cx="308775" cy="292075"/>
          </a:xfrm>
        </p:grpSpPr>
        <p:sp>
          <p:nvSpPr>
            <p:cNvPr id="11270" name="Google Shape;11270;p93"/>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93"/>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93"/>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3" name="Google Shape;11273;p93"/>
          <p:cNvGrpSpPr/>
          <p:nvPr/>
        </p:nvGrpSpPr>
        <p:grpSpPr>
          <a:xfrm>
            <a:off x="1392817" y="2205194"/>
            <a:ext cx="421927" cy="419659"/>
            <a:chOff x="-6329100" y="3632100"/>
            <a:chExt cx="293025" cy="291450"/>
          </a:xfrm>
        </p:grpSpPr>
        <p:sp>
          <p:nvSpPr>
            <p:cNvPr id="11274" name="Google Shape;11274;p93"/>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93"/>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93"/>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7" name="Google Shape;11277;p93"/>
          <p:cNvGrpSpPr/>
          <p:nvPr/>
        </p:nvGrpSpPr>
        <p:grpSpPr>
          <a:xfrm>
            <a:off x="1405867" y="2756828"/>
            <a:ext cx="419623" cy="419659"/>
            <a:chOff x="-6329875" y="3992050"/>
            <a:chExt cx="291425" cy="291450"/>
          </a:xfrm>
        </p:grpSpPr>
        <p:sp>
          <p:nvSpPr>
            <p:cNvPr id="11278" name="Google Shape;11278;p93"/>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93"/>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93"/>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93"/>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2" name="Google Shape;11282;p93"/>
          <p:cNvGrpSpPr/>
          <p:nvPr/>
        </p:nvGrpSpPr>
        <p:grpSpPr>
          <a:xfrm>
            <a:off x="4092004" y="1687530"/>
            <a:ext cx="423079" cy="423043"/>
            <a:chOff x="-4478975" y="3251700"/>
            <a:chExt cx="293825" cy="293800"/>
          </a:xfrm>
        </p:grpSpPr>
        <p:sp>
          <p:nvSpPr>
            <p:cNvPr id="11283" name="Google Shape;11283;p93"/>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93"/>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93"/>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6" name="Google Shape;11286;p93"/>
          <p:cNvGrpSpPr/>
          <p:nvPr/>
        </p:nvGrpSpPr>
        <p:grpSpPr>
          <a:xfrm>
            <a:off x="4092004" y="2205192"/>
            <a:ext cx="423079" cy="419659"/>
            <a:chOff x="-4475825" y="3612425"/>
            <a:chExt cx="293825" cy="291450"/>
          </a:xfrm>
        </p:grpSpPr>
        <p:sp>
          <p:nvSpPr>
            <p:cNvPr id="11287" name="Google Shape;11287;p93"/>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93"/>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93"/>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0" name="Google Shape;11290;p93"/>
          <p:cNvGrpSpPr/>
          <p:nvPr/>
        </p:nvGrpSpPr>
        <p:grpSpPr>
          <a:xfrm>
            <a:off x="4101077" y="2756844"/>
            <a:ext cx="428730" cy="419623"/>
            <a:chOff x="-4480550" y="3970800"/>
            <a:chExt cx="297750" cy="291425"/>
          </a:xfrm>
        </p:grpSpPr>
        <p:sp>
          <p:nvSpPr>
            <p:cNvPr id="11291" name="Google Shape;11291;p93"/>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93"/>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3" name="Google Shape;11293;p93"/>
          <p:cNvGrpSpPr/>
          <p:nvPr/>
        </p:nvGrpSpPr>
        <p:grpSpPr>
          <a:xfrm>
            <a:off x="6804910" y="1689221"/>
            <a:ext cx="415123" cy="419659"/>
            <a:chOff x="-2668225" y="3239075"/>
            <a:chExt cx="288300" cy="291450"/>
          </a:xfrm>
        </p:grpSpPr>
        <p:sp>
          <p:nvSpPr>
            <p:cNvPr id="11294" name="Google Shape;11294;p93"/>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93"/>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93"/>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93"/>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93"/>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93"/>
          <p:cNvGrpSpPr/>
          <p:nvPr/>
        </p:nvGrpSpPr>
        <p:grpSpPr>
          <a:xfrm>
            <a:off x="6802066" y="2205191"/>
            <a:ext cx="420811" cy="419659"/>
            <a:chOff x="-2671375" y="3597450"/>
            <a:chExt cx="292250" cy="291450"/>
          </a:xfrm>
        </p:grpSpPr>
        <p:sp>
          <p:nvSpPr>
            <p:cNvPr id="11300" name="Google Shape;11300;p93"/>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93"/>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2" name="Google Shape;11302;p93"/>
          <p:cNvGrpSpPr/>
          <p:nvPr/>
        </p:nvGrpSpPr>
        <p:grpSpPr>
          <a:xfrm>
            <a:off x="6812849" y="2755691"/>
            <a:ext cx="423043" cy="421927"/>
            <a:chOff x="-2670575" y="3956600"/>
            <a:chExt cx="293800" cy="293025"/>
          </a:xfrm>
        </p:grpSpPr>
        <p:sp>
          <p:nvSpPr>
            <p:cNvPr id="11303" name="Google Shape;11303;p93"/>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93"/>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93"/>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93"/>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7" name="Google Shape;11307;p93"/>
          <p:cNvGrpSpPr/>
          <p:nvPr/>
        </p:nvGrpSpPr>
        <p:grpSpPr>
          <a:xfrm>
            <a:off x="3070370" y="3311947"/>
            <a:ext cx="426462" cy="418363"/>
            <a:chOff x="-1183550" y="3586525"/>
            <a:chExt cx="296175" cy="290550"/>
          </a:xfrm>
        </p:grpSpPr>
        <p:sp>
          <p:nvSpPr>
            <p:cNvPr id="11308" name="Google Shape;11308;p93"/>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93"/>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93"/>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93"/>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93"/>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93"/>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93"/>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93"/>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93"/>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7" name="Google Shape;11317;p93"/>
          <p:cNvGrpSpPr/>
          <p:nvPr/>
        </p:nvGrpSpPr>
        <p:grpSpPr>
          <a:xfrm>
            <a:off x="1933980" y="1689799"/>
            <a:ext cx="420811" cy="418507"/>
            <a:chOff x="-5971525" y="3273750"/>
            <a:chExt cx="292250" cy="290650"/>
          </a:xfrm>
        </p:grpSpPr>
        <p:sp>
          <p:nvSpPr>
            <p:cNvPr id="11318" name="Google Shape;11318;p93"/>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93"/>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0" name="Google Shape;11320;p93"/>
          <p:cNvGrpSpPr/>
          <p:nvPr/>
        </p:nvGrpSpPr>
        <p:grpSpPr>
          <a:xfrm>
            <a:off x="1928310" y="2203826"/>
            <a:ext cx="432150" cy="422395"/>
            <a:chOff x="-5974675" y="3632100"/>
            <a:chExt cx="300125" cy="293350"/>
          </a:xfrm>
        </p:grpSpPr>
        <p:sp>
          <p:nvSpPr>
            <p:cNvPr id="11321" name="Google Shape;11321;p93"/>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93"/>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93"/>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4" name="Google Shape;11324;p93"/>
          <p:cNvGrpSpPr/>
          <p:nvPr/>
        </p:nvGrpSpPr>
        <p:grpSpPr>
          <a:xfrm>
            <a:off x="1958351" y="2755694"/>
            <a:ext cx="395865" cy="421927"/>
            <a:chOff x="-5971525" y="3990475"/>
            <a:chExt cx="274925" cy="293025"/>
          </a:xfrm>
        </p:grpSpPr>
        <p:sp>
          <p:nvSpPr>
            <p:cNvPr id="11325" name="Google Shape;11325;p93"/>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93"/>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93"/>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93"/>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9" name="Google Shape;11329;p93"/>
          <p:cNvGrpSpPr/>
          <p:nvPr/>
        </p:nvGrpSpPr>
        <p:grpSpPr>
          <a:xfrm>
            <a:off x="4631558" y="1689798"/>
            <a:ext cx="420775" cy="418507"/>
            <a:chOff x="-4118225" y="3253275"/>
            <a:chExt cx="292225" cy="290650"/>
          </a:xfrm>
        </p:grpSpPr>
        <p:sp>
          <p:nvSpPr>
            <p:cNvPr id="11330" name="Google Shape;11330;p93"/>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93"/>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2" name="Google Shape;11332;p93"/>
          <p:cNvGrpSpPr/>
          <p:nvPr/>
        </p:nvGrpSpPr>
        <p:grpSpPr>
          <a:xfrm>
            <a:off x="4682008" y="2204922"/>
            <a:ext cx="319874" cy="420199"/>
            <a:chOff x="-4082800" y="3612425"/>
            <a:chExt cx="222150" cy="291825"/>
          </a:xfrm>
        </p:grpSpPr>
        <p:sp>
          <p:nvSpPr>
            <p:cNvPr id="11333" name="Google Shape;11333;p93"/>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93"/>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93"/>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6" name="Google Shape;11336;p93"/>
          <p:cNvGrpSpPr/>
          <p:nvPr/>
        </p:nvGrpSpPr>
        <p:grpSpPr>
          <a:xfrm>
            <a:off x="4643456" y="2769876"/>
            <a:ext cx="420775" cy="393561"/>
            <a:chOff x="-4118225" y="3990475"/>
            <a:chExt cx="292225" cy="273325"/>
          </a:xfrm>
        </p:grpSpPr>
        <p:sp>
          <p:nvSpPr>
            <p:cNvPr id="11337" name="Google Shape;11337;p93"/>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93"/>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93"/>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93"/>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1" name="Google Shape;11341;p93"/>
          <p:cNvGrpSpPr/>
          <p:nvPr/>
        </p:nvGrpSpPr>
        <p:grpSpPr>
          <a:xfrm>
            <a:off x="7354110" y="1688087"/>
            <a:ext cx="394713" cy="421927"/>
            <a:chOff x="-2312225" y="3238300"/>
            <a:chExt cx="274125" cy="293025"/>
          </a:xfrm>
        </p:grpSpPr>
        <p:sp>
          <p:nvSpPr>
            <p:cNvPr id="11342" name="Google Shape;11342;p93"/>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93"/>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4" name="Google Shape;11344;p93"/>
          <p:cNvGrpSpPr/>
          <p:nvPr/>
        </p:nvGrpSpPr>
        <p:grpSpPr>
          <a:xfrm>
            <a:off x="7341062" y="2153586"/>
            <a:ext cx="420811" cy="522864"/>
            <a:chOff x="-2310650" y="3525775"/>
            <a:chExt cx="292250" cy="363125"/>
          </a:xfrm>
        </p:grpSpPr>
        <p:sp>
          <p:nvSpPr>
            <p:cNvPr id="11345" name="Google Shape;11345;p93"/>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93"/>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93"/>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93"/>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9" name="Google Shape;11349;p93"/>
          <p:cNvGrpSpPr/>
          <p:nvPr/>
        </p:nvGrpSpPr>
        <p:grpSpPr>
          <a:xfrm>
            <a:off x="7351827" y="2756825"/>
            <a:ext cx="423079" cy="419659"/>
            <a:chOff x="-2310650" y="3958175"/>
            <a:chExt cx="293825" cy="291450"/>
          </a:xfrm>
        </p:grpSpPr>
        <p:sp>
          <p:nvSpPr>
            <p:cNvPr id="11350" name="Google Shape;11350;p93"/>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93"/>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2" name="Google Shape;11352;p93"/>
          <p:cNvGrpSpPr/>
          <p:nvPr/>
        </p:nvGrpSpPr>
        <p:grpSpPr>
          <a:xfrm>
            <a:off x="4718688" y="3308459"/>
            <a:ext cx="424159" cy="419659"/>
            <a:chOff x="-1182750" y="3962900"/>
            <a:chExt cx="294575" cy="291450"/>
          </a:xfrm>
        </p:grpSpPr>
        <p:sp>
          <p:nvSpPr>
            <p:cNvPr id="11353" name="Google Shape;11353;p93"/>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93"/>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93"/>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93"/>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93"/>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93"/>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93"/>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93"/>
          <p:cNvGrpSpPr/>
          <p:nvPr/>
        </p:nvGrpSpPr>
        <p:grpSpPr>
          <a:xfrm>
            <a:off x="2471824" y="1689223"/>
            <a:ext cx="424195" cy="419659"/>
            <a:chOff x="-5611575" y="3272950"/>
            <a:chExt cx="294600" cy="291450"/>
          </a:xfrm>
        </p:grpSpPr>
        <p:sp>
          <p:nvSpPr>
            <p:cNvPr id="11361" name="Google Shape;11361;p93"/>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93"/>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93"/>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93"/>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93"/>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6" name="Google Shape;11366;p93"/>
          <p:cNvGrpSpPr/>
          <p:nvPr/>
        </p:nvGrpSpPr>
        <p:grpSpPr>
          <a:xfrm>
            <a:off x="2471824" y="2205770"/>
            <a:ext cx="424195" cy="418507"/>
            <a:chOff x="-5613150" y="3632900"/>
            <a:chExt cx="294600" cy="290650"/>
          </a:xfrm>
        </p:grpSpPr>
        <p:sp>
          <p:nvSpPr>
            <p:cNvPr id="11367" name="Google Shape;11367;p93"/>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93"/>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9" name="Google Shape;11369;p93"/>
          <p:cNvGrpSpPr/>
          <p:nvPr/>
        </p:nvGrpSpPr>
        <p:grpSpPr>
          <a:xfrm>
            <a:off x="2483722" y="2756270"/>
            <a:ext cx="424195" cy="420775"/>
            <a:chOff x="-5613150" y="3991275"/>
            <a:chExt cx="294600" cy="292225"/>
          </a:xfrm>
        </p:grpSpPr>
        <p:sp>
          <p:nvSpPr>
            <p:cNvPr id="11370" name="Google Shape;11370;p93"/>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93"/>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93"/>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93"/>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93"/>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93"/>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93"/>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93"/>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93"/>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9" name="Google Shape;11379;p93"/>
          <p:cNvGrpSpPr/>
          <p:nvPr/>
        </p:nvGrpSpPr>
        <p:grpSpPr>
          <a:xfrm>
            <a:off x="5155210" y="1689438"/>
            <a:ext cx="434634" cy="419227"/>
            <a:chOff x="-3768700" y="3253275"/>
            <a:chExt cx="301850" cy="291150"/>
          </a:xfrm>
        </p:grpSpPr>
        <p:sp>
          <p:nvSpPr>
            <p:cNvPr id="11380" name="Google Shape;11380;p93"/>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93"/>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93"/>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3" name="Google Shape;11383;p93"/>
          <p:cNvGrpSpPr/>
          <p:nvPr/>
        </p:nvGrpSpPr>
        <p:grpSpPr>
          <a:xfrm>
            <a:off x="5159293" y="2217090"/>
            <a:ext cx="426462" cy="395865"/>
            <a:chOff x="-3808700" y="3628950"/>
            <a:chExt cx="296175" cy="274925"/>
          </a:xfrm>
        </p:grpSpPr>
        <p:sp>
          <p:nvSpPr>
            <p:cNvPr id="11384" name="Google Shape;11384;p93"/>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93"/>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93"/>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7" name="Google Shape;11387;p93"/>
          <p:cNvGrpSpPr/>
          <p:nvPr/>
        </p:nvGrpSpPr>
        <p:grpSpPr>
          <a:xfrm>
            <a:off x="5224504" y="2756412"/>
            <a:ext cx="419443" cy="420487"/>
            <a:chOff x="-3771675" y="3971775"/>
            <a:chExt cx="291300" cy="292025"/>
          </a:xfrm>
        </p:grpSpPr>
        <p:sp>
          <p:nvSpPr>
            <p:cNvPr id="11388" name="Google Shape;11388;p93"/>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93"/>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93"/>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93"/>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93"/>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93"/>
          <p:cNvGrpSpPr/>
          <p:nvPr/>
        </p:nvGrpSpPr>
        <p:grpSpPr>
          <a:xfrm>
            <a:off x="7885948" y="1716461"/>
            <a:ext cx="420271" cy="320774"/>
            <a:chOff x="-1951475" y="3273100"/>
            <a:chExt cx="291875" cy="222775"/>
          </a:xfrm>
        </p:grpSpPr>
        <p:sp>
          <p:nvSpPr>
            <p:cNvPr id="11394" name="Google Shape;11394;p93"/>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93"/>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93"/>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93"/>
          <p:cNvGrpSpPr/>
          <p:nvPr/>
        </p:nvGrpSpPr>
        <p:grpSpPr>
          <a:xfrm>
            <a:off x="7883429" y="2205191"/>
            <a:ext cx="425310" cy="419659"/>
            <a:chOff x="-1951475" y="3597450"/>
            <a:chExt cx="295375" cy="291450"/>
          </a:xfrm>
        </p:grpSpPr>
        <p:sp>
          <p:nvSpPr>
            <p:cNvPr id="11398" name="Google Shape;11398;p93"/>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93"/>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93"/>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93"/>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2" name="Google Shape;11402;p93"/>
          <p:cNvGrpSpPr/>
          <p:nvPr/>
        </p:nvGrpSpPr>
        <p:grpSpPr>
          <a:xfrm>
            <a:off x="7885680" y="2756825"/>
            <a:ext cx="444605" cy="419659"/>
            <a:chOff x="-1960150" y="3956600"/>
            <a:chExt cx="308775" cy="291450"/>
          </a:xfrm>
        </p:grpSpPr>
        <p:sp>
          <p:nvSpPr>
            <p:cNvPr id="11403" name="Google Shape;11403;p93"/>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93"/>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93"/>
          <p:cNvGrpSpPr/>
          <p:nvPr/>
        </p:nvGrpSpPr>
        <p:grpSpPr>
          <a:xfrm>
            <a:off x="1939718" y="3307636"/>
            <a:ext cx="420775" cy="420775"/>
            <a:chOff x="-804700" y="3226500"/>
            <a:chExt cx="292225" cy="292225"/>
          </a:xfrm>
        </p:grpSpPr>
        <p:sp>
          <p:nvSpPr>
            <p:cNvPr id="11406" name="Google Shape;11406;p93"/>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93"/>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93"/>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93"/>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93"/>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93"/>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93"/>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3" name="Google Shape;11413;p93"/>
          <p:cNvGrpSpPr/>
          <p:nvPr/>
        </p:nvGrpSpPr>
        <p:grpSpPr>
          <a:xfrm>
            <a:off x="3019809" y="1688647"/>
            <a:ext cx="420775" cy="420811"/>
            <a:chOff x="-5251625" y="3272950"/>
            <a:chExt cx="292225" cy="292250"/>
          </a:xfrm>
        </p:grpSpPr>
        <p:sp>
          <p:nvSpPr>
            <p:cNvPr id="11414" name="Google Shape;11414;p93"/>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93"/>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93"/>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7" name="Google Shape;11417;p93"/>
          <p:cNvGrpSpPr/>
          <p:nvPr/>
        </p:nvGrpSpPr>
        <p:grpSpPr>
          <a:xfrm>
            <a:off x="3016407" y="2204348"/>
            <a:ext cx="427578" cy="421351"/>
            <a:chOff x="-5254775" y="3631325"/>
            <a:chExt cx="296950" cy="292625"/>
          </a:xfrm>
        </p:grpSpPr>
        <p:sp>
          <p:nvSpPr>
            <p:cNvPr id="11418" name="Google Shape;11418;p93"/>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93"/>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93"/>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93"/>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93"/>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93"/>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93"/>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5" name="Google Shape;11425;p93"/>
          <p:cNvGrpSpPr/>
          <p:nvPr/>
        </p:nvGrpSpPr>
        <p:grpSpPr>
          <a:xfrm>
            <a:off x="3032265" y="2756270"/>
            <a:ext cx="419659" cy="420775"/>
            <a:chOff x="-5251625" y="3991275"/>
            <a:chExt cx="291450" cy="292225"/>
          </a:xfrm>
        </p:grpSpPr>
        <p:sp>
          <p:nvSpPr>
            <p:cNvPr id="11426" name="Google Shape;11426;p93"/>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93"/>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93"/>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93"/>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93"/>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1" name="Google Shape;11431;p93"/>
          <p:cNvGrpSpPr/>
          <p:nvPr/>
        </p:nvGrpSpPr>
        <p:grpSpPr>
          <a:xfrm>
            <a:off x="5772848" y="1689240"/>
            <a:ext cx="319874" cy="419623"/>
            <a:chOff x="-3365275" y="3253275"/>
            <a:chExt cx="222150" cy="291425"/>
          </a:xfrm>
        </p:grpSpPr>
        <p:sp>
          <p:nvSpPr>
            <p:cNvPr id="11432" name="Google Shape;11432;p93"/>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93"/>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4" name="Google Shape;11434;p93"/>
          <p:cNvGrpSpPr/>
          <p:nvPr/>
        </p:nvGrpSpPr>
        <p:grpSpPr>
          <a:xfrm>
            <a:off x="5746786" y="2204058"/>
            <a:ext cx="371998" cy="421927"/>
            <a:chOff x="-3383375" y="3611625"/>
            <a:chExt cx="258350" cy="293025"/>
          </a:xfrm>
        </p:grpSpPr>
        <p:sp>
          <p:nvSpPr>
            <p:cNvPr id="11435" name="Google Shape;11435;p93"/>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93"/>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7" name="Google Shape;11437;p93"/>
          <p:cNvGrpSpPr/>
          <p:nvPr/>
        </p:nvGrpSpPr>
        <p:grpSpPr>
          <a:xfrm>
            <a:off x="5809135" y="2756826"/>
            <a:ext cx="271097" cy="419659"/>
            <a:chOff x="-3347950" y="3971575"/>
            <a:chExt cx="188275" cy="291450"/>
          </a:xfrm>
        </p:grpSpPr>
        <p:sp>
          <p:nvSpPr>
            <p:cNvPr id="11438" name="Google Shape;11438;p93"/>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93"/>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93"/>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1" name="Google Shape;11441;p93"/>
          <p:cNvGrpSpPr/>
          <p:nvPr/>
        </p:nvGrpSpPr>
        <p:grpSpPr>
          <a:xfrm>
            <a:off x="858994" y="3307061"/>
            <a:ext cx="371998" cy="421927"/>
            <a:chOff x="-1575775" y="3238300"/>
            <a:chExt cx="258350" cy="293025"/>
          </a:xfrm>
        </p:grpSpPr>
        <p:sp>
          <p:nvSpPr>
            <p:cNvPr id="11442" name="Google Shape;11442;p93"/>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93"/>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93"/>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93"/>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93"/>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7" name="Google Shape;11447;p93"/>
          <p:cNvGrpSpPr/>
          <p:nvPr/>
        </p:nvGrpSpPr>
        <p:grpSpPr>
          <a:xfrm>
            <a:off x="2503892" y="3309051"/>
            <a:ext cx="423079" cy="424159"/>
            <a:chOff x="-1591550" y="3597475"/>
            <a:chExt cx="293825" cy="294575"/>
          </a:xfrm>
        </p:grpSpPr>
        <p:sp>
          <p:nvSpPr>
            <p:cNvPr id="11448" name="Google Shape;11448;p93"/>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93"/>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93"/>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1" name="Google Shape;11451;p93"/>
          <p:cNvGrpSpPr/>
          <p:nvPr/>
        </p:nvGrpSpPr>
        <p:grpSpPr>
          <a:xfrm>
            <a:off x="4153362" y="3318663"/>
            <a:ext cx="421927" cy="399248"/>
            <a:chOff x="-1592325" y="3957400"/>
            <a:chExt cx="293025" cy="277275"/>
          </a:xfrm>
        </p:grpSpPr>
        <p:sp>
          <p:nvSpPr>
            <p:cNvPr id="11452" name="Google Shape;11452;p93"/>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93"/>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93"/>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93"/>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6" name="Google Shape;11456;p93"/>
          <p:cNvGrpSpPr/>
          <p:nvPr/>
        </p:nvGrpSpPr>
        <p:grpSpPr>
          <a:xfrm>
            <a:off x="3640232" y="3310744"/>
            <a:ext cx="369730" cy="420775"/>
            <a:chOff x="-778700" y="3612425"/>
            <a:chExt cx="256775" cy="292225"/>
          </a:xfrm>
        </p:grpSpPr>
        <p:sp>
          <p:nvSpPr>
            <p:cNvPr id="11457" name="Google Shape;11457;p93"/>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93"/>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93"/>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93"/>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93"/>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93"/>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93"/>
          <p:cNvGrpSpPr/>
          <p:nvPr/>
        </p:nvGrpSpPr>
        <p:grpSpPr>
          <a:xfrm>
            <a:off x="6111733" y="3828305"/>
            <a:ext cx="340731" cy="387641"/>
            <a:chOff x="7728464" y="1561258"/>
            <a:chExt cx="349719" cy="397866"/>
          </a:xfrm>
        </p:grpSpPr>
        <p:sp>
          <p:nvSpPr>
            <p:cNvPr id="11464" name="Google Shape;11464;p93"/>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93"/>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93"/>
          <p:cNvGrpSpPr/>
          <p:nvPr/>
        </p:nvGrpSpPr>
        <p:grpSpPr>
          <a:xfrm>
            <a:off x="4034702" y="3828305"/>
            <a:ext cx="387681" cy="387641"/>
            <a:chOff x="5611350" y="1561258"/>
            <a:chExt cx="397907" cy="397866"/>
          </a:xfrm>
        </p:grpSpPr>
        <p:sp>
          <p:nvSpPr>
            <p:cNvPr id="11467" name="Google Shape;11467;p93"/>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93"/>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93"/>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93"/>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1" name="Google Shape;11471;p93"/>
          <p:cNvGrpSpPr/>
          <p:nvPr/>
        </p:nvGrpSpPr>
        <p:grpSpPr>
          <a:xfrm>
            <a:off x="4553987" y="3925571"/>
            <a:ext cx="387610" cy="193109"/>
            <a:chOff x="6140660" y="1661097"/>
            <a:chExt cx="397835" cy="198202"/>
          </a:xfrm>
        </p:grpSpPr>
        <p:sp>
          <p:nvSpPr>
            <p:cNvPr id="11472" name="Google Shape;11472;p93"/>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93"/>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93"/>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93"/>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6" name="Google Shape;11476;p93"/>
          <p:cNvGrpSpPr/>
          <p:nvPr/>
        </p:nvGrpSpPr>
        <p:grpSpPr>
          <a:xfrm>
            <a:off x="5073202" y="3828305"/>
            <a:ext cx="387681" cy="387641"/>
            <a:chOff x="6669907" y="1561258"/>
            <a:chExt cx="397907" cy="397866"/>
          </a:xfrm>
        </p:grpSpPr>
        <p:sp>
          <p:nvSpPr>
            <p:cNvPr id="11477" name="Google Shape;11477;p93"/>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93"/>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93"/>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93"/>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93"/>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2" name="Google Shape;11482;p93"/>
          <p:cNvGrpSpPr/>
          <p:nvPr/>
        </p:nvGrpSpPr>
        <p:grpSpPr>
          <a:xfrm>
            <a:off x="1958433" y="3885842"/>
            <a:ext cx="387681" cy="272572"/>
            <a:chOff x="3386036" y="1746339"/>
            <a:chExt cx="397907" cy="279762"/>
          </a:xfrm>
        </p:grpSpPr>
        <p:sp>
          <p:nvSpPr>
            <p:cNvPr id="11483" name="Google Shape;11483;p93"/>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93"/>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5" name="Google Shape;11485;p93"/>
          <p:cNvGrpSpPr/>
          <p:nvPr/>
        </p:nvGrpSpPr>
        <p:grpSpPr>
          <a:xfrm>
            <a:off x="2996130" y="3828288"/>
            <a:ext cx="387681" cy="387681"/>
            <a:chOff x="4417380" y="1687279"/>
            <a:chExt cx="397907" cy="397907"/>
          </a:xfrm>
        </p:grpSpPr>
        <p:sp>
          <p:nvSpPr>
            <p:cNvPr id="11486" name="Google Shape;11486;p93"/>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93"/>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8" name="Google Shape;11488;p93"/>
          <p:cNvGrpSpPr/>
          <p:nvPr/>
        </p:nvGrpSpPr>
        <p:grpSpPr>
          <a:xfrm>
            <a:off x="7942611" y="3308537"/>
            <a:ext cx="387661" cy="387661"/>
            <a:chOff x="2869999" y="1687279"/>
            <a:chExt cx="397887" cy="397887"/>
          </a:xfrm>
        </p:grpSpPr>
        <p:sp>
          <p:nvSpPr>
            <p:cNvPr id="11489" name="Google Shape;11489;p93"/>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93"/>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1" name="Google Shape;11491;p93"/>
          <p:cNvGrpSpPr/>
          <p:nvPr/>
        </p:nvGrpSpPr>
        <p:grpSpPr>
          <a:xfrm>
            <a:off x="2477718" y="3828664"/>
            <a:ext cx="386807" cy="386929"/>
            <a:chOff x="3902887" y="1687655"/>
            <a:chExt cx="397010" cy="397135"/>
          </a:xfrm>
        </p:grpSpPr>
        <p:sp>
          <p:nvSpPr>
            <p:cNvPr id="11492" name="Google Shape;11492;p93"/>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93"/>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4" name="Google Shape;11494;p93"/>
          <p:cNvGrpSpPr/>
          <p:nvPr/>
        </p:nvGrpSpPr>
        <p:grpSpPr>
          <a:xfrm>
            <a:off x="3515416" y="3828344"/>
            <a:ext cx="387681" cy="387681"/>
            <a:chOff x="4933458" y="1687279"/>
            <a:chExt cx="397907" cy="397907"/>
          </a:xfrm>
        </p:grpSpPr>
        <p:sp>
          <p:nvSpPr>
            <p:cNvPr id="11495" name="Google Shape;11495;p93"/>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93"/>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7" name="Google Shape;11497;p93"/>
          <p:cNvGrpSpPr/>
          <p:nvPr/>
        </p:nvGrpSpPr>
        <p:grpSpPr>
          <a:xfrm>
            <a:off x="5286246" y="3308537"/>
            <a:ext cx="387681" cy="387661"/>
            <a:chOff x="266768" y="1721375"/>
            <a:chExt cx="397907" cy="397887"/>
          </a:xfrm>
        </p:grpSpPr>
        <p:sp>
          <p:nvSpPr>
            <p:cNvPr id="11498" name="Google Shape;11498;p93"/>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93"/>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0" name="Google Shape;11500;p93"/>
          <p:cNvGrpSpPr/>
          <p:nvPr/>
        </p:nvGrpSpPr>
        <p:grpSpPr>
          <a:xfrm>
            <a:off x="7411672" y="3308924"/>
            <a:ext cx="387539" cy="386888"/>
            <a:chOff x="2408992" y="1722875"/>
            <a:chExt cx="397761" cy="397093"/>
          </a:xfrm>
        </p:grpSpPr>
        <p:sp>
          <p:nvSpPr>
            <p:cNvPr id="11501" name="Google Shape;11501;p93"/>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93"/>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3" name="Google Shape;11503;p93"/>
          <p:cNvGrpSpPr/>
          <p:nvPr/>
        </p:nvGrpSpPr>
        <p:grpSpPr>
          <a:xfrm>
            <a:off x="5592488" y="3828305"/>
            <a:ext cx="387641" cy="387641"/>
            <a:chOff x="7199196" y="1561258"/>
            <a:chExt cx="397866" cy="397866"/>
          </a:xfrm>
        </p:grpSpPr>
        <p:sp>
          <p:nvSpPr>
            <p:cNvPr id="11504" name="Google Shape;11504;p93"/>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93"/>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93"/>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07" name="Google Shape;11507;p93"/>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grpSp>
        <p:nvGrpSpPr>
          <p:cNvPr id="11508" name="Google Shape;11508;p93"/>
          <p:cNvGrpSpPr/>
          <p:nvPr/>
        </p:nvGrpSpPr>
        <p:grpSpPr>
          <a:xfrm>
            <a:off x="6348367" y="3308537"/>
            <a:ext cx="387661" cy="387661"/>
            <a:chOff x="1379798" y="1723250"/>
            <a:chExt cx="397887" cy="397887"/>
          </a:xfrm>
        </p:grpSpPr>
        <p:sp>
          <p:nvSpPr>
            <p:cNvPr id="11509" name="Google Shape;11509;p93"/>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93"/>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93"/>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93"/>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3" name="Google Shape;11513;p93"/>
          <p:cNvGrpSpPr/>
          <p:nvPr/>
        </p:nvGrpSpPr>
        <p:grpSpPr>
          <a:xfrm>
            <a:off x="5817327" y="3308537"/>
            <a:ext cx="387641" cy="387661"/>
            <a:chOff x="864491" y="1723250"/>
            <a:chExt cx="397866" cy="397887"/>
          </a:xfrm>
        </p:grpSpPr>
        <p:sp>
          <p:nvSpPr>
            <p:cNvPr id="11514" name="Google Shape;11514;p93"/>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93"/>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93"/>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17" name="Google Shape;11517;p93"/>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18" name="Google Shape;11518;p93"/>
          <p:cNvGrpSpPr/>
          <p:nvPr/>
        </p:nvGrpSpPr>
        <p:grpSpPr>
          <a:xfrm>
            <a:off x="6584154" y="3827060"/>
            <a:ext cx="388966" cy="388966"/>
            <a:chOff x="1190625" y="238125"/>
            <a:chExt cx="5235075" cy="5235075"/>
          </a:xfrm>
        </p:grpSpPr>
        <p:sp>
          <p:nvSpPr>
            <p:cNvPr id="11519" name="Google Shape;11519;p93"/>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93"/>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1524"/>
        <p:cNvGrpSpPr/>
        <p:nvPr/>
      </p:nvGrpSpPr>
      <p:grpSpPr>
        <a:xfrm>
          <a:off x="0" y="0"/>
          <a:ext cx="0" cy="0"/>
          <a:chOff x="0" y="0"/>
          <a:chExt cx="0" cy="0"/>
        </a:xfrm>
      </p:grpSpPr>
      <p:sp>
        <p:nvSpPr>
          <p:cNvPr id="11525" name="Google Shape;11525;p94"/>
          <p:cNvSpPr/>
          <p:nvPr/>
        </p:nvSpPr>
        <p:spPr>
          <a:xfrm>
            <a:off x="6796005" y="3658439"/>
            <a:ext cx="343251" cy="386661"/>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6" name="Google Shape;11526;p94"/>
          <p:cNvGrpSpPr/>
          <p:nvPr/>
        </p:nvGrpSpPr>
        <p:grpSpPr>
          <a:xfrm>
            <a:off x="6869704" y="3731340"/>
            <a:ext cx="201221" cy="201192"/>
            <a:chOff x="583100" y="3982600"/>
            <a:chExt cx="296175" cy="296175"/>
          </a:xfrm>
        </p:grpSpPr>
        <p:sp>
          <p:nvSpPr>
            <p:cNvPr id="11527" name="Google Shape;11527;p94"/>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94"/>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94"/>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94"/>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94"/>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94"/>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94"/>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4" name="Google Shape;11534;p94"/>
          <p:cNvSpPr/>
          <p:nvPr/>
        </p:nvSpPr>
        <p:spPr>
          <a:xfrm>
            <a:off x="5244198" y="3658334"/>
            <a:ext cx="342847" cy="386678"/>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94"/>
          <p:cNvSpPr/>
          <p:nvPr/>
        </p:nvSpPr>
        <p:spPr>
          <a:xfrm>
            <a:off x="6007260" y="1662350"/>
            <a:ext cx="342865" cy="386555"/>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36" name="Google Shape;11536;p94"/>
          <p:cNvGrpSpPr/>
          <p:nvPr/>
        </p:nvGrpSpPr>
        <p:grpSpPr>
          <a:xfrm>
            <a:off x="6078082" y="1755032"/>
            <a:ext cx="201221" cy="201192"/>
            <a:chOff x="3497300" y="3227275"/>
            <a:chExt cx="296175" cy="296175"/>
          </a:xfrm>
        </p:grpSpPr>
        <p:sp>
          <p:nvSpPr>
            <p:cNvPr id="11537" name="Google Shape;11537;p94"/>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94"/>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94"/>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94"/>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94"/>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94"/>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94"/>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94"/>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5" name="Google Shape;11545;p94"/>
          <p:cNvSpPr/>
          <p:nvPr/>
        </p:nvSpPr>
        <p:spPr>
          <a:xfrm>
            <a:off x="7585137" y="1662350"/>
            <a:ext cx="342847" cy="386555"/>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6" name="Google Shape;11546;p94"/>
          <p:cNvGrpSpPr/>
          <p:nvPr/>
        </p:nvGrpSpPr>
        <p:grpSpPr>
          <a:xfrm>
            <a:off x="7655950" y="1754675"/>
            <a:ext cx="201221" cy="201905"/>
            <a:chOff x="4991425" y="3234750"/>
            <a:chExt cx="296175" cy="297225"/>
          </a:xfrm>
        </p:grpSpPr>
        <p:sp>
          <p:nvSpPr>
            <p:cNvPr id="11547" name="Google Shape;11547;p94"/>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94"/>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94"/>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94"/>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94"/>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94"/>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53" name="Google Shape;11553;p94"/>
          <p:cNvSpPr/>
          <p:nvPr/>
        </p:nvSpPr>
        <p:spPr>
          <a:xfrm>
            <a:off x="199871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94"/>
          <p:cNvSpPr/>
          <p:nvPr/>
        </p:nvSpPr>
        <p:spPr>
          <a:xfrm>
            <a:off x="2949013" y="3559838"/>
            <a:ext cx="724598" cy="588011"/>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94"/>
          <p:cNvSpPr/>
          <p:nvPr/>
        </p:nvSpPr>
        <p:spPr>
          <a:xfrm>
            <a:off x="104845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56" name="Google Shape;11556;p94"/>
          <p:cNvGrpSpPr/>
          <p:nvPr/>
        </p:nvGrpSpPr>
        <p:grpSpPr>
          <a:xfrm>
            <a:off x="3214959" y="3616099"/>
            <a:ext cx="197356" cy="197404"/>
            <a:chOff x="4456875" y="1435075"/>
            <a:chExt cx="481825" cy="481825"/>
          </a:xfrm>
        </p:grpSpPr>
        <p:sp>
          <p:nvSpPr>
            <p:cNvPr id="11557" name="Google Shape;11557;p94"/>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558" name="Google Shape;11558;p94"/>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559" name="Google Shape;11559;p94"/>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560" name="Google Shape;11560;p94"/>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561" name="Google Shape;11561;p94"/>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562" name="Google Shape;11562;p94"/>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563" name="Google Shape;11563;p94"/>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564" name="Google Shape;11564;p94"/>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565" name="Google Shape;11565;p94"/>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566" name="Google Shape;11566;p94"/>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567" name="Google Shape;11567;p94"/>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568" name="Google Shape;11568;p94"/>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569" name="Google Shape;11569;p94"/>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570" name="Google Shape;11570;p94"/>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571" name="Google Shape;11571;p94"/>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572" name="Google Shape;11572;p94"/>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573" name="Google Shape;11573;p94"/>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574" name="Google Shape;11574;p94"/>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575" name="Google Shape;11575;p94"/>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576" name="Google Shape;11576;p94"/>
          <p:cNvGrpSpPr/>
          <p:nvPr/>
        </p:nvGrpSpPr>
        <p:grpSpPr>
          <a:xfrm>
            <a:off x="1310190" y="3616094"/>
            <a:ext cx="199291" cy="197414"/>
            <a:chOff x="5049725" y="1435050"/>
            <a:chExt cx="486550" cy="481850"/>
          </a:xfrm>
        </p:grpSpPr>
        <p:sp>
          <p:nvSpPr>
            <p:cNvPr id="11577" name="Google Shape;11577;p94"/>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578" name="Google Shape;11578;p94"/>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579" name="Google Shape;11579;p94"/>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580" name="Google Shape;11580;p94"/>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581" name="Google Shape;11581;p94"/>
          <p:cNvGrpSpPr/>
          <p:nvPr/>
        </p:nvGrpSpPr>
        <p:grpSpPr>
          <a:xfrm>
            <a:off x="2263986" y="3617981"/>
            <a:ext cx="193649" cy="193696"/>
            <a:chOff x="6239925" y="2032450"/>
            <a:chExt cx="472775" cy="472775"/>
          </a:xfrm>
        </p:grpSpPr>
        <p:sp>
          <p:nvSpPr>
            <p:cNvPr id="11582" name="Google Shape;11582;p94"/>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583" name="Google Shape;11583;p94"/>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584" name="Google Shape;11584;p94"/>
          <p:cNvSpPr/>
          <p:nvPr/>
        </p:nvSpPr>
        <p:spPr>
          <a:xfrm>
            <a:off x="104845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85" name="Google Shape;11585;p94"/>
          <p:cNvGrpSpPr/>
          <p:nvPr/>
        </p:nvGrpSpPr>
        <p:grpSpPr>
          <a:xfrm>
            <a:off x="1312952" y="1620834"/>
            <a:ext cx="197386" cy="197404"/>
            <a:chOff x="2685825" y="840375"/>
            <a:chExt cx="481900" cy="481825"/>
          </a:xfrm>
        </p:grpSpPr>
        <p:sp>
          <p:nvSpPr>
            <p:cNvPr id="11586" name="Google Shape;11586;p94"/>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587" name="Google Shape;11587;p94"/>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588" name="Google Shape;11588;p94"/>
          <p:cNvSpPr/>
          <p:nvPr/>
        </p:nvSpPr>
        <p:spPr>
          <a:xfrm>
            <a:off x="199871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89" name="Google Shape;11589;p94"/>
          <p:cNvGrpSpPr/>
          <p:nvPr/>
        </p:nvGrpSpPr>
        <p:grpSpPr>
          <a:xfrm>
            <a:off x="2258881" y="1620650"/>
            <a:ext cx="203858" cy="197772"/>
            <a:chOff x="3270675" y="841800"/>
            <a:chExt cx="497700" cy="482725"/>
          </a:xfrm>
        </p:grpSpPr>
        <p:sp>
          <p:nvSpPr>
            <p:cNvPr id="11590" name="Google Shape;11590;p94"/>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591" name="Google Shape;11591;p94"/>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592" name="Google Shape;11592;p94"/>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593" name="Google Shape;11593;p94"/>
          <p:cNvSpPr/>
          <p:nvPr/>
        </p:nvSpPr>
        <p:spPr>
          <a:xfrm>
            <a:off x="2949013" y="1559475"/>
            <a:ext cx="724598" cy="587996"/>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4" name="Google Shape;11594;p94"/>
          <p:cNvGrpSpPr/>
          <p:nvPr/>
        </p:nvGrpSpPr>
        <p:grpSpPr>
          <a:xfrm>
            <a:off x="3214958" y="1620862"/>
            <a:ext cx="197356" cy="197404"/>
            <a:chOff x="3271200" y="1435075"/>
            <a:chExt cx="481825" cy="481825"/>
          </a:xfrm>
        </p:grpSpPr>
        <p:sp>
          <p:nvSpPr>
            <p:cNvPr id="11595" name="Google Shape;11595;p94"/>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596" name="Google Shape;11596;p94"/>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597" name="Google Shape;11597;p94"/>
          <p:cNvSpPr/>
          <p:nvPr/>
        </p:nvSpPr>
        <p:spPr>
          <a:xfrm>
            <a:off x="1504285" y="2586168"/>
            <a:ext cx="1713187" cy="534976"/>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94"/>
          <p:cNvSpPr/>
          <p:nvPr/>
        </p:nvSpPr>
        <p:spPr>
          <a:xfrm>
            <a:off x="2653822" y="2482830"/>
            <a:ext cx="687939" cy="741642"/>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94"/>
          <p:cNvSpPr/>
          <p:nvPr/>
        </p:nvSpPr>
        <p:spPr>
          <a:xfrm>
            <a:off x="1380284" y="2482830"/>
            <a:ext cx="687550" cy="741642"/>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94"/>
          <p:cNvSpPr/>
          <p:nvPr/>
        </p:nvSpPr>
        <p:spPr>
          <a:xfrm>
            <a:off x="1180249" y="1851536"/>
            <a:ext cx="453169" cy="3905"/>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94"/>
          <p:cNvSpPr/>
          <p:nvPr/>
        </p:nvSpPr>
        <p:spPr>
          <a:xfrm>
            <a:off x="2134225"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94"/>
          <p:cNvSpPr/>
          <p:nvPr/>
        </p:nvSpPr>
        <p:spPr>
          <a:xfrm>
            <a:off x="3087047"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94"/>
          <p:cNvSpPr/>
          <p:nvPr/>
        </p:nvSpPr>
        <p:spPr>
          <a:xfrm>
            <a:off x="3087047"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94"/>
          <p:cNvSpPr/>
          <p:nvPr/>
        </p:nvSpPr>
        <p:spPr>
          <a:xfrm>
            <a:off x="2134225"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94"/>
          <p:cNvSpPr/>
          <p:nvPr/>
        </p:nvSpPr>
        <p:spPr>
          <a:xfrm>
            <a:off x="1181416" y="3851898"/>
            <a:ext cx="453169" cy="3920"/>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94"/>
          <p:cNvSpPr txBox="1"/>
          <p:nvPr/>
        </p:nvSpPr>
        <p:spPr>
          <a:xfrm>
            <a:off x="1644313" y="2717237"/>
            <a:ext cx="1428600" cy="273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Add the title here</a:t>
            </a:r>
            <a:endParaRPr sz="1000">
              <a:solidFill>
                <a:srgbClr val="FFFFFF"/>
              </a:solidFill>
            </a:endParaRPr>
          </a:p>
        </p:txBody>
      </p:sp>
      <p:sp>
        <p:nvSpPr>
          <p:cNvPr id="11607" name="Google Shape;11607;p94"/>
          <p:cNvSpPr txBox="1"/>
          <p:nvPr/>
        </p:nvSpPr>
        <p:spPr>
          <a:xfrm>
            <a:off x="1048453" y="1910789"/>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1</a:t>
            </a:r>
            <a:endParaRPr sz="900">
              <a:solidFill>
                <a:srgbClr val="FFFFFF"/>
              </a:solidFill>
            </a:endParaRPr>
          </a:p>
        </p:txBody>
      </p:sp>
      <p:sp>
        <p:nvSpPr>
          <p:cNvPr id="11608" name="Google Shape;11608;p94"/>
          <p:cNvSpPr txBox="1"/>
          <p:nvPr/>
        </p:nvSpPr>
        <p:spPr>
          <a:xfrm>
            <a:off x="1998710" y="1909835"/>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2</a:t>
            </a:r>
            <a:endParaRPr sz="900">
              <a:solidFill>
                <a:srgbClr val="FFFFFF"/>
              </a:solidFill>
            </a:endParaRPr>
          </a:p>
        </p:txBody>
      </p:sp>
      <p:sp>
        <p:nvSpPr>
          <p:cNvPr id="11609" name="Google Shape;11609;p94"/>
          <p:cNvSpPr txBox="1"/>
          <p:nvPr/>
        </p:nvSpPr>
        <p:spPr>
          <a:xfrm>
            <a:off x="2949019" y="1909835"/>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3</a:t>
            </a:r>
            <a:endParaRPr sz="900">
              <a:solidFill>
                <a:srgbClr val="FFFFFF"/>
              </a:solidFill>
            </a:endParaRPr>
          </a:p>
        </p:txBody>
      </p:sp>
      <p:sp>
        <p:nvSpPr>
          <p:cNvPr id="11610" name="Google Shape;11610;p94"/>
          <p:cNvSpPr txBox="1"/>
          <p:nvPr/>
        </p:nvSpPr>
        <p:spPr>
          <a:xfrm>
            <a:off x="1048350" y="392315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4</a:t>
            </a:r>
            <a:endParaRPr sz="900">
              <a:solidFill>
                <a:srgbClr val="FFFFFF"/>
              </a:solidFill>
            </a:endParaRPr>
          </a:p>
        </p:txBody>
      </p:sp>
      <p:sp>
        <p:nvSpPr>
          <p:cNvPr id="11611" name="Google Shape;11611;p94"/>
          <p:cNvSpPr txBox="1"/>
          <p:nvPr/>
        </p:nvSpPr>
        <p:spPr>
          <a:xfrm>
            <a:off x="1998710" y="392315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5</a:t>
            </a:r>
            <a:endParaRPr sz="900">
              <a:solidFill>
                <a:srgbClr val="FFFFFF"/>
              </a:solidFill>
            </a:endParaRPr>
          </a:p>
        </p:txBody>
      </p:sp>
      <p:sp>
        <p:nvSpPr>
          <p:cNvPr id="11612" name="Google Shape;11612;p94"/>
          <p:cNvSpPr txBox="1"/>
          <p:nvPr/>
        </p:nvSpPr>
        <p:spPr>
          <a:xfrm>
            <a:off x="2949019" y="392315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6</a:t>
            </a:r>
            <a:endParaRPr sz="900">
              <a:solidFill>
                <a:srgbClr val="FFFFFF"/>
              </a:solidFill>
            </a:endParaRPr>
          </a:p>
        </p:txBody>
      </p:sp>
      <p:sp>
        <p:nvSpPr>
          <p:cNvPr id="11613" name="Google Shape;11613;p94"/>
          <p:cNvSpPr/>
          <p:nvPr/>
        </p:nvSpPr>
        <p:spPr>
          <a:xfrm>
            <a:off x="1374787"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94"/>
          <p:cNvSpPr/>
          <p:nvPr/>
        </p:nvSpPr>
        <p:spPr>
          <a:xfrm>
            <a:off x="2326630"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94"/>
          <p:cNvSpPr/>
          <p:nvPr/>
        </p:nvSpPr>
        <p:spPr>
          <a:xfrm>
            <a:off x="3278485"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94"/>
          <p:cNvSpPr/>
          <p:nvPr/>
        </p:nvSpPr>
        <p:spPr>
          <a:xfrm>
            <a:off x="1374774"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94"/>
          <p:cNvSpPr/>
          <p:nvPr/>
        </p:nvSpPr>
        <p:spPr>
          <a:xfrm>
            <a:off x="2326617"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94"/>
          <p:cNvSpPr/>
          <p:nvPr/>
        </p:nvSpPr>
        <p:spPr>
          <a:xfrm>
            <a:off x="3278472"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94"/>
          <p:cNvSpPr/>
          <p:nvPr/>
        </p:nvSpPr>
        <p:spPr>
          <a:xfrm>
            <a:off x="2200729"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94"/>
          <p:cNvSpPr/>
          <p:nvPr/>
        </p:nvSpPr>
        <p:spPr>
          <a:xfrm>
            <a:off x="2328782"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94"/>
          <p:cNvSpPr/>
          <p:nvPr/>
        </p:nvSpPr>
        <p:spPr>
          <a:xfrm>
            <a:off x="2456836"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94"/>
          <p:cNvSpPr/>
          <p:nvPr/>
        </p:nvSpPr>
        <p:spPr>
          <a:xfrm>
            <a:off x="2200729"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94"/>
          <p:cNvSpPr/>
          <p:nvPr/>
        </p:nvSpPr>
        <p:spPr>
          <a:xfrm>
            <a:off x="2328782"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94"/>
          <p:cNvSpPr/>
          <p:nvPr/>
        </p:nvSpPr>
        <p:spPr>
          <a:xfrm>
            <a:off x="2456836"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625" name="Google Shape;11625;p94"/>
          <p:cNvCxnSpPr>
            <a:stCxn id="11613" idx="4"/>
            <a:endCxn id="11619" idx="0"/>
          </p:cNvCxnSpPr>
          <p:nvPr/>
        </p:nvCxnSpPr>
        <p:spPr>
          <a:xfrm rot="-5400000" flipH="1">
            <a:off x="1718737" y="1944326"/>
            <a:ext cx="201900" cy="8259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1626" name="Google Shape;11626;p94"/>
          <p:cNvCxnSpPr>
            <a:stCxn id="11615" idx="4"/>
            <a:endCxn id="11621" idx="0"/>
          </p:cNvCxnSpPr>
          <p:nvPr/>
        </p:nvCxnSpPr>
        <p:spPr>
          <a:xfrm rot="5400000">
            <a:off x="2798635" y="1946426"/>
            <a:ext cx="201900" cy="8217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1627" name="Google Shape;11627;p94"/>
          <p:cNvCxnSpPr>
            <a:stCxn id="11614" idx="4"/>
            <a:endCxn id="11620" idx="0"/>
          </p:cNvCxnSpPr>
          <p:nvPr/>
        </p:nvCxnSpPr>
        <p:spPr>
          <a:xfrm rot="-5400000" flipH="1">
            <a:off x="2258680" y="2356226"/>
            <a:ext cx="201900" cy="21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1628" name="Google Shape;11628;p94"/>
          <p:cNvCxnSpPr>
            <a:stCxn id="11616" idx="0"/>
            <a:endCxn id="11622" idx="4"/>
          </p:cNvCxnSpPr>
          <p:nvPr/>
        </p:nvCxnSpPr>
        <p:spPr>
          <a:xfrm rot="-5400000">
            <a:off x="1717824" y="2939735"/>
            <a:ext cx="203700" cy="8259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1629" name="Google Shape;11629;p94"/>
          <p:cNvCxnSpPr>
            <a:stCxn id="11618" idx="0"/>
            <a:endCxn id="11624" idx="4"/>
          </p:cNvCxnSpPr>
          <p:nvPr/>
        </p:nvCxnSpPr>
        <p:spPr>
          <a:xfrm rot="5400000" flipH="1">
            <a:off x="2797722" y="2941835"/>
            <a:ext cx="203700" cy="8217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1630" name="Google Shape;11630;p94"/>
          <p:cNvCxnSpPr>
            <a:stCxn id="11617" idx="0"/>
            <a:endCxn id="11623" idx="4"/>
          </p:cNvCxnSpPr>
          <p:nvPr/>
        </p:nvCxnSpPr>
        <p:spPr>
          <a:xfrm rot="-5400000">
            <a:off x="2257767" y="3351635"/>
            <a:ext cx="203700" cy="2100"/>
          </a:xfrm>
          <a:prstGeom prst="curvedConnector3">
            <a:avLst>
              <a:gd name="adj1" fmla="val 50004"/>
            </a:avLst>
          </a:prstGeom>
          <a:noFill/>
          <a:ln w="19050" cap="flat" cmpd="sng">
            <a:solidFill>
              <a:srgbClr val="5F7D95"/>
            </a:solidFill>
            <a:prstDash val="solid"/>
            <a:round/>
            <a:headEnd type="none" w="med" len="med"/>
            <a:tailEnd type="none" w="med" len="med"/>
          </a:ln>
        </p:spPr>
      </p:cxnSp>
      <p:sp>
        <p:nvSpPr>
          <p:cNvPr id="11631" name="Google Shape;11631;p94"/>
          <p:cNvSpPr/>
          <p:nvPr/>
        </p:nvSpPr>
        <p:spPr>
          <a:xfrm>
            <a:off x="4239724" y="2708319"/>
            <a:ext cx="779136" cy="252234"/>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94"/>
          <p:cNvSpPr/>
          <p:nvPr/>
        </p:nvSpPr>
        <p:spPr>
          <a:xfrm>
            <a:off x="5018842" y="2708319"/>
            <a:ext cx="779119" cy="252234"/>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94"/>
          <p:cNvSpPr/>
          <p:nvPr/>
        </p:nvSpPr>
        <p:spPr>
          <a:xfrm>
            <a:off x="5797943" y="2708319"/>
            <a:ext cx="778732" cy="252234"/>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1634" name="Google Shape;11634;p94"/>
          <p:cNvSpPr/>
          <p:nvPr/>
        </p:nvSpPr>
        <p:spPr>
          <a:xfrm>
            <a:off x="6576658" y="2708319"/>
            <a:ext cx="779136" cy="252234"/>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1635" name="Google Shape;11635;p94"/>
          <p:cNvSpPr/>
          <p:nvPr/>
        </p:nvSpPr>
        <p:spPr>
          <a:xfrm>
            <a:off x="7355776" y="2708319"/>
            <a:ext cx="779119" cy="252234"/>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1636" name="Google Shape;11636;p94"/>
          <p:cNvSpPr/>
          <p:nvPr/>
        </p:nvSpPr>
        <p:spPr>
          <a:xfrm>
            <a:off x="4429400" y="1662350"/>
            <a:ext cx="342847" cy="386555"/>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94"/>
          <p:cNvSpPr/>
          <p:nvPr/>
        </p:nvSpPr>
        <p:spPr>
          <a:xfrm>
            <a:off x="4569763"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94"/>
          <p:cNvSpPr/>
          <p:nvPr/>
        </p:nvSpPr>
        <p:spPr>
          <a:xfrm>
            <a:off x="614762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94"/>
          <p:cNvSpPr/>
          <p:nvPr/>
        </p:nvSpPr>
        <p:spPr>
          <a:xfrm>
            <a:off x="772547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94"/>
          <p:cNvSpPr/>
          <p:nvPr/>
        </p:nvSpPr>
        <p:spPr>
          <a:xfrm>
            <a:off x="5384563" y="299972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94"/>
          <p:cNvSpPr/>
          <p:nvPr/>
        </p:nvSpPr>
        <p:spPr>
          <a:xfrm>
            <a:off x="6936563" y="299977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94"/>
          <p:cNvSpPr txBox="1"/>
          <p:nvPr/>
        </p:nvSpPr>
        <p:spPr>
          <a:xfrm>
            <a:off x="433142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2016</a:t>
            </a:r>
            <a:endParaRPr sz="900" b="1">
              <a:solidFill>
                <a:srgbClr val="FFFFFF"/>
              </a:solidFill>
            </a:endParaRPr>
          </a:p>
        </p:txBody>
      </p:sp>
      <p:sp>
        <p:nvSpPr>
          <p:cNvPr id="11643" name="Google Shape;11643;p94"/>
          <p:cNvSpPr/>
          <p:nvPr/>
        </p:nvSpPr>
        <p:spPr>
          <a:xfrm>
            <a:off x="4569763"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94"/>
          <p:cNvSpPr/>
          <p:nvPr/>
        </p:nvSpPr>
        <p:spPr>
          <a:xfrm>
            <a:off x="6153050"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94"/>
          <p:cNvSpPr/>
          <p:nvPr/>
        </p:nvSpPr>
        <p:spPr>
          <a:xfrm>
            <a:off x="7725475"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94"/>
          <p:cNvSpPr/>
          <p:nvPr/>
        </p:nvSpPr>
        <p:spPr>
          <a:xfrm>
            <a:off x="53841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94"/>
          <p:cNvSpPr/>
          <p:nvPr/>
        </p:nvSpPr>
        <p:spPr>
          <a:xfrm>
            <a:off x="69365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648" name="Google Shape;11648;p94"/>
          <p:cNvCxnSpPr>
            <a:stCxn id="11637" idx="0"/>
            <a:endCxn id="11643" idx="4"/>
          </p:cNvCxnSpPr>
          <p:nvPr/>
        </p:nvCxnSpPr>
        <p:spPr>
          <a:xfrm rot="10800000">
            <a:off x="4600813"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1649" name="Google Shape;11649;p94"/>
          <p:cNvCxnSpPr>
            <a:stCxn id="11638" idx="0"/>
            <a:endCxn id="11644" idx="4"/>
          </p:cNvCxnSpPr>
          <p:nvPr/>
        </p:nvCxnSpPr>
        <p:spPr>
          <a:xfrm rot="10800000" flipH="1">
            <a:off x="6178675" y="2137482"/>
            <a:ext cx="5400" cy="441900"/>
          </a:xfrm>
          <a:prstGeom prst="straightConnector1">
            <a:avLst/>
          </a:prstGeom>
          <a:noFill/>
          <a:ln w="9525" cap="flat" cmpd="sng">
            <a:solidFill>
              <a:srgbClr val="A5B7C6"/>
            </a:solidFill>
            <a:prstDash val="dash"/>
            <a:round/>
            <a:headEnd type="none" w="med" len="med"/>
            <a:tailEnd type="none" w="med" len="med"/>
          </a:ln>
        </p:spPr>
      </p:cxnSp>
      <p:cxnSp>
        <p:nvCxnSpPr>
          <p:cNvPr id="11650" name="Google Shape;11650;p94"/>
          <p:cNvCxnSpPr>
            <a:stCxn id="11639" idx="0"/>
            <a:endCxn id="11645" idx="4"/>
          </p:cNvCxnSpPr>
          <p:nvPr/>
        </p:nvCxnSpPr>
        <p:spPr>
          <a:xfrm rot="10800000">
            <a:off x="7756525"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1651" name="Google Shape;11651;p94"/>
          <p:cNvCxnSpPr>
            <a:stCxn id="11640" idx="4"/>
            <a:endCxn id="11646" idx="0"/>
          </p:cNvCxnSpPr>
          <p:nvPr/>
        </p:nvCxnSpPr>
        <p:spPr>
          <a:xfrm flipH="1">
            <a:off x="5415313" y="3061820"/>
            <a:ext cx="300" cy="507900"/>
          </a:xfrm>
          <a:prstGeom prst="straightConnector1">
            <a:avLst/>
          </a:prstGeom>
          <a:noFill/>
          <a:ln w="9525" cap="flat" cmpd="sng">
            <a:solidFill>
              <a:srgbClr val="A5B7C6"/>
            </a:solidFill>
            <a:prstDash val="dash"/>
            <a:round/>
            <a:headEnd type="none" w="med" len="med"/>
            <a:tailEnd type="none" w="med" len="med"/>
          </a:ln>
        </p:spPr>
      </p:cxnSp>
      <p:cxnSp>
        <p:nvCxnSpPr>
          <p:cNvPr id="11652" name="Google Shape;11652;p94"/>
          <p:cNvCxnSpPr>
            <a:stCxn id="11641" idx="4"/>
            <a:endCxn id="11647" idx="0"/>
          </p:cNvCxnSpPr>
          <p:nvPr/>
        </p:nvCxnSpPr>
        <p:spPr>
          <a:xfrm>
            <a:off x="6967613" y="3061870"/>
            <a:ext cx="0" cy="507600"/>
          </a:xfrm>
          <a:prstGeom prst="straightConnector1">
            <a:avLst/>
          </a:prstGeom>
          <a:noFill/>
          <a:ln w="9525" cap="flat" cmpd="sng">
            <a:solidFill>
              <a:srgbClr val="A5B7C6"/>
            </a:solidFill>
            <a:prstDash val="dash"/>
            <a:round/>
            <a:headEnd type="none" w="med" len="med"/>
            <a:tailEnd type="none" w="med" len="med"/>
          </a:ln>
        </p:spPr>
      </p:cxnSp>
      <p:sp>
        <p:nvSpPr>
          <p:cNvPr id="11653" name="Google Shape;11653;p94"/>
          <p:cNvSpPr txBox="1"/>
          <p:nvPr/>
        </p:nvSpPr>
        <p:spPr>
          <a:xfrm>
            <a:off x="5138997"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2017</a:t>
            </a:r>
            <a:endParaRPr sz="900" b="1">
              <a:solidFill>
                <a:srgbClr val="FFFFFF"/>
              </a:solidFill>
            </a:endParaRPr>
          </a:p>
        </p:txBody>
      </p:sp>
      <p:sp>
        <p:nvSpPr>
          <p:cNvPr id="11654" name="Google Shape;11654;p94"/>
          <p:cNvSpPr txBox="1"/>
          <p:nvPr/>
        </p:nvSpPr>
        <p:spPr>
          <a:xfrm>
            <a:off x="590467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2018</a:t>
            </a:r>
            <a:endParaRPr sz="900" b="1">
              <a:solidFill>
                <a:srgbClr val="FFFFFF"/>
              </a:solidFill>
            </a:endParaRPr>
          </a:p>
        </p:txBody>
      </p:sp>
      <p:sp>
        <p:nvSpPr>
          <p:cNvPr id="11655" name="Google Shape;11655;p94"/>
          <p:cNvSpPr txBox="1"/>
          <p:nvPr/>
        </p:nvSpPr>
        <p:spPr>
          <a:xfrm>
            <a:off x="669682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2019</a:t>
            </a:r>
            <a:endParaRPr sz="900" b="1">
              <a:solidFill>
                <a:srgbClr val="FFFFFF"/>
              </a:solidFill>
            </a:endParaRPr>
          </a:p>
        </p:txBody>
      </p:sp>
      <p:sp>
        <p:nvSpPr>
          <p:cNvPr id="11656" name="Google Shape;11656;p94"/>
          <p:cNvSpPr txBox="1"/>
          <p:nvPr/>
        </p:nvSpPr>
        <p:spPr>
          <a:xfrm>
            <a:off x="7488972" y="271990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2020</a:t>
            </a:r>
            <a:endParaRPr sz="900" b="1">
              <a:solidFill>
                <a:srgbClr val="FFFFFF"/>
              </a:solidFill>
            </a:endParaRPr>
          </a:p>
        </p:txBody>
      </p:sp>
      <p:grpSp>
        <p:nvGrpSpPr>
          <p:cNvPr id="11657" name="Google Shape;11657;p94"/>
          <p:cNvGrpSpPr/>
          <p:nvPr/>
        </p:nvGrpSpPr>
        <p:grpSpPr>
          <a:xfrm>
            <a:off x="5307356" y="3748469"/>
            <a:ext cx="206115" cy="206115"/>
            <a:chOff x="1049375" y="2680675"/>
            <a:chExt cx="297725" cy="297725"/>
          </a:xfrm>
        </p:grpSpPr>
        <p:sp>
          <p:nvSpPr>
            <p:cNvPr id="11658" name="Google Shape;11658;p94"/>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94"/>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60" name="Google Shape;11660;p94"/>
          <p:cNvSpPr txBox="1"/>
          <p:nvPr/>
        </p:nvSpPr>
        <p:spPr>
          <a:xfrm>
            <a:off x="6405263" y="2090309"/>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“Despite being red, Mars is actually a very cold place”</a:t>
            </a:r>
            <a:endParaRPr sz="800">
              <a:solidFill>
                <a:srgbClr val="A5B7C6"/>
              </a:solidFill>
            </a:endParaRPr>
          </a:p>
        </p:txBody>
      </p:sp>
      <p:sp>
        <p:nvSpPr>
          <p:cNvPr id="11661" name="Google Shape;11661;p94"/>
          <p:cNvSpPr txBox="1"/>
          <p:nvPr/>
        </p:nvSpPr>
        <p:spPr>
          <a:xfrm>
            <a:off x="4827411" y="2090309"/>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“Mercury is the smallest planet in the Solar System”</a:t>
            </a:r>
            <a:endParaRPr sz="800">
              <a:solidFill>
                <a:srgbClr val="A5B7C6"/>
              </a:solidFill>
            </a:endParaRPr>
          </a:p>
        </p:txBody>
      </p:sp>
      <p:sp>
        <p:nvSpPr>
          <p:cNvPr id="11662" name="Google Shape;11662;p94"/>
          <p:cNvSpPr txBox="1"/>
          <p:nvPr/>
        </p:nvSpPr>
        <p:spPr>
          <a:xfrm>
            <a:off x="5626377" y="3149746"/>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“Neptune is the farthest planet from the Sun”</a:t>
            </a:r>
            <a:endParaRPr sz="800">
              <a:solidFill>
                <a:srgbClr val="A5B7C6"/>
              </a:solidFill>
            </a:endParaRPr>
          </a:p>
        </p:txBody>
      </p:sp>
      <p:sp>
        <p:nvSpPr>
          <p:cNvPr id="11663" name="Google Shape;11663;p94"/>
          <p:cNvSpPr txBox="1"/>
          <p:nvPr/>
        </p:nvSpPr>
        <p:spPr>
          <a:xfrm>
            <a:off x="7178777" y="3136671"/>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11664" name="Google Shape;11664;p94"/>
          <p:cNvSpPr txBox="1"/>
          <p:nvPr/>
        </p:nvSpPr>
        <p:spPr>
          <a:xfrm>
            <a:off x="4037377" y="3136671"/>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“Venus has a beautiful name but it’s very hot”</a:t>
            </a:r>
            <a:endParaRPr sz="800">
              <a:solidFill>
                <a:srgbClr val="A5B7C6"/>
              </a:solidFill>
            </a:endParaRPr>
          </a:p>
        </p:txBody>
      </p:sp>
      <p:grpSp>
        <p:nvGrpSpPr>
          <p:cNvPr id="11665" name="Google Shape;11665;p94"/>
          <p:cNvGrpSpPr/>
          <p:nvPr/>
        </p:nvGrpSpPr>
        <p:grpSpPr>
          <a:xfrm>
            <a:off x="4500213" y="1773492"/>
            <a:ext cx="201221" cy="164272"/>
            <a:chOff x="3860400" y="3254050"/>
            <a:chExt cx="296175" cy="241825"/>
          </a:xfrm>
        </p:grpSpPr>
        <p:sp>
          <p:nvSpPr>
            <p:cNvPr id="11666" name="Google Shape;11666;p94"/>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94"/>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94"/>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94"/>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94"/>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94"/>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94"/>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73" name="Google Shape;11673;p9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Premium infographics</a:t>
            </a:r>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11677"/>
        <p:cNvGrpSpPr/>
        <p:nvPr/>
      </p:nvGrpSpPr>
      <p:grpSpPr>
        <a:xfrm>
          <a:off x="0" y="0"/>
          <a:ext cx="0" cy="0"/>
          <a:chOff x="0" y="0"/>
          <a:chExt cx="0" cy="0"/>
        </a:xfrm>
      </p:grpSpPr>
      <p:sp>
        <p:nvSpPr>
          <p:cNvPr id="11678" name="Google Shape;11678;p95"/>
          <p:cNvSpPr/>
          <p:nvPr/>
        </p:nvSpPr>
        <p:spPr>
          <a:xfrm>
            <a:off x="6549404" y="1748915"/>
            <a:ext cx="1542300" cy="702000"/>
          </a:xfrm>
          <a:prstGeom prst="roundRect">
            <a:avLst>
              <a:gd name="adj" fmla="val 1666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95"/>
          <p:cNvSpPr txBox="1"/>
          <p:nvPr/>
        </p:nvSpPr>
        <p:spPr>
          <a:xfrm>
            <a:off x="6993115" y="1878962"/>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rgbClr val="213B55"/>
                </a:solidFill>
              </a:rPr>
              <a:t>“Despite being red, Mars is actually a very cold place”</a:t>
            </a:r>
            <a:endParaRPr sz="800">
              <a:solidFill>
                <a:srgbClr val="213B55"/>
              </a:solidFill>
            </a:endParaRPr>
          </a:p>
        </p:txBody>
      </p:sp>
      <p:sp>
        <p:nvSpPr>
          <p:cNvPr id="11680" name="Google Shape;11680;p95"/>
          <p:cNvSpPr/>
          <p:nvPr/>
        </p:nvSpPr>
        <p:spPr>
          <a:xfrm>
            <a:off x="6549404" y="2541015"/>
            <a:ext cx="1542300" cy="702000"/>
          </a:xfrm>
          <a:prstGeom prst="roundRect">
            <a:avLst>
              <a:gd name="adj" fmla="val 1666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95"/>
          <p:cNvSpPr txBox="1"/>
          <p:nvPr/>
        </p:nvSpPr>
        <p:spPr>
          <a:xfrm>
            <a:off x="6993115" y="2671062"/>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rgbClr val="213B55"/>
                </a:solidFill>
              </a:rPr>
              <a:t>“Jupiter is the biggest planet in the entire Solar System”</a:t>
            </a:r>
            <a:endParaRPr sz="800">
              <a:solidFill>
                <a:srgbClr val="213B55"/>
              </a:solidFill>
            </a:endParaRPr>
          </a:p>
        </p:txBody>
      </p:sp>
      <p:sp>
        <p:nvSpPr>
          <p:cNvPr id="11682" name="Google Shape;11682;p95"/>
          <p:cNvSpPr/>
          <p:nvPr/>
        </p:nvSpPr>
        <p:spPr>
          <a:xfrm>
            <a:off x="6549404" y="3333115"/>
            <a:ext cx="1542300" cy="702000"/>
          </a:xfrm>
          <a:prstGeom prst="roundRect">
            <a:avLst>
              <a:gd name="adj" fmla="val 1666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95"/>
          <p:cNvSpPr txBox="1"/>
          <p:nvPr/>
        </p:nvSpPr>
        <p:spPr>
          <a:xfrm>
            <a:off x="6993115" y="3463162"/>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rgbClr val="213B55"/>
                </a:solidFill>
              </a:rPr>
              <a:t>“Saturn is a gas giant and has several rings”</a:t>
            </a:r>
            <a:endParaRPr sz="800">
              <a:solidFill>
                <a:srgbClr val="213B55"/>
              </a:solidFill>
            </a:endParaRPr>
          </a:p>
        </p:txBody>
      </p:sp>
      <p:sp>
        <p:nvSpPr>
          <p:cNvPr id="11684" name="Google Shape;11684;p95"/>
          <p:cNvSpPr/>
          <p:nvPr/>
        </p:nvSpPr>
        <p:spPr>
          <a:xfrm>
            <a:off x="1048350" y="4004861"/>
            <a:ext cx="1655700" cy="73800"/>
          </a:xfrm>
          <a:prstGeom prst="rect">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95"/>
          <p:cNvSpPr/>
          <p:nvPr/>
        </p:nvSpPr>
        <p:spPr>
          <a:xfrm>
            <a:off x="1210102" y="2572331"/>
            <a:ext cx="1332000" cy="1131600"/>
          </a:xfrm>
          <a:prstGeom prst="roundRect">
            <a:avLst>
              <a:gd name="adj" fmla="val 16667"/>
            </a:avLst>
          </a:pr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95"/>
          <p:cNvSpPr/>
          <p:nvPr/>
        </p:nvSpPr>
        <p:spPr>
          <a:xfrm>
            <a:off x="1759085" y="3924657"/>
            <a:ext cx="234300" cy="234300"/>
          </a:xfrm>
          <a:prstGeom prst="ellipse">
            <a:avLst/>
          </a:prstGeom>
          <a:solidFill>
            <a:srgbClr val="0E2A47"/>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687" name="Google Shape;11687;p95"/>
          <p:cNvCxnSpPr/>
          <p:nvPr/>
        </p:nvCxnSpPr>
        <p:spPr>
          <a:xfrm>
            <a:off x="1876179" y="3703780"/>
            <a:ext cx="0" cy="220800"/>
          </a:xfrm>
          <a:prstGeom prst="straightConnector1">
            <a:avLst/>
          </a:prstGeom>
          <a:noFill/>
          <a:ln w="9525" cap="flat" cmpd="sng">
            <a:solidFill>
              <a:srgbClr val="D7DFE5"/>
            </a:solidFill>
            <a:prstDash val="solid"/>
            <a:round/>
            <a:headEnd type="none" w="med" len="med"/>
            <a:tailEnd type="none" w="med" len="med"/>
          </a:ln>
        </p:spPr>
      </p:cxnSp>
      <p:sp>
        <p:nvSpPr>
          <p:cNvPr id="11688" name="Google Shape;11688;p95"/>
          <p:cNvSpPr txBox="1"/>
          <p:nvPr/>
        </p:nvSpPr>
        <p:spPr>
          <a:xfrm>
            <a:off x="1297398" y="3120399"/>
            <a:ext cx="1157700" cy="45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40566D"/>
                </a:solidFill>
              </a:rPr>
              <a:t>“Mercury is the smallest planet in the Solar System”</a:t>
            </a:r>
            <a:endParaRPr sz="800">
              <a:solidFill>
                <a:srgbClr val="40566D"/>
              </a:solidFill>
            </a:endParaRPr>
          </a:p>
        </p:txBody>
      </p:sp>
      <p:cxnSp>
        <p:nvCxnSpPr>
          <p:cNvPr id="11689" name="Google Shape;11689;p95"/>
          <p:cNvCxnSpPr/>
          <p:nvPr/>
        </p:nvCxnSpPr>
        <p:spPr>
          <a:xfrm>
            <a:off x="1621737" y="2989637"/>
            <a:ext cx="508800" cy="0"/>
          </a:xfrm>
          <a:prstGeom prst="straightConnector1">
            <a:avLst/>
          </a:prstGeom>
          <a:noFill/>
          <a:ln w="19050" cap="flat" cmpd="sng">
            <a:solidFill>
              <a:srgbClr val="40566D"/>
            </a:solidFill>
            <a:prstDash val="solid"/>
            <a:round/>
            <a:headEnd type="none" w="med" len="med"/>
            <a:tailEnd type="none" w="med" len="med"/>
          </a:ln>
        </p:spPr>
      </p:cxnSp>
      <p:sp>
        <p:nvSpPr>
          <p:cNvPr id="11690" name="Google Shape;11690;p95"/>
          <p:cNvSpPr txBox="1"/>
          <p:nvPr/>
        </p:nvSpPr>
        <p:spPr>
          <a:xfrm>
            <a:off x="1454136" y="2735931"/>
            <a:ext cx="844200" cy="22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b="1">
                <a:solidFill>
                  <a:srgbClr val="40566D"/>
                </a:solidFill>
              </a:rPr>
              <a:t>TITLE 1</a:t>
            </a:r>
            <a:endParaRPr sz="800" b="1">
              <a:solidFill>
                <a:srgbClr val="40566D"/>
              </a:solidFill>
            </a:endParaRPr>
          </a:p>
        </p:txBody>
      </p:sp>
      <p:sp>
        <p:nvSpPr>
          <p:cNvPr id="11691" name="Google Shape;11691;p95"/>
          <p:cNvSpPr/>
          <p:nvPr/>
        </p:nvSpPr>
        <p:spPr>
          <a:xfrm>
            <a:off x="3439355" y="1997865"/>
            <a:ext cx="1788300" cy="1788300"/>
          </a:xfrm>
          <a:prstGeom prst="arc">
            <a:avLst>
              <a:gd name="adj1" fmla="val 16200000"/>
              <a:gd name="adj2" fmla="val 529841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2" name="Google Shape;11692;p95"/>
          <p:cNvGrpSpPr/>
          <p:nvPr/>
        </p:nvGrpSpPr>
        <p:grpSpPr>
          <a:xfrm>
            <a:off x="3576486" y="2170831"/>
            <a:ext cx="1443832" cy="1443832"/>
            <a:chOff x="5681300" y="2527788"/>
            <a:chExt cx="805800" cy="805800"/>
          </a:xfrm>
        </p:grpSpPr>
        <p:sp>
          <p:nvSpPr>
            <p:cNvPr id="11693" name="Google Shape;11693;p95"/>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95"/>
            <p:cNvSpPr/>
            <p:nvPr/>
          </p:nvSpPr>
          <p:spPr>
            <a:xfrm>
              <a:off x="5681300" y="2527788"/>
              <a:ext cx="805800" cy="805800"/>
            </a:xfrm>
            <a:prstGeom prst="pie">
              <a:avLst>
                <a:gd name="adj1" fmla="val 1079775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5" name="Google Shape;11695;p95"/>
          <p:cNvGrpSpPr/>
          <p:nvPr/>
        </p:nvGrpSpPr>
        <p:grpSpPr>
          <a:xfrm>
            <a:off x="6240887" y="1786604"/>
            <a:ext cx="626590" cy="626590"/>
            <a:chOff x="5681300" y="2527788"/>
            <a:chExt cx="805800" cy="805800"/>
          </a:xfrm>
        </p:grpSpPr>
        <p:sp>
          <p:nvSpPr>
            <p:cNvPr id="11696" name="Google Shape;11696;p95"/>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95"/>
            <p:cNvSpPr/>
            <p:nvPr/>
          </p:nvSpPr>
          <p:spPr>
            <a:xfrm>
              <a:off x="5681300" y="2527788"/>
              <a:ext cx="805800" cy="805800"/>
            </a:xfrm>
            <a:prstGeom prst="pie">
              <a:avLst>
                <a:gd name="adj1" fmla="val 12271918"/>
                <a:gd name="adj2" fmla="val 16200000"/>
              </a:avLst>
            </a:pr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8" name="Google Shape;11698;p95"/>
          <p:cNvGrpSpPr/>
          <p:nvPr/>
        </p:nvGrpSpPr>
        <p:grpSpPr>
          <a:xfrm>
            <a:off x="6240887" y="2578704"/>
            <a:ext cx="626590" cy="626590"/>
            <a:chOff x="5681300" y="2527788"/>
            <a:chExt cx="805800" cy="805800"/>
          </a:xfrm>
        </p:grpSpPr>
        <p:sp>
          <p:nvSpPr>
            <p:cNvPr id="11699" name="Google Shape;11699;p95"/>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95"/>
            <p:cNvSpPr/>
            <p:nvPr/>
          </p:nvSpPr>
          <p:spPr>
            <a:xfrm>
              <a:off x="5681300" y="2527788"/>
              <a:ext cx="805800" cy="805800"/>
            </a:xfrm>
            <a:prstGeom prst="pie">
              <a:avLst>
                <a:gd name="adj1" fmla="val 9253407"/>
                <a:gd name="adj2" fmla="val 16200000"/>
              </a:avLst>
            </a:pr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1" name="Google Shape;11701;p95"/>
          <p:cNvGrpSpPr/>
          <p:nvPr/>
        </p:nvGrpSpPr>
        <p:grpSpPr>
          <a:xfrm>
            <a:off x="6240887" y="3370804"/>
            <a:ext cx="626590" cy="626590"/>
            <a:chOff x="5681300" y="2527788"/>
            <a:chExt cx="805800" cy="805800"/>
          </a:xfrm>
        </p:grpSpPr>
        <p:sp>
          <p:nvSpPr>
            <p:cNvPr id="11702" name="Google Shape;11702;p95"/>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95"/>
            <p:cNvSpPr/>
            <p:nvPr/>
          </p:nvSpPr>
          <p:spPr>
            <a:xfrm>
              <a:off x="5681300" y="2527788"/>
              <a:ext cx="805800" cy="805800"/>
            </a:xfrm>
            <a:prstGeom prst="pie">
              <a:avLst>
                <a:gd name="adj1" fmla="val 5544305"/>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4" name="Google Shape;11704;p95"/>
          <p:cNvSpPr/>
          <p:nvPr/>
        </p:nvSpPr>
        <p:spPr>
          <a:xfrm>
            <a:off x="4229854" y="1932440"/>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95"/>
          <p:cNvSpPr/>
          <p:nvPr/>
        </p:nvSpPr>
        <p:spPr>
          <a:xfrm>
            <a:off x="4229854" y="3715965"/>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95"/>
          <p:cNvSpPr/>
          <p:nvPr/>
        </p:nvSpPr>
        <p:spPr>
          <a:xfrm>
            <a:off x="5157904" y="2824203"/>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707" name="Google Shape;11707;p95"/>
          <p:cNvCxnSpPr>
            <a:stCxn id="11706" idx="6"/>
            <a:endCxn id="11697" idx="2"/>
          </p:cNvCxnSpPr>
          <p:nvPr/>
        </p:nvCxnSpPr>
        <p:spPr>
          <a:xfrm rot="10800000" flipH="1">
            <a:off x="5295004" y="2099853"/>
            <a:ext cx="945900" cy="792900"/>
          </a:xfrm>
          <a:prstGeom prst="bentConnector3">
            <a:avLst>
              <a:gd name="adj1" fmla="val 51494"/>
            </a:avLst>
          </a:prstGeom>
          <a:noFill/>
          <a:ln w="19050" cap="flat" cmpd="sng">
            <a:solidFill>
              <a:srgbClr val="A5B7C6"/>
            </a:solidFill>
            <a:prstDash val="solid"/>
            <a:round/>
            <a:headEnd type="none" w="med" len="med"/>
            <a:tailEnd type="none" w="med" len="med"/>
          </a:ln>
        </p:spPr>
      </p:cxnSp>
      <p:cxnSp>
        <p:nvCxnSpPr>
          <p:cNvPr id="11708" name="Google Shape;11708;p95"/>
          <p:cNvCxnSpPr>
            <a:stCxn id="11706" idx="6"/>
            <a:endCxn id="11703" idx="2"/>
          </p:cNvCxnSpPr>
          <p:nvPr/>
        </p:nvCxnSpPr>
        <p:spPr>
          <a:xfrm>
            <a:off x="5295004" y="2892753"/>
            <a:ext cx="945900" cy="791400"/>
          </a:xfrm>
          <a:prstGeom prst="bentConnector3">
            <a:avLst>
              <a:gd name="adj1" fmla="val 49999"/>
            </a:avLst>
          </a:prstGeom>
          <a:noFill/>
          <a:ln w="19050" cap="flat" cmpd="sng">
            <a:solidFill>
              <a:srgbClr val="A5B7C6"/>
            </a:solidFill>
            <a:prstDash val="solid"/>
            <a:round/>
            <a:headEnd type="none" w="med" len="med"/>
            <a:tailEnd type="none" w="med" len="med"/>
          </a:ln>
        </p:spPr>
      </p:cxnSp>
      <p:cxnSp>
        <p:nvCxnSpPr>
          <p:cNvPr id="11709" name="Google Shape;11709;p95"/>
          <p:cNvCxnSpPr>
            <a:stCxn id="11706" idx="6"/>
            <a:endCxn id="11700" idx="2"/>
          </p:cNvCxnSpPr>
          <p:nvPr/>
        </p:nvCxnSpPr>
        <p:spPr>
          <a:xfrm rot="10800000" flipH="1">
            <a:off x="5295004" y="2891853"/>
            <a:ext cx="945900" cy="900"/>
          </a:xfrm>
          <a:prstGeom prst="bentConnector3">
            <a:avLst>
              <a:gd name="adj1" fmla="val 49999"/>
            </a:avLst>
          </a:prstGeom>
          <a:noFill/>
          <a:ln w="19050" cap="flat" cmpd="sng">
            <a:solidFill>
              <a:srgbClr val="A5B7C6"/>
            </a:solidFill>
            <a:prstDash val="solid"/>
            <a:round/>
            <a:headEnd type="none" w="med" len="med"/>
            <a:tailEnd type="none" w="med" len="med"/>
          </a:ln>
        </p:spPr>
      </p:cxnSp>
      <p:sp>
        <p:nvSpPr>
          <p:cNvPr id="11710" name="Google Shape;11710;p95"/>
          <p:cNvSpPr txBox="1"/>
          <p:nvPr/>
        </p:nvSpPr>
        <p:spPr>
          <a:xfrm>
            <a:off x="3800713" y="2579408"/>
            <a:ext cx="995400" cy="62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rgbClr val="213B55"/>
                </a:solidFill>
              </a:rPr>
              <a:t>75%</a:t>
            </a:r>
            <a:endParaRPr sz="3000" b="1">
              <a:solidFill>
                <a:srgbClr val="213B55"/>
              </a:solidFill>
            </a:endParaRPr>
          </a:p>
        </p:txBody>
      </p:sp>
      <p:sp>
        <p:nvSpPr>
          <p:cNvPr id="11711" name="Google Shape;11711;p95"/>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infographics</a:t>
            </a:r>
            <a:endParaRPr/>
          </a:p>
        </p:txBody>
      </p:sp>
      <p:cxnSp>
        <p:nvCxnSpPr>
          <p:cNvPr id="11712" name="Google Shape;11712;p95"/>
          <p:cNvCxnSpPr/>
          <p:nvPr/>
        </p:nvCxnSpPr>
        <p:spPr>
          <a:xfrm>
            <a:off x="1876201" y="2351463"/>
            <a:ext cx="0" cy="220800"/>
          </a:xfrm>
          <a:prstGeom prst="straightConnector1">
            <a:avLst/>
          </a:prstGeom>
          <a:noFill/>
          <a:ln w="9525" cap="flat" cmpd="sng">
            <a:solidFill>
              <a:srgbClr val="D7DFE5"/>
            </a:solidFill>
            <a:prstDash val="solid"/>
            <a:round/>
            <a:headEnd type="none" w="med" len="med"/>
            <a:tailEnd type="none" w="med" len="med"/>
          </a:ln>
        </p:spPr>
      </p:cxnSp>
      <p:grpSp>
        <p:nvGrpSpPr>
          <p:cNvPr id="11713" name="Google Shape;11713;p95"/>
          <p:cNvGrpSpPr/>
          <p:nvPr/>
        </p:nvGrpSpPr>
        <p:grpSpPr>
          <a:xfrm>
            <a:off x="1494592" y="1585529"/>
            <a:ext cx="763219" cy="763219"/>
            <a:chOff x="4049800" y="640400"/>
            <a:chExt cx="858900" cy="858900"/>
          </a:xfrm>
        </p:grpSpPr>
        <p:sp>
          <p:nvSpPr>
            <p:cNvPr id="11714" name="Google Shape;11714;p95"/>
            <p:cNvSpPr/>
            <p:nvPr/>
          </p:nvSpPr>
          <p:spPr>
            <a:xfrm>
              <a:off x="4049800" y="640400"/>
              <a:ext cx="858900" cy="858900"/>
            </a:xfrm>
            <a:prstGeom prst="donut">
              <a:avLst>
                <a:gd name="adj" fmla="val 1195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95"/>
            <p:cNvSpPr/>
            <p:nvPr/>
          </p:nvSpPr>
          <p:spPr>
            <a:xfrm>
              <a:off x="4049800" y="640400"/>
              <a:ext cx="858900" cy="858900"/>
            </a:xfrm>
            <a:prstGeom prst="blockArc">
              <a:avLst>
                <a:gd name="adj1" fmla="val 16133799"/>
                <a:gd name="adj2" fmla="val 10841788"/>
                <a:gd name="adj3" fmla="val 11587"/>
              </a:avLst>
            </a:pr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1716" name="Google Shape;11716;p95"/>
          <p:cNvCxnSpPr>
            <a:stCxn id="11714" idx="4"/>
          </p:cNvCxnSpPr>
          <p:nvPr/>
        </p:nvCxnSpPr>
        <p:spPr>
          <a:xfrm>
            <a:off x="1876201" y="2348748"/>
            <a:ext cx="0" cy="220800"/>
          </a:xfrm>
          <a:prstGeom prst="straightConnector1">
            <a:avLst/>
          </a:prstGeom>
          <a:noFill/>
          <a:ln w="9525" cap="flat" cmpd="sng">
            <a:solidFill>
              <a:srgbClr val="D7DFE5"/>
            </a:solidFill>
            <a:prstDash val="solid"/>
            <a:round/>
            <a:headEnd type="none" w="med" len="med"/>
            <a:tailEnd type="none" w="med" len="med"/>
          </a:ln>
        </p:spPr>
      </p:cxnSp>
      <p:sp>
        <p:nvSpPr>
          <p:cNvPr id="11717" name="Google Shape;11717;p95"/>
          <p:cNvSpPr txBox="1"/>
          <p:nvPr/>
        </p:nvSpPr>
        <p:spPr>
          <a:xfrm>
            <a:off x="1585964" y="1784457"/>
            <a:ext cx="580500" cy="36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b="1">
                <a:solidFill>
                  <a:srgbClr val="A5B7C6"/>
                </a:solidFill>
              </a:rPr>
              <a:t>75%</a:t>
            </a:r>
            <a:endParaRPr sz="1300" b="1">
              <a:solidFill>
                <a:srgbClr val="A5B7C6"/>
              </a:solidFill>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1721"/>
        <p:cNvGrpSpPr/>
        <p:nvPr/>
      </p:nvGrpSpPr>
      <p:grpSpPr>
        <a:xfrm>
          <a:off x="0" y="0"/>
          <a:ext cx="0" cy="0"/>
          <a:chOff x="0" y="0"/>
          <a:chExt cx="0" cy="0"/>
        </a:xfrm>
      </p:grpSpPr>
      <p:grpSp>
        <p:nvGrpSpPr>
          <p:cNvPr id="11722" name="Google Shape;11722;p96"/>
          <p:cNvGrpSpPr/>
          <p:nvPr/>
        </p:nvGrpSpPr>
        <p:grpSpPr>
          <a:xfrm>
            <a:off x="7827088" y="2886927"/>
            <a:ext cx="265146" cy="348861"/>
            <a:chOff x="1713400" y="238125"/>
            <a:chExt cx="3815050" cy="5005175"/>
          </a:xfrm>
        </p:grpSpPr>
        <p:sp>
          <p:nvSpPr>
            <p:cNvPr id="11723" name="Google Shape;11723;p96"/>
            <p:cNvSpPr/>
            <p:nvPr/>
          </p:nvSpPr>
          <p:spPr>
            <a:xfrm>
              <a:off x="2158300" y="2473750"/>
              <a:ext cx="2936375" cy="2769550"/>
            </a:xfrm>
            <a:custGeom>
              <a:avLst/>
              <a:gdLst/>
              <a:ahLst/>
              <a:cxnLst/>
              <a:rect l="l" t="t" r="r" b="b"/>
              <a:pathLst>
                <a:path w="117455" h="110782" extrusionOk="0">
                  <a:moveTo>
                    <a:pt x="65279" y="75593"/>
                  </a:moveTo>
                  <a:cubicBezTo>
                    <a:pt x="72708" y="75593"/>
                    <a:pt x="72708" y="87688"/>
                    <a:pt x="65279" y="87688"/>
                  </a:cubicBezTo>
                  <a:cubicBezTo>
                    <a:pt x="65031" y="87688"/>
                    <a:pt x="64775" y="87675"/>
                    <a:pt x="64511" y="87647"/>
                  </a:cubicBezTo>
                  <a:lnTo>
                    <a:pt x="52499" y="87647"/>
                  </a:lnTo>
                  <a:cubicBezTo>
                    <a:pt x="52234" y="87675"/>
                    <a:pt x="51978" y="87688"/>
                    <a:pt x="51730" y="87688"/>
                  </a:cubicBezTo>
                  <a:cubicBezTo>
                    <a:pt x="44302" y="87688"/>
                    <a:pt x="44302" y="75593"/>
                    <a:pt x="51730" y="75593"/>
                  </a:cubicBezTo>
                  <a:cubicBezTo>
                    <a:pt x="51978" y="75593"/>
                    <a:pt x="52234" y="75607"/>
                    <a:pt x="52499" y="75635"/>
                  </a:cubicBezTo>
                  <a:lnTo>
                    <a:pt x="64511" y="75635"/>
                  </a:lnTo>
                  <a:cubicBezTo>
                    <a:pt x="64775" y="75607"/>
                    <a:pt x="65031" y="75593"/>
                    <a:pt x="65279" y="75593"/>
                  </a:cubicBezTo>
                  <a:close/>
                  <a:moveTo>
                    <a:pt x="23135" y="1"/>
                  </a:moveTo>
                  <a:cubicBezTo>
                    <a:pt x="17796" y="3560"/>
                    <a:pt x="12012" y="4895"/>
                    <a:pt x="5784" y="5340"/>
                  </a:cubicBezTo>
                  <a:cubicBezTo>
                    <a:pt x="4004" y="4895"/>
                    <a:pt x="1780" y="4895"/>
                    <a:pt x="0" y="4450"/>
                  </a:cubicBezTo>
                  <a:lnTo>
                    <a:pt x="0" y="93431"/>
                  </a:lnTo>
                  <a:cubicBezTo>
                    <a:pt x="445" y="103219"/>
                    <a:pt x="8008" y="110782"/>
                    <a:pt x="17351" y="110782"/>
                  </a:cubicBezTo>
                  <a:lnTo>
                    <a:pt x="99658" y="110782"/>
                  </a:lnTo>
                  <a:cubicBezTo>
                    <a:pt x="109446" y="110782"/>
                    <a:pt x="117454" y="102774"/>
                    <a:pt x="117454" y="92986"/>
                  </a:cubicBezTo>
                  <a:lnTo>
                    <a:pt x="117454" y="4005"/>
                  </a:lnTo>
                  <a:cubicBezTo>
                    <a:pt x="115881" y="4320"/>
                    <a:pt x="114531" y="4634"/>
                    <a:pt x="113088" y="4634"/>
                  </a:cubicBezTo>
                  <a:cubicBezTo>
                    <a:pt x="112490" y="4634"/>
                    <a:pt x="111877" y="4580"/>
                    <a:pt x="111226" y="4450"/>
                  </a:cubicBezTo>
                  <a:cubicBezTo>
                    <a:pt x="110635" y="4495"/>
                    <a:pt x="110040" y="4517"/>
                    <a:pt x="109442" y="4517"/>
                  </a:cubicBezTo>
                  <a:cubicBezTo>
                    <a:pt x="104179" y="4517"/>
                    <a:pt x="98668" y="2797"/>
                    <a:pt x="93874" y="1"/>
                  </a:cubicBezTo>
                  <a:cubicBezTo>
                    <a:pt x="88313" y="3338"/>
                    <a:pt x="82196" y="5006"/>
                    <a:pt x="76134" y="5006"/>
                  </a:cubicBezTo>
                  <a:cubicBezTo>
                    <a:pt x="70072" y="5006"/>
                    <a:pt x="64066" y="3338"/>
                    <a:pt x="58727" y="1"/>
                  </a:cubicBezTo>
                  <a:cubicBezTo>
                    <a:pt x="53166" y="3338"/>
                    <a:pt x="47048" y="5006"/>
                    <a:pt x="40931" y="5006"/>
                  </a:cubicBezTo>
                  <a:cubicBezTo>
                    <a:pt x="34814" y="5006"/>
                    <a:pt x="28696" y="3338"/>
                    <a:pt x="231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96"/>
            <p:cNvSpPr/>
            <p:nvPr/>
          </p:nvSpPr>
          <p:spPr>
            <a:xfrm>
              <a:off x="1713400" y="1272525"/>
              <a:ext cx="3815050" cy="1034425"/>
            </a:xfrm>
            <a:custGeom>
              <a:avLst/>
              <a:gdLst/>
              <a:ahLst/>
              <a:cxnLst/>
              <a:rect l="l" t="t" r="r" b="b"/>
              <a:pathLst>
                <a:path w="152602" h="41377" extrusionOk="0">
                  <a:moveTo>
                    <a:pt x="0" y="0"/>
                  </a:moveTo>
                  <a:lnTo>
                    <a:pt x="0" y="17796"/>
                  </a:lnTo>
                  <a:cubicBezTo>
                    <a:pt x="0" y="32152"/>
                    <a:pt x="11575" y="41298"/>
                    <a:pt x="23545" y="41298"/>
                  </a:cubicBezTo>
                  <a:cubicBezTo>
                    <a:pt x="29754" y="41298"/>
                    <a:pt x="36069" y="38838"/>
                    <a:pt x="40931" y="33368"/>
                  </a:cubicBezTo>
                  <a:cubicBezTo>
                    <a:pt x="45602" y="38707"/>
                    <a:pt x="52054" y="41376"/>
                    <a:pt x="58560" y="41376"/>
                  </a:cubicBezTo>
                  <a:cubicBezTo>
                    <a:pt x="65067" y="41376"/>
                    <a:pt x="71629" y="38707"/>
                    <a:pt x="76523" y="33368"/>
                  </a:cubicBezTo>
                  <a:cubicBezTo>
                    <a:pt x="81195" y="38707"/>
                    <a:pt x="87646" y="41376"/>
                    <a:pt x="94097" y="41376"/>
                  </a:cubicBezTo>
                  <a:cubicBezTo>
                    <a:pt x="100548" y="41376"/>
                    <a:pt x="106999" y="38707"/>
                    <a:pt x="111670" y="33368"/>
                  </a:cubicBezTo>
                  <a:cubicBezTo>
                    <a:pt x="116119" y="38262"/>
                    <a:pt x="122348" y="41376"/>
                    <a:pt x="129022" y="41376"/>
                  </a:cubicBezTo>
                  <a:cubicBezTo>
                    <a:pt x="141479" y="40931"/>
                    <a:pt x="151267" y="32033"/>
                    <a:pt x="152601" y="20021"/>
                  </a:cubicBezTo>
                  <a:lnTo>
                    <a:pt x="15260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96"/>
            <p:cNvSpPr/>
            <p:nvPr/>
          </p:nvSpPr>
          <p:spPr>
            <a:xfrm>
              <a:off x="1780125" y="238125"/>
              <a:ext cx="3692700" cy="745225"/>
            </a:xfrm>
            <a:custGeom>
              <a:avLst/>
              <a:gdLst/>
              <a:ahLst/>
              <a:cxnLst/>
              <a:rect l="l" t="t" r="r" b="b"/>
              <a:pathLst>
                <a:path w="147708" h="29809" extrusionOk="0">
                  <a:moveTo>
                    <a:pt x="20911" y="0"/>
                  </a:moveTo>
                  <a:cubicBezTo>
                    <a:pt x="18686" y="0"/>
                    <a:pt x="16907" y="890"/>
                    <a:pt x="16017" y="2669"/>
                  </a:cubicBezTo>
                  <a:lnTo>
                    <a:pt x="0" y="29809"/>
                  </a:lnTo>
                  <a:lnTo>
                    <a:pt x="147708" y="29809"/>
                  </a:lnTo>
                  <a:lnTo>
                    <a:pt x="131691" y="2669"/>
                  </a:lnTo>
                  <a:cubicBezTo>
                    <a:pt x="130357" y="890"/>
                    <a:pt x="128577" y="0"/>
                    <a:pt x="126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6" name="Google Shape;11726;p96"/>
          <p:cNvGrpSpPr/>
          <p:nvPr/>
        </p:nvGrpSpPr>
        <p:grpSpPr>
          <a:xfrm>
            <a:off x="1017751" y="1792928"/>
            <a:ext cx="350346" cy="307365"/>
            <a:chOff x="1054950" y="2380900"/>
            <a:chExt cx="269725" cy="235800"/>
          </a:xfrm>
        </p:grpSpPr>
        <p:sp>
          <p:nvSpPr>
            <p:cNvPr id="11727" name="Google Shape;11727;p96"/>
            <p:cNvSpPr/>
            <p:nvPr/>
          </p:nvSpPr>
          <p:spPr>
            <a:xfrm>
              <a:off x="1166275" y="2380900"/>
              <a:ext cx="126850" cy="219925"/>
            </a:xfrm>
            <a:custGeom>
              <a:avLst/>
              <a:gdLst/>
              <a:ahLst/>
              <a:cxnLst/>
              <a:rect l="l" t="t" r="r" b="b"/>
              <a:pathLst>
                <a:path w="5074" h="8797" extrusionOk="0">
                  <a:moveTo>
                    <a:pt x="4759" y="1"/>
                  </a:moveTo>
                  <a:cubicBezTo>
                    <a:pt x="4676" y="1"/>
                    <a:pt x="4597" y="32"/>
                    <a:pt x="4549" y="96"/>
                  </a:cubicBezTo>
                  <a:cubicBezTo>
                    <a:pt x="4526" y="120"/>
                    <a:pt x="2263" y="2287"/>
                    <a:pt x="1" y="2501"/>
                  </a:cubicBezTo>
                  <a:lnTo>
                    <a:pt x="1" y="6311"/>
                  </a:lnTo>
                  <a:cubicBezTo>
                    <a:pt x="2263" y="6502"/>
                    <a:pt x="4526" y="8669"/>
                    <a:pt x="4549" y="8693"/>
                  </a:cubicBezTo>
                  <a:cubicBezTo>
                    <a:pt x="4613" y="8764"/>
                    <a:pt x="4692" y="8796"/>
                    <a:pt x="4770" y="8796"/>
                  </a:cubicBezTo>
                  <a:cubicBezTo>
                    <a:pt x="4925" y="8796"/>
                    <a:pt x="5073" y="8669"/>
                    <a:pt x="5073" y="8479"/>
                  </a:cubicBezTo>
                  <a:lnTo>
                    <a:pt x="5073" y="310"/>
                  </a:lnTo>
                  <a:cubicBezTo>
                    <a:pt x="5073" y="191"/>
                    <a:pt x="5002" y="72"/>
                    <a:pt x="4883" y="24"/>
                  </a:cubicBezTo>
                  <a:cubicBezTo>
                    <a:pt x="4843" y="9"/>
                    <a:pt x="4801" y="1"/>
                    <a:pt x="4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96"/>
            <p:cNvSpPr/>
            <p:nvPr/>
          </p:nvSpPr>
          <p:spPr>
            <a:xfrm>
              <a:off x="1309175" y="2463650"/>
              <a:ext cx="15500" cy="54200"/>
            </a:xfrm>
            <a:custGeom>
              <a:avLst/>
              <a:gdLst/>
              <a:ahLst/>
              <a:cxnLst/>
              <a:rect l="l" t="t" r="r" b="b"/>
              <a:pathLst>
                <a:path w="620" h="2168" extrusionOk="0">
                  <a:moveTo>
                    <a:pt x="0" y="1"/>
                  </a:moveTo>
                  <a:lnTo>
                    <a:pt x="0" y="2168"/>
                  </a:lnTo>
                  <a:cubicBezTo>
                    <a:pt x="381" y="1954"/>
                    <a:pt x="619" y="1525"/>
                    <a:pt x="619" y="1096"/>
                  </a:cubicBezTo>
                  <a:cubicBezTo>
                    <a:pt x="619" y="644"/>
                    <a:pt x="381" y="21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96"/>
            <p:cNvSpPr/>
            <p:nvPr/>
          </p:nvSpPr>
          <p:spPr>
            <a:xfrm>
              <a:off x="1097225" y="2552950"/>
              <a:ext cx="83375" cy="63750"/>
            </a:xfrm>
            <a:custGeom>
              <a:avLst/>
              <a:gdLst/>
              <a:ahLst/>
              <a:cxnLst/>
              <a:rect l="l" t="t" r="r" b="b"/>
              <a:pathLst>
                <a:path w="3335" h="2550" extrusionOk="0">
                  <a:moveTo>
                    <a:pt x="0" y="1"/>
                  </a:moveTo>
                  <a:lnTo>
                    <a:pt x="0" y="1"/>
                  </a:lnTo>
                  <a:cubicBezTo>
                    <a:pt x="119" y="811"/>
                    <a:pt x="310" y="1597"/>
                    <a:pt x="596" y="2335"/>
                  </a:cubicBezTo>
                  <a:cubicBezTo>
                    <a:pt x="643" y="2478"/>
                    <a:pt x="762" y="2549"/>
                    <a:pt x="905" y="2549"/>
                  </a:cubicBezTo>
                  <a:lnTo>
                    <a:pt x="2477" y="2549"/>
                  </a:lnTo>
                  <a:cubicBezTo>
                    <a:pt x="2715" y="2549"/>
                    <a:pt x="2858" y="2287"/>
                    <a:pt x="2739" y="2073"/>
                  </a:cubicBezTo>
                  <a:cubicBezTo>
                    <a:pt x="2596" y="1811"/>
                    <a:pt x="2477" y="1549"/>
                    <a:pt x="2358" y="1287"/>
                  </a:cubicBezTo>
                  <a:lnTo>
                    <a:pt x="3001" y="1287"/>
                  </a:lnTo>
                  <a:cubicBezTo>
                    <a:pt x="3096" y="1287"/>
                    <a:pt x="3191" y="1239"/>
                    <a:pt x="3239" y="1168"/>
                  </a:cubicBezTo>
                  <a:cubicBezTo>
                    <a:pt x="3311" y="1073"/>
                    <a:pt x="3334" y="977"/>
                    <a:pt x="3287" y="882"/>
                  </a:cubicBezTo>
                  <a:cubicBezTo>
                    <a:pt x="3215" y="620"/>
                    <a:pt x="3144" y="358"/>
                    <a:pt x="3120" y="96"/>
                  </a:cubicBezTo>
                  <a:cubicBezTo>
                    <a:pt x="2906" y="49"/>
                    <a:pt x="2691" y="25"/>
                    <a:pt x="2477" y="25"/>
                  </a:cubicBezTo>
                  <a:cubicBezTo>
                    <a:pt x="2501" y="239"/>
                    <a:pt x="2525" y="453"/>
                    <a:pt x="2572" y="668"/>
                  </a:cubicBezTo>
                  <a:lnTo>
                    <a:pt x="2120" y="668"/>
                  </a:lnTo>
                  <a:cubicBezTo>
                    <a:pt x="2048" y="453"/>
                    <a:pt x="1977" y="239"/>
                    <a:pt x="1929" y="25"/>
                  </a:cubicBezTo>
                  <a:lnTo>
                    <a:pt x="262" y="25"/>
                  </a:lnTo>
                  <a:cubicBezTo>
                    <a:pt x="167" y="25"/>
                    <a:pt x="96"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96"/>
            <p:cNvSpPr/>
            <p:nvPr/>
          </p:nvSpPr>
          <p:spPr>
            <a:xfrm>
              <a:off x="1054950" y="2443400"/>
              <a:ext cx="95875" cy="94750"/>
            </a:xfrm>
            <a:custGeom>
              <a:avLst/>
              <a:gdLst/>
              <a:ahLst/>
              <a:cxnLst/>
              <a:rect l="l" t="t" r="r" b="b"/>
              <a:pathLst>
                <a:path w="3835" h="3790" extrusionOk="0">
                  <a:moveTo>
                    <a:pt x="1910" y="1"/>
                  </a:moveTo>
                  <a:cubicBezTo>
                    <a:pt x="858" y="1"/>
                    <a:pt x="0" y="849"/>
                    <a:pt x="0" y="1906"/>
                  </a:cubicBezTo>
                  <a:cubicBezTo>
                    <a:pt x="0" y="2949"/>
                    <a:pt x="858" y="3789"/>
                    <a:pt x="1892" y="3789"/>
                  </a:cubicBezTo>
                  <a:cubicBezTo>
                    <a:pt x="1920" y="3789"/>
                    <a:pt x="1949" y="3789"/>
                    <a:pt x="1977" y="3788"/>
                  </a:cubicBezTo>
                  <a:lnTo>
                    <a:pt x="3835" y="3788"/>
                  </a:lnTo>
                  <a:lnTo>
                    <a:pt x="3835" y="1"/>
                  </a:lnTo>
                  <a:lnTo>
                    <a:pt x="1953" y="1"/>
                  </a:lnTo>
                  <a:cubicBezTo>
                    <a:pt x="1939" y="1"/>
                    <a:pt x="1924" y="1"/>
                    <a:pt x="1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96"/>
          <p:cNvGrpSpPr/>
          <p:nvPr/>
        </p:nvGrpSpPr>
        <p:grpSpPr>
          <a:xfrm>
            <a:off x="1771678" y="1792552"/>
            <a:ext cx="363490" cy="307268"/>
            <a:chOff x="1771678" y="1944952"/>
            <a:chExt cx="363490" cy="307268"/>
          </a:xfrm>
        </p:grpSpPr>
        <p:sp>
          <p:nvSpPr>
            <p:cNvPr id="11732" name="Google Shape;11732;p96"/>
            <p:cNvSpPr/>
            <p:nvPr/>
          </p:nvSpPr>
          <p:spPr>
            <a:xfrm>
              <a:off x="2057039" y="1987282"/>
              <a:ext cx="78129" cy="223159"/>
            </a:xfrm>
            <a:custGeom>
              <a:avLst/>
              <a:gdLst/>
              <a:ahLst/>
              <a:cxnLst/>
              <a:rect l="l" t="t" r="r" b="b"/>
              <a:pathLst>
                <a:path w="2406" h="6848" extrusionOk="0">
                  <a:moveTo>
                    <a:pt x="337" y="1"/>
                  </a:moveTo>
                  <a:cubicBezTo>
                    <a:pt x="256" y="1"/>
                    <a:pt x="179" y="30"/>
                    <a:pt x="119" y="90"/>
                  </a:cubicBezTo>
                  <a:cubicBezTo>
                    <a:pt x="0" y="209"/>
                    <a:pt x="0" y="399"/>
                    <a:pt x="119" y="542"/>
                  </a:cubicBezTo>
                  <a:cubicBezTo>
                    <a:pt x="1715" y="2114"/>
                    <a:pt x="1715" y="4710"/>
                    <a:pt x="119" y="6305"/>
                  </a:cubicBezTo>
                  <a:cubicBezTo>
                    <a:pt x="0" y="6424"/>
                    <a:pt x="0" y="6615"/>
                    <a:pt x="119" y="6758"/>
                  </a:cubicBezTo>
                  <a:cubicBezTo>
                    <a:pt x="179" y="6817"/>
                    <a:pt x="262" y="6847"/>
                    <a:pt x="345" y="6847"/>
                  </a:cubicBezTo>
                  <a:cubicBezTo>
                    <a:pt x="429" y="6847"/>
                    <a:pt x="512" y="6817"/>
                    <a:pt x="572" y="6758"/>
                  </a:cubicBezTo>
                  <a:cubicBezTo>
                    <a:pt x="2405" y="4900"/>
                    <a:pt x="2405" y="1924"/>
                    <a:pt x="572" y="90"/>
                  </a:cubicBezTo>
                  <a:cubicBezTo>
                    <a:pt x="500" y="30"/>
                    <a:pt x="417" y="1"/>
                    <a:pt x="3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96"/>
            <p:cNvSpPr/>
            <p:nvPr/>
          </p:nvSpPr>
          <p:spPr>
            <a:xfrm>
              <a:off x="2013722" y="2030751"/>
              <a:ext cx="54164" cy="136216"/>
            </a:xfrm>
            <a:custGeom>
              <a:avLst/>
              <a:gdLst/>
              <a:ahLst/>
              <a:cxnLst/>
              <a:rect l="l" t="t" r="r" b="b"/>
              <a:pathLst>
                <a:path w="1668" h="4180" extrusionOk="0">
                  <a:moveTo>
                    <a:pt x="337" y="0"/>
                  </a:moveTo>
                  <a:cubicBezTo>
                    <a:pt x="257" y="0"/>
                    <a:pt x="179" y="30"/>
                    <a:pt x="120" y="89"/>
                  </a:cubicBezTo>
                  <a:cubicBezTo>
                    <a:pt x="1" y="209"/>
                    <a:pt x="1" y="399"/>
                    <a:pt x="120" y="542"/>
                  </a:cubicBezTo>
                  <a:cubicBezTo>
                    <a:pt x="977" y="1375"/>
                    <a:pt x="977" y="2780"/>
                    <a:pt x="120" y="3638"/>
                  </a:cubicBezTo>
                  <a:cubicBezTo>
                    <a:pt x="1" y="3757"/>
                    <a:pt x="1" y="3971"/>
                    <a:pt x="120" y="4090"/>
                  </a:cubicBezTo>
                  <a:cubicBezTo>
                    <a:pt x="179" y="4150"/>
                    <a:pt x="257" y="4180"/>
                    <a:pt x="337" y="4180"/>
                  </a:cubicBezTo>
                  <a:cubicBezTo>
                    <a:pt x="417" y="4180"/>
                    <a:pt x="501" y="4150"/>
                    <a:pt x="572" y="4090"/>
                  </a:cubicBezTo>
                  <a:cubicBezTo>
                    <a:pt x="1668" y="2971"/>
                    <a:pt x="1668" y="1185"/>
                    <a:pt x="572" y="89"/>
                  </a:cubicBezTo>
                  <a:cubicBezTo>
                    <a:pt x="501" y="30"/>
                    <a:pt x="417" y="0"/>
                    <a:pt x="3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96"/>
            <p:cNvSpPr/>
            <p:nvPr/>
          </p:nvSpPr>
          <p:spPr>
            <a:xfrm>
              <a:off x="1771678" y="2026678"/>
              <a:ext cx="61113" cy="143678"/>
            </a:xfrm>
            <a:custGeom>
              <a:avLst/>
              <a:gdLst/>
              <a:ahLst/>
              <a:cxnLst/>
              <a:rect l="l" t="t" r="r" b="b"/>
              <a:pathLst>
                <a:path w="1882" h="4409" extrusionOk="0">
                  <a:moveTo>
                    <a:pt x="310" y="0"/>
                  </a:moveTo>
                  <a:cubicBezTo>
                    <a:pt x="143" y="0"/>
                    <a:pt x="1" y="143"/>
                    <a:pt x="1" y="334"/>
                  </a:cubicBezTo>
                  <a:lnTo>
                    <a:pt x="1" y="4096"/>
                  </a:lnTo>
                  <a:cubicBezTo>
                    <a:pt x="1" y="4252"/>
                    <a:pt x="126" y="4408"/>
                    <a:pt x="278" y="4408"/>
                  </a:cubicBezTo>
                  <a:cubicBezTo>
                    <a:pt x="289" y="4408"/>
                    <a:pt x="299" y="4407"/>
                    <a:pt x="310" y="4406"/>
                  </a:cubicBezTo>
                  <a:lnTo>
                    <a:pt x="1882" y="4406"/>
                  </a:lnTo>
                  <a:lnTo>
                    <a:pt x="18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96"/>
            <p:cNvSpPr/>
            <p:nvPr/>
          </p:nvSpPr>
          <p:spPr>
            <a:xfrm>
              <a:off x="1853636" y="1944952"/>
              <a:ext cx="102905" cy="307268"/>
            </a:xfrm>
            <a:custGeom>
              <a:avLst/>
              <a:gdLst/>
              <a:ahLst/>
              <a:cxnLst/>
              <a:rect l="l" t="t" r="r" b="b"/>
              <a:pathLst>
                <a:path w="3169" h="9429" extrusionOk="0">
                  <a:moveTo>
                    <a:pt x="2859" y="1"/>
                  </a:moveTo>
                  <a:cubicBezTo>
                    <a:pt x="2770" y="1"/>
                    <a:pt x="2681" y="40"/>
                    <a:pt x="2621" y="127"/>
                  </a:cubicBezTo>
                  <a:cubicBezTo>
                    <a:pt x="2001" y="936"/>
                    <a:pt x="811" y="2175"/>
                    <a:pt x="1" y="2460"/>
                  </a:cubicBezTo>
                  <a:lnTo>
                    <a:pt x="1" y="6985"/>
                  </a:lnTo>
                  <a:cubicBezTo>
                    <a:pt x="811" y="7271"/>
                    <a:pt x="2001" y="8486"/>
                    <a:pt x="2621" y="9319"/>
                  </a:cubicBezTo>
                  <a:cubicBezTo>
                    <a:pt x="2679" y="9395"/>
                    <a:pt x="2765" y="9429"/>
                    <a:pt x="2851" y="9429"/>
                  </a:cubicBezTo>
                  <a:cubicBezTo>
                    <a:pt x="3009" y="9429"/>
                    <a:pt x="3168" y="9314"/>
                    <a:pt x="3168" y="9129"/>
                  </a:cubicBezTo>
                  <a:lnTo>
                    <a:pt x="3168" y="317"/>
                  </a:lnTo>
                  <a:cubicBezTo>
                    <a:pt x="3168" y="120"/>
                    <a:pt x="3014" y="1"/>
                    <a:pt x="2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96"/>
            <p:cNvSpPr/>
            <p:nvPr/>
          </p:nvSpPr>
          <p:spPr>
            <a:xfrm>
              <a:off x="1977386" y="2063924"/>
              <a:ext cx="20133" cy="70650"/>
            </a:xfrm>
            <a:custGeom>
              <a:avLst/>
              <a:gdLst/>
              <a:ahLst/>
              <a:cxnLst/>
              <a:rect l="l" t="t" r="r" b="b"/>
              <a:pathLst>
                <a:path w="620" h="2168" extrusionOk="0">
                  <a:moveTo>
                    <a:pt x="0" y="0"/>
                  </a:moveTo>
                  <a:lnTo>
                    <a:pt x="0" y="2167"/>
                  </a:lnTo>
                  <a:cubicBezTo>
                    <a:pt x="381" y="1929"/>
                    <a:pt x="619" y="1524"/>
                    <a:pt x="619" y="1072"/>
                  </a:cubicBezTo>
                  <a:cubicBezTo>
                    <a:pt x="619" y="619"/>
                    <a:pt x="381" y="21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96"/>
          <p:cNvGrpSpPr/>
          <p:nvPr/>
        </p:nvGrpSpPr>
        <p:grpSpPr>
          <a:xfrm>
            <a:off x="2523404" y="1771779"/>
            <a:ext cx="348008" cy="349468"/>
            <a:chOff x="2214125" y="2364675"/>
            <a:chExt cx="267925" cy="268100"/>
          </a:xfrm>
        </p:grpSpPr>
        <p:sp>
          <p:nvSpPr>
            <p:cNvPr id="11738" name="Google Shape;11738;p96"/>
            <p:cNvSpPr/>
            <p:nvPr/>
          </p:nvSpPr>
          <p:spPr>
            <a:xfrm>
              <a:off x="2222450" y="2427925"/>
              <a:ext cx="39925" cy="59575"/>
            </a:xfrm>
            <a:custGeom>
              <a:avLst/>
              <a:gdLst/>
              <a:ahLst/>
              <a:cxnLst/>
              <a:rect l="l" t="t" r="r" b="b"/>
              <a:pathLst>
                <a:path w="1597" h="2383" extrusionOk="0">
                  <a:moveTo>
                    <a:pt x="1596" y="1"/>
                  </a:moveTo>
                  <a:lnTo>
                    <a:pt x="1" y="1192"/>
                  </a:lnTo>
                  <a:lnTo>
                    <a:pt x="1596" y="2382"/>
                  </a:lnTo>
                  <a:lnTo>
                    <a:pt x="15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96"/>
            <p:cNvSpPr/>
            <p:nvPr/>
          </p:nvSpPr>
          <p:spPr>
            <a:xfrm>
              <a:off x="2435000" y="2427925"/>
              <a:ext cx="39925" cy="58975"/>
            </a:xfrm>
            <a:custGeom>
              <a:avLst/>
              <a:gdLst/>
              <a:ahLst/>
              <a:cxnLst/>
              <a:rect l="l" t="t" r="r" b="b"/>
              <a:pathLst>
                <a:path w="1597" h="2359" extrusionOk="0">
                  <a:moveTo>
                    <a:pt x="0" y="1"/>
                  </a:moveTo>
                  <a:lnTo>
                    <a:pt x="0" y="2359"/>
                  </a:lnTo>
                  <a:lnTo>
                    <a:pt x="1596" y="1168"/>
                  </a:ln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96"/>
            <p:cNvSpPr/>
            <p:nvPr/>
          </p:nvSpPr>
          <p:spPr>
            <a:xfrm>
              <a:off x="2214125" y="2470800"/>
              <a:ext cx="267925" cy="161975"/>
            </a:xfrm>
            <a:custGeom>
              <a:avLst/>
              <a:gdLst/>
              <a:ahLst/>
              <a:cxnLst/>
              <a:rect l="l" t="t" r="r" b="b"/>
              <a:pathLst>
                <a:path w="10717" h="6479" extrusionOk="0">
                  <a:moveTo>
                    <a:pt x="7268" y="3468"/>
                  </a:moveTo>
                  <a:cubicBezTo>
                    <a:pt x="7332" y="3468"/>
                    <a:pt x="7397" y="3487"/>
                    <a:pt x="7454" y="3525"/>
                  </a:cubicBezTo>
                  <a:lnTo>
                    <a:pt x="8907" y="4644"/>
                  </a:lnTo>
                  <a:cubicBezTo>
                    <a:pt x="9074" y="4740"/>
                    <a:pt x="9097" y="4930"/>
                    <a:pt x="8978" y="5073"/>
                  </a:cubicBezTo>
                  <a:cubicBezTo>
                    <a:pt x="8921" y="5159"/>
                    <a:pt x="8821" y="5202"/>
                    <a:pt x="8725" y="5202"/>
                  </a:cubicBezTo>
                  <a:cubicBezTo>
                    <a:pt x="8660" y="5202"/>
                    <a:pt x="8597" y="5183"/>
                    <a:pt x="8550" y="5144"/>
                  </a:cubicBezTo>
                  <a:lnTo>
                    <a:pt x="7073" y="4049"/>
                  </a:lnTo>
                  <a:cubicBezTo>
                    <a:pt x="6930" y="3930"/>
                    <a:pt x="6906" y="3739"/>
                    <a:pt x="7002" y="3597"/>
                  </a:cubicBezTo>
                  <a:cubicBezTo>
                    <a:pt x="7073" y="3511"/>
                    <a:pt x="7170" y="3468"/>
                    <a:pt x="7268" y="3468"/>
                  </a:cubicBezTo>
                  <a:close/>
                  <a:moveTo>
                    <a:pt x="3485" y="3468"/>
                  </a:moveTo>
                  <a:cubicBezTo>
                    <a:pt x="3582" y="3468"/>
                    <a:pt x="3682" y="3511"/>
                    <a:pt x="3739" y="3597"/>
                  </a:cubicBezTo>
                  <a:cubicBezTo>
                    <a:pt x="3834" y="3739"/>
                    <a:pt x="3811" y="3930"/>
                    <a:pt x="3668" y="4049"/>
                  </a:cubicBezTo>
                  <a:lnTo>
                    <a:pt x="2215" y="5144"/>
                  </a:lnTo>
                  <a:cubicBezTo>
                    <a:pt x="2154" y="5188"/>
                    <a:pt x="2091" y="5207"/>
                    <a:pt x="2031" y="5207"/>
                  </a:cubicBezTo>
                  <a:cubicBezTo>
                    <a:pt x="1765" y="5207"/>
                    <a:pt x="1562" y="4839"/>
                    <a:pt x="1834" y="4644"/>
                  </a:cubicBezTo>
                  <a:lnTo>
                    <a:pt x="3310" y="3525"/>
                  </a:lnTo>
                  <a:cubicBezTo>
                    <a:pt x="3358" y="3487"/>
                    <a:pt x="3421" y="3468"/>
                    <a:pt x="3485" y="3468"/>
                  </a:cubicBezTo>
                  <a:close/>
                  <a:moveTo>
                    <a:pt x="24" y="1"/>
                  </a:moveTo>
                  <a:lnTo>
                    <a:pt x="24" y="6168"/>
                  </a:lnTo>
                  <a:cubicBezTo>
                    <a:pt x="0" y="6335"/>
                    <a:pt x="143" y="6478"/>
                    <a:pt x="334" y="6478"/>
                  </a:cubicBezTo>
                  <a:lnTo>
                    <a:pt x="10431" y="6478"/>
                  </a:lnTo>
                  <a:cubicBezTo>
                    <a:pt x="10598" y="6454"/>
                    <a:pt x="10717" y="6335"/>
                    <a:pt x="10717" y="6168"/>
                  </a:cubicBezTo>
                  <a:lnTo>
                    <a:pt x="10717" y="24"/>
                  </a:lnTo>
                  <a:lnTo>
                    <a:pt x="5549" y="3882"/>
                  </a:lnTo>
                  <a:cubicBezTo>
                    <a:pt x="5506" y="3925"/>
                    <a:pt x="5444" y="3949"/>
                    <a:pt x="5380" y="3953"/>
                  </a:cubicBezTo>
                  <a:lnTo>
                    <a:pt x="5380" y="3953"/>
                  </a:lnTo>
                  <a:cubicBezTo>
                    <a:pt x="5309" y="3930"/>
                    <a:pt x="5239" y="3929"/>
                    <a:pt x="5192" y="3882"/>
                  </a:cubicBezTo>
                  <a:lnTo>
                    <a:pt x="2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96"/>
            <p:cNvSpPr/>
            <p:nvPr/>
          </p:nvSpPr>
          <p:spPr>
            <a:xfrm>
              <a:off x="2304025" y="2364675"/>
              <a:ext cx="89325" cy="31725"/>
            </a:xfrm>
            <a:custGeom>
              <a:avLst/>
              <a:gdLst/>
              <a:ahLst/>
              <a:cxnLst/>
              <a:rect l="l" t="t" r="r" b="b"/>
              <a:pathLst>
                <a:path w="3573" h="1269" extrusionOk="0">
                  <a:moveTo>
                    <a:pt x="1777" y="1"/>
                  </a:moveTo>
                  <a:cubicBezTo>
                    <a:pt x="1709" y="1"/>
                    <a:pt x="1643" y="19"/>
                    <a:pt x="1596" y="54"/>
                  </a:cubicBezTo>
                  <a:lnTo>
                    <a:pt x="0" y="1269"/>
                  </a:lnTo>
                  <a:lnTo>
                    <a:pt x="3572" y="1269"/>
                  </a:lnTo>
                  <a:lnTo>
                    <a:pt x="1977" y="54"/>
                  </a:lnTo>
                  <a:cubicBezTo>
                    <a:pt x="1917" y="19"/>
                    <a:pt x="1846" y="1"/>
                    <a:pt x="1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96"/>
            <p:cNvSpPr/>
            <p:nvPr/>
          </p:nvSpPr>
          <p:spPr>
            <a:xfrm>
              <a:off x="2277825" y="2412450"/>
              <a:ext cx="141725" cy="139350"/>
            </a:xfrm>
            <a:custGeom>
              <a:avLst/>
              <a:gdLst/>
              <a:ahLst/>
              <a:cxnLst/>
              <a:rect l="l" t="t" r="r" b="b"/>
              <a:pathLst>
                <a:path w="5669" h="5574" extrusionOk="0">
                  <a:moveTo>
                    <a:pt x="1572" y="1239"/>
                  </a:moveTo>
                  <a:lnTo>
                    <a:pt x="1572" y="1263"/>
                  </a:lnTo>
                  <a:lnTo>
                    <a:pt x="4073" y="1263"/>
                  </a:lnTo>
                  <a:cubicBezTo>
                    <a:pt x="4239" y="1263"/>
                    <a:pt x="4382" y="1382"/>
                    <a:pt x="4406" y="1525"/>
                  </a:cubicBezTo>
                  <a:cubicBezTo>
                    <a:pt x="4430" y="1715"/>
                    <a:pt x="4263" y="1882"/>
                    <a:pt x="4073" y="1882"/>
                  </a:cubicBezTo>
                  <a:lnTo>
                    <a:pt x="1572" y="1882"/>
                  </a:lnTo>
                  <a:cubicBezTo>
                    <a:pt x="1405" y="1882"/>
                    <a:pt x="1286" y="1763"/>
                    <a:pt x="1263" y="1596"/>
                  </a:cubicBezTo>
                  <a:cubicBezTo>
                    <a:pt x="1239" y="1406"/>
                    <a:pt x="1382" y="1239"/>
                    <a:pt x="1572" y="1239"/>
                  </a:cubicBezTo>
                  <a:close/>
                  <a:moveTo>
                    <a:pt x="4073" y="2501"/>
                  </a:moveTo>
                  <a:cubicBezTo>
                    <a:pt x="4239" y="2501"/>
                    <a:pt x="4358" y="2620"/>
                    <a:pt x="4382" y="2787"/>
                  </a:cubicBezTo>
                  <a:cubicBezTo>
                    <a:pt x="4406" y="2978"/>
                    <a:pt x="4263" y="3144"/>
                    <a:pt x="4073" y="3144"/>
                  </a:cubicBezTo>
                  <a:lnTo>
                    <a:pt x="1548" y="3144"/>
                  </a:lnTo>
                  <a:cubicBezTo>
                    <a:pt x="1382" y="3144"/>
                    <a:pt x="1215" y="2978"/>
                    <a:pt x="1239" y="2787"/>
                  </a:cubicBezTo>
                  <a:cubicBezTo>
                    <a:pt x="1263" y="2620"/>
                    <a:pt x="1405" y="2501"/>
                    <a:pt x="1572" y="2501"/>
                  </a:cubicBezTo>
                  <a:close/>
                  <a:moveTo>
                    <a:pt x="310" y="1"/>
                  </a:moveTo>
                  <a:cubicBezTo>
                    <a:pt x="143" y="1"/>
                    <a:pt x="0" y="144"/>
                    <a:pt x="0" y="310"/>
                  </a:cubicBezTo>
                  <a:lnTo>
                    <a:pt x="0" y="3454"/>
                  </a:lnTo>
                  <a:lnTo>
                    <a:pt x="2834" y="5573"/>
                  </a:lnTo>
                  <a:lnTo>
                    <a:pt x="5668" y="3454"/>
                  </a:lnTo>
                  <a:lnTo>
                    <a:pt x="5668" y="310"/>
                  </a:lnTo>
                  <a:cubicBezTo>
                    <a:pt x="5644" y="144"/>
                    <a:pt x="5502"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3" name="Google Shape;11743;p96"/>
          <p:cNvGrpSpPr/>
          <p:nvPr/>
        </p:nvGrpSpPr>
        <p:grpSpPr>
          <a:xfrm>
            <a:off x="3274298" y="1782859"/>
            <a:ext cx="349566" cy="327504"/>
            <a:chOff x="2792225" y="2373175"/>
            <a:chExt cx="269125" cy="251250"/>
          </a:xfrm>
        </p:grpSpPr>
        <p:sp>
          <p:nvSpPr>
            <p:cNvPr id="11744" name="Google Shape;11744;p96"/>
            <p:cNvSpPr/>
            <p:nvPr/>
          </p:nvSpPr>
          <p:spPr>
            <a:xfrm>
              <a:off x="2902950" y="2426150"/>
              <a:ext cx="56000" cy="66700"/>
            </a:xfrm>
            <a:custGeom>
              <a:avLst/>
              <a:gdLst/>
              <a:ahLst/>
              <a:cxnLst/>
              <a:rect l="l" t="t" r="r" b="b"/>
              <a:pathLst>
                <a:path w="2240" h="2668" extrusionOk="0">
                  <a:moveTo>
                    <a:pt x="1" y="1"/>
                  </a:moveTo>
                  <a:lnTo>
                    <a:pt x="1" y="2668"/>
                  </a:lnTo>
                  <a:lnTo>
                    <a:pt x="2239" y="1334"/>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96"/>
            <p:cNvSpPr/>
            <p:nvPr/>
          </p:nvSpPr>
          <p:spPr>
            <a:xfrm>
              <a:off x="2792225" y="2561300"/>
              <a:ext cx="269125" cy="63125"/>
            </a:xfrm>
            <a:custGeom>
              <a:avLst/>
              <a:gdLst/>
              <a:ahLst/>
              <a:cxnLst/>
              <a:rect l="l" t="t" r="r" b="b"/>
              <a:pathLst>
                <a:path w="10765" h="2525" extrusionOk="0">
                  <a:moveTo>
                    <a:pt x="7895" y="286"/>
                  </a:moveTo>
                  <a:cubicBezTo>
                    <a:pt x="8067" y="286"/>
                    <a:pt x="8240" y="405"/>
                    <a:pt x="8216" y="643"/>
                  </a:cubicBezTo>
                  <a:lnTo>
                    <a:pt x="8216" y="953"/>
                  </a:lnTo>
                  <a:lnTo>
                    <a:pt x="9169" y="953"/>
                  </a:lnTo>
                  <a:cubicBezTo>
                    <a:pt x="9597" y="953"/>
                    <a:pt x="9597" y="1572"/>
                    <a:pt x="9169" y="1572"/>
                  </a:cubicBezTo>
                  <a:lnTo>
                    <a:pt x="8216" y="1572"/>
                  </a:lnTo>
                  <a:lnTo>
                    <a:pt x="8216" y="1882"/>
                  </a:lnTo>
                  <a:cubicBezTo>
                    <a:pt x="8240" y="2108"/>
                    <a:pt x="8073" y="2221"/>
                    <a:pt x="7907" y="2221"/>
                  </a:cubicBezTo>
                  <a:cubicBezTo>
                    <a:pt x="7740" y="2221"/>
                    <a:pt x="7573" y="2108"/>
                    <a:pt x="7597" y="1882"/>
                  </a:cubicBezTo>
                  <a:lnTo>
                    <a:pt x="7597" y="1572"/>
                  </a:lnTo>
                  <a:lnTo>
                    <a:pt x="1596" y="1572"/>
                  </a:lnTo>
                  <a:cubicBezTo>
                    <a:pt x="1167" y="1572"/>
                    <a:pt x="1167" y="953"/>
                    <a:pt x="1596" y="953"/>
                  </a:cubicBezTo>
                  <a:lnTo>
                    <a:pt x="7573" y="953"/>
                  </a:lnTo>
                  <a:lnTo>
                    <a:pt x="7573" y="643"/>
                  </a:lnTo>
                  <a:cubicBezTo>
                    <a:pt x="7549" y="405"/>
                    <a:pt x="7722" y="286"/>
                    <a:pt x="7895" y="286"/>
                  </a:cubicBezTo>
                  <a:close/>
                  <a:moveTo>
                    <a:pt x="24" y="0"/>
                  </a:moveTo>
                  <a:lnTo>
                    <a:pt x="24" y="2215"/>
                  </a:lnTo>
                  <a:cubicBezTo>
                    <a:pt x="0" y="2382"/>
                    <a:pt x="143" y="2525"/>
                    <a:pt x="334" y="2525"/>
                  </a:cubicBezTo>
                  <a:lnTo>
                    <a:pt x="10431" y="2525"/>
                  </a:lnTo>
                  <a:cubicBezTo>
                    <a:pt x="10598" y="2525"/>
                    <a:pt x="10764" y="2382"/>
                    <a:pt x="10740" y="2215"/>
                  </a:cubicBezTo>
                  <a:lnTo>
                    <a:pt x="1074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96"/>
            <p:cNvSpPr/>
            <p:nvPr/>
          </p:nvSpPr>
          <p:spPr>
            <a:xfrm>
              <a:off x="2792800" y="2373175"/>
              <a:ext cx="267950" cy="172675"/>
            </a:xfrm>
            <a:custGeom>
              <a:avLst/>
              <a:gdLst/>
              <a:ahLst/>
              <a:cxnLst/>
              <a:rect l="l" t="t" r="r" b="b"/>
              <a:pathLst>
                <a:path w="10718" h="6907" extrusionOk="0">
                  <a:moveTo>
                    <a:pt x="4109" y="1250"/>
                  </a:moveTo>
                  <a:cubicBezTo>
                    <a:pt x="4163" y="1250"/>
                    <a:pt x="4216" y="1262"/>
                    <a:pt x="4264" y="1286"/>
                  </a:cubicBezTo>
                  <a:lnTo>
                    <a:pt x="7407" y="3167"/>
                  </a:lnTo>
                  <a:cubicBezTo>
                    <a:pt x="7503" y="3239"/>
                    <a:pt x="7550" y="3334"/>
                    <a:pt x="7550" y="3453"/>
                  </a:cubicBezTo>
                  <a:cubicBezTo>
                    <a:pt x="7550" y="3548"/>
                    <a:pt x="7503" y="3667"/>
                    <a:pt x="7407" y="3715"/>
                  </a:cubicBezTo>
                  <a:lnTo>
                    <a:pt x="4264" y="5596"/>
                  </a:lnTo>
                  <a:cubicBezTo>
                    <a:pt x="4216" y="5632"/>
                    <a:pt x="4163" y="5650"/>
                    <a:pt x="4109" y="5650"/>
                  </a:cubicBezTo>
                  <a:cubicBezTo>
                    <a:pt x="4055" y="5650"/>
                    <a:pt x="4002" y="5632"/>
                    <a:pt x="3954" y="5596"/>
                  </a:cubicBezTo>
                  <a:cubicBezTo>
                    <a:pt x="3835" y="5549"/>
                    <a:pt x="3787" y="5430"/>
                    <a:pt x="3787" y="5334"/>
                  </a:cubicBezTo>
                  <a:lnTo>
                    <a:pt x="3787" y="1572"/>
                  </a:lnTo>
                  <a:cubicBezTo>
                    <a:pt x="3787" y="1453"/>
                    <a:pt x="3859" y="1334"/>
                    <a:pt x="3954" y="1286"/>
                  </a:cubicBezTo>
                  <a:cubicBezTo>
                    <a:pt x="4002" y="1262"/>
                    <a:pt x="4055" y="1250"/>
                    <a:pt x="4109" y="1250"/>
                  </a:cubicBezTo>
                  <a:close/>
                  <a:moveTo>
                    <a:pt x="311" y="0"/>
                  </a:moveTo>
                  <a:cubicBezTo>
                    <a:pt x="144" y="0"/>
                    <a:pt x="1" y="143"/>
                    <a:pt x="1" y="310"/>
                  </a:cubicBezTo>
                  <a:lnTo>
                    <a:pt x="1" y="6906"/>
                  </a:lnTo>
                  <a:lnTo>
                    <a:pt x="10717" y="6906"/>
                  </a:lnTo>
                  <a:lnTo>
                    <a:pt x="10717" y="310"/>
                  </a:lnTo>
                  <a:cubicBezTo>
                    <a:pt x="10717" y="143"/>
                    <a:pt x="10575" y="0"/>
                    <a:pt x="104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7" name="Google Shape;11747;p96"/>
          <p:cNvGrpSpPr/>
          <p:nvPr/>
        </p:nvGrpSpPr>
        <p:grpSpPr>
          <a:xfrm>
            <a:off x="4025192" y="1792863"/>
            <a:ext cx="349566" cy="307430"/>
            <a:chOff x="3370325" y="2380850"/>
            <a:chExt cx="269125" cy="235850"/>
          </a:xfrm>
        </p:grpSpPr>
        <p:sp>
          <p:nvSpPr>
            <p:cNvPr id="11748" name="Google Shape;11748;p96"/>
            <p:cNvSpPr/>
            <p:nvPr/>
          </p:nvSpPr>
          <p:spPr>
            <a:xfrm>
              <a:off x="3370325" y="2443425"/>
              <a:ext cx="268525" cy="126225"/>
            </a:xfrm>
            <a:custGeom>
              <a:avLst/>
              <a:gdLst/>
              <a:ahLst/>
              <a:cxnLst/>
              <a:rect l="l" t="t" r="r" b="b"/>
              <a:pathLst>
                <a:path w="10741" h="5049" extrusionOk="0">
                  <a:moveTo>
                    <a:pt x="1929" y="0"/>
                  </a:moveTo>
                  <a:cubicBezTo>
                    <a:pt x="1810" y="3048"/>
                    <a:pt x="143" y="4477"/>
                    <a:pt x="143" y="4477"/>
                  </a:cubicBezTo>
                  <a:cubicBezTo>
                    <a:pt x="24" y="4549"/>
                    <a:pt x="0" y="4692"/>
                    <a:pt x="48" y="4811"/>
                  </a:cubicBezTo>
                  <a:cubicBezTo>
                    <a:pt x="95" y="4954"/>
                    <a:pt x="191" y="5025"/>
                    <a:pt x="333" y="5049"/>
                  </a:cubicBezTo>
                  <a:lnTo>
                    <a:pt x="8549" y="5049"/>
                  </a:lnTo>
                  <a:cubicBezTo>
                    <a:pt x="8621" y="5049"/>
                    <a:pt x="8692" y="5001"/>
                    <a:pt x="8740" y="4954"/>
                  </a:cubicBezTo>
                  <a:cubicBezTo>
                    <a:pt x="8835" y="4906"/>
                    <a:pt x="10621" y="3358"/>
                    <a:pt x="10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96"/>
            <p:cNvSpPr/>
            <p:nvPr/>
          </p:nvSpPr>
          <p:spPr>
            <a:xfrm>
              <a:off x="3417950" y="2380850"/>
              <a:ext cx="221500" cy="47100"/>
            </a:xfrm>
            <a:custGeom>
              <a:avLst/>
              <a:gdLst/>
              <a:ahLst/>
              <a:cxnLst/>
              <a:rect l="l" t="t" r="r" b="b"/>
              <a:pathLst>
                <a:path w="8860" h="1884" extrusionOk="0">
                  <a:moveTo>
                    <a:pt x="2197" y="0"/>
                  </a:moveTo>
                  <a:cubicBezTo>
                    <a:pt x="2025" y="0"/>
                    <a:pt x="1882" y="136"/>
                    <a:pt x="1882" y="312"/>
                  </a:cubicBezTo>
                  <a:lnTo>
                    <a:pt x="1882" y="622"/>
                  </a:lnTo>
                  <a:lnTo>
                    <a:pt x="310" y="622"/>
                  </a:lnTo>
                  <a:cubicBezTo>
                    <a:pt x="299" y="620"/>
                    <a:pt x="288" y="620"/>
                    <a:pt x="278" y="620"/>
                  </a:cubicBezTo>
                  <a:cubicBezTo>
                    <a:pt x="125" y="620"/>
                    <a:pt x="0" y="775"/>
                    <a:pt x="0" y="931"/>
                  </a:cubicBezTo>
                  <a:lnTo>
                    <a:pt x="0" y="1884"/>
                  </a:lnTo>
                  <a:lnTo>
                    <a:pt x="8859" y="1884"/>
                  </a:lnTo>
                  <a:lnTo>
                    <a:pt x="8859" y="931"/>
                  </a:lnTo>
                  <a:cubicBezTo>
                    <a:pt x="8835" y="765"/>
                    <a:pt x="8692" y="622"/>
                    <a:pt x="8526" y="622"/>
                  </a:cubicBezTo>
                  <a:lnTo>
                    <a:pt x="6954" y="622"/>
                  </a:lnTo>
                  <a:lnTo>
                    <a:pt x="6954" y="336"/>
                  </a:lnTo>
                  <a:cubicBezTo>
                    <a:pt x="6954" y="169"/>
                    <a:pt x="6835" y="26"/>
                    <a:pt x="6668" y="3"/>
                  </a:cubicBezTo>
                  <a:cubicBezTo>
                    <a:pt x="6654" y="1"/>
                    <a:pt x="6640" y="0"/>
                    <a:pt x="6627" y="0"/>
                  </a:cubicBezTo>
                  <a:cubicBezTo>
                    <a:pt x="6454" y="0"/>
                    <a:pt x="6311" y="136"/>
                    <a:pt x="6311" y="312"/>
                  </a:cubicBezTo>
                  <a:lnTo>
                    <a:pt x="6311" y="622"/>
                  </a:lnTo>
                  <a:lnTo>
                    <a:pt x="4739" y="622"/>
                  </a:lnTo>
                  <a:lnTo>
                    <a:pt x="4739" y="336"/>
                  </a:lnTo>
                  <a:cubicBezTo>
                    <a:pt x="4739" y="169"/>
                    <a:pt x="4620" y="26"/>
                    <a:pt x="4453" y="3"/>
                  </a:cubicBezTo>
                  <a:cubicBezTo>
                    <a:pt x="4440" y="1"/>
                    <a:pt x="4426" y="0"/>
                    <a:pt x="4412" y="0"/>
                  </a:cubicBezTo>
                  <a:cubicBezTo>
                    <a:pt x="4239" y="0"/>
                    <a:pt x="4096" y="136"/>
                    <a:pt x="4096" y="312"/>
                  </a:cubicBezTo>
                  <a:lnTo>
                    <a:pt x="4096" y="622"/>
                  </a:lnTo>
                  <a:lnTo>
                    <a:pt x="2525" y="622"/>
                  </a:lnTo>
                  <a:lnTo>
                    <a:pt x="2525" y="336"/>
                  </a:lnTo>
                  <a:cubicBezTo>
                    <a:pt x="2525" y="145"/>
                    <a:pt x="2405" y="26"/>
                    <a:pt x="2239" y="3"/>
                  </a:cubicBezTo>
                  <a:cubicBezTo>
                    <a:pt x="2225" y="1"/>
                    <a:pt x="2211" y="0"/>
                    <a:pt x="2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96"/>
            <p:cNvSpPr/>
            <p:nvPr/>
          </p:nvSpPr>
          <p:spPr>
            <a:xfrm>
              <a:off x="3418525" y="2520800"/>
              <a:ext cx="220925" cy="95900"/>
            </a:xfrm>
            <a:custGeom>
              <a:avLst/>
              <a:gdLst/>
              <a:ahLst/>
              <a:cxnLst/>
              <a:rect l="l" t="t" r="r" b="b"/>
              <a:pathLst>
                <a:path w="8837" h="3836" extrusionOk="0">
                  <a:moveTo>
                    <a:pt x="8836" y="1"/>
                  </a:moveTo>
                  <a:cubicBezTo>
                    <a:pt x="8479" y="882"/>
                    <a:pt x="7931" y="1692"/>
                    <a:pt x="7241" y="2359"/>
                  </a:cubicBezTo>
                  <a:cubicBezTo>
                    <a:pt x="7050" y="2501"/>
                    <a:pt x="6860" y="2573"/>
                    <a:pt x="6645" y="2573"/>
                  </a:cubicBezTo>
                  <a:lnTo>
                    <a:pt x="1" y="2573"/>
                  </a:lnTo>
                  <a:lnTo>
                    <a:pt x="1" y="3526"/>
                  </a:lnTo>
                  <a:cubicBezTo>
                    <a:pt x="1" y="3692"/>
                    <a:pt x="144" y="3835"/>
                    <a:pt x="311" y="3835"/>
                  </a:cubicBezTo>
                  <a:lnTo>
                    <a:pt x="8503" y="3835"/>
                  </a:lnTo>
                  <a:cubicBezTo>
                    <a:pt x="8693" y="3835"/>
                    <a:pt x="8836" y="3692"/>
                    <a:pt x="8836" y="3526"/>
                  </a:cubicBezTo>
                  <a:lnTo>
                    <a:pt x="883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1" name="Google Shape;11751;p96"/>
          <p:cNvGrpSpPr/>
          <p:nvPr/>
        </p:nvGrpSpPr>
        <p:grpSpPr>
          <a:xfrm>
            <a:off x="4779171" y="1803030"/>
            <a:ext cx="348008" cy="286379"/>
            <a:chOff x="3950800" y="2388650"/>
            <a:chExt cx="267925" cy="219700"/>
          </a:xfrm>
        </p:grpSpPr>
        <p:sp>
          <p:nvSpPr>
            <p:cNvPr id="11752" name="Google Shape;11752;p96"/>
            <p:cNvSpPr/>
            <p:nvPr/>
          </p:nvSpPr>
          <p:spPr>
            <a:xfrm>
              <a:off x="4138925" y="2482700"/>
              <a:ext cx="79800" cy="63150"/>
            </a:xfrm>
            <a:custGeom>
              <a:avLst/>
              <a:gdLst/>
              <a:ahLst/>
              <a:cxnLst/>
              <a:rect l="l" t="t" r="r" b="b"/>
              <a:pathLst>
                <a:path w="3192" h="2526" extrusionOk="0">
                  <a:moveTo>
                    <a:pt x="1" y="1"/>
                  </a:moveTo>
                  <a:cubicBezTo>
                    <a:pt x="215" y="382"/>
                    <a:pt x="358" y="834"/>
                    <a:pt x="358" y="1263"/>
                  </a:cubicBezTo>
                  <a:cubicBezTo>
                    <a:pt x="358" y="1715"/>
                    <a:pt x="239" y="2144"/>
                    <a:pt x="1" y="2525"/>
                  </a:cubicBezTo>
                  <a:lnTo>
                    <a:pt x="3192" y="2525"/>
                  </a:lnTo>
                  <a:lnTo>
                    <a:pt x="31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96"/>
            <p:cNvSpPr/>
            <p:nvPr/>
          </p:nvSpPr>
          <p:spPr>
            <a:xfrm>
              <a:off x="4037725" y="2467050"/>
              <a:ext cx="110150" cy="94275"/>
            </a:xfrm>
            <a:custGeom>
              <a:avLst/>
              <a:gdLst/>
              <a:ahLst/>
              <a:cxnLst/>
              <a:rect l="l" t="t" r="r" b="b"/>
              <a:pathLst>
                <a:path w="4406" h="3771" extrusionOk="0">
                  <a:moveTo>
                    <a:pt x="1881" y="627"/>
                  </a:moveTo>
                  <a:cubicBezTo>
                    <a:pt x="3001" y="627"/>
                    <a:pt x="3572" y="1984"/>
                    <a:pt x="2786" y="2794"/>
                  </a:cubicBezTo>
                  <a:cubicBezTo>
                    <a:pt x="2527" y="3045"/>
                    <a:pt x="2212" y="3158"/>
                    <a:pt x="1903" y="3158"/>
                  </a:cubicBezTo>
                  <a:cubicBezTo>
                    <a:pt x="1247" y="3158"/>
                    <a:pt x="619" y="2650"/>
                    <a:pt x="619" y="1889"/>
                  </a:cubicBezTo>
                  <a:cubicBezTo>
                    <a:pt x="619" y="1198"/>
                    <a:pt x="1191" y="627"/>
                    <a:pt x="1881" y="627"/>
                  </a:cubicBezTo>
                  <a:close/>
                  <a:moveTo>
                    <a:pt x="1901" y="1"/>
                  </a:moveTo>
                  <a:cubicBezTo>
                    <a:pt x="930" y="1"/>
                    <a:pt x="0" y="759"/>
                    <a:pt x="0" y="1889"/>
                  </a:cubicBezTo>
                  <a:cubicBezTo>
                    <a:pt x="0" y="2937"/>
                    <a:pt x="834" y="3770"/>
                    <a:pt x="1881" y="3770"/>
                  </a:cubicBezTo>
                  <a:cubicBezTo>
                    <a:pt x="3572" y="3770"/>
                    <a:pt x="4406" y="1746"/>
                    <a:pt x="3215" y="555"/>
                  </a:cubicBezTo>
                  <a:cubicBezTo>
                    <a:pt x="2832" y="172"/>
                    <a:pt x="2362" y="1"/>
                    <a:pt x="19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96"/>
            <p:cNvSpPr/>
            <p:nvPr/>
          </p:nvSpPr>
          <p:spPr>
            <a:xfrm>
              <a:off x="4069275" y="2498775"/>
              <a:ext cx="31575" cy="31000"/>
            </a:xfrm>
            <a:custGeom>
              <a:avLst/>
              <a:gdLst/>
              <a:ahLst/>
              <a:cxnLst/>
              <a:rect l="l" t="t" r="r" b="b"/>
              <a:pathLst>
                <a:path w="1263" h="1240" extrusionOk="0">
                  <a:moveTo>
                    <a:pt x="619" y="1"/>
                  </a:moveTo>
                  <a:cubicBezTo>
                    <a:pt x="286" y="1"/>
                    <a:pt x="0" y="287"/>
                    <a:pt x="0" y="620"/>
                  </a:cubicBezTo>
                  <a:cubicBezTo>
                    <a:pt x="0" y="977"/>
                    <a:pt x="286" y="1239"/>
                    <a:pt x="619" y="1239"/>
                  </a:cubicBezTo>
                  <a:cubicBezTo>
                    <a:pt x="977" y="1239"/>
                    <a:pt x="1262" y="977"/>
                    <a:pt x="1262" y="620"/>
                  </a:cubicBezTo>
                  <a:cubicBezTo>
                    <a:pt x="1262" y="287"/>
                    <a:pt x="977"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96"/>
            <p:cNvSpPr/>
            <p:nvPr/>
          </p:nvSpPr>
          <p:spPr>
            <a:xfrm>
              <a:off x="3950800" y="2482700"/>
              <a:ext cx="79800" cy="63150"/>
            </a:xfrm>
            <a:custGeom>
              <a:avLst/>
              <a:gdLst/>
              <a:ahLst/>
              <a:cxnLst/>
              <a:rect l="l" t="t" r="r" b="b"/>
              <a:pathLst>
                <a:path w="3192" h="2526" extrusionOk="0">
                  <a:moveTo>
                    <a:pt x="0" y="1"/>
                  </a:moveTo>
                  <a:lnTo>
                    <a:pt x="0" y="2525"/>
                  </a:lnTo>
                  <a:lnTo>
                    <a:pt x="3191" y="2525"/>
                  </a:lnTo>
                  <a:cubicBezTo>
                    <a:pt x="2977" y="2144"/>
                    <a:pt x="2858" y="1715"/>
                    <a:pt x="2858" y="1263"/>
                  </a:cubicBezTo>
                  <a:cubicBezTo>
                    <a:pt x="2858" y="834"/>
                    <a:pt x="2977" y="382"/>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96"/>
            <p:cNvSpPr/>
            <p:nvPr/>
          </p:nvSpPr>
          <p:spPr>
            <a:xfrm>
              <a:off x="3950800" y="2388650"/>
              <a:ext cx="267925" cy="78600"/>
            </a:xfrm>
            <a:custGeom>
              <a:avLst/>
              <a:gdLst/>
              <a:ahLst/>
              <a:cxnLst/>
              <a:rect l="l" t="t" r="r" b="b"/>
              <a:pathLst>
                <a:path w="10717" h="3144" extrusionOk="0">
                  <a:moveTo>
                    <a:pt x="6001" y="1262"/>
                  </a:moveTo>
                  <a:cubicBezTo>
                    <a:pt x="6406" y="1262"/>
                    <a:pt x="6406" y="1882"/>
                    <a:pt x="6001" y="1882"/>
                  </a:cubicBezTo>
                  <a:lnTo>
                    <a:pt x="4739" y="1882"/>
                  </a:lnTo>
                  <a:cubicBezTo>
                    <a:pt x="4311" y="1882"/>
                    <a:pt x="4311" y="1262"/>
                    <a:pt x="4739" y="1262"/>
                  </a:cubicBezTo>
                  <a:close/>
                  <a:moveTo>
                    <a:pt x="3477" y="0"/>
                  </a:moveTo>
                  <a:cubicBezTo>
                    <a:pt x="3358" y="0"/>
                    <a:pt x="3239" y="72"/>
                    <a:pt x="3191" y="167"/>
                  </a:cubicBezTo>
                  <a:lnTo>
                    <a:pt x="2644" y="1262"/>
                  </a:lnTo>
                  <a:lnTo>
                    <a:pt x="1905" y="1262"/>
                  </a:lnTo>
                  <a:lnTo>
                    <a:pt x="1905" y="953"/>
                  </a:lnTo>
                  <a:cubicBezTo>
                    <a:pt x="1905" y="750"/>
                    <a:pt x="1750" y="649"/>
                    <a:pt x="1596" y="649"/>
                  </a:cubicBezTo>
                  <a:cubicBezTo>
                    <a:pt x="1441" y="649"/>
                    <a:pt x="1286" y="750"/>
                    <a:pt x="1286" y="953"/>
                  </a:cubicBezTo>
                  <a:lnTo>
                    <a:pt x="1286" y="1262"/>
                  </a:lnTo>
                  <a:lnTo>
                    <a:pt x="310" y="1262"/>
                  </a:lnTo>
                  <a:cubicBezTo>
                    <a:pt x="143" y="1262"/>
                    <a:pt x="0" y="1405"/>
                    <a:pt x="0" y="1572"/>
                  </a:cubicBezTo>
                  <a:lnTo>
                    <a:pt x="0" y="3144"/>
                  </a:lnTo>
                  <a:lnTo>
                    <a:pt x="3715" y="3144"/>
                  </a:lnTo>
                  <a:cubicBezTo>
                    <a:pt x="4180" y="2727"/>
                    <a:pt x="4769" y="2519"/>
                    <a:pt x="5358" y="2519"/>
                  </a:cubicBezTo>
                  <a:cubicBezTo>
                    <a:pt x="5948" y="2519"/>
                    <a:pt x="6537" y="2727"/>
                    <a:pt x="7002" y="3144"/>
                  </a:cubicBezTo>
                  <a:lnTo>
                    <a:pt x="10717" y="3144"/>
                  </a:lnTo>
                  <a:lnTo>
                    <a:pt x="10717" y="1572"/>
                  </a:lnTo>
                  <a:cubicBezTo>
                    <a:pt x="10717" y="1405"/>
                    <a:pt x="10574" y="1262"/>
                    <a:pt x="10407" y="1262"/>
                  </a:cubicBezTo>
                  <a:lnTo>
                    <a:pt x="8073" y="1262"/>
                  </a:lnTo>
                  <a:lnTo>
                    <a:pt x="7526" y="167"/>
                  </a:lnTo>
                  <a:cubicBezTo>
                    <a:pt x="7478" y="72"/>
                    <a:pt x="7359" y="0"/>
                    <a:pt x="7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96"/>
            <p:cNvSpPr/>
            <p:nvPr/>
          </p:nvSpPr>
          <p:spPr>
            <a:xfrm>
              <a:off x="3950800" y="2561300"/>
              <a:ext cx="267925" cy="47050"/>
            </a:xfrm>
            <a:custGeom>
              <a:avLst/>
              <a:gdLst/>
              <a:ahLst/>
              <a:cxnLst/>
              <a:rect l="l" t="t" r="r" b="b"/>
              <a:pathLst>
                <a:path w="10717" h="1882" extrusionOk="0">
                  <a:moveTo>
                    <a:pt x="0" y="0"/>
                  </a:moveTo>
                  <a:lnTo>
                    <a:pt x="0" y="1572"/>
                  </a:lnTo>
                  <a:cubicBezTo>
                    <a:pt x="0" y="1739"/>
                    <a:pt x="143" y="1882"/>
                    <a:pt x="310" y="1882"/>
                  </a:cubicBezTo>
                  <a:lnTo>
                    <a:pt x="10407" y="1882"/>
                  </a:lnTo>
                  <a:cubicBezTo>
                    <a:pt x="10574" y="1882"/>
                    <a:pt x="10717" y="1739"/>
                    <a:pt x="10717" y="1572"/>
                  </a:cubicBezTo>
                  <a:lnTo>
                    <a:pt x="10717" y="0"/>
                  </a:lnTo>
                  <a:lnTo>
                    <a:pt x="7002" y="0"/>
                  </a:lnTo>
                  <a:cubicBezTo>
                    <a:pt x="6549" y="405"/>
                    <a:pt x="5978" y="643"/>
                    <a:pt x="5358" y="643"/>
                  </a:cubicBezTo>
                  <a:cubicBezTo>
                    <a:pt x="4763" y="643"/>
                    <a:pt x="4168" y="405"/>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8" name="Google Shape;11758;p96"/>
          <p:cNvGrpSpPr/>
          <p:nvPr/>
        </p:nvGrpSpPr>
        <p:grpSpPr>
          <a:xfrm>
            <a:off x="5530812" y="1792928"/>
            <a:ext cx="348820" cy="307365"/>
            <a:chOff x="4529475" y="2380900"/>
            <a:chExt cx="268550" cy="235800"/>
          </a:xfrm>
        </p:grpSpPr>
        <p:sp>
          <p:nvSpPr>
            <p:cNvPr id="11759" name="Google Shape;11759;p96"/>
            <p:cNvSpPr/>
            <p:nvPr/>
          </p:nvSpPr>
          <p:spPr>
            <a:xfrm>
              <a:off x="4529475" y="2380900"/>
              <a:ext cx="268550" cy="62550"/>
            </a:xfrm>
            <a:custGeom>
              <a:avLst/>
              <a:gdLst/>
              <a:ahLst/>
              <a:cxnLst/>
              <a:rect l="l" t="t" r="r" b="b"/>
              <a:pathLst>
                <a:path w="10742" h="2502" extrusionOk="0">
                  <a:moveTo>
                    <a:pt x="1594" y="938"/>
                  </a:moveTo>
                  <a:cubicBezTo>
                    <a:pt x="1759" y="938"/>
                    <a:pt x="1922" y="1067"/>
                    <a:pt x="1906" y="1263"/>
                  </a:cubicBezTo>
                  <a:cubicBezTo>
                    <a:pt x="1906" y="1429"/>
                    <a:pt x="1763" y="1572"/>
                    <a:pt x="1596" y="1572"/>
                  </a:cubicBezTo>
                  <a:cubicBezTo>
                    <a:pt x="1311" y="1572"/>
                    <a:pt x="1168" y="1215"/>
                    <a:pt x="1382" y="1025"/>
                  </a:cubicBezTo>
                  <a:cubicBezTo>
                    <a:pt x="1442" y="965"/>
                    <a:pt x="1518" y="938"/>
                    <a:pt x="1594" y="938"/>
                  </a:cubicBezTo>
                  <a:close/>
                  <a:moveTo>
                    <a:pt x="2832" y="938"/>
                  </a:moveTo>
                  <a:cubicBezTo>
                    <a:pt x="2998" y="938"/>
                    <a:pt x="3161" y="1067"/>
                    <a:pt x="3144" y="1263"/>
                  </a:cubicBezTo>
                  <a:cubicBezTo>
                    <a:pt x="3144" y="1429"/>
                    <a:pt x="3025" y="1549"/>
                    <a:pt x="2859" y="1572"/>
                  </a:cubicBezTo>
                  <a:cubicBezTo>
                    <a:pt x="2573" y="1572"/>
                    <a:pt x="2406" y="1239"/>
                    <a:pt x="2620" y="1025"/>
                  </a:cubicBezTo>
                  <a:cubicBezTo>
                    <a:pt x="2680" y="965"/>
                    <a:pt x="2756" y="938"/>
                    <a:pt x="2832" y="938"/>
                  </a:cubicBezTo>
                  <a:close/>
                  <a:moveTo>
                    <a:pt x="4162" y="927"/>
                  </a:moveTo>
                  <a:cubicBezTo>
                    <a:pt x="4559" y="927"/>
                    <a:pt x="4559" y="1575"/>
                    <a:pt x="4162" y="1575"/>
                  </a:cubicBezTo>
                  <a:cubicBezTo>
                    <a:pt x="4149" y="1575"/>
                    <a:pt x="4135" y="1574"/>
                    <a:pt x="4121" y="1572"/>
                  </a:cubicBezTo>
                  <a:cubicBezTo>
                    <a:pt x="3740" y="1525"/>
                    <a:pt x="3740" y="977"/>
                    <a:pt x="4121" y="929"/>
                  </a:cubicBezTo>
                  <a:cubicBezTo>
                    <a:pt x="4135" y="928"/>
                    <a:pt x="4149" y="927"/>
                    <a:pt x="4162" y="927"/>
                  </a:cubicBezTo>
                  <a:close/>
                  <a:moveTo>
                    <a:pt x="9187" y="927"/>
                  </a:moveTo>
                  <a:cubicBezTo>
                    <a:pt x="9584" y="927"/>
                    <a:pt x="9584" y="1575"/>
                    <a:pt x="9187" y="1575"/>
                  </a:cubicBezTo>
                  <a:cubicBezTo>
                    <a:pt x="9173" y="1575"/>
                    <a:pt x="9160" y="1574"/>
                    <a:pt x="9146" y="1572"/>
                  </a:cubicBezTo>
                  <a:lnTo>
                    <a:pt x="5359" y="1572"/>
                  </a:lnTo>
                  <a:cubicBezTo>
                    <a:pt x="5002" y="1525"/>
                    <a:pt x="5002" y="977"/>
                    <a:pt x="5359" y="929"/>
                  </a:cubicBezTo>
                  <a:lnTo>
                    <a:pt x="9146" y="929"/>
                  </a:lnTo>
                  <a:cubicBezTo>
                    <a:pt x="9160" y="928"/>
                    <a:pt x="9173" y="927"/>
                    <a:pt x="9187" y="927"/>
                  </a:cubicBezTo>
                  <a:close/>
                  <a:moveTo>
                    <a:pt x="334" y="1"/>
                  </a:moveTo>
                  <a:cubicBezTo>
                    <a:pt x="144" y="1"/>
                    <a:pt x="1" y="120"/>
                    <a:pt x="1" y="286"/>
                  </a:cubicBezTo>
                  <a:lnTo>
                    <a:pt x="1" y="2501"/>
                  </a:lnTo>
                  <a:lnTo>
                    <a:pt x="10717" y="2501"/>
                  </a:lnTo>
                  <a:lnTo>
                    <a:pt x="10717" y="310"/>
                  </a:lnTo>
                  <a:cubicBezTo>
                    <a:pt x="10741" y="143"/>
                    <a:pt x="10598" y="1"/>
                    <a:pt x="10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96"/>
            <p:cNvSpPr/>
            <p:nvPr/>
          </p:nvSpPr>
          <p:spPr>
            <a:xfrm>
              <a:off x="4598550" y="2511875"/>
              <a:ext cx="130400" cy="104825"/>
            </a:xfrm>
            <a:custGeom>
              <a:avLst/>
              <a:gdLst/>
              <a:ahLst/>
              <a:cxnLst/>
              <a:rect l="l" t="t" r="r" b="b"/>
              <a:pathLst>
                <a:path w="5216" h="4193" extrusionOk="0">
                  <a:moveTo>
                    <a:pt x="2620" y="1"/>
                  </a:moveTo>
                  <a:cubicBezTo>
                    <a:pt x="1191" y="1"/>
                    <a:pt x="48" y="1191"/>
                    <a:pt x="96" y="2620"/>
                  </a:cubicBezTo>
                  <a:cubicBezTo>
                    <a:pt x="96" y="3192"/>
                    <a:pt x="310" y="3740"/>
                    <a:pt x="667" y="4192"/>
                  </a:cubicBezTo>
                  <a:lnTo>
                    <a:pt x="1572" y="4192"/>
                  </a:lnTo>
                  <a:cubicBezTo>
                    <a:pt x="0" y="3144"/>
                    <a:pt x="739" y="715"/>
                    <a:pt x="2620" y="715"/>
                  </a:cubicBezTo>
                  <a:cubicBezTo>
                    <a:pt x="4477" y="715"/>
                    <a:pt x="5216" y="3144"/>
                    <a:pt x="3644" y="4192"/>
                  </a:cubicBezTo>
                  <a:lnTo>
                    <a:pt x="4573" y="4192"/>
                  </a:lnTo>
                  <a:cubicBezTo>
                    <a:pt x="4930" y="3740"/>
                    <a:pt x="5120" y="3192"/>
                    <a:pt x="5120" y="2620"/>
                  </a:cubicBezTo>
                  <a:cubicBezTo>
                    <a:pt x="5168" y="1191"/>
                    <a:pt x="4025"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96"/>
            <p:cNvSpPr/>
            <p:nvPr/>
          </p:nvSpPr>
          <p:spPr>
            <a:xfrm>
              <a:off x="4529475" y="2459500"/>
              <a:ext cx="267950" cy="157200"/>
            </a:xfrm>
            <a:custGeom>
              <a:avLst/>
              <a:gdLst/>
              <a:ahLst/>
              <a:cxnLst/>
              <a:rect l="l" t="t" r="r" b="b"/>
              <a:pathLst>
                <a:path w="10718" h="6288" extrusionOk="0">
                  <a:moveTo>
                    <a:pt x="1" y="0"/>
                  </a:moveTo>
                  <a:lnTo>
                    <a:pt x="1" y="5978"/>
                  </a:lnTo>
                  <a:cubicBezTo>
                    <a:pt x="1" y="6144"/>
                    <a:pt x="144" y="6287"/>
                    <a:pt x="310" y="6287"/>
                  </a:cubicBezTo>
                  <a:lnTo>
                    <a:pt x="2668" y="6287"/>
                  </a:lnTo>
                  <a:cubicBezTo>
                    <a:pt x="2454" y="5906"/>
                    <a:pt x="2311" y="5477"/>
                    <a:pt x="2263" y="5025"/>
                  </a:cubicBezTo>
                  <a:lnTo>
                    <a:pt x="1596" y="5025"/>
                  </a:lnTo>
                  <a:cubicBezTo>
                    <a:pt x="1582" y="5026"/>
                    <a:pt x="1568" y="5027"/>
                    <a:pt x="1554" y="5027"/>
                  </a:cubicBezTo>
                  <a:cubicBezTo>
                    <a:pt x="1158" y="5027"/>
                    <a:pt x="1158" y="4403"/>
                    <a:pt x="1554" y="4403"/>
                  </a:cubicBezTo>
                  <a:cubicBezTo>
                    <a:pt x="1568" y="4403"/>
                    <a:pt x="1582" y="4404"/>
                    <a:pt x="1596" y="4406"/>
                  </a:cubicBezTo>
                  <a:lnTo>
                    <a:pt x="2263" y="4406"/>
                  </a:lnTo>
                  <a:cubicBezTo>
                    <a:pt x="2311" y="3787"/>
                    <a:pt x="2549" y="3215"/>
                    <a:pt x="2954" y="2739"/>
                  </a:cubicBezTo>
                  <a:lnTo>
                    <a:pt x="2501" y="2262"/>
                  </a:lnTo>
                  <a:cubicBezTo>
                    <a:pt x="2358" y="2143"/>
                    <a:pt x="2358" y="1953"/>
                    <a:pt x="2501" y="1810"/>
                  </a:cubicBezTo>
                  <a:cubicBezTo>
                    <a:pt x="2561" y="1750"/>
                    <a:pt x="2638" y="1721"/>
                    <a:pt x="2716" y="1721"/>
                  </a:cubicBezTo>
                  <a:cubicBezTo>
                    <a:pt x="2793" y="1721"/>
                    <a:pt x="2870" y="1750"/>
                    <a:pt x="2930" y="1810"/>
                  </a:cubicBezTo>
                  <a:lnTo>
                    <a:pt x="3382" y="2286"/>
                  </a:lnTo>
                  <a:cubicBezTo>
                    <a:pt x="3859" y="1905"/>
                    <a:pt x="4430" y="1667"/>
                    <a:pt x="5049" y="1596"/>
                  </a:cubicBezTo>
                  <a:lnTo>
                    <a:pt x="5049" y="929"/>
                  </a:lnTo>
                  <a:cubicBezTo>
                    <a:pt x="5026" y="703"/>
                    <a:pt x="5192" y="590"/>
                    <a:pt x="5359" y="590"/>
                  </a:cubicBezTo>
                  <a:cubicBezTo>
                    <a:pt x="5526" y="590"/>
                    <a:pt x="5692" y="703"/>
                    <a:pt x="5669" y="929"/>
                  </a:cubicBezTo>
                  <a:lnTo>
                    <a:pt x="5669" y="1596"/>
                  </a:lnTo>
                  <a:cubicBezTo>
                    <a:pt x="6288" y="1667"/>
                    <a:pt x="6859" y="1905"/>
                    <a:pt x="7336" y="2286"/>
                  </a:cubicBezTo>
                  <a:lnTo>
                    <a:pt x="7812" y="1810"/>
                  </a:lnTo>
                  <a:cubicBezTo>
                    <a:pt x="7871" y="1750"/>
                    <a:pt x="7949" y="1721"/>
                    <a:pt x="8026" y="1721"/>
                  </a:cubicBezTo>
                  <a:cubicBezTo>
                    <a:pt x="8104" y="1721"/>
                    <a:pt x="8181" y="1750"/>
                    <a:pt x="8241" y="1810"/>
                  </a:cubicBezTo>
                  <a:cubicBezTo>
                    <a:pt x="8360" y="1953"/>
                    <a:pt x="8360" y="2143"/>
                    <a:pt x="8241" y="2262"/>
                  </a:cubicBezTo>
                  <a:lnTo>
                    <a:pt x="7788" y="2739"/>
                  </a:lnTo>
                  <a:cubicBezTo>
                    <a:pt x="8169" y="3215"/>
                    <a:pt x="8407" y="3787"/>
                    <a:pt x="8479" y="4406"/>
                  </a:cubicBezTo>
                  <a:lnTo>
                    <a:pt x="9122" y="4406"/>
                  </a:lnTo>
                  <a:cubicBezTo>
                    <a:pt x="9137" y="4404"/>
                    <a:pt x="9152" y="4403"/>
                    <a:pt x="9166" y="4403"/>
                  </a:cubicBezTo>
                  <a:cubicBezTo>
                    <a:pt x="9583" y="4403"/>
                    <a:pt x="9583" y="5027"/>
                    <a:pt x="9166" y="5027"/>
                  </a:cubicBezTo>
                  <a:cubicBezTo>
                    <a:pt x="9152" y="5027"/>
                    <a:pt x="9137" y="5026"/>
                    <a:pt x="9122" y="5025"/>
                  </a:cubicBezTo>
                  <a:lnTo>
                    <a:pt x="8479" y="5025"/>
                  </a:lnTo>
                  <a:cubicBezTo>
                    <a:pt x="8431" y="5477"/>
                    <a:pt x="8288" y="5906"/>
                    <a:pt x="8074" y="6287"/>
                  </a:cubicBezTo>
                  <a:lnTo>
                    <a:pt x="10408" y="6287"/>
                  </a:lnTo>
                  <a:cubicBezTo>
                    <a:pt x="10574" y="6287"/>
                    <a:pt x="10717" y="6144"/>
                    <a:pt x="10717" y="5978"/>
                  </a:cubicBez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96"/>
            <p:cNvSpPr/>
            <p:nvPr/>
          </p:nvSpPr>
          <p:spPr>
            <a:xfrm>
              <a:off x="4632475" y="2545825"/>
              <a:ext cx="62550" cy="62525"/>
            </a:xfrm>
            <a:custGeom>
              <a:avLst/>
              <a:gdLst/>
              <a:ahLst/>
              <a:cxnLst/>
              <a:rect l="l" t="t" r="r" b="b"/>
              <a:pathLst>
                <a:path w="2502" h="2501" extrusionOk="0">
                  <a:moveTo>
                    <a:pt x="1239" y="0"/>
                  </a:moveTo>
                  <a:cubicBezTo>
                    <a:pt x="548" y="0"/>
                    <a:pt x="1" y="572"/>
                    <a:pt x="1" y="1262"/>
                  </a:cubicBezTo>
                  <a:cubicBezTo>
                    <a:pt x="1" y="1953"/>
                    <a:pt x="548" y="2501"/>
                    <a:pt x="1239" y="2501"/>
                  </a:cubicBezTo>
                  <a:cubicBezTo>
                    <a:pt x="1954" y="2501"/>
                    <a:pt x="2501" y="1953"/>
                    <a:pt x="2501" y="1262"/>
                  </a:cubicBezTo>
                  <a:cubicBezTo>
                    <a:pt x="2501" y="572"/>
                    <a:pt x="195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3" name="Google Shape;11763;p96"/>
          <p:cNvGrpSpPr/>
          <p:nvPr/>
        </p:nvGrpSpPr>
        <p:grpSpPr>
          <a:xfrm>
            <a:off x="6284044" y="1792928"/>
            <a:ext cx="348008" cy="307365"/>
            <a:chOff x="5109375" y="2380900"/>
            <a:chExt cx="267925" cy="235800"/>
          </a:xfrm>
        </p:grpSpPr>
        <p:sp>
          <p:nvSpPr>
            <p:cNvPr id="11764" name="Google Shape;11764;p96"/>
            <p:cNvSpPr/>
            <p:nvPr/>
          </p:nvSpPr>
          <p:spPr>
            <a:xfrm>
              <a:off x="5109375" y="2380900"/>
              <a:ext cx="267925" cy="62550"/>
            </a:xfrm>
            <a:custGeom>
              <a:avLst/>
              <a:gdLst/>
              <a:ahLst/>
              <a:cxnLst/>
              <a:rect l="l" t="t" r="r" b="b"/>
              <a:pathLst>
                <a:path w="10717" h="2502" extrusionOk="0">
                  <a:moveTo>
                    <a:pt x="2831" y="938"/>
                  </a:moveTo>
                  <a:cubicBezTo>
                    <a:pt x="2997" y="938"/>
                    <a:pt x="3160" y="1067"/>
                    <a:pt x="3144" y="1263"/>
                  </a:cubicBezTo>
                  <a:cubicBezTo>
                    <a:pt x="3144" y="1429"/>
                    <a:pt x="3001" y="1549"/>
                    <a:pt x="2858" y="1572"/>
                  </a:cubicBezTo>
                  <a:cubicBezTo>
                    <a:pt x="2548" y="1572"/>
                    <a:pt x="2405" y="1239"/>
                    <a:pt x="2620" y="1025"/>
                  </a:cubicBezTo>
                  <a:cubicBezTo>
                    <a:pt x="2680" y="965"/>
                    <a:pt x="2756" y="938"/>
                    <a:pt x="2831" y="938"/>
                  </a:cubicBezTo>
                  <a:close/>
                  <a:moveTo>
                    <a:pt x="1637" y="927"/>
                  </a:moveTo>
                  <a:cubicBezTo>
                    <a:pt x="2034" y="927"/>
                    <a:pt x="2034" y="1575"/>
                    <a:pt x="1637" y="1575"/>
                  </a:cubicBezTo>
                  <a:cubicBezTo>
                    <a:pt x="1624" y="1575"/>
                    <a:pt x="1610" y="1574"/>
                    <a:pt x="1596" y="1572"/>
                  </a:cubicBezTo>
                  <a:cubicBezTo>
                    <a:pt x="1215" y="1525"/>
                    <a:pt x="1215" y="977"/>
                    <a:pt x="1596" y="929"/>
                  </a:cubicBezTo>
                  <a:cubicBezTo>
                    <a:pt x="1610" y="928"/>
                    <a:pt x="1624" y="927"/>
                    <a:pt x="1637" y="927"/>
                  </a:cubicBezTo>
                  <a:close/>
                  <a:moveTo>
                    <a:pt x="4140" y="927"/>
                  </a:moveTo>
                  <a:cubicBezTo>
                    <a:pt x="4558" y="927"/>
                    <a:pt x="4558" y="1575"/>
                    <a:pt x="4140" y="1575"/>
                  </a:cubicBezTo>
                  <a:cubicBezTo>
                    <a:pt x="4126" y="1575"/>
                    <a:pt x="4111" y="1574"/>
                    <a:pt x="4096" y="1572"/>
                  </a:cubicBezTo>
                  <a:cubicBezTo>
                    <a:pt x="3715" y="1525"/>
                    <a:pt x="3715" y="977"/>
                    <a:pt x="4096" y="929"/>
                  </a:cubicBezTo>
                  <a:cubicBezTo>
                    <a:pt x="4111" y="928"/>
                    <a:pt x="4126" y="927"/>
                    <a:pt x="4140" y="927"/>
                  </a:cubicBezTo>
                  <a:close/>
                  <a:moveTo>
                    <a:pt x="9186" y="927"/>
                  </a:moveTo>
                  <a:cubicBezTo>
                    <a:pt x="9584" y="927"/>
                    <a:pt x="9584" y="1575"/>
                    <a:pt x="9186" y="1575"/>
                  </a:cubicBezTo>
                  <a:cubicBezTo>
                    <a:pt x="9173" y="1575"/>
                    <a:pt x="9159" y="1574"/>
                    <a:pt x="9145" y="1572"/>
                  </a:cubicBezTo>
                  <a:lnTo>
                    <a:pt x="5358" y="1572"/>
                  </a:lnTo>
                  <a:cubicBezTo>
                    <a:pt x="4977" y="1525"/>
                    <a:pt x="4977" y="977"/>
                    <a:pt x="5358" y="929"/>
                  </a:cubicBezTo>
                  <a:lnTo>
                    <a:pt x="9145" y="929"/>
                  </a:lnTo>
                  <a:cubicBezTo>
                    <a:pt x="9159" y="928"/>
                    <a:pt x="9173" y="927"/>
                    <a:pt x="9186" y="927"/>
                  </a:cubicBezTo>
                  <a:close/>
                  <a:moveTo>
                    <a:pt x="310" y="1"/>
                  </a:moveTo>
                  <a:cubicBezTo>
                    <a:pt x="143" y="1"/>
                    <a:pt x="0" y="120"/>
                    <a:pt x="0" y="286"/>
                  </a:cubicBezTo>
                  <a:lnTo>
                    <a:pt x="0" y="2501"/>
                  </a:lnTo>
                  <a:lnTo>
                    <a:pt x="10717" y="2501"/>
                  </a:lnTo>
                  <a:lnTo>
                    <a:pt x="10717" y="310"/>
                  </a:lnTo>
                  <a:cubicBezTo>
                    <a:pt x="10717" y="143"/>
                    <a:pt x="10598" y="1"/>
                    <a:pt x="104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96"/>
            <p:cNvSpPr/>
            <p:nvPr/>
          </p:nvSpPr>
          <p:spPr>
            <a:xfrm>
              <a:off x="5172475" y="2525575"/>
              <a:ext cx="141725" cy="51825"/>
            </a:xfrm>
            <a:custGeom>
              <a:avLst/>
              <a:gdLst/>
              <a:ahLst/>
              <a:cxnLst/>
              <a:rect l="l" t="t" r="r" b="b"/>
              <a:pathLst>
                <a:path w="5669" h="2073" extrusionOk="0">
                  <a:moveTo>
                    <a:pt x="3787" y="0"/>
                  </a:moveTo>
                  <a:lnTo>
                    <a:pt x="2120" y="1668"/>
                  </a:lnTo>
                  <a:cubicBezTo>
                    <a:pt x="2060" y="1727"/>
                    <a:pt x="1977" y="1757"/>
                    <a:pt x="1894" y="1757"/>
                  </a:cubicBezTo>
                  <a:cubicBezTo>
                    <a:pt x="1810" y="1757"/>
                    <a:pt x="1727" y="1727"/>
                    <a:pt x="1667" y="1668"/>
                  </a:cubicBezTo>
                  <a:lnTo>
                    <a:pt x="953" y="929"/>
                  </a:lnTo>
                  <a:lnTo>
                    <a:pt x="0" y="1882"/>
                  </a:lnTo>
                  <a:lnTo>
                    <a:pt x="0" y="2072"/>
                  </a:lnTo>
                  <a:lnTo>
                    <a:pt x="5668" y="2072"/>
                  </a:lnTo>
                  <a:lnTo>
                    <a:pt x="5668" y="0"/>
                  </a:lnTo>
                  <a:lnTo>
                    <a:pt x="4954" y="715"/>
                  </a:lnTo>
                  <a:cubicBezTo>
                    <a:pt x="4882" y="774"/>
                    <a:pt x="4799" y="804"/>
                    <a:pt x="4719" y="804"/>
                  </a:cubicBezTo>
                  <a:cubicBezTo>
                    <a:pt x="4638" y="804"/>
                    <a:pt x="4561" y="774"/>
                    <a:pt x="4501" y="715"/>
                  </a:cubicBezTo>
                  <a:lnTo>
                    <a:pt x="37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96"/>
            <p:cNvSpPr/>
            <p:nvPr/>
          </p:nvSpPr>
          <p:spPr>
            <a:xfrm>
              <a:off x="5109375" y="2459500"/>
              <a:ext cx="267925" cy="157200"/>
            </a:xfrm>
            <a:custGeom>
              <a:avLst/>
              <a:gdLst/>
              <a:ahLst/>
              <a:cxnLst/>
              <a:rect l="l" t="t" r="r" b="b"/>
              <a:pathLst>
                <a:path w="10717" h="6288" extrusionOk="0">
                  <a:moveTo>
                    <a:pt x="2262" y="929"/>
                  </a:moveTo>
                  <a:cubicBezTo>
                    <a:pt x="2405" y="953"/>
                    <a:pt x="2524" y="1096"/>
                    <a:pt x="2524" y="1262"/>
                  </a:cubicBezTo>
                  <a:lnTo>
                    <a:pt x="2524" y="3644"/>
                  </a:lnTo>
                  <a:lnTo>
                    <a:pt x="3263" y="2929"/>
                  </a:lnTo>
                  <a:cubicBezTo>
                    <a:pt x="3322" y="2870"/>
                    <a:pt x="3400" y="2840"/>
                    <a:pt x="3477" y="2840"/>
                  </a:cubicBezTo>
                  <a:cubicBezTo>
                    <a:pt x="3554" y="2840"/>
                    <a:pt x="3632" y="2870"/>
                    <a:pt x="3691" y="2929"/>
                  </a:cubicBezTo>
                  <a:lnTo>
                    <a:pt x="4430" y="3644"/>
                  </a:lnTo>
                  <a:lnTo>
                    <a:pt x="6073" y="1977"/>
                  </a:lnTo>
                  <a:cubicBezTo>
                    <a:pt x="6144" y="1917"/>
                    <a:pt x="6228" y="1887"/>
                    <a:pt x="6308" y="1887"/>
                  </a:cubicBezTo>
                  <a:cubicBezTo>
                    <a:pt x="6388" y="1887"/>
                    <a:pt x="6466" y="1917"/>
                    <a:pt x="6525" y="1977"/>
                  </a:cubicBezTo>
                  <a:lnTo>
                    <a:pt x="7240" y="2691"/>
                  </a:lnTo>
                  <a:lnTo>
                    <a:pt x="8288" y="1667"/>
                  </a:lnTo>
                  <a:cubicBezTo>
                    <a:pt x="8351" y="1604"/>
                    <a:pt x="8425" y="1572"/>
                    <a:pt x="8503" y="1572"/>
                  </a:cubicBezTo>
                  <a:cubicBezTo>
                    <a:pt x="8542" y="1572"/>
                    <a:pt x="8581" y="1580"/>
                    <a:pt x="8621" y="1596"/>
                  </a:cubicBezTo>
                  <a:cubicBezTo>
                    <a:pt x="8740" y="1643"/>
                    <a:pt x="8811" y="1762"/>
                    <a:pt x="8811" y="1881"/>
                  </a:cubicBezTo>
                  <a:lnTo>
                    <a:pt x="8811" y="5025"/>
                  </a:lnTo>
                  <a:cubicBezTo>
                    <a:pt x="8811" y="5215"/>
                    <a:pt x="8669" y="5358"/>
                    <a:pt x="8502" y="5358"/>
                  </a:cubicBezTo>
                  <a:lnTo>
                    <a:pt x="2215" y="5358"/>
                  </a:lnTo>
                  <a:cubicBezTo>
                    <a:pt x="2048" y="5358"/>
                    <a:pt x="1905" y="5215"/>
                    <a:pt x="1905" y="5025"/>
                  </a:cubicBezTo>
                  <a:lnTo>
                    <a:pt x="1905" y="1262"/>
                  </a:lnTo>
                  <a:cubicBezTo>
                    <a:pt x="1905" y="1072"/>
                    <a:pt x="2072" y="929"/>
                    <a:pt x="2262" y="929"/>
                  </a:cubicBezTo>
                  <a:close/>
                  <a:moveTo>
                    <a:pt x="0" y="0"/>
                  </a:moveTo>
                  <a:lnTo>
                    <a:pt x="0" y="5978"/>
                  </a:lnTo>
                  <a:cubicBezTo>
                    <a:pt x="0" y="6144"/>
                    <a:pt x="143" y="6287"/>
                    <a:pt x="310" y="6287"/>
                  </a:cubicBezTo>
                  <a:lnTo>
                    <a:pt x="10407" y="6287"/>
                  </a:lnTo>
                  <a:cubicBezTo>
                    <a:pt x="10598" y="6287"/>
                    <a:pt x="10717" y="6144"/>
                    <a:pt x="10717" y="5978"/>
                  </a:cubicBez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7" name="Google Shape;11767;p96"/>
          <p:cNvGrpSpPr/>
          <p:nvPr/>
        </p:nvGrpSpPr>
        <p:grpSpPr>
          <a:xfrm>
            <a:off x="7034906" y="1813100"/>
            <a:ext cx="348040" cy="266989"/>
            <a:chOff x="5687450" y="2396375"/>
            <a:chExt cx="267950" cy="204825"/>
          </a:xfrm>
        </p:grpSpPr>
        <p:sp>
          <p:nvSpPr>
            <p:cNvPr id="11768" name="Google Shape;11768;p96"/>
            <p:cNvSpPr/>
            <p:nvPr/>
          </p:nvSpPr>
          <p:spPr>
            <a:xfrm>
              <a:off x="5872025" y="2494025"/>
              <a:ext cx="24425" cy="24425"/>
            </a:xfrm>
            <a:custGeom>
              <a:avLst/>
              <a:gdLst/>
              <a:ahLst/>
              <a:cxnLst/>
              <a:rect l="l" t="t" r="r" b="b"/>
              <a:pathLst>
                <a:path w="977" h="977" extrusionOk="0">
                  <a:moveTo>
                    <a:pt x="477" y="0"/>
                  </a:moveTo>
                  <a:lnTo>
                    <a:pt x="0" y="500"/>
                  </a:lnTo>
                  <a:lnTo>
                    <a:pt x="477" y="977"/>
                  </a:lnTo>
                  <a:lnTo>
                    <a:pt x="977" y="500"/>
                  </a:lnTo>
                  <a:lnTo>
                    <a:pt x="4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96"/>
            <p:cNvSpPr/>
            <p:nvPr/>
          </p:nvSpPr>
          <p:spPr>
            <a:xfrm>
              <a:off x="5687450" y="2396375"/>
              <a:ext cx="267950" cy="146500"/>
            </a:xfrm>
            <a:custGeom>
              <a:avLst/>
              <a:gdLst/>
              <a:ahLst/>
              <a:cxnLst/>
              <a:rect l="l" t="t" r="r" b="b"/>
              <a:pathLst>
                <a:path w="10718" h="5860" extrusionOk="0">
                  <a:moveTo>
                    <a:pt x="5968" y="1248"/>
                  </a:moveTo>
                  <a:cubicBezTo>
                    <a:pt x="6458" y="1248"/>
                    <a:pt x="6931" y="1633"/>
                    <a:pt x="6931" y="2216"/>
                  </a:cubicBezTo>
                  <a:cubicBezTo>
                    <a:pt x="6931" y="2716"/>
                    <a:pt x="6502" y="3144"/>
                    <a:pt x="5978" y="3144"/>
                  </a:cubicBezTo>
                  <a:cubicBezTo>
                    <a:pt x="5145" y="3144"/>
                    <a:pt x="4716" y="2120"/>
                    <a:pt x="5312" y="1525"/>
                  </a:cubicBezTo>
                  <a:cubicBezTo>
                    <a:pt x="5502" y="1334"/>
                    <a:pt x="5737" y="1248"/>
                    <a:pt x="5968" y="1248"/>
                  </a:cubicBezTo>
                  <a:close/>
                  <a:moveTo>
                    <a:pt x="311" y="1"/>
                  </a:moveTo>
                  <a:cubicBezTo>
                    <a:pt x="144" y="1"/>
                    <a:pt x="1" y="144"/>
                    <a:pt x="1" y="310"/>
                  </a:cubicBezTo>
                  <a:lnTo>
                    <a:pt x="1" y="5216"/>
                  </a:lnTo>
                  <a:lnTo>
                    <a:pt x="2621" y="2620"/>
                  </a:lnTo>
                  <a:cubicBezTo>
                    <a:pt x="2680" y="2561"/>
                    <a:pt x="2763" y="2531"/>
                    <a:pt x="2847" y="2531"/>
                  </a:cubicBezTo>
                  <a:cubicBezTo>
                    <a:pt x="2930" y="2531"/>
                    <a:pt x="3014" y="2561"/>
                    <a:pt x="3073" y="2620"/>
                  </a:cubicBezTo>
                  <a:lnTo>
                    <a:pt x="5669" y="5216"/>
                  </a:lnTo>
                  <a:lnTo>
                    <a:pt x="7645" y="3240"/>
                  </a:lnTo>
                  <a:cubicBezTo>
                    <a:pt x="7705" y="3180"/>
                    <a:pt x="7788" y="3150"/>
                    <a:pt x="7872" y="3150"/>
                  </a:cubicBezTo>
                  <a:cubicBezTo>
                    <a:pt x="7955" y="3150"/>
                    <a:pt x="8038" y="3180"/>
                    <a:pt x="8098" y="3240"/>
                  </a:cubicBezTo>
                  <a:lnTo>
                    <a:pt x="10718" y="5859"/>
                  </a:lnTo>
                  <a:lnTo>
                    <a:pt x="10718" y="310"/>
                  </a:lnTo>
                  <a:cubicBezTo>
                    <a:pt x="10718" y="144"/>
                    <a:pt x="10575" y="1"/>
                    <a:pt x="10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96"/>
            <p:cNvSpPr/>
            <p:nvPr/>
          </p:nvSpPr>
          <p:spPr>
            <a:xfrm>
              <a:off x="5829150" y="2443425"/>
              <a:ext cx="16100" cy="16100"/>
            </a:xfrm>
            <a:custGeom>
              <a:avLst/>
              <a:gdLst/>
              <a:ahLst/>
              <a:cxnLst/>
              <a:rect l="l" t="t" r="r" b="b"/>
              <a:pathLst>
                <a:path w="644" h="644" extrusionOk="0">
                  <a:moveTo>
                    <a:pt x="310" y="0"/>
                  </a:moveTo>
                  <a:cubicBezTo>
                    <a:pt x="144" y="0"/>
                    <a:pt x="1" y="143"/>
                    <a:pt x="1" y="334"/>
                  </a:cubicBezTo>
                  <a:cubicBezTo>
                    <a:pt x="1" y="500"/>
                    <a:pt x="144" y="643"/>
                    <a:pt x="310" y="643"/>
                  </a:cubicBezTo>
                  <a:cubicBezTo>
                    <a:pt x="501" y="643"/>
                    <a:pt x="644" y="500"/>
                    <a:pt x="644" y="334"/>
                  </a:cubicBezTo>
                  <a:cubicBezTo>
                    <a:pt x="644" y="143"/>
                    <a:pt x="501"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96"/>
            <p:cNvSpPr/>
            <p:nvPr/>
          </p:nvSpPr>
          <p:spPr>
            <a:xfrm>
              <a:off x="5730325" y="2478550"/>
              <a:ext cx="56575" cy="40500"/>
            </a:xfrm>
            <a:custGeom>
              <a:avLst/>
              <a:gdLst/>
              <a:ahLst/>
              <a:cxnLst/>
              <a:rect l="l" t="t" r="r" b="b"/>
              <a:pathLst>
                <a:path w="2263" h="1620" extrusionOk="0">
                  <a:moveTo>
                    <a:pt x="1120" y="0"/>
                  </a:moveTo>
                  <a:lnTo>
                    <a:pt x="1" y="1119"/>
                  </a:lnTo>
                  <a:lnTo>
                    <a:pt x="501" y="1596"/>
                  </a:lnTo>
                  <a:lnTo>
                    <a:pt x="906" y="1215"/>
                  </a:lnTo>
                  <a:cubicBezTo>
                    <a:pt x="965" y="1143"/>
                    <a:pt x="1048" y="1108"/>
                    <a:pt x="1132" y="1108"/>
                  </a:cubicBezTo>
                  <a:cubicBezTo>
                    <a:pt x="1215" y="1108"/>
                    <a:pt x="1299" y="1143"/>
                    <a:pt x="1358" y="1215"/>
                  </a:cubicBezTo>
                  <a:lnTo>
                    <a:pt x="1763" y="1620"/>
                  </a:lnTo>
                  <a:lnTo>
                    <a:pt x="2263" y="1119"/>
                  </a:lnTo>
                  <a:lnTo>
                    <a:pt x="112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96"/>
            <p:cNvSpPr/>
            <p:nvPr/>
          </p:nvSpPr>
          <p:spPr>
            <a:xfrm>
              <a:off x="5687450" y="2517825"/>
              <a:ext cx="267950" cy="83375"/>
            </a:xfrm>
            <a:custGeom>
              <a:avLst/>
              <a:gdLst/>
              <a:ahLst/>
              <a:cxnLst/>
              <a:rect l="l" t="t" r="r" b="b"/>
              <a:pathLst>
                <a:path w="10718" h="3335" extrusionOk="0">
                  <a:moveTo>
                    <a:pt x="1287" y="1"/>
                  </a:moveTo>
                  <a:lnTo>
                    <a:pt x="1" y="1263"/>
                  </a:lnTo>
                  <a:lnTo>
                    <a:pt x="1" y="3025"/>
                  </a:lnTo>
                  <a:cubicBezTo>
                    <a:pt x="1" y="3192"/>
                    <a:pt x="144" y="3335"/>
                    <a:pt x="311" y="3335"/>
                  </a:cubicBezTo>
                  <a:lnTo>
                    <a:pt x="10408" y="3335"/>
                  </a:lnTo>
                  <a:cubicBezTo>
                    <a:pt x="10575" y="3335"/>
                    <a:pt x="10718" y="3192"/>
                    <a:pt x="10718" y="3025"/>
                  </a:cubicBezTo>
                  <a:lnTo>
                    <a:pt x="10718" y="1882"/>
                  </a:lnTo>
                  <a:lnTo>
                    <a:pt x="8812" y="1"/>
                  </a:lnTo>
                  <a:lnTo>
                    <a:pt x="8098" y="739"/>
                  </a:lnTo>
                  <a:cubicBezTo>
                    <a:pt x="8038" y="799"/>
                    <a:pt x="7955" y="828"/>
                    <a:pt x="7872" y="828"/>
                  </a:cubicBezTo>
                  <a:cubicBezTo>
                    <a:pt x="7788" y="828"/>
                    <a:pt x="7705" y="799"/>
                    <a:pt x="7645" y="739"/>
                  </a:cubicBezTo>
                  <a:lnTo>
                    <a:pt x="6931" y="1"/>
                  </a:lnTo>
                  <a:lnTo>
                    <a:pt x="6121" y="811"/>
                  </a:lnTo>
                  <a:lnTo>
                    <a:pt x="6836" y="1549"/>
                  </a:lnTo>
                  <a:cubicBezTo>
                    <a:pt x="6955" y="1668"/>
                    <a:pt x="6955" y="1858"/>
                    <a:pt x="6836" y="1978"/>
                  </a:cubicBezTo>
                  <a:cubicBezTo>
                    <a:pt x="6776" y="2049"/>
                    <a:pt x="6693" y="2085"/>
                    <a:pt x="6610" y="2085"/>
                  </a:cubicBezTo>
                  <a:cubicBezTo>
                    <a:pt x="6526" y="2085"/>
                    <a:pt x="6443" y="2049"/>
                    <a:pt x="6383" y="1978"/>
                  </a:cubicBezTo>
                  <a:lnTo>
                    <a:pt x="4407" y="1"/>
                  </a:lnTo>
                  <a:lnTo>
                    <a:pt x="3692" y="739"/>
                  </a:lnTo>
                  <a:cubicBezTo>
                    <a:pt x="3633" y="799"/>
                    <a:pt x="3555" y="828"/>
                    <a:pt x="3478" y="828"/>
                  </a:cubicBezTo>
                  <a:cubicBezTo>
                    <a:pt x="3401" y="828"/>
                    <a:pt x="3323" y="799"/>
                    <a:pt x="3264" y="739"/>
                  </a:cubicBezTo>
                  <a:lnTo>
                    <a:pt x="2835" y="334"/>
                  </a:lnTo>
                  <a:lnTo>
                    <a:pt x="2430" y="739"/>
                  </a:lnTo>
                  <a:cubicBezTo>
                    <a:pt x="2371" y="799"/>
                    <a:pt x="2293" y="828"/>
                    <a:pt x="2216" y="828"/>
                  </a:cubicBezTo>
                  <a:cubicBezTo>
                    <a:pt x="2138" y="828"/>
                    <a:pt x="2061" y="799"/>
                    <a:pt x="2001" y="739"/>
                  </a:cubicBezTo>
                  <a:lnTo>
                    <a:pt x="12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3" name="Google Shape;11773;p96"/>
          <p:cNvGrpSpPr/>
          <p:nvPr/>
        </p:nvGrpSpPr>
        <p:grpSpPr>
          <a:xfrm>
            <a:off x="7785800" y="1770117"/>
            <a:ext cx="348040" cy="351880"/>
            <a:chOff x="6265550" y="2363400"/>
            <a:chExt cx="267950" cy="269950"/>
          </a:xfrm>
        </p:grpSpPr>
        <p:sp>
          <p:nvSpPr>
            <p:cNvPr id="11774" name="Google Shape;11774;p96"/>
            <p:cNvSpPr/>
            <p:nvPr/>
          </p:nvSpPr>
          <p:spPr>
            <a:xfrm>
              <a:off x="6344750" y="2506525"/>
              <a:ext cx="15500" cy="15500"/>
            </a:xfrm>
            <a:custGeom>
              <a:avLst/>
              <a:gdLst/>
              <a:ahLst/>
              <a:cxnLst/>
              <a:rect l="l" t="t" r="r" b="b"/>
              <a:pathLst>
                <a:path w="620" h="620" extrusionOk="0">
                  <a:moveTo>
                    <a:pt x="310" y="0"/>
                  </a:moveTo>
                  <a:cubicBezTo>
                    <a:pt x="143" y="0"/>
                    <a:pt x="0" y="143"/>
                    <a:pt x="0" y="310"/>
                  </a:cubicBezTo>
                  <a:cubicBezTo>
                    <a:pt x="0" y="477"/>
                    <a:pt x="143" y="620"/>
                    <a:pt x="310" y="620"/>
                  </a:cubicBezTo>
                  <a:cubicBezTo>
                    <a:pt x="476" y="620"/>
                    <a:pt x="619" y="477"/>
                    <a:pt x="619" y="310"/>
                  </a:cubicBezTo>
                  <a:cubicBezTo>
                    <a:pt x="619" y="143"/>
                    <a:pt x="47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96"/>
            <p:cNvSpPr/>
            <p:nvPr/>
          </p:nvSpPr>
          <p:spPr>
            <a:xfrm>
              <a:off x="6265550" y="2363400"/>
              <a:ext cx="267950" cy="269950"/>
            </a:xfrm>
            <a:custGeom>
              <a:avLst/>
              <a:gdLst/>
              <a:ahLst/>
              <a:cxnLst/>
              <a:rect l="l" t="t" r="r" b="b"/>
              <a:pathLst>
                <a:path w="10718" h="10798" extrusionOk="0">
                  <a:moveTo>
                    <a:pt x="9188" y="5722"/>
                  </a:moveTo>
                  <a:cubicBezTo>
                    <a:pt x="9336" y="5722"/>
                    <a:pt x="9455" y="5835"/>
                    <a:pt x="9455" y="5987"/>
                  </a:cubicBezTo>
                  <a:cubicBezTo>
                    <a:pt x="9479" y="6178"/>
                    <a:pt x="9336" y="6345"/>
                    <a:pt x="9146" y="6345"/>
                  </a:cubicBezTo>
                  <a:lnTo>
                    <a:pt x="6621" y="6345"/>
                  </a:lnTo>
                  <a:cubicBezTo>
                    <a:pt x="6455" y="6345"/>
                    <a:pt x="6336" y="6226"/>
                    <a:pt x="6312" y="6059"/>
                  </a:cubicBezTo>
                  <a:cubicBezTo>
                    <a:pt x="6267" y="5881"/>
                    <a:pt x="6410" y="5723"/>
                    <a:pt x="6585" y="5723"/>
                  </a:cubicBezTo>
                  <a:cubicBezTo>
                    <a:pt x="6597" y="5723"/>
                    <a:pt x="6609" y="5724"/>
                    <a:pt x="6621" y="5725"/>
                  </a:cubicBezTo>
                  <a:lnTo>
                    <a:pt x="9146" y="5725"/>
                  </a:lnTo>
                  <a:cubicBezTo>
                    <a:pt x="9160" y="5723"/>
                    <a:pt x="9174" y="5722"/>
                    <a:pt x="9188" y="5722"/>
                  </a:cubicBezTo>
                  <a:close/>
                  <a:moveTo>
                    <a:pt x="9146" y="6964"/>
                  </a:moveTo>
                  <a:cubicBezTo>
                    <a:pt x="9312" y="6964"/>
                    <a:pt x="9455" y="7083"/>
                    <a:pt x="9455" y="7250"/>
                  </a:cubicBezTo>
                  <a:cubicBezTo>
                    <a:pt x="9479" y="7440"/>
                    <a:pt x="9336" y="7607"/>
                    <a:pt x="9146" y="7607"/>
                  </a:cubicBezTo>
                  <a:lnTo>
                    <a:pt x="6621" y="7607"/>
                  </a:lnTo>
                  <a:cubicBezTo>
                    <a:pt x="6455" y="7607"/>
                    <a:pt x="6336" y="7488"/>
                    <a:pt x="6312" y="7321"/>
                  </a:cubicBezTo>
                  <a:cubicBezTo>
                    <a:pt x="6288" y="7130"/>
                    <a:pt x="6431" y="6988"/>
                    <a:pt x="6621" y="6988"/>
                  </a:cubicBezTo>
                  <a:lnTo>
                    <a:pt x="6621" y="6964"/>
                  </a:lnTo>
                  <a:close/>
                  <a:moveTo>
                    <a:pt x="9146" y="8226"/>
                  </a:moveTo>
                  <a:cubicBezTo>
                    <a:pt x="9312" y="8226"/>
                    <a:pt x="9455" y="8345"/>
                    <a:pt x="9455" y="8512"/>
                  </a:cubicBezTo>
                  <a:cubicBezTo>
                    <a:pt x="9479" y="8702"/>
                    <a:pt x="9336" y="8845"/>
                    <a:pt x="9146" y="8869"/>
                  </a:cubicBezTo>
                  <a:lnTo>
                    <a:pt x="6621" y="8869"/>
                  </a:lnTo>
                  <a:cubicBezTo>
                    <a:pt x="6455" y="8869"/>
                    <a:pt x="6336" y="8750"/>
                    <a:pt x="6312" y="8583"/>
                  </a:cubicBezTo>
                  <a:cubicBezTo>
                    <a:pt x="6288" y="8393"/>
                    <a:pt x="6431" y="8250"/>
                    <a:pt x="6621" y="8250"/>
                  </a:cubicBezTo>
                  <a:lnTo>
                    <a:pt x="6621" y="8226"/>
                  </a:lnTo>
                  <a:close/>
                  <a:moveTo>
                    <a:pt x="3481" y="5086"/>
                  </a:moveTo>
                  <a:cubicBezTo>
                    <a:pt x="3966" y="5086"/>
                    <a:pt x="4430" y="5458"/>
                    <a:pt x="4430" y="6035"/>
                  </a:cubicBezTo>
                  <a:cubicBezTo>
                    <a:pt x="4430" y="6559"/>
                    <a:pt x="4002" y="6964"/>
                    <a:pt x="3478" y="6964"/>
                  </a:cubicBezTo>
                  <a:cubicBezTo>
                    <a:pt x="4335" y="6964"/>
                    <a:pt x="5050" y="7678"/>
                    <a:pt x="5050" y="8536"/>
                  </a:cubicBezTo>
                  <a:cubicBezTo>
                    <a:pt x="5073" y="8774"/>
                    <a:pt x="4907" y="8893"/>
                    <a:pt x="4740" y="8893"/>
                  </a:cubicBezTo>
                  <a:cubicBezTo>
                    <a:pt x="4573" y="8893"/>
                    <a:pt x="4407" y="8774"/>
                    <a:pt x="4430" y="8536"/>
                  </a:cubicBezTo>
                  <a:cubicBezTo>
                    <a:pt x="4430" y="7904"/>
                    <a:pt x="3954" y="7589"/>
                    <a:pt x="3478" y="7589"/>
                  </a:cubicBezTo>
                  <a:cubicBezTo>
                    <a:pt x="3001" y="7589"/>
                    <a:pt x="2525" y="7904"/>
                    <a:pt x="2525" y="8536"/>
                  </a:cubicBezTo>
                  <a:cubicBezTo>
                    <a:pt x="2549" y="8774"/>
                    <a:pt x="2382" y="8893"/>
                    <a:pt x="2216" y="8893"/>
                  </a:cubicBezTo>
                  <a:cubicBezTo>
                    <a:pt x="2049" y="8893"/>
                    <a:pt x="1882" y="8774"/>
                    <a:pt x="1906" y="8536"/>
                  </a:cubicBezTo>
                  <a:cubicBezTo>
                    <a:pt x="1906" y="7678"/>
                    <a:pt x="2620" y="6988"/>
                    <a:pt x="3478" y="6988"/>
                  </a:cubicBezTo>
                  <a:lnTo>
                    <a:pt x="3478" y="6964"/>
                  </a:lnTo>
                  <a:cubicBezTo>
                    <a:pt x="2644" y="6964"/>
                    <a:pt x="2216" y="5964"/>
                    <a:pt x="2811" y="5368"/>
                  </a:cubicBezTo>
                  <a:cubicBezTo>
                    <a:pt x="3006" y="5174"/>
                    <a:pt x="3246" y="5086"/>
                    <a:pt x="3481" y="5086"/>
                  </a:cubicBezTo>
                  <a:close/>
                  <a:moveTo>
                    <a:pt x="7254" y="1"/>
                  </a:moveTo>
                  <a:cubicBezTo>
                    <a:pt x="7140" y="1"/>
                    <a:pt x="7029" y="66"/>
                    <a:pt x="6978" y="224"/>
                  </a:cubicBezTo>
                  <a:lnTo>
                    <a:pt x="5407" y="3439"/>
                  </a:lnTo>
                  <a:lnTo>
                    <a:pt x="3764" y="201"/>
                  </a:lnTo>
                  <a:cubicBezTo>
                    <a:pt x="3702" y="86"/>
                    <a:pt x="3601" y="37"/>
                    <a:pt x="3499" y="37"/>
                  </a:cubicBezTo>
                  <a:cubicBezTo>
                    <a:pt x="3284" y="37"/>
                    <a:pt x="3063" y="252"/>
                    <a:pt x="3192" y="510"/>
                  </a:cubicBezTo>
                  <a:lnTo>
                    <a:pt x="4907" y="3844"/>
                  </a:lnTo>
                  <a:lnTo>
                    <a:pt x="930" y="3844"/>
                  </a:lnTo>
                  <a:cubicBezTo>
                    <a:pt x="406" y="3844"/>
                    <a:pt x="1" y="4249"/>
                    <a:pt x="1" y="4773"/>
                  </a:cubicBezTo>
                  <a:lnTo>
                    <a:pt x="1" y="9845"/>
                  </a:lnTo>
                  <a:cubicBezTo>
                    <a:pt x="1" y="10369"/>
                    <a:pt x="430" y="10774"/>
                    <a:pt x="930" y="10798"/>
                  </a:cubicBezTo>
                  <a:lnTo>
                    <a:pt x="930" y="10774"/>
                  </a:lnTo>
                  <a:lnTo>
                    <a:pt x="9789" y="10774"/>
                  </a:lnTo>
                  <a:cubicBezTo>
                    <a:pt x="10313" y="10774"/>
                    <a:pt x="10717" y="10345"/>
                    <a:pt x="10717" y="9822"/>
                  </a:cubicBezTo>
                  <a:lnTo>
                    <a:pt x="10717" y="4773"/>
                  </a:lnTo>
                  <a:cubicBezTo>
                    <a:pt x="10717" y="4249"/>
                    <a:pt x="10313" y="3820"/>
                    <a:pt x="9789" y="3820"/>
                  </a:cubicBezTo>
                  <a:lnTo>
                    <a:pt x="5907" y="3820"/>
                  </a:lnTo>
                  <a:lnTo>
                    <a:pt x="7526" y="486"/>
                  </a:lnTo>
                  <a:cubicBezTo>
                    <a:pt x="7681" y="223"/>
                    <a:pt x="7464" y="1"/>
                    <a:pt x="72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76" name="Google Shape;11776;p96"/>
          <p:cNvSpPr/>
          <p:nvPr/>
        </p:nvSpPr>
        <p:spPr>
          <a:xfrm>
            <a:off x="7726824" y="2329015"/>
            <a:ext cx="406815" cy="349729"/>
          </a:xfrm>
          <a:custGeom>
            <a:avLst/>
            <a:gdLst/>
            <a:ahLst/>
            <a:cxnLst/>
            <a:rect l="l" t="t" r="r" b="b"/>
            <a:pathLst>
              <a:path w="12528" h="10732" extrusionOk="0">
                <a:moveTo>
                  <a:pt x="7169" y="1239"/>
                </a:moveTo>
                <a:cubicBezTo>
                  <a:pt x="7336" y="1239"/>
                  <a:pt x="7503" y="1358"/>
                  <a:pt x="7479" y="1596"/>
                </a:cubicBezTo>
                <a:lnTo>
                  <a:pt x="7479" y="2215"/>
                </a:lnTo>
                <a:cubicBezTo>
                  <a:pt x="7503" y="2453"/>
                  <a:pt x="7336" y="2572"/>
                  <a:pt x="7169" y="2572"/>
                </a:cubicBezTo>
                <a:cubicBezTo>
                  <a:pt x="7002" y="2572"/>
                  <a:pt x="6836" y="2453"/>
                  <a:pt x="6860" y="2215"/>
                </a:cubicBezTo>
                <a:lnTo>
                  <a:pt x="6860" y="1596"/>
                </a:lnTo>
                <a:cubicBezTo>
                  <a:pt x="6836" y="1358"/>
                  <a:pt x="7002" y="1239"/>
                  <a:pt x="7169" y="1239"/>
                </a:cubicBezTo>
                <a:close/>
                <a:moveTo>
                  <a:pt x="9829" y="2390"/>
                </a:moveTo>
                <a:cubicBezTo>
                  <a:pt x="9989" y="2390"/>
                  <a:pt x="10146" y="2519"/>
                  <a:pt x="10146" y="2715"/>
                </a:cubicBezTo>
                <a:cubicBezTo>
                  <a:pt x="10146" y="2894"/>
                  <a:pt x="9991" y="3017"/>
                  <a:pt x="9832" y="3017"/>
                </a:cubicBezTo>
                <a:cubicBezTo>
                  <a:pt x="9758" y="3017"/>
                  <a:pt x="9683" y="2990"/>
                  <a:pt x="9622" y="2929"/>
                </a:cubicBezTo>
                <a:cubicBezTo>
                  <a:pt x="9503" y="2810"/>
                  <a:pt x="9503" y="2596"/>
                  <a:pt x="9622" y="2477"/>
                </a:cubicBezTo>
                <a:cubicBezTo>
                  <a:pt x="9682" y="2417"/>
                  <a:pt x="9756" y="2390"/>
                  <a:pt x="9829" y="2390"/>
                </a:cubicBezTo>
                <a:close/>
                <a:moveTo>
                  <a:pt x="4502" y="2388"/>
                </a:moveTo>
                <a:cubicBezTo>
                  <a:pt x="4579" y="2388"/>
                  <a:pt x="4657" y="2417"/>
                  <a:pt x="4716" y="2477"/>
                </a:cubicBezTo>
                <a:cubicBezTo>
                  <a:pt x="4859" y="2596"/>
                  <a:pt x="4859" y="2810"/>
                  <a:pt x="4716" y="2929"/>
                </a:cubicBezTo>
                <a:cubicBezTo>
                  <a:pt x="4657" y="2989"/>
                  <a:pt x="4579" y="3019"/>
                  <a:pt x="4502" y="3019"/>
                </a:cubicBezTo>
                <a:cubicBezTo>
                  <a:pt x="4424" y="3019"/>
                  <a:pt x="4347" y="2989"/>
                  <a:pt x="4288" y="2929"/>
                </a:cubicBezTo>
                <a:cubicBezTo>
                  <a:pt x="4168" y="2787"/>
                  <a:pt x="4168" y="2596"/>
                  <a:pt x="4288" y="2477"/>
                </a:cubicBezTo>
                <a:cubicBezTo>
                  <a:pt x="4347" y="2417"/>
                  <a:pt x="4424" y="2388"/>
                  <a:pt x="4502" y="2388"/>
                </a:cubicBezTo>
                <a:close/>
                <a:moveTo>
                  <a:pt x="4026" y="5049"/>
                </a:moveTo>
                <a:cubicBezTo>
                  <a:pt x="4407" y="5073"/>
                  <a:pt x="4407" y="5644"/>
                  <a:pt x="4026" y="5668"/>
                </a:cubicBezTo>
                <a:lnTo>
                  <a:pt x="3406" y="5668"/>
                </a:lnTo>
                <a:cubicBezTo>
                  <a:pt x="3025" y="5644"/>
                  <a:pt x="3025" y="5073"/>
                  <a:pt x="3406" y="5049"/>
                </a:cubicBezTo>
                <a:close/>
                <a:moveTo>
                  <a:pt x="10269" y="5047"/>
                </a:moveTo>
                <a:cubicBezTo>
                  <a:pt x="10283" y="5047"/>
                  <a:pt x="10298" y="5047"/>
                  <a:pt x="10313" y="5049"/>
                </a:cubicBezTo>
                <a:lnTo>
                  <a:pt x="10932" y="5049"/>
                </a:lnTo>
                <a:cubicBezTo>
                  <a:pt x="11122" y="5049"/>
                  <a:pt x="11265" y="5192"/>
                  <a:pt x="11265" y="5382"/>
                </a:cubicBezTo>
                <a:lnTo>
                  <a:pt x="11241" y="5382"/>
                </a:lnTo>
                <a:cubicBezTo>
                  <a:pt x="11241" y="5549"/>
                  <a:pt x="11098" y="5692"/>
                  <a:pt x="10932" y="5692"/>
                </a:cubicBezTo>
                <a:lnTo>
                  <a:pt x="10313" y="5692"/>
                </a:lnTo>
                <a:cubicBezTo>
                  <a:pt x="10298" y="5693"/>
                  <a:pt x="10283" y="5694"/>
                  <a:pt x="10269" y="5694"/>
                </a:cubicBezTo>
                <a:cubicBezTo>
                  <a:pt x="9851" y="5694"/>
                  <a:pt x="9851" y="5047"/>
                  <a:pt x="10269" y="5047"/>
                </a:cubicBezTo>
                <a:close/>
                <a:moveTo>
                  <a:pt x="7169" y="3191"/>
                </a:moveTo>
                <a:cubicBezTo>
                  <a:pt x="7318" y="3191"/>
                  <a:pt x="7467" y="3287"/>
                  <a:pt x="7479" y="3477"/>
                </a:cubicBezTo>
                <a:lnTo>
                  <a:pt x="7479" y="5239"/>
                </a:lnTo>
                <a:lnTo>
                  <a:pt x="9265" y="7026"/>
                </a:lnTo>
                <a:cubicBezTo>
                  <a:pt x="9408" y="7145"/>
                  <a:pt x="9408" y="7359"/>
                  <a:pt x="9289" y="7478"/>
                </a:cubicBezTo>
                <a:cubicBezTo>
                  <a:pt x="9217" y="7538"/>
                  <a:pt x="9134" y="7567"/>
                  <a:pt x="9053" y="7567"/>
                </a:cubicBezTo>
                <a:cubicBezTo>
                  <a:pt x="8973" y="7567"/>
                  <a:pt x="8896" y="7538"/>
                  <a:pt x="8836" y="7478"/>
                </a:cubicBezTo>
                <a:lnTo>
                  <a:pt x="6955" y="5597"/>
                </a:lnTo>
                <a:cubicBezTo>
                  <a:pt x="6883" y="5525"/>
                  <a:pt x="6860" y="5454"/>
                  <a:pt x="6860" y="5382"/>
                </a:cubicBezTo>
                <a:lnTo>
                  <a:pt x="6860" y="3477"/>
                </a:lnTo>
                <a:cubicBezTo>
                  <a:pt x="6871" y="3287"/>
                  <a:pt x="7020" y="3191"/>
                  <a:pt x="7169" y="3191"/>
                </a:cubicBezTo>
                <a:close/>
                <a:moveTo>
                  <a:pt x="4502" y="7716"/>
                </a:moveTo>
                <a:cubicBezTo>
                  <a:pt x="4788" y="7716"/>
                  <a:pt x="4931" y="8050"/>
                  <a:pt x="4716" y="8240"/>
                </a:cubicBezTo>
                <a:cubicBezTo>
                  <a:pt x="4657" y="8312"/>
                  <a:pt x="4579" y="8347"/>
                  <a:pt x="4502" y="8347"/>
                </a:cubicBezTo>
                <a:cubicBezTo>
                  <a:pt x="4424" y="8347"/>
                  <a:pt x="4347" y="8312"/>
                  <a:pt x="4288" y="8240"/>
                </a:cubicBezTo>
                <a:cubicBezTo>
                  <a:pt x="4097" y="8050"/>
                  <a:pt x="4216" y="7716"/>
                  <a:pt x="4502" y="7716"/>
                </a:cubicBezTo>
                <a:close/>
                <a:moveTo>
                  <a:pt x="9836" y="7722"/>
                </a:moveTo>
                <a:cubicBezTo>
                  <a:pt x="9914" y="7722"/>
                  <a:pt x="9991" y="7752"/>
                  <a:pt x="10051" y="7811"/>
                </a:cubicBezTo>
                <a:cubicBezTo>
                  <a:pt x="10170" y="7931"/>
                  <a:pt x="10170" y="8145"/>
                  <a:pt x="10051" y="8264"/>
                </a:cubicBezTo>
                <a:cubicBezTo>
                  <a:pt x="9986" y="8323"/>
                  <a:pt x="9916" y="8348"/>
                  <a:pt x="9848" y="8348"/>
                </a:cubicBezTo>
                <a:cubicBezTo>
                  <a:pt x="9616" y="8348"/>
                  <a:pt x="9419" y="8051"/>
                  <a:pt x="9622" y="7811"/>
                </a:cubicBezTo>
                <a:cubicBezTo>
                  <a:pt x="9682" y="7752"/>
                  <a:pt x="9759" y="7722"/>
                  <a:pt x="9836" y="7722"/>
                </a:cubicBezTo>
                <a:close/>
                <a:moveTo>
                  <a:pt x="7172" y="8169"/>
                </a:moveTo>
                <a:cubicBezTo>
                  <a:pt x="7342" y="8169"/>
                  <a:pt x="7514" y="8288"/>
                  <a:pt x="7503" y="8526"/>
                </a:cubicBezTo>
                <a:lnTo>
                  <a:pt x="7503" y="9145"/>
                </a:lnTo>
                <a:cubicBezTo>
                  <a:pt x="7479" y="9336"/>
                  <a:pt x="7330" y="9431"/>
                  <a:pt x="7181" y="9431"/>
                </a:cubicBezTo>
                <a:cubicBezTo>
                  <a:pt x="7032" y="9431"/>
                  <a:pt x="6883" y="9336"/>
                  <a:pt x="6860" y="9145"/>
                </a:cubicBezTo>
                <a:lnTo>
                  <a:pt x="6860" y="8526"/>
                </a:lnTo>
                <a:cubicBezTo>
                  <a:pt x="6836" y="8288"/>
                  <a:pt x="7002" y="8169"/>
                  <a:pt x="7172" y="8169"/>
                </a:cubicBezTo>
                <a:close/>
                <a:moveTo>
                  <a:pt x="7169" y="0"/>
                </a:moveTo>
                <a:cubicBezTo>
                  <a:pt x="2406" y="0"/>
                  <a:pt x="1" y="5787"/>
                  <a:pt x="3383" y="9145"/>
                </a:cubicBezTo>
                <a:cubicBezTo>
                  <a:pt x="4478" y="10241"/>
                  <a:pt x="5824" y="10731"/>
                  <a:pt x="7142" y="10731"/>
                </a:cubicBezTo>
                <a:cubicBezTo>
                  <a:pt x="9893" y="10731"/>
                  <a:pt x="12527" y="8595"/>
                  <a:pt x="12527" y="5359"/>
                </a:cubicBezTo>
                <a:cubicBezTo>
                  <a:pt x="12504" y="2406"/>
                  <a:pt x="10122" y="24"/>
                  <a:pt x="7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77" name="Google Shape;11777;p96"/>
          <p:cNvGrpSpPr/>
          <p:nvPr/>
        </p:nvGrpSpPr>
        <p:grpSpPr>
          <a:xfrm>
            <a:off x="7034906" y="2329188"/>
            <a:ext cx="348040" cy="350022"/>
            <a:chOff x="5687450" y="2792300"/>
            <a:chExt cx="267950" cy="268525"/>
          </a:xfrm>
        </p:grpSpPr>
        <p:sp>
          <p:nvSpPr>
            <p:cNvPr id="11778" name="Google Shape;11778;p96"/>
            <p:cNvSpPr/>
            <p:nvPr/>
          </p:nvSpPr>
          <p:spPr>
            <a:xfrm>
              <a:off x="5747600" y="2871475"/>
              <a:ext cx="128625" cy="110275"/>
            </a:xfrm>
            <a:custGeom>
              <a:avLst/>
              <a:gdLst/>
              <a:ahLst/>
              <a:cxnLst/>
              <a:rect l="l" t="t" r="r" b="b"/>
              <a:pathLst>
                <a:path w="5145" h="4411" extrusionOk="0">
                  <a:moveTo>
                    <a:pt x="2060" y="989"/>
                  </a:moveTo>
                  <a:cubicBezTo>
                    <a:pt x="2144" y="989"/>
                    <a:pt x="2227" y="1025"/>
                    <a:pt x="2286" y="1096"/>
                  </a:cubicBezTo>
                  <a:lnTo>
                    <a:pt x="2548" y="1358"/>
                  </a:lnTo>
                  <a:cubicBezTo>
                    <a:pt x="2679" y="1299"/>
                    <a:pt x="2816" y="1269"/>
                    <a:pt x="2953" y="1269"/>
                  </a:cubicBezTo>
                  <a:cubicBezTo>
                    <a:pt x="3090" y="1269"/>
                    <a:pt x="3227" y="1299"/>
                    <a:pt x="3358" y="1358"/>
                  </a:cubicBezTo>
                  <a:lnTo>
                    <a:pt x="3620" y="1096"/>
                  </a:lnTo>
                  <a:cubicBezTo>
                    <a:pt x="3686" y="1030"/>
                    <a:pt x="3761" y="1002"/>
                    <a:pt x="3834" y="1002"/>
                  </a:cubicBezTo>
                  <a:cubicBezTo>
                    <a:pt x="4076" y="1002"/>
                    <a:pt x="4292" y="1311"/>
                    <a:pt x="4073" y="1549"/>
                  </a:cubicBezTo>
                  <a:lnTo>
                    <a:pt x="3811" y="1811"/>
                  </a:lnTo>
                  <a:cubicBezTo>
                    <a:pt x="3858" y="1930"/>
                    <a:pt x="3906" y="2072"/>
                    <a:pt x="3906" y="2215"/>
                  </a:cubicBezTo>
                  <a:cubicBezTo>
                    <a:pt x="3906" y="2358"/>
                    <a:pt x="3858" y="2477"/>
                    <a:pt x="3811" y="2620"/>
                  </a:cubicBezTo>
                  <a:lnTo>
                    <a:pt x="4073" y="2882"/>
                  </a:lnTo>
                  <a:cubicBezTo>
                    <a:pt x="4192" y="3001"/>
                    <a:pt x="4192" y="3192"/>
                    <a:pt x="4073" y="3311"/>
                  </a:cubicBezTo>
                  <a:cubicBezTo>
                    <a:pt x="4001" y="3370"/>
                    <a:pt x="3918" y="3400"/>
                    <a:pt x="3837" y="3400"/>
                  </a:cubicBezTo>
                  <a:cubicBezTo>
                    <a:pt x="3757" y="3400"/>
                    <a:pt x="3680" y="3370"/>
                    <a:pt x="3620" y="3311"/>
                  </a:cubicBezTo>
                  <a:lnTo>
                    <a:pt x="3358" y="3049"/>
                  </a:lnTo>
                  <a:cubicBezTo>
                    <a:pt x="3227" y="3120"/>
                    <a:pt x="3090" y="3156"/>
                    <a:pt x="2953" y="3156"/>
                  </a:cubicBezTo>
                  <a:cubicBezTo>
                    <a:pt x="2816" y="3156"/>
                    <a:pt x="2679" y="3120"/>
                    <a:pt x="2548" y="3049"/>
                  </a:cubicBezTo>
                  <a:lnTo>
                    <a:pt x="2286" y="3311"/>
                  </a:lnTo>
                  <a:cubicBezTo>
                    <a:pt x="2219" y="3384"/>
                    <a:pt x="2141" y="3415"/>
                    <a:pt x="2067" y="3415"/>
                  </a:cubicBezTo>
                  <a:cubicBezTo>
                    <a:pt x="1827" y="3415"/>
                    <a:pt x="1616" y="3100"/>
                    <a:pt x="1834" y="2882"/>
                  </a:cubicBezTo>
                  <a:lnTo>
                    <a:pt x="2096" y="2620"/>
                  </a:lnTo>
                  <a:cubicBezTo>
                    <a:pt x="2048" y="2477"/>
                    <a:pt x="2001" y="2358"/>
                    <a:pt x="2001" y="2215"/>
                  </a:cubicBezTo>
                  <a:cubicBezTo>
                    <a:pt x="2001" y="2072"/>
                    <a:pt x="2048" y="1930"/>
                    <a:pt x="2096" y="1811"/>
                  </a:cubicBezTo>
                  <a:lnTo>
                    <a:pt x="1834" y="1549"/>
                  </a:lnTo>
                  <a:cubicBezTo>
                    <a:pt x="1715" y="1406"/>
                    <a:pt x="1715" y="1215"/>
                    <a:pt x="1834" y="1096"/>
                  </a:cubicBezTo>
                  <a:cubicBezTo>
                    <a:pt x="1893" y="1025"/>
                    <a:pt x="1977" y="989"/>
                    <a:pt x="2060" y="989"/>
                  </a:cubicBezTo>
                  <a:close/>
                  <a:moveTo>
                    <a:pt x="2953" y="1"/>
                  </a:moveTo>
                  <a:cubicBezTo>
                    <a:pt x="1000" y="1"/>
                    <a:pt x="0" y="2382"/>
                    <a:pt x="1405" y="3763"/>
                  </a:cubicBezTo>
                  <a:cubicBezTo>
                    <a:pt x="1852" y="4210"/>
                    <a:pt x="2402" y="4410"/>
                    <a:pt x="2940" y="4410"/>
                  </a:cubicBezTo>
                  <a:cubicBezTo>
                    <a:pt x="4066" y="4410"/>
                    <a:pt x="5144" y="3536"/>
                    <a:pt x="5144" y="2215"/>
                  </a:cubicBezTo>
                  <a:cubicBezTo>
                    <a:pt x="5144" y="1001"/>
                    <a:pt x="4168"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96"/>
            <p:cNvSpPr/>
            <p:nvPr/>
          </p:nvSpPr>
          <p:spPr>
            <a:xfrm>
              <a:off x="5813675" y="2918500"/>
              <a:ext cx="15500" cy="16100"/>
            </a:xfrm>
            <a:custGeom>
              <a:avLst/>
              <a:gdLst/>
              <a:ahLst/>
              <a:cxnLst/>
              <a:rect l="l" t="t" r="r" b="b"/>
              <a:pathLst>
                <a:path w="620" h="644" extrusionOk="0">
                  <a:moveTo>
                    <a:pt x="310" y="1"/>
                  </a:moveTo>
                  <a:cubicBezTo>
                    <a:pt x="144" y="1"/>
                    <a:pt x="1" y="144"/>
                    <a:pt x="1" y="334"/>
                  </a:cubicBezTo>
                  <a:cubicBezTo>
                    <a:pt x="1" y="501"/>
                    <a:pt x="144" y="644"/>
                    <a:pt x="310" y="644"/>
                  </a:cubicBezTo>
                  <a:cubicBezTo>
                    <a:pt x="477" y="644"/>
                    <a:pt x="620" y="501"/>
                    <a:pt x="620" y="334"/>
                  </a:cubicBezTo>
                  <a:cubicBezTo>
                    <a:pt x="620" y="144"/>
                    <a:pt x="477"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96"/>
            <p:cNvSpPr/>
            <p:nvPr/>
          </p:nvSpPr>
          <p:spPr>
            <a:xfrm>
              <a:off x="5726750" y="2839925"/>
              <a:ext cx="181025" cy="173275"/>
            </a:xfrm>
            <a:custGeom>
              <a:avLst/>
              <a:gdLst/>
              <a:ahLst/>
              <a:cxnLst/>
              <a:rect l="l" t="t" r="r" b="b"/>
              <a:pathLst>
                <a:path w="7241" h="6931" extrusionOk="0">
                  <a:moveTo>
                    <a:pt x="3772" y="640"/>
                  </a:moveTo>
                  <a:cubicBezTo>
                    <a:pt x="5227" y="640"/>
                    <a:pt x="6621" y="1770"/>
                    <a:pt x="6621" y="3477"/>
                  </a:cubicBezTo>
                  <a:cubicBezTo>
                    <a:pt x="6621" y="5025"/>
                    <a:pt x="5359" y="6287"/>
                    <a:pt x="3787" y="6311"/>
                  </a:cubicBezTo>
                  <a:cubicBezTo>
                    <a:pt x="1263" y="6311"/>
                    <a:pt x="1" y="3263"/>
                    <a:pt x="1787" y="1477"/>
                  </a:cubicBezTo>
                  <a:cubicBezTo>
                    <a:pt x="2365" y="899"/>
                    <a:pt x="3075" y="640"/>
                    <a:pt x="3772" y="640"/>
                  </a:cubicBezTo>
                  <a:close/>
                  <a:moveTo>
                    <a:pt x="334" y="0"/>
                  </a:moveTo>
                  <a:lnTo>
                    <a:pt x="334" y="6930"/>
                  </a:lnTo>
                  <a:lnTo>
                    <a:pt x="7240" y="6930"/>
                  </a:lnTo>
                  <a:lnTo>
                    <a:pt x="724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96"/>
            <p:cNvSpPr/>
            <p:nvPr/>
          </p:nvSpPr>
          <p:spPr>
            <a:xfrm>
              <a:off x="5687450" y="2792300"/>
              <a:ext cx="267950" cy="268525"/>
            </a:xfrm>
            <a:custGeom>
              <a:avLst/>
              <a:gdLst/>
              <a:ahLst/>
              <a:cxnLst/>
              <a:rect l="l" t="t" r="r" b="b"/>
              <a:pathLst>
                <a:path w="10718" h="10741" extrusionOk="0">
                  <a:moveTo>
                    <a:pt x="311" y="0"/>
                  </a:moveTo>
                  <a:cubicBezTo>
                    <a:pt x="144" y="0"/>
                    <a:pt x="1" y="143"/>
                    <a:pt x="1" y="334"/>
                  </a:cubicBezTo>
                  <a:lnTo>
                    <a:pt x="1" y="2548"/>
                  </a:lnTo>
                  <a:lnTo>
                    <a:pt x="1287" y="2548"/>
                  </a:lnTo>
                  <a:lnTo>
                    <a:pt x="1287" y="1596"/>
                  </a:lnTo>
                  <a:cubicBezTo>
                    <a:pt x="1263" y="1429"/>
                    <a:pt x="1406" y="1286"/>
                    <a:pt x="1597" y="1286"/>
                  </a:cubicBezTo>
                  <a:lnTo>
                    <a:pt x="9122" y="1286"/>
                  </a:lnTo>
                  <a:cubicBezTo>
                    <a:pt x="9312" y="1286"/>
                    <a:pt x="9455" y="1429"/>
                    <a:pt x="9455" y="1596"/>
                  </a:cubicBezTo>
                  <a:lnTo>
                    <a:pt x="9455" y="9145"/>
                  </a:lnTo>
                  <a:cubicBezTo>
                    <a:pt x="9432" y="9312"/>
                    <a:pt x="9289" y="9455"/>
                    <a:pt x="9122" y="9455"/>
                  </a:cubicBezTo>
                  <a:lnTo>
                    <a:pt x="1597" y="9455"/>
                  </a:lnTo>
                  <a:cubicBezTo>
                    <a:pt x="1406" y="9455"/>
                    <a:pt x="1263" y="9312"/>
                    <a:pt x="1287" y="9145"/>
                  </a:cubicBezTo>
                  <a:lnTo>
                    <a:pt x="1287" y="8216"/>
                  </a:lnTo>
                  <a:lnTo>
                    <a:pt x="1" y="8216"/>
                  </a:lnTo>
                  <a:lnTo>
                    <a:pt x="1" y="10431"/>
                  </a:lnTo>
                  <a:cubicBezTo>
                    <a:pt x="1" y="10598"/>
                    <a:pt x="144" y="10741"/>
                    <a:pt x="311" y="10741"/>
                  </a:cubicBezTo>
                  <a:lnTo>
                    <a:pt x="10408" y="10741"/>
                  </a:lnTo>
                  <a:cubicBezTo>
                    <a:pt x="10575" y="10741"/>
                    <a:pt x="10718" y="10598"/>
                    <a:pt x="10718" y="10431"/>
                  </a:cubicBezTo>
                  <a:lnTo>
                    <a:pt x="10718" y="334"/>
                  </a:lnTo>
                  <a:cubicBezTo>
                    <a:pt x="10718" y="143"/>
                    <a:pt x="10575" y="0"/>
                    <a:pt x="104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96"/>
            <p:cNvSpPr/>
            <p:nvPr/>
          </p:nvSpPr>
          <p:spPr>
            <a:xfrm>
              <a:off x="5687450" y="2871475"/>
              <a:ext cx="32175" cy="110175"/>
            </a:xfrm>
            <a:custGeom>
              <a:avLst/>
              <a:gdLst/>
              <a:ahLst/>
              <a:cxnLst/>
              <a:rect l="l" t="t" r="r" b="b"/>
              <a:pathLst>
                <a:path w="1287" h="4407" extrusionOk="0">
                  <a:moveTo>
                    <a:pt x="1" y="1"/>
                  </a:moveTo>
                  <a:lnTo>
                    <a:pt x="1" y="4406"/>
                  </a:lnTo>
                  <a:lnTo>
                    <a:pt x="1287" y="4406"/>
                  </a:lnTo>
                  <a:lnTo>
                    <a:pt x="12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3" name="Google Shape;11783;p96"/>
          <p:cNvGrpSpPr/>
          <p:nvPr/>
        </p:nvGrpSpPr>
        <p:grpSpPr>
          <a:xfrm>
            <a:off x="6345904" y="2333848"/>
            <a:ext cx="225067" cy="345949"/>
            <a:chOff x="5157000" y="2795875"/>
            <a:chExt cx="173275" cy="265400"/>
          </a:xfrm>
        </p:grpSpPr>
        <p:sp>
          <p:nvSpPr>
            <p:cNvPr id="11784" name="Google Shape;11784;p96"/>
            <p:cNvSpPr/>
            <p:nvPr/>
          </p:nvSpPr>
          <p:spPr>
            <a:xfrm>
              <a:off x="5157000" y="2903025"/>
              <a:ext cx="173275" cy="158250"/>
            </a:xfrm>
            <a:custGeom>
              <a:avLst/>
              <a:gdLst/>
              <a:ahLst/>
              <a:cxnLst/>
              <a:rect l="l" t="t" r="r" b="b"/>
              <a:pathLst>
                <a:path w="6931" h="6330" extrusionOk="0">
                  <a:moveTo>
                    <a:pt x="4096" y="1882"/>
                  </a:moveTo>
                  <a:cubicBezTo>
                    <a:pt x="4477" y="1930"/>
                    <a:pt x="4477" y="2477"/>
                    <a:pt x="4096" y="2525"/>
                  </a:cubicBezTo>
                  <a:lnTo>
                    <a:pt x="3787" y="2525"/>
                  </a:lnTo>
                  <a:lnTo>
                    <a:pt x="3787" y="4097"/>
                  </a:lnTo>
                  <a:cubicBezTo>
                    <a:pt x="3763" y="4287"/>
                    <a:pt x="3614" y="4383"/>
                    <a:pt x="3468" y="4383"/>
                  </a:cubicBezTo>
                  <a:cubicBezTo>
                    <a:pt x="3322" y="4383"/>
                    <a:pt x="3180" y="4287"/>
                    <a:pt x="3168" y="4097"/>
                  </a:cubicBezTo>
                  <a:lnTo>
                    <a:pt x="3168" y="2525"/>
                  </a:lnTo>
                  <a:lnTo>
                    <a:pt x="2834" y="2525"/>
                  </a:lnTo>
                  <a:cubicBezTo>
                    <a:pt x="2453" y="2477"/>
                    <a:pt x="2453" y="1930"/>
                    <a:pt x="2834" y="1882"/>
                  </a:cubicBezTo>
                  <a:close/>
                  <a:moveTo>
                    <a:pt x="310" y="1"/>
                  </a:moveTo>
                  <a:cubicBezTo>
                    <a:pt x="143" y="1"/>
                    <a:pt x="0" y="144"/>
                    <a:pt x="24" y="310"/>
                  </a:cubicBezTo>
                  <a:lnTo>
                    <a:pt x="24" y="5383"/>
                  </a:lnTo>
                  <a:cubicBezTo>
                    <a:pt x="24" y="5502"/>
                    <a:pt x="72" y="5597"/>
                    <a:pt x="191" y="5669"/>
                  </a:cubicBezTo>
                  <a:cubicBezTo>
                    <a:pt x="1239" y="6109"/>
                    <a:pt x="2352" y="6329"/>
                    <a:pt x="3468" y="6329"/>
                  </a:cubicBezTo>
                  <a:cubicBezTo>
                    <a:pt x="4585" y="6329"/>
                    <a:pt x="5704" y="6109"/>
                    <a:pt x="6764" y="5669"/>
                  </a:cubicBezTo>
                  <a:cubicBezTo>
                    <a:pt x="6859" y="5597"/>
                    <a:pt x="6930" y="5502"/>
                    <a:pt x="6930" y="5383"/>
                  </a:cubicBezTo>
                  <a:lnTo>
                    <a:pt x="6930" y="310"/>
                  </a:lnTo>
                  <a:cubicBezTo>
                    <a:pt x="6930" y="144"/>
                    <a:pt x="6787" y="1"/>
                    <a:pt x="6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96"/>
            <p:cNvSpPr/>
            <p:nvPr/>
          </p:nvSpPr>
          <p:spPr>
            <a:xfrm>
              <a:off x="5173075" y="2795875"/>
              <a:ext cx="141125" cy="91700"/>
            </a:xfrm>
            <a:custGeom>
              <a:avLst/>
              <a:gdLst/>
              <a:ahLst/>
              <a:cxnLst/>
              <a:rect l="l" t="t" r="r" b="b"/>
              <a:pathLst>
                <a:path w="5645" h="3668" extrusionOk="0">
                  <a:moveTo>
                    <a:pt x="2810" y="0"/>
                  </a:moveTo>
                  <a:cubicBezTo>
                    <a:pt x="1310" y="0"/>
                    <a:pt x="48" y="1191"/>
                    <a:pt x="0" y="2715"/>
                  </a:cubicBezTo>
                  <a:lnTo>
                    <a:pt x="0" y="3668"/>
                  </a:lnTo>
                  <a:lnTo>
                    <a:pt x="1239" y="3668"/>
                  </a:lnTo>
                  <a:lnTo>
                    <a:pt x="1239" y="2715"/>
                  </a:lnTo>
                  <a:cubicBezTo>
                    <a:pt x="1215" y="1810"/>
                    <a:pt x="1929" y="1072"/>
                    <a:pt x="2810" y="1072"/>
                  </a:cubicBezTo>
                  <a:cubicBezTo>
                    <a:pt x="3715" y="1072"/>
                    <a:pt x="4430" y="1810"/>
                    <a:pt x="4382" y="2715"/>
                  </a:cubicBezTo>
                  <a:lnTo>
                    <a:pt x="4382" y="3668"/>
                  </a:lnTo>
                  <a:lnTo>
                    <a:pt x="5644" y="3668"/>
                  </a:lnTo>
                  <a:lnTo>
                    <a:pt x="5644" y="2715"/>
                  </a:lnTo>
                  <a:cubicBezTo>
                    <a:pt x="5573" y="1191"/>
                    <a:pt x="4335"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6" name="Google Shape;11786;p96"/>
          <p:cNvGrpSpPr/>
          <p:nvPr/>
        </p:nvGrpSpPr>
        <p:grpSpPr>
          <a:xfrm>
            <a:off x="5526526" y="2402119"/>
            <a:ext cx="354632" cy="204910"/>
            <a:chOff x="4526175" y="2848250"/>
            <a:chExt cx="273025" cy="157200"/>
          </a:xfrm>
        </p:grpSpPr>
        <p:sp>
          <p:nvSpPr>
            <p:cNvPr id="11787" name="Google Shape;11787;p96"/>
            <p:cNvSpPr/>
            <p:nvPr/>
          </p:nvSpPr>
          <p:spPr>
            <a:xfrm>
              <a:off x="4655700" y="2910775"/>
              <a:ext cx="16100" cy="16100"/>
            </a:xfrm>
            <a:custGeom>
              <a:avLst/>
              <a:gdLst/>
              <a:ahLst/>
              <a:cxnLst/>
              <a:rect l="l" t="t" r="r" b="b"/>
              <a:pathLst>
                <a:path w="644" h="644" extrusionOk="0">
                  <a:moveTo>
                    <a:pt x="334" y="0"/>
                  </a:moveTo>
                  <a:cubicBezTo>
                    <a:pt x="143" y="0"/>
                    <a:pt x="0" y="143"/>
                    <a:pt x="0" y="310"/>
                  </a:cubicBezTo>
                  <a:cubicBezTo>
                    <a:pt x="0" y="500"/>
                    <a:pt x="143" y="643"/>
                    <a:pt x="334" y="643"/>
                  </a:cubicBezTo>
                  <a:cubicBezTo>
                    <a:pt x="501" y="643"/>
                    <a:pt x="643" y="500"/>
                    <a:pt x="643" y="310"/>
                  </a:cubicBezTo>
                  <a:cubicBezTo>
                    <a:pt x="643" y="143"/>
                    <a:pt x="501"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96"/>
            <p:cNvSpPr/>
            <p:nvPr/>
          </p:nvSpPr>
          <p:spPr>
            <a:xfrm>
              <a:off x="4555075" y="2892325"/>
              <a:ext cx="217350" cy="113125"/>
            </a:xfrm>
            <a:custGeom>
              <a:avLst/>
              <a:gdLst/>
              <a:ahLst/>
              <a:cxnLst/>
              <a:rect l="l" t="t" r="r" b="b"/>
              <a:pathLst>
                <a:path w="8694" h="4525" extrusionOk="0">
                  <a:moveTo>
                    <a:pt x="2430" y="0"/>
                  </a:moveTo>
                  <a:cubicBezTo>
                    <a:pt x="1501" y="548"/>
                    <a:pt x="715" y="1286"/>
                    <a:pt x="96" y="2167"/>
                  </a:cubicBezTo>
                  <a:cubicBezTo>
                    <a:pt x="72" y="2215"/>
                    <a:pt x="48" y="2263"/>
                    <a:pt x="1" y="2310"/>
                  </a:cubicBezTo>
                  <a:cubicBezTo>
                    <a:pt x="1192" y="3525"/>
                    <a:pt x="2549" y="4525"/>
                    <a:pt x="4359" y="4525"/>
                  </a:cubicBezTo>
                  <a:cubicBezTo>
                    <a:pt x="6145" y="4525"/>
                    <a:pt x="7526" y="3525"/>
                    <a:pt x="8693" y="2310"/>
                  </a:cubicBezTo>
                  <a:cubicBezTo>
                    <a:pt x="8645" y="2263"/>
                    <a:pt x="8622" y="2215"/>
                    <a:pt x="8598" y="2167"/>
                  </a:cubicBezTo>
                  <a:cubicBezTo>
                    <a:pt x="7979" y="1286"/>
                    <a:pt x="7193" y="548"/>
                    <a:pt x="6264" y="0"/>
                  </a:cubicBezTo>
                  <a:lnTo>
                    <a:pt x="6264" y="0"/>
                  </a:lnTo>
                  <a:cubicBezTo>
                    <a:pt x="7098" y="1477"/>
                    <a:pt x="6026" y="3287"/>
                    <a:pt x="4359" y="3287"/>
                  </a:cubicBezTo>
                  <a:cubicBezTo>
                    <a:pt x="2668" y="3287"/>
                    <a:pt x="1596" y="1477"/>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96"/>
            <p:cNvSpPr/>
            <p:nvPr/>
          </p:nvSpPr>
          <p:spPr>
            <a:xfrm>
              <a:off x="4624750" y="2879425"/>
              <a:ext cx="91700" cy="78400"/>
            </a:xfrm>
            <a:custGeom>
              <a:avLst/>
              <a:gdLst/>
              <a:ahLst/>
              <a:cxnLst/>
              <a:rect l="l" t="t" r="r" b="b"/>
              <a:pathLst>
                <a:path w="3668" h="3136" extrusionOk="0">
                  <a:moveTo>
                    <a:pt x="1572" y="635"/>
                  </a:moveTo>
                  <a:cubicBezTo>
                    <a:pt x="2405" y="635"/>
                    <a:pt x="2834" y="1659"/>
                    <a:pt x="2239" y="2255"/>
                  </a:cubicBezTo>
                  <a:cubicBezTo>
                    <a:pt x="2048" y="2445"/>
                    <a:pt x="1813" y="2531"/>
                    <a:pt x="1582" y="2531"/>
                  </a:cubicBezTo>
                  <a:cubicBezTo>
                    <a:pt x="1092" y="2531"/>
                    <a:pt x="619" y="2146"/>
                    <a:pt x="619" y="1564"/>
                  </a:cubicBezTo>
                  <a:cubicBezTo>
                    <a:pt x="619" y="1064"/>
                    <a:pt x="1048" y="635"/>
                    <a:pt x="1572" y="635"/>
                  </a:cubicBezTo>
                  <a:close/>
                  <a:moveTo>
                    <a:pt x="1576" y="1"/>
                  </a:moveTo>
                  <a:cubicBezTo>
                    <a:pt x="774" y="1"/>
                    <a:pt x="0" y="630"/>
                    <a:pt x="0" y="1564"/>
                  </a:cubicBezTo>
                  <a:cubicBezTo>
                    <a:pt x="0" y="2445"/>
                    <a:pt x="691" y="3136"/>
                    <a:pt x="1572" y="3136"/>
                  </a:cubicBezTo>
                  <a:cubicBezTo>
                    <a:pt x="2953" y="3136"/>
                    <a:pt x="3668" y="1445"/>
                    <a:pt x="2667" y="469"/>
                  </a:cubicBezTo>
                  <a:cubicBezTo>
                    <a:pt x="2351" y="145"/>
                    <a:pt x="1960" y="1"/>
                    <a:pt x="1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96"/>
            <p:cNvSpPr/>
            <p:nvPr/>
          </p:nvSpPr>
          <p:spPr>
            <a:xfrm>
              <a:off x="4526175" y="2848250"/>
              <a:ext cx="273025" cy="95000"/>
            </a:xfrm>
            <a:custGeom>
              <a:avLst/>
              <a:gdLst/>
              <a:ahLst/>
              <a:cxnLst/>
              <a:rect l="l" t="t" r="r" b="b"/>
              <a:pathLst>
                <a:path w="10921" h="3800" extrusionOk="0">
                  <a:moveTo>
                    <a:pt x="5515" y="1"/>
                  </a:moveTo>
                  <a:cubicBezTo>
                    <a:pt x="2228" y="1"/>
                    <a:pt x="276" y="3144"/>
                    <a:pt x="180" y="3287"/>
                  </a:cubicBezTo>
                  <a:cubicBezTo>
                    <a:pt x="1" y="3549"/>
                    <a:pt x="225" y="3799"/>
                    <a:pt x="453" y="3799"/>
                  </a:cubicBezTo>
                  <a:cubicBezTo>
                    <a:pt x="557" y="3799"/>
                    <a:pt x="661" y="3747"/>
                    <a:pt x="728" y="3621"/>
                  </a:cubicBezTo>
                  <a:cubicBezTo>
                    <a:pt x="752" y="3573"/>
                    <a:pt x="2586" y="644"/>
                    <a:pt x="5515" y="644"/>
                  </a:cubicBezTo>
                  <a:cubicBezTo>
                    <a:pt x="8444" y="644"/>
                    <a:pt x="10278" y="3597"/>
                    <a:pt x="10278" y="3621"/>
                  </a:cubicBezTo>
                  <a:cubicBezTo>
                    <a:pt x="10324" y="3713"/>
                    <a:pt x="10420" y="3765"/>
                    <a:pt x="10527" y="3765"/>
                  </a:cubicBezTo>
                  <a:cubicBezTo>
                    <a:pt x="10585" y="3765"/>
                    <a:pt x="10647" y="3750"/>
                    <a:pt x="10706" y="3716"/>
                  </a:cubicBezTo>
                  <a:cubicBezTo>
                    <a:pt x="10873" y="3621"/>
                    <a:pt x="10921" y="3430"/>
                    <a:pt x="10826" y="3287"/>
                  </a:cubicBezTo>
                  <a:cubicBezTo>
                    <a:pt x="10754" y="3144"/>
                    <a:pt x="8777" y="1"/>
                    <a:pt x="55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1" name="Google Shape;11791;p96"/>
          <p:cNvGrpSpPr/>
          <p:nvPr/>
        </p:nvGrpSpPr>
        <p:grpSpPr>
          <a:xfrm>
            <a:off x="4825574" y="2329644"/>
            <a:ext cx="255981" cy="349566"/>
            <a:chOff x="3986525" y="2792650"/>
            <a:chExt cx="197075" cy="268175"/>
          </a:xfrm>
        </p:grpSpPr>
        <p:sp>
          <p:nvSpPr>
            <p:cNvPr id="11792" name="Google Shape;11792;p96"/>
            <p:cNvSpPr/>
            <p:nvPr/>
          </p:nvSpPr>
          <p:spPr>
            <a:xfrm>
              <a:off x="4028775" y="2982725"/>
              <a:ext cx="111325" cy="15600"/>
            </a:xfrm>
            <a:custGeom>
              <a:avLst/>
              <a:gdLst/>
              <a:ahLst/>
              <a:cxnLst/>
              <a:rect l="l" t="t" r="r" b="b"/>
              <a:pathLst>
                <a:path w="4453" h="624" extrusionOk="0">
                  <a:moveTo>
                    <a:pt x="316" y="1"/>
                  </a:moveTo>
                  <a:cubicBezTo>
                    <a:pt x="172" y="1"/>
                    <a:pt x="70" y="113"/>
                    <a:pt x="48" y="266"/>
                  </a:cubicBezTo>
                  <a:cubicBezTo>
                    <a:pt x="1" y="456"/>
                    <a:pt x="144" y="623"/>
                    <a:pt x="334" y="623"/>
                  </a:cubicBezTo>
                  <a:lnTo>
                    <a:pt x="4121" y="623"/>
                  </a:lnTo>
                  <a:cubicBezTo>
                    <a:pt x="4287" y="623"/>
                    <a:pt x="4430" y="504"/>
                    <a:pt x="4430" y="337"/>
                  </a:cubicBezTo>
                  <a:cubicBezTo>
                    <a:pt x="4453" y="159"/>
                    <a:pt x="4329" y="2"/>
                    <a:pt x="4157" y="2"/>
                  </a:cubicBezTo>
                  <a:cubicBezTo>
                    <a:pt x="4145" y="2"/>
                    <a:pt x="4133" y="2"/>
                    <a:pt x="4121" y="4"/>
                  </a:cubicBezTo>
                  <a:lnTo>
                    <a:pt x="358" y="4"/>
                  </a:lnTo>
                  <a:cubicBezTo>
                    <a:pt x="344" y="2"/>
                    <a:pt x="330"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96"/>
            <p:cNvSpPr/>
            <p:nvPr/>
          </p:nvSpPr>
          <p:spPr>
            <a:xfrm>
              <a:off x="4029375" y="3013700"/>
              <a:ext cx="113375" cy="47125"/>
            </a:xfrm>
            <a:custGeom>
              <a:avLst/>
              <a:gdLst/>
              <a:ahLst/>
              <a:cxnLst/>
              <a:rect l="l" t="t" r="r" b="b"/>
              <a:pathLst>
                <a:path w="4535" h="1885" extrusionOk="0">
                  <a:moveTo>
                    <a:pt x="4118" y="1"/>
                  </a:moveTo>
                  <a:cubicBezTo>
                    <a:pt x="4103" y="1"/>
                    <a:pt x="4088" y="2"/>
                    <a:pt x="4073" y="3"/>
                  </a:cubicBezTo>
                  <a:lnTo>
                    <a:pt x="334" y="3"/>
                  </a:lnTo>
                  <a:cubicBezTo>
                    <a:pt x="167" y="3"/>
                    <a:pt x="48" y="122"/>
                    <a:pt x="24" y="265"/>
                  </a:cubicBezTo>
                  <a:cubicBezTo>
                    <a:pt x="1" y="456"/>
                    <a:pt x="144" y="622"/>
                    <a:pt x="310" y="622"/>
                  </a:cubicBezTo>
                  <a:lnTo>
                    <a:pt x="667" y="622"/>
                  </a:lnTo>
                  <a:cubicBezTo>
                    <a:pt x="810" y="1337"/>
                    <a:pt x="1430" y="1861"/>
                    <a:pt x="2168" y="1885"/>
                  </a:cubicBezTo>
                  <a:cubicBezTo>
                    <a:pt x="2620" y="1885"/>
                    <a:pt x="3049" y="1718"/>
                    <a:pt x="3358" y="1361"/>
                  </a:cubicBezTo>
                  <a:cubicBezTo>
                    <a:pt x="3525" y="1146"/>
                    <a:pt x="3668" y="908"/>
                    <a:pt x="3740" y="622"/>
                  </a:cubicBezTo>
                  <a:lnTo>
                    <a:pt x="4073" y="622"/>
                  </a:lnTo>
                  <a:cubicBezTo>
                    <a:pt x="4088" y="624"/>
                    <a:pt x="4103" y="625"/>
                    <a:pt x="4118" y="625"/>
                  </a:cubicBezTo>
                  <a:cubicBezTo>
                    <a:pt x="4534" y="625"/>
                    <a:pt x="4534" y="1"/>
                    <a:pt x="4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96"/>
            <p:cNvSpPr/>
            <p:nvPr/>
          </p:nvSpPr>
          <p:spPr>
            <a:xfrm>
              <a:off x="3986525" y="2792650"/>
              <a:ext cx="197075" cy="174100"/>
            </a:xfrm>
            <a:custGeom>
              <a:avLst/>
              <a:gdLst/>
              <a:ahLst/>
              <a:cxnLst/>
              <a:rect l="l" t="t" r="r" b="b"/>
              <a:pathLst>
                <a:path w="7883" h="6964" extrusionOk="0">
                  <a:moveTo>
                    <a:pt x="5197" y="3764"/>
                  </a:moveTo>
                  <a:cubicBezTo>
                    <a:pt x="5435" y="3764"/>
                    <a:pt x="5642" y="4079"/>
                    <a:pt x="5406" y="4297"/>
                  </a:cubicBezTo>
                  <a:lnTo>
                    <a:pt x="4787" y="4940"/>
                  </a:lnTo>
                  <a:cubicBezTo>
                    <a:pt x="4727" y="4999"/>
                    <a:pt x="4644" y="5029"/>
                    <a:pt x="4560" y="5029"/>
                  </a:cubicBezTo>
                  <a:cubicBezTo>
                    <a:pt x="4477" y="5029"/>
                    <a:pt x="4394" y="4999"/>
                    <a:pt x="4334" y="4940"/>
                  </a:cubicBezTo>
                  <a:lnTo>
                    <a:pt x="3929" y="4535"/>
                  </a:lnTo>
                  <a:lnTo>
                    <a:pt x="3525" y="4940"/>
                  </a:lnTo>
                  <a:cubicBezTo>
                    <a:pt x="3465" y="4999"/>
                    <a:pt x="3388" y="5029"/>
                    <a:pt x="3307" y="5029"/>
                  </a:cubicBezTo>
                  <a:cubicBezTo>
                    <a:pt x="3227" y="5029"/>
                    <a:pt x="3144" y="4999"/>
                    <a:pt x="3072" y="4940"/>
                  </a:cubicBezTo>
                  <a:lnTo>
                    <a:pt x="2453" y="4297"/>
                  </a:lnTo>
                  <a:cubicBezTo>
                    <a:pt x="2235" y="4079"/>
                    <a:pt x="2432" y="3764"/>
                    <a:pt x="2676" y="3764"/>
                  </a:cubicBezTo>
                  <a:cubicBezTo>
                    <a:pt x="2752" y="3764"/>
                    <a:pt x="2832" y="3795"/>
                    <a:pt x="2905" y="3868"/>
                  </a:cubicBezTo>
                  <a:lnTo>
                    <a:pt x="3310" y="4273"/>
                  </a:lnTo>
                  <a:lnTo>
                    <a:pt x="3715" y="3868"/>
                  </a:lnTo>
                  <a:cubicBezTo>
                    <a:pt x="3775" y="3809"/>
                    <a:pt x="3852" y="3779"/>
                    <a:pt x="3932" y="3779"/>
                  </a:cubicBezTo>
                  <a:cubicBezTo>
                    <a:pt x="4013" y="3779"/>
                    <a:pt x="4096" y="3809"/>
                    <a:pt x="4168" y="3868"/>
                  </a:cubicBezTo>
                  <a:lnTo>
                    <a:pt x="4572" y="4273"/>
                  </a:lnTo>
                  <a:lnTo>
                    <a:pt x="4977" y="3868"/>
                  </a:lnTo>
                  <a:cubicBezTo>
                    <a:pt x="5045" y="3795"/>
                    <a:pt x="5122" y="3764"/>
                    <a:pt x="5197" y="3764"/>
                  </a:cubicBezTo>
                  <a:close/>
                  <a:moveTo>
                    <a:pt x="3935" y="1"/>
                  </a:moveTo>
                  <a:cubicBezTo>
                    <a:pt x="2954" y="1"/>
                    <a:pt x="1977" y="419"/>
                    <a:pt x="1286" y="1248"/>
                  </a:cubicBezTo>
                  <a:cubicBezTo>
                    <a:pt x="0" y="2796"/>
                    <a:pt x="286" y="5106"/>
                    <a:pt x="1953" y="6273"/>
                  </a:cubicBezTo>
                  <a:cubicBezTo>
                    <a:pt x="2167" y="6440"/>
                    <a:pt x="2334" y="6678"/>
                    <a:pt x="2358" y="6964"/>
                  </a:cubicBezTo>
                  <a:lnTo>
                    <a:pt x="5501" y="6964"/>
                  </a:lnTo>
                  <a:cubicBezTo>
                    <a:pt x="5549" y="6678"/>
                    <a:pt x="5715" y="6416"/>
                    <a:pt x="5930" y="6273"/>
                  </a:cubicBezTo>
                  <a:cubicBezTo>
                    <a:pt x="7668" y="5035"/>
                    <a:pt x="7883" y="2511"/>
                    <a:pt x="6382" y="1010"/>
                  </a:cubicBezTo>
                  <a:cubicBezTo>
                    <a:pt x="5696" y="336"/>
                    <a:pt x="4814" y="1"/>
                    <a:pt x="3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5" name="Google Shape;11795;p96"/>
          <p:cNvGrpSpPr/>
          <p:nvPr/>
        </p:nvGrpSpPr>
        <p:grpSpPr>
          <a:xfrm>
            <a:off x="4025939" y="2329970"/>
            <a:ext cx="348820" cy="349240"/>
            <a:chOff x="3370900" y="2792900"/>
            <a:chExt cx="268550" cy="267925"/>
          </a:xfrm>
        </p:grpSpPr>
        <p:sp>
          <p:nvSpPr>
            <p:cNvPr id="11796" name="Google Shape;11796;p96"/>
            <p:cNvSpPr/>
            <p:nvPr/>
          </p:nvSpPr>
          <p:spPr>
            <a:xfrm>
              <a:off x="3418525" y="2792900"/>
              <a:ext cx="172700" cy="267925"/>
            </a:xfrm>
            <a:custGeom>
              <a:avLst/>
              <a:gdLst/>
              <a:ahLst/>
              <a:cxnLst/>
              <a:rect l="l" t="t" r="r" b="b"/>
              <a:pathLst>
                <a:path w="6908" h="10717" extrusionOk="0">
                  <a:moveTo>
                    <a:pt x="3454" y="0"/>
                  </a:moveTo>
                  <a:cubicBezTo>
                    <a:pt x="1549" y="0"/>
                    <a:pt x="1" y="1548"/>
                    <a:pt x="1" y="3453"/>
                  </a:cubicBezTo>
                  <a:lnTo>
                    <a:pt x="1" y="7883"/>
                  </a:lnTo>
                  <a:cubicBezTo>
                    <a:pt x="1" y="8049"/>
                    <a:pt x="144" y="8192"/>
                    <a:pt x="311" y="8192"/>
                  </a:cubicBezTo>
                  <a:lnTo>
                    <a:pt x="954" y="8192"/>
                  </a:lnTo>
                  <a:cubicBezTo>
                    <a:pt x="1120" y="8192"/>
                    <a:pt x="1263" y="8049"/>
                    <a:pt x="1263" y="7883"/>
                  </a:cubicBezTo>
                  <a:lnTo>
                    <a:pt x="1263" y="4096"/>
                  </a:lnTo>
                  <a:cubicBezTo>
                    <a:pt x="1263" y="3930"/>
                    <a:pt x="1120" y="3787"/>
                    <a:pt x="954" y="3787"/>
                  </a:cubicBezTo>
                  <a:lnTo>
                    <a:pt x="644" y="3787"/>
                  </a:lnTo>
                  <a:lnTo>
                    <a:pt x="644" y="3453"/>
                  </a:lnTo>
                  <a:cubicBezTo>
                    <a:pt x="644" y="1905"/>
                    <a:pt x="1906" y="643"/>
                    <a:pt x="3478" y="643"/>
                  </a:cubicBezTo>
                  <a:cubicBezTo>
                    <a:pt x="5026" y="643"/>
                    <a:pt x="6312" y="1905"/>
                    <a:pt x="6312" y="3453"/>
                  </a:cubicBezTo>
                  <a:lnTo>
                    <a:pt x="6312" y="3787"/>
                  </a:lnTo>
                  <a:lnTo>
                    <a:pt x="6002" y="3787"/>
                  </a:lnTo>
                  <a:cubicBezTo>
                    <a:pt x="5812" y="3787"/>
                    <a:pt x="5669" y="3930"/>
                    <a:pt x="5669" y="4096"/>
                  </a:cubicBezTo>
                  <a:lnTo>
                    <a:pt x="5669" y="7883"/>
                  </a:lnTo>
                  <a:cubicBezTo>
                    <a:pt x="5669" y="8049"/>
                    <a:pt x="5812" y="8192"/>
                    <a:pt x="6002" y="8192"/>
                  </a:cubicBezTo>
                  <a:lnTo>
                    <a:pt x="6312" y="8192"/>
                  </a:lnTo>
                  <a:lnTo>
                    <a:pt x="6312" y="8526"/>
                  </a:lnTo>
                  <a:cubicBezTo>
                    <a:pt x="6312" y="9026"/>
                    <a:pt x="5883" y="9454"/>
                    <a:pt x="5359" y="9454"/>
                  </a:cubicBezTo>
                  <a:lnTo>
                    <a:pt x="4978" y="9454"/>
                  </a:lnTo>
                  <a:cubicBezTo>
                    <a:pt x="4864" y="9089"/>
                    <a:pt x="4532" y="8834"/>
                    <a:pt x="4148" y="8834"/>
                  </a:cubicBezTo>
                  <a:cubicBezTo>
                    <a:pt x="4131" y="8834"/>
                    <a:pt x="4114" y="8834"/>
                    <a:pt x="4097" y="8835"/>
                  </a:cubicBezTo>
                  <a:lnTo>
                    <a:pt x="3478" y="8835"/>
                  </a:lnTo>
                  <a:cubicBezTo>
                    <a:pt x="2216" y="8835"/>
                    <a:pt x="2216" y="10717"/>
                    <a:pt x="3478" y="10717"/>
                  </a:cubicBezTo>
                  <a:lnTo>
                    <a:pt x="4097" y="10717"/>
                  </a:lnTo>
                  <a:cubicBezTo>
                    <a:pt x="4502" y="10717"/>
                    <a:pt x="4859" y="10455"/>
                    <a:pt x="4978" y="10074"/>
                  </a:cubicBezTo>
                  <a:lnTo>
                    <a:pt x="5359" y="10074"/>
                  </a:lnTo>
                  <a:cubicBezTo>
                    <a:pt x="6217" y="10074"/>
                    <a:pt x="6907" y="9383"/>
                    <a:pt x="6907" y="8526"/>
                  </a:cubicBezTo>
                  <a:lnTo>
                    <a:pt x="6907" y="3453"/>
                  </a:lnTo>
                  <a:cubicBezTo>
                    <a:pt x="6907" y="1548"/>
                    <a:pt x="5359" y="0"/>
                    <a:pt x="3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96"/>
            <p:cNvSpPr/>
            <p:nvPr/>
          </p:nvSpPr>
          <p:spPr>
            <a:xfrm>
              <a:off x="3607275" y="2900650"/>
              <a:ext cx="32175" cy="83975"/>
            </a:xfrm>
            <a:custGeom>
              <a:avLst/>
              <a:gdLst/>
              <a:ahLst/>
              <a:cxnLst/>
              <a:rect l="l" t="t" r="r" b="b"/>
              <a:pathLst>
                <a:path w="1287" h="3359" extrusionOk="0">
                  <a:moveTo>
                    <a:pt x="119" y="1"/>
                  </a:moveTo>
                  <a:cubicBezTo>
                    <a:pt x="72" y="1"/>
                    <a:pt x="48" y="1"/>
                    <a:pt x="0" y="24"/>
                  </a:cubicBezTo>
                  <a:lnTo>
                    <a:pt x="0" y="3358"/>
                  </a:lnTo>
                  <a:lnTo>
                    <a:pt x="119" y="3358"/>
                  </a:lnTo>
                  <a:cubicBezTo>
                    <a:pt x="977" y="3358"/>
                    <a:pt x="1286" y="2525"/>
                    <a:pt x="1286" y="1668"/>
                  </a:cubicBezTo>
                  <a:cubicBezTo>
                    <a:pt x="1286" y="786"/>
                    <a:pt x="977"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96"/>
            <p:cNvSpPr/>
            <p:nvPr/>
          </p:nvSpPr>
          <p:spPr>
            <a:xfrm>
              <a:off x="3370900" y="2900050"/>
              <a:ext cx="32175" cy="84575"/>
            </a:xfrm>
            <a:custGeom>
              <a:avLst/>
              <a:gdLst/>
              <a:ahLst/>
              <a:cxnLst/>
              <a:rect l="l" t="t" r="r" b="b"/>
              <a:pathLst>
                <a:path w="1287" h="3383" extrusionOk="0">
                  <a:moveTo>
                    <a:pt x="1144" y="1"/>
                  </a:moveTo>
                  <a:cubicBezTo>
                    <a:pt x="310" y="1"/>
                    <a:pt x="1" y="834"/>
                    <a:pt x="1" y="1692"/>
                  </a:cubicBezTo>
                  <a:cubicBezTo>
                    <a:pt x="1" y="2549"/>
                    <a:pt x="310" y="3382"/>
                    <a:pt x="1144" y="3382"/>
                  </a:cubicBezTo>
                  <a:cubicBezTo>
                    <a:pt x="1215" y="3382"/>
                    <a:pt x="1239" y="3382"/>
                    <a:pt x="1287" y="3359"/>
                  </a:cubicBezTo>
                  <a:lnTo>
                    <a:pt x="1287" y="25"/>
                  </a:lnTo>
                  <a:cubicBezTo>
                    <a:pt x="1239" y="25"/>
                    <a:pt x="1192"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9" name="Google Shape;11799;p96"/>
          <p:cNvGrpSpPr/>
          <p:nvPr/>
        </p:nvGrpSpPr>
        <p:grpSpPr>
          <a:xfrm>
            <a:off x="3239487" y="2329188"/>
            <a:ext cx="371226" cy="349794"/>
            <a:chOff x="2765425" y="2792300"/>
            <a:chExt cx="285800" cy="268350"/>
          </a:xfrm>
        </p:grpSpPr>
        <p:sp>
          <p:nvSpPr>
            <p:cNvPr id="11800" name="Google Shape;11800;p96"/>
            <p:cNvSpPr/>
            <p:nvPr/>
          </p:nvSpPr>
          <p:spPr>
            <a:xfrm>
              <a:off x="2945225" y="2792300"/>
              <a:ext cx="106000" cy="110800"/>
            </a:xfrm>
            <a:custGeom>
              <a:avLst/>
              <a:gdLst/>
              <a:ahLst/>
              <a:cxnLst/>
              <a:rect l="l" t="t" r="r" b="b"/>
              <a:pathLst>
                <a:path w="4240" h="4432" extrusionOk="0">
                  <a:moveTo>
                    <a:pt x="334" y="0"/>
                  </a:moveTo>
                  <a:cubicBezTo>
                    <a:pt x="143" y="0"/>
                    <a:pt x="0" y="143"/>
                    <a:pt x="0" y="334"/>
                  </a:cubicBezTo>
                  <a:lnTo>
                    <a:pt x="0" y="4120"/>
                  </a:lnTo>
                  <a:cubicBezTo>
                    <a:pt x="0" y="4215"/>
                    <a:pt x="48" y="4311"/>
                    <a:pt x="143" y="4382"/>
                  </a:cubicBezTo>
                  <a:cubicBezTo>
                    <a:pt x="188" y="4412"/>
                    <a:pt x="250" y="4432"/>
                    <a:pt x="314" y="4432"/>
                  </a:cubicBezTo>
                  <a:cubicBezTo>
                    <a:pt x="353" y="4432"/>
                    <a:pt x="393" y="4424"/>
                    <a:pt x="429" y="4406"/>
                  </a:cubicBezTo>
                  <a:lnTo>
                    <a:pt x="4001" y="3120"/>
                  </a:lnTo>
                  <a:cubicBezTo>
                    <a:pt x="4168" y="3072"/>
                    <a:pt x="4239" y="2882"/>
                    <a:pt x="4168" y="2715"/>
                  </a:cubicBezTo>
                  <a:cubicBezTo>
                    <a:pt x="3573" y="1096"/>
                    <a:pt x="2049" y="24"/>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96"/>
            <p:cNvSpPr/>
            <p:nvPr/>
          </p:nvSpPr>
          <p:spPr>
            <a:xfrm>
              <a:off x="2765425" y="2855400"/>
              <a:ext cx="263000" cy="205250"/>
            </a:xfrm>
            <a:custGeom>
              <a:avLst/>
              <a:gdLst/>
              <a:ahLst/>
              <a:cxnLst/>
              <a:rect l="l" t="t" r="r" b="b"/>
              <a:pathLst>
                <a:path w="10520" h="8210" extrusionOk="0">
                  <a:moveTo>
                    <a:pt x="5621" y="1"/>
                  </a:moveTo>
                  <a:lnTo>
                    <a:pt x="5621" y="24"/>
                  </a:lnTo>
                  <a:cubicBezTo>
                    <a:pt x="1620" y="24"/>
                    <a:pt x="0" y="5168"/>
                    <a:pt x="3287" y="7455"/>
                  </a:cubicBezTo>
                  <a:cubicBezTo>
                    <a:pt x="4035" y="7979"/>
                    <a:pt x="4837" y="8210"/>
                    <a:pt x="5612" y="8210"/>
                  </a:cubicBezTo>
                  <a:cubicBezTo>
                    <a:pt x="8217" y="8210"/>
                    <a:pt x="10519" y="5597"/>
                    <a:pt x="9455" y="2715"/>
                  </a:cubicBezTo>
                  <a:cubicBezTo>
                    <a:pt x="9400" y="2587"/>
                    <a:pt x="9288" y="2501"/>
                    <a:pt x="9164" y="2501"/>
                  </a:cubicBezTo>
                  <a:cubicBezTo>
                    <a:pt x="9126" y="2501"/>
                    <a:pt x="9088" y="2509"/>
                    <a:pt x="9050" y="2525"/>
                  </a:cubicBezTo>
                  <a:lnTo>
                    <a:pt x="5930" y="3644"/>
                  </a:lnTo>
                  <a:lnTo>
                    <a:pt x="5930" y="334"/>
                  </a:lnTo>
                  <a:cubicBezTo>
                    <a:pt x="5930" y="144"/>
                    <a:pt x="5787" y="1"/>
                    <a:pt x="5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2" name="Google Shape;11802;p96"/>
          <p:cNvGrpSpPr/>
          <p:nvPr/>
        </p:nvGrpSpPr>
        <p:grpSpPr>
          <a:xfrm>
            <a:off x="2552791" y="2329123"/>
            <a:ext cx="323816" cy="350088"/>
            <a:chOff x="2236750" y="2792250"/>
            <a:chExt cx="249300" cy="268575"/>
          </a:xfrm>
        </p:grpSpPr>
        <p:sp>
          <p:nvSpPr>
            <p:cNvPr id="11803" name="Google Shape;11803;p96"/>
            <p:cNvSpPr/>
            <p:nvPr/>
          </p:nvSpPr>
          <p:spPr>
            <a:xfrm>
              <a:off x="2246275" y="2792250"/>
              <a:ext cx="239775" cy="205475"/>
            </a:xfrm>
            <a:custGeom>
              <a:avLst/>
              <a:gdLst/>
              <a:ahLst/>
              <a:cxnLst/>
              <a:rect l="l" t="t" r="r" b="b"/>
              <a:pathLst>
                <a:path w="9591" h="8219" extrusionOk="0">
                  <a:moveTo>
                    <a:pt x="4087" y="1937"/>
                  </a:moveTo>
                  <a:cubicBezTo>
                    <a:pt x="4198" y="1937"/>
                    <a:pt x="4311" y="1991"/>
                    <a:pt x="4382" y="2098"/>
                  </a:cubicBezTo>
                  <a:lnTo>
                    <a:pt x="4858" y="3074"/>
                  </a:lnTo>
                  <a:lnTo>
                    <a:pt x="5930" y="3217"/>
                  </a:lnTo>
                  <a:cubicBezTo>
                    <a:pt x="6192" y="3265"/>
                    <a:pt x="6287" y="3574"/>
                    <a:pt x="6121" y="3765"/>
                  </a:cubicBezTo>
                  <a:lnTo>
                    <a:pt x="5335" y="4527"/>
                  </a:lnTo>
                  <a:lnTo>
                    <a:pt x="5525" y="5599"/>
                  </a:lnTo>
                  <a:cubicBezTo>
                    <a:pt x="5525" y="5694"/>
                    <a:pt x="5478" y="5813"/>
                    <a:pt x="5382" y="5884"/>
                  </a:cubicBezTo>
                  <a:cubicBezTo>
                    <a:pt x="5330" y="5924"/>
                    <a:pt x="5270" y="5941"/>
                    <a:pt x="5207" y="5941"/>
                  </a:cubicBezTo>
                  <a:cubicBezTo>
                    <a:pt x="5156" y="5941"/>
                    <a:pt x="5102" y="5930"/>
                    <a:pt x="5049" y="5908"/>
                  </a:cubicBezTo>
                  <a:lnTo>
                    <a:pt x="4096" y="5408"/>
                  </a:lnTo>
                  <a:lnTo>
                    <a:pt x="3120" y="5908"/>
                  </a:lnTo>
                  <a:cubicBezTo>
                    <a:pt x="3077" y="5930"/>
                    <a:pt x="3030" y="5941"/>
                    <a:pt x="2981" y="5941"/>
                  </a:cubicBezTo>
                  <a:cubicBezTo>
                    <a:pt x="2922" y="5941"/>
                    <a:pt x="2863" y="5924"/>
                    <a:pt x="2810" y="5884"/>
                  </a:cubicBezTo>
                  <a:cubicBezTo>
                    <a:pt x="2715" y="5813"/>
                    <a:pt x="2667" y="5694"/>
                    <a:pt x="2667" y="5599"/>
                  </a:cubicBezTo>
                  <a:lnTo>
                    <a:pt x="2858" y="4527"/>
                  </a:lnTo>
                  <a:lnTo>
                    <a:pt x="2072" y="3765"/>
                  </a:lnTo>
                  <a:cubicBezTo>
                    <a:pt x="2001" y="3670"/>
                    <a:pt x="1953" y="3551"/>
                    <a:pt x="2001" y="3432"/>
                  </a:cubicBezTo>
                  <a:cubicBezTo>
                    <a:pt x="2048" y="3313"/>
                    <a:pt x="2144" y="3241"/>
                    <a:pt x="2263" y="3217"/>
                  </a:cubicBezTo>
                  <a:lnTo>
                    <a:pt x="3334" y="3074"/>
                  </a:lnTo>
                  <a:lnTo>
                    <a:pt x="3811" y="2098"/>
                  </a:lnTo>
                  <a:cubicBezTo>
                    <a:pt x="3870" y="1991"/>
                    <a:pt x="3977" y="1937"/>
                    <a:pt x="4087" y="1937"/>
                  </a:cubicBezTo>
                  <a:close/>
                  <a:moveTo>
                    <a:pt x="4141" y="0"/>
                  </a:moveTo>
                  <a:cubicBezTo>
                    <a:pt x="2026" y="0"/>
                    <a:pt x="0" y="1642"/>
                    <a:pt x="0" y="4122"/>
                  </a:cubicBezTo>
                  <a:cubicBezTo>
                    <a:pt x="0" y="6385"/>
                    <a:pt x="1834" y="8218"/>
                    <a:pt x="4096" y="8218"/>
                  </a:cubicBezTo>
                  <a:cubicBezTo>
                    <a:pt x="4106" y="8218"/>
                    <a:pt x="4116" y="8218"/>
                    <a:pt x="4126" y="8218"/>
                  </a:cubicBezTo>
                  <a:cubicBezTo>
                    <a:pt x="7774" y="8218"/>
                    <a:pt x="9591" y="3806"/>
                    <a:pt x="7026" y="1217"/>
                  </a:cubicBezTo>
                  <a:cubicBezTo>
                    <a:pt x="6185" y="377"/>
                    <a:pt x="5153" y="0"/>
                    <a:pt x="4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96"/>
            <p:cNvSpPr/>
            <p:nvPr/>
          </p:nvSpPr>
          <p:spPr>
            <a:xfrm>
              <a:off x="2320700" y="2866125"/>
              <a:ext cx="55975" cy="52400"/>
            </a:xfrm>
            <a:custGeom>
              <a:avLst/>
              <a:gdLst/>
              <a:ahLst/>
              <a:cxnLst/>
              <a:rect l="l" t="t" r="r" b="b"/>
              <a:pathLst>
                <a:path w="2239" h="2096" extrusionOk="0">
                  <a:moveTo>
                    <a:pt x="1119" y="0"/>
                  </a:moveTo>
                  <a:lnTo>
                    <a:pt x="834" y="548"/>
                  </a:lnTo>
                  <a:cubicBezTo>
                    <a:pt x="786" y="643"/>
                    <a:pt x="715" y="691"/>
                    <a:pt x="595" y="715"/>
                  </a:cubicBezTo>
                  <a:lnTo>
                    <a:pt x="0" y="810"/>
                  </a:lnTo>
                  <a:lnTo>
                    <a:pt x="453" y="1239"/>
                  </a:lnTo>
                  <a:cubicBezTo>
                    <a:pt x="524" y="1310"/>
                    <a:pt x="548" y="1405"/>
                    <a:pt x="548" y="1501"/>
                  </a:cubicBezTo>
                  <a:lnTo>
                    <a:pt x="524" y="1501"/>
                  </a:lnTo>
                  <a:lnTo>
                    <a:pt x="429" y="2096"/>
                  </a:lnTo>
                  <a:lnTo>
                    <a:pt x="976" y="1810"/>
                  </a:lnTo>
                  <a:cubicBezTo>
                    <a:pt x="1000" y="1786"/>
                    <a:pt x="1048" y="1763"/>
                    <a:pt x="1119" y="1763"/>
                  </a:cubicBezTo>
                  <a:cubicBezTo>
                    <a:pt x="1167" y="1763"/>
                    <a:pt x="1215" y="1786"/>
                    <a:pt x="1262" y="1810"/>
                  </a:cubicBezTo>
                  <a:lnTo>
                    <a:pt x="1810" y="2096"/>
                  </a:lnTo>
                  <a:lnTo>
                    <a:pt x="1691" y="1501"/>
                  </a:lnTo>
                  <a:cubicBezTo>
                    <a:pt x="1691" y="1405"/>
                    <a:pt x="1715" y="1310"/>
                    <a:pt x="1786" y="1239"/>
                  </a:cubicBezTo>
                  <a:lnTo>
                    <a:pt x="2239" y="810"/>
                  </a:lnTo>
                  <a:lnTo>
                    <a:pt x="1619" y="715"/>
                  </a:lnTo>
                  <a:cubicBezTo>
                    <a:pt x="1524" y="691"/>
                    <a:pt x="1429" y="643"/>
                    <a:pt x="1381" y="548"/>
                  </a:cubicBezTo>
                  <a:lnTo>
                    <a:pt x="111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96"/>
            <p:cNvSpPr/>
            <p:nvPr/>
          </p:nvSpPr>
          <p:spPr>
            <a:xfrm>
              <a:off x="2236750" y="2973275"/>
              <a:ext cx="92900" cy="87550"/>
            </a:xfrm>
            <a:custGeom>
              <a:avLst/>
              <a:gdLst/>
              <a:ahLst/>
              <a:cxnLst/>
              <a:rect l="l" t="t" r="r" b="b"/>
              <a:pathLst>
                <a:path w="3716" h="3502" extrusionOk="0">
                  <a:moveTo>
                    <a:pt x="953" y="1"/>
                  </a:moveTo>
                  <a:lnTo>
                    <a:pt x="72" y="2025"/>
                  </a:lnTo>
                  <a:cubicBezTo>
                    <a:pt x="0" y="2144"/>
                    <a:pt x="24" y="2287"/>
                    <a:pt x="119" y="2359"/>
                  </a:cubicBezTo>
                  <a:lnTo>
                    <a:pt x="95" y="2382"/>
                  </a:lnTo>
                  <a:cubicBezTo>
                    <a:pt x="164" y="2434"/>
                    <a:pt x="245" y="2473"/>
                    <a:pt x="330" y="2473"/>
                  </a:cubicBezTo>
                  <a:cubicBezTo>
                    <a:pt x="362" y="2473"/>
                    <a:pt x="396" y="2467"/>
                    <a:pt x="429" y="2454"/>
                  </a:cubicBezTo>
                  <a:lnTo>
                    <a:pt x="1786" y="2001"/>
                  </a:lnTo>
                  <a:lnTo>
                    <a:pt x="2334" y="3311"/>
                  </a:lnTo>
                  <a:cubicBezTo>
                    <a:pt x="2405" y="3406"/>
                    <a:pt x="2501" y="3478"/>
                    <a:pt x="2644" y="3502"/>
                  </a:cubicBezTo>
                  <a:cubicBezTo>
                    <a:pt x="2763" y="3502"/>
                    <a:pt x="2882" y="3430"/>
                    <a:pt x="2929" y="3311"/>
                  </a:cubicBezTo>
                  <a:lnTo>
                    <a:pt x="3715" y="1549"/>
                  </a:lnTo>
                  <a:cubicBezTo>
                    <a:pt x="2644" y="1358"/>
                    <a:pt x="1667" y="81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96"/>
            <p:cNvSpPr/>
            <p:nvPr/>
          </p:nvSpPr>
          <p:spPr>
            <a:xfrm>
              <a:off x="2368325" y="2973875"/>
              <a:ext cx="92900" cy="86950"/>
            </a:xfrm>
            <a:custGeom>
              <a:avLst/>
              <a:gdLst/>
              <a:ahLst/>
              <a:cxnLst/>
              <a:rect l="l" t="t" r="r" b="b"/>
              <a:pathLst>
                <a:path w="3716" h="3478" extrusionOk="0">
                  <a:moveTo>
                    <a:pt x="2763" y="1"/>
                  </a:moveTo>
                  <a:cubicBezTo>
                    <a:pt x="2048" y="810"/>
                    <a:pt x="1072" y="1334"/>
                    <a:pt x="0" y="1525"/>
                  </a:cubicBezTo>
                  <a:lnTo>
                    <a:pt x="762" y="3287"/>
                  </a:lnTo>
                  <a:cubicBezTo>
                    <a:pt x="810" y="3406"/>
                    <a:pt x="929" y="3478"/>
                    <a:pt x="1048" y="3478"/>
                  </a:cubicBezTo>
                  <a:cubicBezTo>
                    <a:pt x="1167" y="3454"/>
                    <a:pt x="1286" y="3382"/>
                    <a:pt x="1358" y="3287"/>
                  </a:cubicBezTo>
                  <a:lnTo>
                    <a:pt x="1905" y="1977"/>
                  </a:lnTo>
                  <a:lnTo>
                    <a:pt x="3263" y="2430"/>
                  </a:lnTo>
                  <a:cubicBezTo>
                    <a:pt x="3296" y="2443"/>
                    <a:pt x="3329" y="2449"/>
                    <a:pt x="3362" y="2449"/>
                  </a:cubicBezTo>
                  <a:cubicBezTo>
                    <a:pt x="3447" y="2449"/>
                    <a:pt x="3528" y="2410"/>
                    <a:pt x="3596" y="2358"/>
                  </a:cubicBezTo>
                  <a:cubicBezTo>
                    <a:pt x="3691" y="2263"/>
                    <a:pt x="3715" y="2120"/>
                    <a:pt x="3644" y="2001"/>
                  </a:cubicBezTo>
                  <a:lnTo>
                    <a:pt x="276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7" name="Google Shape;11807;p96"/>
          <p:cNvGrpSpPr/>
          <p:nvPr/>
        </p:nvGrpSpPr>
        <p:grpSpPr>
          <a:xfrm>
            <a:off x="1771730" y="2329188"/>
            <a:ext cx="348040" cy="350022"/>
            <a:chOff x="1635425" y="2792300"/>
            <a:chExt cx="267950" cy="268525"/>
          </a:xfrm>
        </p:grpSpPr>
        <p:sp>
          <p:nvSpPr>
            <p:cNvPr id="11808" name="Google Shape;11808;p96"/>
            <p:cNvSpPr/>
            <p:nvPr/>
          </p:nvSpPr>
          <p:spPr>
            <a:xfrm>
              <a:off x="1761650" y="2831600"/>
              <a:ext cx="16100" cy="16100"/>
            </a:xfrm>
            <a:custGeom>
              <a:avLst/>
              <a:gdLst/>
              <a:ahLst/>
              <a:cxnLst/>
              <a:rect l="l" t="t" r="r" b="b"/>
              <a:pathLst>
                <a:path w="644" h="644" extrusionOk="0">
                  <a:moveTo>
                    <a:pt x="334" y="0"/>
                  </a:moveTo>
                  <a:cubicBezTo>
                    <a:pt x="143" y="0"/>
                    <a:pt x="0" y="143"/>
                    <a:pt x="0" y="310"/>
                  </a:cubicBezTo>
                  <a:cubicBezTo>
                    <a:pt x="0" y="500"/>
                    <a:pt x="143" y="643"/>
                    <a:pt x="334" y="643"/>
                  </a:cubicBezTo>
                  <a:cubicBezTo>
                    <a:pt x="500" y="643"/>
                    <a:pt x="643" y="500"/>
                    <a:pt x="643" y="310"/>
                  </a:cubicBezTo>
                  <a:cubicBezTo>
                    <a:pt x="643" y="143"/>
                    <a:pt x="50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96"/>
            <p:cNvSpPr/>
            <p:nvPr/>
          </p:nvSpPr>
          <p:spPr>
            <a:xfrm>
              <a:off x="1635425" y="2792300"/>
              <a:ext cx="267950" cy="268525"/>
            </a:xfrm>
            <a:custGeom>
              <a:avLst/>
              <a:gdLst/>
              <a:ahLst/>
              <a:cxnLst/>
              <a:rect l="l" t="t" r="r" b="b"/>
              <a:pathLst>
                <a:path w="10718" h="10741" extrusionOk="0">
                  <a:moveTo>
                    <a:pt x="5376" y="955"/>
                  </a:moveTo>
                  <a:cubicBezTo>
                    <a:pt x="5612" y="955"/>
                    <a:pt x="5854" y="1043"/>
                    <a:pt x="6049" y="1239"/>
                  </a:cubicBezTo>
                  <a:cubicBezTo>
                    <a:pt x="6621" y="1834"/>
                    <a:pt x="6216" y="2834"/>
                    <a:pt x="5383" y="2858"/>
                  </a:cubicBezTo>
                  <a:cubicBezTo>
                    <a:pt x="4835" y="2858"/>
                    <a:pt x="4430" y="2429"/>
                    <a:pt x="4430" y="1882"/>
                  </a:cubicBezTo>
                  <a:cubicBezTo>
                    <a:pt x="4430" y="1322"/>
                    <a:pt x="4892" y="955"/>
                    <a:pt x="5376" y="955"/>
                  </a:cubicBezTo>
                  <a:close/>
                  <a:moveTo>
                    <a:pt x="5335" y="0"/>
                  </a:moveTo>
                  <a:cubicBezTo>
                    <a:pt x="3216" y="0"/>
                    <a:pt x="2692" y="2953"/>
                    <a:pt x="4716" y="3668"/>
                  </a:cubicBezTo>
                  <a:lnTo>
                    <a:pt x="4716" y="8216"/>
                  </a:lnTo>
                  <a:cubicBezTo>
                    <a:pt x="3620" y="8002"/>
                    <a:pt x="2287" y="7478"/>
                    <a:pt x="1930" y="6287"/>
                  </a:cubicBezTo>
                  <a:lnTo>
                    <a:pt x="2168" y="6287"/>
                  </a:lnTo>
                  <a:cubicBezTo>
                    <a:pt x="2188" y="6291"/>
                    <a:pt x="2208" y="6293"/>
                    <a:pt x="2227" y="6293"/>
                  </a:cubicBezTo>
                  <a:cubicBezTo>
                    <a:pt x="2318" y="6293"/>
                    <a:pt x="2390" y="6247"/>
                    <a:pt x="2430" y="6168"/>
                  </a:cubicBezTo>
                  <a:cubicBezTo>
                    <a:pt x="2501" y="6073"/>
                    <a:pt x="2501" y="5954"/>
                    <a:pt x="2430" y="5859"/>
                  </a:cubicBezTo>
                  <a:lnTo>
                    <a:pt x="1572" y="3977"/>
                  </a:lnTo>
                  <a:cubicBezTo>
                    <a:pt x="1501" y="3870"/>
                    <a:pt x="1388" y="3817"/>
                    <a:pt x="1278" y="3817"/>
                  </a:cubicBezTo>
                  <a:cubicBezTo>
                    <a:pt x="1168" y="3817"/>
                    <a:pt x="1060" y="3870"/>
                    <a:pt x="1001" y="3977"/>
                  </a:cubicBezTo>
                  <a:lnTo>
                    <a:pt x="48" y="5859"/>
                  </a:lnTo>
                  <a:cubicBezTo>
                    <a:pt x="1" y="5954"/>
                    <a:pt x="1" y="6073"/>
                    <a:pt x="72" y="6168"/>
                  </a:cubicBezTo>
                  <a:lnTo>
                    <a:pt x="48" y="6168"/>
                  </a:lnTo>
                  <a:cubicBezTo>
                    <a:pt x="88" y="6247"/>
                    <a:pt x="176" y="6293"/>
                    <a:pt x="260" y="6293"/>
                  </a:cubicBezTo>
                  <a:cubicBezTo>
                    <a:pt x="277" y="6293"/>
                    <a:pt x="294" y="6291"/>
                    <a:pt x="310" y="6287"/>
                  </a:cubicBezTo>
                  <a:lnTo>
                    <a:pt x="667" y="6287"/>
                  </a:lnTo>
                  <a:cubicBezTo>
                    <a:pt x="1001" y="8478"/>
                    <a:pt x="2763" y="9240"/>
                    <a:pt x="4287" y="9883"/>
                  </a:cubicBezTo>
                  <a:cubicBezTo>
                    <a:pt x="4549" y="10050"/>
                    <a:pt x="4811" y="10217"/>
                    <a:pt x="5049" y="10407"/>
                  </a:cubicBezTo>
                  <a:cubicBezTo>
                    <a:pt x="5049" y="10574"/>
                    <a:pt x="5168" y="10717"/>
                    <a:pt x="5335" y="10741"/>
                  </a:cubicBezTo>
                  <a:cubicBezTo>
                    <a:pt x="5502" y="10741"/>
                    <a:pt x="5621" y="10669"/>
                    <a:pt x="5668" y="10431"/>
                  </a:cubicBezTo>
                  <a:cubicBezTo>
                    <a:pt x="5692" y="10217"/>
                    <a:pt x="6335" y="9931"/>
                    <a:pt x="6526" y="9836"/>
                  </a:cubicBezTo>
                  <a:cubicBezTo>
                    <a:pt x="8217" y="8978"/>
                    <a:pt x="9717" y="8478"/>
                    <a:pt x="10050" y="6311"/>
                  </a:cubicBezTo>
                  <a:lnTo>
                    <a:pt x="10408" y="6311"/>
                  </a:lnTo>
                  <a:cubicBezTo>
                    <a:pt x="10420" y="6314"/>
                    <a:pt x="10433" y="6316"/>
                    <a:pt x="10446" y="6316"/>
                  </a:cubicBezTo>
                  <a:cubicBezTo>
                    <a:pt x="10533" y="6316"/>
                    <a:pt x="10628" y="6251"/>
                    <a:pt x="10669" y="6168"/>
                  </a:cubicBezTo>
                  <a:cubicBezTo>
                    <a:pt x="10717" y="6097"/>
                    <a:pt x="10717" y="5978"/>
                    <a:pt x="10669" y="5882"/>
                  </a:cubicBezTo>
                  <a:lnTo>
                    <a:pt x="9717" y="4001"/>
                  </a:lnTo>
                  <a:cubicBezTo>
                    <a:pt x="9657" y="3894"/>
                    <a:pt x="9550" y="3840"/>
                    <a:pt x="9443" y="3840"/>
                  </a:cubicBezTo>
                  <a:cubicBezTo>
                    <a:pt x="9336" y="3840"/>
                    <a:pt x="9229" y="3894"/>
                    <a:pt x="9169" y="4001"/>
                  </a:cubicBezTo>
                  <a:lnTo>
                    <a:pt x="8217" y="5882"/>
                  </a:lnTo>
                  <a:cubicBezTo>
                    <a:pt x="8169" y="5978"/>
                    <a:pt x="8169" y="6097"/>
                    <a:pt x="8240" y="6168"/>
                  </a:cubicBezTo>
                  <a:cubicBezTo>
                    <a:pt x="8288" y="6264"/>
                    <a:pt x="8383" y="6335"/>
                    <a:pt x="8502" y="6335"/>
                  </a:cubicBezTo>
                  <a:lnTo>
                    <a:pt x="8741" y="6335"/>
                  </a:lnTo>
                  <a:cubicBezTo>
                    <a:pt x="8479" y="7526"/>
                    <a:pt x="7264" y="7954"/>
                    <a:pt x="5954" y="8216"/>
                  </a:cubicBezTo>
                  <a:lnTo>
                    <a:pt x="5954" y="3668"/>
                  </a:lnTo>
                  <a:cubicBezTo>
                    <a:pt x="7955" y="2953"/>
                    <a:pt x="7455" y="0"/>
                    <a:pt x="5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10" name="Google Shape;11810;p96"/>
          <p:cNvSpPr/>
          <p:nvPr/>
        </p:nvSpPr>
        <p:spPr>
          <a:xfrm>
            <a:off x="1006125" y="2329145"/>
            <a:ext cx="362718" cy="350642"/>
          </a:xfrm>
          <a:custGeom>
            <a:avLst/>
            <a:gdLst/>
            <a:ahLst/>
            <a:cxnLst/>
            <a:rect l="l" t="t" r="r" b="b"/>
            <a:pathLst>
              <a:path w="11170" h="10760" extrusionOk="0">
                <a:moveTo>
                  <a:pt x="9070" y="1"/>
                </a:moveTo>
                <a:cubicBezTo>
                  <a:pt x="8985" y="1"/>
                  <a:pt x="8904" y="40"/>
                  <a:pt x="8835" y="92"/>
                </a:cubicBezTo>
                <a:lnTo>
                  <a:pt x="7359" y="1592"/>
                </a:lnTo>
                <a:cubicBezTo>
                  <a:pt x="7287" y="1663"/>
                  <a:pt x="7264" y="1735"/>
                  <a:pt x="7264" y="1830"/>
                </a:cubicBezTo>
                <a:lnTo>
                  <a:pt x="7383" y="3330"/>
                </a:lnTo>
                <a:lnTo>
                  <a:pt x="7168" y="3545"/>
                </a:lnTo>
                <a:cubicBezTo>
                  <a:pt x="6399" y="2877"/>
                  <a:pt x="5446" y="2548"/>
                  <a:pt x="4494" y="2548"/>
                </a:cubicBezTo>
                <a:cubicBezTo>
                  <a:pt x="3444" y="2548"/>
                  <a:pt x="2395" y="2948"/>
                  <a:pt x="1596" y="3735"/>
                </a:cubicBezTo>
                <a:cubicBezTo>
                  <a:pt x="96" y="5259"/>
                  <a:pt x="0" y="7688"/>
                  <a:pt x="1381" y="9308"/>
                </a:cubicBezTo>
                <a:cubicBezTo>
                  <a:pt x="2199" y="10263"/>
                  <a:pt x="3354" y="10760"/>
                  <a:pt x="4515" y="10760"/>
                </a:cubicBezTo>
                <a:cubicBezTo>
                  <a:pt x="5350" y="10760"/>
                  <a:pt x="6189" y="10503"/>
                  <a:pt x="6906" y="9975"/>
                </a:cubicBezTo>
                <a:cubicBezTo>
                  <a:pt x="8645" y="8712"/>
                  <a:pt x="9121" y="6331"/>
                  <a:pt x="8002" y="4497"/>
                </a:cubicBezTo>
                <a:lnTo>
                  <a:pt x="8002" y="4497"/>
                </a:lnTo>
                <a:lnTo>
                  <a:pt x="7073" y="5426"/>
                </a:lnTo>
                <a:cubicBezTo>
                  <a:pt x="7692" y="6736"/>
                  <a:pt x="7240" y="8284"/>
                  <a:pt x="6025" y="9046"/>
                </a:cubicBezTo>
                <a:cubicBezTo>
                  <a:pt x="5550" y="9338"/>
                  <a:pt x="5021" y="9480"/>
                  <a:pt x="4500" y="9480"/>
                </a:cubicBezTo>
                <a:cubicBezTo>
                  <a:pt x="3663" y="9480"/>
                  <a:pt x="2844" y="9116"/>
                  <a:pt x="2286" y="8427"/>
                </a:cubicBezTo>
                <a:cubicBezTo>
                  <a:pt x="642" y="6353"/>
                  <a:pt x="2414" y="3780"/>
                  <a:pt x="4530" y="3780"/>
                </a:cubicBezTo>
                <a:cubicBezTo>
                  <a:pt x="5111" y="3780"/>
                  <a:pt x="5718" y="3974"/>
                  <a:pt x="6287" y="4426"/>
                </a:cubicBezTo>
                <a:lnTo>
                  <a:pt x="5835" y="4878"/>
                </a:lnTo>
                <a:cubicBezTo>
                  <a:pt x="5416" y="4567"/>
                  <a:pt x="4967" y="4431"/>
                  <a:pt x="4535" y="4431"/>
                </a:cubicBezTo>
                <a:cubicBezTo>
                  <a:pt x="3049" y="4431"/>
                  <a:pt x="1761" y="6036"/>
                  <a:pt x="2572" y="7641"/>
                </a:cubicBezTo>
                <a:cubicBezTo>
                  <a:pt x="2994" y="8474"/>
                  <a:pt x="3750" y="8849"/>
                  <a:pt x="4505" y="8849"/>
                </a:cubicBezTo>
                <a:cubicBezTo>
                  <a:pt x="5625" y="8849"/>
                  <a:pt x="6740" y="8021"/>
                  <a:pt x="6740" y="6641"/>
                </a:cubicBezTo>
                <a:cubicBezTo>
                  <a:pt x="6716" y="6379"/>
                  <a:pt x="6692" y="6140"/>
                  <a:pt x="6597" y="5902"/>
                </a:cubicBezTo>
                <a:lnTo>
                  <a:pt x="6049" y="6426"/>
                </a:lnTo>
                <a:cubicBezTo>
                  <a:pt x="6073" y="6498"/>
                  <a:pt x="6073" y="6569"/>
                  <a:pt x="6073" y="6641"/>
                </a:cubicBezTo>
                <a:cubicBezTo>
                  <a:pt x="6073" y="7628"/>
                  <a:pt x="5282" y="8220"/>
                  <a:pt x="4485" y="8220"/>
                </a:cubicBezTo>
                <a:cubicBezTo>
                  <a:pt x="3956" y="8220"/>
                  <a:pt x="3424" y="7959"/>
                  <a:pt x="3120" y="7379"/>
                </a:cubicBezTo>
                <a:cubicBezTo>
                  <a:pt x="2498" y="6249"/>
                  <a:pt x="3412" y="5059"/>
                  <a:pt x="4492" y="5059"/>
                </a:cubicBezTo>
                <a:cubicBezTo>
                  <a:pt x="4778" y="5059"/>
                  <a:pt x="5075" y="5142"/>
                  <a:pt x="5359" y="5331"/>
                </a:cubicBezTo>
                <a:lnTo>
                  <a:pt x="4906" y="5783"/>
                </a:lnTo>
                <a:cubicBezTo>
                  <a:pt x="4787" y="5736"/>
                  <a:pt x="4644" y="5688"/>
                  <a:pt x="4501" y="5688"/>
                </a:cubicBezTo>
                <a:cubicBezTo>
                  <a:pt x="3668" y="5688"/>
                  <a:pt x="3239" y="6712"/>
                  <a:pt x="3834" y="7307"/>
                </a:cubicBezTo>
                <a:cubicBezTo>
                  <a:pt x="4026" y="7499"/>
                  <a:pt x="4262" y="7585"/>
                  <a:pt x="4494" y="7585"/>
                </a:cubicBezTo>
                <a:cubicBezTo>
                  <a:pt x="4983" y="7585"/>
                  <a:pt x="5454" y="7206"/>
                  <a:pt x="5454" y="6641"/>
                </a:cubicBezTo>
                <a:cubicBezTo>
                  <a:pt x="5454" y="6498"/>
                  <a:pt x="5406" y="6355"/>
                  <a:pt x="5359" y="6236"/>
                </a:cubicBezTo>
                <a:lnTo>
                  <a:pt x="5811" y="5759"/>
                </a:lnTo>
                <a:lnTo>
                  <a:pt x="7811" y="3759"/>
                </a:lnTo>
                <a:lnTo>
                  <a:pt x="9336" y="3902"/>
                </a:lnTo>
                <a:cubicBezTo>
                  <a:pt x="9431" y="3902"/>
                  <a:pt x="9502" y="3854"/>
                  <a:pt x="9550" y="3807"/>
                </a:cubicBezTo>
                <a:lnTo>
                  <a:pt x="11050" y="2306"/>
                </a:lnTo>
                <a:cubicBezTo>
                  <a:pt x="11145" y="2235"/>
                  <a:pt x="11169" y="2092"/>
                  <a:pt x="11122" y="1997"/>
                </a:cubicBezTo>
                <a:cubicBezTo>
                  <a:pt x="11098" y="1878"/>
                  <a:pt x="10979" y="1782"/>
                  <a:pt x="10860" y="1782"/>
                </a:cubicBezTo>
                <a:lnTo>
                  <a:pt x="9907" y="1687"/>
                </a:lnTo>
                <a:lnTo>
                  <a:pt x="10550" y="1068"/>
                </a:lnTo>
                <a:cubicBezTo>
                  <a:pt x="10669" y="925"/>
                  <a:pt x="10669" y="735"/>
                  <a:pt x="10550" y="616"/>
                </a:cubicBezTo>
                <a:cubicBezTo>
                  <a:pt x="10491" y="556"/>
                  <a:pt x="10407" y="526"/>
                  <a:pt x="10324" y="526"/>
                </a:cubicBezTo>
                <a:cubicBezTo>
                  <a:pt x="10240" y="526"/>
                  <a:pt x="10157" y="556"/>
                  <a:pt x="10098" y="616"/>
                </a:cubicBezTo>
                <a:lnTo>
                  <a:pt x="9455" y="1258"/>
                </a:lnTo>
                <a:lnTo>
                  <a:pt x="9383" y="282"/>
                </a:lnTo>
                <a:cubicBezTo>
                  <a:pt x="9359" y="163"/>
                  <a:pt x="9288" y="68"/>
                  <a:pt x="9169" y="20"/>
                </a:cubicBezTo>
                <a:cubicBezTo>
                  <a:pt x="9136" y="7"/>
                  <a:pt x="9102" y="1"/>
                  <a:pt x="90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11" name="Google Shape;11811;p96"/>
          <p:cNvGrpSpPr/>
          <p:nvPr/>
        </p:nvGrpSpPr>
        <p:grpSpPr>
          <a:xfrm>
            <a:off x="1102050" y="2887086"/>
            <a:ext cx="195712" cy="350120"/>
            <a:chOff x="1119850" y="3220300"/>
            <a:chExt cx="150675" cy="268600"/>
          </a:xfrm>
        </p:grpSpPr>
        <p:sp>
          <p:nvSpPr>
            <p:cNvPr id="11812" name="Google Shape;11812;p96"/>
            <p:cNvSpPr/>
            <p:nvPr/>
          </p:nvSpPr>
          <p:spPr>
            <a:xfrm>
              <a:off x="1119850" y="3220300"/>
              <a:ext cx="150675" cy="125700"/>
            </a:xfrm>
            <a:custGeom>
              <a:avLst/>
              <a:gdLst/>
              <a:ahLst/>
              <a:cxnLst/>
              <a:rect l="l" t="t" r="r" b="b"/>
              <a:pathLst>
                <a:path w="6027" h="5028" extrusionOk="0">
                  <a:moveTo>
                    <a:pt x="1531" y="1"/>
                  </a:moveTo>
                  <a:cubicBezTo>
                    <a:pt x="1133" y="1"/>
                    <a:pt x="1133" y="648"/>
                    <a:pt x="1531" y="648"/>
                  </a:cubicBezTo>
                  <a:cubicBezTo>
                    <a:pt x="1544" y="648"/>
                    <a:pt x="1558" y="647"/>
                    <a:pt x="1572" y="646"/>
                  </a:cubicBezTo>
                  <a:lnTo>
                    <a:pt x="4716" y="646"/>
                  </a:lnTo>
                  <a:cubicBezTo>
                    <a:pt x="4730" y="644"/>
                    <a:pt x="4744" y="644"/>
                    <a:pt x="4758" y="644"/>
                  </a:cubicBezTo>
                  <a:cubicBezTo>
                    <a:pt x="5154" y="644"/>
                    <a:pt x="5154" y="1267"/>
                    <a:pt x="4758" y="1267"/>
                  </a:cubicBezTo>
                  <a:cubicBezTo>
                    <a:pt x="4744" y="1267"/>
                    <a:pt x="4730" y="1267"/>
                    <a:pt x="4716" y="1265"/>
                  </a:cubicBezTo>
                  <a:lnTo>
                    <a:pt x="3453" y="1265"/>
                  </a:lnTo>
                  <a:cubicBezTo>
                    <a:pt x="2929" y="1265"/>
                    <a:pt x="2501" y="1694"/>
                    <a:pt x="2525" y="2218"/>
                  </a:cubicBezTo>
                  <a:lnTo>
                    <a:pt x="2525" y="2527"/>
                  </a:lnTo>
                  <a:lnTo>
                    <a:pt x="1572" y="2527"/>
                  </a:lnTo>
                  <a:cubicBezTo>
                    <a:pt x="715" y="2527"/>
                    <a:pt x="0" y="3218"/>
                    <a:pt x="0" y="4099"/>
                  </a:cubicBezTo>
                  <a:lnTo>
                    <a:pt x="0" y="5028"/>
                  </a:lnTo>
                  <a:lnTo>
                    <a:pt x="2525" y="5028"/>
                  </a:lnTo>
                  <a:lnTo>
                    <a:pt x="2525" y="4099"/>
                  </a:lnTo>
                  <a:cubicBezTo>
                    <a:pt x="2536" y="3908"/>
                    <a:pt x="2679" y="3813"/>
                    <a:pt x="2825" y="3813"/>
                  </a:cubicBezTo>
                  <a:cubicBezTo>
                    <a:pt x="2971" y="3813"/>
                    <a:pt x="3120" y="3908"/>
                    <a:pt x="3144" y="4099"/>
                  </a:cubicBezTo>
                  <a:lnTo>
                    <a:pt x="3144" y="5028"/>
                  </a:lnTo>
                  <a:lnTo>
                    <a:pt x="5644" y="5028"/>
                  </a:lnTo>
                  <a:lnTo>
                    <a:pt x="5644" y="4099"/>
                  </a:lnTo>
                  <a:cubicBezTo>
                    <a:pt x="5644" y="3218"/>
                    <a:pt x="4954" y="2527"/>
                    <a:pt x="4073" y="2527"/>
                  </a:cubicBezTo>
                  <a:lnTo>
                    <a:pt x="3144" y="2527"/>
                  </a:lnTo>
                  <a:lnTo>
                    <a:pt x="3144" y="2218"/>
                  </a:lnTo>
                  <a:cubicBezTo>
                    <a:pt x="3120" y="2027"/>
                    <a:pt x="3287" y="1884"/>
                    <a:pt x="3453" y="1884"/>
                  </a:cubicBezTo>
                  <a:lnTo>
                    <a:pt x="4716" y="1884"/>
                  </a:lnTo>
                  <a:cubicBezTo>
                    <a:pt x="4746" y="1886"/>
                    <a:pt x="4775" y="1887"/>
                    <a:pt x="4804" y="1887"/>
                  </a:cubicBezTo>
                  <a:cubicBezTo>
                    <a:pt x="6027" y="1887"/>
                    <a:pt x="6019" y="1"/>
                    <a:pt x="4783" y="1"/>
                  </a:cubicBezTo>
                  <a:cubicBezTo>
                    <a:pt x="4761" y="1"/>
                    <a:pt x="4738" y="2"/>
                    <a:pt x="4716" y="3"/>
                  </a:cubicBezTo>
                  <a:lnTo>
                    <a:pt x="1572" y="3"/>
                  </a:lnTo>
                  <a:cubicBezTo>
                    <a:pt x="1558" y="1"/>
                    <a:pt x="1544"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96"/>
            <p:cNvSpPr/>
            <p:nvPr/>
          </p:nvSpPr>
          <p:spPr>
            <a:xfrm>
              <a:off x="1119850" y="3362050"/>
              <a:ext cx="141725" cy="126850"/>
            </a:xfrm>
            <a:custGeom>
              <a:avLst/>
              <a:gdLst/>
              <a:ahLst/>
              <a:cxnLst/>
              <a:rect l="l" t="t" r="r" b="b"/>
              <a:pathLst>
                <a:path w="5669" h="5074" extrusionOk="0">
                  <a:moveTo>
                    <a:pt x="0" y="1"/>
                  </a:moveTo>
                  <a:lnTo>
                    <a:pt x="0" y="2239"/>
                  </a:lnTo>
                  <a:cubicBezTo>
                    <a:pt x="0" y="3787"/>
                    <a:pt x="1262" y="5073"/>
                    <a:pt x="2834" y="5073"/>
                  </a:cubicBezTo>
                  <a:cubicBezTo>
                    <a:pt x="4382" y="5073"/>
                    <a:pt x="5668" y="3787"/>
                    <a:pt x="5668" y="2239"/>
                  </a:cubicBezTo>
                  <a:lnTo>
                    <a:pt x="566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96"/>
          <p:cNvGrpSpPr/>
          <p:nvPr/>
        </p:nvGrpSpPr>
        <p:grpSpPr>
          <a:xfrm>
            <a:off x="1772510" y="2887119"/>
            <a:ext cx="348008" cy="350088"/>
            <a:chOff x="1636025" y="3220325"/>
            <a:chExt cx="267925" cy="268575"/>
          </a:xfrm>
        </p:grpSpPr>
        <p:sp>
          <p:nvSpPr>
            <p:cNvPr id="11815" name="Google Shape;11815;p96"/>
            <p:cNvSpPr/>
            <p:nvPr/>
          </p:nvSpPr>
          <p:spPr>
            <a:xfrm>
              <a:off x="1636025" y="3220325"/>
              <a:ext cx="267925" cy="268575"/>
            </a:xfrm>
            <a:custGeom>
              <a:avLst/>
              <a:gdLst/>
              <a:ahLst/>
              <a:cxnLst/>
              <a:rect l="l" t="t" r="r" b="b"/>
              <a:pathLst>
                <a:path w="10717" h="10743" extrusionOk="0">
                  <a:moveTo>
                    <a:pt x="1234" y="5058"/>
                  </a:moveTo>
                  <a:cubicBezTo>
                    <a:pt x="1393" y="5058"/>
                    <a:pt x="1548" y="5182"/>
                    <a:pt x="1548" y="5360"/>
                  </a:cubicBezTo>
                  <a:cubicBezTo>
                    <a:pt x="1548" y="5551"/>
                    <a:pt x="1405" y="5693"/>
                    <a:pt x="1239" y="5693"/>
                  </a:cubicBezTo>
                  <a:cubicBezTo>
                    <a:pt x="953" y="5693"/>
                    <a:pt x="810" y="5336"/>
                    <a:pt x="1024" y="5146"/>
                  </a:cubicBezTo>
                  <a:cubicBezTo>
                    <a:pt x="1085" y="5085"/>
                    <a:pt x="1160" y="5058"/>
                    <a:pt x="1234" y="5058"/>
                  </a:cubicBezTo>
                  <a:close/>
                  <a:moveTo>
                    <a:pt x="1281" y="6310"/>
                  </a:moveTo>
                  <a:cubicBezTo>
                    <a:pt x="1677" y="6310"/>
                    <a:pt x="1677" y="6934"/>
                    <a:pt x="1281" y="6934"/>
                  </a:cubicBezTo>
                  <a:cubicBezTo>
                    <a:pt x="1268" y="6934"/>
                    <a:pt x="1253" y="6933"/>
                    <a:pt x="1239" y="6932"/>
                  </a:cubicBezTo>
                  <a:cubicBezTo>
                    <a:pt x="858" y="6908"/>
                    <a:pt x="858" y="6360"/>
                    <a:pt x="1239" y="6313"/>
                  </a:cubicBezTo>
                  <a:cubicBezTo>
                    <a:pt x="1253" y="6311"/>
                    <a:pt x="1268" y="6310"/>
                    <a:pt x="1281" y="6310"/>
                  </a:cubicBezTo>
                  <a:close/>
                  <a:moveTo>
                    <a:pt x="1245" y="7567"/>
                  </a:moveTo>
                  <a:cubicBezTo>
                    <a:pt x="1400" y="7567"/>
                    <a:pt x="1548" y="7694"/>
                    <a:pt x="1548" y="7884"/>
                  </a:cubicBezTo>
                  <a:cubicBezTo>
                    <a:pt x="1548" y="8051"/>
                    <a:pt x="1405" y="8194"/>
                    <a:pt x="1239" y="8194"/>
                  </a:cubicBezTo>
                  <a:cubicBezTo>
                    <a:pt x="953" y="8194"/>
                    <a:pt x="810" y="7861"/>
                    <a:pt x="1024" y="7670"/>
                  </a:cubicBezTo>
                  <a:cubicBezTo>
                    <a:pt x="1088" y="7599"/>
                    <a:pt x="1167" y="7567"/>
                    <a:pt x="1245" y="7567"/>
                  </a:cubicBezTo>
                  <a:close/>
                  <a:moveTo>
                    <a:pt x="9182" y="3810"/>
                  </a:moveTo>
                  <a:cubicBezTo>
                    <a:pt x="9332" y="3810"/>
                    <a:pt x="9455" y="3944"/>
                    <a:pt x="9455" y="4098"/>
                  </a:cubicBezTo>
                  <a:lnTo>
                    <a:pt x="9455" y="9170"/>
                  </a:lnTo>
                  <a:cubicBezTo>
                    <a:pt x="9455" y="9337"/>
                    <a:pt x="9312" y="9480"/>
                    <a:pt x="9145" y="9480"/>
                  </a:cubicBezTo>
                  <a:lnTo>
                    <a:pt x="2811" y="9480"/>
                  </a:lnTo>
                  <a:cubicBezTo>
                    <a:pt x="2644" y="9480"/>
                    <a:pt x="2501" y="9337"/>
                    <a:pt x="2501" y="9170"/>
                  </a:cubicBezTo>
                  <a:lnTo>
                    <a:pt x="2501" y="4098"/>
                  </a:lnTo>
                  <a:cubicBezTo>
                    <a:pt x="2501" y="3931"/>
                    <a:pt x="2644" y="3812"/>
                    <a:pt x="2811" y="3812"/>
                  </a:cubicBezTo>
                  <a:lnTo>
                    <a:pt x="9145" y="3812"/>
                  </a:lnTo>
                  <a:cubicBezTo>
                    <a:pt x="9157" y="3810"/>
                    <a:pt x="9170" y="3810"/>
                    <a:pt x="9182" y="3810"/>
                  </a:cubicBezTo>
                  <a:close/>
                  <a:moveTo>
                    <a:pt x="7306" y="0"/>
                  </a:moveTo>
                  <a:cubicBezTo>
                    <a:pt x="7285" y="0"/>
                    <a:pt x="7262" y="1"/>
                    <a:pt x="7240" y="2"/>
                  </a:cubicBezTo>
                  <a:lnTo>
                    <a:pt x="4097" y="2"/>
                  </a:lnTo>
                  <a:cubicBezTo>
                    <a:pt x="3715" y="49"/>
                    <a:pt x="3715" y="597"/>
                    <a:pt x="4097" y="645"/>
                  </a:cubicBezTo>
                  <a:lnTo>
                    <a:pt x="7240" y="645"/>
                  </a:lnTo>
                  <a:cubicBezTo>
                    <a:pt x="7255" y="643"/>
                    <a:pt x="7269" y="643"/>
                    <a:pt x="7282" y="643"/>
                  </a:cubicBezTo>
                  <a:cubicBezTo>
                    <a:pt x="7678" y="643"/>
                    <a:pt x="7678" y="1266"/>
                    <a:pt x="7282" y="1266"/>
                  </a:cubicBezTo>
                  <a:cubicBezTo>
                    <a:pt x="7269" y="1266"/>
                    <a:pt x="7255" y="1266"/>
                    <a:pt x="7240" y="1264"/>
                  </a:cubicBezTo>
                  <a:lnTo>
                    <a:pt x="5978" y="1264"/>
                  </a:lnTo>
                  <a:cubicBezTo>
                    <a:pt x="5454" y="1264"/>
                    <a:pt x="5025" y="1693"/>
                    <a:pt x="5025" y="2217"/>
                  </a:cubicBezTo>
                  <a:lnTo>
                    <a:pt x="5025" y="2526"/>
                  </a:lnTo>
                  <a:lnTo>
                    <a:pt x="953" y="2526"/>
                  </a:lnTo>
                  <a:cubicBezTo>
                    <a:pt x="429" y="2526"/>
                    <a:pt x="0" y="2931"/>
                    <a:pt x="0" y="3455"/>
                  </a:cubicBezTo>
                  <a:lnTo>
                    <a:pt x="0" y="9790"/>
                  </a:lnTo>
                  <a:cubicBezTo>
                    <a:pt x="0" y="10313"/>
                    <a:pt x="429" y="10742"/>
                    <a:pt x="953" y="10742"/>
                  </a:cubicBezTo>
                  <a:lnTo>
                    <a:pt x="9788" y="10742"/>
                  </a:lnTo>
                  <a:cubicBezTo>
                    <a:pt x="10312" y="10718"/>
                    <a:pt x="10717" y="10313"/>
                    <a:pt x="10717" y="9790"/>
                  </a:cubicBezTo>
                  <a:lnTo>
                    <a:pt x="10717" y="3455"/>
                  </a:lnTo>
                  <a:cubicBezTo>
                    <a:pt x="10717" y="2945"/>
                    <a:pt x="10311" y="2525"/>
                    <a:pt x="9806" y="2525"/>
                  </a:cubicBezTo>
                  <a:cubicBezTo>
                    <a:pt x="9792" y="2525"/>
                    <a:pt x="9778" y="2526"/>
                    <a:pt x="9764" y="2526"/>
                  </a:cubicBezTo>
                  <a:lnTo>
                    <a:pt x="5668" y="2526"/>
                  </a:lnTo>
                  <a:lnTo>
                    <a:pt x="5668" y="2217"/>
                  </a:lnTo>
                  <a:cubicBezTo>
                    <a:pt x="5668" y="2026"/>
                    <a:pt x="5811" y="1883"/>
                    <a:pt x="5978" y="1883"/>
                  </a:cubicBezTo>
                  <a:lnTo>
                    <a:pt x="7240" y="1883"/>
                  </a:lnTo>
                  <a:cubicBezTo>
                    <a:pt x="7270" y="1885"/>
                    <a:pt x="7299" y="1886"/>
                    <a:pt x="7327" y="1886"/>
                  </a:cubicBezTo>
                  <a:cubicBezTo>
                    <a:pt x="8528" y="1886"/>
                    <a:pt x="8521" y="0"/>
                    <a:pt x="73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96"/>
            <p:cNvSpPr/>
            <p:nvPr/>
          </p:nvSpPr>
          <p:spPr>
            <a:xfrm>
              <a:off x="1714025" y="3331100"/>
              <a:ext cx="142900" cy="110750"/>
            </a:xfrm>
            <a:custGeom>
              <a:avLst/>
              <a:gdLst/>
              <a:ahLst/>
              <a:cxnLst/>
              <a:rect l="l" t="t" r="r" b="b"/>
              <a:pathLst>
                <a:path w="5716" h="4430" extrusionOk="0">
                  <a:moveTo>
                    <a:pt x="0" y="0"/>
                  </a:moveTo>
                  <a:lnTo>
                    <a:pt x="0" y="4430"/>
                  </a:lnTo>
                  <a:lnTo>
                    <a:pt x="5716" y="4430"/>
                  </a:lnTo>
                  <a:lnTo>
                    <a:pt x="571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7" name="Google Shape;11817;p96"/>
          <p:cNvGrpSpPr/>
          <p:nvPr/>
        </p:nvGrpSpPr>
        <p:grpSpPr>
          <a:xfrm>
            <a:off x="2523404" y="2929059"/>
            <a:ext cx="350346" cy="266989"/>
            <a:chOff x="2214125" y="3252500"/>
            <a:chExt cx="269725" cy="204825"/>
          </a:xfrm>
        </p:grpSpPr>
        <p:sp>
          <p:nvSpPr>
            <p:cNvPr id="11818" name="Google Shape;11818;p96"/>
            <p:cNvSpPr/>
            <p:nvPr/>
          </p:nvSpPr>
          <p:spPr>
            <a:xfrm>
              <a:off x="2293300" y="3291800"/>
              <a:ext cx="110775" cy="15500"/>
            </a:xfrm>
            <a:custGeom>
              <a:avLst/>
              <a:gdLst/>
              <a:ahLst/>
              <a:cxnLst/>
              <a:rect l="l" t="t" r="r" b="b"/>
              <a:pathLst>
                <a:path w="4431" h="620" extrusionOk="0">
                  <a:moveTo>
                    <a:pt x="1" y="1"/>
                  </a:moveTo>
                  <a:lnTo>
                    <a:pt x="1" y="620"/>
                  </a:lnTo>
                  <a:lnTo>
                    <a:pt x="4430" y="620"/>
                  </a:lnTo>
                  <a:lnTo>
                    <a:pt x="443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96"/>
            <p:cNvSpPr/>
            <p:nvPr/>
          </p:nvSpPr>
          <p:spPr>
            <a:xfrm>
              <a:off x="2293300" y="3354900"/>
              <a:ext cx="31575" cy="15525"/>
            </a:xfrm>
            <a:custGeom>
              <a:avLst/>
              <a:gdLst/>
              <a:ahLst/>
              <a:cxnLst/>
              <a:rect l="l" t="t" r="r" b="b"/>
              <a:pathLst>
                <a:path w="1263" h="621" extrusionOk="0">
                  <a:moveTo>
                    <a:pt x="1" y="1"/>
                  </a:moveTo>
                  <a:lnTo>
                    <a:pt x="1" y="620"/>
                  </a:lnTo>
                  <a:lnTo>
                    <a:pt x="1263" y="620"/>
                  </a:lnTo>
                  <a:lnTo>
                    <a:pt x="126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96"/>
            <p:cNvSpPr/>
            <p:nvPr/>
          </p:nvSpPr>
          <p:spPr>
            <a:xfrm>
              <a:off x="2230200" y="3252500"/>
              <a:ext cx="236975" cy="157200"/>
            </a:xfrm>
            <a:custGeom>
              <a:avLst/>
              <a:gdLst/>
              <a:ahLst/>
              <a:cxnLst/>
              <a:rect l="l" t="t" r="r" b="b"/>
              <a:pathLst>
                <a:path w="9479" h="6288" extrusionOk="0">
                  <a:moveTo>
                    <a:pt x="7276" y="951"/>
                  </a:moveTo>
                  <a:cubicBezTo>
                    <a:pt x="7427" y="951"/>
                    <a:pt x="7549" y="1086"/>
                    <a:pt x="7549" y="1263"/>
                  </a:cubicBezTo>
                  <a:lnTo>
                    <a:pt x="7549" y="2525"/>
                  </a:lnTo>
                  <a:cubicBezTo>
                    <a:pt x="7549" y="2692"/>
                    <a:pt x="7407" y="2811"/>
                    <a:pt x="7240" y="2811"/>
                  </a:cubicBezTo>
                  <a:lnTo>
                    <a:pt x="2215" y="2811"/>
                  </a:lnTo>
                  <a:cubicBezTo>
                    <a:pt x="2048" y="2811"/>
                    <a:pt x="1905" y="2692"/>
                    <a:pt x="1905" y="2525"/>
                  </a:cubicBezTo>
                  <a:lnTo>
                    <a:pt x="1905" y="1263"/>
                  </a:lnTo>
                  <a:cubicBezTo>
                    <a:pt x="1905" y="1086"/>
                    <a:pt x="2028" y="951"/>
                    <a:pt x="2179" y="951"/>
                  </a:cubicBezTo>
                  <a:cubicBezTo>
                    <a:pt x="2191" y="951"/>
                    <a:pt x="2203" y="952"/>
                    <a:pt x="2215" y="953"/>
                  </a:cubicBezTo>
                  <a:lnTo>
                    <a:pt x="7240" y="953"/>
                  </a:lnTo>
                  <a:cubicBezTo>
                    <a:pt x="7252" y="952"/>
                    <a:pt x="7264" y="951"/>
                    <a:pt x="7276" y="951"/>
                  </a:cubicBezTo>
                  <a:close/>
                  <a:moveTo>
                    <a:pt x="7282" y="3452"/>
                  </a:moveTo>
                  <a:cubicBezTo>
                    <a:pt x="7678" y="3452"/>
                    <a:pt x="7678" y="4075"/>
                    <a:pt x="7282" y="4075"/>
                  </a:cubicBezTo>
                  <a:cubicBezTo>
                    <a:pt x="7269" y="4075"/>
                    <a:pt x="7254" y="4075"/>
                    <a:pt x="7240" y="4073"/>
                  </a:cubicBezTo>
                  <a:lnTo>
                    <a:pt x="5359" y="4073"/>
                  </a:lnTo>
                  <a:cubicBezTo>
                    <a:pt x="5343" y="4075"/>
                    <a:pt x="5328" y="4075"/>
                    <a:pt x="5314" y="4075"/>
                  </a:cubicBezTo>
                  <a:cubicBezTo>
                    <a:pt x="4897" y="4075"/>
                    <a:pt x="4897" y="3452"/>
                    <a:pt x="5314" y="3452"/>
                  </a:cubicBezTo>
                  <a:cubicBezTo>
                    <a:pt x="5328" y="3452"/>
                    <a:pt x="5343" y="3452"/>
                    <a:pt x="5359" y="3454"/>
                  </a:cubicBezTo>
                  <a:lnTo>
                    <a:pt x="7240" y="3454"/>
                  </a:lnTo>
                  <a:cubicBezTo>
                    <a:pt x="7254" y="3452"/>
                    <a:pt x="7269" y="3452"/>
                    <a:pt x="7282" y="3452"/>
                  </a:cubicBezTo>
                  <a:close/>
                  <a:moveTo>
                    <a:pt x="4096" y="3454"/>
                  </a:moveTo>
                  <a:cubicBezTo>
                    <a:pt x="4263" y="3454"/>
                    <a:pt x="4406" y="3597"/>
                    <a:pt x="4406" y="3764"/>
                  </a:cubicBezTo>
                  <a:lnTo>
                    <a:pt x="4406" y="5026"/>
                  </a:lnTo>
                  <a:cubicBezTo>
                    <a:pt x="4406" y="5192"/>
                    <a:pt x="4263" y="5335"/>
                    <a:pt x="4096" y="5335"/>
                  </a:cubicBezTo>
                  <a:lnTo>
                    <a:pt x="2215" y="5335"/>
                  </a:lnTo>
                  <a:cubicBezTo>
                    <a:pt x="2048" y="5335"/>
                    <a:pt x="1905" y="5192"/>
                    <a:pt x="1905" y="5026"/>
                  </a:cubicBezTo>
                  <a:lnTo>
                    <a:pt x="1905" y="3764"/>
                  </a:lnTo>
                  <a:cubicBezTo>
                    <a:pt x="1905" y="3597"/>
                    <a:pt x="2048" y="3454"/>
                    <a:pt x="2215" y="3454"/>
                  </a:cubicBezTo>
                  <a:close/>
                  <a:moveTo>
                    <a:pt x="7282" y="4714"/>
                  </a:moveTo>
                  <a:cubicBezTo>
                    <a:pt x="7678" y="4714"/>
                    <a:pt x="7678" y="5338"/>
                    <a:pt x="7282" y="5338"/>
                  </a:cubicBezTo>
                  <a:cubicBezTo>
                    <a:pt x="7269" y="5338"/>
                    <a:pt x="7254" y="5337"/>
                    <a:pt x="7240" y="5335"/>
                  </a:cubicBezTo>
                  <a:lnTo>
                    <a:pt x="5359" y="5335"/>
                  </a:lnTo>
                  <a:cubicBezTo>
                    <a:pt x="5343" y="5337"/>
                    <a:pt x="5328" y="5338"/>
                    <a:pt x="5314" y="5338"/>
                  </a:cubicBezTo>
                  <a:cubicBezTo>
                    <a:pt x="4897" y="5338"/>
                    <a:pt x="4897" y="4714"/>
                    <a:pt x="5314" y="4714"/>
                  </a:cubicBezTo>
                  <a:cubicBezTo>
                    <a:pt x="5328" y="4714"/>
                    <a:pt x="5343" y="4715"/>
                    <a:pt x="5359" y="4716"/>
                  </a:cubicBezTo>
                  <a:lnTo>
                    <a:pt x="7240" y="4716"/>
                  </a:lnTo>
                  <a:cubicBezTo>
                    <a:pt x="7254" y="4715"/>
                    <a:pt x="7269" y="4714"/>
                    <a:pt x="7282" y="4714"/>
                  </a:cubicBezTo>
                  <a:close/>
                  <a:moveTo>
                    <a:pt x="929" y="1"/>
                  </a:moveTo>
                  <a:cubicBezTo>
                    <a:pt x="429" y="1"/>
                    <a:pt x="0" y="429"/>
                    <a:pt x="0" y="953"/>
                  </a:cubicBezTo>
                  <a:lnTo>
                    <a:pt x="0" y="6288"/>
                  </a:lnTo>
                  <a:lnTo>
                    <a:pt x="9478" y="6288"/>
                  </a:lnTo>
                  <a:lnTo>
                    <a:pt x="9478" y="953"/>
                  </a:lnTo>
                  <a:cubicBezTo>
                    <a:pt x="9455" y="429"/>
                    <a:pt x="9050" y="1"/>
                    <a:pt x="8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96"/>
            <p:cNvSpPr/>
            <p:nvPr/>
          </p:nvSpPr>
          <p:spPr>
            <a:xfrm>
              <a:off x="2214125" y="3425750"/>
              <a:ext cx="269725" cy="31575"/>
            </a:xfrm>
            <a:custGeom>
              <a:avLst/>
              <a:gdLst/>
              <a:ahLst/>
              <a:cxnLst/>
              <a:rect l="l" t="t" r="r" b="b"/>
              <a:pathLst>
                <a:path w="10789" h="1263" extrusionOk="0">
                  <a:moveTo>
                    <a:pt x="334" y="1"/>
                  </a:moveTo>
                  <a:cubicBezTo>
                    <a:pt x="215" y="1"/>
                    <a:pt x="119" y="48"/>
                    <a:pt x="72" y="144"/>
                  </a:cubicBezTo>
                  <a:cubicBezTo>
                    <a:pt x="0" y="215"/>
                    <a:pt x="0" y="334"/>
                    <a:pt x="24" y="429"/>
                  </a:cubicBezTo>
                  <a:cubicBezTo>
                    <a:pt x="143" y="691"/>
                    <a:pt x="286" y="930"/>
                    <a:pt x="477" y="1144"/>
                  </a:cubicBezTo>
                  <a:cubicBezTo>
                    <a:pt x="548" y="1215"/>
                    <a:pt x="619" y="1263"/>
                    <a:pt x="715" y="1263"/>
                  </a:cubicBezTo>
                  <a:lnTo>
                    <a:pt x="10026" y="1263"/>
                  </a:lnTo>
                  <a:cubicBezTo>
                    <a:pt x="10121" y="1263"/>
                    <a:pt x="10217" y="1215"/>
                    <a:pt x="10264" y="1144"/>
                  </a:cubicBezTo>
                  <a:cubicBezTo>
                    <a:pt x="10455" y="930"/>
                    <a:pt x="10622" y="691"/>
                    <a:pt x="10717" y="429"/>
                  </a:cubicBezTo>
                  <a:cubicBezTo>
                    <a:pt x="10788" y="215"/>
                    <a:pt x="10645" y="1"/>
                    <a:pt x="10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2" name="Google Shape;11822;p96"/>
          <p:cNvGrpSpPr/>
          <p:nvPr/>
        </p:nvGrpSpPr>
        <p:grpSpPr>
          <a:xfrm>
            <a:off x="3275045" y="2898036"/>
            <a:ext cx="348040" cy="328352"/>
            <a:chOff x="2792800" y="3228700"/>
            <a:chExt cx="267950" cy="251900"/>
          </a:xfrm>
        </p:grpSpPr>
        <p:sp>
          <p:nvSpPr>
            <p:cNvPr id="11823" name="Google Shape;11823;p96"/>
            <p:cNvSpPr/>
            <p:nvPr/>
          </p:nvSpPr>
          <p:spPr>
            <a:xfrm>
              <a:off x="2852950" y="3276325"/>
              <a:ext cx="128625" cy="109675"/>
            </a:xfrm>
            <a:custGeom>
              <a:avLst/>
              <a:gdLst/>
              <a:ahLst/>
              <a:cxnLst/>
              <a:rect l="l" t="t" r="r" b="b"/>
              <a:pathLst>
                <a:path w="5145" h="4387" extrusionOk="0">
                  <a:moveTo>
                    <a:pt x="2953" y="2501"/>
                  </a:moveTo>
                  <a:cubicBezTo>
                    <a:pt x="2928" y="2501"/>
                    <a:pt x="2904" y="2501"/>
                    <a:pt x="2879" y="2502"/>
                  </a:cubicBezTo>
                  <a:lnTo>
                    <a:pt x="2879" y="2502"/>
                  </a:lnTo>
                  <a:cubicBezTo>
                    <a:pt x="2906" y="2504"/>
                    <a:pt x="2933" y="2506"/>
                    <a:pt x="2961" y="2506"/>
                  </a:cubicBezTo>
                  <a:cubicBezTo>
                    <a:pt x="2986" y="2506"/>
                    <a:pt x="3012" y="2505"/>
                    <a:pt x="3038" y="2503"/>
                  </a:cubicBezTo>
                  <a:lnTo>
                    <a:pt x="3038" y="2503"/>
                  </a:lnTo>
                  <a:cubicBezTo>
                    <a:pt x="3010" y="2501"/>
                    <a:pt x="2981" y="2501"/>
                    <a:pt x="2953" y="2501"/>
                  </a:cubicBezTo>
                  <a:close/>
                  <a:moveTo>
                    <a:pt x="2953" y="620"/>
                  </a:moveTo>
                  <a:cubicBezTo>
                    <a:pt x="3787" y="620"/>
                    <a:pt x="4215" y="1644"/>
                    <a:pt x="3620" y="2239"/>
                  </a:cubicBezTo>
                  <a:cubicBezTo>
                    <a:pt x="3450" y="2402"/>
                    <a:pt x="3244" y="2486"/>
                    <a:pt x="3038" y="2503"/>
                  </a:cubicBezTo>
                  <a:lnTo>
                    <a:pt x="3038" y="2503"/>
                  </a:lnTo>
                  <a:cubicBezTo>
                    <a:pt x="3379" y="2516"/>
                    <a:pt x="3717" y="2611"/>
                    <a:pt x="4025" y="2787"/>
                  </a:cubicBezTo>
                  <a:cubicBezTo>
                    <a:pt x="4168" y="2858"/>
                    <a:pt x="4215" y="3049"/>
                    <a:pt x="4144" y="3215"/>
                  </a:cubicBezTo>
                  <a:cubicBezTo>
                    <a:pt x="4078" y="3314"/>
                    <a:pt x="3967" y="3367"/>
                    <a:pt x="3857" y="3367"/>
                  </a:cubicBezTo>
                  <a:cubicBezTo>
                    <a:pt x="3808" y="3367"/>
                    <a:pt x="3760" y="3357"/>
                    <a:pt x="3715" y="3334"/>
                  </a:cubicBezTo>
                  <a:cubicBezTo>
                    <a:pt x="3477" y="3203"/>
                    <a:pt x="3215" y="3138"/>
                    <a:pt x="2953" y="3138"/>
                  </a:cubicBezTo>
                  <a:cubicBezTo>
                    <a:pt x="2691" y="3138"/>
                    <a:pt x="2429" y="3203"/>
                    <a:pt x="2191" y="3334"/>
                  </a:cubicBezTo>
                  <a:cubicBezTo>
                    <a:pt x="2146" y="3364"/>
                    <a:pt x="2097" y="3378"/>
                    <a:pt x="2047" y="3378"/>
                  </a:cubicBezTo>
                  <a:cubicBezTo>
                    <a:pt x="1938" y="3378"/>
                    <a:pt x="1828" y="3313"/>
                    <a:pt x="1762" y="3215"/>
                  </a:cubicBezTo>
                  <a:cubicBezTo>
                    <a:pt x="1691" y="3049"/>
                    <a:pt x="1739" y="2858"/>
                    <a:pt x="1882" y="2787"/>
                  </a:cubicBezTo>
                  <a:cubicBezTo>
                    <a:pt x="2193" y="2609"/>
                    <a:pt x="2535" y="2514"/>
                    <a:pt x="2879" y="2502"/>
                  </a:cubicBezTo>
                  <a:lnTo>
                    <a:pt x="2879" y="2502"/>
                  </a:lnTo>
                  <a:cubicBezTo>
                    <a:pt x="2420" y="2464"/>
                    <a:pt x="2001" y="2106"/>
                    <a:pt x="2001" y="1572"/>
                  </a:cubicBezTo>
                  <a:cubicBezTo>
                    <a:pt x="2001" y="1048"/>
                    <a:pt x="2429" y="620"/>
                    <a:pt x="2953" y="620"/>
                  </a:cubicBezTo>
                  <a:close/>
                  <a:moveTo>
                    <a:pt x="2953" y="0"/>
                  </a:moveTo>
                  <a:cubicBezTo>
                    <a:pt x="1000" y="0"/>
                    <a:pt x="0" y="2358"/>
                    <a:pt x="1405" y="3739"/>
                  </a:cubicBezTo>
                  <a:cubicBezTo>
                    <a:pt x="1852" y="4186"/>
                    <a:pt x="2401" y="4386"/>
                    <a:pt x="2940" y="4386"/>
                  </a:cubicBezTo>
                  <a:cubicBezTo>
                    <a:pt x="4066" y="4386"/>
                    <a:pt x="5144" y="3512"/>
                    <a:pt x="5144" y="2191"/>
                  </a:cubicBezTo>
                  <a:cubicBezTo>
                    <a:pt x="5144" y="977"/>
                    <a:pt x="4168"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96"/>
            <p:cNvSpPr/>
            <p:nvPr/>
          </p:nvSpPr>
          <p:spPr>
            <a:xfrm>
              <a:off x="2792800" y="3228700"/>
              <a:ext cx="267950" cy="204225"/>
            </a:xfrm>
            <a:custGeom>
              <a:avLst/>
              <a:gdLst/>
              <a:ahLst/>
              <a:cxnLst/>
              <a:rect l="l" t="t" r="r" b="b"/>
              <a:pathLst>
                <a:path w="10718" h="8169" extrusionOk="0">
                  <a:moveTo>
                    <a:pt x="5344" y="1259"/>
                  </a:moveTo>
                  <a:cubicBezTo>
                    <a:pt x="6799" y="1259"/>
                    <a:pt x="8193" y="2389"/>
                    <a:pt x="8193" y="4096"/>
                  </a:cubicBezTo>
                  <a:cubicBezTo>
                    <a:pt x="8193" y="5644"/>
                    <a:pt x="6931" y="6906"/>
                    <a:pt x="5359" y="6930"/>
                  </a:cubicBezTo>
                  <a:cubicBezTo>
                    <a:pt x="2835" y="6930"/>
                    <a:pt x="1573" y="3882"/>
                    <a:pt x="3359" y="2096"/>
                  </a:cubicBezTo>
                  <a:cubicBezTo>
                    <a:pt x="3937" y="1518"/>
                    <a:pt x="4647" y="1259"/>
                    <a:pt x="5344" y="1259"/>
                  </a:cubicBezTo>
                  <a:close/>
                  <a:moveTo>
                    <a:pt x="930" y="0"/>
                  </a:moveTo>
                  <a:cubicBezTo>
                    <a:pt x="406" y="0"/>
                    <a:pt x="1" y="429"/>
                    <a:pt x="1" y="953"/>
                  </a:cubicBezTo>
                  <a:lnTo>
                    <a:pt x="1" y="7240"/>
                  </a:lnTo>
                  <a:cubicBezTo>
                    <a:pt x="1" y="7764"/>
                    <a:pt x="430" y="8169"/>
                    <a:pt x="930" y="8169"/>
                  </a:cubicBezTo>
                  <a:lnTo>
                    <a:pt x="9789" y="8169"/>
                  </a:lnTo>
                  <a:cubicBezTo>
                    <a:pt x="10289" y="8169"/>
                    <a:pt x="10717" y="7764"/>
                    <a:pt x="10717" y="7240"/>
                  </a:cubicBezTo>
                  <a:lnTo>
                    <a:pt x="10717" y="953"/>
                  </a:lnTo>
                  <a:cubicBezTo>
                    <a:pt x="10717" y="429"/>
                    <a:pt x="10289" y="0"/>
                    <a:pt x="97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96"/>
            <p:cNvSpPr/>
            <p:nvPr/>
          </p:nvSpPr>
          <p:spPr>
            <a:xfrm>
              <a:off x="2919025" y="3307275"/>
              <a:ext cx="15500" cy="16100"/>
            </a:xfrm>
            <a:custGeom>
              <a:avLst/>
              <a:gdLst/>
              <a:ahLst/>
              <a:cxnLst/>
              <a:rect l="l" t="t" r="r" b="b"/>
              <a:pathLst>
                <a:path w="620" h="644" extrusionOk="0">
                  <a:moveTo>
                    <a:pt x="310" y="1"/>
                  </a:moveTo>
                  <a:cubicBezTo>
                    <a:pt x="144" y="1"/>
                    <a:pt x="1" y="144"/>
                    <a:pt x="1" y="334"/>
                  </a:cubicBezTo>
                  <a:cubicBezTo>
                    <a:pt x="1" y="501"/>
                    <a:pt x="144" y="644"/>
                    <a:pt x="310" y="644"/>
                  </a:cubicBezTo>
                  <a:cubicBezTo>
                    <a:pt x="477" y="644"/>
                    <a:pt x="620" y="501"/>
                    <a:pt x="620" y="334"/>
                  </a:cubicBezTo>
                  <a:cubicBezTo>
                    <a:pt x="620" y="144"/>
                    <a:pt x="477"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96"/>
            <p:cNvSpPr/>
            <p:nvPr/>
          </p:nvSpPr>
          <p:spPr>
            <a:xfrm>
              <a:off x="2852700" y="3448975"/>
              <a:ext cx="148175" cy="31625"/>
            </a:xfrm>
            <a:custGeom>
              <a:avLst/>
              <a:gdLst/>
              <a:ahLst/>
              <a:cxnLst/>
              <a:rect l="l" t="t" r="r" b="b"/>
              <a:pathLst>
                <a:path w="5927" h="1265" extrusionOk="0">
                  <a:moveTo>
                    <a:pt x="1820" y="1"/>
                  </a:moveTo>
                  <a:cubicBezTo>
                    <a:pt x="1749" y="215"/>
                    <a:pt x="1630" y="429"/>
                    <a:pt x="1534" y="620"/>
                  </a:cubicBezTo>
                  <a:lnTo>
                    <a:pt x="439" y="620"/>
                  </a:lnTo>
                  <a:cubicBezTo>
                    <a:pt x="425" y="618"/>
                    <a:pt x="411" y="618"/>
                    <a:pt x="398" y="618"/>
                  </a:cubicBezTo>
                  <a:cubicBezTo>
                    <a:pt x="0" y="618"/>
                    <a:pt x="0" y="1265"/>
                    <a:pt x="398" y="1265"/>
                  </a:cubicBezTo>
                  <a:cubicBezTo>
                    <a:pt x="411" y="1265"/>
                    <a:pt x="425" y="1264"/>
                    <a:pt x="439" y="1263"/>
                  </a:cubicBezTo>
                  <a:lnTo>
                    <a:pt x="5488" y="1263"/>
                  </a:lnTo>
                  <a:cubicBezTo>
                    <a:pt x="5502" y="1264"/>
                    <a:pt x="5515" y="1265"/>
                    <a:pt x="5529" y="1265"/>
                  </a:cubicBezTo>
                  <a:cubicBezTo>
                    <a:pt x="5926" y="1265"/>
                    <a:pt x="5926" y="618"/>
                    <a:pt x="5529" y="618"/>
                  </a:cubicBezTo>
                  <a:cubicBezTo>
                    <a:pt x="5515" y="618"/>
                    <a:pt x="5502" y="618"/>
                    <a:pt x="5488" y="620"/>
                  </a:cubicBezTo>
                  <a:lnTo>
                    <a:pt x="4392" y="620"/>
                  </a:lnTo>
                  <a:cubicBezTo>
                    <a:pt x="4273" y="429"/>
                    <a:pt x="4178" y="215"/>
                    <a:pt x="4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7" name="Google Shape;11827;p96"/>
          <p:cNvGrpSpPr/>
          <p:nvPr/>
        </p:nvGrpSpPr>
        <p:grpSpPr>
          <a:xfrm>
            <a:off x="4025939" y="2898036"/>
            <a:ext cx="348820" cy="328286"/>
            <a:chOff x="3370900" y="3228700"/>
            <a:chExt cx="268550" cy="251850"/>
          </a:xfrm>
        </p:grpSpPr>
        <p:sp>
          <p:nvSpPr>
            <p:cNvPr id="11828" name="Google Shape;11828;p96"/>
            <p:cNvSpPr/>
            <p:nvPr/>
          </p:nvSpPr>
          <p:spPr>
            <a:xfrm>
              <a:off x="3481650" y="3370400"/>
              <a:ext cx="47050" cy="15500"/>
            </a:xfrm>
            <a:custGeom>
              <a:avLst/>
              <a:gdLst/>
              <a:ahLst/>
              <a:cxnLst/>
              <a:rect l="l" t="t" r="r" b="b"/>
              <a:pathLst>
                <a:path w="1882" h="620" extrusionOk="0">
                  <a:moveTo>
                    <a:pt x="0" y="0"/>
                  </a:moveTo>
                  <a:lnTo>
                    <a:pt x="0" y="619"/>
                  </a:lnTo>
                  <a:lnTo>
                    <a:pt x="1882" y="619"/>
                  </a:lnTo>
                  <a:lnTo>
                    <a:pt x="18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96"/>
            <p:cNvSpPr/>
            <p:nvPr/>
          </p:nvSpPr>
          <p:spPr>
            <a:xfrm>
              <a:off x="3497125" y="3401950"/>
              <a:ext cx="15500" cy="28000"/>
            </a:xfrm>
            <a:custGeom>
              <a:avLst/>
              <a:gdLst/>
              <a:ahLst/>
              <a:cxnLst/>
              <a:rect l="l" t="t" r="r" b="b"/>
              <a:pathLst>
                <a:path w="620" h="1120" extrusionOk="0">
                  <a:moveTo>
                    <a:pt x="0" y="0"/>
                  </a:moveTo>
                  <a:lnTo>
                    <a:pt x="0" y="810"/>
                  </a:lnTo>
                  <a:lnTo>
                    <a:pt x="334" y="1120"/>
                  </a:lnTo>
                  <a:lnTo>
                    <a:pt x="620" y="810"/>
                  </a:lnTo>
                  <a:lnTo>
                    <a:pt x="62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96"/>
            <p:cNvSpPr/>
            <p:nvPr/>
          </p:nvSpPr>
          <p:spPr>
            <a:xfrm>
              <a:off x="3370900" y="3228700"/>
              <a:ext cx="268550" cy="139925"/>
            </a:xfrm>
            <a:custGeom>
              <a:avLst/>
              <a:gdLst/>
              <a:ahLst/>
              <a:cxnLst/>
              <a:rect l="l" t="t" r="r" b="b"/>
              <a:pathLst>
                <a:path w="10742" h="5597" extrusionOk="0">
                  <a:moveTo>
                    <a:pt x="3478" y="0"/>
                  </a:moveTo>
                  <a:cubicBezTo>
                    <a:pt x="3311" y="0"/>
                    <a:pt x="3168" y="143"/>
                    <a:pt x="3168" y="334"/>
                  </a:cubicBezTo>
                  <a:lnTo>
                    <a:pt x="3168" y="1905"/>
                  </a:lnTo>
                  <a:lnTo>
                    <a:pt x="310" y="1905"/>
                  </a:lnTo>
                  <a:cubicBezTo>
                    <a:pt x="298" y="1904"/>
                    <a:pt x="286" y="1903"/>
                    <a:pt x="274" y="1903"/>
                  </a:cubicBezTo>
                  <a:cubicBezTo>
                    <a:pt x="124" y="1903"/>
                    <a:pt x="1" y="2038"/>
                    <a:pt x="1" y="2215"/>
                  </a:cubicBezTo>
                  <a:lnTo>
                    <a:pt x="1" y="4692"/>
                  </a:lnTo>
                  <a:cubicBezTo>
                    <a:pt x="1" y="4835"/>
                    <a:pt x="96" y="4954"/>
                    <a:pt x="239" y="5001"/>
                  </a:cubicBezTo>
                  <a:cubicBezTo>
                    <a:pt x="1406" y="5287"/>
                    <a:pt x="2597" y="5478"/>
                    <a:pt x="3787" y="5597"/>
                  </a:cubicBezTo>
                  <a:lnTo>
                    <a:pt x="3787" y="5358"/>
                  </a:lnTo>
                  <a:cubicBezTo>
                    <a:pt x="3787" y="5168"/>
                    <a:pt x="3930" y="5025"/>
                    <a:pt x="4097" y="5025"/>
                  </a:cubicBezTo>
                  <a:lnTo>
                    <a:pt x="4407" y="5025"/>
                  </a:lnTo>
                  <a:lnTo>
                    <a:pt x="4407" y="1905"/>
                  </a:lnTo>
                  <a:lnTo>
                    <a:pt x="3787" y="1905"/>
                  </a:lnTo>
                  <a:lnTo>
                    <a:pt x="3787" y="643"/>
                  </a:lnTo>
                  <a:lnTo>
                    <a:pt x="6931" y="643"/>
                  </a:lnTo>
                  <a:lnTo>
                    <a:pt x="6931" y="1905"/>
                  </a:lnTo>
                  <a:lnTo>
                    <a:pt x="6312" y="1905"/>
                  </a:lnTo>
                  <a:lnTo>
                    <a:pt x="6312" y="5049"/>
                  </a:lnTo>
                  <a:lnTo>
                    <a:pt x="6621" y="5049"/>
                  </a:lnTo>
                  <a:cubicBezTo>
                    <a:pt x="6633" y="5047"/>
                    <a:pt x="6646" y="5046"/>
                    <a:pt x="6658" y="5046"/>
                  </a:cubicBezTo>
                  <a:cubicBezTo>
                    <a:pt x="6808" y="5046"/>
                    <a:pt x="6931" y="5182"/>
                    <a:pt x="6931" y="5358"/>
                  </a:cubicBezTo>
                  <a:lnTo>
                    <a:pt x="6931" y="5597"/>
                  </a:lnTo>
                  <a:cubicBezTo>
                    <a:pt x="8122" y="5478"/>
                    <a:pt x="9312" y="5287"/>
                    <a:pt x="10479" y="5001"/>
                  </a:cubicBezTo>
                  <a:cubicBezTo>
                    <a:pt x="10622" y="4954"/>
                    <a:pt x="10717" y="4835"/>
                    <a:pt x="10741" y="4692"/>
                  </a:cubicBezTo>
                  <a:lnTo>
                    <a:pt x="10741" y="2215"/>
                  </a:lnTo>
                  <a:cubicBezTo>
                    <a:pt x="10717" y="2024"/>
                    <a:pt x="10598" y="1905"/>
                    <a:pt x="10408" y="1905"/>
                  </a:cubicBezTo>
                  <a:lnTo>
                    <a:pt x="7574" y="1905"/>
                  </a:lnTo>
                  <a:lnTo>
                    <a:pt x="7574" y="334"/>
                  </a:lnTo>
                  <a:cubicBezTo>
                    <a:pt x="7574" y="143"/>
                    <a:pt x="7431" y="0"/>
                    <a:pt x="7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96"/>
            <p:cNvSpPr/>
            <p:nvPr/>
          </p:nvSpPr>
          <p:spPr>
            <a:xfrm>
              <a:off x="3497125" y="3276325"/>
              <a:ext cx="15500" cy="78600"/>
            </a:xfrm>
            <a:custGeom>
              <a:avLst/>
              <a:gdLst/>
              <a:ahLst/>
              <a:cxnLst/>
              <a:rect l="l" t="t" r="r" b="b"/>
              <a:pathLst>
                <a:path w="620" h="3144" extrusionOk="0">
                  <a:moveTo>
                    <a:pt x="0" y="0"/>
                  </a:moveTo>
                  <a:lnTo>
                    <a:pt x="0" y="3144"/>
                  </a:lnTo>
                  <a:lnTo>
                    <a:pt x="620" y="3144"/>
                  </a:lnTo>
                  <a:lnTo>
                    <a:pt x="62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96"/>
            <p:cNvSpPr/>
            <p:nvPr/>
          </p:nvSpPr>
          <p:spPr>
            <a:xfrm>
              <a:off x="3386400" y="3372175"/>
              <a:ext cx="236975" cy="108375"/>
            </a:xfrm>
            <a:custGeom>
              <a:avLst/>
              <a:gdLst/>
              <a:ahLst/>
              <a:cxnLst/>
              <a:rect l="l" t="t" r="r" b="b"/>
              <a:pathLst>
                <a:path w="9479" h="4335" extrusionOk="0">
                  <a:moveTo>
                    <a:pt x="0" y="1"/>
                  </a:moveTo>
                  <a:lnTo>
                    <a:pt x="0" y="4001"/>
                  </a:lnTo>
                  <a:cubicBezTo>
                    <a:pt x="0" y="4192"/>
                    <a:pt x="143" y="4311"/>
                    <a:pt x="333" y="4335"/>
                  </a:cubicBezTo>
                  <a:lnTo>
                    <a:pt x="9169" y="4335"/>
                  </a:lnTo>
                  <a:cubicBezTo>
                    <a:pt x="9335" y="4311"/>
                    <a:pt x="9478" y="4192"/>
                    <a:pt x="9478" y="4001"/>
                  </a:cubicBezTo>
                  <a:lnTo>
                    <a:pt x="9478" y="1"/>
                  </a:lnTo>
                  <a:cubicBezTo>
                    <a:pt x="8430" y="239"/>
                    <a:pt x="7382" y="382"/>
                    <a:pt x="6311" y="501"/>
                  </a:cubicBezTo>
                  <a:lnTo>
                    <a:pt x="6311" y="882"/>
                  </a:lnTo>
                  <a:cubicBezTo>
                    <a:pt x="6311" y="1048"/>
                    <a:pt x="6168" y="1191"/>
                    <a:pt x="6001" y="1191"/>
                  </a:cubicBezTo>
                  <a:lnTo>
                    <a:pt x="5692" y="1191"/>
                  </a:lnTo>
                  <a:lnTo>
                    <a:pt x="5692" y="2144"/>
                  </a:lnTo>
                  <a:cubicBezTo>
                    <a:pt x="5692" y="2215"/>
                    <a:pt x="5668" y="2287"/>
                    <a:pt x="5596" y="2358"/>
                  </a:cubicBezTo>
                  <a:lnTo>
                    <a:pt x="4977" y="2977"/>
                  </a:lnTo>
                  <a:cubicBezTo>
                    <a:pt x="4906" y="3037"/>
                    <a:pt x="4822" y="3067"/>
                    <a:pt x="4742" y="3067"/>
                  </a:cubicBezTo>
                  <a:cubicBezTo>
                    <a:pt x="4662" y="3067"/>
                    <a:pt x="4584" y="3037"/>
                    <a:pt x="4525" y="2977"/>
                  </a:cubicBezTo>
                  <a:lnTo>
                    <a:pt x="3882" y="2358"/>
                  </a:lnTo>
                  <a:cubicBezTo>
                    <a:pt x="3834" y="2287"/>
                    <a:pt x="3810" y="2215"/>
                    <a:pt x="3810" y="2144"/>
                  </a:cubicBezTo>
                  <a:lnTo>
                    <a:pt x="3810" y="1191"/>
                  </a:lnTo>
                  <a:lnTo>
                    <a:pt x="3477" y="1191"/>
                  </a:lnTo>
                  <a:cubicBezTo>
                    <a:pt x="3310" y="1191"/>
                    <a:pt x="3167" y="1048"/>
                    <a:pt x="3167" y="882"/>
                  </a:cubicBezTo>
                  <a:lnTo>
                    <a:pt x="3167" y="501"/>
                  </a:lnTo>
                  <a:cubicBezTo>
                    <a:pt x="2119" y="382"/>
                    <a:pt x="1048" y="239"/>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3" name="Google Shape;11833;p96"/>
          <p:cNvGrpSpPr/>
          <p:nvPr/>
        </p:nvGrpSpPr>
        <p:grpSpPr>
          <a:xfrm>
            <a:off x="4776833" y="2887901"/>
            <a:ext cx="350346" cy="350055"/>
            <a:chOff x="3949000" y="3220925"/>
            <a:chExt cx="269725" cy="268550"/>
          </a:xfrm>
        </p:grpSpPr>
        <p:sp>
          <p:nvSpPr>
            <p:cNvPr id="11834" name="Google Shape;11834;p96"/>
            <p:cNvSpPr/>
            <p:nvPr/>
          </p:nvSpPr>
          <p:spPr>
            <a:xfrm>
              <a:off x="4027175" y="3362650"/>
              <a:ext cx="191550" cy="126825"/>
            </a:xfrm>
            <a:custGeom>
              <a:avLst/>
              <a:gdLst/>
              <a:ahLst/>
              <a:cxnLst/>
              <a:rect l="l" t="t" r="r" b="b"/>
              <a:pathLst>
                <a:path w="7662" h="5073" extrusionOk="0">
                  <a:moveTo>
                    <a:pt x="2935" y="1874"/>
                  </a:moveTo>
                  <a:cubicBezTo>
                    <a:pt x="3097" y="1874"/>
                    <a:pt x="3256" y="2001"/>
                    <a:pt x="3256" y="2191"/>
                  </a:cubicBezTo>
                  <a:cubicBezTo>
                    <a:pt x="3256" y="2358"/>
                    <a:pt x="3113" y="2501"/>
                    <a:pt x="2946" y="2501"/>
                  </a:cubicBezTo>
                  <a:cubicBezTo>
                    <a:pt x="2661" y="2501"/>
                    <a:pt x="2518" y="2168"/>
                    <a:pt x="2708" y="1977"/>
                  </a:cubicBezTo>
                  <a:cubicBezTo>
                    <a:pt x="2772" y="1906"/>
                    <a:pt x="2854" y="1874"/>
                    <a:pt x="2935" y="1874"/>
                  </a:cubicBezTo>
                  <a:close/>
                  <a:moveTo>
                    <a:pt x="4197" y="1874"/>
                  </a:moveTo>
                  <a:cubicBezTo>
                    <a:pt x="4359" y="1874"/>
                    <a:pt x="4518" y="2001"/>
                    <a:pt x="4518" y="2191"/>
                  </a:cubicBezTo>
                  <a:cubicBezTo>
                    <a:pt x="4518" y="2358"/>
                    <a:pt x="4375" y="2501"/>
                    <a:pt x="4185" y="2501"/>
                  </a:cubicBezTo>
                  <a:cubicBezTo>
                    <a:pt x="3899" y="2501"/>
                    <a:pt x="3780" y="2168"/>
                    <a:pt x="3970" y="1977"/>
                  </a:cubicBezTo>
                  <a:cubicBezTo>
                    <a:pt x="4034" y="1906"/>
                    <a:pt x="4116" y="1874"/>
                    <a:pt x="4197" y="1874"/>
                  </a:cubicBezTo>
                  <a:close/>
                  <a:moveTo>
                    <a:pt x="5435" y="1874"/>
                  </a:moveTo>
                  <a:cubicBezTo>
                    <a:pt x="5598" y="1874"/>
                    <a:pt x="5756" y="2001"/>
                    <a:pt x="5756" y="2191"/>
                  </a:cubicBezTo>
                  <a:cubicBezTo>
                    <a:pt x="5756" y="2358"/>
                    <a:pt x="5614" y="2501"/>
                    <a:pt x="5447" y="2501"/>
                  </a:cubicBezTo>
                  <a:cubicBezTo>
                    <a:pt x="5437" y="2502"/>
                    <a:pt x="5428" y="2502"/>
                    <a:pt x="5418" y="2502"/>
                  </a:cubicBezTo>
                  <a:cubicBezTo>
                    <a:pt x="5152" y="2502"/>
                    <a:pt x="5025" y="2184"/>
                    <a:pt x="5209" y="1977"/>
                  </a:cubicBezTo>
                  <a:cubicBezTo>
                    <a:pt x="5272" y="1906"/>
                    <a:pt x="5354" y="1874"/>
                    <a:pt x="5435" y="1874"/>
                  </a:cubicBezTo>
                  <a:close/>
                  <a:moveTo>
                    <a:pt x="2917" y="0"/>
                  </a:moveTo>
                  <a:cubicBezTo>
                    <a:pt x="984" y="0"/>
                    <a:pt x="0" y="2341"/>
                    <a:pt x="1375" y="3716"/>
                  </a:cubicBezTo>
                  <a:lnTo>
                    <a:pt x="1375" y="4740"/>
                  </a:lnTo>
                  <a:cubicBezTo>
                    <a:pt x="1351" y="4859"/>
                    <a:pt x="1446" y="4978"/>
                    <a:pt x="1565" y="5049"/>
                  </a:cubicBezTo>
                  <a:cubicBezTo>
                    <a:pt x="1605" y="5065"/>
                    <a:pt x="1645" y="5073"/>
                    <a:pt x="1683" y="5073"/>
                  </a:cubicBezTo>
                  <a:cubicBezTo>
                    <a:pt x="1761" y="5073"/>
                    <a:pt x="1835" y="5041"/>
                    <a:pt x="1899" y="4978"/>
                  </a:cubicBezTo>
                  <a:lnTo>
                    <a:pt x="2494" y="4382"/>
                  </a:lnTo>
                  <a:cubicBezTo>
                    <a:pt x="2637" y="4406"/>
                    <a:pt x="2780" y="4406"/>
                    <a:pt x="2946" y="4406"/>
                  </a:cubicBezTo>
                  <a:lnTo>
                    <a:pt x="5447" y="4406"/>
                  </a:lnTo>
                  <a:cubicBezTo>
                    <a:pt x="6661" y="4406"/>
                    <a:pt x="7662" y="3430"/>
                    <a:pt x="7662" y="2215"/>
                  </a:cubicBezTo>
                  <a:cubicBezTo>
                    <a:pt x="7662" y="1001"/>
                    <a:pt x="6661" y="0"/>
                    <a:pt x="5447" y="0"/>
                  </a:cubicBezTo>
                  <a:lnTo>
                    <a:pt x="2946" y="0"/>
                  </a:lnTo>
                  <a:cubicBezTo>
                    <a:pt x="2937" y="0"/>
                    <a:pt x="2927"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96"/>
            <p:cNvSpPr/>
            <p:nvPr/>
          </p:nvSpPr>
          <p:spPr>
            <a:xfrm>
              <a:off x="3949000" y="3220925"/>
              <a:ext cx="193525" cy="125900"/>
            </a:xfrm>
            <a:custGeom>
              <a:avLst/>
              <a:gdLst/>
              <a:ahLst/>
              <a:cxnLst/>
              <a:rect l="l" t="t" r="r" b="b"/>
              <a:pathLst>
                <a:path w="7741" h="5036" extrusionOk="0">
                  <a:moveTo>
                    <a:pt x="2287" y="1883"/>
                  </a:moveTo>
                  <a:cubicBezTo>
                    <a:pt x="2573" y="1883"/>
                    <a:pt x="2716" y="2240"/>
                    <a:pt x="2501" y="2431"/>
                  </a:cubicBezTo>
                  <a:cubicBezTo>
                    <a:pt x="2441" y="2491"/>
                    <a:pt x="2365" y="2518"/>
                    <a:pt x="2291" y="2518"/>
                  </a:cubicBezTo>
                  <a:cubicBezTo>
                    <a:pt x="2132" y="2518"/>
                    <a:pt x="1977" y="2395"/>
                    <a:pt x="1977" y="2216"/>
                  </a:cubicBezTo>
                  <a:cubicBezTo>
                    <a:pt x="1977" y="2026"/>
                    <a:pt x="2120" y="1883"/>
                    <a:pt x="2287" y="1883"/>
                  </a:cubicBezTo>
                  <a:close/>
                  <a:moveTo>
                    <a:pt x="3549" y="1883"/>
                  </a:moveTo>
                  <a:cubicBezTo>
                    <a:pt x="3835" y="1883"/>
                    <a:pt x="3978" y="2216"/>
                    <a:pt x="3763" y="2431"/>
                  </a:cubicBezTo>
                  <a:cubicBezTo>
                    <a:pt x="3703" y="2491"/>
                    <a:pt x="3628" y="2518"/>
                    <a:pt x="3553" y="2518"/>
                  </a:cubicBezTo>
                  <a:cubicBezTo>
                    <a:pt x="3394" y="2518"/>
                    <a:pt x="3239" y="2395"/>
                    <a:pt x="3239" y="2216"/>
                  </a:cubicBezTo>
                  <a:cubicBezTo>
                    <a:pt x="3239" y="2026"/>
                    <a:pt x="3382" y="1883"/>
                    <a:pt x="3549" y="1883"/>
                  </a:cubicBezTo>
                  <a:close/>
                  <a:moveTo>
                    <a:pt x="4811" y="1883"/>
                  </a:moveTo>
                  <a:cubicBezTo>
                    <a:pt x="5097" y="1883"/>
                    <a:pt x="5216" y="2240"/>
                    <a:pt x="5026" y="2431"/>
                  </a:cubicBezTo>
                  <a:cubicBezTo>
                    <a:pt x="4965" y="2491"/>
                    <a:pt x="4890" y="2518"/>
                    <a:pt x="4816" y="2518"/>
                  </a:cubicBezTo>
                  <a:cubicBezTo>
                    <a:pt x="4657" y="2518"/>
                    <a:pt x="4502" y="2395"/>
                    <a:pt x="4502" y="2216"/>
                  </a:cubicBezTo>
                  <a:cubicBezTo>
                    <a:pt x="4478" y="2026"/>
                    <a:pt x="4621" y="1883"/>
                    <a:pt x="4811" y="1883"/>
                  </a:cubicBezTo>
                  <a:close/>
                  <a:moveTo>
                    <a:pt x="2202" y="0"/>
                  </a:moveTo>
                  <a:cubicBezTo>
                    <a:pt x="1001" y="0"/>
                    <a:pt x="1" y="983"/>
                    <a:pt x="1" y="2193"/>
                  </a:cubicBezTo>
                  <a:cubicBezTo>
                    <a:pt x="1" y="3426"/>
                    <a:pt x="1001" y="4409"/>
                    <a:pt x="2202" y="4409"/>
                  </a:cubicBezTo>
                  <a:cubicBezTo>
                    <a:pt x="2230" y="4409"/>
                    <a:pt x="2258" y="4408"/>
                    <a:pt x="2287" y="4407"/>
                  </a:cubicBezTo>
                  <a:lnTo>
                    <a:pt x="4811" y="4407"/>
                  </a:lnTo>
                  <a:cubicBezTo>
                    <a:pt x="4954" y="4407"/>
                    <a:pt x="5097" y="4384"/>
                    <a:pt x="5240" y="4360"/>
                  </a:cubicBezTo>
                  <a:lnTo>
                    <a:pt x="5835" y="4955"/>
                  </a:lnTo>
                  <a:cubicBezTo>
                    <a:pt x="5907" y="5009"/>
                    <a:pt x="6005" y="5035"/>
                    <a:pt x="6100" y="5035"/>
                  </a:cubicBezTo>
                  <a:cubicBezTo>
                    <a:pt x="6131" y="5035"/>
                    <a:pt x="6163" y="5032"/>
                    <a:pt x="6192" y="5027"/>
                  </a:cubicBezTo>
                  <a:cubicBezTo>
                    <a:pt x="6312" y="4955"/>
                    <a:pt x="6383" y="4836"/>
                    <a:pt x="6383" y="4717"/>
                  </a:cubicBezTo>
                  <a:lnTo>
                    <a:pt x="6383" y="3741"/>
                  </a:lnTo>
                  <a:cubicBezTo>
                    <a:pt x="7740" y="2335"/>
                    <a:pt x="6740" y="2"/>
                    <a:pt x="4811" y="2"/>
                  </a:cubicBezTo>
                  <a:lnTo>
                    <a:pt x="2287" y="2"/>
                  </a:lnTo>
                  <a:cubicBezTo>
                    <a:pt x="2258" y="1"/>
                    <a:pt x="2230"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6" name="Google Shape;11836;p96"/>
          <p:cNvGrpSpPr/>
          <p:nvPr/>
        </p:nvGrpSpPr>
        <p:grpSpPr>
          <a:xfrm>
            <a:off x="5530812" y="2887934"/>
            <a:ext cx="348040" cy="349273"/>
            <a:chOff x="4529475" y="3220950"/>
            <a:chExt cx="267950" cy="267950"/>
          </a:xfrm>
        </p:grpSpPr>
        <p:sp>
          <p:nvSpPr>
            <p:cNvPr id="11837" name="Google Shape;11837;p96"/>
            <p:cNvSpPr/>
            <p:nvPr/>
          </p:nvSpPr>
          <p:spPr>
            <a:xfrm>
              <a:off x="4606450" y="3284050"/>
              <a:ext cx="190975" cy="125650"/>
            </a:xfrm>
            <a:custGeom>
              <a:avLst/>
              <a:gdLst/>
              <a:ahLst/>
              <a:cxnLst/>
              <a:rect l="l" t="t" r="r" b="b"/>
              <a:pathLst>
                <a:path w="7639" h="5026" extrusionOk="0">
                  <a:moveTo>
                    <a:pt x="2922" y="1874"/>
                  </a:moveTo>
                  <a:cubicBezTo>
                    <a:pt x="3084" y="1874"/>
                    <a:pt x="3233" y="2001"/>
                    <a:pt x="3233" y="2192"/>
                  </a:cubicBezTo>
                  <a:cubicBezTo>
                    <a:pt x="3233" y="2359"/>
                    <a:pt x="3090" y="2502"/>
                    <a:pt x="2923" y="2502"/>
                  </a:cubicBezTo>
                  <a:cubicBezTo>
                    <a:pt x="2637" y="2502"/>
                    <a:pt x="2494" y="2168"/>
                    <a:pt x="2685" y="1978"/>
                  </a:cubicBezTo>
                  <a:cubicBezTo>
                    <a:pt x="2756" y="1906"/>
                    <a:pt x="2841" y="1874"/>
                    <a:pt x="2922" y="1874"/>
                  </a:cubicBezTo>
                  <a:close/>
                  <a:moveTo>
                    <a:pt x="4184" y="1874"/>
                  </a:moveTo>
                  <a:cubicBezTo>
                    <a:pt x="4347" y="1874"/>
                    <a:pt x="4495" y="2001"/>
                    <a:pt x="4495" y="2192"/>
                  </a:cubicBezTo>
                  <a:cubicBezTo>
                    <a:pt x="4495" y="2359"/>
                    <a:pt x="4352" y="2502"/>
                    <a:pt x="4185" y="2502"/>
                  </a:cubicBezTo>
                  <a:cubicBezTo>
                    <a:pt x="3899" y="2502"/>
                    <a:pt x="3757" y="2168"/>
                    <a:pt x="3947" y="1978"/>
                  </a:cubicBezTo>
                  <a:cubicBezTo>
                    <a:pt x="4019" y="1906"/>
                    <a:pt x="4103" y="1874"/>
                    <a:pt x="4184" y="1874"/>
                  </a:cubicBezTo>
                  <a:close/>
                  <a:moveTo>
                    <a:pt x="5436" y="1874"/>
                  </a:moveTo>
                  <a:cubicBezTo>
                    <a:pt x="5598" y="1874"/>
                    <a:pt x="5757" y="2001"/>
                    <a:pt x="5757" y="2192"/>
                  </a:cubicBezTo>
                  <a:cubicBezTo>
                    <a:pt x="5757" y="2359"/>
                    <a:pt x="5614" y="2502"/>
                    <a:pt x="5447" y="2502"/>
                  </a:cubicBezTo>
                  <a:cubicBezTo>
                    <a:pt x="5162" y="2502"/>
                    <a:pt x="5019" y="2168"/>
                    <a:pt x="5209" y="1978"/>
                  </a:cubicBezTo>
                  <a:cubicBezTo>
                    <a:pt x="5273" y="1906"/>
                    <a:pt x="5355" y="1874"/>
                    <a:pt x="5436" y="1874"/>
                  </a:cubicBezTo>
                  <a:close/>
                  <a:moveTo>
                    <a:pt x="2894" y="1"/>
                  </a:moveTo>
                  <a:cubicBezTo>
                    <a:pt x="961" y="1"/>
                    <a:pt x="1" y="2342"/>
                    <a:pt x="1351" y="3716"/>
                  </a:cubicBezTo>
                  <a:lnTo>
                    <a:pt x="1351" y="4716"/>
                  </a:lnTo>
                  <a:cubicBezTo>
                    <a:pt x="1351" y="4835"/>
                    <a:pt x="1423" y="4954"/>
                    <a:pt x="1542" y="5002"/>
                  </a:cubicBezTo>
                  <a:cubicBezTo>
                    <a:pt x="1582" y="5018"/>
                    <a:pt x="1624" y="5026"/>
                    <a:pt x="1665" y="5026"/>
                  </a:cubicBezTo>
                  <a:cubicBezTo>
                    <a:pt x="1748" y="5026"/>
                    <a:pt x="1828" y="4994"/>
                    <a:pt x="1875" y="4931"/>
                  </a:cubicBezTo>
                  <a:lnTo>
                    <a:pt x="2471" y="4335"/>
                  </a:lnTo>
                  <a:cubicBezTo>
                    <a:pt x="2637" y="4383"/>
                    <a:pt x="2780" y="4383"/>
                    <a:pt x="2923" y="4383"/>
                  </a:cubicBezTo>
                  <a:lnTo>
                    <a:pt x="5447" y="4383"/>
                  </a:lnTo>
                  <a:cubicBezTo>
                    <a:pt x="6662" y="4383"/>
                    <a:pt x="7638" y="3406"/>
                    <a:pt x="7638" y="2192"/>
                  </a:cubicBezTo>
                  <a:cubicBezTo>
                    <a:pt x="7638" y="977"/>
                    <a:pt x="6662" y="1"/>
                    <a:pt x="5447" y="1"/>
                  </a:cubicBezTo>
                  <a:lnTo>
                    <a:pt x="2923" y="1"/>
                  </a:lnTo>
                  <a:cubicBezTo>
                    <a:pt x="2913" y="1"/>
                    <a:pt x="2903" y="1"/>
                    <a:pt x="2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96"/>
            <p:cNvSpPr/>
            <p:nvPr/>
          </p:nvSpPr>
          <p:spPr>
            <a:xfrm>
              <a:off x="4529475" y="3220950"/>
              <a:ext cx="157800" cy="267950"/>
            </a:xfrm>
            <a:custGeom>
              <a:avLst/>
              <a:gdLst/>
              <a:ahLst/>
              <a:cxnLst/>
              <a:rect l="l" t="t" r="r" b="b"/>
              <a:pathLst>
                <a:path w="6312" h="10718" extrusionOk="0">
                  <a:moveTo>
                    <a:pt x="3197" y="1262"/>
                  </a:moveTo>
                  <a:cubicBezTo>
                    <a:pt x="3465" y="1262"/>
                    <a:pt x="3614" y="1580"/>
                    <a:pt x="3430" y="1787"/>
                  </a:cubicBezTo>
                  <a:cubicBezTo>
                    <a:pt x="3359" y="1858"/>
                    <a:pt x="3274" y="1890"/>
                    <a:pt x="3193" y="1890"/>
                  </a:cubicBezTo>
                  <a:cubicBezTo>
                    <a:pt x="3031" y="1890"/>
                    <a:pt x="2882" y="1763"/>
                    <a:pt x="2882" y="1572"/>
                  </a:cubicBezTo>
                  <a:cubicBezTo>
                    <a:pt x="2882" y="1406"/>
                    <a:pt x="3001" y="1263"/>
                    <a:pt x="3168" y="1263"/>
                  </a:cubicBezTo>
                  <a:cubicBezTo>
                    <a:pt x="3178" y="1262"/>
                    <a:pt x="3187" y="1262"/>
                    <a:pt x="3197" y="1262"/>
                  </a:cubicBezTo>
                  <a:close/>
                  <a:moveTo>
                    <a:pt x="3544" y="8810"/>
                  </a:moveTo>
                  <a:cubicBezTo>
                    <a:pt x="3940" y="8810"/>
                    <a:pt x="3940" y="9433"/>
                    <a:pt x="3544" y="9433"/>
                  </a:cubicBezTo>
                  <a:cubicBezTo>
                    <a:pt x="3530" y="9433"/>
                    <a:pt x="3516" y="9433"/>
                    <a:pt x="3502" y="9431"/>
                  </a:cubicBezTo>
                  <a:lnTo>
                    <a:pt x="2882" y="9431"/>
                  </a:lnTo>
                  <a:cubicBezTo>
                    <a:pt x="2867" y="9433"/>
                    <a:pt x="2852" y="9433"/>
                    <a:pt x="2838" y="9433"/>
                  </a:cubicBezTo>
                  <a:cubicBezTo>
                    <a:pt x="2421" y="9433"/>
                    <a:pt x="2421" y="8810"/>
                    <a:pt x="2838" y="8810"/>
                  </a:cubicBezTo>
                  <a:cubicBezTo>
                    <a:pt x="2852" y="8810"/>
                    <a:pt x="2867" y="8810"/>
                    <a:pt x="2882" y="8812"/>
                  </a:cubicBezTo>
                  <a:lnTo>
                    <a:pt x="3502" y="8812"/>
                  </a:lnTo>
                  <a:cubicBezTo>
                    <a:pt x="3516" y="8810"/>
                    <a:pt x="3530" y="8810"/>
                    <a:pt x="3544" y="8810"/>
                  </a:cubicBezTo>
                  <a:close/>
                  <a:moveTo>
                    <a:pt x="953" y="1"/>
                  </a:moveTo>
                  <a:cubicBezTo>
                    <a:pt x="429" y="1"/>
                    <a:pt x="1" y="406"/>
                    <a:pt x="1" y="929"/>
                  </a:cubicBezTo>
                  <a:lnTo>
                    <a:pt x="1" y="9788"/>
                  </a:lnTo>
                  <a:cubicBezTo>
                    <a:pt x="25" y="10288"/>
                    <a:pt x="429" y="10693"/>
                    <a:pt x="953" y="10717"/>
                  </a:cubicBezTo>
                  <a:lnTo>
                    <a:pt x="5383" y="10717"/>
                  </a:lnTo>
                  <a:cubicBezTo>
                    <a:pt x="5883" y="10717"/>
                    <a:pt x="6312" y="10288"/>
                    <a:pt x="6312" y="9765"/>
                  </a:cubicBezTo>
                  <a:lnTo>
                    <a:pt x="6312" y="7550"/>
                  </a:lnTo>
                  <a:lnTo>
                    <a:pt x="5764" y="7550"/>
                  </a:lnTo>
                  <a:lnTo>
                    <a:pt x="5407" y="7907"/>
                  </a:lnTo>
                  <a:cubicBezTo>
                    <a:pt x="5227" y="8087"/>
                    <a:pt x="4981" y="8188"/>
                    <a:pt x="4728" y="8188"/>
                  </a:cubicBezTo>
                  <a:cubicBezTo>
                    <a:pt x="4612" y="8188"/>
                    <a:pt x="4495" y="8166"/>
                    <a:pt x="4383" y="8121"/>
                  </a:cubicBezTo>
                  <a:cubicBezTo>
                    <a:pt x="4025" y="7955"/>
                    <a:pt x="3787" y="7621"/>
                    <a:pt x="3811" y="7240"/>
                  </a:cubicBezTo>
                  <a:lnTo>
                    <a:pt x="3811" y="6502"/>
                  </a:lnTo>
                  <a:cubicBezTo>
                    <a:pt x="3406" y="6002"/>
                    <a:pt x="3168" y="5359"/>
                    <a:pt x="3168" y="4716"/>
                  </a:cubicBezTo>
                  <a:cubicBezTo>
                    <a:pt x="3168" y="3168"/>
                    <a:pt x="4430" y="1906"/>
                    <a:pt x="6002" y="1906"/>
                  </a:cubicBezTo>
                  <a:lnTo>
                    <a:pt x="6312" y="1906"/>
                  </a:lnTo>
                  <a:lnTo>
                    <a:pt x="6312" y="929"/>
                  </a:lnTo>
                  <a:cubicBezTo>
                    <a:pt x="6312" y="406"/>
                    <a:pt x="5883" y="1"/>
                    <a:pt x="5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9" name="Google Shape;11839;p96"/>
          <p:cNvGrpSpPr/>
          <p:nvPr/>
        </p:nvGrpSpPr>
        <p:grpSpPr>
          <a:xfrm>
            <a:off x="6284044" y="2887151"/>
            <a:ext cx="348008" cy="350055"/>
            <a:chOff x="5109375" y="3220350"/>
            <a:chExt cx="267925" cy="268550"/>
          </a:xfrm>
        </p:grpSpPr>
        <p:sp>
          <p:nvSpPr>
            <p:cNvPr id="11840" name="Google Shape;11840;p96"/>
            <p:cNvSpPr/>
            <p:nvPr/>
          </p:nvSpPr>
          <p:spPr>
            <a:xfrm>
              <a:off x="5109375" y="3220350"/>
              <a:ext cx="157775" cy="268550"/>
            </a:xfrm>
            <a:custGeom>
              <a:avLst/>
              <a:gdLst/>
              <a:ahLst/>
              <a:cxnLst/>
              <a:rect l="l" t="t" r="r" b="b"/>
              <a:pathLst>
                <a:path w="6311" h="10742" extrusionOk="0">
                  <a:moveTo>
                    <a:pt x="3167" y="953"/>
                  </a:moveTo>
                  <a:cubicBezTo>
                    <a:pt x="3334" y="953"/>
                    <a:pt x="3477" y="1096"/>
                    <a:pt x="3477" y="1287"/>
                  </a:cubicBezTo>
                  <a:cubicBezTo>
                    <a:pt x="3501" y="1513"/>
                    <a:pt x="3334" y="1626"/>
                    <a:pt x="3167" y="1626"/>
                  </a:cubicBezTo>
                  <a:cubicBezTo>
                    <a:pt x="3001" y="1626"/>
                    <a:pt x="2834" y="1513"/>
                    <a:pt x="2858" y="1287"/>
                  </a:cubicBezTo>
                  <a:cubicBezTo>
                    <a:pt x="2858" y="1096"/>
                    <a:pt x="2977" y="953"/>
                    <a:pt x="3167" y="953"/>
                  </a:cubicBezTo>
                  <a:close/>
                  <a:moveTo>
                    <a:pt x="3543" y="8834"/>
                  </a:moveTo>
                  <a:cubicBezTo>
                    <a:pt x="3939" y="8834"/>
                    <a:pt x="3939" y="9457"/>
                    <a:pt x="3543" y="9457"/>
                  </a:cubicBezTo>
                  <a:cubicBezTo>
                    <a:pt x="3530" y="9457"/>
                    <a:pt x="3515" y="9457"/>
                    <a:pt x="3501" y="9455"/>
                  </a:cubicBezTo>
                  <a:lnTo>
                    <a:pt x="2858" y="9455"/>
                  </a:lnTo>
                  <a:cubicBezTo>
                    <a:pt x="2843" y="9457"/>
                    <a:pt x="2829" y="9457"/>
                    <a:pt x="2815" y="9457"/>
                  </a:cubicBezTo>
                  <a:cubicBezTo>
                    <a:pt x="2420" y="9457"/>
                    <a:pt x="2420" y="8834"/>
                    <a:pt x="2815" y="8834"/>
                  </a:cubicBezTo>
                  <a:cubicBezTo>
                    <a:pt x="2829" y="8834"/>
                    <a:pt x="2843" y="8834"/>
                    <a:pt x="2858" y="8836"/>
                  </a:cubicBezTo>
                  <a:lnTo>
                    <a:pt x="3501" y="8836"/>
                  </a:lnTo>
                  <a:cubicBezTo>
                    <a:pt x="3515" y="8834"/>
                    <a:pt x="3530" y="8834"/>
                    <a:pt x="3543" y="8834"/>
                  </a:cubicBezTo>
                  <a:close/>
                  <a:moveTo>
                    <a:pt x="953" y="1"/>
                  </a:moveTo>
                  <a:cubicBezTo>
                    <a:pt x="429" y="1"/>
                    <a:pt x="0" y="430"/>
                    <a:pt x="0" y="953"/>
                  </a:cubicBezTo>
                  <a:lnTo>
                    <a:pt x="0" y="9789"/>
                  </a:lnTo>
                  <a:cubicBezTo>
                    <a:pt x="0" y="10312"/>
                    <a:pt x="429" y="10717"/>
                    <a:pt x="953" y="10741"/>
                  </a:cubicBezTo>
                  <a:lnTo>
                    <a:pt x="5358" y="10741"/>
                  </a:lnTo>
                  <a:cubicBezTo>
                    <a:pt x="5882" y="10741"/>
                    <a:pt x="6311" y="10312"/>
                    <a:pt x="6311" y="9789"/>
                  </a:cubicBezTo>
                  <a:lnTo>
                    <a:pt x="6311" y="8193"/>
                  </a:lnTo>
                  <a:lnTo>
                    <a:pt x="4096" y="8193"/>
                  </a:lnTo>
                  <a:cubicBezTo>
                    <a:pt x="3572" y="8193"/>
                    <a:pt x="3167" y="7788"/>
                    <a:pt x="3167" y="7264"/>
                  </a:cubicBezTo>
                  <a:lnTo>
                    <a:pt x="3167" y="2859"/>
                  </a:lnTo>
                  <a:cubicBezTo>
                    <a:pt x="3167" y="2335"/>
                    <a:pt x="3572" y="1906"/>
                    <a:pt x="4096" y="1906"/>
                  </a:cubicBezTo>
                  <a:lnTo>
                    <a:pt x="6311" y="1906"/>
                  </a:lnTo>
                  <a:lnTo>
                    <a:pt x="6311" y="953"/>
                  </a:lnTo>
                  <a:cubicBezTo>
                    <a:pt x="6311" y="430"/>
                    <a:pt x="5882" y="1"/>
                    <a:pt x="5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96"/>
            <p:cNvSpPr/>
            <p:nvPr/>
          </p:nvSpPr>
          <p:spPr>
            <a:xfrm>
              <a:off x="5204025" y="3284050"/>
              <a:ext cx="173275" cy="31600"/>
            </a:xfrm>
            <a:custGeom>
              <a:avLst/>
              <a:gdLst/>
              <a:ahLst/>
              <a:cxnLst/>
              <a:rect l="l" t="t" r="r" b="b"/>
              <a:pathLst>
                <a:path w="6931" h="1264" extrusionOk="0">
                  <a:moveTo>
                    <a:pt x="310" y="1"/>
                  </a:moveTo>
                  <a:cubicBezTo>
                    <a:pt x="144" y="1"/>
                    <a:pt x="1" y="144"/>
                    <a:pt x="1" y="311"/>
                  </a:cubicBezTo>
                  <a:lnTo>
                    <a:pt x="1" y="1263"/>
                  </a:lnTo>
                  <a:lnTo>
                    <a:pt x="6931" y="1263"/>
                  </a:lnTo>
                  <a:lnTo>
                    <a:pt x="6931" y="311"/>
                  </a:lnTo>
                  <a:cubicBezTo>
                    <a:pt x="6931" y="144"/>
                    <a:pt x="6812" y="1"/>
                    <a:pt x="6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96"/>
            <p:cNvSpPr/>
            <p:nvPr/>
          </p:nvSpPr>
          <p:spPr>
            <a:xfrm>
              <a:off x="5204025" y="3331100"/>
              <a:ext cx="173275" cy="78600"/>
            </a:xfrm>
            <a:custGeom>
              <a:avLst/>
              <a:gdLst/>
              <a:ahLst/>
              <a:cxnLst/>
              <a:rect l="l" t="t" r="r" b="b"/>
              <a:pathLst>
                <a:path w="6931" h="3144" extrusionOk="0">
                  <a:moveTo>
                    <a:pt x="5400" y="617"/>
                  </a:moveTo>
                  <a:cubicBezTo>
                    <a:pt x="5798" y="617"/>
                    <a:pt x="5798" y="1265"/>
                    <a:pt x="5400" y="1265"/>
                  </a:cubicBezTo>
                  <a:cubicBezTo>
                    <a:pt x="5387" y="1265"/>
                    <a:pt x="5373" y="1264"/>
                    <a:pt x="5359" y="1262"/>
                  </a:cubicBezTo>
                  <a:lnTo>
                    <a:pt x="4716" y="1262"/>
                  </a:lnTo>
                  <a:cubicBezTo>
                    <a:pt x="4335" y="1215"/>
                    <a:pt x="4335" y="667"/>
                    <a:pt x="4716" y="620"/>
                  </a:cubicBezTo>
                  <a:lnTo>
                    <a:pt x="5359" y="620"/>
                  </a:lnTo>
                  <a:cubicBezTo>
                    <a:pt x="5373" y="618"/>
                    <a:pt x="5387" y="617"/>
                    <a:pt x="5400" y="617"/>
                  </a:cubicBezTo>
                  <a:close/>
                  <a:moveTo>
                    <a:pt x="1" y="0"/>
                  </a:moveTo>
                  <a:lnTo>
                    <a:pt x="1" y="2834"/>
                  </a:lnTo>
                  <a:cubicBezTo>
                    <a:pt x="1" y="3001"/>
                    <a:pt x="144" y="3144"/>
                    <a:pt x="310" y="3144"/>
                  </a:cubicBezTo>
                  <a:lnTo>
                    <a:pt x="6621" y="3144"/>
                  </a:lnTo>
                  <a:cubicBezTo>
                    <a:pt x="6812" y="3144"/>
                    <a:pt x="6931" y="3001"/>
                    <a:pt x="6931" y="2834"/>
                  </a:cubicBezTo>
                  <a:lnTo>
                    <a:pt x="693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3" name="Google Shape;11843;p96"/>
          <p:cNvGrpSpPr/>
          <p:nvPr/>
        </p:nvGrpSpPr>
        <p:grpSpPr>
          <a:xfrm>
            <a:off x="7045751" y="2887901"/>
            <a:ext cx="327907" cy="349305"/>
            <a:chOff x="5695800" y="3220925"/>
            <a:chExt cx="252450" cy="267975"/>
          </a:xfrm>
        </p:grpSpPr>
        <p:sp>
          <p:nvSpPr>
            <p:cNvPr id="11844" name="Google Shape;11844;p96"/>
            <p:cNvSpPr/>
            <p:nvPr/>
          </p:nvSpPr>
          <p:spPr>
            <a:xfrm>
              <a:off x="5695800" y="3220925"/>
              <a:ext cx="157200" cy="267975"/>
            </a:xfrm>
            <a:custGeom>
              <a:avLst/>
              <a:gdLst/>
              <a:ahLst/>
              <a:cxnLst/>
              <a:rect l="l" t="t" r="r" b="b"/>
              <a:pathLst>
                <a:path w="6288" h="10719" extrusionOk="0">
                  <a:moveTo>
                    <a:pt x="3144" y="1264"/>
                  </a:moveTo>
                  <a:cubicBezTo>
                    <a:pt x="3430" y="1264"/>
                    <a:pt x="3573" y="1597"/>
                    <a:pt x="3358" y="1788"/>
                  </a:cubicBezTo>
                  <a:cubicBezTo>
                    <a:pt x="3295" y="1859"/>
                    <a:pt x="3215" y="1891"/>
                    <a:pt x="3138" y="1891"/>
                  </a:cubicBezTo>
                  <a:cubicBezTo>
                    <a:pt x="2982" y="1891"/>
                    <a:pt x="2834" y="1764"/>
                    <a:pt x="2834" y="1573"/>
                  </a:cubicBezTo>
                  <a:cubicBezTo>
                    <a:pt x="2834" y="1407"/>
                    <a:pt x="2977" y="1264"/>
                    <a:pt x="3144" y="1264"/>
                  </a:cubicBezTo>
                  <a:close/>
                  <a:moveTo>
                    <a:pt x="3520" y="8811"/>
                  </a:moveTo>
                  <a:cubicBezTo>
                    <a:pt x="3916" y="8811"/>
                    <a:pt x="3916" y="9434"/>
                    <a:pt x="3520" y="9434"/>
                  </a:cubicBezTo>
                  <a:cubicBezTo>
                    <a:pt x="3506" y="9434"/>
                    <a:pt x="3492" y="9434"/>
                    <a:pt x="3477" y="9432"/>
                  </a:cubicBezTo>
                  <a:lnTo>
                    <a:pt x="2834" y="9432"/>
                  </a:lnTo>
                  <a:cubicBezTo>
                    <a:pt x="2820" y="9434"/>
                    <a:pt x="2806" y="9434"/>
                    <a:pt x="2792" y="9434"/>
                  </a:cubicBezTo>
                  <a:cubicBezTo>
                    <a:pt x="2396" y="9434"/>
                    <a:pt x="2396" y="8811"/>
                    <a:pt x="2792" y="8811"/>
                  </a:cubicBezTo>
                  <a:cubicBezTo>
                    <a:pt x="2806" y="8811"/>
                    <a:pt x="2820" y="8811"/>
                    <a:pt x="2834" y="8813"/>
                  </a:cubicBezTo>
                  <a:lnTo>
                    <a:pt x="3477" y="8813"/>
                  </a:lnTo>
                  <a:cubicBezTo>
                    <a:pt x="3492" y="8811"/>
                    <a:pt x="3506" y="8811"/>
                    <a:pt x="3520" y="8811"/>
                  </a:cubicBezTo>
                  <a:close/>
                  <a:moveTo>
                    <a:pt x="911" y="1"/>
                  </a:moveTo>
                  <a:cubicBezTo>
                    <a:pt x="407" y="1"/>
                    <a:pt x="0" y="420"/>
                    <a:pt x="0" y="930"/>
                  </a:cubicBezTo>
                  <a:lnTo>
                    <a:pt x="0" y="9766"/>
                  </a:lnTo>
                  <a:cubicBezTo>
                    <a:pt x="0" y="10289"/>
                    <a:pt x="429" y="10718"/>
                    <a:pt x="953" y="10718"/>
                  </a:cubicBezTo>
                  <a:lnTo>
                    <a:pt x="5335" y="10718"/>
                  </a:lnTo>
                  <a:cubicBezTo>
                    <a:pt x="5859" y="10718"/>
                    <a:pt x="6287" y="10289"/>
                    <a:pt x="6287" y="9766"/>
                  </a:cubicBezTo>
                  <a:lnTo>
                    <a:pt x="6287" y="8789"/>
                  </a:lnTo>
                  <a:cubicBezTo>
                    <a:pt x="6168" y="8789"/>
                    <a:pt x="6073" y="8813"/>
                    <a:pt x="5978" y="8813"/>
                  </a:cubicBezTo>
                  <a:cubicBezTo>
                    <a:pt x="5949" y="8814"/>
                    <a:pt x="5920" y="8814"/>
                    <a:pt x="5891" y="8814"/>
                  </a:cubicBezTo>
                  <a:cubicBezTo>
                    <a:pt x="3977" y="8814"/>
                    <a:pt x="2406" y="7260"/>
                    <a:pt x="2406" y="5336"/>
                  </a:cubicBezTo>
                  <a:cubicBezTo>
                    <a:pt x="2406" y="3436"/>
                    <a:pt x="3977" y="1882"/>
                    <a:pt x="5891" y="1882"/>
                  </a:cubicBezTo>
                  <a:cubicBezTo>
                    <a:pt x="5920" y="1882"/>
                    <a:pt x="5949" y="1882"/>
                    <a:pt x="5978" y="1883"/>
                  </a:cubicBezTo>
                  <a:cubicBezTo>
                    <a:pt x="6073" y="1883"/>
                    <a:pt x="6192" y="1883"/>
                    <a:pt x="6287" y="1907"/>
                  </a:cubicBezTo>
                  <a:lnTo>
                    <a:pt x="6287" y="930"/>
                  </a:lnTo>
                  <a:cubicBezTo>
                    <a:pt x="6287" y="407"/>
                    <a:pt x="5859" y="2"/>
                    <a:pt x="5335" y="2"/>
                  </a:cubicBezTo>
                  <a:lnTo>
                    <a:pt x="953" y="2"/>
                  </a:lnTo>
                  <a:cubicBezTo>
                    <a:pt x="939" y="1"/>
                    <a:pt x="925" y="1"/>
                    <a:pt x="9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96"/>
            <p:cNvSpPr/>
            <p:nvPr/>
          </p:nvSpPr>
          <p:spPr>
            <a:xfrm>
              <a:off x="5754300" y="3282075"/>
              <a:ext cx="193950" cy="174525"/>
            </a:xfrm>
            <a:custGeom>
              <a:avLst/>
              <a:gdLst/>
              <a:ahLst/>
              <a:cxnLst/>
              <a:rect l="l" t="t" r="r" b="b"/>
              <a:pathLst>
                <a:path w="7758" h="6981" extrusionOk="0">
                  <a:moveTo>
                    <a:pt x="3565" y="1"/>
                  </a:moveTo>
                  <a:cubicBezTo>
                    <a:pt x="2565" y="1"/>
                    <a:pt x="1560" y="506"/>
                    <a:pt x="1018" y="1628"/>
                  </a:cubicBezTo>
                  <a:cubicBezTo>
                    <a:pt x="1" y="3718"/>
                    <a:pt x="1687" y="5752"/>
                    <a:pt x="3602" y="5752"/>
                  </a:cubicBezTo>
                  <a:cubicBezTo>
                    <a:pt x="4196" y="5752"/>
                    <a:pt x="4812" y="5556"/>
                    <a:pt x="5376" y="5105"/>
                  </a:cubicBezTo>
                  <a:lnTo>
                    <a:pt x="7162" y="6891"/>
                  </a:lnTo>
                  <a:cubicBezTo>
                    <a:pt x="7234" y="6950"/>
                    <a:pt x="7317" y="6980"/>
                    <a:pt x="7398" y="6980"/>
                  </a:cubicBezTo>
                  <a:cubicBezTo>
                    <a:pt x="7478" y="6980"/>
                    <a:pt x="7555" y="6950"/>
                    <a:pt x="7615" y="6891"/>
                  </a:cubicBezTo>
                  <a:cubicBezTo>
                    <a:pt x="7758" y="6772"/>
                    <a:pt x="7758" y="6558"/>
                    <a:pt x="7615" y="6438"/>
                  </a:cubicBezTo>
                  <a:lnTo>
                    <a:pt x="5829" y="4652"/>
                  </a:lnTo>
                  <a:cubicBezTo>
                    <a:pt x="6234" y="4152"/>
                    <a:pt x="6448" y="3533"/>
                    <a:pt x="6448" y="2890"/>
                  </a:cubicBezTo>
                  <a:cubicBezTo>
                    <a:pt x="6476" y="1080"/>
                    <a:pt x="5027" y="1"/>
                    <a:pt x="35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6" name="Google Shape;11846;p96"/>
          <p:cNvGrpSpPr/>
          <p:nvPr/>
        </p:nvGrpSpPr>
        <p:grpSpPr>
          <a:xfrm>
            <a:off x="7785800" y="3476953"/>
            <a:ext cx="348040" cy="286477"/>
            <a:chOff x="6265550" y="3672825"/>
            <a:chExt cx="267950" cy="219775"/>
          </a:xfrm>
        </p:grpSpPr>
        <p:sp>
          <p:nvSpPr>
            <p:cNvPr id="11847" name="Google Shape;11847;p96"/>
            <p:cNvSpPr/>
            <p:nvPr/>
          </p:nvSpPr>
          <p:spPr>
            <a:xfrm>
              <a:off x="6375700" y="3672825"/>
              <a:ext cx="47650" cy="47075"/>
            </a:xfrm>
            <a:custGeom>
              <a:avLst/>
              <a:gdLst/>
              <a:ahLst/>
              <a:cxnLst/>
              <a:rect l="l" t="t" r="r" b="b"/>
              <a:pathLst>
                <a:path w="1906" h="1883" extrusionOk="0">
                  <a:moveTo>
                    <a:pt x="953" y="1"/>
                  </a:moveTo>
                  <a:cubicBezTo>
                    <a:pt x="429" y="1"/>
                    <a:pt x="1" y="429"/>
                    <a:pt x="1" y="953"/>
                  </a:cubicBezTo>
                  <a:cubicBezTo>
                    <a:pt x="1" y="1453"/>
                    <a:pt x="429" y="1882"/>
                    <a:pt x="953" y="1882"/>
                  </a:cubicBezTo>
                  <a:cubicBezTo>
                    <a:pt x="1477" y="1882"/>
                    <a:pt x="1906" y="1453"/>
                    <a:pt x="1906" y="953"/>
                  </a:cubicBezTo>
                  <a:cubicBezTo>
                    <a:pt x="1906" y="429"/>
                    <a:pt x="147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96"/>
            <p:cNvSpPr/>
            <p:nvPr/>
          </p:nvSpPr>
          <p:spPr>
            <a:xfrm>
              <a:off x="6486450" y="3704375"/>
              <a:ext cx="47050" cy="47075"/>
            </a:xfrm>
            <a:custGeom>
              <a:avLst/>
              <a:gdLst/>
              <a:ahLst/>
              <a:cxnLst/>
              <a:rect l="l" t="t" r="r" b="b"/>
              <a:pathLst>
                <a:path w="1882" h="1883" extrusionOk="0">
                  <a:moveTo>
                    <a:pt x="953" y="1"/>
                  </a:moveTo>
                  <a:cubicBezTo>
                    <a:pt x="429" y="1"/>
                    <a:pt x="0" y="406"/>
                    <a:pt x="0" y="930"/>
                  </a:cubicBezTo>
                  <a:cubicBezTo>
                    <a:pt x="0" y="1454"/>
                    <a:pt x="429" y="1882"/>
                    <a:pt x="953" y="1882"/>
                  </a:cubicBezTo>
                  <a:cubicBezTo>
                    <a:pt x="1477" y="1882"/>
                    <a:pt x="1881" y="1454"/>
                    <a:pt x="1881" y="930"/>
                  </a:cubicBezTo>
                  <a:cubicBezTo>
                    <a:pt x="1881" y="406"/>
                    <a:pt x="147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96"/>
            <p:cNvSpPr/>
            <p:nvPr/>
          </p:nvSpPr>
          <p:spPr>
            <a:xfrm>
              <a:off x="6265550" y="3704375"/>
              <a:ext cx="47075" cy="47075"/>
            </a:xfrm>
            <a:custGeom>
              <a:avLst/>
              <a:gdLst/>
              <a:ahLst/>
              <a:cxnLst/>
              <a:rect l="l" t="t" r="r" b="b"/>
              <a:pathLst>
                <a:path w="1883" h="1883" extrusionOk="0">
                  <a:moveTo>
                    <a:pt x="930" y="1"/>
                  </a:moveTo>
                  <a:cubicBezTo>
                    <a:pt x="406" y="1"/>
                    <a:pt x="1" y="406"/>
                    <a:pt x="1" y="930"/>
                  </a:cubicBezTo>
                  <a:cubicBezTo>
                    <a:pt x="1" y="1454"/>
                    <a:pt x="406" y="1882"/>
                    <a:pt x="930" y="1882"/>
                  </a:cubicBezTo>
                  <a:cubicBezTo>
                    <a:pt x="1454" y="1882"/>
                    <a:pt x="1882" y="1454"/>
                    <a:pt x="1882" y="930"/>
                  </a:cubicBezTo>
                  <a:cubicBezTo>
                    <a:pt x="1882" y="406"/>
                    <a:pt x="1454"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96"/>
            <p:cNvSpPr/>
            <p:nvPr/>
          </p:nvSpPr>
          <p:spPr>
            <a:xfrm>
              <a:off x="6391775" y="3813925"/>
              <a:ext cx="15500" cy="31575"/>
            </a:xfrm>
            <a:custGeom>
              <a:avLst/>
              <a:gdLst/>
              <a:ahLst/>
              <a:cxnLst/>
              <a:rect l="l" t="t" r="r" b="b"/>
              <a:pathLst>
                <a:path w="620" h="1263" extrusionOk="0">
                  <a:moveTo>
                    <a:pt x="310" y="1"/>
                  </a:moveTo>
                  <a:cubicBezTo>
                    <a:pt x="143" y="1"/>
                    <a:pt x="1" y="287"/>
                    <a:pt x="1" y="644"/>
                  </a:cubicBezTo>
                  <a:cubicBezTo>
                    <a:pt x="1" y="977"/>
                    <a:pt x="143" y="1263"/>
                    <a:pt x="310" y="1263"/>
                  </a:cubicBezTo>
                  <a:cubicBezTo>
                    <a:pt x="477" y="1263"/>
                    <a:pt x="620" y="977"/>
                    <a:pt x="620" y="644"/>
                  </a:cubicBezTo>
                  <a:cubicBezTo>
                    <a:pt x="620" y="287"/>
                    <a:pt x="477"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96"/>
            <p:cNvSpPr/>
            <p:nvPr/>
          </p:nvSpPr>
          <p:spPr>
            <a:xfrm>
              <a:off x="6293550" y="3730575"/>
              <a:ext cx="213150" cy="162025"/>
            </a:xfrm>
            <a:custGeom>
              <a:avLst/>
              <a:gdLst/>
              <a:ahLst/>
              <a:cxnLst/>
              <a:rect l="l" t="t" r="r" b="b"/>
              <a:pathLst>
                <a:path w="8526" h="6481" extrusionOk="0">
                  <a:moveTo>
                    <a:pt x="2358" y="3311"/>
                  </a:moveTo>
                  <a:cubicBezTo>
                    <a:pt x="2524" y="3311"/>
                    <a:pt x="2691" y="3430"/>
                    <a:pt x="2667" y="3668"/>
                  </a:cubicBezTo>
                  <a:lnTo>
                    <a:pt x="2667" y="4287"/>
                  </a:lnTo>
                  <a:cubicBezTo>
                    <a:pt x="2691" y="4514"/>
                    <a:pt x="2524" y="4627"/>
                    <a:pt x="2358" y="4627"/>
                  </a:cubicBezTo>
                  <a:cubicBezTo>
                    <a:pt x="2191" y="4627"/>
                    <a:pt x="2024" y="4514"/>
                    <a:pt x="2048" y="4287"/>
                  </a:cubicBezTo>
                  <a:lnTo>
                    <a:pt x="2048" y="3668"/>
                  </a:lnTo>
                  <a:cubicBezTo>
                    <a:pt x="2024" y="3430"/>
                    <a:pt x="2191" y="3311"/>
                    <a:pt x="2358" y="3311"/>
                  </a:cubicBezTo>
                  <a:close/>
                  <a:moveTo>
                    <a:pt x="6120" y="3311"/>
                  </a:moveTo>
                  <a:cubicBezTo>
                    <a:pt x="6287" y="3311"/>
                    <a:pt x="6454" y="3430"/>
                    <a:pt x="6430" y="3668"/>
                  </a:cubicBezTo>
                  <a:lnTo>
                    <a:pt x="6430" y="4287"/>
                  </a:lnTo>
                  <a:cubicBezTo>
                    <a:pt x="6454" y="4514"/>
                    <a:pt x="6287" y="4627"/>
                    <a:pt x="6120" y="4627"/>
                  </a:cubicBezTo>
                  <a:cubicBezTo>
                    <a:pt x="5954" y="4627"/>
                    <a:pt x="5787" y="4514"/>
                    <a:pt x="5811" y="4287"/>
                  </a:cubicBezTo>
                  <a:lnTo>
                    <a:pt x="5811" y="3668"/>
                  </a:lnTo>
                  <a:cubicBezTo>
                    <a:pt x="5787" y="3430"/>
                    <a:pt x="5954" y="3311"/>
                    <a:pt x="6120" y="3311"/>
                  </a:cubicBezTo>
                  <a:close/>
                  <a:moveTo>
                    <a:pt x="4239" y="2716"/>
                  </a:moveTo>
                  <a:cubicBezTo>
                    <a:pt x="4763" y="2716"/>
                    <a:pt x="5192" y="3263"/>
                    <a:pt x="5192" y="3978"/>
                  </a:cubicBezTo>
                  <a:cubicBezTo>
                    <a:pt x="5192" y="4668"/>
                    <a:pt x="4763" y="5240"/>
                    <a:pt x="4239" y="5240"/>
                  </a:cubicBezTo>
                  <a:cubicBezTo>
                    <a:pt x="3715" y="5240"/>
                    <a:pt x="3310" y="4668"/>
                    <a:pt x="3310" y="3978"/>
                  </a:cubicBezTo>
                  <a:cubicBezTo>
                    <a:pt x="3310" y="3263"/>
                    <a:pt x="3715" y="2716"/>
                    <a:pt x="4239" y="2716"/>
                  </a:cubicBezTo>
                  <a:close/>
                  <a:moveTo>
                    <a:pt x="3525" y="1"/>
                  </a:moveTo>
                  <a:cubicBezTo>
                    <a:pt x="3263" y="620"/>
                    <a:pt x="2929" y="1382"/>
                    <a:pt x="2572" y="1477"/>
                  </a:cubicBezTo>
                  <a:cubicBezTo>
                    <a:pt x="2545" y="1485"/>
                    <a:pt x="2516" y="1489"/>
                    <a:pt x="2486" y="1489"/>
                  </a:cubicBezTo>
                  <a:cubicBezTo>
                    <a:pt x="2143" y="1489"/>
                    <a:pt x="1607" y="1016"/>
                    <a:pt x="1191" y="644"/>
                  </a:cubicBezTo>
                  <a:cubicBezTo>
                    <a:pt x="953" y="1096"/>
                    <a:pt x="500" y="1382"/>
                    <a:pt x="0" y="1453"/>
                  </a:cubicBezTo>
                  <a:cubicBezTo>
                    <a:pt x="476" y="2858"/>
                    <a:pt x="738" y="4359"/>
                    <a:pt x="786" y="5859"/>
                  </a:cubicBezTo>
                  <a:lnTo>
                    <a:pt x="476" y="5859"/>
                  </a:lnTo>
                  <a:cubicBezTo>
                    <a:pt x="95" y="5907"/>
                    <a:pt x="95" y="6454"/>
                    <a:pt x="476" y="6478"/>
                  </a:cubicBezTo>
                  <a:lnTo>
                    <a:pt x="8049" y="6478"/>
                  </a:lnTo>
                  <a:cubicBezTo>
                    <a:pt x="8064" y="6480"/>
                    <a:pt x="8078" y="6481"/>
                    <a:pt x="8092" y="6481"/>
                  </a:cubicBezTo>
                  <a:cubicBezTo>
                    <a:pt x="8488" y="6481"/>
                    <a:pt x="8488" y="5857"/>
                    <a:pt x="8092" y="5857"/>
                  </a:cubicBezTo>
                  <a:cubicBezTo>
                    <a:pt x="8078" y="5857"/>
                    <a:pt x="8064" y="5858"/>
                    <a:pt x="8049" y="5859"/>
                  </a:cubicBezTo>
                  <a:lnTo>
                    <a:pt x="7764" y="5859"/>
                  </a:lnTo>
                  <a:cubicBezTo>
                    <a:pt x="7787" y="4359"/>
                    <a:pt x="8049" y="2882"/>
                    <a:pt x="8526" y="1453"/>
                  </a:cubicBezTo>
                  <a:cubicBezTo>
                    <a:pt x="8026" y="1382"/>
                    <a:pt x="7573" y="1096"/>
                    <a:pt x="7335" y="644"/>
                  </a:cubicBezTo>
                  <a:cubicBezTo>
                    <a:pt x="6919" y="1016"/>
                    <a:pt x="6382" y="1489"/>
                    <a:pt x="6021" y="1489"/>
                  </a:cubicBezTo>
                  <a:cubicBezTo>
                    <a:pt x="5989" y="1489"/>
                    <a:pt x="5959" y="1485"/>
                    <a:pt x="5930" y="1477"/>
                  </a:cubicBezTo>
                  <a:cubicBezTo>
                    <a:pt x="5597" y="1358"/>
                    <a:pt x="5263" y="620"/>
                    <a:pt x="5049" y="1"/>
                  </a:cubicBezTo>
                  <a:cubicBezTo>
                    <a:pt x="4811" y="132"/>
                    <a:pt x="4549" y="197"/>
                    <a:pt x="4287" y="197"/>
                  </a:cubicBezTo>
                  <a:cubicBezTo>
                    <a:pt x="4025" y="197"/>
                    <a:pt x="3763" y="132"/>
                    <a:pt x="3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52" name="Google Shape;11852;p96"/>
          <p:cNvSpPr/>
          <p:nvPr/>
        </p:nvSpPr>
        <p:spPr>
          <a:xfrm>
            <a:off x="7074175" y="3444725"/>
            <a:ext cx="267606" cy="350218"/>
          </a:xfrm>
          <a:custGeom>
            <a:avLst/>
            <a:gdLst/>
            <a:ahLst/>
            <a:cxnLst/>
            <a:rect l="l" t="t" r="r" b="b"/>
            <a:pathLst>
              <a:path w="8241" h="10747" extrusionOk="0">
                <a:moveTo>
                  <a:pt x="1632" y="0"/>
                </a:moveTo>
                <a:cubicBezTo>
                  <a:pt x="1459" y="0"/>
                  <a:pt x="1287" y="114"/>
                  <a:pt x="1310" y="340"/>
                </a:cubicBezTo>
                <a:lnTo>
                  <a:pt x="1310" y="10127"/>
                </a:lnTo>
                <a:lnTo>
                  <a:pt x="382" y="10127"/>
                </a:lnTo>
                <a:cubicBezTo>
                  <a:pt x="1" y="10151"/>
                  <a:pt x="1" y="10723"/>
                  <a:pt x="382" y="10747"/>
                </a:cubicBezTo>
                <a:lnTo>
                  <a:pt x="2882" y="10747"/>
                </a:lnTo>
                <a:cubicBezTo>
                  <a:pt x="3263" y="10723"/>
                  <a:pt x="3263" y="10151"/>
                  <a:pt x="2882" y="10127"/>
                </a:cubicBezTo>
                <a:lnTo>
                  <a:pt x="1929" y="10127"/>
                </a:lnTo>
                <a:lnTo>
                  <a:pt x="1929" y="6008"/>
                </a:lnTo>
                <a:cubicBezTo>
                  <a:pt x="2001" y="5960"/>
                  <a:pt x="1929" y="5698"/>
                  <a:pt x="2572" y="5698"/>
                </a:cubicBezTo>
                <a:cubicBezTo>
                  <a:pt x="2977" y="5698"/>
                  <a:pt x="3882" y="6031"/>
                  <a:pt x="4644" y="6293"/>
                </a:cubicBezTo>
                <a:cubicBezTo>
                  <a:pt x="5573" y="6627"/>
                  <a:pt x="6430" y="6960"/>
                  <a:pt x="6978" y="6960"/>
                </a:cubicBezTo>
                <a:cubicBezTo>
                  <a:pt x="7006" y="6962"/>
                  <a:pt x="7033" y="6963"/>
                  <a:pt x="7061" y="6963"/>
                </a:cubicBezTo>
                <a:cubicBezTo>
                  <a:pt x="7411" y="6963"/>
                  <a:pt x="7735" y="6824"/>
                  <a:pt x="7978" y="6603"/>
                </a:cubicBezTo>
                <a:cubicBezTo>
                  <a:pt x="8145" y="6436"/>
                  <a:pt x="8217" y="6222"/>
                  <a:pt x="8240" y="6008"/>
                </a:cubicBezTo>
                <a:lnTo>
                  <a:pt x="8240" y="1578"/>
                </a:lnTo>
                <a:cubicBezTo>
                  <a:pt x="8217" y="1411"/>
                  <a:pt x="8074" y="1292"/>
                  <a:pt x="7907" y="1292"/>
                </a:cubicBezTo>
                <a:cubicBezTo>
                  <a:pt x="7740" y="1292"/>
                  <a:pt x="7597" y="1411"/>
                  <a:pt x="7597" y="1602"/>
                </a:cubicBezTo>
                <a:cubicBezTo>
                  <a:pt x="7597" y="1650"/>
                  <a:pt x="7574" y="1912"/>
                  <a:pt x="6978" y="1912"/>
                </a:cubicBezTo>
                <a:cubicBezTo>
                  <a:pt x="6573" y="1912"/>
                  <a:pt x="5668" y="1578"/>
                  <a:pt x="4882" y="1292"/>
                </a:cubicBezTo>
                <a:cubicBezTo>
                  <a:pt x="3978" y="959"/>
                  <a:pt x="3096" y="649"/>
                  <a:pt x="2572" y="649"/>
                </a:cubicBezTo>
                <a:cubicBezTo>
                  <a:pt x="2358" y="649"/>
                  <a:pt x="2144" y="697"/>
                  <a:pt x="1953" y="768"/>
                </a:cubicBezTo>
                <a:lnTo>
                  <a:pt x="1953" y="340"/>
                </a:lnTo>
                <a:cubicBezTo>
                  <a:pt x="1977" y="114"/>
                  <a:pt x="1804"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53" name="Google Shape;11853;p96"/>
          <p:cNvGrpSpPr/>
          <p:nvPr/>
        </p:nvGrpSpPr>
        <p:grpSpPr>
          <a:xfrm>
            <a:off x="6283265" y="3466883"/>
            <a:ext cx="350346" cy="307333"/>
            <a:chOff x="5108775" y="3665100"/>
            <a:chExt cx="269725" cy="235775"/>
          </a:xfrm>
        </p:grpSpPr>
        <p:sp>
          <p:nvSpPr>
            <p:cNvPr id="11854" name="Google Shape;11854;p96"/>
            <p:cNvSpPr/>
            <p:nvPr/>
          </p:nvSpPr>
          <p:spPr>
            <a:xfrm>
              <a:off x="5204025" y="3853225"/>
              <a:ext cx="47050" cy="47650"/>
            </a:xfrm>
            <a:custGeom>
              <a:avLst/>
              <a:gdLst/>
              <a:ahLst/>
              <a:cxnLst/>
              <a:rect l="l" t="t" r="r" b="b"/>
              <a:pathLst>
                <a:path w="1882" h="1906" extrusionOk="0">
                  <a:moveTo>
                    <a:pt x="953" y="1"/>
                  </a:moveTo>
                  <a:cubicBezTo>
                    <a:pt x="429" y="1"/>
                    <a:pt x="1" y="429"/>
                    <a:pt x="1" y="953"/>
                  </a:cubicBezTo>
                  <a:cubicBezTo>
                    <a:pt x="1" y="1477"/>
                    <a:pt x="429" y="1906"/>
                    <a:pt x="953" y="1906"/>
                  </a:cubicBezTo>
                  <a:cubicBezTo>
                    <a:pt x="1477" y="1906"/>
                    <a:pt x="1882" y="1477"/>
                    <a:pt x="1882" y="953"/>
                  </a:cubicBezTo>
                  <a:cubicBezTo>
                    <a:pt x="1882" y="429"/>
                    <a:pt x="147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96"/>
            <p:cNvSpPr/>
            <p:nvPr/>
          </p:nvSpPr>
          <p:spPr>
            <a:xfrm>
              <a:off x="5283200" y="3853225"/>
              <a:ext cx="47075" cy="47650"/>
            </a:xfrm>
            <a:custGeom>
              <a:avLst/>
              <a:gdLst/>
              <a:ahLst/>
              <a:cxnLst/>
              <a:rect l="l" t="t" r="r" b="b"/>
              <a:pathLst>
                <a:path w="1883" h="1906" extrusionOk="0">
                  <a:moveTo>
                    <a:pt x="954" y="1"/>
                  </a:moveTo>
                  <a:cubicBezTo>
                    <a:pt x="430" y="1"/>
                    <a:pt x="1" y="429"/>
                    <a:pt x="1" y="953"/>
                  </a:cubicBezTo>
                  <a:cubicBezTo>
                    <a:pt x="1" y="1477"/>
                    <a:pt x="430" y="1906"/>
                    <a:pt x="954" y="1906"/>
                  </a:cubicBezTo>
                  <a:cubicBezTo>
                    <a:pt x="1477" y="1906"/>
                    <a:pt x="1882" y="1477"/>
                    <a:pt x="1882" y="953"/>
                  </a:cubicBezTo>
                  <a:cubicBezTo>
                    <a:pt x="1882" y="429"/>
                    <a:pt x="1477" y="1"/>
                    <a:pt x="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96"/>
            <p:cNvSpPr/>
            <p:nvPr/>
          </p:nvSpPr>
          <p:spPr>
            <a:xfrm>
              <a:off x="5108775" y="3665100"/>
              <a:ext cx="269725" cy="188150"/>
            </a:xfrm>
            <a:custGeom>
              <a:avLst/>
              <a:gdLst/>
              <a:ahLst/>
              <a:cxnLst/>
              <a:rect l="l" t="t" r="r" b="b"/>
              <a:pathLst>
                <a:path w="10789" h="7526" extrusionOk="0">
                  <a:moveTo>
                    <a:pt x="358" y="0"/>
                  </a:moveTo>
                  <a:cubicBezTo>
                    <a:pt x="191" y="0"/>
                    <a:pt x="48" y="119"/>
                    <a:pt x="24" y="262"/>
                  </a:cubicBezTo>
                  <a:cubicBezTo>
                    <a:pt x="0" y="453"/>
                    <a:pt x="143" y="619"/>
                    <a:pt x="334" y="619"/>
                  </a:cubicBezTo>
                  <a:lnTo>
                    <a:pt x="1644" y="619"/>
                  </a:lnTo>
                  <a:lnTo>
                    <a:pt x="3168" y="5930"/>
                  </a:lnTo>
                  <a:lnTo>
                    <a:pt x="3049" y="6168"/>
                  </a:lnTo>
                  <a:cubicBezTo>
                    <a:pt x="2739" y="6787"/>
                    <a:pt x="3191" y="7526"/>
                    <a:pt x="3882" y="7526"/>
                  </a:cubicBezTo>
                  <a:lnTo>
                    <a:pt x="9169" y="7526"/>
                  </a:lnTo>
                  <a:cubicBezTo>
                    <a:pt x="9336" y="7526"/>
                    <a:pt x="9455" y="7406"/>
                    <a:pt x="9478" y="7264"/>
                  </a:cubicBezTo>
                  <a:cubicBezTo>
                    <a:pt x="9502" y="7073"/>
                    <a:pt x="9359" y="6906"/>
                    <a:pt x="9169" y="6906"/>
                  </a:cubicBezTo>
                  <a:lnTo>
                    <a:pt x="3882" y="6906"/>
                  </a:lnTo>
                  <a:cubicBezTo>
                    <a:pt x="3644" y="6906"/>
                    <a:pt x="3501" y="6668"/>
                    <a:pt x="3596" y="6454"/>
                  </a:cubicBezTo>
                  <a:lnTo>
                    <a:pt x="3692" y="6287"/>
                  </a:lnTo>
                  <a:lnTo>
                    <a:pt x="9169" y="6287"/>
                  </a:lnTo>
                  <a:cubicBezTo>
                    <a:pt x="9312" y="6287"/>
                    <a:pt x="9431" y="6192"/>
                    <a:pt x="9478" y="6049"/>
                  </a:cubicBezTo>
                  <a:lnTo>
                    <a:pt x="10741" y="1643"/>
                  </a:lnTo>
                  <a:cubicBezTo>
                    <a:pt x="10788" y="1453"/>
                    <a:pt x="10645" y="1262"/>
                    <a:pt x="10431" y="1262"/>
                  </a:cubicBezTo>
                  <a:lnTo>
                    <a:pt x="2477" y="1262"/>
                  </a:lnTo>
                  <a:lnTo>
                    <a:pt x="2191" y="215"/>
                  </a:lnTo>
                  <a:cubicBezTo>
                    <a:pt x="2144" y="95"/>
                    <a:pt x="202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7" name="Google Shape;11857;p96"/>
          <p:cNvGrpSpPr/>
          <p:nvPr/>
        </p:nvGrpSpPr>
        <p:grpSpPr>
          <a:xfrm>
            <a:off x="5531591" y="3446092"/>
            <a:ext cx="371745" cy="349077"/>
            <a:chOff x="4530075" y="3649150"/>
            <a:chExt cx="286200" cy="267800"/>
          </a:xfrm>
        </p:grpSpPr>
        <p:sp>
          <p:nvSpPr>
            <p:cNvPr id="11858" name="Google Shape;11858;p96"/>
            <p:cNvSpPr/>
            <p:nvPr/>
          </p:nvSpPr>
          <p:spPr>
            <a:xfrm>
              <a:off x="4620575" y="3766900"/>
              <a:ext cx="86350" cy="150050"/>
            </a:xfrm>
            <a:custGeom>
              <a:avLst/>
              <a:gdLst/>
              <a:ahLst/>
              <a:cxnLst/>
              <a:rect l="l" t="t" r="r" b="b"/>
              <a:pathLst>
                <a:path w="3454" h="6002" extrusionOk="0">
                  <a:moveTo>
                    <a:pt x="1727" y="0"/>
                  </a:moveTo>
                  <a:cubicBezTo>
                    <a:pt x="1626" y="0"/>
                    <a:pt x="1525" y="48"/>
                    <a:pt x="1453" y="143"/>
                  </a:cubicBezTo>
                  <a:lnTo>
                    <a:pt x="120" y="2358"/>
                  </a:lnTo>
                  <a:cubicBezTo>
                    <a:pt x="0" y="2572"/>
                    <a:pt x="143" y="2834"/>
                    <a:pt x="405" y="2834"/>
                  </a:cubicBezTo>
                  <a:lnTo>
                    <a:pt x="1096" y="2834"/>
                  </a:lnTo>
                  <a:lnTo>
                    <a:pt x="1096" y="5692"/>
                  </a:lnTo>
                  <a:cubicBezTo>
                    <a:pt x="1096" y="5859"/>
                    <a:pt x="1239" y="6002"/>
                    <a:pt x="1405" y="6002"/>
                  </a:cubicBezTo>
                  <a:lnTo>
                    <a:pt x="2048" y="6002"/>
                  </a:lnTo>
                  <a:cubicBezTo>
                    <a:pt x="2215" y="6002"/>
                    <a:pt x="2358" y="5859"/>
                    <a:pt x="2358" y="5692"/>
                  </a:cubicBezTo>
                  <a:lnTo>
                    <a:pt x="2358" y="2834"/>
                  </a:lnTo>
                  <a:lnTo>
                    <a:pt x="3049" y="2834"/>
                  </a:lnTo>
                  <a:cubicBezTo>
                    <a:pt x="3311" y="2834"/>
                    <a:pt x="3454" y="2572"/>
                    <a:pt x="3334" y="2358"/>
                  </a:cubicBezTo>
                  <a:lnTo>
                    <a:pt x="2001" y="143"/>
                  </a:lnTo>
                  <a:cubicBezTo>
                    <a:pt x="1929" y="48"/>
                    <a:pt x="1828"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96"/>
            <p:cNvSpPr/>
            <p:nvPr/>
          </p:nvSpPr>
          <p:spPr>
            <a:xfrm>
              <a:off x="4530075" y="3649150"/>
              <a:ext cx="286200" cy="157075"/>
            </a:xfrm>
            <a:custGeom>
              <a:avLst/>
              <a:gdLst/>
              <a:ahLst/>
              <a:cxnLst/>
              <a:rect l="l" t="t" r="r" b="b"/>
              <a:pathLst>
                <a:path w="11448" h="6283" extrusionOk="0">
                  <a:moveTo>
                    <a:pt x="6893" y="0"/>
                  </a:moveTo>
                  <a:cubicBezTo>
                    <a:pt x="6136" y="0"/>
                    <a:pt x="5372" y="338"/>
                    <a:pt x="4859" y="1091"/>
                  </a:cubicBezTo>
                  <a:cubicBezTo>
                    <a:pt x="4454" y="781"/>
                    <a:pt x="3978" y="614"/>
                    <a:pt x="3478" y="614"/>
                  </a:cubicBezTo>
                  <a:cubicBezTo>
                    <a:pt x="2334" y="614"/>
                    <a:pt x="1382" y="1496"/>
                    <a:pt x="1263" y="2615"/>
                  </a:cubicBezTo>
                  <a:cubicBezTo>
                    <a:pt x="501" y="2877"/>
                    <a:pt x="1" y="3591"/>
                    <a:pt x="1" y="4401"/>
                  </a:cubicBezTo>
                  <a:cubicBezTo>
                    <a:pt x="1" y="5449"/>
                    <a:pt x="834" y="6282"/>
                    <a:pt x="1882" y="6282"/>
                  </a:cubicBezTo>
                  <a:lnTo>
                    <a:pt x="3501" y="6282"/>
                  </a:lnTo>
                  <a:lnTo>
                    <a:pt x="4549" y="4520"/>
                  </a:lnTo>
                  <a:cubicBezTo>
                    <a:pt x="4740" y="4222"/>
                    <a:pt x="5049" y="4073"/>
                    <a:pt x="5359" y="4073"/>
                  </a:cubicBezTo>
                  <a:cubicBezTo>
                    <a:pt x="5668" y="4073"/>
                    <a:pt x="5978" y="4222"/>
                    <a:pt x="6169" y="4520"/>
                  </a:cubicBezTo>
                  <a:lnTo>
                    <a:pt x="7240" y="6282"/>
                  </a:lnTo>
                  <a:lnTo>
                    <a:pt x="8812" y="6282"/>
                  </a:lnTo>
                  <a:cubicBezTo>
                    <a:pt x="8821" y="6282"/>
                    <a:pt x="8829" y="6282"/>
                    <a:pt x="8838" y="6282"/>
                  </a:cubicBezTo>
                  <a:cubicBezTo>
                    <a:pt x="10959" y="6282"/>
                    <a:pt x="11447" y="3326"/>
                    <a:pt x="9455" y="2639"/>
                  </a:cubicBezTo>
                  <a:lnTo>
                    <a:pt x="9431" y="2639"/>
                  </a:lnTo>
                  <a:lnTo>
                    <a:pt x="9431" y="2520"/>
                  </a:lnTo>
                  <a:cubicBezTo>
                    <a:pt x="9431" y="964"/>
                    <a:pt x="8172" y="0"/>
                    <a:pt x="68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0" name="Google Shape;11860;p96"/>
          <p:cNvGrpSpPr/>
          <p:nvPr/>
        </p:nvGrpSpPr>
        <p:grpSpPr>
          <a:xfrm>
            <a:off x="4778392" y="3444756"/>
            <a:ext cx="351125" cy="350413"/>
            <a:chOff x="3950200" y="3648125"/>
            <a:chExt cx="270325" cy="268825"/>
          </a:xfrm>
        </p:grpSpPr>
        <p:sp>
          <p:nvSpPr>
            <p:cNvPr id="11861" name="Google Shape;11861;p96"/>
            <p:cNvSpPr/>
            <p:nvPr/>
          </p:nvSpPr>
          <p:spPr>
            <a:xfrm>
              <a:off x="3950200" y="3885375"/>
              <a:ext cx="270325" cy="31575"/>
            </a:xfrm>
            <a:custGeom>
              <a:avLst/>
              <a:gdLst/>
              <a:ahLst/>
              <a:cxnLst/>
              <a:rect l="l" t="t" r="r" b="b"/>
              <a:pathLst>
                <a:path w="10813" h="1263" extrusionOk="0">
                  <a:moveTo>
                    <a:pt x="715" y="0"/>
                  </a:moveTo>
                  <a:cubicBezTo>
                    <a:pt x="643" y="0"/>
                    <a:pt x="548" y="48"/>
                    <a:pt x="477" y="120"/>
                  </a:cubicBezTo>
                  <a:cubicBezTo>
                    <a:pt x="310" y="334"/>
                    <a:pt x="143" y="572"/>
                    <a:pt x="48" y="834"/>
                  </a:cubicBezTo>
                  <a:cubicBezTo>
                    <a:pt x="0" y="929"/>
                    <a:pt x="24" y="1048"/>
                    <a:pt x="72" y="1120"/>
                  </a:cubicBezTo>
                  <a:cubicBezTo>
                    <a:pt x="143" y="1215"/>
                    <a:pt x="238" y="1263"/>
                    <a:pt x="334" y="1263"/>
                  </a:cubicBezTo>
                  <a:lnTo>
                    <a:pt x="10431" y="1263"/>
                  </a:lnTo>
                  <a:cubicBezTo>
                    <a:pt x="10645" y="1263"/>
                    <a:pt x="10812" y="1048"/>
                    <a:pt x="10741" y="834"/>
                  </a:cubicBezTo>
                  <a:cubicBezTo>
                    <a:pt x="10622" y="572"/>
                    <a:pt x="10479" y="334"/>
                    <a:pt x="10288" y="120"/>
                  </a:cubicBezTo>
                  <a:cubicBezTo>
                    <a:pt x="10217" y="48"/>
                    <a:pt x="10145" y="0"/>
                    <a:pt x="100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96"/>
            <p:cNvSpPr/>
            <p:nvPr/>
          </p:nvSpPr>
          <p:spPr>
            <a:xfrm>
              <a:off x="3982350" y="3774650"/>
              <a:ext cx="47650" cy="95275"/>
            </a:xfrm>
            <a:custGeom>
              <a:avLst/>
              <a:gdLst/>
              <a:ahLst/>
              <a:cxnLst/>
              <a:rect l="l" t="t" r="r" b="b"/>
              <a:pathLst>
                <a:path w="1906" h="3811" extrusionOk="0">
                  <a:moveTo>
                    <a:pt x="0" y="0"/>
                  </a:moveTo>
                  <a:lnTo>
                    <a:pt x="0" y="3810"/>
                  </a:lnTo>
                  <a:lnTo>
                    <a:pt x="1905" y="3810"/>
                  </a:lnTo>
                  <a:lnTo>
                    <a:pt x="190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96"/>
            <p:cNvSpPr/>
            <p:nvPr/>
          </p:nvSpPr>
          <p:spPr>
            <a:xfrm>
              <a:off x="4061525" y="3774650"/>
              <a:ext cx="47050" cy="95275"/>
            </a:xfrm>
            <a:custGeom>
              <a:avLst/>
              <a:gdLst/>
              <a:ahLst/>
              <a:cxnLst/>
              <a:rect l="l" t="t" r="r" b="b"/>
              <a:pathLst>
                <a:path w="1882" h="3811" extrusionOk="0">
                  <a:moveTo>
                    <a:pt x="1" y="0"/>
                  </a:moveTo>
                  <a:lnTo>
                    <a:pt x="1" y="3810"/>
                  </a:lnTo>
                  <a:lnTo>
                    <a:pt x="1882" y="3810"/>
                  </a:lnTo>
                  <a:lnTo>
                    <a:pt x="18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96"/>
            <p:cNvSpPr/>
            <p:nvPr/>
          </p:nvSpPr>
          <p:spPr>
            <a:xfrm>
              <a:off x="4140125" y="3774650"/>
              <a:ext cx="47050" cy="95275"/>
            </a:xfrm>
            <a:custGeom>
              <a:avLst/>
              <a:gdLst/>
              <a:ahLst/>
              <a:cxnLst/>
              <a:rect l="l" t="t" r="r" b="b"/>
              <a:pathLst>
                <a:path w="1882" h="3811" extrusionOk="0">
                  <a:moveTo>
                    <a:pt x="0" y="0"/>
                  </a:moveTo>
                  <a:lnTo>
                    <a:pt x="0" y="3810"/>
                  </a:lnTo>
                  <a:lnTo>
                    <a:pt x="1881" y="3810"/>
                  </a:lnTo>
                  <a:lnTo>
                    <a:pt x="1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96"/>
            <p:cNvSpPr/>
            <p:nvPr/>
          </p:nvSpPr>
          <p:spPr>
            <a:xfrm>
              <a:off x="3951375" y="3727600"/>
              <a:ext cx="267950" cy="31575"/>
            </a:xfrm>
            <a:custGeom>
              <a:avLst/>
              <a:gdLst/>
              <a:ahLst/>
              <a:cxnLst/>
              <a:rect l="l" t="t" r="r" b="b"/>
              <a:pathLst>
                <a:path w="10718" h="1263" extrusionOk="0">
                  <a:moveTo>
                    <a:pt x="1" y="1"/>
                  </a:moveTo>
                  <a:cubicBezTo>
                    <a:pt x="120" y="453"/>
                    <a:pt x="358" y="834"/>
                    <a:pt x="668" y="1168"/>
                  </a:cubicBezTo>
                  <a:lnTo>
                    <a:pt x="644" y="1168"/>
                  </a:lnTo>
                  <a:cubicBezTo>
                    <a:pt x="715" y="1239"/>
                    <a:pt x="787" y="1263"/>
                    <a:pt x="882" y="1263"/>
                  </a:cubicBezTo>
                  <a:lnTo>
                    <a:pt x="9813" y="1263"/>
                  </a:lnTo>
                  <a:cubicBezTo>
                    <a:pt x="9884" y="1263"/>
                    <a:pt x="9979" y="1239"/>
                    <a:pt x="10027" y="1168"/>
                  </a:cubicBezTo>
                  <a:cubicBezTo>
                    <a:pt x="10360" y="858"/>
                    <a:pt x="10575" y="453"/>
                    <a:pt x="10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96"/>
            <p:cNvSpPr/>
            <p:nvPr/>
          </p:nvSpPr>
          <p:spPr>
            <a:xfrm>
              <a:off x="3955550" y="3648125"/>
              <a:ext cx="258425" cy="64025"/>
            </a:xfrm>
            <a:custGeom>
              <a:avLst/>
              <a:gdLst/>
              <a:ahLst/>
              <a:cxnLst/>
              <a:rect l="l" t="t" r="r" b="b"/>
              <a:pathLst>
                <a:path w="10337" h="2561" extrusionOk="0">
                  <a:moveTo>
                    <a:pt x="5168" y="0"/>
                  </a:moveTo>
                  <a:cubicBezTo>
                    <a:pt x="5121" y="0"/>
                    <a:pt x="5073" y="12"/>
                    <a:pt x="5026" y="36"/>
                  </a:cubicBezTo>
                  <a:lnTo>
                    <a:pt x="1" y="2561"/>
                  </a:lnTo>
                  <a:lnTo>
                    <a:pt x="10336" y="2561"/>
                  </a:lnTo>
                  <a:lnTo>
                    <a:pt x="5311" y="36"/>
                  </a:lnTo>
                  <a:cubicBezTo>
                    <a:pt x="5264" y="12"/>
                    <a:pt x="5216" y="0"/>
                    <a:pt x="5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96"/>
          <p:cNvGrpSpPr/>
          <p:nvPr/>
        </p:nvGrpSpPr>
        <p:grpSpPr>
          <a:xfrm>
            <a:off x="4077765" y="3445147"/>
            <a:ext cx="245167" cy="350022"/>
            <a:chOff x="3410800" y="3648425"/>
            <a:chExt cx="188750" cy="268525"/>
          </a:xfrm>
        </p:grpSpPr>
        <p:sp>
          <p:nvSpPr>
            <p:cNvPr id="11868" name="Google Shape;11868;p96"/>
            <p:cNvSpPr/>
            <p:nvPr/>
          </p:nvSpPr>
          <p:spPr>
            <a:xfrm>
              <a:off x="3410800" y="3648425"/>
              <a:ext cx="188750" cy="268525"/>
            </a:xfrm>
            <a:custGeom>
              <a:avLst/>
              <a:gdLst/>
              <a:ahLst/>
              <a:cxnLst/>
              <a:rect l="l" t="t" r="r" b="b"/>
              <a:pathLst>
                <a:path w="7550" h="10741" extrusionOk="0">
                  <a:moveTo>
                    <a:pt x="3763" y="1906"/>
                  </a:moveTo>
                  <a:cubicBezTo>
                    <a:pt x="4811" y="1906"/>
                    <a:pt x="5644" y="2739"/>
                    <a:pt x="5644" y="3787"/>
                  </a:cubicBezTo>
                  <a:cubicBezTo>
                    <a:pt x="5644" y="4917"/>
                    <a:pt x="4714" y="5675"/>
                    <a:pt x="3744" y="5675"/>
                  </a:cubicBezTo>
                  <a:cubicBezTo>
                    <a:pt x="3283" y="5675"/>
                    <a:pt x="2813" y="5504"/>
                    <a:pt x="2429" y="5120"/>
                  </a:cubicBezTo>
                  <a:cubicBezTo>
                    <a:pt x="1239" y="3930"/>
                    <a:pt x="2096" y="1906"/>
                    <a:pt x="3763" y="1906"/>
                  </a:cubicBezTo>
                  <a:close/>
                  <a:moveTo>
                    <a:pt x="3763" y="0"/>
                  </a:moveTo>
                  <a:cubicBezTo>
                    <a:pt x="1691" y="0"/>
                    <a:pt x="0" y="1691"/>
                    <a:pt x="0" y="3787"/>
                  </a:cubicBezTo>
                  <a:cubicBezTo>
                    <a:pt x="0" y="5644"/>
                    <a:pt x="1429" y="7669"/>
                    <a:pt x="2668" y="9407"/>
                  </a:cubicBezTo>
                  <a:cubicBezTo>
                    <a:pt x="2977" y="9836"/>
                    <a:pt x="3263" y="10217"/>
                    <a:pt x="3501" y="10598"/>
                  </a:cubicBezTo>
                  <a:cubicBezTo>
                    <a:pt x="3573" y="10693"/>
                    <a:pt x="3674" y="10741"/>
                    <a:pt x="3772" y="10741"/>
                  </a:cubicBezTo>
                  <a:cubicBezTo>
                    <a:pt x="3870" y="10741"/>
                    <a:pt x="3966" y="10693"/>
                    <a:pt x="4025" y="10598"/>
                  </a:cubicBezTo>
                  <a:cubicBezTo>
                    <a:pt x="4287" y="10241"/>
                    <a:pt x="4573" y="9836"/>
                    <a:pt x="4859" y="9407"/>
                  </a:cubicBezTo>
                  <a:cubicBezTo>
                    <a:pt x="6121" y="7669"/>
                    <a:pt x="7550" y="5644"/>
                    <a:pt x="7550" y="3787"/>
                  </a:cubicBezTo>
                  <a:cubicBezTo>
                    <a:pt x="7550" y="1691"/>
                    <a:pt x="5859" y="0"/>
                    <a:pt x="3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96"/>
            <p:cNvSpPr/>
            <p:nvPr/>
          </p:nvSpPr>
          <p:spPr>
            <a:xfrm>
              <a:off x="3473900" y="3711525"/>
              <a:ext cx="62550" cy="62550"/>
            </a:xfrm>
            <a:custGeom>
              <a:avLst/>
              <a:gdLst/>
              <a:ahLst/>
              <a:cxnLst/>
              <a:rect l="l" t="t" r="r" b="b"/>
              <a:pathLst>
                <a:path w="2502" h="2502" extrusionOk="0">
                  <a:moveTo>
                    <a:pt x="1239" y="1"/>
                  </a:moveTo>
                  <a:cubicBezTo>
                    <a:pt x="548" y="1"/>
                    <a:pt x="1" y="572"/>
                    <a:pt x="1" y="1263"/>
                  </a:cubicBezTo>
                  <a:cubicBezTo>
                    <a:pt x="1" y="1953"/>
                    <a:pt x="548" y="2501"/>
                    <a:pt x="1239" y="2501"/>
                  </a:cubicBezTo>
                  <a:cubicBezTo>
                    <a:pt x="1930" y="2501"/>
                    <a:pt x="2501" y="1953"/>
                    <a:pt x="2501" y="1263"/>
                  </a:cubicBezTo>
                  <a:cubicBezTo>
                    <a:pt x="2501" y="572"/>
                    <a:pt x="193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0" name="Google Shape;11870;p96"/>
          <p:cNvGrpSpPr/>
          <p:nvPr/>
        </p:nvGrpSpPr>
        <p:grpSpPr>
          <a:xfrm>
            <a:off x="3275045" y="3445147"/>
            <a:ext cx="348040" cy="350022"/>
            <a:chOff x="2792800" y="3648425"/>
            <a:chExt cx="267950" cy="268525"/>
          </a:xfrm>
        </p:grpSpPr>
        <p:sp>
          <p:nvSpPr>
            <p:cNvPr id="11871" name="Google Shape;11871;p96"/>
            <p:cNvSpPr/>
            <p:nvPr/>
          </p:nvSpPr>
          <p:spPr>
            <a:xfrm>
              <a:off x="2792800" y="3648425"/>
              <a:ext cx="126250" cy="126250"/>
            </a:xfrm>
            <a:custGeom>
              <a:avLst/>
              <a:gdLst/>
              <a:ahLst/>
              <a:cxnLst/>
              <a:rect l="l" t="t" r="r" b="b"/>
              <a:pathLst>
                <a:path w="5050" h="5050" extrusionOk="0">
                  <a:moveTo>
                    <a:pt x="2534" y="1310"/>
                  </a:moveTo>
                  <a:cubicBezTo>
                    <a:pt x="2680" y="1310"/>
                    <a:pt x="2823" y="1405"/>
                    <a:pt x="2835" y="1596"/>
                  </a:cubicBezTo>
                  <a:lnTo>
                    <a:pt x="2835" y="2239"/>
                  </a:lnTo>
                  <a:lnTo>
                    <a:pt x="3478" y="2239"/>
                  </a:lnTo>
                  <a:cubicBezTo>
                    <a:pt x="3492" y="2237"/>
                    <a:pt x="3507" y="2237"/>
                    <a:pt x="3520" y="2237"/>
                  </a:cubicBezTo>
                  <a:cubicBezTo>
                    <a:pt x="3916" y="2237"/>
                    <a:pt x="3916" y="2860"/>
                    <a:pt x="3520" y="2860"/>
                  </a:cubicBezTo>
                  <a:cubicBezTo>
                    <a:pt x="3507" y="2860"/>
                    <a:pt x="3492" y="2860"/>
                    <a:pt x="3478" y="2858"/>
                  </a:cubicBezTo>
                  <a:lnTo>
                    <a:pt x="2835" y="2858"/>
                  </a:lnTo>
                  <a:lnTo>
                    <a:pt x="2835" y="3501"/>
                  </a:lnTo>
                  <a:cubicBezTo>
                    <a:pt x="2823" y="3692"/>
                    <a:pt x="2680" y="3787"/>
                    <a:pt x="2534" y="3787"/>
                  </a:cubicBezTo>
                  <a:cubicBezTo>
                    <a:pt x="2388" y="3787"/>
                    <a:pt x="2240" y="3692"/>
                    <a:pt x="2216" y="3501"/>
                  </a:cubicBezTo>
                  <a:lnTo>
                    <a:pt x="2216" y="2858"/>
                  </a:lnTo>
                  <a:lnTo>
                    <a:pt x="1597" y="2858"/>
                  </a:lnTo>
                  <a:cubicBezTo>
                    <a:pt x="1581" y="2860"/>
                    <a:pt x="1566" y="2860"/>
                    <a:pt x="1552" y="2860"/>
                  </a:cubicBezTo>
                  <a:cubicBezTo>
                    <a:pt x="1135" y="2860"/>
                    <a:pt x="1135" y="2237"/>
                    <a:pt x="1552" y="2237"/>
                  </a:cubicBezTo>
                  <a:cubicBezTo>
                    <a:pt x="1566" y="2237"/>
                    <a:pt x="1581" y="2237"/>
                    <a:pt x="1597" y="2239"/>
                  </a:cubicBezTo>
                  <a:lnTo>
                    <a:pt x="2216" y="2239"/>
                  </a:lnTo>
                  <a:lnTo>
                    <a:pt x="2216" y="1596"/>
                  </a:lnTo>
                  <a:cubicBezTo>
                    <a:pt x="2240" y="1405"/>
                    <a:pt x="2388" y="1310"/>
                    <a:pt x="2534" y="1310"/>
                  </a:cubicBezTo>
                  <a:close/>
                  <a:moveTo>
                    <a:pt x="930" y="0"/>
                  </a:moveTo>
                  <a:cubicBezTo>
                    <a:pt x="406" y="0"/>
                    <a:pt x="1" y="429"/>
                    <a:pt x="1" y="953"/>
                  </a:cubicBezTo>
                  <a:lnTo>
                    <a:pt x="1" y="4120"/>
                  </a:lnTo>
                  <a:cubicBezTo>
                    <a:pt x="1" y="4644"/>
                    <a:pt x="430" y="5049"/>
                    <a:pt x="930" y="5049"/>
                  </a:cubicBezTo>
                  <a:lnTo>
                    <a:pt x="4097" y="5049"/>
                  </a:lnTo>
                  <a:cubicBezTo>
                    <a:pt x="4621" y="5049"/>
                    <a:pt x="5050" y="4644"/>
                    <a:pt x="5050" y="4120"/>
                  </a:cubicBezTo>
                  <a:lnTo>
                    <a:pt x="5050" y="953"/>
                  </a:lnTo>
                  <a:cubicBezTo>
                    <a:pt x="5050" y="429"/>
                    <a:pt x="4621"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96"/>
            <p:cNvSpPr/>
            <p:nvPr/>
          </p:nvSpPr>
          <p:spPr>
            <a:xfrm>
              <a:off x="2934500" y="3648425"/>
              <a:ext cx="126250" cy="126250"/>
            </a:xfrm>
            <a:custGeom>
              <a:avLst/>
              <a:gdLst/>
              <a:ahLst/>
              <a:cxnLst/>
              <a:rect l="l" t="t" r="r" b="b"/>
              <a:pathLst>
                <a:path w="5050" h="5050" extrusionOk="0">
                  <a:moveTo>
                    <a:pt x="3478" y="2239"/>
                  </a:moveTo>
                  <a:cubicBezTo>
                    <a:pt x="3859" y="2263"/>
                    <a:pt x="3859" y="2810"/>
                    <a:pt x="3478" y="2858"/>
                  </a:cubicBezTo>
                  <a:lnTo>
                    <a:pt x="1573" y="2858"/>
                  </a:lnTo>
                  <a:cubicBezTo>
                    <a:pt x="1192" y="2810"/>
                    <a:pt x="1192" y="2263"/>
                    <a:pt x="1573" y="2239"/>
                  </a:cubicBezTo>
                  <a:close/>
                  <a:moveTo>
                    <a:pt x="953" y="0"/>
                  </a:moveTo>
                  <a:cubicBezTo>
                    <a:pt x="429" y="0"/>
                    <a:pt x="1" y="429"/>
                    <a:pt x="1" y="953"/>
                  </a:cubicBezTo>
                  <a:lnTo>
                    <a:pt x="1" y="4120"/>
                  </a:lnTo>
                  <a:cubicBezTo>
                    <a:pt x="1" y="4644"/>
                    <a:pt x="429" y="5049"/>
                    <a:pt x="953" y="5049"/>
                  </a:cubicBezTo>
                  <a:lnTo>
                    <a:pt x="4121" y="5049"/>
                  </a:lnTo>
                  <a:cubicBezTo>
                    <a:pt x="4621" y="5049"/>
                    <a:pt x="5049" y="4644"/>
                    <a:pt x="5049" y="4120"/>
                  </a:cubicBezTo>
                  <a:lnTo>
                    <a:pt x="5049" y="953"/>
                  </a:lnTo>
                  <a:cubicBezTo>
                    <a:pt x="5049" y="429"/>
                    <a:pt x="4621" y="0"/>
                    <a:pt x="4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96"/>
            <p:cNvSpPr/>
            <p:nvPr/>
          </p:nvSpPr>
          <p:spPr>
            <a:xfrm>
              <a:off x="2934500" y="3790725"/>
              <a:ext cx="126250" cy="126225"/>
            </a:xfrm>
            <a:custGeom>
              <a:avLst/>
              <a:gdLst/>
              <a:ahLst/>
              <a:cxnLst/>
              <a:rect l="l" t="t" r="r" b="b"/>
              <a:pathLst>
                <a:path w="5050" h="5049" extrusionOk="0">
                  <a:moveTo>
                    <a:pt x="3478" y="1572"/>
                  </a:moveTo>
                  <a:cubicBezTo>
                    <a:pt x="3906" y="1572"/>
                    <a:pt x="3906" y="2191"/>
                    <a:pt x="3478" y="2191"/>
                  </a:cubicBezTo>
                  <a:lnTo>
                    <a:pt x="1573" y="2191"/>
                  </a:lnTo>
                  <a:cubicBezTo>
                    <a:pt x="1144" y="2191"/>
                    <a:pt x="1144" y="1572"/>
                    <a:pt x="1573" y="1572"/>
                  </a:cubicBezTo>
                  <a:close/>
                  <a:moveTo>
                    <a:pt x="3478" y="2834"/>
                  </a:moveTo>
                  <a:cubicBezTo>
                    <a:pt x="3859" y="2858"/>
                    <a:pt x="3859" y="3405"/>
                    <a:pt x="3478" y="3453"/>
                  </a:cubicBezTo>
                  <a:lnTo>
                    <a:pt x="1573" y="3453"/>
                  </a:lnTo>
                  <a:cubicBezTo>
                    <a:pt x="1192" y="3405"/>
                    <a:pt x="1192" y="2858"/>
                    <a:pt x="1573" y="2834"/>
                  </a:cubicBezTo>
                  <a:close/>
                  <a:moveTo>
                    <a:pt x="953" y="0"/>
                  </a:moveTo>
                  <a:cubicBezTo>
                    <a:pt x="429" y="0"/>
                    <a:pt x="1" y="429"/>
                    <a:pt x="1" y="929"/>
                  </a:cubicBezTo>
                  <a:lnTo>
                    <a:pt x="1" y="4096"/>
                  </a:lnTo>
                  <a:cubicBezTo>
                    <a:pt x="1" y="4620"/>
                    <a:pt x="429" y="5049"/>
                    <a:pt x="953" y="5049"/>
                  </a:cubicBezTo>
                  <a:lnTo>
                    <a:pt x="4121" y="5049"/>
                  </a:lnTo>
                  <a:cubicBezTo>
                    <a:pt x="4621" y="5049"/>
                    <a:pt x="5049" y="4620"/>
                    <a:pt x="5049" y="4096"/>
                  </a:cubicBezTo>
                  <a:lnTo>
                    <a:pt x="5049" y="929"/>
                  </a:lnTo>
                  <a:cubicBezTo>
                    <a:pt x="5049" y="429"/>
                    <a:pt x="4621" y="0"/>
                    <a:pt x="4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96"/>
            <p:cNvSpPr/>
            <p:nvPr/>
          </p:nvSpPr>
          <p:spPr>
            <a:xfrm>
              <a:off x="2792800" y="3790725"/>
              <a:ext cx="126250" cy="126225"/>
            </a:xfrm>
            <a:custGeom>
              <a:avLst/>
              <a:gdLst/>
              <a:ahLst/>
              <a:cxnLst/>
              <a:rect l="l" t="t" r="r" b="b"/>
              <a:pathLst>
                <a:path w="5050" h="5049" extrusionOk="0">
                  <a:moveTo>
                    <a:pt x="3204" y="1530"/>
                  </a:moveTo>
                  <a:cubicBezTo>
                    <a:pt x="3287" y="1530"/>
                    <a:pt x="3371" y="1560"/>
                    <a:pt x="3430" y="1619"/>
                  </a:cubicBezTo>
                  <a:cubicBezTo>
                    <a:pt x="3549" y="1738"/>
                    <a:pt x="3549" y="1953"/>
                    <a:pt x="3430" y="2072"/>
                  </a:cubicBezTo>
                  <a:lnTo>
                    <a:pt x="2978" y="2501"/>
                  </a:lnTo>
                  <a:lnTo>
                    <a:pt x="3430" y="2953"/>
                  </a:lnTo>
                  <a:cubicBezTo>
                    <a:pt x="3549" y="3072"/>
                    <a:pt x="3549" y="3286"/>
                    <a:pt x="3430" y="3405"/>
                  </a:cubicBezTo>
                  <a:cubicBezTo>
                    <a:pt x="3359" y="3465"/>
                    <a:pt x="3275" y="3495"/>
                    <a:pt x="3195" y="3495"/>
                  </a:cubicBezTo>
                  <a:cubicBezTo>
                    <a:pt x="3115" y="3495"/>
                    <a:pt x="3037" y="3465"/>
                    <a:pt x="2978" y="3405"/>
                  </a:cubicBezTo>
                  <a:lnTo>
                    <a:pt x="2525" y="2953"/>
                  </a:lnTo>
                  <a:lnTo>
                    <a:pt x="2097" y="3405"/>
                  </a:lnTo>
                  <a:cubicBezTo>
                    <a:pt x="2025" y="3465"/>
                    <a:pt x="1942" y="3495"/>
                    <a:pt x="1861" y="3495"/>
                  </a:cubicBezTo>
                  <a:cubicBezTo>
                    <a:pt x="1781" y="3495"/>
                    <a:pt x="1704" y="3465"/>
                    <a:pt x="1644" y="3405"/>
                  </a:cubicBezTo>
                  <a:cubicBezTo>
                    <a:pt x="1525" y="3286"/>
                    <a:pt x="1525" y="3072"/>
                    <a:pt x="1644" y="2953"/>
                  </a:cubicBezTo>
                  <a:lnTo>
                    <a:pt x="2097" y="2501"/>
                  </a:lnTo>
                  <a:lnTo>
                    <a:pt x="1644" y="2072"/>
                  </a:lnTo>
                  <a:cubicBezTo>
                    <a:pt x="1525" y="1953"/>
                    <a:pt x="1525" y="1738"/>
                    <a:pt x="1644" y="1619"/>
                  </a:cubicBezTo>
                  <a:cubicBezTo>
                    <a:pt x="1704" y="1560"/>
                    <a:pt x="1787" y="1530"/>
                    <a:pt x="1870" y="1530"/>
                  </a:cubicBezTo>
                  <a:cubicBezTo>
                    <a:pt x="1954" y="1530"/>
                    <a:pt x="2037" y="1560"/>
                    <a:pt x="2097" y="1619"/>
                  </a:cubicBezTo>
                  <a:lnTo>
                    <a:pt x="2525" y="2072"/>
                  </a:lnTo>
                  <a:lnTo>
                    <a:pt x="2978" y="1619"/>
                  </a:lnTo>
                  <a:cubicBezTo>
                    <a:pt x="3037" y="1560"/>
                    <a:pt x="3121" y="1530"/>
                    <a:pt x="3204" y="1530"/>
                  </a:cubicBezTo>
                  <a:close/>
                  <a:moveTo>
                    <a:pt x="930" y="0"/>
                  </a:moveTo>
                  <a:cubicBezTo>
                    <a:pt x="430" y="0"/>
                    <a:pt x="1" y="429"/>
                    <a:pt x="1" y="929"/>
                  </a:cubicBezTo>
                  <a:lnTo>
                    <a:pt x="1" y="4096"/>
                  </a:lnTo>
                  <a:cubicBezTo>
                    <a:pt x="1" y="4620"/>
                    <a:pt x="406" y="5049"/>
                    <a:pt x="930" y="5049"/>
                  </a:cubicBezTo>
                  <a:lnTo>
                    <a:pt x="4097" y="5049"/>
                  </a:lnTo>
                  <a:cubicBezTo>
                    <a:pt x="4621" y="5049"/>
                    <a:pt x="5050" y="4620"/>
                    <a:pt x="5050" y="4096"/>
                  </a:cubicBezTo>
                  <a:lnTo>
                    <a:pt x="5050" y="929"/>
                  </a:lnTo>
                  <a:cubicBezTo>
                    <a:pt x="5050" y="429"/>
                    <a:pt x="4621"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75" name="Google Shape;11875;p96"/>
          <p:cNvSpPr/>
          <p:nvPr/>
        </p:nvSpPr>
        <p:spPr>
          <a:xfrm>
            <a:off x="2521774" y="3444139"/>
            <a:ext cx="352684" cy="351782"/>
          </a:xfrm>
          <a:custGeom>
            <a:avLst/>
            <a:gdLst/>
            <a:ahLst/>
            <a:cxnLst/>
            <a:rect l="l" t="t" r="r" b="b"/>
            <a:pathLst>
              <a:path w="10861" h="10795" extrusionOk="0">
                <a:moveTo>
                  <a:pt x="6693" y="3192"/>
                </a:moveTo>
                <a:cubicBezTo>
                  <a:pt x="6859" y="3192"/>
                  <a:pt x="7002" y="3335"/>
                  <a:pt x="7002" y="3525"/>
                </a:cubicBezTo>
                <a:lnTo>
                  <a:pt x="7002" y="3835"/>
                </a:lnTo>
                <a:lnTo>
                  <a:pt x="7336" y="3835"/>
                </a:lnTo>
                <a:cubicBezTo>
                  <a:pt x="7502" y="3835"/>
                  <a:pt x="7621" y="3978"/>
                  <a:pt x="7621" y="4144"/>
                </a:cubicBezTo>
                <a:lnTo>
                  <a:pt x="7621" y="6645"/>
                </a:lnTo>
                <a:cubicBezTo>
                  <a:pt x="7621" y="6811"/>
                  <a:pt x="7502" y="6954"/>
                  <a:pt x="7336" y="6978"/>
                </a:cubicBezTo>
                <a:lnTo>
                  <a:pt x="7002" y="6978"/>
                </a:lnTo>
                <a:lnTo>
                  <a:pt x="7002" y="7288"/>
                </a:lnTo>
                <a:cubicBezTo>
                  <a:pt x="7002" y="7454"/>
                  <a:pt x="6859" y="7597"/>
                  <a:pt x="6693" y="7597"/>
                </a:cubicBezTo>
                <a:lnTo>
                  <a:pt x="4192" y="7597"/>
                </a:lnTo>
                <a:cubicBezTo>
                  <a:pt x="4001" y="7597"/>
                  <a:pt x="3859" y="7454"/>
                  <a:pt x="3859" y="7288"/>
                </a:cubicBezTo>
                <a:lnTo>
                  <a:pt x="3859" y="6978"/>
                </a:lnTo>
                <a:lnTo>
                  <a:pt x="3549" y="6978"/>
                </a:lnTo>
                <a:cubicBezTo>
                  <a:pt x="3382" y="6978"/>
                  <a:pt x="3239" y="6835"/>
                  <a:pt x="3239" y="6645"/>
                </a:cubicBezTo>
                <a:lnTo>
                  <a:pt x="3239" y="4144"/>
                </a:lnTo>
                <a:cubicBezTo>
                  <a:pt x="3239" y="3978"/>
                  <a:pt x="3382" y="3835"/>
                  <a:pt x="3549" y="3835"/>
                </a:cubicBezTo>
                <a:lnTo>
                  <a:pt x="3859" y="3835"/>
                </a:lnTo>
                <a:lnTo>
                  <a:pt x="3859" y="3525"/>
                </a:lnTo>
                <a:cubicBezTo>
                  <a:pt x="3859" y="3335"/>
                  <a:pt x="4001" y="3192"/>
                  <a:pt x="4192" y="3192"/>
                </a:cubicBezTo>
                <a:close/>
                <a:moveTo>
                  <a:pt x="4811" y="1"/>
                </a:moveTo>
                <a:cubicBezTo>
                  <a:pt x="4644" y="1"/>
                  <a:pt x="4478" y="120"/>
                  <a:pt x="4502" y="358"/>
                </a:cubicBezTo>
                <a:lnTo>
                  <a:pt x="4502" y="1930"/>
                </a:lnTo>
                <a:lnTo>
                  <a:pt x="3859" y="1930"/>
                </a:lnTo>
                <a:lnTo>
                  <a:pt x="3859" y="358"/>
                </a:lnTo>
                <a:cubicBezTo>
                  <a:pt x="3859" y="143"/>
                  <a:pt x="3698" y="36"/>
                  <a:pt x="3537" y="36"/>
                </a:cubicBezTo>
                <a:cubicBezTo>
                  <a:pt x="3376" y="36"/>
                  <a:pt x="3216" y="143"/>
                  <a:pt x="3216" y="358"/>
                </a:cubicBezTo>
                <a:lnTo>
                  <a:pt x="3216" y="1930"/>
                </a:lnTo>
                <a:lnTo>
                  <a:pt x="2906" y="1930"/>
                </a:lnTo>
                <a:cubicBezTo>
                  <a:pt x="2382" y="1930"/>
                  <a:pt x="1977" y="2358"/>
                  <a:pt x="1953" y="2882"/>
                </a:cubicBezTo>
                <a:lnTo>
                  <a:pt x="1953" y="3192"/>
                </a:lnTo>
                <a:lnTo>
                  <a:pt x="382" y="3192"/>
                </a:lnTo>
                <a:cubicBezTo>
                  <a:pt x="1" y="3239"/>
                  <a:pt x="1" y="3787"/>
                  <a:pt x="382" y="3835"/>
                </a:cubicBezTo>
                <a:lnTo>
                  <a:pt x="1977" y="3835"/>
                </a:lnTo>
                <a:lnTo>
                  <a:pt x="1977" y="4454"/>
                </a:lnTo>
                <a:lnTo>
                  <a:pt x="382" y="4454"/>
                </a:lnTo>
                <a:cubicBezTo>
                  <a:pt x="1" y="4501"/>
                  <a:pt x="1" y="5049"/>
                  <a:pt x="382" y="5073"/>
                </a:cubicBezTo>
                <a:lnTo>
                  <a:pt x="1977" y="5073"/>
                </a:lnTo>
                <a:lnTo>
                  <a:pt x="1977" y="5716"/>
                </a:lnTo>
                <a:lnTo>
                  <a:pt x="382" y="5716"/>
                </a:lnTo>
                <a:cubicBezTo>
                  <a:pt x="1" y="5740"/>
                  <a:pt x="1" y="6311"/>
                  <a:pt x="382" y="6335"/>
                </a:cubicBezTo>
                <a:lnTo>
                  <a:pt x="1977" y="6335"/>
                </a:lnTo>
                <a:lnTo>
                  <a:pt x="1977" y="6978"/>
                </a:lnTo>
                <a:lnTo>
                  <a:pt x="382" y="6978"/>
                </a:lnTo>
                <a:cubicBezTo>
                  <a:pt x="1" y="7002"/>
                  <a:pt x="1" y="7550"/>
                  <a:pt x="382" y="7597"/>
                </a:cubicBezTo>
                <a:lnTo>
                  <a:pt x="1977" y="7597"/>
                </a:lnTo>
                <a:lnTo>
                  <a:pt x="1977" y="7931"/>
                </a:lnTo>
                <a:cubicBezTo>
                  <a:pt x="1977" y="8431"/>
                  <a:pt x="2406" y="8860"/>
                  <a:pt x="2930" y="8860"/>
                </a:cubicBezTo>
                <a:lnTo>
                  <a:pt x="3239" y="8860"/>
                </a:lnTo>
                <a:lnTo>
                  <a:pt x="3239" y="10455"/>
                </a:lnTo>
                <a:cubicBezTo>
                  <a:pt x="3239" y="10669"/>
                  <a:pt x="3394" y="10777"/>
                  <a:pt x="3549" y="10777"/>
                </a:cubicBezTo>
                <a:cubicBezTo>
                  <a:pt x="3704" y="10777"/>
                  <a:pt x="3859" y="10669"/>
                  <a:pt x="3859" y="10455"/>
                </a:cubicBezTo>
                <a:lnTo>
                  <a:pt x="3859" y="8860"/>
                </a:lnTo>
                <a:lnTo>
                  <a:pt x="4502" y="8860"/>
                </a:lnTo>
                <a:lnTo>
                  <a:pt x="4502" y="10455"/>
                </a:lnTo>
                <a:cubicBezTo>
                  <a:pt x="4478" y="10681"/>
                  <a:pt x="4644" y="10794"/>
                  <a:pt x="4811" y="10794"/>
                </a:cubicBezTo>
                <a:cubicBezTo>
                  <a:pt x="4978" y="10794"/>
                  <a:pt x="5145" y="10681"/>
                  <a:pt x="5121" y="10455"/>
                </a:cubicBezTo>
                <a:lnTo>
                  <a:pt x="5121" y="8860"/>
                </a:lnTo>
                <a:lnTo>
                  <a:pt x="5740" y="8860"/>
                </a:lnTo>
                <a:lnTo>
                  <a:pt x="5740" y="10455"/>
                </a:lnTo>
                <a:cubicBezTo>
                  <a:pt x="5716" y="10681"/>
                  <a:pt x="5889" y="10794"/>
                  <a:pt x="6061" y="10794"/>
                </a:cubicBezTo>
                <a:cubicBezTo>
                  <a:pt x="6234" y="10794"/>
                  <a:pt x="6407" y="10681"/>
                  <a:pt x="6383" y="10455"/>
                </a:cubicBezTo>
                <a:lnTo>
                  <a:pt x="6383" y="8860"/>
                </a:lnTo>
                <a:lnTo>
                  <a:pt x="7002" y="8860"/>
                </a:lnTo>
                <a:lnTo>
                  <a:pt x="7002" y="10455"/>
                </a:lnTo>
                <a:cubicBezTo>
                  <a:pt x="6978" y="10681"/>
                  <a:pt x="7145" y="10794"/>
                  <a:pt x="7315" y="10794"/>
                </a:cubicBezTo>
                <a:cubicBezTo>
                  <a:pt x="7484" y="10794"/>
                  <a:pt x="7657" y="10681"/>
                  <a:pt x="7645" y="10455"/>
                </a:cubicBezTo>
                <a:lnTo>
                  <a:pt x="7645" y="8860"/>
                </a:lnTo>
                <a:lnTo>
                  <a:pt x="7931" y="8860"/>
                </a:lnTo>
                <a:cubicBezTo>
                  <a:pt x="8455" y="8860"/>
                  <a:pt x="8883" y="8431"/>
                  <a:pt x="8883" y="7931"/>
                </a:cubicBezTo>
                <a:lnTo>
                  <a:pt x="8883" y="7597"/>
                </a:lnTo>
                <a:lnTo>
                  <a:pt x="10479" y="7597"/>
                </a:lnTo>
                <a:cubicBezTo>
                  <a:pt x="10836" y="7574"/>
                  <a:pt x="10836" y="7002"/>
                  <a:pt x="10479" y="6978"/>
                </a:cubicBezTo>
                <a:lnTo>
                  <a:pt x="8883" y="6978"/>
                </a:lnTo>
                <a:lnTo>
                  <a:pt x="8883" y="6335"/>
                </a:lnTo>
                <a:lnTo>
                  <a:pt x="10479" y="6335"/>
                </a:lnTo>
                <a:cubicBezTo>
                  <a:pt x="10836" y="6311"/>
                  <a:pt x="10836" y="5740"/>
                  <a:pt x="10479" y="5716"/>
                </a:cubicBezTo>
                <a:lnTo>
                  <a:pt x="8883" y="5716"/>
                </a:lnTo>
                <a:lnTo>
                  <a:pt x="8883" y="5073"/>
                </a:lnTo>
                <a:lnTo>
                  <a:pt x="10479" y="5073"/>
                </a:lnTo>
                <a:cubicBezTo>
                  <a:pt x="10836" y="5049"/>
                  <a:pt x="10836" y="4501"/>
                  <a:pt x="10479" y="4454"/>
                </a:cubicBezTo>
                <a:lnTo>
                  <a:pt x="8883" y="4454"/>
                </a:lnTo>
                <a:lnTo>
                  <a:pt x="8883" y="3835"/>
                </a:lnTo>
                <a:lnTo>
                  <a:pt x="10479" y="3835"/>
                </a:lnTo>
                <a:cubicBezTo>
                  <a:pt x="10860" y="3787"/>
                  <a:pt x="10860" y="3239"/>
                  <a:pt x="10479" y="3192"/>
                </a:cubicBezTo>
                <a:lnTo>
                  <a:pt x="8883" y="3192"/>
                </a:lnTo>
                <a:lnTo>
                  <a:pt x="8883" y="2882"/>
                </a:lnTo>
                <a:cubicBezTo>
                  <a:pt x="8883" y="2358"/>
                  <a:pt x="8455" y="1930"/>
                  <a:pt x="7931" y="1930"/>
                </a:cubicBezTo>
                <a:lnTo>
                  <a:pt x="7645" y="1930"/>
                </a:lnTo>
                <a:lnTo>
                  <a:pt x="7645" y="358"/>
                </a:lnTo>
                <a:cubicBezTo>
                  <a:pt x="7657" y="120"/>
                  <a:pt x="7484" y="1"/>
                  <a:pt x="7315" y="1"/>
                </a:cubicBezTo>
                <a:cubicBezTo>
                  <a:pt x="7145" y="1"/>
                  <a:pt x="6978" y="120"/>
                  <a:pt x="7002" y="358"/>
                </a:cubicBezTo>
                <a:lnTo>
                  <a:pt x="7002" y="1930"/>
                </a:lnTo>
                <a:lnTo>
                  <a:pt x="6383" y="1930"/>
                </a:lnTo>
                <a:lnTo>
                  <a:pt x="6383" y="358"/>
                </a:lnTo>
                <a:cubicBezTo>
                  <a:pt x="6407" y="120"/>
                  <a:pt x="6234" y="1"/>
                  <a:pt x="6061" y="1"/>
                </a:cubicBezTo>
                <a:cubicBezTo>
                  <a:pt x="5889" y="1"/>
                  <a:pt x="5716" y="120"/>
                  <a:pt x="5740" y="358"/>
                </a:cubicBezTo>
                <a:lnTo>
                  <a:pt x="5740" y="1930"/>
                </a:lnTo>
                <a:lnTo>
                  <a:pt x="5121" y="1930"/>
                </a:lnTo>
                <a:lnTo>
                  <a:pt x="5121" y="358"/>
                </a:lnTo>
                <a:cubicBezTo>
                  <a:pt x="5145" y="120"/>
                  <a:pt x="4978" y="1"/>
                  <a:pt x="4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96"/>
          <p:cNvSpPr/>
          <p:nvPr/>
        </p:nvSpPr>
        <p:spPr>
          <a:xfrm>
            <a:off x="2647050" y="3569073"/>
            <a:ext cx="102126" cy="102488"/>
          </a:xfrm>
          <a:custGeom>
            <a:avLst/>
            <a:gdLst/>
            <a:ahLst/>
            <a:cxnLst/>
            <a:rect l="l" t="t" r="r" b="b"/>
            <a:pathLst>
              <a:path w="3145" h="3145" extrusionOk="0">
                <a:moveTo>
                  <a:pt x="620" y="1"/>
                </a:moveTo>
                <a:lnTo>
                  <a:pt x="620" y="310"/>
                </a:lnTo>
                <a:cubicBezTo>
                  <a:pt x="620" y="477"/>
                  <a:pt x="477" y="620"/>
                  <a:pt x="310" y="620"/>
                </a:cubicBezTo>
                <a:lnTo>
                  <a:pt x="1" y="620"/>
                </a:lnTo>
                <a:lnTo>
                  <a:pt x="1" y="2501"/>
                </a:lnTo>
                <a:lnTo>
                  <a:pt x="310" y="2501"/>
                </a:lnTo>
                <a:cubicBezTo>
                  <a:pt x="477" y="2501"/>
                  <a:pt x="620" y="2644"/>
                  <a:pt x="620" y="2811"/>
                </a:cubicBezTo>
                <a:lnTo>
                  <a:pt x="620" y="3144"/>
                </a:lnTo>
                <a:lnTo>
                  <a:pt x="2501" y="3144"/>
                </a:lnTo>
                <a:lnTo>
                  <a:pt x="2501" y="2811"/>
                </a:lnTo>
                <a:cubicBezTo>
                  <a:pt x="2501" y="2644"/>
                  <a:pt x="2644" y="2501"/>
                  <a:pt x="2835" y="2501"/>
                </a:cubicBezTo>
                <a:lnTo>
                  <a:pt x="3144" y="2501"/>
                </a:lnTo>
                <a:lnTo>
                  <a:pt x="3144" y="620"/>
                </a:lnTo>
                <a:lnTo>
                  <a:pt x="2835" y="620"/>
                </a:lnTo>
                <a:cubicBezTo>
                  <a:pt x="2644" y="620"/>
                  <a:pt x="2501" y="477"/>
                  <a:pt x="2501" y="310"/>
                </a:cubicBezTo>
                <a:lnTo>
                  <a:pt x="250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77" name="Google Shape;11877;p96"/>
          <p:cNvGrpSpPr/>
          <p:nvPr/>
        </p:nvGrpSpPr>
        <p:grpSpPr>
          <a:xfrm>
            <a:off x="1812711" y="3445929"/>
            <a:ext cx="266827" cy="350022"/>
            <a:chOff x="1666975" y="3649025"/>
            <a:chExt cx="205425" cy="268525"/>
          </a:xfrm>
        </p:grpSpPr>
        <p:sp>
          <p:nvSpPr>
            <p:cNvPr id="11878" name="Google Shape;11878;p96"/>
            <p:cNvSpPr/>
            <p:nvPr/>
          </p:nvSpPr>
          <p:spPr>
            <a:xfrm>
              <a:off x="1666975" y="3727600"/>
              <a:ext cx="205425" cy="189950"/>
            </a:xfrm>
            <a:custGeom>
              <a:avLst/>
              <a:gdLst/>
              <a:ahLst/>
              <a:cxnLst/>
              <a:rect l="l" t="t" r="r" b="b"/>
              <a:pathLst>
                <a:path w="8217" h="7598" extrusionOk="0">
                  <a:moveTo>
                    <a:pt x="2549" y="1"/>
                  </a:moveTo>
                  <a:lnTo>
                    <a:pt x="2549" y="1572"/>
                  </a:lnTo>
                  <a:cubicBezTo>
                    <a:pt x="2549" y="1739"/>
                    <a:pt x="2406" y="1882"/>
                    <a:pt x="2239" y="1882"/>
                  </a:cubicBezTo>
                  <a:cubicBezTo>
                    <a:pt x="2225" y="1884"/>
                    <a:pt x="2211" y="1885"/>
                    <a:pt x="2198" y="1885"/>
                  </a:cubicBezTo>
                  <a:cubicBezTo>
                    <a:pt x="2029" y="1885"/>
                    <a:pt x="1906" y="1751"/>
                    <a:pt x="1906" y="1596"/>
                  </a:cubicBezTo>
                  <a:lnTo>
                    <a:pt x="1906" y="25"/>
                  </a:lnTo>
                  <a:lnTo>
                    <a:pt x="953" y="25"/>
                  </a:lnTo>
                  <a:cubicBezTo>
                    <a:pt x="787" y="25"/>
                    <a:pt x="644" y="167"/>
                    <a:pt x="644" y="334"/>
                  </a:cubicBezTo>
                  <a:cubicBezTo>
                    <a:pt x="620" y="2644"/>
                    <a:pt x="429" y="4954"/>
                    <a:pt x="25" y="7216"/>
                  </a:cubicBezTo>
                  <a:cubicBezTo>
                    <a:pt x="1" y="7312"/>
                    <a:pt x="25" y="7407"/>
                    <a:pt x="72" y="7478"/>
                  </a:cubicBezTo>
                  <a:cubicBezTo>
                    <a:pt x="144" y="7550"/>
                    <a:pt x="239" y="7597"/>
                    <a:pt x="334" y="7597"/>
                  </a:cubicBezTo>
                  <a:lnTo>
                    <a:pt x="7860" y="7597"/>
                  </a:lnTo>
                  <a:cubicBezTo>
                    <a:pt x="8074" y="7597"/>
                    <a:pt x="8217" y="7407"/>
                    <a:pt x="8169" y="7216"/>
                  </a:cubicBezTo>
                  <a:cubicBezTo>
                    <a:pt x="7764" y="4954"/>
                    <a:pt x="7550" y="2644"/>
                    <a:pt x="7550" y="334"/>
                  </a:cubicBezTo>
                  <a:cubicBezTo>
                    <a:pt x="7550" y="167"/>
                    <a:pt x="7407" y="25"/>
                    <a:pt x="7240" y="25"/>
                  </a:cubicBezTo>
                  <a:lnTo>
                    <a:pt x="6288" y="25"/>
                  </a:lnTo>
                  <a:lnTo>
                    <a:pt x="6288" y="1572"/>
                  </a:lnTo>
                  <a:cubicBezTo>
                    <a:pt x="6288" y="1715"/>
                    <a:pt x="6169" y="1834"/>
                    <a:pt x="6026" y="1882"/>
                  </a:cubicBezTo>
                  <a:cubicBezTo>
                    <a:pt x="5835" y="1882"/>
                    <a:pt x="5692" y="1763"/>
                    <a:pt x="5669" y="1572"/>
                  </a:cubicBezTo>
                  <a:lnTo>
                    <a:pt x="566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96"/>
            <p:cNvSpPr/>
            <p:nvPr/>
          </p:nvSpPr>
          <p:spPr>
            <a:xfrm>
              <a:off x="1714600" y="3649025"/>
              <a:ext cx="110175" cy="78600"/>
            </a:xfrm>
            <a:custGeom>
              <a:avLst/>
              <a:gdLst/>
              <a:ahLst/>
              <a:cxnLst/>
              <a:rect l="l" t="t" r="r" b="b"/>
              <a:pathLst>
                <a:path w="4407" h="3144" extrusionOk="0">
                  <a:moveTo>
                    <a:pt x="2216" y="0"/>
                  </a:moveTo>
                  <a:cubicBezTo>
                    <a:pt x="1001" y="0"/>
                    <a:pt x="1" y="977"/>
                    <a:pt x="1" y="2191"/>
                  </a:cubicBezTo>
                  <a:lnTo>
                    <a:pt x="1" y="3120"/>
                  </a:lnTo>
                  <a:lnTo>
                    <a:pt x="644" y="3120"/>
                  </a:lnTo>
                  <a:lnTo>
                    <a:pt x="644" y="2215"/>
                  </a:lnTo>
                  <a:cubicBezTo>
                    <a:pt x="596" y="1310"/>
                    <a:pt x="1287" y="572"/>
                    <a:pt x="2192" y="572"/>
                  </a:cubicBezTo>
                  <a:cubicBezTo>
                    <a:pt x="2206" y="571"/>
                    <a:pt x="2219" y="571"/>
                    <a:pt x="2233" y="571"/>
                  </a:cubicBezTo>
                  <a:cubicBezTo>
                    <a:pt x="3118" y="571"/>
                    <a:pt x="3811" y="1323"/>
                    <a:pt x="3764" y="2191"/>
                  </a:cubicBezTo>
                  <a:lnTo>
                    <a:pt x="3764" y="3144"/>
                  </a:lnTo>
                  <a:lnTo>
                    <a:pt x="4407" y="3144"/>
                  </a:lnTo>
                  <a:lnTo>
                    <a:pt x="4407" y="2215"/>
                  </a:lnTo>
                  <a:cubicBezTo>
                    <a:pt x="4407" y="1000"/>
                    <a:pt x="3430" y="0"/>
                    <a:pt x="2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0" name="Google Shape;11880;p96"/>
          <p:cNvGrpSpPr/>
          <p:nvPr/>
        </p:nvGrpSpPr>
        <p:grpSpPr>
          <a:xfrm>
            <a:off x="1071883" y="3445734"/>
            <a:ext cx="244388" cy="349436"/>
            <a:chOff x="1096625" y="3648875"/>
            <a:chExt cx="188150" cy="268075"/>
          </a:xfrm>
        </p:grpSpPr>
        <p:sp>
          <p:nvSpPr>
            <p:cNvPr id="11881" name="Google Shape;11881;p96"/>
            <p:cNvSpPr/>
            <p:nvPr/>
          </p:nvSpPr>
          <p:spPr>
            <a:xfrm>
              <a:off x="1096625" y="3885375"/>
              <a:ext cx="188150" cy="31575"/>
            </a:xfrm>
            <a:custGeom>
              <a:avLst/>
              <a:gdLst/>
              <a:ahLst/>
              <a:cxnLst/>
              <a:rect l="l" t="t" r="r" b="b"/>
              <a:pathLst>
                <a:path w="7526" h="1263" extrusionOk="0">
                  <a:moveTo>
                    <a:pt x="953" y="0"/>
                  </a:moveTo>
                  <a:cubicBezTo>
                    <a:pt x="429" y="0"/>
                    <a:pt x="0" y="429"/>
                    <a:pt x="0" y="953"/>
                  </a:cubicBezTo>
                  <a:cubicBezTo>
                    <a:pt x="0" y="1120"/>
                    <a:pt x="143" y="1263"/>
                    <a:pt x="310" y="1263"/>
                  </a:cubicBezTo>
                  <a:lnTo>
                    <a:pt x="7216" y="1263"/>
                  </a:lnTo>
                  <a:cubicBezTo>
                    <a:pt x="7383" y="1263"/>
                    <a:pt x="7526" y="1120"/>
                    <a:pt x="7526" y="953"/>
                  </a:cubicBezTo>
                  <a:cubicBezTo>
                    <a:pt x="7526" y="429"/>
                    <a:pt x="7121" y="0"/>
                    <a:pt x="6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96"/>
            <p:cNvSpPr/>
            <p:nvPr/>
          </p:nvSpPr>
          <p:spPr>
            <a:xfrm>
              <a:off x="1132350" y="3735950"/>
              <a:ext cx="116700" cy="30975"/>
            </a:xfrm>
            <a:custGeom>
              <a:avLst/>
              <a:gdLst/>
              <a:ahLst/>
              <a:cxnLst/>
              <a:rect l="l" t="t" r="r" b="b"/>
              <a:pathLst>
                <a:path w="4668" h="1239" extrusionOk="0">
                  <a:moveTo>
                    <a:pt x="1334" y="0"/>
                  </a:moveTo>
                  <a:cubicBezTo>
                    <a:pt x="905" y="0"/>
                    <a:pt x="500" y="119"/>
                    <a:pt x="143" y="357"/>
                  </a:cubicBezTo>
                  <a:cubicBezTo>
                    <a:pt x="72" y="405"/>
                    <a:pt x="0" y="500"/>
                    <a:pt x="0" y="619"/>
                  </a:cubicBezTo>
                  <a:cubicBezTo>
                    <a:pt x="0" y="715"/>
                    <a:pt x="72" y="810"/>
                    <a:pt x="143" y="881"/>
                  </a:cubicBezTo>
                  <a:cubicBezTo>
                    <a:pt x="500" y="1119"/>
                    <a:pt x="905" y="1238"/>
                    <a:pt x="1334" y="1238"/>
                  </a:cubicBezTo>
                  <a:lnTo>
                    <a:pt x="3334" y="1238"/>
                  </a:lnTo>
                  <a:cubicBezTo>
                    <a:pt x="3763" y="1238"/>
                    <a:pt x="4168" y="1119"/>
                    <a:pt x="4525" y="881"/>
                  </a:cubicBezTo>
                  <a:cubicBezTo>
                    <a:pt x="4620" y="810"/>
                    <a:pt x="4668" y="715"/>
                    <a:pt x="4668" y="619"/>
                  </a:cubicBezTo>
                  <a:cubicBezTo>
                    <a:pt x="4668" y="500"/>
                    <a:pt x="4620" y="405"/>
                    <a:pt x="4525" y="357"/>
                  </a:cubicBezTo>
                  <a:cubicBezTo>
                    <a:pt x="4168" y="119"/>
                    <a:pt x="3763" y="0"/>
                    <a:pt x="3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96"/>
            <p:cNvSpPr/>
            <p:nvPr/>
          </p:nvSpPr>
          <p:spPr>
            <a:xfrm>
              <a:off x="1143650" y="3648875"/>
              <a:ext cx="94100" cy="74575"/>
            </a:xfrm>
            <a:custGeom>
              <a:avLst/>
              <a:gdLst/>
              <a:ahLst/>
              <a:cxnLst/>
              <a:rect l="l" t="t" r="r" b="b"/>
              <a:pathLst>
                <a:path w="3764" h="2983" extrusionOk="0">
                  <a:moveTo>
                    <a:pt x="1873" y="0"/>
                  </a:moveTo>
                  <a:cubicBezTo>
                    <a:pt x="1733" y="0"/>
                    <a:pt x="1596" y="90"/>
                    <a:pt x="1573" y="268"/>
                  </a:cubicBezTo>
                  <a:cubicBezTo>
                    <a:pt x="1454" y="411"/>
                    <a:pt x="1311" y="554"/>
                    <a:pt x="1192" y="673"/>
                  </a:cubicBezTo>
                  <a:cubicBezTo>
                    <a:pt x="691" y="1197"/>
                    <a:pt x="1" y="1888"/>
                    <a:pt x="1" y="2626"/>
                  </a:cubicBezTo>
                  <a:cubicBezTo>
                    <a:pt x="1" y="2745"/>
                    <a:pt x="1" y="2864"/>
                    <a:pt x="48" y="2983"/>
                  </a:cubicBezTo>
                  <a:cubicBezTo>
                    <a:pt x="310" y="2888"/>
                    <a:pt x="596" y="2840"/>
                    <a:pt x="858" y="2840"/>
                  </a:cubicBezTo>
                  <a:lnTo>
                    <a:pt x="2882" y="2840"/>
                  </a:lnTo>
                  <a:cubicBezTo>
                    <a:pt x="3168" y="2840"/>
                    <a:pt x="3454" y="2888"/>
                    <a:pt x="3716" y="2983"/>
                  </a:cubicBezTo>
                  <a:cubicBezTo>
                    <a:pt x="3764" y="2864"/>
                    <a:pt x="3764" y="2745"/>
                    <a:pt x="3764" y="2626"/>
                  </a:cubicBezTo>
                  <a:cubicBezTo>
                    <a:pt x="3764" y="1911"/>
                    <a:pt x="3097" y="1197"/>
                    <a:pt x="2573" y="697"/>
                  </a:cubicBezTo>
                  <a:cubicBezTo>
                    <a:pt x="2430" y="554"/>
                    <a:pt x="2311" y="411"/>
                    <a:pt x="2192" y="268"/>
                  </a:cubicBezTo>
                  <a:cubicBezTo>
                    <a:pt x="2156" y="90"/>
                    <a:pt x="2013" y="0"/>
                    <a:pt x="18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96"/>
            <p:cNvSpPr/>
            <p:nvPr/>
          </p:nvSpPr>
          <p:spPr>
            <a:xfrm>
              <a:off x="1131750" y="3782375"/>
              <a:ext cx="118500" cy="87550"/>
            </a:xfrm>
            <a:custGeom>
              <a:avLst/>
              <a:gdLst/>
              <a:ahLst/>
              <a:cxnLst/>
              <a:rect l="l" t="t" r="r" b="b"/>
              <a:pathLst>
                <a:path w="4740" h="3502" extrusionOk="0">
                  <a:moveTo>
                    <a:pt x="1096" y="1"/>
                  </a:moveTo>
                  <a:cubicBezTo>
                    <a:pt x="1001" y="1239"/>
                    <a:pt x="620" y="2430"/>
                    <a:pt x="1" y="3501"/>
                  </a:cubicBezTo>
                  <a:lnTo>
                    <a:pt x="4740" y="3501"/>
                  </a:lnTo>
                  <a:cubicBezTo>
                    <a:pt x="4120" y="2430"/>
                    <a:pt x="3739" y="1239"/>
                    <a:pt x="3620" y="1"/>
                  </a:cubicBezTo>
                  <a:cubicBezTo>
                    <a:pt x="3549" y="1"/>
                    <a:pt x="3454" y="24"/>
                    <a:pt x="3358" y="24"/>
                  </a:cubicBezTo>
                  <a:lnTo>
                    <a:pt x="1358" y="24"/>
                  </a:lnTo>
                  <a:cubicBezTo>
                    <a:pt x="1287" y="24"/>
                    <a:pt x="1191" y="24"/>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5" name="Google Shape;11885;p96"/>
          <p:cNvGrpSpPr/>
          <p:nvPr/>
        </p:nvGrpSpPr>
        <p:grpSpPr>
          <a:xfrm>
            <a:off x="1019310" y="4003045"/>
            <a:ext cx="348787" cy="349338"/>
            <a:chOff x="1056150" y="4076425"/>
            <a:chExt cx="268525" cy="268000"/>
          </a:xfrm>
        </p:grpSpPr>
        <p:sp>
          <p:nvSpPr>
            <p:cNvPr id="11886" name="Google Shape;11886;p96"/>
            <p:cNvSpPr/>
            <p:nvPr/>
          </p:nvSpPr>
          <p:spPr>
            <a:xfrm>
              <a:off x="1056150" y="4076425"/>
              <a:ext cx="268525" cy="173325"/>
            </a:xfrm>
            <a:custGeom>
              <a:avLst/>
              <a:gdLst/>
              <a:ahLst/>
              <a:cxnLst/>
              <a:rect l="l" t="t" r="r" b="b"/>
              <a:pathLst>
                <a:path w="10741" h="6933" extrusionOk="0">
                  <a:moveTo>
                    <a:pt x="934" y="1"/>
                  </a:moveTo>
                  <a:cubicBezTo>
                    <a:pt x="538" y="1"/>
                    <a:pt x="538" y="624"/>
                    <a:pt x="934" y="624"/>
                  </a:cubicBezTo>
                  <a:cubicBezTo>
                    <a:pt x="948" y="624"/>
                    <a:pt x="962" y="624"/>
                    <a:pt x="976" y="622"/>
                  </a:cubicBezTo>
                  <a:lnTo>
                    <a:pt x="1286" y="622"/>
                  </a:lnTo>
                  <a:lnTo>
                    <a:pt x="1286" y="1265"/>
                  </a:lnTo>
                  <a:lnTo>
                    <a:pt x="334" y="1265"/>
                  </a:lnTo>
                  <a:cubicBezTo>
                    <a:pt x="320" y="1263"/>
                    <a:pt x="306" y="1262"/>
                    <a:pt x="292" y="1262"/>
                  </a:cubicBezTo>
                  <a:cubicBezTo>
                    <a:pt x="123" y="1262"/>
                    <a:pt x="0" y="1398"/>
                    <a:pt x="0" y="1575"/>
                  </a:cubicBezTo>
                  <a:lnTo>
                    <a:pt x="0" y="6623"/>
                  </a:lnTo>
                  <a:cubicBezTo>
                    <a:pt x="24" y="6790"/>
                    <a:pt x="143" y="6933"/>
                    <a:pt x="334" y="6933"/>
                  </a:cubicBezTo>
                  <a:lnTo>
                    <a:pt x="10431" y="6933"/>
                  </a:lnTo>
                  <a:cubicBezTo>
                    <a:pt x="10598" y="6933"/>
                    <a:pt x="10717" y="6790"/>
                    <a:pt x="10740" y="6623"/>
                  </a:cubicBezTo>
                  <a:lnTo>
                    <a:pt x="10740" y="1575"/>
                  </a:lnTo>
                  <a:cubicBezTo>
                    <a:pt x="10740" y="1408"/>
                    <a:pt x="10598" y="1265"/>
                    <a:pt x="10431" y="1265"/>
                  </a:cubicBezTo>
                  <a:lnTo>
                    <a:pt x="9454" y="1265"/>
                  </a:lnTo>
                  <a:lnTo>
                    <a:pt x="9454" y="622"/>
                  </a:lnTo>
                  <a:lnTo>
                    <a:pt x="9788" y="622"/>
                  </a:lnTo>
                  <a:cubicBezTo>
                    <a:pt x="9802" y="624"/>
                    <a:pt x="9817" y="624"/>
                    <a:pt x="9830" y="624"/>
                  </a:cubicBezTo>
                  <a:cubicBezTo>
                    <a:pt x="10226" y="624"/>
                    <a:pt x="10226" y="1"/>
                    <a:pt x="9830" y="1"/>
                  </a:cubicBezTo>
                  <a:cubicBezTo>
                    <a:pt x="9817" y="1"/>
                    <a:pt x="9802" y="1"/>
                    <a:pt x="9788" y="3"/>
                  </a:cubicBezTo>
                  <a:lnTo>
                    <a:pt x="8526" y="3"/>
                  </a:lnTo>
                  <a:cubicBezTo>
                    <a:pt x="8510" y="1"/>
                    <a:pt x="8495" y="1"/>
                    <a:pt x="8481" y="1"/>
                  </a:cubicBezTo>
                  <a:cubicBezTo>
                    <a:pt x="8064" y="1"/>
                    <a:pt x="8064" y="624"/>
                    <a:pt x="8481" y="624"/>
                  </a:cubicBezTo>
                  <a:cubicBezTo>
                    <a:pt x="8495" y="624"/>
                    <a:pt x="8510" y="624"/>
                    <a:pt x="8526" y="622"/>
                  </a:cubicBezTo>
                  <a:lnTo>
                    <a:pt x="8835" y="622"/>
                  </a:lnTo>
                  <a:lnTo>
                    <a:pt x="8835" y="1265"/>
                  </a:lnTo>
                  <a:lnTo>
                    <a:pt x="5692" y="1265"/>
                  </a:lnTo>
                  <a:lnTo>
                    <a:pt x="5692" y="622"/>
                  </a:lnTo>
                  <a:lnTo>
                    <a:pt x="6001" y="622"/>
                  </a:lnTo>
                  <a:cubicBezTo>
                    <a:pt x="6016" y="624"/>
                    <a:pt x="6030" y="624"/>
                    <a:pt x="6044" y="624"/>
                  </a:cubicBezTo>
                  <a:cubicBezTo>
                    <a:pt x="6440" y="624"/>
                    <a:pt x="6440" y="1"/>
                    <a:pt x="6044" y="1"/>
                  </a:cubicBezTo>
                  <a:cubicBezTo>
                    <a:pt x="6030" y="1"/>
                    <a:pt x="6016" y="1"/>
                    <a:pt x="6001" y="3"/>
                  </a:cubicBezTo>
                  <a:lnTo>
                    <a:pt x="4739" y="3"/>
                  </a:lnTo>
                  <a:cubicBezTo>
                    <a:pt x="4725" y="1"/>
                    <a:pt x="4710" y="1"/>
                    <a:pt x="4697" y="1"/>
                  </a:cubicBezTo>
                  <a:cubicBezTo>
                    <a:pt x="4301" y="1"/>
                    <a:pt x="4301" y="624"/>
                    <a:pt x="4697" y="624"/>
                  </a:cubicBezTo>
                  <a:cubicBezTo>
                    <a:pt x="4710" y="624"/>
                    <a:pt x="4725" y="624"/>
                    <a:pt x="4739" y="622"/>
                  </a:cubicBezTo>
                  <a:lnTo>
                    <a:pt x="5049" y="622"/>
                  </a:lnTo>
                  <a:lnTo>
                    <a:pt x="5049" y="1265"/>
                  </a:lnTo>
                  <a:lnTo>
                    <a:pt x="1929" y="1265"/>
                  </a:lnTo>
                  <a:lnTo>
                    <a:pt x="1929" y="622"/>
                  </a:lnTo>
                  <a:lnTo>
                    <a:pt x="2215" y="622"/>
                  </a:lnTo>
                  <a:cubicBezTo>
                    <a:pt x="2230" y="624"/>
                    <a:pt x="2245" y="624"/>
                    <a:pt x="2260" y="624"/>
                  </a:cubicBezTo>
                  <a:cubicBezTo>
                    <a:pt x="2676" y="624"/>
                    <a:pt x="2676" y="1"/>
                    <a:pt x="2260" y="1"/>
                  </a:cubicBezTo>
                  <a:cubicBezTo>
                    <a:pt x="2245" y="1"/>
                    <a:pt x="2230" y="1"/>
                    <a:pt x="2215" y="3"/>
                  </a:cubicBezTo>
                  <a:lnTo>
                    <a:pt x="976" y="3"/>
                  </a:lnTo>
                  <a:cubicBezTo>
                    <a:pt x="962" y="1"/>
                    <a:pt x="948" y="1"/>
                    <a:pt x="9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96"/>
            <p:cNvSpPr/>
            <p:nvPr/>
          </p:nvSpPr>
          <p:spPr>
            <a:xfrm>
              <a:off x="1102575" y="4265800"/>
              <a:ext cx="176250" cy="78625"/>
            </a:xfrm>
            <a:custGeom>
              <a:avLst/>
              <a:gdLst/>
              <a:ahLst/>
              <a:cxnLst/>
              <a:rect l="l" t="t" r="r" b="b"/>
              <a:pathLst>
                <a:path w="7050" h="3145" extrusionOk="0">
                  <a:moveTo>
                    <a:pt x="2573" y="1716"/>
                  </a:moveTo>
                  <a:lnTo>
                    <a:pt x="2573" y="2525"/>
                  </a:lnTo>
                  <a:lnTo>
                    <a:pt x="1763" y="2525"/>
                  </a:lnTo>
                  <a:lnTo>
                    <a:pt x="2573" y="1716"/>
                  </a:lnTo>
                  <a:close/>
                  <a:moveTo>
                    <a:pt x="4454" y="1716"/>
                  </a:moveTo>
                  <a:lnTo>
                    <a:pt x="5287" y="2525"/>
                  </a:lnTo>
                  <a:lnTo>
                    <a:pt x="4454" y="2525"/>
                  </a:lnTo>
                  <a:lnTo>
                    <a:pt x="4454" y="1716"/>
                  </a:lnTo>
                  <a:close/>
                  <a:moveTo>
                    <a:pt x="2573" y="1"/>
                  </a:moveTo>
                  <a:lnTo>
                    <a:pt x="2573" y="811"/>
                  </a:lnTo>
                  <a:lnTo>
                    <a:pt x="882" y="2525"/>
                  </a:lnTo>
                  <a:lnTo>
                    <a:pt x="382" y="2525"/>
                  </a:lnTo>
                  <a:cubicBezTo>
                    <a:pt x="1" y="2549"/>
                    <a:pt x="1" y="3121"/>
                    <a:pt x="382" y="3144"/>
                  </a:cubicBezTo>
                  <a:lnTo>
                    <a:pt x="6669" y="3144"/>
                  </a:lnTo>
                  <a:cubicBezTo>
                    <a:pt x="7050" y="3121"/>
                    <a:pt x="7050" y="2549"/>
                    <a:pt x="6669" y="2525"/>
                  </a:cubicBezTo>
                  <a:lnTo>
                    <a:pt x="6169" y="2525"/>
                  </a:lnTo>
                  <a:lnTo>
                    <a:pt x="4454" y="811"/>
                  </a:lnTo>
                  <a:lnTo>
                    <a:pt x="44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8" name="Google Shape;11888;p96"/>
          <p:cNvGrpSpPr/>
          <p:nvPr/>
        </p:nvGrpSpPr>
        <p:grpSpPr>
          <a:xfrm>
            <a:off x="1833590" y="4003110"/>
            <a:ext cx="225067" cy="349273"/>
            <a:chOff x="1683050" y="4076475"/>
            <a:chExt cx="173275" cy="267950"/>
          </a:xfrm>
        </p:grpSpPr>
        <p:sp>
          <p:nvSpPr>
            <p:cNvPr id="11889" name="Google Shape;11889;p96"/>
            <p:cNvSpPr/>
            <p:nvPr/>
          </p:nvSpPr>
          <p:spPr>
            <a:xfrm>
              <a:off x="1683050" y="4187825"/>
              <a:ext cx="173275" cy="156600"/>
            </a:xfrm>
            <a:custGeom>
              <a:avLst/>
              <a:gdLst/>
              <a:ahLst/>
              <a:cxnLst/>
              <a:rect l="l" t="t" r="r" b="b"/>
              <a:pathLst>
                <a:path w="6931" h="6264" extrusionOk="0">
                  <a:moveTo>
                    <a:pt x="322" y="0"/>
                  </a:moveTo>
                  <a:cubicBezTo>
                    <a:pt x="173" y="0"/>
                    <a:pt x="25" y="95"/>
                    <a:pt x="1" y="286"/>
                  </a:cubicBezTo>
                  <a:cubicBezTo>
                    <a:pt x="1" y="2072"/>
                    <a:pt x="1382" y="3549"/>
                    <a:pt x="3144" y="3715"/>
                  </a:cubicBezTo>
                  <a:lnTo>
                    <a:pt x="3144" y="5644"/>
                  </a:lnTo>
                  <a:lnTo>
                    <a:pt x="2216" y="5644"/>
                  </a:lnTo>
                  <a:cubicBezTo>
                    <a:pt x="1834" y="5668"/>
                    <a:pt x="1834" y="6240"/>
                    <a:pt x="2216" y="6263"/>
                  </a:cubicBezTo>
                  <a:lnTo>
                    <a:pt x="4716" y="6263"/>
                  </a:lnTo>
                  <a:cubicBezTo>
                    <a:pt x="5097" y="6240"/>
                    <a:pt x="5097" y="5668"/>
                    <a:pt x="4716" y="5644"/>
                  </a:cubicBezTo>
                  <a:lnTo>
                    <a:pt x="3763" y="5644"/>
                  </a:lnTo>
                  <a:lnTo>
                    <a:pt x="3763" y="3715"/>
                  </a:lnTo>
                  <a:cubicBezTo>
                    <a:pt x="5550" y="3549"/>
                    <a:pt x="6907" y="2072"/>
                    <a:pt x="6907" y="286"/>
                  </a:cubicBezTo>
                  <a:lnTo>
                    <a:pt x="6931" y="286"/>
                  </a:lnTo>
                  <a:cubicBezTo>
                    <a:pt x="6907" y="95"/>
                    <a:pt x="6758" y="0"/>
                    <a:pt x="6609" y="0"/>
                  </a:cubicBezTo>
                  <a:cubicBezTo>
                    <a:pt x="6460" y="0"/>
                    <a:pt x="6312" y="95"/>
                    <a:pt x="6288" y="286"/>
                  </a:cubicBezTo>
                  <a:cubicBezTo>
                    <a:pt x="6359" y="1882"/>
                    <a:pt x="5073" y="3239"/>
                    <a:pt x="3478" y="3239"/>
                  </a:cubicBezTo>
                  <a:cubicBezTo>
                    <a:pt x="1858" y="3239"/>
                    <a:pt x="572" y="1882"/>
                    <a:pt x="644" y="286"/>
                  </a:cubicBezTo>
                  <a:cubicBezTo>
                    <a:pt x="620" y="95"/>
                    <a:pt x="471"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96"/>
            <p:cNvSpPr/>
            <p:nvPr/>
          </p:nvSpPr>
          <p:spPr>
            <a:xfrm>
              <a:off x="1714600" y="4076475"/>
              <a:ext cx="110175" cy="110775"/>
            </a:xfrm>
            <a:custGeom>
              <a:avLst/>
              <a:gdLst/>
              <a:ahLst/>
              <a:cxnLst/>
              <a:rect l="l" t="t" r="r" b="b"/>
              <a:pathLst>
                <a:path w="4407" h="4431" extrusionOk="0">
                  <a:moveTo>
                    <a:pt x="1882" y="1"/>
                  </a:moveTo>
                  <a:cubicBezTo>
                    <a:pt x="930" y="168"/>
                    <a:pt x="168" y="930"/>
                    <a:pt x="25" y="1906"/>
                  </a:cubicBezTo>
                  <a:lnTo>
                    <a:pt x="1573" y="1906"/>
                  </a:lnTo>
                  <a:cubicBezTo>
                    <a:pt x="1587" y="1905"/>
                    <a:pt x="1601" y="1904"/>
                    <a:pt x="1615" y="1904"/>
                  </a:cubicBezTo>
                  <a:cubicBezTo>
                    <a:pt x="2011" y="1904"/>
                    <a:pt x="2011" y="2528"/>
                    <a:pt x="1615" y="2528"/>
                  </a:cubicBezTo>
                  <a:cubicBezTo>
                    <a:pt x="1601" y="2528"/>
                    <a:pt x="1587" y="2527"/>
                    <a:pt x="1573" y="2525"/>
                  </a:cubicBezTo>
                  <a:lnTo>
                    <a:pt x="1" y="2525"/>
                  </a:lnTo>
                  <a:lnTo>
                    <a:pt x="1" y="3168"/>
                  </a:lnTo>
                  <a:lnTo>
                    <a:pt x="1573" y="3168"/>
                  </a:lnTo>
                  <a:cubicBezTo>
                    <a:pt x="2001" y="3168"/>
                    <a:pt x="2001" y="3787"/>
                    <a:pt x="1573" y="3787"/>
                  </a:cubicBezTo>
                  <a:lnTo>
                    <a:pt x="1" y="3787"/>
                  </a:lnTo>
                  <a:lnTo>
                    <a:pt x="1" y="4430"/>
                  </a:lnTo>
                  <a:lnTo>
                    <a:pt x="4407" y="4430"/>
                  </a:lnTo>
                  <a:lnTo>
                    <a:pt x="4407" y="3787"/>
                  </a:lnTo>
                  <a:lnTo>
                    <a:pt x="2835" y="3787"/>
                  </a:lnTo>
                  <a:cubicBezTo>
                    <a:pt x="2406" y="3787"/>
                    <a:pt x="2406" y="3168"/>
                    <a:pt x="2835" y="3168"/>
                  </a:cubicBezTo>
                  <a:lnTo>
                    <a:pt x="4407" y="3168"/>
                  </a:lnTo>
                  <a:lnTo>
                    <a:pt x="4407" y="2525"/>
                  </a:lnTo>
                  <a:lnTo>
                    <a:pt x="2835" y="2525"/>
                  </a:lnTo>
                  <a:cubicBezTo>
                    <a:pt x="2819" y="2527"/>
                    <a:pt x="2805" y="2528"/>
                    <a:pt x="2790" y="2528"/>
                  </a:cubicBezTo>
                  <a:cubicBezTo>
                    <a:pt x="2373" y="2528"/>
                    <a:pt x="2373" y="1904"/>
                    <a:pt x="2790" y="1904"/>
                  </a:cubicBezTo>
                  <a:cubicBezTo>
                    <a:pt x="2805" y="1904"/>
                    <a:pt x="2819" y="1905"/>
                    <a:pt x="2835" y="1906"/>
                  </a:cubicBezTo>
                  <a:lnTo>
                    <a:pt x="4383" y="1906"/>
                  </a:lnTo>
                  <a:cubicBezTo>
                    <a:pt x="4240" y="930"/>
                    <a:pt x="3478" y="168"/>
                    <a:pt x="2525" y="1"/>
                  </a:cubicBezTo>
                  <a:lnTo>
                    <a:pt x="2525" y="953"/>
                  </a:lnTo>
                  <a:cubicBezTo>
                    <a:pt x="2549" y="1192"/>
                    <a:pt x="2376" y="1311"/>
                    <a:pt x="2204" y="1311"/>
                  </a:cubicBezTo>
                  <a:cubicBezTo>
                    <a:pt x="2031" y="1311"/>
                    <a:pt x="1858" y="1192"/>
                    <a:pt x="1882" y="953"/>
                  </a:cubicBezTo>
                  <a:lnTo>
                    <a:pt x="18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96"/>
            <p:cNvSpPr/>
            <p:nvPr/>
          </p:nvSpPr>
          <p:spPr>
            <a:xfrm>
              <a:off x="1715200" y="4202700"/>
              <a:ext cx="108975" cy="47050"/>
            </a:xfrm>
            <a:custGeom>
              <a:avLst/>
              <a:gdLst/>
              <a:ahLst/>
              <a:cxnLst/>
              <a:rect l="l" t="t" r="r" b="b"/>
              <a:pathLst>
                <a:path w="4359" h="1882" extrusionOk="0">
                  <a:moveTo>
                    <a:pt x="1" y="1"/>
                  </a:moveTo>
                  <a:cubicBezTo>
                    <a:pt x="167" y="1072"/>
                    <a:pt x="1096" y="1882"/>
                    <a:pt x="2192" y="1882"/>
                  </a:cubicBezTo>
                  <a:cubicBezTo>
                    <a:pt x="3263" y="1882"/>
                    <a:pt x="4192" y="1072"/>
                    <a:pt x="4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2" name="Google Shape;11892;p96"/>
          <p:cNvGrpSpPr/>
          <p:nvPr/>
        </p:nvGrpSpPr>
        <p:grpSpPr>
          <a:xfrm>
            <a:off x="2521845" y="4024846"/>
            <a:ext cx="351125" cy="306388"/>
            <a:chOff x="2212925" y="4093150"/>
            <a:chExt cx="270325" cy="235050"/>
          </a:xfrm>
        </p:grpSpPr>
        <p:sp>
          <p:nvSpPr>
            <p:cNvPr id="11893" name="Google Shape;11893;p96"/>
            <p:cNvSpPr/>
            <p:nvPr/>
          </p:nvSpPr>
          <p:spPr>
            <a:xfrm>
              <a:off x="2286150" y="4155375"/>
              <a:ext cx="197100" cy="172825"/>
            </a:xfrm>
            <a:custGeom>
              <a:avLst/>
              <a:gdLst/>
              <a:ahLst/>
              <a:cxnLst/>
              <a:rect l="l" t="t" r="r" b="b"/>
              <a:pathLst>
                <a:path w="7884" h="6913" extrusionOk="0">
                  <a:moveTo>
                    <a:pt x="3737" y="1"/>
                  </a:moveTo>
                  <a:cubicBezTo>
                    <a:pt x="3044" y="1"/>
                    <a:pt x="2338" y="255"/>
                    <a:pt x="1763" y="822"/>
                  </a:cubicBezTo>
                  <a:cubicBezTo>
                    <a:pt x="1" y="2608"/>
                    <a:pt x="1263" y="5656"/>
                    <a:pt x="3764" y="5656"/>
                  </a:cubicBezTo>
                  <a:cubicBezTo>
                    <a:pt x="4407" y="5656"/>
                    <a:pt x="5026" y="5442"/>
                    <a:pt x="5526" y="5037"/>
                  </a:cubicBezTo>
                  <a:lnTo>
                    <a:pt x="7312" y="6823"/>
                  </a:lnTo>
                  <a:cubicBezTo>
                    <a:pt x="7371" y="6883"/>
                    <a:pt x="7455" y="6912"/>
                    <a:pt x="7538" y="6912"/>
                  </a:cubicBezTo>
                  <a:cubicBezTo>
                    <a:pt x="7621" y="6912"/>
                    <a:pt x="7705" y="6883"/>
                    <a:pt x="7764" y="6823"/>
                  </a:cubicBezTo>
                  <a:cubicBezTo>
                    <a:pt x="7883" y="6704"/>
                    <a:pt x="7883" y="6490"/>
                    <a:pt x="7764" y="6371"/>
                  </a:cubicBezTo>
                  <a:lnTo>
                    <a:pt x="5978" y="4585"/>
                  </a:lnTo>
                  <a:cubicBezTo>
                    <a:pt x="6383" y="4084"/>
                    <a:pt x="6597" y="3465"/>
                    <a:pt x="6597" y="2822"/>
                  </a:cubicBezTo>
                  <a:cubicBezTo>
                    <a:pt x="6597" y="1127"/>
                    <a:pt x="5196" y="1"/>
                    <a:pt x="3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96"/>
            <p:cNvSpPr/>
            <p:nvPr/>
          </p:nvSpPr>
          <p:spPr>
            <a:xfrm>
              <a:off x="2212925" y="4265225"/>
              <a:ext cx="82775" cy="16100"/>
            </a:xfrm>
            <a:custGeom>
              <a:avLst/>
              <a:gdLst/>
              <a:ahLst/>
              <a:cxnLst/>
              <a:rect l="l" t="t" r="r" b="b"/>
              <a:pathLst>
                <a:path w="3311" h="644" extrusionOk="0">
                  <a:moveTo>
                    <a:pt x="382" y="0"/>
                  </a:moveTo>
                  <a:cubicBezTo>
                    <a:pt x="1" y="48"/>
                    <a:pt x="1" y="595"/>
                    <a:pt x="382" y="643"/>
                  </a:cubicBezTo>
                  <a:lnTo>
                    <a:pt x="2930" y="643"/>
                  </a:lnTo>
                  <a:cubicBezTo>
                    <a:pt x="3311" y="595"/>
                    <a:pt x="3311" y="48"/>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96"/>
            <p:cNvSpPr/>
            <p:nvPr/>
          </p:nvSpPr>
          <p:spPr>
            <a:xfrm>
              <a:off x="2212925" y="4234200"/>
              <a:ext cx="52650" cy="15625"/>
            </a:xfrm>
            <a:custGeom>
              <a:avLst/>
              <a:gdLst/>
              <a:ahLst/>
              <a:cxnLst/>
              <a:rect l="l" t="t" r="r" b="b"/>
              <a:pathLst>
                <a:path w="2106" h="625" extrusionOk="0">
                  <a:moveTo>
                    <a:pt x="1689" y="0"/>
                  </a:moveTo>
                  <a:cubicBezTo>
                    <a:pt x="1674" y="0"/>
                    <a:pt x="1659" y="1"/>
                    <a:pt x="1644" y="3"/>
                  </a:cubicBezTo>
                  <a:lnTo>
                    <a:pt x="382" y="3"/>
                  </a:lnTo>
                  <a:cubicBezTo>
                    <a:pt x="1" y="27"/>
                    <a:pt x="1" y="574"/>
                    <a:pt x="382" y="622"/>
                  </a:cubicBezTo>
                  <a:lnTo>
                    <a:pt x="1644" y="622"/>
                  </a:lnTo>
                  <a:cubicBezTo>
                    <a:pt x="1659" y="623"/>
                    <a:pt x="1674" y="624"/>
                    <a:pt x="1689" y="624"/>
                  </a:cubicBezTo>
                  <a:cubicBezTo>
                    <a:pt x="2105" y="624"/>
                    <a:pt x="2105" y="0"/>
                    <a:pt x="1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96"/>
            <p:cNvSpPr/>
            <p:nvPr/>
          </p:nvSpPr>
          <p:spPr>
            <a:xfrm>
              <a:off x="2214125" y="4093150"/>
              <a:ext cx="174450" cy="125050"/>
            </a:xfrm>
            <a:custGeom>
              <a:avLst/>
              <a:gdLst/>
              <a:ahLst/>
              <a:cxnLst/>
              <a:rect l="l" t="t" r="r" b="b"/>
              <a:pathLst>
                <a:path w="6978" h="5002" extrusionOk="0">
                  <a:moveTo>
                    <a:pt x="322" y="1"/>
                  </a:moveTo>
                  <a:cubicBezTo>
                    <a:pt x="173" y="1"/>
                    <a:pt x="24" y="96"/>
                    <a:pt x="0" y="286"/>
                  </a:cubicBezTo>
                  <a:lnTo>
                    <a:pt x="0" y="4692"/>
                  </a:lnTo>
                  <a:cubicBezTo>
                    <a:pt x="0" y="4859"/>
                    <a:pt x="143" y="5002"/>
                    <a:pt x="334" y="5002"/>
                  </a:cubicBezTo>
                  <a:lnTo>
                    <a:pt x="3215" y="5002"/>
                  </a:lnTo>
                  <a:cubicBezTo>
                    <a:pt x="3382" y="3216"/>
                    <a:pt x="4858" y="1858"/>
                    <a:pt x="6645" y="1858"/>
                  </a:cubicBezTo>
                  <a:cubicBezTo>
                    <a:pt x="6764" y="1858"/>
                    <a:pt x="6859" y="1858"/>
                    <a:pt x="6978" y="1882"/>
                  </a:cubicBezTo>
                  <a:lnTo>
                    <a:pt x="6978" y="929"/>
                  </a:lnTo>
                  <a:cubicBezTo>
                    <a:pt x="6978" y="733"/>
                    <a:pt x="6810" y="605"/>
                    <a:pt x="6643" y="605"/>
                  </a:cubicBezTo>
                  <a:cubicBezTo>
                    <a:pt x="6566" y="605"/>
                    <a:pt x="6490" y="632"/>
                    <a:pt x="6430" y="691"/>
                  </a:cubicBezTo>
                  <a:lnTo>
                    <a:pt x="5406" y="1739"/>
                  </a:lnTo>
                  <a:lnTo>
                    <a:pt x="4668" y="1001"/>
                  </a:lnTo>
                  <a:cubicBezTo>
                    <a:pt x="4608" y="941"/>
                    <a:pt x="4531" y="912"/>
                    <a:pt x="4454" y="912"/>
                  </a:cubicBezTo>
                  <a:cubicBezTo>
                    <a:pt x="4376" y="912"/>
                    <a:pt x="4299" y="941"/>
                    <a:pt x="4239" y="1001"/>
                  </a:cubicBezTo>
                  <a:lnTo>
                    <a:pt x="2572" y="2668"/>
                  </a:lnTo>
                  <a:lnTo>
                    <a:pt x="1834" y="1953"/>
                  </a:lnTo>
                  <a:cubicBezTo>
                    <a:pt x="1763" y="1894"/>
                    <a:pt x="1679" y="1864"/>
                    <a:pt x="1599" y="1864"/>
                  </a:cubicBezTo>
                  <a:cubicBezTo>
                    <a:pt x="1518" y="1864"/>
                    <a:pt x="1441" y="1894"/>
                    <a:pt x="1382" y="1953"/>
                  </a:cubicBezTo>
                  <a:lnTo>
                    <a:pt x="643" y="2668"/>
                  </a:lnTo>
                  <a:lnTo>
                    <a:pt x="643" y="286"/>
                  </a:lnTo>
                  <a:cubicBezTo>
                    <a:pt x="619" y="96"/>
                    <a:pt x="47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7" name="Google Shape;11897;p96"/>
          <p:cNvGrpSpPr/>
          <p:nvPr/>
        </p:nvGrpSpPr>
        <p:grpSpPr>
          <a:xfrm>
            <a:off x="3275045" y="4003110"/>
            <a:ext cx="348820" cy="349957"/>
            <a:chOff x="2792800" y="4076475"/>
            <a:chExt cx="268550" cy="268475"/>
          </a:xfrm>
        </p:grpSpPr>
        <p:sp>
          <p:nvSpPr>
            <p:cNvPr id="11898" name="Google Shape;11898;p96"/>
            <p:cNvSpPr/>
            <p:nvPr/>
          </p:nvSpPr>
          <p:spPr>
            <a:xfrm>
              <a:off x="2895225" y="4076475"/>
              <a:ext cx="63125" cy="31600"/>
            </a:xfrm>
            <a:custGeom>
              <a:avLst/>
              <a:gdLst/>
              <a:ahLst/>
              <a:cxnLst/>
              <a:rect l="l" t="t" r="r" b="b"/>
              <a:pathLst>
                <a:path w="2525" h="1264" extrusionOk="0">
                  <a:moveTo>
                    <a:pt x="310" y="1"/>
                  </a:moveTo>
                  <a:cubicBezTo>
                    <a:pt x="143" y="1"/>
                    <a:pt x="24" y="120"/>
                    <a:pt x="0" y="310"/>
                  </a:cubicBezTo>
                  <a:lnTo>
                    <a:pt x="0" y="953"/>
                  </a:lnTo>
                  <a:cubicBezTo>
                    <a:pt x="0" y="1120"/>
                    <a:pt x="143" y="1263"/>
                    <a:pt x="310" y="1263"/>
                  </a:cubicBezTo>
                  <a:lnTo>
                    <a:pt x="2215" y="1263"/>
                  </a:lnTo>
                  <a:cubicBezTo>
                    <a:pt x="2381" y="1263"/>
                    <a:pt x="2524" y="1120"/>
                    <a:pt x="2524" y="953"/>
                  </a:cubicBezTo>
                  <a:lnTo>
                    <a:pt x="2524" y="310"/>
                  </a:lnTo>
                  <a:cubicBezTo>
                    <a:pt x="2501" y="120"/>
                    <a:pt x="2381"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96"/>
            <p:cNvSpPr/>
            <p:nvPr/>
          </p:nvSpPr>
          <p:spPr>
            <a:xfrm>
              <a:off x="2855925" y="4166375"/>
              <a:ext cx="141725" cy="51825"/>
            </a:xfrm>
            <a:custGeom>
              <a:avLst/>
              <a:gdLst/>
              <a:ahLst/>
              <a:cxnLst/>
              <a:rect l="l" t="t" r="r" b="b"/>
              <a:pathLst>
                <a:path w="5669" h="2073" extrusionOk="0">
                  <a:moveTo>
                    <a:pt x="3787" y="1"/>
                  </a:moveTo>
                  <a:lnTo>
                    <a:pt x="2120" y="1668"/>
                  </a:lnTo>
                  <a:cubicBezTo>
                    <a:pt x="2060" y="1727"/>
                    <a:pt x="1977" y="1757"/>
                    <a:pt x="1894" y="1757"/>
                  </a:cubicBezTo>
                  <a:cubicBezTo>
                    <a:pt x="1810" y="1757"/>
                    <a:pt x="1727" y="1727"/>
                    <a:pt x="1667" y="1668"/>
                  </a:cubicBezTo>
                  <a:lnTo>
                    <a:pt x="953" y="953"/>
                  </a:lnTo>
                  <a:lnTo>
                    <a:pt x="0" y="1882"/>
                  </a:lnTo>
                  <a:lnTo>
                    <a:pt x="0" y="2073"/>
                  </a:lnTo>
                  <a:lnTo>
                    <a:pt x="5668" y="2073"/>
                  </a:lnTo>
                  <a:lnTo>
                    <a:pt x="5668" y="1"/>
                  </a:lnTo>
                  <a:lnTo>
                    <a:pt x="4930" y="739"/>
                  </a:lnTo>
                  <a:cubicBezTo>
                    <a:pt x="4870" y="799"/>
                    <a:pt x="4793" y="828"/>
                    <a:pt x="4716" y="828"/>
                  </a:cubicBezTo>
                  <a:cubicBezTo>
                    <a:pt x="4638" y="828"/>
                    <a:pt x="4561" y="799"/>
                    <a:pt x="4501" y="739"/>
                  </a:cubicBezTo>
                  <a:lnTo>
                    <a:pt x="37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96"/>
            <p:cNvSpPr/>
            <p:nvPr/>
          </p:nvSpPr>
          <p:spPr>
            <a:xfrm>
              <a:off x="2792800" y="4092500"/>
              <a:ext cx="268550" cy="252450"/>
            </a:xfrm>
            <a:custGeom>
              <a:avLst/>
              <a:gdLst/>
              <a:ahLst/>
              <a:cxnLst/>
              <a:rect l="l" t="t" r="r" b="b"/>
              <a:pathLst>
                <a:path w="10742" h="10098" extrusionOk="0">
                  <a:moveTo>
                    <a:pt x="2216" y="1235"/>
                  </a:moveTo>
                  <a:cubicBezTo>
                    <a:pt x="2382" y="1235"/>
                    <a:pt x="2549" y="1348"/>
                    <a:pt x="2525" y="1575"/>
                  </a:cubicBezTo>
                  <a:lnTo>
                    <a:pt x="2525" y="3956"/>
                  </a:lnTo>
                  <a:lnTo>
                    <a:pt x="3264" y="3242"/>
                  </a:lnTo>
                  <a:cubicBezTo>
                    <a:pt x="3311" y="3170"/>
                    <a:pt x="3389" y="3134"/>
                    <a:pt x="3469" y="3134"/>
                  </a:cubicBezTo>
                  <a:cubicBezTo>
                    <a:pt x="3549" y="3134"/>
                    <a:pt x="3633" y="3170"/>
                    <a:pt x="3692" y="3242"/>
                  </a:cubicBezTo>
                  <a:lnTo>
                    <a:pt x="4407" y="3956"/>
                  </a:lnTo>
                  <a:lnTo>
                    <a:pt x="6074" y="2289"/>
                  </a:lnTo>
                  <a:cubicBezTo>
                    <a:pt x="6133" y="2230"/>
                    <a:pt x="6217" y="2200"/>
                    <a:pt x="6300" y="2200"/>
                  </a:cubicBezTo>
                  <a:cubicBezTo>
                    <a:pt x="6383" y="2200"/>
                    <a:pt x="6467" y="2230"/>
                    <a:pt x="6526" y="2289"/>
                  </a:cubicBezTo>
                  <a:lnTo>
                    <a:pt x="7241" y="3004"/>
                  </a:lnTo>
                  <a:lnTo>
                    <a:pt x="8288" y="1979"/>
                  </a:lnTo>
                  <a:cubicBezTo>
                    <a:pt x="8352" y="1908"/>
                    <a:pt x="8431" y="1876"/>
                    <a:pt x="8509" y="1876"/>
                  </a:cubicBezTo>
                  <a:cubicBezTo>
                    <a:pt x="8664" y="1876"/>
                    <a:pt x="8812" y="2003"/>
                    <a:pt x="8812" y="2194"/>
                  </a:cubicBezTo>
                  <a:lnTo>
                    <a:pt x="8812" y="5337"/>
                  </a:lnTo>
                  <a:cubicBezTo>
                    <a:pt x="8812" y="5528"/>
                    <a:pt x="8669" y="5671"/>
                    <a:pt x="8503" y="5671"/>
                  </a:cubicBezTo>
                  <a:lnTo>
                    <a:pt x="2216" y="5671"/>
                  </a:lnTo>
                  <a:cubicBezTo>
                    <a:pt x="2049" y="5671"/>
                    <a:pt x="1906" y="5528"/>
                    <a:pt x="1906" y="5337"/>
                  </a:cubicBezTo>
                  <a:lnTo>
                    <a:pt x="1906" y="1575"/>
                  </a:lnTo>
                  <a:cubicBezTo>
                    <a:pt x="1882" y="1348"/>
                    <a:pt x="2049" y="1235"/>
                    <a:pt x="2216" y="1235"/>
                  </a:cubicBezTo>
                  <a:close/>
                  <a:moveTo>
                    <a:pt x="10444" y="1"/>
                  </a:moveTo>
                  <a:cubicBezTo>
                    <a:pt x="10432" y="1"/>
                    <a:pt x="10420" y="1"/>
                    <a:pt x="10408" y="3"/>
                  </a:cubicBezTo>
                  <a:lnTo>
                    <a:pt x="7241" y="3"/>
                  </a:lnTo>
                  <a:lnTo>
                    <a:pt x="7241" y="312"/>
                  </a:lnTo>
                  <a:cubicBezTo>
                    <a:pt x="7241" y="813"/>
                    <a:pt x="6812" y="1241"/>
                    <a:pt x="6312" y="1241"/>
                  </a:cubicBezTo>
                  <a:lnTo>
                    <a:pt x="4407" y="1241"/>
                  </a:lnTo>
                  <a:cubicBezTo>
                    <a:pt x="3883" y="1241"/>
                    <a:pt x="3478" y="813"/>
                    <a:pt x="3478" y="312"/>
                  </a:cubicBezTo>
                  <a:lnTo>
                    <a:pt x="3478" y="3"/>
                  </a:lnTo>
                  <a:lnTo>
                    <a:pt x="311" y="3"/>
                  </a:lnTo>
                  <a:cubicBezTo>
                    <a:pt x="144" y="3"/>
                    <a:pt x="1" y="122"/>
                    <a:pt x="1" y="312"/>
                  </a:cubicBezTo>
                  <a:lnTo>
                    <a:pt x="1" y="6623"/>
                  </a:lnTo>
                  <a:cubicBezTo>
                    <a:pt x="1" y="6790"/>
                    <a:pt x="144" y="6933"/>
                    <a:pt x="311" y="6933"/>
                  </a:cubicBezTo>
                  <a:lnTo>
                    <a:pt x="5050" y="6933"/>
                  </a:lnTo>
                  <a:lnTo>
                    <a:pt x="5050" y="8933"/>
                  </a:lnTo>
                  <a:lnTo>
                    <a:pt x="3954" y="9481"/>
                  </a:lnTo>
                  <a:cubicBezTo>
                    <a:pt x="3608" y="9624"/>
                    <a:pt x="3784" y="10097"/>
                    <a:pt x="4081" y="10097"/>
                  </a:cubicBezTo>
                  <a:cubicBezTo>
                    <a:pt x="4131" y="10097"/>
                    <a:pt x="4185" y="10084"/>
                    <a:pt x="4240" y="10053"/>
                  </a:cubicBezTo>
                  <a:lnTo>
                    <a:pt x="5359" y="9481"/>
                  </a:lnTo>
                  <a:lnTo>
                    <a:pt x="6478" y="10053"/>
                  </a:lnTo>
                  <a:cubicBezTo>
                    <a:pt x="6528" y="10079"/>
                    <a:pt x="6577" y="10091"/>
                    <a:pt x="6624" y="10091"/>
                  </a:cubicBezTo>
                  <a:cubicBezTo>
                    <a:pt x="6909" y="10091"/>
                    <a:pt x="7092" y="9645"/>
                    <a:pt x="6764" y="9481"/>
                  </a:cubicBezTo>
                  <a:lnTo>
                    <a:pt x="5693" y="8933"/>
                  </a:lnTo>
                  <a:lnTo>
                    <a:pt x="5693" y="6933"/>
                  </a:lnTo>
                  <a:lnTo>
                    <a:pt x="10408" y="6933"/>
                  </a:lnTo>
                  <a:cubicBezTo>
                    <a:pt x="10598" y="6933"/>
                    <a:pt x="10741" y="6790"/>
                    <a:pt x="10741" y="6623"/>
                  </a:cubicBezTo>
                  <a:lnTo>
                    <a:pt x="10741" y="312"/>
                  </a:lnTo>
                  <a:cubicBezTo>
                    <a:pt x="10741" y="157"/>
                    <a:pt x="10616" y="1"/>
                    <a:pt x="10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1" name="Google Shape;11901;p96"/>
          <p:cNvGrpSpPr/>
          <p:nvPr/>
        </p:nvGrpSpPr>
        <p:grpSpPr>
          <a:xfrm>
            <a:off x="4067698" y="4003110"/>
            <a:ext cx="265300" cy="349273"/>
            <a:chOff x="3403050" y="4076475"/>
            <a:chExt cx="204250" cy="267950"/>
          </a:xfrm>
        </p:grpSpPr>
        <p:sp>
          <p:nvSpPr>
            <p:cNvPr id="11902" name="Google Shape;11902;p96"/>
            <p:cNvSpPr/>
            <p:nvPr/>
          </p:nvSpPr>
          <p:spPr>
            <a:xfrm>
              <a:off x="3407225" y="4281875"/>
              <a:ext cx="58375" cy="57775"/>
            </a:xfrm>
            <a:custGeom>
              <a:avLst/>
              <a:gdLst/>
              <a:ahLst/>
              <a:cxnLst/>
              <a:rect l="l" t="t" r="r" b="b"/>
              <a:pathLst>
                <a:path w="2335" h="2311" extrusionOk="0">
                  <a:moveTo>
                    <a:pt x="1" y="1"/>
                  </a:moveTo>
                  <a:lnTo>
                    <a:pt x="2334" y="2311"/>
                  </a:lnTo>
                  <a:lnTo>
                    <a:pt x="23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96"/>
            <p:cNvSpPr/>
            <p:nvPr/>
          </p:nvSpPr>
          <p:spPr>
            <a:xfrm>
              <a:off x="3403050" y="4076475"/>
              <a:ext cx="204250" cy="267950"/>
            </a:xfrm>
            <a:custGeom>
              <a:avLst/>
              <a:gdLst/>
              <a:ahLst/>
              <a:cxnLst/>
              <a:rect l="l" t="t" r="r" b="b"/>
              <a:pathLst>
                <a:path w="8170" h="10718" extrusionOk="0">
                  <a:moveTo>
                    <a:pt x="4671" y="2523"/>
                  </a:moveTo>
                  <a:cubicBezTo>
                    <a:pt x="4686" y="2523"/>
                    <a:pt x="4701" y="2524"/>
                    <a:pt x="4716" y="2525"/>
                  </a:cubicBezTo>
                  <a:lnTo>
                    <a:pt x="6597" y="2525"/>
                  </a:lnTo>
                  <a:cubicBezTo>
                    <a:pt x="6978" y="2573"/>
                    <a:pt x="6978" y="3121"/>
                    <a:pt x="6597" y="3144"/>
                  </a:cubicBezTo>
                  <a:lnTo>
                    <a:pt x="4716" y="3144"/>
                  </a:lnTo>
                  <a:cubicBezTo>
                    <a:pt x="4701" y="3146"/>
                    <a:pt x="4686" y="3147"/>
                    <a:pt x="4671" y="3147"/>
                  </a:cubicBezTo>
                  <a:cubicBezTo>
                    <a:pt x="4255" y="3147"/>
                    <a:pt x="4255" y="2523"/>
                    <a:pt x="4671" y="2523"/>
                  </a:cubicBezTo>
                  <a:close/>
                  <a:moveTo>
                    <a:pt x="2823" y="1894"/>
                  </a:moveTo>
                  <a:cubicBezTo>
                    <a:pt x="2906" y="1894"/>
                    <a:pt x="2990" y="1930"/>
                    <a:pt x="3049" y="2001"/>
                  </a:cubicBezTo>
                  <a:cubicBezTo>
                    <a:pt x="3168" y="2097"/>
                    <a:pt x="3168" y="2311"/>
                    <a:pt x="3049" y="2430"/>
                  </a:cubicBezTo>
                  <a:lnTo>
                    <a:pt x="2644" y="2835"/>
                  </a:lnTo>
                  <a:lnTo>
                    <a:pt x="3049" y="3240"/>
                  </a:lnTo>
                  <a:cubicBezTo>
                    <a:pt x="3252" y="3479"/>
                    <a:pt x="3055" y="3776"/>
                    <a:pt x="2812" y="3776"/>
                  </a:cubicBezTo>
                  <a:cubicBezTo>
                    <a:pt x="2741" y="3776"/>
                    <a:pt x="2666" y="3751"/>
                    <a:pt x="2597" y="3692"/>
                  </a:cubicBezTo>
                  <a:lnTo>
                    <a:pt x="2192" y="3287"/>
                  </a:lnTo>
                  <a:lnTo>
                    <a:pt x="1787" y="3692"/>
                  </a:lnTo>
                  <a:cubicBezTo>
                    <a:pt x="1720" y="3770"/>
                    <a:pt x="1641" y="3803"/>
                    <a:pt x="1564" y="3803"/>
                  </a:cubicBezTo>
                  <a:cubicBezTo>
                    <a:pt x="1312" y="3803"/>
                    <a:pt x="1079" y="3458"/>
                    <a:pt x="1334" y="3240"/>
                  </a:cubicBezTo>
                  <a:lnTo>
                    <a:pt x="1739" y="2835"/>
                  </a:lnTo>
                  <a:lnTo>
                    <a:pt x="1334" y="2430"/>
                  </a:lnTo>
                  <a:cubicBezTo>
                    <a:pt x="1215" y="2311"/>
                    <a:pt x="1215" y="2097"/>
                    <a:pt x="1334" y="2001"/>
                  </a:cubicBezTo>
                  <a:cubicBezTo>
                    <a:pt x="1406" y="1930"/>
                    <a:pt x="1489" y="1894"/>
                    <a:pt x="1570" y="1894"/>
                  </a:cubicBezTo>
                  <a:cubicBezTo>
                    <a:pt x="1650" y="1894"/>
                    <a:pt x="1727" y="1930"/>
                    <a:pt x="1787" y="2001"/>
                  </a:cubicBezTo>
                  <a:lnTo>
                    <a:pt x="2192" y="2406"/>
                  </a:lnTo>
                  <a:lnTo>
                    <a:pt x="2597" y="2001"/>
                  </a:lnTo>
                  <a:cubicBezTo>
                    <a:pt x="2656" y="1930"/>
                    <a:pt x="2739" y="1894"/>
                    <a:pt x="2823" y="1894"/>
                  </a:cubicBezTo>
                  <a:close/>
                  <a:moveTo>
                    <a:pt x="4671" y="5666"/>
                  </a:moveTo>
                  <a:cubicBezTo>
                    <a:pt x="4686" y="5666"/>
                    <a:pt x="4701" y="5667"/>
                    <a:pt x="4716" y="5669"/>
                  </a:cubicBezTo>
                  <a:lnTo>
                    <a:pt x="6597" y="5669"/>
                  </a:lnTo>
                  <a:cubicBezTo>
                    <a:pt x="6978" y="5716"/>
                    <a:pt x="6978" y="6264"/>
                    <a:pt x="6597" y="6288"/>
                  </a:cubicBezTo>
                  <a:lnTo>
                    <a:pt x="4716" y="6288"/>
                  </a:lnTo>
                  <a:cubicBezTo>
                    <a:pt x="4701" y="6289"/>
                    <a:pt x="4686" y="6290"/>
                    <a:pt x="4671" y="6290"/>
                  </a:cubicBezTo>
                  <a:cubicBezTo>
                    <a:pt x="4255" y="6290"/>
                    <a:pt x="4255" y="5666"/>
                    <a:pt x="4671" y="5666"/>
                  </a:cubicBezTo>
                  <a:close/>
                  <a:moveTo>
                    <a:pt x="3454" y="5032"/>
                  </a:moveTo>
                  <a:cubicBezTo>
                    <a:pt x="3531" y="5032"/>
                    <a:pt x="3609" y="5061"/>
                    <a:pt x="3668" y="5121"/>
                  </a:cubicBezTo>
                  <a:cubicBezTo>
                    <a:pt x="3811" y="5240"/>
                    <a:pt x="3811" y="5454"/>
                    <a:pt x="3668" y="5573"/>
                  </a:cubicBezTo>
                  <a:lnTo>
                    <a:pt x="2406" y="6836"/>
                  </a:lnTo>
                  <a:cubicBezTo>
                    <a:pt x="2358" y="6883"/>
                    <a:pt x="2287" y="6931"/>
                    <a:pt x="2192" y="6931"/>
                  </a:cubicBezTo>
                  <a:cubicBezTo>
                    <a:pt x="2120" y="6931"/>
                    <a:pt x="2025" y="6883"/>
                    <a:pt x="1977" y="6836"/>
                  </a:cubicBezTo>
                  <a:lnTo>
                    <a:pt x="1334" y="6216"/>
                  </a:lnTo>
                  <a:cubicBezTo>
                    <a:pt x="1215" y="6097"/>
                    <a:pt x="1215" y="5883"/>
                    <a:pt x="1334" y="5764"/>
                  </a:cubicBezTo>
                  <a:cubicBezTo>
                    <a:pt x="1406" y="5704"/>
                    <a:pt x="1489" y="5675"/>
                    <a:pt x="1570" y="5675"/>
                  </a:cubicBezTo>
                  <a:cubicBezTo>
                    <a:pt x="1650" y="5675"/>
                    <a:pt x="1727" y="5704"/>
                    <a:pt x="1787" y="5764"/>
                  </a:cubicBezTo>
                  <a:lnTo>
                    <a:pt x="2192" y="6169"/>
                  </a:lnTo>
                  <a:lnTo>
                    <a:pt x="3240" y="5121"/>
                  </a:lnTo>
                  <a:cubicBezTo>
                    <a:pt x="3299" y="5061"/>
                    <a:pt x="3377" y="5032"/>
                    <a:pt x="3454" y="5032"/>
                  </a:cubicBezTo>
                  <a:close/>
                  <a:moveTo>
                    <a:pt x="310" y="1"/>
                  </a:moveTo>
                  <a:cubicBezTo>
                    <a:pt x="144" y="1"/>
                    <a:pt x="1" y="120"/>
                    <a:pt x="1" y="310"/>
                  </a:cubicBezTo>
                  <a:lnTo>
                    <a:pt x="1" y="7574"/>
                  </a:lnTo>
                  <a:lnTo>
                    <a:pt x="2835" y="7574"/>
                  </a:lnTo>
                  <a:cubicBezTo>
                    <a:pt x="2845" y="7572"/>
                    <a:pt x="2856" y="7572"/>
                    <a:pt x="2867" y="7572"/>
                  </a:cubicBezTo>
                  <a:cubicBezTo>
                    <a:pt x="3019" y="7572"/>
                    <a:pt x="3144" y="7728"/>
                    <a:pt x="3144" y="7883"/>
                  </a:cubicBezTo>
                  <a:lnTo>
                    <a:pt x="3144" y="10717"/>
                  </a:lnTo>
                  <a:lnTo>
                    <a:pt x="7860" y="10717"/>
                  </a:lnTo>
                  <a:cubicBezTo>
                    <a:pt x="8026" y="10717"/>
                    <a:pt x="8169" y="10598"/>
                    <a:pt x="8169" y="10432"/>
                  </a:cubicBezTo>
                  <a:lnTo>
                    <a:pt x="8169" y="310"/>
                  </a:lnTo>
                  <a:cubicBezTo>
                    <a:pt x="8169" y="120"/>
                    <a:pt x="8026" y="1"/>
                    <a:pt x="78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4" name="Google Shape;11904;p96"/>
          <p:cNvGrpSpPr/>
          <p:nvPr/>
        </p:nvGrpSpPr>
        <p:grpSpPr>
          <a:xfrm>
            <a:off x="4771410" y="4002556"/>
            <a:ext cx="364277" cy="350316"/>
            <a:chOff x="3944825" y="4076050"/>
            <a:chExt cx="280450" cy="268750"/>
          </a:xfrm>
        </p:grpSpPr>
        <p:sp>
          <p:nvSpPr>
            <p:cNvPr id="11905" name="Google Shape;11905;p96"/>
            <p:cNvSpPr/>
            <p:nvPr/>
          </p:nvSpPr>
          <p:spPr>
            <a:xfrm>
              <a:off x="4047825" y="4076050"/>
              <a:ext cx="177450" cy="180100"/>
            </a:xfrm>
            <a:custGeom>
              <a:avLst/>
              <a:gdLst/>
              <a:ahLst/>
              <a:cxnLst/>
              <a:rect l="l" t="t" r="r" b="b"/>
              <a:pathLst>
                <a:path w="7098" h="7204" extrusionOk="0">
                  <a:moveTo>
                    <a:pt x="4323" y="0"/>
                  </a:moveTo>
                  <a:cubicBezTo>
                    <a:pt x="3680" y="0"/>
                    <a:pt x="3037" y="244"/>
                    <a:pt x="2549" y="732"/>
                  </a:cubicBezTo>
                  <a:lnTo>
                    <a:pt x="2549" y="756"/>
                  </a:lnTo>
                  <a:lnTo>
                    <a:pt x="382" y="2923"/>
                  </a:lnTo>
                  <a:lnTo>
                    <a:pt x="382" y="2947"/>
                  </a:lnTo>
                  <a:cubicBezTo>
                    <a:pt x="538" y="2919"/>
                    <a:pt x="697" y="2905"/>
                    <a:pt x="856" y="2905"/>
                  </a:cubicBezTo>
                  <a:cubicBezTo>
                    <a:pt x="1231" y="2905"/>
                    <a:pt x="1610" y="2980"/>
                    <a:pt x="1977" y="3114"/>
                  </a:cubicBezTo>
                  <a:lnTo>
                    <a:pt x="3454" y="1637"/>
                  </a:lnTo>
                  <a:cubicBezTo>
                    <a:pt x="3731" y="1361"/>
                    <a:pt x="4040" y="1245"/>
                    <a:pt x="4336" y="1245"/>
                  </a:cubicBezTo>
                  <a:cubicBezTo>
                    <a:pt x="5314" y="1245"/>
                    <a:pt x="6154" y="2509"/>
                    <a:pt x="5240" y="3423"/>
                  </a:cubicBezTo>
                  <a:cubicBezTo>
                    <a:pt x="5171" y="3493"/>
                    <a:pt x="3066" y="5597"/>
                    <a:pt x="3045" y="5597"/>
                  </a:cubicBezTo>
                  <a:cubicBezTo>
                    <a:pt x="3044" y="5597"/>
                    <a:pt x="3045" y="5595"/>
                    <a:pt x="3049" y="5590"/>
                  </a:cubicBezTo>
                  <a:lnTo>
                    <a:pt x="3049" y="5590"/>
                  </a:lnTo>
                  <a:cubicBezTo>
                    <a:pt x="2811" y="5841"/>
                    <a:pt x="2490" y="5966"/>
                    <a:pt x="2165" y="5966"/>
                  </a:cubicBezTo>
                  <a:cubicBezTo>
                    <a:pt x="1841" y="5966"/>
                    <a:pt x="1513" y="5841"/>
                    <a:pt x="1263" y="5590"/>
                  </a:cubicBezTo>
                  <a:cubicBezTo>
                    <a:pt x="1144" y="5471"/>
                    <a:pt x="983" y="5412"/>
                    <a:pt x="822" y="5412"/>
                  </a:cubicBezTo>
                  <a:cubicBezTo>
                    <a:pt x="662" y="5412"/>
                    <a:pt x="501" y="5471"/>
                    <a:pt x="382" y="5590"/>
                  </a:cubicBezTo>
                  <a:lnTo>
                    <a:pt x="1" y="5971"/>
                  </a:lnTo>
                  <a:cubicBezTo>
                    <a:pt x="96" y="6162"/>
                    <a:pt x="215" y="6329"/>
                    <a:pt x="382" y="6472"/>
                  </a:cubicBezTo>
                  <a:cubicBezTo>
                    <a:pt x="870" y="6960"/>
                    <a:pt x="1507" y="7204"/>
                    <a:pt x="2144" y="7204"/>
                  </a:cubicBezTo>
                  <a:cubicBezTo>
                    <a:pt x="2781" y="7204"/>
                    <a:pt x="3418" y="6960"/>
                    <a:pt x="3906" y="6472"/>
                  </a:cubicBezTo>
                  <a:lnTo>
                    <a:pt x="3930" y="6472"/>
                  </a:lnTo>
                  <a:lnTo>
                    <a:pt x="6097" y="4304"/>
                  </a:lnTo>
                  <a:cubicBezTo>
                    <a:pt x="7098" y="3304"/>
                    <a:pt x="7098" y="1733"/>
                    <a:pt x="6097" y="732"/>
                  </a:cubicBezTo>
                  <a:cubicBezTo>
                    <a:pt x="5609" y="244"/>
                    <a:pt x="4966" y="0"/>
                    <a:pt x="4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96"/>
            <p:cNvSpPr/>
            <p:nvPr/>
          </p:nvSpPr>
          <p:spPr>
            <a:xfrm>
              <a:off x="3944825" y="4164600"/>
              <a:ext cx="177450" cy="180200"/>
            </a:xfrm>
            <a:custGeom>
              <a:avLst/>
              <a:gdLst/>
              <a:ahLst/>
              <a:cxnLst/>
              <a:rect l="l" t="t" r="r" b="b"/>
              <a:pathLst>
                <a:path w="7098" h="7208" extrusionOk="0">
                  <a:moveTo>
                    <a:pt x="4942" y="0"/>
                  </a:moveTo>
                  <a:cubicBezTo>
                    <a:pt x="4300" y="0"/>
                    <a:pt x="3657" y="239"/>
                    <a:pt x="3168" y="715"/>
                  </a:cubicBezTo>
                  <a:lnTo>
                    <a:pt x="977" y="2906"/>
                  </a:lnTo>
                  <a:cubicBezTo>
                    <a:pt x="1" y="3882"/>
                    <a:pt x="1" y="5478"/>
                    <a:pt x="977" y="6454"/>
                  </a:cubicBezTo>
                  <a:cubicBezTo>
                    <a:pt x="1469" y="6957"/>
                    <a:pt x="2116" y="7207"/>
                    <a:pt x="2766" y="7207"/>
                  </a:cubicBezTo>
                  <a:cubicBezTo>
                    <a:pt x="3408" y="7207"/>
                    <a:pt x="4052" y="6963"/>
                    <a:pt x="4550" y="6478"/>
                  </a:cubicBezTo>
                  <a:lnTo>
                    <a:pt x="6717" y="4287"/>
                  </a:lnTo>
                  <a:lnTo>
                    <a:pt x="6717" y="4263"/>
                  </a:lnTo>
                  <a:cubicBezTo>
                    <a:pt x="6560" y="4292"/>
                    <a:pt x="6402" y="4305"/>
                    <a:pt x="6243" y="4305"/>
                  </a:cubicBezTo>
                  <a:cubicBezTo>
                    <a:pt x="5868" y="4305"/>
                    <a:pt x="5489" y="4230"/>
                    <a:pt x="5121" y="4097"/>
                  </a:cubicBezTo>
                  <a:lnTo>
                    <a:pt x="3645" y="5573"/>
                  </a:lnTo>
                  <a:cubicBezTo>
                    <a:pt x="3368" y="5850"/>
                    <a:pt x="3059" y="5966"/>
                    <a:pt x="2763" y="5966"/>
                  </a:cubicBezTo>
                  <a:cubicBezTo>
                    <a:pt x="1784" y="5966"/>
                    <a:pt x="945" y="4701"/>
                    <a:pt x="1859" y="3787"/>
                  </a:cubicBezTo>
                  <a:lnTo>
                    <a:pt x="4026" y="1596"/>
                  </a:lnTo>
                  <a:cubicBezTo>
                    <a:pt x="4276" y="1358"/>
                    <a:pt x="4603" y="1239"/>
                    <a:pt x="4928" y="1239"/>
                  </a:cubicBezTo>
                  <a:cubicBezTo>
                    <a:pt x="5252" y="1239"/>
                    <a:pt x="5574" y="1358"/>
                    <a:pt x="5812" y="1596"/>
                  </a:cubicBezTo>
                  <a:cubicBezTo>
                    <a:pt x="5943" y="1727"/>
                    <a:pt x="6109" y="1792"/>
                    <a:pt x="6273" y="1792"/>
                  </a:cubicBezTo>
                  <a:cubicBezTo>
                    <a:pt x="6437" y="1792"/>
                    <a:pt x="6598" y="1727"/>
                    <a:pt x="6717" y="1596"/>
                  </a:cubicBezTo>
                  <a:lnTo>
                    <a:pt x="7098" y="1215"/>
                  </a:lnTo>
                  <a:cubicBezTo>
                    <a:pt x="7002" y="1048"/>
                    <a:pt x="6860" y="858"/>
                    <a:pt x="6717" y="715"/>
                  </a:cubicBezTo>
                  <a:cubicBezTo>
                    <a:pt x="6228" y="239"/>
                    <a:pt x="5585" y="0"/>
                    <a:pt x="4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96"/>
          <p:cNvGrpSpPr/>
          <p:nvPr/>
        </p:nvGrpSpPr>
        <p:grpSpPr>
          <a:xfrm>
            <a:off x="5572572" y="4003110"/>
            <a:ext cx="265300" cy="349273"/>
            <a:chOff x="4561625" y="4076475"/>
            <a:chExt cx="204250" cy="267950"/>
          </a:xfrm>
        </p:grpSpPr>
        <p:sp>
          <p:nvSpPr>
            <p:cNvPr id="11908" name="Google Shape;11908;p96"/>
            <p:cNvSpPr/>
            <p:nvPr/>
          </p:nvSpPr>
          <p:spPr>
            <a:xfrm>
              <a:off x="4566400" y="4281875"/>
              <a:ext cx="58375" cy="57775"/>
            </a:xfrm>
            <a:custGeom>
              <a:avLst/>
              <a:gdLst/>
              <a:ahLst/>
              <a:cxnLst/>
              <a:rect l="l" t="t" r="r" b="b"/>
              <a:pathLst>
                <a:path w="2335" h="2311" extrusionOk="0">
                  <a:moveTo>
                    <a:pt x="0" y="1"/>
                  </a:moveTo>
                  <a:lnTo>
                    <a:pt x="2334" y="2311"/>
                  </a:lnTo>
                  <a:lnTo>
                    <a:pt x="23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96"/>
            <p:cNvSpPr/>
            <p:nvPr/>
          </p:nvSpPr>
          <p:spPr>
            <a:xfrm>
              <a:off x="4608675" y="4166975"/>
              <a:ext cx="110150" cy="51825"/>
            </a:xfrm>
            <a:custGeom>
              <a:avLst/>
              <a:gdLst/>
              <a:ahLst/>
              <a:cxnLst/>
              <a:rect l="l" t="t" r="r" b="b"/>
              <a:pathLst>
                <a:path w="4406" h="2073" extrusionOk="0">
                  <a:moveTo>
                    <a:pt x="3787" y="1"/>
                  </a:moveTo>
                  <a:lnTo>
                    <a:pt x="2120" y="1668"/>
                  </a:lnTo>
                  <a:cubicBezTo>
                    <a:pt x="2060" y="1727"/>
                    <a:pt x="1977" y="1757"/>
                    <a:pt x="1893" y="1757"/>
                  </a:cubicBezTo>
                  <a:cubicBezTo>
                    <a:pt x="1810" y="1757"/>
                    <a:pt x="1727" y="1727"/>
                    <a:pt x="1667" y="1668"/>
                  </a:cubicBezTo>
                  <a:lnTo>
                    <a:pt x="953" y="953"/>
                  </a:lnTo>
                  <a:lnTo>
                    <a:pt x="0" y="1882"/>
                  </a:lnTo>
                  <a:lnTo>
                    <a:pt x="0" y="2073"/>
                  </a:lnTo>
                  <a:lnTo>
                    <a:pt x="4406" y="2073"/>
                  </a:lnTo>
                  <a:lnTo>
                    <a:pt x="4406" y="644"/>
                  </a:lnTo>
                  <a:lnTo>
                    <a:pt x="37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96"/>
            <p:cNvSpPr/>
            <p:nvPr/>
          </p:nvSpPr>
          <p:spPr>
            <a:xfrm>
              <a:off x="4561625" y="4076475"/>
              <a:ext cx="204250" cy="267950"/>
            </a:xfrm>
            <a:custGeom>
              <a:avLst/>
              <a:gdLst/>
              <a:ahLst/>
              <a:cxnLst/>
              <a:rect l="l" t="t" r="r" b="b"/>
              <a:pathLst>
                <a:path w="8170" h="10718" extrusionOk="0">
                  <a:moveTo>
                    <a:pt x="6021" y="1285"/>
                  </a:moveTo>
                  <a:cubicBezTo>
                    <a:pt x="6417" y="1285"/>
                    <a:pt x="6417" y="1908"/>
                    <a:pt x="6021" y="1908"/>
                  </a:cubicBezTo>
                  <a:cubicBezTo>
                    <a:pt x="6007" y="1908"/>
                    <a:pt x="5993" y="1908"/>
                    <a:pt x="5978" y="1906"/>
                  </a:cubicBezTo>
                  <a:lnTo>
                    <a:pt x="4073" y="1906"/>
                  </a:lnTo>
                  <a:cubicBezTo>
                    <a:pt x="3692" y="1858"/>
                    <a:pt x="3692" y="1311"/>
                    <a:pt x="4073" y="1287"/>
                  </a:cubicBezTo>
                  <a:lnTo>
                    <a:pt x="5978" y="1287"/>
                  </a:lnTo>
                  <a:cubicBezTo>
                    <a:pt x="5993" y="1285"/>
                    <a:pt x="6007" y="1285"/>
                    <a:pt x="6021" y="1285"/>
                  </a:cubicBezTo>
                  <a:close/>
                  <a:moveTo>
                    <a:pt x="1573" y="1876"/>
                  </a:moveTo>
                  <a:cubicBezTo>
                    <a:pt x="1739" y="1876"/>
                    <a:pt x="1906" y="1989"/>
                    <a:pt x="1882" y="2216"/>
                  </a:cubicBezTo>
                  <a:lnTo>
                    <a:pt x="1882" y="4621"/>
                  </a:lnTo>
                  <a:lnTo>
                    <a:pt x="2620" y="3906"/>
                  </a:lnTo>
                  <a:cubicBezTo>
                    <a:pt x="2668" y="3835"/>
                    <a:pt x="2745" y="3799"/>
                    <a:pt x="2826" y="3799"/>
                  </a:cubicBezTo>
                  <a:cubicBezTo>
                    <a:pt x="2906" y="3799"/>
                    <a:pt x="2990" y="3835"/>
                    <a:pt x="3049" y="3906"/>
                  </a:cubicBezTo>
                  <a:lnTo>
                    <a:pt x="3763" y="4621"/>
                  </a:lnTo>
                  <a:lnTo>
                    <a:pt x="5430" y="2954"/>
                  </a:lnTo>
                  <a:cubicBezTo>
                    <a:pt x="5490" y="2894"/>
                    <a:pt x="5573" y="2865"/>
                    <a:pt x="5657" y="2865"/>
                  </a:cubicBezTo>
                  <a:cubicBezTo>
                    <a:pt x="5740" y="2865"/>
                    <a:pt x="5823" y="2894"/>
                    <a:pt x="5883" y="2954"/>
                  </a:cubicBezTo>
                  <a:lnTo>
                    <a:pt x="6836" y="3906"/>
                  </a:lnTo>
                  <a:cubicBezTo>
                    <a:pt x="6883" y="3954"/>
                    <a:pt x="6907" y="4049"/>
                    <a:pt x="6907" y="4121"/>
                  </a:cubicBezTo>
                  <a:lnTo>
                    <a:pt x="6907" y="6002"/>
                  </a:lnTo>
                  <a:cubicBezTo>
                    <a:pt x="6907" y="6193"/>
                    <a:pt x="6764" y="6312"/>
                    <a:pt x="6597" y="6312"/>
                  </a:cubicBezTo>
                  <a:lnTo>
                    <a:pt x="1573" y="6312"/>
                  </a:lnTo>
                  <a:cubicBezTo>
                    <a:pt x="1406" y="6312"/>
                    <a:pt x="1263" y="6193"/>
                    <a:pt x="1263" y="6002"/>
                  </a:cubicBezTo>
                  <a:lnTo>
                    <a:pt x="1263" y="2216"/>
                  </a:lnTo>
                  <a:cubicBezTo>
                    <a:pt x="1239" y="1989"/>
                    <a:pt x="1406" y="1876"/>
                    <a:pt x="1573" y="1876"/>
                  </a:cubicBezTo>
                  <a:close/>
                  <a:moveTo>
                    <a:pt x="5978" y="6955"/>
                  </a:moveTo>
                  <a:cubicBezTo>
                    <a:pt x="6383" y="6955"/>
                    <a:pt x="6383" y="7574"/>
                    <a:pt x="5978" y="7574"/>
                  </a:cubicBezTo>
                  <a:lnTo>
                    <a:pt x="4073" y="7574"/>
                  </a:lnTo>
                  <a:cubicBezTo>
                    <a:pt x="3668" y="7574"/>
                    <a:pt x="3668" y="6955"/>
                    <a:pt x="4073" y="6955"/>
                  </a:cubicBezTo>
                  <a:close/>
                  <a:moveTo>
                    <a:pt x="6021" y="8215"/>
                  </a:moveTo>
                  <a:cubicBezTo>
                    <a:pt x="6417" y="8215"/>
                    <a:pt x="6417" y="8838"/>
                    <a:pt x="6021" y="8838"/>
                  </a:cubicBezTo>
                  <a:cubicBezTo>
                    <a:pt x="6007" y="8838"/>
                    <a:pt x="5993" y="8838"/>
                    <a:pt x="5978" y="8836"/>
                  </a:cubicBezTo>
                  <a:lnTo>
                    <a:pt x="4073" y="8836"/>
                  </a:lnTo>
                  <a:cubicBezTo>
                    <a:pt x="3692" y="8788"/>
                    <a:pt x="3692" y="8241"/>
                    <a:pt x="4073" y="8217"/>
                  </a:cubicBezTo>
                  <a:lnTo>
                    <a:pt x="5978" y="8217"/>
                  </a:lnTo>
                  <a:cubicBezTo>
                    <a:pt x="5993" y="8215"/>
                    <a:pt x="6007" y="8215"/>
                    <a:pt x="6021" y="8215"/>
                  </a:cubicBezTo>
                  <a:close/>
                  <a:moveTo>
                    <a:pt x="310" y="1"/>
                  </a:moveTo>
                  <a:cubicBezTo>
                    <a:pt x="144" y="1"/>
                    <a:pt x="1" y="120"/>
                    <a:pt x="1" y="310"/>
                  </a:cubicBezTo>
                  <a:lnTo>
                    <a:pt x="1" y="7574"/>
                  </a:lnTo>
                  <a:lnTo>
                    <a:pt x="2835" y="7574"/>
                  </a:lnTo>
                  <a:cubicBezTo>
                    <a:pt x="3001" y="7574"/>
                    <a:pt x="3144" y="7717"/>
                    <a:pt x="3144" y="7883"/>
                  </a:cubicBezTo>
                  <a:lnTo>
                    <a:pt x="3144" y="10717"/>
                  </a:lnTo>
                  <a:lnTo>
                    <a:pt x="7860" y="10717"/>
                  </a:lnTo>
                  <a:cubicBezTo>
                    <a:pt x="8026" y="10717"/>
                    <a:pt x="8169" y="10574"/>
                    <a:pt x="8169" y="10408"/>
                  </a:cubicBezTo>
                  <a:lnTo>
                    <a:pt x="8169" y="310"/>
                  </a:lnTo>
                  <a:cubicBezTo>
                    <a:pt x="8169" y="144"/>
                    <a:pt x="8026" y="1"/>
                    <a:pt x="78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1" name="Google Shape;11911;p96"/>
          <p:cNvGrpSpPr/>
          <p:nvPr/>
        </p:nvGrpSpPr>
        <p:grpSpPr>
          <a:xfrm>
            <a:off x="6284044" y="4044268"/>
            <a:ext cx="357295" cy="266403"/>
            <a:chOff x="5109375" y="4108050"/>
            <a:chExt cx="275075" cy="204375"/>
          </a:xfrm>
        </p:grpSpPr>
        <p:sp>
          <p:nvSpPr>
            <p:cNvPr id="11912" name="Google Shape;11912;p96"/>
            <p:cNvSpPr/>
            <p:nvPr/>
          </p:nvSpPr>
          <p:spPr>
            <a:xfrm>
              <a:off x="5109375" y="4108050"/>
              <a:ext cx="275075" cy="204225"/>
            </a:xfrm>
            <a:custGeom>
              <a:avLst/>
              <a:gdLst/>
              <a:ahLst/>
              <a:cxnLst/>
              <a:rect l="l" t="t" r="r" b="b"/>
              <a:pathLst>
                <a:path w="11003" h="8169" extrusionOk="0">
                  <a:moveTo>
                    <a:pt x="5692" y="1262"/>
                  </a:moveTo>
                  <a:lnTo>
                    <a:pt x="5692" y="2524"/>
                  </a:lnTo>
                  <a:lnTo>
                    <a:pt x="2167" y="2524"/>
                  </a:lnTo>
                  <a:lnTo>
                    <a:pt x="3001" y="1262"/>
                  </a:lnTo>
                  <a:close/>
                  <a:moveTo>
                    <a:pt x="1568" y="4413"/>
                  </a:moveTo>
                  <a:cubicBezTo>
                    <a:pt x="1727" y="4413"/>
                    <a:pt x="1881" y="4537"/>
                    <a:pt x="1881" y="4715"/>
                  </a:cubicBezTo>
                  <a:cubicBezTo>
                    <a:pt x="1905" y="4906"/>
                    <a:pt x="1739" y="5049"/>
                    <a:pt x="1572" y="5049"/>
                  </a:cubicBezTo>
                  <a:cubicBezTo>
                    <a:pt x="1286" y="5025"/>
                    <a:pt x="1143" y="4691"/>
                    <a:pt x="1358" y="4501"/>
                  </a:cubicBezTo>
                  <a:cubicBezTo>
                    <a:pt x="1418" y="4440"/>
                    <a:pt x="1493" y="4413"/>
                    <a:pt x="1568" y="4413"/>
                  </a:cubicBezTo>
                  <a:close/>
                  <a:moveTo>
                    <a:pt x="6025" y="4406"/>
                  </a:moveTo>
                  <a:cubicBezTo>
                    <a:pt x="6192" y="4406"/>
                    <a:pt x="6335" y="4549"/>
                    <a:pt x="6335" y="4715"/>
                  </a:cubicBezTo>
                  <a:lnTo>
                    <a:pt x="6335" y="5977"/>
                  </a:lnTo>
                  <a:cubicBezTo>
                    <a:pt x="6335" y="6144"/>
                    <a:pt x="6216" y="6287"/>
                    <a:pt x="6025" y="6287"/>
                  </a:cubicBezTo>
                  <a:lnTo>
                    <a:pt x="2858" y="6287"/>
                  </a:lnTo>
                  <a:cubicBezTo>
                    <a:pt x="2667" y="6287"/>
                    <a:pt x="2524" y="6144"/>
                    <a:pt x="2524" y="5977"/>
                  </a:cubicBezTo>
                  <a:lnTo>
                    <a:pt x="2524" y="4715"/>
                  </a:lnTo>
                  <a:cubicBezTo>
                    <a:pt x="2524" y="4549"/>
                    <a:pt x="2667" y="4406"/>
                    <a:pt x="2858" y="4406"/>
                  </a:cubicBezTo>
                  <a:close/>
                  <a:moveTo>
                    <a:pt x="1614" y="5666"/>
                  </a:moveTo>
                  <a:cubicBezTo>
                    <a:pt x="2010" y="5666"/>
                    <a:pt x="2010" y="6289"/>
                    <a:pt x="1614" y="6289"/>
                  </a:cubicBezTo>
                  <a:cubicBezTo>
                    <a:pt x="1601" y="6289"/>
                    <a:pt x="1586" y="6289"/>
                    <a:pt x="1572" y="6287"/>
                  </a:cubicBezTo>
                  <a:cubicBezTo>
                    <a:pt x="1191" y="6263"/>
                    <a:pt x="1191" y="5692"/>
                    <a:pt x="1572" y="5668"/>
                  </a:cubicBezTo>
                  <a:cubicBezTo>
                    <a:pt x="1586" y="5666"/>
                    <a:pt x="1601" y="5666"/>
                    <a:pt x="1614" y="5666"/>
                  </a:cubicBezTo>
                  <a:close/>
                  <a:moveTo>
                    <a:pt x="9788" y="0"/>
                  </a:moveTo>
                  <a:cubicBezTo>
                    <a:pt x="9383" y="0"/>
                    <a:pt x="9026" y="262"/>
                    <a:pt x="8883" y="643"/>
                  </a:cubicBezTo>
                  <a:lnTo>
                    <a:pt x="7883" y="643"/>
                  </a:lnTo>
                  <a:cubicBezTo>
                    <a:pt x="7811" y="643"/>
                    <a:pt x="7716" y="667"/>
                    <a:pt x="7668" y="738"/>
                  </a:cubicBezTo>
                  <a:lnTo>
                    <a:pt x="6311" y="2072"/>
                  </a:lnTo>
                  <a:lnTo>
                    <a:pt x="6311" y="953"/>
                  </a:lnTo>
                  <a:cubicBezTo>
                    <a:pt x="6311" y="786"/>
                    <a:pt x="6192" y="643"/>
                    <a:pt x="6025" y="643"/>
                  </a:cubicBezTo>
                  <a:lnTo>
                    <a:pt x="2834" y="643"/>
                  </a:lnTo>
                  <a:cubicBezTo>
                    <a:pt x="2739" y="643"/>
                    <a:pt x="2620" y="691"/>
                    <a:pt x="2572" y="786"/>
                  </a:cubicBezTo>
                  <a:lnTo>
                    <a:pt x="1405" y="2524"/>
                  </a:lnTo>
                  <a:lnTo>
                    <a:pt x="310" y="2524"/>
                  </a:lnTo>
                  <a:cubicBezTo>
                    <a:pt x="143" y="2524"/>
                    <a:pt x="0" y="2643"/>
                    <a:pt x="0" y="2834"/>
                  </a:cubicBezTo>
                  <a:lnTo>
                    <a:pt x="0" y="7859"/>
                  </a:lnTo>
                  <a:cubicBezTo>
                    <a:pt x="0" y="8026"/>
                    <a:pt x="143" y="8168"/>
                    <a:pt x="310" y="8168"/>
                  </a:cubicBezTo>
                  <a:lnTo>
                    <a:pt x="7287" y="8168"/>
                  </a:lnTo>
                  <a:cubicBezTo>
                    <a:pt x="7454" y="8168"/>
                    <a:pt x="7573" y="8026"/>
                    <a:pt x="7573" y="7859"/>
                  </a:cubicBezTo>
                  <a:lnTo>
                    <a:pt x="7573" y="6930"/>
                  </a:lnTo>
                  <a:lnTo>
                    <a:pt x="8216" y="6930"/>
                  </a:lnTo>
                  <a:lnTo>
                    <a:pt x="8216" y="3787"/>
                  </a:lnTo>
                  <a:lnTo>
                    <a:pt x="7573" y="3787"/>
                  </a:lnTo>
                  <a:lnTo>
                    <a:pt x="7573" y="2834"/>
                  </a:lnTo>
                  <a:cubicBezTo>
                    <a:pt x="7573" y="2667"/>
                    <a:pt x="7430" y="2548"/>
                    <a:pt x="7287" y="2548"/>
                  </a:cubicBezTo>
                  <a:lnTo>
                    <a:pt x="6763" y="2548"/>
                  </a:lnTo>
                  <a:lnTo>
                    <a:pt x="8026" y="1286"/>
                  </a:lnTo>
                  <a:lnTo>
                    <a:pt x="8907" y="1286"/>
                  </a:lnTo>
                  <a:cubicBezTo>
                    <a:pt x="9041" y="1688"/>
                    <a:pt x="9408" y="1901"/>
                    <a:pt x="9780" y="1901"/>
                  </a:cubicBezTo>
                  <a:cubicBezTo>
                    <a:pt x="10069" y="1901"/>
                    <a:pt x="10362" y="1772"/>
                    <a:pt x="10550" y="1500"/>
                  </a:cubicBezTo>
                  <a:cubicBezTo>
                    <a:pt x="11002" y="881"/>
                    <a:pt x="10550" y="24"/>
                    <a:pt x="9788" y="24"/>
                  </a:cubicBezTo>
                  <a:lnTo>
                    <a:pt x="97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96"/>
            <p:cNvSpPr/>
            <p:nvPr/>
          </p:nvSpPr>
          <p:spPr>
            <a:xfrm>
              <a:off x="5187950" y="4234250"/>
              <a:ext cx="63725" cy="15500"/>
            </a:xfrm>
            <a:custGeom>
              <a:avLst/>
              <a:gdLst/>
              <a:ahLst/>
              <a:cxnLst/>
              <a:rect l="l" t="t" r="r" b="b"/>
              <a:pathLst>
                <a:path w="2549" h="620" extrusionOk="0">
                  <a:moveTo>
                    <a:pt x="1" y="1"/>
                  </a:moveTo>
                  <a:lnTo>
                    <a:pt x="1" y="620"/>
                  </a:lnTo>
                  <a:lnTo>
                    <a:pt x="2549" y="620"/>
                  </a:lnTo>
                  <a:lnTo>
                    <a:pt x="25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96"/>
            <p:cNvSpPr/>
            <p:nvPr/>
          </p:nvSpPr>
          <p:spPr>
            <a:xfrm>
              <a:off x="5330250" y="4171000"/>
              <a:ext cx="47650" cy="141425"/>
            </a:xfrm>
            <a:custGeom>
              <a:avLst/>
              <a:gdLst/>
              <a:ahLst/>
              <a:cxnLst/>
              <a:rect l="l" t="t" r="r" b="b"/>
              <a:pathLst>
                <a:path w="1906" h="5657" extrusionOk="0">
                  <a:moveTo>
                    <a:pt x="1560" y="0"/>
                  </a:moveTo>
                  <a:cubicBezTo>
                    <a:pt x="1507" y="0"/>
                    <a:pt x="1453" y="18"/>
                    <a:pt x="1405" y="54"/>
                  </a:cubicBezTo>
                  <a:lnTo>
                    <a:pt x="0" y="983"/>
                  </a:lnTo>
                  <a:lnTo>
                    <a:pt x="0" y="4674"/>
                  </a:lnTo>
                  <a:lnTo>
                    <a:pt x="1405" y="5603"/>
                  </a:lnTo>
                  <a:cubicBezTo>
                    <a:pt x="1453" y="5638"/>
                    <a:pt x="1507" y="5656"/>
                    <a:pt x="1560" y="5656"/>
                  </a:cubicBezTo>
                  <a:cubicBezTo>
                    <a:pt x="1614" y="5656"/>
                    <a:pt x="1667" y="5638"/>
                    <a:pt x="1715" y="5603"/>
                  </a:cubicBezTo>
                  <a:cubicBezTo>
                    <a:pt x="1834" y="5555"/>
                    <a:pt x="1905" y="5436"/>
                    <a:pt x="1882" y="5317"/>
                  </a:cubicBezTo>
                  <a:lnTo>
                    <a:pt x="1882" y="316"/>
                  </a:lnTo>
                  <a:cubicBezTo>
                    <a:pt x="1905" y="197"/>
                    <a:pt x="1834" y="102"/>
                    <a:pt x="1715" y="54"/>
                  </a:cubicBezTo>
                  <a:cubicBezTo>
                    <a:pt x="1667" y="18"/>
                    <a:pt x="1614"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5" name="Google Shape;11915;p96"/>
          <p:cNvGrpSpPr/>
          <p:nvPr/>
        </p:nvGrpSpPr>
        <p:grpSpPr>
          <a:xfrm>
            <a:off x="7044395" y="4003110"/>
            <a:ext cx="329736" cy="350055"/>
            <a:chOff x="5694756" y="4076475"/>
            <a:chExt cx="253858" cy="268550"/>
          </a:xfrm>
        </p:grpSpPr>
        <p:sp>
          <p:nvSpPr>
            <p:cNvPr id="11916" name="Google Shape;11916;p96"/>
            <p:cNvSpPr/>
            <p:nvPr/>
          </p:nvSpPr>
          <p:spPr>
            <a:xfrm>
              <a:off x="5694756" y="4170488"/>
              <a:ext cx="253858" cy="39754"/>
            </a:xfrm>
            <a:custGeom>
              <a:avLst/>
              <a:gdLst/>
              <a:ahLst/>
              <a:cxnLst/>
              <a:rect l="l" t="t" r="r" b="b"/>
              <a:pathLst>
                <a:path w="188043" h="29502" extrusionOk="0">
                  <a:moveTo>
                    <a:pt x="0" y="1"/>
                  </a:moveTo>
                  <a:lnTo>
                    <a:pt x="0" y="6229"/>
                  </a:lnTo>
                  <a:cubicBezTo>
                    <a:pt x="0" y="20269"/>
                    <a:pt x="11538" y="29502"/>
                    <a:pt x="23488" y="29502"/>
                  </a:cubicBezTo>
                  <a:cubicBezTo>
                    <a:pt x="29715" y="29502"/>
                    <a:pt x="36054" y="26995"/>
                    <a:pt x="40931" y="21356"/>
                  </a:cubicBezTo>
                  <a:cubicBezTo>
                    <a:pt x="45603" y="26695"/>
                    <a:pt x="52054" y="29365"/>
                    <a:pt x="58560" y="29365"/>
                  </a:cubicBezTo>
                  <a:cubicBezTo>
                    <a:pt x="65067" y="29365"/>
                    <a:pt x="71629" y="26695"/>
                    <a:pt x="76523" y="21356"/>
                  </a:cubicBezTo>
                  <a:cubicBezTo>
                    <a:pt x="80972" y="26695"/>
                    <a:pt x="87201" y="29365"/>
                    <a:pt x="93875" y="29365"/>
                  </a:cubicBezTo>
                  <a:cubicBezTo>
                    <a:pt x="100548" y="29365"/>
                    <a:pt x="107222" y="26250"/>
                    <a:pt x="111671" y="21356"/>
                  </a:cubicBezTo>
                  <a:cubicBezTo>
                    <a:pt x="116342" y="26695"/>
                    <a:pt x="122793" y="29365"/>
                    <a:pt x="129244" y="29365"/>
                  </a:cubicBezTo>
                  <a:cubicBezTo>
                    <a:pt x="135696" y="29365"/>
                    <a:pt x="142147" y="26695"/>
                    <a:pt x="146818" y="21356"/>
                  </a:cubicBezTo>
                  <a:cubicBezTo>
                    <a:pt x="151678" y="26975"/>
                    <a:pt x="158041" y="29484"/>
                    <a:pt x="164297" y="29484"/>
                  </a:cubicBezTo>
                  <a:cubicBezTo>
                    <a:pt x="176369" y="29484"/>
                    <a:pt x="188042" y="20143"/>
                    <a:pt x="187749" y="5785"/>
                  </a:cubicBezTo>
                  <a:lnTo>
                    <a:pt x="1877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96"/>
            <p:cNvSpPr/>
            <p:nvPr/>
          </p:nvSpPr>
          <p:spPr>
            <a:xfrm>
              <a:off x="5845510" y="4265810"/>
              <a:ext cx="39643" cy="79136"/>
            </a:xfrm>
            <a:custGeom>
              <a:avLst/>
              <a:gdLst/>
              <a:ahLst/>
              <a:cxnLst/>
              <a:rect l="l" t="t" r="r" b="b"/>
              <a:pathLst>
                <a:path w="29365" h="58728" extrusionOk="0">
                  <a:moveTo>
                    <a:pt x="1" y="1"/>
                  </a:moveTo>
                  <a:lnTo>
                    <a:pt x="1" y="58728"/>
                  </a:lnTo>
                  <a:lnTo>
                    <a:pt x="29364" y="58728"/>
                  </a:lnTo>
                  <a:lnTo>
                    <a:pt x="2936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96"/>
            <p:cNvSpPr/>
            <p:nvPr/>
          </p:nvSpPr>
          <p:spPr>
            <a:xfrm>
              <a:off x="5758420" y="4265810"/>
              <a:ext cx="39643" cy="31176"/>
            </a:xfrm>
            <a:custGeom>
              <a:avLst/>
              <a:gdLst/>
              <a:ahLst/>
              <a:cxnLst/>
              <a:rect l="l" t="t" r="r" b="b"/>
              <a:pathLst>
                <a:path w="29365" h="23136" extrusionOk="0">
                  <a:moveTo>
                    <a:pt x="1" y="1"/>
                  </a:moveTo>
                  <a:lnTo>
                    <a:pt x="1" y="23136"/>
                  </a:lnTo>
                  <a:lnTo>
                    <a:pt x="29364" y="23136"/>
                  </a:lnTo>
                  <a:lnTo>
                    <a:pt x="2936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96"/>
            <p:cNvSpPr/>
            <p:nvPr/>
          </p:nvSpPr>
          <p:spPr>
            <a:xfrm>
              <a:off x="5758300" y="4076475"/>
              <a:ext cx="126250" cy="31600"/>
            </a:xfrm>
            <a:custGeom>
              <a:avLst/>
              <a:gdLst/>
              <a:ahLst/>
              <a:cxnLst/>
              <a:rect l="l" t="t" r="r" b="b"/>
              <a:pathLst>
                <a:path w="5050" h="1264" extrusionOk="0">
                  <a:moveTo>
                    <a:pt x="334" y="1"/>
                  </a:moveTo>
                  <a:cubicBezTo>
                    <a:pt x="168" y="1"/>
                    <a:pt x="25" y="120"/>
                    <a:pt x="1" y="310"/>
                  </a:cubicBezTo>
                  <a:lnTo>
                    <a:pt x="1" y="1263"/>
                  </a:lnTo>
                  <a:lnTo>
                    <a:pt x="5050" y="1263"/>
                  </a:lnTo>
                  <a:lnTo>
                    <a:pt x="5050" y="310"/>
                  </a:lnTo>
                  <a:cubicBezTo>
                    <a:pt x="5026" y="120"/>
                    <a:pt x="4883" y="1"/>
                    <a:pt x="4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96"/>
            <p:cNvSpPr/>
            <p:nvPr/>
          </p:nvSpPr>
          <p:spPr>
            <a:xfrm>
              <a:off x="5699975" y="4124125"/>
              <a:ext cx="242925" cy="31575"/>
            </a:xfrm>
            <a:custGeom>
              <a:avLst/>
              <a:gdLst/>
              <a:ahLst/>
              <a:cxnLst/>
              <a:rect l="l" t="t" r="r" b="b"/>
              <a:pathLst>
                <a:path w="9717" h="1263" extrusionOk="0">
                  <a:moveTo>
                    <a:pt x="1405" y="0"/>
                  </a:moveTo>
                  <a:cubicBezTo>
                    <a:pt x="1310" y="0"/>
                    <a:pt x="1215" y="48"/>
                    <a:pt x="1167" y="119"/>
                  </a:cubicBezTo>
                  <a:lnTo>
                    <a:pt x="0" y="1262"/>
                  </a:lnTo>
                  <a:lnTo>
                    <a:pt x="9716" y="1262"/>
                  </a:lnTo>
                  <a:lnTo>
                    <a:pt x="8573" y="119"/>
                  </a:lnTo>
                  <a:cubicBezTo>
                    <a:pt x="8502" y="48"/>
                    <a:pt x="8407" y="0"/>
                    <a:pt x="8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96"/>
            <p:cNvSpPr/>
            <p:nvPr/>
          </p:nvSpPr>
          <p:spPr>
            <a:xfrm>
              <a:off x="5845225" y="4265225"/>
              <a:ext cx="39325" cy="79200"/>
            </a:xfrm>
            <a:custGeom>
              <a:avLst/>
              <a:gdLst/>
              <a:ahLst/>
              <a:cxnLst/>
              <a:rect l="l" t="t" r="r" b="b"/>
              <a:pathLst>
                <a:path w="1573" h="3168" extrusionOk="0">
                  <a:moveTo>
                    <a:pt x="1" y="0"/>
                  </a:moveTo>
                  <a:lnTo>
                    <a:pt x="1" y="3167"/>
                  </a:lnTo>
                  <a:lnTo>
                    <a:pt x="1573" y="3167"/>
                  </a:lnTo>
                  <a:lnTo>
                    <a:pt x="157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96"/>
            <p:cNvSpPr/>
            <p:nvPr/>
          </p:nvSpPr>
          <p:spPr>
            <a:xfrm>
              <a:off x="5758300" y="4265225"/>
              <a:ext cx="39325" cy="31575"/>
            </a:xfrm>
            <a:custGeom>
              <a:avLst/>
              <a:gdLst/>
              <a:ahLst/>
              <a:cxnLst/>
              <a:rect l="l" t="t" r="r" b="b"/>
              <a:pathLst>
                <a:path w="1573" h="1263" extrusionOk="0">
                  <a:moveTo>
                    <a:pt x="1" y="0"/>
                  </a:moveTo>
                  <a:lnTo>
                    <a:pt x="1" y="1262"/>
                  </a:lnTo>
                  <a:lnTo>
                    <a:pt x="1573" y="1262"/>
                  </a:lnTo>
                  <a:lnTo>
                    <a:pt x="157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96"/>
            <p:cNvSpPr/>
            <p:nvPr/>
          </p:nvSpPr>
          <p:spPr>
            <a:xfrm>
              <a:off x="5711275" y="4219975"/>
              <a:ext cx="220300" cy="125050"/>
            </a:xfrm>
            <a:custGeom>
              <a:avLst/>
              <a:gdLst/>
              <a:ahLst/>
              <a:cxnLst/>
              <a:rect l="l" t="t" r="r" b="b"/>
              <a:pathLst>
                <a:path w="8812" h="5002" extrusionOk="0">
                  <a:moveTo>
                    <a:pt x="3787" y="1191"/>
                  </a:moveTo>
                  <a:cubicBezTo>
                    <a:pt x="3954" y="1191"/>
                    <a:pt x="4097" y="1334"/>
                    <a:pt x="4097" y="1500"/>
                  </a:cubicBezTo>
                  <a:lnTo>
                    <a:pt x="4097" y="3382"/>
                  </a:lnTo>
                  <a:cubicBezTo>
                    <a:pt x="4097" y="3549"/>
                    <a:pt x="3954" y="3691"/>
                    <a:pt x="3787" y="3715"/>
                  </a:cubicBezTo>
                  <a:lnTo>
                    <a:pt x="1596" y="3715"/>
                  </a:lnTo>
                  <a:cubicBezTo>
                    <a:pt x="1429" y="3715"/>
                    <a:pt x="1287" y="3572"/>
                    <a:pt x="1287" y="3382"/>
                  </a:cubicBezTo>
                  <a:lnTo>
                    <a:pt x="1287" y="1500"/>
                  </a:lnTo>
                  <a:cubicBezTo>
                    <a:pt x="1287" y="1334"/>
                    <a:pt x="1429" y="1191"/>
                    <a:pt x="1596" y="1191"/>
                  </a:cubicBezTo>
                  <a:close/>
                  <a:moveTo>
                    <a:pt x="1572" y="0"/>
                  </a:moveTo>
                  <a:cubicBezTo>
                    <a:pt x="1287" y="172"/>
                    <a:pt x="966" y="257"/>
                    <a:pt x="643" y="257"/>
                  </a:cubicBezTo>
                  <a:cubicBezTo>
                    <a:pt x="427" y="257"/>
                    <a:pt x="210" y="219"/>
                    <a:pt x="1" y="143"/>
                  </a:cubicBezTo>
                  <a:lnTo>
                    <a:pt x="1" y="4692"/>
                  </a:lnTo>
                  <a:cubicBezTo>
                    <a:pt x="1" y="4858"/>
                    <a:pt x="143" y="5001"/>
                    <a:pt x="334" y="5001"/>
                  </a:cubicBezTo>
                  <a:lnTo>
                    <a:pt x="4716" y="5001"/>
                  </a:lnTo>
                  <a:lnTo>
                    <a:pt x="4716" y="1500"/>
                  </a:lnTo>
                  <a:cubicBezTo>
                    <a:pt x="4716" y="1334"/>
                    <a:pt x="4859" y="1191"/>
                    <a:pt x="5025" y="1191"/>
                  </a:cubicBezTo>
                  <a:lnTo>
                    <a:pt x="7240" y="1191"/>
                  </a:lnTo>
                  <a:cubicBezTo>
                    <a:pt x="7407" y="1191"/>
                    <a:pt x="7550" y="1334"/>
                    <a:pt x="7550" y="1500"/>
                  </a:cubicBezTo>
                  <a:lnTo>
                    <a:pt x="7550" y="4977"/>
                  </a:lnTo>
                  <a:lnTo>
                    <a:pt x="8502" y="4977"/>
                  </a:lnTo>
                  <a:cubicBezTo>
                    <a:pt x="8669" y="4977"/>
                    <a:pt x="8812" y="4834"/>
                    <a:pt x="8812" y="4668"/>
                  </a:cubicBezTo>
                  <a:lnTo>
                    <a:pt x="8812" y="143"/>
                  </a:lnTo>
                  <a:cubicBezTo>
                    <a:pt x="8598" y="214"/>
                    <a:pt x="8383" y="238"/>
                    <a:pt x="8169" y="238"/>
                  </a:cubicBezTo>
                  <a:cubicBezTo>
                    <a:pt x="7836" y="238"/>
                    <a:pt x="7526" y="167"/>
                    <a:pt x="7240" y="0"/>
                  </a:cubicBezTo>
                  <a:cubicBezTo>
                    <a:pt x="6942" y="167"/>
                    <a:pt x="6615" y="250"/>
                    <a:pt x="6291" y="250"/>
                  </a:cubicBezTo>
                  <a:cubicBezTo>
                    <a:pt x="5966" y="250"/>
                    <a:pt x="5645" y="167"/>
                    <a:pt x="5359" y="0"/>
                  </a:cubicBezTo>
                  <a:cubicBezTo>
                    <a:pt x="5073" y="167"/>
                    <a:pt x="4740" y="238"/>
                    <a:pt x="4406" y="238"/>
                  </a:cubicBezTo>
                  <a:cubicBezTo>
                    <a:pt x="4073" y="238"/>
                    <a:pt x="3739" y="167"/>
                    <a:pt x="3454" y="0"/>
                  </a:cubicBezTo>
                  <a:cubicBezTo>
                    <a:pt x="3168" y="167"/>
                    <a:pt x="2846" y="250"/>
                    <a:pt x="2522" y="250"/>
                  </a:cubicBezTo>
                  <a:cubicBezTo>
                    <a:pt x="2197" y="250"/>
                    <a:pt x="1870" y="167"/>
                    <a:pt x="1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4" name="Google Shape;11924;p96"/>
          <p:cNvGrpSpPr/>
          <p:nvPr/>
        </p:nvGrpSpPr>
        <p:grpSpPr>
          <a:xfrm>
            <a:off x="7784436" y="4003110"/>
            <a:ext cx="350183" cy="349501"/>
            <a:chOff x="6264500" y="4076475"/>
            <a:chExt cx="269600" cy="268125"/>
          </a:xfrm>
        </p:grpSpPr>
        <p:sp>
          <p:nvSpPr>
            <p:cNvPr id="11925" name="Google Shape;11925;p96"/>
            <p:cNvSpPr/>
            <p:nvPr/>
          </p:nvSpPr>
          <p:spPr>
            <a:xfrm>
              <a:off x="6264500" y="4243375"/>
              <a:ext cx="118800" cy="101225"/>
            </a:xfrm>
            <a:custGeom>
              <a:avLst/>
              <a:gdLst/>
              <a:ahLst/>
              <a:cxnLst/>
              <a:rect l="l" t="t" r="r" b="b"/>
              <a:pathLst>
                <a:path w="4752" h="4049" extrusionOk="0">
                  <a:moveTo>
                    <a:pt x="2468" y="1"/>
                  </a:moveTo>
                  <a:cubicBezTo>
                    <a:pt x="2092" y="1"/>
                    <a:pt x="1700" y="153"/>
                    <a:pt x="1353" y="517"/>
                  </a:cubicBezTo>
                  <a:cubicBezTo>
                    <a:pt x="805" y="1065"/>
                    <a:pt x="114" y="3303"/>
                    <a:pt x="43" y="3684"/>
                  </a:cubicBezTo>
                  <a:cubicBezTo>
                    <a:pt x="0" y="3876"/>
                    <a:pt x="148" y="4049"/>
                    <a:pt x="334" y="4049"/>
                  </a:cubicBezTo>
                  <a:cubicBezTo>
                    <a:pt x="355" y="4049"/>
                    <a:pt x="378" y="4046"/>
                    <a:pt x="400" y="4041"/>
                  </a:cubicBezTo>
                  <a:cubicBezTo>
                    <a:pt x="781" y="3970"/>
                    <a:pt x="3020" y="3279"/>
                    <a:pt x="3567" y="2755"/>
                  </a:cubicBezTo>
                  <a:cubicBezTo>
                    <a:pt x="4751" y="1608"/>
                    <a:pt x="3692" y="1"/>
                    <a:pt x="24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96"/>
            <p:cNvSpPr/>
            <p:nvPr/>
          </p:nvSpPr>
          <p:spPr>
            <a:xfrm>
              <a:off x="6328075" y="4140625"/>
              <a:ext cx="44675" cy="43050"/>
            </a:xfrm>
            <a:custGeom>
              <a:avLst/>
              <a:gdLst/>
              <a:ahLst/>
              <a:cxnLst/>
              <a:rect l="l" t="t" r="r" b="b"/>
              <a:pathLst>
                <a:path w="1787" h="1722" extrusionOk="0">
                  <a:moveTo>
                    <a:pt x="1630" y="1"/>
                  </a:moveTo>
                  <a:cubicBezTo>
                    <a:pt x="1068" y="1"/>
                    <a:pt x="536" y="234"/>
                    <a:pt x="143" y="626"/>
                  </a:cubicBezTo>
                  <a:cubicBezTo>
                    <a:pt x="0" y="745"/>
                    <a:pt x="0" y="959"/>
                    <a:pt x="143" y="1079"/>
                  </a:cubicBezTo>
                  <a:lnTo>
                    <a:pt x="762" y="1721"/>
                  </a:lnTo>
                  <a:cubicBezTo>
                    <a:pt x="1048" y="1102"/>
                    <a:pt x="1382" y="531"/>
                    <a:pt x="1786" y="7"/>
                  </a:cubicBezTo>
                  <a:cubicBezTo>
                    <a:pt x="1734" y="3"/>
                    <a:pt x="1682" y="1"/>
                    <a:pt x="16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96"/>
            <p:cNvSpPr/>
            <p:nvPr/>
          </p:nvSpPr>
          <p:spPr>
            <a:xfrm>
              <a:off x="6426900" y="4237225"/>
              <a:ext cx="43500" cy="43950"/>
            </a:xfrm>
            <a:custGeom>
              <a:avLst/>
              <a:gdLst/>
              <a:ahLst/>
              <a:cxnLst/>
              <a:rect l="l" t="t" r="r" b="b"/>
              <a:pathLst>
                <a:path w="1740" h="1758" extrusionOk="0">
                  <a:moveTo>
                    <a:pt x="1715" y="1"/>
                  </a:moveTo>
                  <a:lnTo>
                    <a:pt x="1715" y="1"/>
                  </a:lnTo>
                  <a:cubicBezTo>
                    <a:pt x="1167" y="406"/>
                    <a:pt x="596" y="739"/>
                    <a:pt x="1" y="1025"/>
                  </a:cubicBezTo>
                  <a:lnTo>
                    <a:pt x="620" y="1668"/>
                  </a:lnTo>
                  <a:cubicBezTo>
                    <a:pt x="679" y="1727"/>
                    <a:pt x="763" y="1757"/>
                    <a:pt x="846" y="1757"/>
                  </a:cubicBezTo>
                  <a:cubicBezTo>
                    <a:pt x="929" y="1757"/>
                    <a:pt x="1013" y="1727"/>
                    <a:pt x="1072" y="1668"/>
                  </a:cubicBezTo>
                  <a:cubicBezTo>
                    <a:pt x="1501" y="1215"/>
                    <a:pt x="1739" y="620"/>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96"/>
            <p:cNvSpPr/>
            <p:nvPr/>
          </p:nvSpPr>
          <p:spPr>
            <a:xfrm>
              <a:off x="6455475" y="4076475"/>
              <a:ext cx="78625" cy="78025"/>
            </a:xfrm>
            <a:custGeom>
              <a:avLst/>
              <a:gdLst/>
              <a:ahLst/>
              <a:cxnLst/>
              <a:rect l="l" t="t" r="r" b="b"/>
              <a:pathLst>
                <a:path w="3145" h="3121" extrusionOk="0">
                  <a:moveTo>
                    <a:pt x="2811" y="1"/>
                  </a:moveTo>
                  <a:cubicBezTo>
                    <a:pt x="1834" y="1"/>
                    <a:pt x="882" y="191"/>
                    <a:pt x="1" y="596"/>
                  </a:cubicBezTo>
                  <a:lnTo>
                    <a:pt x="2525" y="3121"/>
                  </a:lnTo>
                  <a:cubicBezTo>
                    <a:pt x="2930" y="2239"/>
                    <a:pt x="3144" y="1263"/>
                    <a:pt x="3120" y="310"/>
                  </a:cubicBezTo>
                  <a:cubicBezTo>
                    <a:pt x="3120" y="120"/>
                    <a:pt x="2977" y="1"/>
                    <a:pt x="2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96"/>
            <p:cNvSpPr/>
            <p:nvPr/>
          </p:nvSpPr>
          <p:spPr>
            <a:xfrm>
              <a:off x="6426300" y="4165350"/>
              <a:ext cx="20875" cy="15350"/>
            </a:xfrm>
            <a:custGeom>
              <a:avLst/>
              <a:gdLst/>
              <a:ahLst/>
              <a:cxnLst/>
              <a:rect l="l" t="t" r="r" b="b"/>
              <a:pathLst>
                <a:path w="835" h="614" extrusionOk="0">
                  <a:moveTo>
                    <a:pt x="426" y="0"/>
                  </a:moveTo>
                  <a:cubicBezTo>
                    <a:pt x="346" y="0"/>
                    <a:pt x="263" y="30"/>
                    <a:pt x="191" y="90"/>
                  </a:cubicBezTo>
                  <a:cubicBezTo>
                    <a:pt x="1" y="280"/>
                    <a:pt x="144" y="613"/>
                    <a:pt x="429" y="613"/>
                  </a:cubicBezTo>
                  <a:cubicBezTo>
                    <a:pt x="715" y="613"/>
                    <a:pt x="834" y="280"/>
                    <a:pt x="644" y="90"/>
                  </a:cubicBezTo>
                  <a:cubicBezTo>
                    <a:pt x="584" y="30"/>
                    <a:pt x="507" y="0"/>
                    <a:pt x="4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96"/>
            <p:cNvSpPr/>
            <p:nvPr/>
          </p:nvSpPr>
          <p:spPr>
            <a:xfrm>
              <a:off x="6366175" y="4099700"/>
              <a:ext cx="144700" cy="144100"/>
            </a:xfrm>
            <a:custGeom>
              <a:avLst/>
              <a:gdLst/>
              <a:ahLst/>
              <a:cxnLst/>
              <a:rect l="l" t="t" r="r" b="b"/>
              <a:pathLst>
                <a:path w="5788" h="5764" extrusionOk="0">
                  <a:moveTo>
                    <a:pt x="2841" y="1986"/>
                  </a:moveTo>
                  <a:cubicBezTo>
                    <a:pt x="3073" y="1986"/>
                    <a:pt x="3309" y="2071"/>
                    <a:pt x="3501" y="2263"/>
                  </a:cubicBezTo>
                  <a:cubicBezTo>
                    <a:pt x="3858" y="2644"/>
                    <a:pt x="3858" y="3239"/>
                    <a:pt x="3501" y="3597"/>
                  </a:cubicBezTo>
                  <a:cubicBezTo>
                    <a:pt x="3307" y="3791"/>
                    <a:pt x="3066" y="3879"/>
                    <a:pt x="2831" y="3879"/>
                  </a:cubicBezTo>
                  <a:cubicBezTo>
                    <a:pt x="2346" y="3879"/>
                    <a:pt x="1882" y="3507"/>
                    <a:pt x="1882" y="2930"/>
                  </a:cubicBezTo>
                  <a:cubicBezTo>
                    <a:pt x="1882" y="2365"/>
                    <a:pt x="2352" y="1986"/>
                    <a:pt x="2841" y="1986"/>
                  </a:cubicBezTo>
                  <a:close/>
                  <a:moveTo>
                    <a:pt x="2977" y="1"/>
                  </a:moveTo>
                  <a:cubicBezTo>
                    <a:pt x="1715" y="787"/>
                    <a:pt x="691" y="1906"/>
                    <a:pt x="0" y="3216"/>
                  </a:cubicBezTo>
                  <a:lnTo>
                    <a:pt x="2549" y="5764"/>
                  </a:lnTo>
                  <a:cubicBezTo>
                    <a:pt x="3882" y="5073"/>
                    <a:pt x="5002" y="4049"/>
                    <a:pt x="5787" y="2787"/>
                  </a:cubicBezTo>
                  <a:lnTo>
                    <a:pt x="297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96"/>
            <p:cNvSpPr/>
            <p:nvPr/>
          </p:nvSpPr>
          <p:spPr>
            <a:xfrm>
              <a:off x="6339375" y="4195550"/>
              <a:ext cx="75650" cy="74300"/>
            </a:xfrm>
            <a:custGeom>
              <a:avLst/>
              <a:gdLst/>
              <a:ahLst/>
              <a:cxnLst/>
              <a:rect l="l" t="t" r="r" b="b"/>
              <a:pathLst>
                <a:path w="3026" h="2972" extrusionOk="0">
                  <a:moveTo>
                    <a:pt x="787" y="1"/>
                  </a:moveTo>
                  <a:lnTo>
                    <a:pt x="120" y="668"/>
                  </a:lnTo>
                  <a:cubicBezTo>
                    <a:pt x="1" y="787"/>
                    <a:pt x="1" y="977"/>
                    <a:pt x="120" y="1096"/>
                  </a:cubicBezTo>
                  <a:lnTo>
                    <a:pt x="1906" y="2882"/>
                  </a:lnTo>
                  <a:cubicBezTo>
                    <a:pt x="1966" y="2942"/>
                    <a:pt x="2049" y="2972"/>
                    <a:pt x="2132" y="2972"/>
                  </a:cubicBezTo>
                  <a:cubicBezTo>
                    <a:pt x="2216" y="2972"/>
                    <a:pt x="2299" y="2942"/>
                    <a:pt x="2358" y="2882"/>
                  </a:cubicBezTo>
                  <a:lnTo>
                    <a:pt x="3025" y="2216"/>
                  </a:lnTo>
                  <a:lnTo>
                    <a:pt x="7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32" name="Google Shape;11932;p96"/>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Digital Marketing</a:t>
            </a:r>
            <a:endParaRPr sz="1600">
              <a:solidFill>
                <a:srgbClr val="FFFFFF"/>
              </a:solidFill>
            </a:endParaRPr>
          </a:p>
        </p:txBody>
      </p:sp>
      <p:sp>
        <p:nvSpPr>
          <p:cNvPr id="11933" name="Google Shape;11933;p9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Premium Icons</a:t>
            </a:r>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1937"/>
        <p:cNvGrpSpPr/>
        <p:nvPr/>
      </p:nvGrpSpPr>
      <p:grpSpPr>
        <a:xfrm>
          <a:off x="0" y="0"/>
          <a:ext cx="0" cy="0"/>
          <a:chOff x="0" y="0"/>
          <a:chExt cx="0" cy="0"/>
        </a:xfrm>
      </p:grpSpPr>
      <p:sp>
        <p:nvSpPr>
          <p:cNvPr id="11938" name="Google Shape;11938;p97"/>
          <p:cNvSpPr/>
          <p:nvPr/>
        </p:nvSpPr>
        <p:spPr>
          <a:xfrm>
            <a:off x="3286742" y="1770000"/>
            <a:ext cx="75972" cy="76004"/>
          </a:xfrm>
          <a:custGeom>
            <a:avLst/>
            <a:gdLst/>
            <a:ahLst/>
            <a:cxnLst/>
            <a:rect l="l" t="t" r="r" b="b"/>
            <a:pathLst>
              <a:path w="2334" h="2335" extrusionOk="0">
                <a:moveTo>
                  <a:pt x="2334" y="1"/>
                </a:moveTo>
                <a:lnTo>
                  <a:pt x="0" y="2334"/>
                </a:lnTo>
                <a:lnTo>
                  <a:pt x="2334" y="2334"/>
                </a:lnTo>
                <a:lnTo>
                  <a:pt x="23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39" name="Google Shape;11939;p97"/>
          <p:cNvGrpSpPr/>
          <p:nvPr/>
        </p:nvGrpSpPr>
        <p:grpSpPr>
          <a:xfrm>
            <a:off x="6285540" y="4003061"/>
            <a:ext cx="349710" cy="349784"/>
            <a:chOff x="6281267" y="4151023"/>
            <a:chExt cx="348838" cy="348877"/>
          </a:xfrm>
        </p:grpSpPr>
        <p:sp>
          <p:nvSpPr>
            <p:cNvPr id="11940" name="Google Shape;11940;p97"/>
            <p:cNvSpPr/>
            <p:nvPr/>
          </p:nvSpPr>
          <p:spPr>
            <a:xfrm>
              <a:off x="6440181" y="4299878"/>
              <a:ext cx="32583" cy="22492"/>
            </a:xfrm>
            <a:custGeom>
              <a:avLst/>
              <a:gdLst/>
              <a:ahLst/>
              <a:cxnLst/>
              <a:rect l="l" t="t" r="r" b="b"/>
              <a:pathLst>
                <a:path w="1001" h="691" extrusionOk="0">
                  <a:moveTo>
                    <a:pt x="0" y="0"/>
                  </a:moveTo>
                  <a:lnTo>
                    <a:pt x="0" y="691"/>
                  </a:lnTo>
                  <a:lnTo>
                    <a:pt x="1001" y="691"/>
                  </a:lnTo>
                  <a:lnTo>
                    <a:pt x="100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97"/>
            <p:cNvSpPr/>
            <p:nvPr/>
          </p:nvSpPr>
          <p:spPr>
            <a:xfrm>
              <a:off x="6395228" y="4199101"/>
              <a:ext cx="120956" cy="81408"/>
            </a:xfrm>
            <a:custGeom>
              <a:avLst/>
              <a:gdLst/>
              <a:ahLst/>
              <a:cxnLst/>
              <a:rect l="l" t="t" r="r" b="b"/>
              <a:pathLst>
                <a:path w="3716" h="2501" extrusionOk="0">
                  <a:moveTo>
                    <a:pt x="1858" y="0"/>
                  </a:moveTo>
                  <a:cubicBezTo>
                    <a:pt x="500" y="0"/>
                    <a:pt x="0" y="1786"/>
                    <a:pt x="1143" y="2501"/>
                  </a:cubicBezTo>
                  <a:lnTo>
                    <a:pt x="1548" y="2501"/>
                  </a:lnTo>
                  <a:lnTo>
                    <a:pt x="1548" y="1239"/>
                  </a:lnTo>
                  <a:lnTo>
                    <a:pt x="2167" y="1239"/>
                  </a:lnTo>
                  <a:lnTo>
                    <a:pt x="2167" y="2501"/>
                  </a:lnTo>
                  <a:lnTo>
                    <a:pt x="2572" y="2501"/>
                  </a:lnTo>
                  <a:cubicBezTo>
                    <a:pt x="3715" y="1786"/>
                    <a:pt x="3215"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97"/>
            <p:cNvSpPr/>
            <p:nvPr/>
          </p:nvSpPr>
          <p:spPr>
            <a:xfrm>
              <a:off x="6281267" y="4151023"/>
              <a:ext cx="348838" cy="218638"/>
            </a:xfrm>
            <a:custGeom>
              <a:avLst/>
              <a:gdLst/>
              <a:ahLst/>
              <a:cxnLst/>
              <a:rect l="l" t="t" r="r" b="b"/>
              <a:pathLst>
                <a:path w="10717" h="6717" extrusionOk="0">
                  <a:moveTo>
                    <a:pt x="2168" y="1025"/>
                  </a:moveTo>
                  <a:lnTo>
                    <a:pt x="3168" y="1549"/>
                  </a:lnTo>
                  <a:lnTo>
                    <a:pt x="2882" y="2097"/>
                  </a:lnTo>
                  <a:lnTo>
                    <a:pt x="1858" y="1573"/>
                  </a:lnTo>
                  <a:lnTo>
                    <a:pt x="2168" y="1025"/>
                  </a:lnTo>
                  <a:close/>
                  <a:moveTo>
                    <a:pt x="8574" y="1025"/>
                  </a:moveTo>
                  <a:lnTo>
                    <a:pt x="8883" y="1573"/>
                  </a:lnTo>
                  <a:lnTo>
                    <a:pt x="7859" y="2097"/>
                  </a:lnTo>
                  <a:lnTo>
                    <a:pt x="7573" y="1549"/>
                  </a:lnTo>
                  <a:lnTo>
                    <a:pt x="8574" y="1025"/>
                  </a:lnTo>
                  <a:close/>
                  <a:moveTo>
                    <a:pt x="2763" y="2549"/>
                  </a:moveTo>
                  <a:lnTo>
                    <a:pt x="2763" y="3192"/>
                  </a:lnTo>
                  <a:lnTo>
                    <a:pt x="1596" y="3192"/>
                  </a:lnTo>
                  <a:lnTo>
                    <a:pt x="1596" y="2549"/>
                  </a:lnTo>
                  <a:close/>
                  <a:moveTo>
                    <a:pt x="9145" y="2549"/>
                  </a:moveTo>
                  <a:lnTo>
                    <a:pt x="9145" y="3192"/>
                  </a:lnTo>
                  <a:lnTo>
                    <a:pt x="7978" y="3192"/>
                  </a:lnTo>
                  <a:lnTo>
                    <a:pt x="7978" y="2549"/>
                  </a:lnTo>
                  <a:close/>
                  <a:moveTo>
                    <a:pt x="2882" y="3621"/>
                  </a:moveTo>
                  <a:lnTo>
                    <a:pt x="3168" y="4192"/>
                  </a:lnTo>
                  <a:lnTo>
                    <a:pt x="2168" y="4716"/>
                  </a:lnTo>
                  <a:lnTo>
                    <a:pt x="1858" y="4145"/>
                  </a:lnTo>
                  <a:lnTo>
                    <a:pt x="2882" y="3621"/>
                  </a:lnTo>
                  <a:close/>
                  <a:moveTo>
                    <a:pt x="7859" y="3621"/>
                  </a:moveTo>
                  <a:lnTo>
                    <a:pt x="8859" y="4145"/>
                  </a:lnTo>
                  <a:lnTo>
                    <a:pt x="8574" y="4716"/>
                  </a:lnTo>
                  <a:lnTo>
                    <a:pt x="7550" y="4192"/>
                  </a:lnTo>
                  <a:lnTo>
                    <a:pt x="7859" y="3621"/>
                  </a:lnTo>
                  <a:close/>
                  <a:moveTo>
                    <a:pt x="5359" y="858"/>
                  </a:moveTo>
                  <a:cubicBezTo>
                    <a:pt x="7288" y="858"/>
                    <a:pt x="8074" y="3335"/>
                    <a:pt x="6478" y="4454"/>
                  </a:cubicBezTo>
                  <a:lnTo>
                    <a:pt x="6478" y="5907"/>
                  </a:lnTo>
                  <a:lnTo>
                    <a:pt x="4239" y="5907"/>
                  </a:lnTo>
                  <a:lnTo>
                    <a:pt x="4239" y="4454"/>
                  </a:lnTo>
                  <a:cubicBezTo>
                    <a:pt x="2644" y="3335"/>
                    <a:pt x="3430" y="858"/>
                    <a:pt x="5359" y="858"/>
                  </a:cubicBezTo>
                  <a:close/>
                  <a:moveTo>
                    <a:pt x="0" y="1"/>
                  </a:moveTo>
                  <a:lnTo>
                    <a:pt x="0" y="6717"/>
                  </a:lnTo>
                  <a:lnTo>
                    <a:pt x="10717" y="6717"/>
                  </a:lnTo>
                  <a:lnTo>
                    <a:pt x="1071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97"/>
            <p:cNvSpPr/>
            <p:nvPr/>
          </p:nvSpPr>
          <p:spPr>
            <a:xfrm>
              <a:off x="6281267" y="4389784"/>
              <a:ext cx="348838" cy="110117"/>
            </a:xfrm>
            <a:custGeom>
              <a:avLst/>
              <a:gdLst/>
              <a:ahLst/>
              <a:cxnLst/>
              <a:rect l="l" t="t" r="r" b="b"/>
              <a:pathLst>
                <a:path w="10717" h="3383" extrusionOk="0">
                  <a:moveTo>
                    <a:pt x="0" y="1"/>
                  </a:moveTo>
                  <a:lnTo>
                    <a:pt x="0" y="1596"/>
                  </a:lnTo>
                  <a:lnTo>
                    <a:pt x="4001" y="1596"/>
                  </a:lnTo>
                  <a:lnTo>
                    <a:pt x="4001" y="1977"/>
                  </a:lnTo>
                  <a:cubicBezTo>
                    <a:pt x="4001" y="2406"/>
                    <a:pt x="3668" y="2739"/>
                    <a:pt x="3239" y="2739"/>
                  </a:cubicBezTo>
                  <a:lnTo>
                    <a:pt x="2263" y="2739"/>
                  </a:lnTo>
                  <a:lnTo>
                    <a:pt x="2263" y="3382"/>
                  </a:lnTo>
                  <a:lnTo>
                    <a:pt x="8455" y="3382"/>
                  </a:lnTo>
                  <a:lnTo>
                    <a:pt x="8455" y="2763"/>
                  </a:lnTo>
                  <a:lnTo>
                    <a:pt x="7502" y="2763"/>
                  </a:lnTo>
                  <a:cubicBezTo>
                    <a:pt x="7073" y="2763"/>
                    <a:pt x="6716" y="2406"/>
                    <a:pt x="6740" y="1977"/>
                  </a:cubicBezTo>
                  <a:lnTo>
                    <a:pt x="6740" y="1596"/>
                  </a:lnTo>
                  <a:lnTo>
                    <a:pt x="10717" y="1596"/>
                  </a:lnTo>
                  <a:lnTo>
                    <a:pt x="1071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4" name="Google Shape;11944;p97"/>
          <p:cNvGrpSpPr/>
          <p:nvPr/>
        </p:nvGrpSpPr>
        <p:grpSpPr>
          <a:xfrm>
            <a:off x="7804020" y="4003061"/>
            <a:ext cx="335746" cy="349778"/>
            <a:chOff x="7795960" y="4151023"/>
            <a:chExt cx="334909" cy="348871"/>
          </a:xfrm>
        </p:grpSpPr>
        <p:sp>
          <p:nvSpPr>
            <p:cNvPr id="11945" name="Google Shape;11945;p97"/>
            <p:cNvSpPr/>
            <p:nvPr/>
          </p:nvSpPr>
          <p:spPr>
            <a:xfrm>
              <a:off x="7857221" y="4296786"/>
              <a:ext cx="273648" cy="134106"/>
            </a:xfrm>
            <a:custGeom>
              <a:avLst/>
              <a:gdLst/>
              <a:ahLst/>
              <a:cxnLst/>
              <a:rect l="l" t="t" r="r" b="b"/>
              <a:pathLst>
                <a:path w="8407" h="4120" extrusionOk="0">
                  <a:moveTo>
                    <a:pt x="1858" y="714"/>
                  </a:moveTo>
                  <a:cubicBezTo>
                    <a:pt x="2334" y="714"/>
                    <a:pt x="2739" y="1072"/>
                    <a:pt x="2810" y="1548"/>
                  </a:cubicBezTo>
                  <a:cubicBezTo>
                    <a:pt x="2858" y="2096"/>
                    <a:pt x="2429" y="2548"/>
                    <a:pt x="1882" y="2548"/>
                  </a:cubicBezTo>
                  <a:lnTo>
                    <a:pt x="1501" y="2548"/>
                  </a:lnTo>
                  <a:lnTo>
                    <a:pt x="1501" y="3453"/>
                  </a:lnTo>
                  <a:lnTo>
                    <a:pt x="881" y="3453"/>
                  </a:lnTo>
                  <a:lnTo>
                    <a:pt x="881" y="714"/>
                  </a:lnTo>
                  <a:close/>
                  <a:moveTo>
                    <a:pt x="4287" y="714"/>
                  </a:moveTo>
                  <a:cubicBezTo>
                    <a:pt x="4811" y="714"/>
                    <a:pt x="5216" y="1119"/>
                    <a:pt x="5216" y="1643"/>
                  </a:cubicBezTo>
                  <a:lnTo>
                    <a:pt x="5216" y="2524"/>
                  </a:lnTo>
                  <a:cubicBezTo>
                    <a:pt x="5216" y="3048"/>
                    <a:pt x="4811" y="3453"/>
                    <a:pt x="4287" y="3453"/>
                  </a:cubicBezTo>
                  <a:lnTo>
                    <a:pt x="3287" y="3453"/>
                  </a:lnTo>
                  <a:lnTo>
                    <a:pt x="3287" y="714"/>
                  </a:lnTo>
                  <a:close/>
                  <a:moveTo>
                    <a:pt x="7502" y="714"/>
                  </a:moveTo>
                  <a:lnTo>
                    <a:pt x="7502" y="1334"/>
                  </a:lnTo>
                  <a:lnTo>
                    <a:pt x="6406" y="1334"/>
                  </a:lnTo>
                  <a:lnTo>
                    <a:pt x="6406" y="1929"/>
                  </a:lnTo>
                  <a:lnTo>
                    <a:pt x="7264" y="1929"/>
                  </a:lnTo>
                  <a:lnTo>
                    <a:pt x="7264" y="2572"/>
                  </a:lnTo>
                  <a:lnTo>
                    <a:pt x="6406" y="2572"/>
                  </a:lnTo>
                  <a:lnTo>
                    <a:pt x="6406" y="3453"/>
                  </a:lnTo>
                  <a:lnTo>
                    <a:pt x="5787" y="3453"/>
                  </a:lnTo>
                  <a:lnTo>
                    <a:pt x="5787" y="714"/>
                  </a:lnTo>
                  <a:close/>
                  <a:moveTo>
                    <a:pt x="0" y="0"/>
                  </a:moveTo>
                  <a:lnTo>
                    <a:pt x="0" y="4120"/>
                  </a:lnTo>
                  <a:lnTo>
                    <a:pt x="8407" y="4120"/>
                  </a:lnTo>
                  <a:lnTo>
                    <a:pt x="840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97"/>
            <p:cNvSpPr/>
            <p:nvPr/>
          </p:nvSpPr>
          <p:spPr>
            <a:xfrm>
              <a:off x="7906829" y="4340176"/>
              <a:ext cx="22525" cy="19400"/>
            </a:xfrm>
            <a:custGeom>
              <a:avLst/>
              <a:gdLst/>
              <a:ahLst/>
              <a:cxnLst/>
              <a:rect l="l" t="t" r="r" b="b"/>
              <a:pathLst>
                <a:path w="692" h="596" extrusionOk="0">
                  <a:moveTo>
                    <a:pt x="0" y="1"/>
                  </a:moveTo>
                  <a:lnTo>
                    <a:pt x="0" y="596"/>
                  </a:lnTo>
                  <a:lnTo>
                    <a:pt x="358" y="596"/>
                  </a:lnTo>
                  <a:cubicBezTo>
                    <a:pt x="548" y="596"/>
                    <a:pt x="691" y="453"/>
                    <a:pt x="667" y="263"/>
                  </a:cubicBezTo>
                  <a:cubicBezTo>
                    <a:pt x="643" y="120"/>
                    <a:pt x="50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97"/>
            <p:cNvSpPr/>
            <p:nvPr/>
          </p:nvSpPr>
          <p:spPr>
            <a:xfrm>
              <a:off x="7985114" y="4340176"/>
              <a:ext cx="21743" cy="47328"/>
            </a:xfrm>
            <a:custGeom>
              <a:avLst/>
              <a:gdLst/>
              <a:ahLst/>
              <a:cxnLst/>
              <a:rect l="l" t="t" r="r" b="b"/>
              <a:pathLst>
                <a:path w="668" h="1454" extrusionOk="0">
                  <a:moveTo>
                    <a:pt x="1" y="1"/>
                  </a:moveTo>
                  <a:lnTo>
                    <a:pt x="1" y="1453"/>
                  </a:lnTo>
                  <a:lnTo>
                    <a:pt x="358" y="1453"/>
                  </a:lnTo>
                  <a:cubicBezTo>
                    <a:pt x="525" y="1453"/>
                    <a:pt x="668" y="1310"/>
                    <a:pt x="668" y="1168"/>
                  </a:cubicBezTo>
                  <a:lnTo>
                    <a:pt x="668" y="286"/>
                  </a:lnTo>
                  <a:cubicBezTo>
                    <a:pt x="668" y="120"/>
                    <a:pt x="525"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97"/>
            <p:cNvSpPr/>
            <p:nvPr/>
          </p:nvSpPr>
          <p:spPr>
            <a:xfrm>
              <a:off x="7796741" y="4151023"/>
              <a:ext cx="260498" cy="348871"/>
            </a:xfrm>
            <a:custGeom>
              <a:avLst/>
              <a:gdLst/>
              <a:ahLst/>
              <a:cxnLst/>
              <a:rect l="l" t="t" r="r" b="b"/>
              <a:pathLst>
                <a:path w="8003" h="10718" extrusionOk="0">
                  <a:moveTo>
                    <a:pt x="6574" y="2382"/>
                  </a:moveTo>
                  <a:lnTo>
                    <a:pt x="6574" y="3002"/>
                  </a:lnTo>
                  <a:lnTo>
                    <a:pt x="3716" y="3002"/>
                  </a:lnTo>
                  <a:lnTo>
                    <a:pt x="3716" y="2382"/>
                  </a:lnTo>
                  <a:close/>
                  <a:moveTo>
                    <a:pt x="2954" y="1"/>
                  </a:moveTo>
                  <a:lnTo>
                    <a:pt x="2954" y="2954"/>
                  </a:lnTo>
                  <a:lnTo>
                    <a:pt x="1" y="2954"/>
                  </a:lnTo>
                  <a:lnTo>
                    <a:pt x="1" y="10717"/>
                  </a:lnTo>
                  <a:lnTo>
                    <a:pt x="8002" y="10717"/>
                  </a:lnTo>
                  <a:lnTo>
                    <a:pt x="8002" y="9241"/>
                  </a:lnTo>
                  <a:lnTo>
                    <a:pt x="1263" y="9241"/>
                  </a:lnTo>
                  <a:lnTo>
                    <a:pt x="1263" y="3859"/>
                  </a:lnTo>
                  <a:lnTo>
                    <a:pt x="8002" y="3859"/>
                  </a:lnTo>
                  <a:lnTo>
                    <a:pt x="800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97"/>
            <p:cNvSpPr/>
            <p:nvPr/>
          </p:nvSpPr>
          <p:spPr>
            <a:xfrm>
              <a:off x="7795960" y="4151023"/>
              <a:ext cx="76004" cy="76004"/>
            </a:xfrm>
            <a:custGeom>
              <a:avLst/>
              <a:gdLst/>
              <a:ahLst/>
              <a:cxnLst/>
              <a:rect l="l" t="t" r="r" b="b"/>
              <a:pathLst>
                <a:path w="2335" h="2335" extrusionOk="0">
                  <a:moveTo>
                    <a:pt x="2335" y="1"/>
                  </a:moveTo>
                  <a:lnTo>
                    <a:pt x="1" y="2335"/>
                  </a:lnTo>
                  <a:lnTo>
                    <a:pt x="2335" y="2335"/>
                  </a:lnTo>
                  <a:lnTo>
                    <a:pt x="233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0" name="Google Shape;11950;p97"/>
          <p:cNvGrpSpPr/>
          <p:nvPr/>
        </p:nvGrpSpPr>
        <p:grpSpPr>
          <a:xfrm>
            <a:off x="7041664" y="1788845"/>
            <a:ext cx="349743" cy="309344"/>
            <a:chOff x="7035505" y="1942549"/>
            <a:chExt cx="348871" cy="308541"/>
          </a:xfrm>
        </p:grpSpPr>
        <p:sp>
          <p:nvSpPr>
            <p:cNvPr id="11951" name="Google Shape;11951;p97"/>
            <p:cNvSpPr/>
            <p:nvPr/>
          </p:nvSpPr>
          <p:spPr>
            <a:xfrm>
              <a:off x="7035505" y="1942549"/>
              <a:ext cx="234913" cy="59729"/>
            </a:xfrm>
            <a:custGeom>
              <a:avLst/>
              <a:gdLst/>
              <a:ahLst/>
              <a:cxnLst/>
              <a:rect l="l" t="t" r="r" b="b"/>
              <a:pathLst>
                <a:path w="7217" h="1835" extrusionOk="0">
                  <a:moveTo>
                    <a:pt x="1763" y="596"/>
                  </a:moveTo>
                  <a:lnTo>
                    <a:pt x="1763" y="1239"/>
                  </a:lnTo>
                  <a:lnTo>
                    <a:pt x="1120" y="1239"/>
                  </a:lnTo>
                  <a:lnTo>
                    <a:pt x="1120" y="596"/>
                  </a:lnTo>
                  <a:close/>
                  <a:moveTo>
                    <a:pt x="2930" y="596"/>
                  </a:moveTo>
                  <a:lnTo>
                    <a:pt x="2930" y="1239"/>
                  </a:lnTo>
                  <a:lnTo>
                    <a:pt x="2311" y="1239"/>
                  </a:lnTo>
                  <a:lnTo>
                    <a:pt x="2287" y="596"/>
                  </a:lnTo>
                  <a:close/>
                  <a:moveTo>
                    <a:pt x="4073" y="596"/>
                  </a:moveTo>
                  <a:lnTo>
                    <a:pt x="4073" y="1239"/>
                  </a:lnTo>
                  <a:lnTo>
                    <a:pt x="3454" y="1239"/>
                  </a:lnTo>
                  <a:lnTo>
                    <a:pt x="3454" y="596"/>
                  </a:lnTo>
                  <a:close/>
                  <a:moveTo>
                    <a:pt x="1" y="1"/>
                  </a:moveTo>
                  <a:lnTo>
                    <a:pt x="1" y="1835"/>
                  </a:lnTo>
                  <a:lnTo>
                    <a:pt x="5693" y="1835"/>
                  </a:lnTo>
                  <a:lnTo>
                    <a:pt x="721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97"/>
            <p:cNvSpPr/>
            <p:nvPr/>
          </p:nvSpPr>
          <p:spPr>
            <a:xfrm>
              <a:off x="7178924" y="2102243"/>
              <a:ext cx="51982" cy="60510"/>
            </a:xfrm>
            <a:custGeom>
              <a:avLst/>
              <a:gdLst/>
              <a:ahLst/>
              <a:cxnLst/>
              <a:rect l="l" t="t" r="r" b="b"/>
              <a:pathLst>
                <a:path w="1597" h="1859" extrusionOk="0">
                  <a:moveTo>
                    <a:pt x="1" y="1"/>
                  </a:moveTo>
                  <a:lnTo>
                    <a:pt x="1" y="1858"/>
                  </a:lnTo>
                  <a:lnTo>
                    <a:pt x="1596" y="929"/>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97"/>
            <p:cNvSpPr/>
            <p:nvPr/>
          </p:nvSpPr>
          <p:spPr>
            <a:xfrm>
              <a:off x="7035505" y="1942549"/>
              <a:ext cx="348871" cy="308541"/>
            </a:xfrm>
            <a:custGeom>
              <a:avLst/>
              <a:gdLst/>
              <a:ahLst/>
              <a:cxnLst/>
              <a:rect l="l" t="t" r="r" b="b"/>
              <a:pathLst>
                <a:path w="10718" h="9479" extrusionOk="0">
                  <a:moveTo>
                    <a:pt x="3764" y="3811"/>
                  </a:moveTo>
                  <a:lnTo>
                    <a:pt x="7264" y="5835"/>
                  </a:lnTo>
                  <a:lnTo>
                    <a:pt x="3764" y="7860"/>
                  </a:lnTo>
                  <a:lnTo>
                    <a:pt x="3764" y="3811"/>
                  </a:lnTo>
                  <a:close/>
                  <a:moveTo>
                    <a:pt x="8050" y="1"/>
                  </a:moveTo>
                  <a:lnTo>
                    <a:pt x="6002" y="2477"/>
                  </a:lnTo>
                  <a:lnTo>
                    <a:pt x="1" y="2477"/>
                  </a:lnTo>
                  <a:lnTo>
                    <a:pt x="1" y="9479"/>
                  </a:lnTo>
                  <a:lnTo>
                    <a:pt x="10718" y="9479"/>
                  </a:lnTo>
                  <a:lnTo>
                    <a:pt x="1071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4" name="Google Shape;11954;p97"/>
          <p:cNvGrpSpPr/>
          <p:nvPr/>
        </p:nvGrpSpPr>
        <p:grpSpPr>
          <a:xfrm>
            <a:off x="1789099" y="2887027"/>
            <a:ext cx="276681" cy="349002"/>
            <a:chOff x="1796039" y="3037884"/>
            <a:chExt cx="275991" cy="348097"/>
          </a:xfrm>
        </p:grpSpPr>
        <p:sp>
          <p:nvSpPr>
            <p:cNvPr id="11955" name="Google Shape;11955;p97"/>
            <p:cNvSpPr/>
            <p:nvPr/>
          </p:nvSpPr>
          <p:spPr>
            <a:xfrm>
              <a:off x="1796039" y="3037884"/>
              <a:ext cx="275991" cy="270556"/>
            </a:xfrm>
            <a:custGeom>
              <a:avLst/>
              <a:gdLst/>
              <a:ahLst/>
              <a:cxnLst/>
              <a:rect l="l" t="t" r="r" b="b"/>
              <a:pathLst>
                <a:path w="8479" h="8312" extrusionOk="0">
                  <a:moveTo>
                    <a:pt x="1" y="0"/>
                  </a:moveTo>
                  <a:lnTo>
                    <a:pt x="1" y="8312"/>
                  </a:lnTo>
                  <a:lnTo>
                    <a:pt x="1263" y="8312"/>
                  </a:lnTo>
                  <a:lnTo>
                    <a:pt x="1263" y="1239"/>
                  </a:lnTo>
                  <a:lnTo>
                    <a:pt x="7240" y="1239"/>
                  </a:lnTo>
                  <a:lnTo>
                    <a:pt x="7240" y="8312"/>
                  </a:lnTo>
                  <a:lnTo>
                    <a:pt x="8479" y="8312"/>
                  </a:lnTo>
                  <a:lnTo>
                    <a:pt x="8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97"/>
            <p:cNvSpPr/>
            <p:nvPr/>
          </p:nvSpPr>
          <p:spPr>
            <a:xfrm>
              <a:off x="1857300" y="3098363"/>
              <a:ext cx="154287" cy="210078"/>
            </a:xfrm>
            <a:custGeom>
              <a:avLst/>
              <a:gdLst/>
              <a:ahLst/>
              <a:cxnLst/>
              <a:rect l="l" t="t" r="r" b="b"/>
              <a:pathLst>
                <a:path w="4740" h="6454" extrusionOk="0">
                  <a:moveTo>
                    <a:pt x="3477" y="929"/>
                  </a:moveTo>
                  <a:lnTo>
                    <a:pt x="3477" y="1548"/>
                  </a:lnTo>
                  <a:lnTo>
                    <a:pt x="1262" y="1548"/>
                  </a:lnTo>
                  <a:lnTo>
                    <a:pt x="1262" y="929"/>
                  </a:lnTo>
                  <a:close/>
                  <a:moveTo>
                    <a:pt x="4049" y="2215"/>
                  </a:moveTo>
                  <a:lnTo>
                    <a:pt x="4049" y="2834"/>
                  </a:lnTo>
                  <a:lnTo>
                    <a:pt x="691" y="2834"/>
                  </a:lnTo>
                  <a:lnTo>
                    <a:pt x="691" y="2215"/>
                  </a:lnTo>
                  <a:close/>
                  <a:moveTo>
                    <a:pt x="4049" y="3525"/>
                  </a:moveTo>
                  <a:lnTo>
                    <a:pt x="4049" y="4168"/>
                  </a:lnTo>
                  <a:lnTo>
                    <a:pt x="691" y="4168"/>
                  </a:lnTo>
                  <a:lnTo>
                    <a:pt x="691" y="3525"/>
                  </a:lnTo>
                  <a:close/>
                  <a:moveTo>
                    <a:pt x="4049" y="4858"/>
                  </a:moveTo>
                  <a:lnTo>
                    <a:pt x="4049" y="5477"/>
                  </a:lnTo>
                  <a:lnTo>
                    <a:pt x="691" y="5477"/>
                  </a:lnTo>
                  <a:lnTo>
                    <a:pt x="691" y="4858"/>
                  </a:lnTo>
                  <a:close/>
                  <a:moveTo>
                    <a:pt x="0" y="0"/>
                  </a:moveTo>
                  <a:lnTo>
                    <a:pt x="0" y="6454"/>
                  </a:lnTo>
                  <a:lnTo>
                    <a:pt x="4739" y="6454"/>
                  </a:lnTo>
                  <a:lnTo>
                    <a:pt x="473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97"/>
            <p:cNvSpPr/>
            <p:nvPr/>
          </p:nvSpPr>
          <p:spPr>
            <a:xfrm>
              <a:off x="1796039" y="3327814"/>
              <a:ext cx="275991" cy="58167"/>
            </a:xfrm>
            <a:custGeom>
              <a:avLst/>
              <a:gdLst/>
              <a:ahLst/>
              <a:cxnLst/>
              <a:rect l="l" t="t" r="r" b="b"/>
              <a:pathLst>
                <a:path w="8479" h="1787" extrusionOk="0">
                  <a:moveTo>
                    <a:pt x="4549" y="548"/>
                  </a:moveTo>
                  <a:lnTo>
                    <a:pt x="4549" y="1191"/>
                  </a:lnTo>
                  <a:lnTo>
                    <a:pt x="3930" y="1191"/>
                  </a:lnTo>
                  <a:lnTo>
                    <a:pt x="3930" y="548"/>
                  </a:lnTo>
                  <a:close/>
                  <a:moveTo>
                    <a:pt x="1" y="0"/>
                  </a:moveTo>
                  <a:lnTo>
                    <a:pt x="1" y="1786"/>
                  </a:lnTo>
                  <a:lnTo>
                    <a:pt x="8479" y="1786"/>
                  </a:lnTo>
                  <a:lnTo>
                    <a:pt x="8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8" name="Google Shape;11958;p97"/>
          <p:cNvGrpSpPr/>
          <p:nvPr/>
        </p:nvGrpSpPr>
        <p:grpSpPr>
          <a:xfrm>
            <a:off x="4019454" y="3445061"/>
            <a:ext cx="349710" cy="348968"/>
            <a:chOff x="4020831" y="3594470"/>
            <a:chExt cx="348838" cy="348063"/>
          </a:xfrm>
        </p:grpSpPr>
        <p:sp>
          <p:nvSpPr>
            <p:cNvPr id="11959" name="Google Shape;11959;p97"/>
            <p:cNvSpPr/>
            <p:nvPr/>
          </p:nvSpPr>
          <p:spPr>
            <a:xfrm>
              <a:off x="4144850" y="3724706"/>
              <a:ext cx="98496" cy="31801"/>
            </a:xfrm>
            <a:custGeom>
              <a:avLst/>
              <a:gdLst/>
              <a:ahLst/>
              <a:cxnLst/>
              <a:rect l="l" t="t" r="r" b="b"/>
              <a:pathLst>
                <a:path w="3026" h="977" extrusionOk="0">
                  <a:moveTo>
                    <a:pt x="1" y="0"/>
                  </a:moveTo>
                  <a:lnTo>
                    <a:pt x="1" y="976"/>
                  </a:lnTo>
                  <a:lnTo>
                    <a:pt x="3025" y="976"/>
                  </a:lnTo>
                  <a:lnTo>
                    <a:pt x="30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97"/>
            <p:cNvSpPr/>
            <p:nvPr/>
          </p:nvSpPr>
          <p:spPr>
            <a:xfrm>
              <a:off x="4097586" y="3649513"/>
              <a:ext cx="195365" cy="55042"/>
            </a:xfrm>
            <a:custGeom>
              <a:avLst/>
              <a:gdLst/>
              <a:ahLst/>
              <a:cxnLst/>
              <a:rect l="l" t="t" r="r" b="b"/>
              <a:pathLst>
                <a:path w="6002" h="1691" extrusionOk="0">
                  <a:moveTo>
                    <a:pt x="3001" y="0"/>
                  </a:moveTo>
                  <a:lnTo>
                    <a:pt x="0" y="1286"/>
                  </a:lnTo>
                  <a:lnTo>
                    <a:pt x="953" y="1691"/>
                  </a:lnTo>
                  <a:lnTo>
                    <a:pt x="5049" y="1691"/>
                  </a:lnTo>
                  <a:lnTo>
                    <a:pt x="6001" y="1286"/>
                  </a:lnTo>
                  <a:lnTo>
                    <a:pt x="300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97"/>
            <p:cNvSpPr/>
            <p:nvPr/>
          </p:nvSpPr>
          <p:spPr>
            <a:xfrm>
              <a:off x="4020831" y="3833230"/>
              <a:ext cx="348838" cy="109303"/>
            </a:xfrm>
            <a:custGeom>
              <a:avLst/>
              <a:gdLst/>
              <a:ahLst/>
              <a:cxnLst/>
              <a:rect l="l" t="t" r="r" b="b"/>
              <a:pathLst>
                <a:path w="10717" h="3358" extrusionOk="0">
                  <a:moveTo>
                    <a:pt x="0" y="0"/>
                  </a:moveTo>
                  <a:lnTo>
                    <a:pt x="0" y="1596"/>
                  </a:lnTo>
                  <a:lnTo>
                    <a:pt x="4001" y="1596"/>
                  </a:lnTo>
                  <a:lnTo>
                    <a:pt x="4001" y="1953"/>
                  </a:lnTo>
                  <a:cubicBezTo>
                    <a:pt x="4001" y="2381"/>
                    <a:pt x="3644" y="2739"/>
                    <a:pt x="3215" y="2739"/>
                  </a:cubicBezTo>
                  <a:lnTo>
                    <a:pt x="2263" y="2739"/>
                  </a:lnTo>
                  <a:lnTo>
                    <a:pt x="2263" y="3358"/>
                  </a:lnTo>
                  <a:lnTo>
                    <a:pt x="8455" y="3358"/>
                  </a:lnTo>
                  <a:lnTo>
                    <a:pt x="8455" y="2739"/>
                  </a:lnTo>
                  <a:lnTo>
                    <a:pt x="7478" y="2739"/>
                  </a:lnTo>
                  <a:cubicBezTo>
                    <a:pt x="7050" y="2739"/>
                    <a:pt x="6716" y="2381"/>
                    <a:pt x="6716" y="1953"/>
                  </a:cubicBezTo>
                  <a:lnTo>
                    <a:pt x="6716" y="1596"/>
                  </a:lnTo>
                  <a:lnTo>
                    <a:pt x="10717" y="1596"/>
                  </a:ln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97"/>
            <p:cNvSpPr/>
            <p:nvPr/>
          </p:nvSpPr>
          <p:spPr>
            <a:xfrm>
              <a:off x="4020831" y="3594470"/>
              <a:ext cx="348838" cy="218606"/>
            </a:xfrm>
            <a:custGeom>
              <a:avLst/>
              <a:gdLst/>
              <a:ahLst/>
              <a:cxnLst/>
              <a:rect l="l" t="t" r="r" b="b"/>
              <a:pathLst>
                <a:path w="10717" h="6716" extrusionOk="0">
                  <a:moveTo>
                    <a:pt x="5359" y="1024"/>
                  </a:moveTo>
                  <a:lnTo>
                    <a:pt x="9407" y="2763"/>
                  </a:lnTo>
                  <a:lnTo>
                    <a:pt x="9407" y="3215"/>
                  </a:lnTo>
                  <a:lnTo>
                    <a:pt x="8859" y="3477"/>
                  </a:lnTo>
                  <a:lnTo>
                    <a:pt x="8859" y="4954"/>
                  </a:lnTo>
                  <a:lnTo>
                    <a:pt x="8216" y="4954"/>
                  </a:lnTo>
                  <a:lnTo>
                    <a:pt x="8216" y="3739"/>
                  </a:lnTo>
                  <a:lnTo>
                    <a:pt x="7478" y="4049"/>
                  </a:lnTo>
                  <a:lnTo>
                    <a:pt x="7478" y="5620"/>
                  </a:lnTo>
                  <a:lnTo>
                    <a:pt x="3192" y="5620"/>
                  </a:lnTo>
                  <a:lnTo>
                    <a:pt x="3192" y="4025"/>
                  </a:lnTo>
                  <a:lnTo>
                    <a:pt x="1310" y="3215"/>
                  </a:lnTo>
                  <a:lnTo>
                    <a:pt x="1310" y="2739"/>
                  </a:lnTo>
                  <a:lnTo>
                    <a:pt x="5359" y="1024"/>
                  </a:lnTo>
                  <a:close/>
                  <a:moveTo>
                    <a:pt x="0" y="0"/>
                  </a:moveTo>
                  <a:lnTo>
                    <a:pt x="0" y="6716"/>
                  </a:lnTo>
                  <a:lnTo>
                    <a:pt x="10717" y="6716"/>
                  </a:ln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3" name="Google Shape;11963;p97"/>
          <p:cNvGrpSpPr/>
          <p:nvPr/>
        </p:nvGrpSpPr>
        <p:grpSpPr>
          <a:xfrm>
            <a:off x="7086762" y="4003001"/>
            <a:ext cx="259589" cy="349845"/>
            <a:chOff x="7086762" y="4003001"/>
            <a:chExt cx="259589" cy="349845"/>
          </a:xfrm>
        </p:grpSpPr>
        <p:sp>
          <p:nvSpPr>
            <p:cNvPr id="11964" name="Google Shape;11964;p97"/>
            <p:cNvSpPr/>
            <p:nvPr/>
          </p:nvSpPr>
          <p:spPr>
            <a:xfrm>
              <a:off x="7192983" y="4003001"/>
              <a:ext cx="46668" cy="35801"/>
            </a:xfrm>
            <a:custGeom>
              <a:avLst/>
              <a:gdLst/>
              <a:ahLst/>
              <a:cxnLst/>
              <a:rect l="l" t="t" r="r" b="b"/>
              <a:pathLst>
                <a:path w="1430" h="1097" extrusionOk="0">
                  <a:moveTo>
                    <a:pt x="715" y="1"/>
                  </a:moveTo>
                  <a:lnTo>
                    <a:pt x="1" y="1096"/>
                  </a:lnTo>
                  <a:lnTo>
                    <a:pt x="1430" y="1096"/>
                  </a:lnTo>
                  <a:lnTo>
                    <a:pt x="7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5" name="Google Shape;11965;p97"/>
            <p:cNvGrpSpPr/>
            <p:nvPr/>
          </p:nvGrpSpPr>
          <p:grpSpPr>
            <a:xfrm>
              <a:off x="7086762" y="4059031"/>
              <a:ext cx="259589" cy="293816"/>
              <a:chOff x="7080490" y="4206848"/>
              <a:chExt cx="258941" cy="293054"/>
            </a:xfrm>
          </p:grpSpPr>
          <p:sp>
            <p:nvSpPr>
              <p:cNvPr id="11966" name="Google Shape;11966;p97"/>
              <p:cNvSpPr/>
              <p:nvPr/>
            </p:nvSpPr>
            <p:spPr>
              <a:xfrm>
                <a:off x="7150247" y="4206848"/>
                <a:ext cx="117864" cy="34926"/>
              </a:xfrm>
              <a:custGeom>
                <a:avLst/>
                <a:gdLst/>
                <a:ahLst/>
                <a:cxnLst/>
                <a:rect l="l" t="t" r="r" b="b"/>
                <a:pathLst>
                  <a:path w="3621" h="1073" extrusionOk="0">
                    <a:moveTo>
                      <a:pt x="691" y="1"/>
                    </a:moveTo>
                    <a:lnTo>
                      <a:pt x="1" y="1072"/>
                    </a:lnTo>
                    <a:lnTo>
                      <a:pt x="3620" y="1072"/>
                    </a:lnTo>
                    <a:lnTo>
                      <a:pt x="293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97"/>
              <p:cNvSpPr/>
              <p:nvPr/>
            </p:nvSpPr>
            <p:spPr>
              <a:xfrm>
                <a:off x="7148685" y="4453355"/>
                <a:ext cx="120956" cy="46546"/>
              </a:xfrm>
              <a:custGeom>
                <a:avLst/>
                <a:gdLst/>
                <a:ahLst/>
                <a:cxnLst/>
                <a:rect l="l" t="t" r="r" b="b"/>
                <a:pathLst>
                  <a:path w="3716" h="1430" extrusionOk="0">
                    <a:moveTo>
                      <a:pt x="1" y="1"/>
                    </a:moveTo>
                    <a:lnTo>
                      <a:pt x="1" y="1429"/>
                    </a:lnTo>
                    <a:lnTo>
                      <a:pt x="3716" y="1429"/>
                    </a:lnTo>
                    <a:lnTo>
                      <a:pt x="371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97"/>
              <p:cNvSpPr/>
              <p:nvPr/>
            </p:nvSpPr>
            <p:spPr>
              <a:xfrm>
                <a:off x="7289793" y="4347142"/>
                <a:ext cx="49639" cy="129484"/>
              </a:xfrm>
              <a:custGeom>
                <a:avLst/>
                <a:gdLst/>
                <a:ahLst/>
                <a:cxnLst/>
                <a:rect l="l" t="t" r="r" b="b"/>
                <a:pathLst>
                  <a:path w="1525" h="3978" extrusionOk="0">
                    <a:moveTo>
                      <a:pt x="0" y="1"/>
                    </a:moveTo>
                    <a:lnTo>
                      <a:pt x="0" y="3978"/>
                    </a:lnTo>
                    <a:lnTo>
                      <a:pt x="1524" y="3978"/>
                    </a:lnTo>
                    <a:lnTo>
                      <a:pt x="1524" y="1144"/>
                    </a:ln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97"/>
              <p:cNvSpPr/>
              <p:nvPr/>
            </p:nvSpPr>
            <p:spPr>
              <a:xfrm>
                <a:off x="7080490" y="4347923"/>
                <a:ext cx="47295" cy="128703"/>
              </a:xfrm>
              <a:custGeom>
                <a:avLst/>
                <a:gdLst/>
                <a:ahLst/>
                <a:cxnLst/>
                <a:rect l="l" t="t" r="r" b="b"/>
                <a:pathLst>
                  <a:path w="1453" h="3954" extrusionOk="0">
                    <a:moveTo>
                      <a:pt x="1453" y="1"/>
                    </a:moveTo>
                    <a:lnTo>
                      <a:pt x="0" y="1120"/>
                    </a:lnTo>
                    <a:lnTo>
                      <a:pt x="0" y="3954"/>
                    </a:lnTo>
                    <a:lnTo>
                      <a:pt x="1453" y="3954"/>
                    </a:lnTo>
                    <a:lnTo>
                      <a:pt x="14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97"/>
              <p:cNvSpPr/>
              <p:nvPr/>
            </p:nvSpPr>
            <p:spPr>
              <a:xfrm>
                <a:off x="7148685" y="4261892"/>
                <a:ext cx="50420" cy="171343"/>
              </a:xfrm>
              <a:custGeom>
                <a:avLst/>
                <a:gdLst/>
                <a:ahLst/>
                <a:cxnLst/>
                <a:rect l="l" t="t" r="r" b="b"/>
                <a:pathLst>
                  <a:path w="1549" h="5264" extrusionOk="0">
                    <a:moveTo>
                      <a:pt x="1" y="0"/>
                    </a:moveTo>
                    <a:lnTo>
                      <a:pt x="1" y="5263"/>
                    </a:lnTo>
                    <a:lnTo>
                      <a:pt x="1549" y="5263"/>
                    </a:lnTo>
                    <a:lnTo>
                      <a:pt x="15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97"/>
              <p:cNvSpPr/>
              <p:nvPr/>
            </p:nvSpPr>
            <p:spPr>
              <a:xfrm>
                <a:off x="7219255" y="4261892"/>
                <a:ext cx="50387" cy="171343"/>
              </a:xfrm>
              <a:custGeom>
                <a:avLst/>
                <a:gdLst/>
                <a:ahLst/>
                <a:cxnLst/>
                <a:rect l="l" t="t" r="r" b="b"/>
                <a:pathLst>
                  <a:path w="1548" h="5264" extrusionOk="0">
                    <a:moveTo>
                      <a:pt x="0" y="0"/>
                    </a:moveTo>
                    <a:lnTo>
                      <a:pt x="0" y="5263"/>
                    </a:lnTo>
                    <a:lnTo>
                      <a:pt x="1548" y="5263"/>
                    </a:lnTo>
                    <a:lnTo>
                      <a:pt x="154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972" name="Google Shape;11972;p97"/>
          <p:cNvGrpSpPr/>
          <p:nvPr/>
        </p:nvGrpSpPr>
        <p:grpSpPr>
          <a:xfrm>
            <a:off x="2508740" y="2922012"/>
            <a:ext cx="348937" cy="278248"/>
            <a:chOff x="2513885" y="3072778"/>
            <a:chExt cx="348066" cy="277527"/>
          </a:xfrm>
        </p:grpSpPr>
        <p:sp>
          <p:nvSpPr>
            <p:cNvPr id="11973" name="Google Shape;11973;p97"/>
            <p:cNvSpPr/>
            <p:nvPr/>
          </p:nvSpPr>
          <p:spPr>
            <a:xfrm>
              <a:off x="2649525" y="3072778"/>
              <a:ext cx="116301" cy="159690"/>
            </a:xfrm>
            <a:custGeom>
              <a:avLst/>
              <a:gdLst/>
              <a:ahLst/>
              <a:cxnLst/>
              <a:rect l="l" t="t" r="r" b="b"/>
              <a:pathLst>
                <a:path w="3573" h="4906" extrusionOk="0">
                  <a:moveTo>
                    <a:pt x="2811" y="1358"/>
                  </a:moveTo>
                  <a:lnTo>
                    <a:pt x="2811" y="1977"/>
                  </a:lnTo>
                  <a:lnTo>
                    <a:pt x="810" y="1977"/>
                  </a:lnTo>
                  <a:lnTo>
                    <a:pt x="810" y="1358"/>
                  </a:lnTo>
                  <a:close/>
                  <a:moveTo>
                    <a:pt x="2811" y="2763"/>
                  </a:moveTo>
                  <a:lnTo>
                    <a:pt x="2811" y="3406"/>
                  </a:lnTo>
                  <a:lnTo>
                    <a:pt x="810" y="3406"/>
                  </a:lnTo>
                  <a:lnTo>
                    <a:pt x="810" y="2763"/>
                  </a:lnTo>
                  <a:close/>
                  <a:moveTo>
                    <a:pt x="1096" y="0"/>
                  </a:moveTo>
                  <a:cubicBezTo>
                    <a:pt x="501" y="0"/>
                    <a:pt x="1" y="500"/>
                    <a:pt x="1" y="1119"/>
                  </a:cubicBezTo>
                  <a:lnTo>
                    <a:pt x="1" y="4906"/>
                  </a:lnTo>
                  <a:cubicBezTo>
                    <a:pt x="310" y="4644"/>
                    <a:pt x="715" y="4501"/>
                    <a:pt x="1120" y="4501"/>
                  </a:cubicBezTo>
                  <a:lnTo>
                    <a:pt x="3573" y="4501"/>
                  </a:lnTo>
                  <a:lnTo>
                    <a:pt x="357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97"/>
            <p:cNvSpPr/>
            <p:nvPr/>
          </p:nvSpPr>
          <p:spPr>
            <a:xfrm>
              <a:off x="2650306" y="3240219"/>
              <a:ext cx="106243" cy="25584"/>
            </a:xfrm>
            <a:custGeom>
              <a:avLst/>
              <a:gdLst/>
              <a:ahLst/>
              <a:cxnLst/>
              <a:rect l="l" t="t" r="r" b="b"/>
              <a:pathLst>
                <a:path w="3264" h="786" extrusionOk="0">
                  <a:moveTo>
                    <a:pt x="1072" y="0"/>
                  </a:moveTo>
                  <a:cubicBezTo>
                    <a:pt x="572" y="0"/>
                    <a:pt x="143" y="333"/>
                    <a:pt x="0" y="786"/>
                  </a:cubicBezTo>
                  <a:lnTo>
                    <a:pt x="3215" y="786"/>
                  </a:lnTo>
                  <a:lnTo>
                    <a:pt x="3215" y="310"/>
                  </a:lnTo>
                  <a:cubicBezTo>
                    <a:pt x="3215" y="191"/>
                    <a:pt x="3239" y="95"/>
                    <a:pt x="3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97"/>
            <p:cNvSpPr/>
            <p:nvPr/>
          </p:nvSpPr>
          <p:spPr>
            <a:xfrm>
              <a:off x="2513885" y="3240219"/>
              <a:ext cx="115520" cy="25584"/>
            </a:xfrm>
            <a:custGeom>
              <a:avLst/>
              <a:gdLst/>
              <a:ahLst/>
              <a:cxnLst/>
              <a:rect l="l" t="t" r="r" b="b"/>
              <a:pathLst>
                <a:path w="3549" h="786" extrusionOk="0">
                  <a:moveTo>
                    <a:pt x="0" y="0"/>
                  </a:moveTo>
                  <a:lnTo>
                    <a:pt x="0" y="786"/>
                  </a:lnTo>
                  <a:lnTo>
                    <a:pt x="3548" y="786"/>
                  </a:lnTo>
                  <a:cubicBezTo>
                    <a:pt x="3406" y="333"/>
                    <a:pt x="2977"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97"/>
            <p:cNvSpPr/>
            <p:nvPr/>
          </p:nvSpPr>
          <p:spPr>
            <a:xfrm>
              <a:off x="2776669" y="3227818"/>
              <a:ext cx="32583" cy="43422"/>
            </a:xfrm>
            <a:custGeom>
              <a:avLst/>
              <a:gdLst/>
              <a:ahLst/>
              <a:cxnLst/>
              <a:rect l="l" t="t" r="r" b="b"/>
              <a:pathLst>
                <a:path w="1001" h="1334" extrusionOk="0">
                  <a:moveTo>
                    <a:pt x="643" y="0"/>
                  </a:moveTo>
                  <a:cubicBezTo>
                    <a:pt x="286" y="0"/>
                    <a:pt x="0" y="286"/>
                    <a:pt x="0" y="667"/>
                  </a:cubicBezTo>
                  <a:lnTo>
                    <a:pt x="0" y="1334"/>
                  </a:lnTo>
                  <a:lnTo>
                    <a:pt x="1000" y="1334"/>
                  </a:lnTo>
                  <a:lnTo>
                    <a:pt x="100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97"/>
            <p:cNvSpPr/>
            <p:nvPr/>
          </p:nvSpPr>
          <p:spPr>
            <a:xfrm>
              <a:off x="2829369" y="3227818"/>
              <a:ext cx="32583" cy="43422"/>
            </a:xfrm>
            <a:custGeom>
              <a:avLst/>
              <a:gdLst/>
              <a:ahLst/>
              <a:cxnLst/>
              <a:rect l="l" t="t" r="r" b="b"/>
              <a:pathLst>
                <a:path w="1001" h="1334" extrusionOk="0">
                  <a:moveTo>
                    <a:pt x="1" y="0"/>
                  </a:moveTo>
                  <a:lnTo>
                    <a:pt x="1" y="1334"/>
                  </a:lnTo>
                  <a:lnTo>
                    <a:pt x="1001" y="1334"/>
                  </a:lnTo>
                  <a:lnTo>
                    <a:pt x="1001" y="667"/>
                  </a:lnTo>
                  <a:cubicBezTo>
                    <a:pt x="1001" y="286"/>
                    <a:pt x="715"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97"/>
            <p:cNvSpPr/>
            <p:nvPr/>
          </p:nvSpPr>
          <p:spPr>
            <a:xfrm>
              <a:off x="2786727" y="3132444"/>
              <a:ext cx="41892" cy="75223"/>
            </a:xfrm>
            <a:custGeom>
              <a:avLst/>
              <a:gdLst/>
              <a:ahLst/>
              <a:cxnLst/>
              <a:rect l="l" t="t" r="r" b="b"/>
              <a:pathLst>
                <a:path w="1287" h="2311" extrusionOk="0">
                  <a:moveTo>
                    <a:pt x="1" y="1"/>
                  </a:moveTo>
                  <a:lnTo>
                    <a:pt x="1" y="644"/>
                  </a:lnTo>
                  <a:lnTo>
                    <a:pt x="287" y="644"/>
                  </a:lnTo>
                  <a:cubicBezTo>
                    <a:pt x="299" y="642"/>
                    <a:pt x="311" y="642"/>
                    <a:pt x="323" y="642"/>
                  </a:cubicBezTo>
                  <a:cubicBezTo>
                    <a:pt x="522" y="642"/>
                    <a:pt x="691" y="823"/>
                    <a:pt x="691" y="1025"/>
                  </a:cubicBezTo>
                  <a:lnTo>
                    <a:pt x="691" y="2311"/>
                  </a:lnTo>
                  <a:lnTo>
                    <a:pt x="1287" y="2311"/>
                  </a:lnTo>
                  <a:lnTo>
                    <a:pt x="1287" y="1025"/>
                  </a:lnTo>
                  <a:cubicBezTo>
                    <a:pt x="1287" y="453"/>
                    <a:pt x="834" y="1"/>
                    <a:pt x="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97"/>
            <p:cNvSpPr/>
            <p:nvPr/>
          </p:nvSpPr>
          <p:spPr>
            <a:xfrm>
              <a:off x="2775888" y="3291357"/>
              <a:ext cx="86062" cy="58948"/>
            </a:xfrm>
            <a:custGeom>
              <a:avLst/>
              <a:gdLst/>
              <a:ahLst/>
              <a:cxnLst/>
              <a:rect l="l" t="t" r="r" b="b"/>
              <a:pathLst>
                <a:path w="2644" h="1811" extrusionOk="0">
                  <a:moveTo>
                    <a:pt x="0" y="1"/>
                  </a:moveTo>
                  <a:lnTo>
                    <a:pt x="0" y="763"/>
                  </a:lnTo>
                  <a:cubicBezTo>
                    <a:pt x="0" y="1334"/>
                    <a:pt x="453" y="1811"/>
                    <a:pt x="1024" y="1811"/>
                  </a:cubicBezTo>
                  <a:lnTo>
                    <a:pt x="1620" y="1811"/>
                  </a:lnTo>
                  <a:cubicBezTo>
                    <a:pt x="2191" y="1811"/>
                    <a:pt x="2644" y="1334"/>
                    <a:pt x="2644" y="787"/>
                  </a:cubicBezTo>
                  <a:lnTo>
                    <a:pt x="26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97"/>
            <p:cNvSpPr/>
            <p:nvPr/>
          </p:nvSpPr>
          <p:spPr>
            <a:xfrm>
              <a:off x="2513885" y="3072778"/>
              <a:ext cx="116301" cy="159690"/>
            </a:xfrm>
            <a:custGeom>
              <a:avLst/>
              <a:gdLst/>
              <a:ahLst/>
              <a:cxnLst/>
              <a:rect l="l" t="t" r="r" b="b"/>
              <a:pathLst>
                <a:path w="3573" h="4906" extrusionOk="0">
                  <a:moveTo>
                    <a:pt x="2763" y="1358"/>
                  </a:moveTo>
                  <a:lnTo>
                    <a:pt x="2763" y="1977"/>
                  </a:lnTo>
                  <a:lnTo>
                    <a:pt x="762" y="1977"/>
                  </a:lnTo>
                  <a:lnTo>
                    <a:pt x="762" y="1358"/>
                  </a:lnTo>
                  <a:close/>
                  <a:moveTo>
                    <a:pt x="2763" y="2763"/>
                  </a:moveTo>
                  <a:lnTo>
                    <a:pt x="2763" y="3406"/>
                  </a:lnTo>
                  <a:lnTo>
                    <a:pt x="762" y="3406"/>
                  </a:lnTo>
                  <a:lnTo>
                    <a:pt x="762" y="2763"/>
                  </a:lnTo>
                  <a:close/>
                  <a:moveTo>
                    <a:pt x="0" y="0"/>
                  </a:moveTo>
                  <a:lnTo>
                    <a:pt x="0" y="4501"/>
                  </a:lnTo>
                  <a:lnTo>
                    <a:pt x="2453" y="4501"/>
                  </a:lnTo>
                  <a:cubicBezTo>
                    <a:pt x="2858" y="4501"/>
                    <a:pt x="3263" y="4644"/>
                    <a:pt x="3572" y="4906"/>
                  </a:cubicBezTo>
                  <a:lnTo>
                    <a:pt x="3572" y="1119"/>
                  </a:lnTo>
                  <a:cubicBezTo>
                    <a:pt x="3572" y="500"/>
                    <a:pt x="3072" y="0"/>
                    <a:pt x="2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1" name="Google Shape;11981;p97"/>
          <p:cNvSpPr/>
          <p:nvPr/>
        </p:nvSpPr>
        <p:spPr>
          <a:xfrm>
            <a:off x="3390529" y="1959534"/>
            <a:ext cx="21788" cy="48176"/>
          </a:xfrm>
          <a:custGeom>
            <a:avLst/>
            <a:gdLst/>
            <a:ahLst/>
            <a:cxnLst/>
            <a:rect l="l" t="t" r="r" b="b"/>
            <a:pathLst>
              <a:path w="668" h="1477" extrusionOk="0">
                <a:moveTo>
                  <a:pt x="0" y="0"/>
                </a:moveTo>
                <a:lnTo>
                  <a:pt x="0" y="1477"/>
                </a:lnTo>
                <a:lnTo>
                  <a:pt x="381" y="1477"/>
                </a:lnTo>
                <a:cubicBezTo>
                  <a:pt x="524" y="1477"/>
                  <a:pt x="667" y="1334"/>
                  <a:pt x="667" y="1167"/>
                </a:cubicBezTo>
                <a:lnTo>
                  <a:pt x="667" y="310"/>
                </a:lnTo>
                <a:cubicBezTo>
                  <a:pt x="667" y="143"/>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97"/>
          <p:cNvSpPr/>
          <p:nvPr/>
        </p:nvSpPr>
        <p:spPr>
          <a:xfrm>
            <a:off x="3470540" y="1959534"/>
            <a:ext cx="22539" cy="48176"/>
          </a:xfrm>
          <a:custGeom>
            <a:avLst/>
            <a:gdLst/>
            <a:ahLst/>
            <a:cxnLst/>
            <a:rect l="l" t="t" r="r" b="b"/>
            <a:pathLst>
              <a:path w="691" h="1477" extrusionOk="0">
                <a:moveTo>
                  <a:pt x="310" y="0"/>
                </a:moveTo>
                <a:cubicBezTo>
                  <a:pt x="143" y="0"/>
                  <a:pt x="0" y="143"/>
                  <a:pt x="0" y="310"/>
                </a:cubicBezTo>
                <a:lnTo>
                  <a:pt x="0" y="1167"/>
                </a:lnTo>
                <a:cubicBezTo>
                  <a:pt x="0" y="1334"/>
                  <a:pt x="119" y="1477"/>
                  <a:pt x="286" y="1477"/>
                </a:cubicBezTo>
                <a:lnTo>
                  <a:pt x="381" y="1477"/>
                </a:lnTo>
                <a:cubicBezTo>
                  <a:pt x="548" y="1477"/>
                  <a:pt x="691" y="1334"/>
                  <a:pt x="691" y="1167"/>
                </a:cubicBezTo>
                <a:lnTo>
                  <a:pt x="691" y="310"/>
                </a:lnTo>
                <a:cubicBezTo>
                  <a:pt x="691" y="143"/>
                  <a:pt x="548"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97"/>
          <p:cNvSpPr/>
          <p:nvPr/>
        </p:nvSpPr>
        <p:spPr>
          <a:xfrm>
            <a:off x="3345171" y="1914722"/>
            <a:ext cx="274362" cy="134489"/>
          </a:xfrm>
          <a:custGeom>
            <a:avLst/>
            <a:gdLst/>
            <a:ahLst/>
            <a:cxnLst/>
            <a:rect l="l" t="t" r="r" b="b"/>
            <a:pathLst>
              <a:path w="8407" h="4121" extrusionOk="0">
                <a:moveTo>
                  <a:pt x="1810" y="715"/>
                </a:moveTo>
                <a:cubicBezTo>
                  <a:pt x="2310" y="715"/>
                  <a:pt x="2715" y="1120"/>
                  <a:pt x="2715" y="1644"/>
                </a:cubicBezTo>
                <a:lnTo>
                  <a:pt x="2715" y="2525"/>
                </a:lnTo>
                <a:cubicBezTo>
                  <a:pt x="2715" y="3025"/>
                  <a:pt x="2310" y="3430"/>
                  <a:pt x="1810" y="3430"/>
                </a:cubicBezTo>
                <a:lnTo>
                  <a:pt x="810" y="3430"/>
                </a:lnTo>
                <a:lnTo>
                  <a:pt x="810" y="715"/>
                </a:lnTo>
                <a:close/>
                <a:moveTo>
                  <a:pt x="4263" y="715"/>
                </a:moveTo>
                <a:cubicBezTo>
                  <a:pt x="4763" y="715"/>
                  <a:pt x="5192" y="1120"/>
                  <a:pt x="5192" y="1644"/>
                </a:cubicBezTo>
                <a:lnTo>
                  <a:pt x="5192" y="2501"/>
                </a:lnTo>
                <a:cubicBezTo>
                  <a:pt x="5192" y="3025"/>
                  <a:pt x="4763" y="3430"/>
                  <a:pt x="4263" y="3430"/>
                </a:cubicBezTo>
                <a:lnTo>
                  <a:pt x="4192" y="3430"/>
                </a:lnTo>
                <a:cubicBezTo>
                  <a:pt x="3668" y="3430"/>
                  <a:pt x="3263" y="3025"/>
                  <a:pt x="3263" y="2501"/>
                </a:cubicBezTo>
                <a:lnTo>
                  <a:pt x="3263" y="1644"/>
                </a:lnTo>
                <a:cubicBezTo>
                  <a:pt x="3263" y="1144"/>
                  <a:pt x="3668" y="715"/>
                  <a:pt x="4168" y="715"/>
                </a:cubicBezTo>
                <a:close/>
                <a:moveTo>
                  <a:pt x="6692" y="715"/>
                </a:moveTo>
                <a:cubicBezTo>
                  <a:pt x="7192" y="715"/>
                  <a:pt x="7597" y="1120"/>
                  <a:pt x="7597" y="1644"/>
                </a:cubicBezTo>
                <a:lnTo>
                  <a:pt x="6978" y="1644"/>
                </a:lnTo>
                <a:cubicBezTo>
                  <a:pt x="6978" y="1477"/>
                  <a:pt x="6835" y="1334"/>
                  <a:pt x="6692" y="1334"/>
                </a:cubicBezTo>
                <a:lnTo>
                  <a:pt x="6621" y="1334"/>
                </a:lnTo>
                <a:cubicBezTo>
                  <a:pt x="6454" y="1334"/>
                  <a:pt x="6311" y="1477"/>
                  <a:pt x="6311" y="1644"/>
                </a:cubicBezTo>
                <a:lnTo>
                  <a:pt x="6311" y="2501"/>
                </a:lnTo>
                <a:cubicBezTo>
                  <a:pt x="6311" y="2668"/>
                  <a:pt x="6454" y="2811"/>
                  <a:pt x="6621" y="2811"/>
                </a:cubicBezTo>
                <a:lnTo>
                  <a:pt x="6692" y="2811"/>
                </a:lnTo>
                <a:cubicBezTo>
                  <a:pt x="6835" y="2811"/>
                  <a:pt x="6978" y="2668"/>
                  <a:pt x="6978" y="2501"/>
                </a:cubicBezTo>
                <a:lnTo>
                  <a:pt x="7597" y="2501"/>
                </a:lnTo>
                <a:cubicBezTo>
                  <a:pt x="7597" y="3025"/>
                  <a:pt x="7192" y="3430"/>
                  <a:pt x="6692" y="3430"/>
                </a:cubicBezTo>
                <a:lnTo>
                  <a:pt x="6621" y="3430"/>
                </a:lnTo>
                <a:cubicBezTo>
                  <a:pt x="6097" y="3430"/>
                  <a:pt x="5692" y="3025"/>
                  <a:pt x="5692" y="2501"/>
                </a:cubicBezTo>
                <a:lnTo>
                  <a:pt x="5692" y="1644"/>
                </a:lnTo>
                <a:cubicBezTo>
                  <a:pt x="5692" y="1120"/>
                  <a:pt x="6097" y="715"/>
                  <a:pt x="6621" y="715"/>
                </a:cubicBezTo>
                <a:close/>
                <a:moveTo>
                  <a:pt x="0" y="1"/>
                </a:moveTo>
                <a:lnTo>
                  <a:pt x="0" y="4121"/>
                </a:lnTo>
                <a:lnTo>
                  <a:pt x="8407" y="4121"/>
                </a:lnTo>
                <a:lnTo>
                  <a:pt x="84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97"/>
          <p:cNvSpPr/>
          <p:nvPr/>
        </p:nvSpPr>
        <p:spPr>
          <a:xfrm>
            <a:off x="3283784" y="1768616"/>
            <a:ext cx="261929" cy="349782"/>
          </a:xfrm>
          <a:custGeom>
            <a:avLst/>
            <a:gdLst/>
            <a:ahLst/>
            <a:cxnLst/>
            <a:rect l="l" t="t" r="r" b="b"/>
            <a:pathLst>
              <a:path w="8026" h="10718" extrusionOk="0">
                <a:moveTo>
                  <a:pt x="6597" y="2382"/>
                </a:moveTo>
                <a:lnTo>
                  <a:pt x="6597" y="3001"/>
                </a:lnTo>
                <a:lnTo>
                  <a:pt x="3715" y="3001"/>
                </a:lnTo>
                <a:lnTo>
                  <a:pt x="3715" y="2382"/>
                </a:lnTo>
                <a:close/>
                <a:moveTo>
                  <a:pt x="2953" y="1"/>
                </a:moveTo>
                <a:lnTo>
                  <a:pt x="2953" y="2954"/>
                </a:lnTo>
                <a:lnTo>
                  <a:pt x="0" y="2954"/>
                </a:lnTo>
                <a:lnTo>
                  <a:pt x="0" y="10717"/>
                </a:lnTo>
                <a:lnTo>
                  <a:pt x="8026" y="10717"/>
                </a:lnTo>
                <a:lnTo>
                  <a:pt x="8026" y="9241"/>
                </a:lnTo>
                <a:lnTo>
                  <a:pt x="1262" y="9241"/>
                </a:lnTo>
                <a:lnTo>
                  <a:pt x="1262" y="3859"/>
                </a:lnTo>
                <a:lnTo>
                  <a:pt x="8026" y="3859"/>
                </a:lnTo>
                <a:lnTo>
                  <a:pt x="80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5" name="Google Shape;11985;p97"/>
          <p:cNvGrpSpPr/>
          <p:nvPr/>
        </p:nvGrpSpPr>
        <p:grpSpPr>
          <a:xfrm>
            <a:off x="4774827" y="3465262"/>
            <a:ext cx="349710" cy="308560"/>
            <a:chOff x="4774321" y="3614619"/>
            <a:chExt cx="348838" cy="307760"/>
          </a:xfrm>
        </p:grpSpPr>
        <p:sp>
          <p:nvSpPr>
            <p:cNvPr id="11986" name="Google Shape;11986;p97"/>
            <p:cNvSpPr/>
            <p:nvPr/>
          </p:nvSpPr>
          <p:spPr>
            <a:xfrm>
              <a:off x="4840985" y="3747166"/>
              <a:ext cx="217076" cy="123299"/>
            </a:xfrm>
            <a:custGeom>
              <a:avLst/>
              <a:gdLst/>
              <a:ahLst/>
              <a:cxnLst/>
              <a:rect l="l" t="t" r="r" b="b"/>
              <a:pathLst>
                <a:path w="6669" h="3788" extrusionOk="0">
                  <a:moveTo>
                    <a:pt x="3159" y="483"/>
                  </a:moveTo>
                  <a:cubicBezTo>
                    <a:pt x="3656" y="483"/>
                    <a:pt x="4156" y="822"/>
                    <a:pt x="4120" y="1501"/>
                  </a:cubicBezTo>
                  <a:lnTo>
                    <a:pt x="4120" y="3263"/>
                  </a:lnTo>
                  <a:lnTo>
                    <a:pt x="3501" y="3263"/>
                  </a:lnTo>
                  <a:lnTo>
                    <a:pt x="3501" y="2477"/>
                  </a:lnTo>
                  <a:lnTo>
                    <a:pt x="2834" y="2477"/>
                  </a:lnTo>
                  <a:lnTo>
                    <a:pt x="2834" y="3263"/>
                  </a:lnTo>
                  <a:lnTo>
                    <a:pt x="2215" y="3263"/>
                  </a:lnTo>
                  <a:lnTo>
                    <a:pt x="2215" y="1501"/>
                  </a:lnTo>
                  <a:cubicBezTo>
                    <a:pt x="2167" y="822"/>
                    <a:pt x="2661" y="483"/>
                    <a:pt x="3159" y="483"/>
                  </a:cubicBezTo>
                  <a:close/>
                  <a:moveTo>
                    <a:pt x="0" y="1"/>
                  </a:moveTo>
                  <a:lnTo>
                    <a:pt x="0" y="3787"/>
                  </a:lnTo>
                  <a:lnTo>
                    <a:pt x="6668" y="3787"/>
                  </a:lnTo>
                  <a:lnTo>
                    <a:pt x="666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97"/>
            <p:cNvSpPr/>
            <p:nvPr/>
          </p:nvSpPr>
          <p:spPr>
            <a:xfrm>
              <a:off x="4774321" y="3614619"/>
              <a:ext cx="348838" cy="307760"/>
            </a:xfrm>
            <a:custGeom>
              <a:avLst/>
              <a:gdLst/>
              <a:ahLst/>
              <a:cxnLst/>
              <a:rect l="l" t="t" r="r" b="b"/>
              <a:pathLst>
                <a:path w="10717" h="9455" extrusionOk="0">
                  <a:moveTo>
                    <a:pt x="9335" y="3453"/>
                  </a:moveTo>
                  <a:lnTo>
                    <a:pt x="9335" y="8454"/>
                  </a:lnTo>
                  <a:lnTo>
                    <a:pt x="1405" y="8454"/>
                  </a:lnTo>
                  <a:lnTo>
                    <a:pt x="1405" y="3453"/>
                  </a:lnTo>
                  <a:close/>
                  <a:moveTo>
                    <a:pt x="8073" y="0"/>
                  </a:moveTo>
                  <a:lnTo>
                    <a:pt x="6025" y="2453"/>
                  </a:lnTo>
                  <a:lnTo>
                    <a:pt x="0" y="2453"/>
                  </a:lnTo>
                  <a:lnTo>
                    <a:pt x="0" y="9455"/>
                  </a:lnTo>
                  <a:lnTo>
                    <a:pt x="10717" y="9455"/>
                  </a:ln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97"/>
            <p:cNvSpPr/>
            <p:nvPr/>
          </p:nvSpPr>
          <p:spPr>
            <a:xfrm>
              <a:off x="4933234" y="3785152"/>
              <a:ext cx="21711" cy="21743"/>
            </a:xfrm>
            <a:custGeom>
              <a:avLst/>
              <a:gdLst/>
              <a:ahLst/>
              <a:cxnLst/>
              <a:rect l="l" t="t" r="r" b="b"/>
              <a:pathLst>
                <a:path w="667" h="668" extrusionOk="0">
                  <a:moveTo>
                    <a:pt x="334" y="1"/>
                  </a:moveTo>
                  <a:cubicBezTo>
                    <a:pt x="143" y="1"/>
                    <a:pt x="0" y="143"/>
                    <a:pt x="0" y="334"/>
                  </a:cubicBezTo>
                  <a:lnTo>
                    <a:pt x="0" y="667"/>
                  </a:lnTo>
                  <a:lnTo>
                    <a:pt x="667" y="667"/>
                  </a:lnTo>
                  <a:lnTo>
                    <a:pt x="667" y="334"/>
                  </a:lnTo>
                  <a:cubicBezTo>
                    <a:pt x="667" y="143"/>
                    <a:pt x="524"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97"/>
            <p:cNvSpPr/>
            <p:nvPr/>
          </p:nvSpPr>
          <p:spPr>
            <a:xfrm>
              <a:off x="4774321" y="3614619"/>
              <a:ext cx="235662" cy="59729"/>
            </a:xfrm>
            <a:custGeom>
              <a:avLst/>
              <a:gdLst/>
              <a:ahLst/>
              <a:cxnLst/>
              <a:rect l="l" t="t" r="r" b="b"/>
              <a:pathLst>
                <a:path w="7240" h="1835" extrusionOk="0">
                  <a:moveTo>
                    <a:pt x="1762" y="596"/>
                  </a:moveTo>
                  <a:lnTo>
                    <a:pt x="1762" y="1215"/>
                  </a:lnTo>
                  <a:lnTo>
                    <a:pt x="1143" y="1215"/>
                  </a:lnTo>
                  <a:lnTo>
                    <a:pt x="1143" y="596"/>
                  </a:lnTo>
                  <a:close/>
                  <a:moveTo>
                    <a:pt x="2929" y="596"/>
                  </a:moveTo>
                  <a:lnTo>
                    <a:pt x="2929" y="1215"/>
                  </a:lnTo>
                  <a:lnTo>
                    <a:pt x="2310" y="1215"/>
                  </a:lnTo>
                  <a:lnTo>
                    <a:pt x="2310" y="596"/>
                  </a:lnTo>
                  <a:close/>
                  <a:moveTo>
                    <a:pt x="4072" y="596"/>
                  </a:moveTo>
                  <a:lnTo>
                    <a:pt x="4072" y="1215"/>
                  </a:lnTo>
                  <a:lnTo>
                    <a:pt x="3453" y="1215"/>
                  </a:lnTo>
                  <a:lnTo>
                    <a:pt x="3453" y="596"/>
                  </a:lnTo>
                  <a:close/>
                  <a:moveTo>
                    <a:pt x="0" y="0"/>
                  </a:moveTo>
                  <a:lnTo>
                    <a:pt x="0" y="1834"/>
                  </a:lnTo>
                  <a:lnTo>
                    <a:pt x="5716" y="1834"/>
                  </a:lnTo>
                  <a:lnTo>
                    <a:pt x="724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0" name="Google Shape;11990;p97"/>
          <p:cNvGrpSpPr/>
          <p:nvPr/>
        </p:nvGrpSpPr>
        <p:grpSpPr>
          <a:xfrm>
            <a:off x="1753367" y="2329124"/>
            <a:ext cx="351277" cy="348085"/>
            <a:chOff x="1760396" y="2481428"/>
            <a:chExt cx="350401" cy="347182"/>
          </a:xfrm>
        </p:grpSpPr>
        <p:sp>
          <p:nvSpPr>
            <p:cNvPr id="11991" name="Google Shape;11991;p97"/>
            <p:cNvSpPr/>
            <p:nvPr/>
          </p:nvSpPr>
          <p:spPr>
            <a:xfrm>
              <a:off x="1868139" y="2639429"/>
              <a:ext cx="132576" cy="189181"/>
            </a:xfrm>
            <a:custGeom>
              <a:avLst/>
              <a:gdLst/>
              <a:ahLst/>
              <a:cxnLst/>
              <a:rect l="l" t="t" r="r" b="b"/>
              <a:pathLst>
                <a:path w="4073" h="5812" extrusionOk="0">
                  <a:moveTo>
                    <a:pt x="3192" y="2763"/>
                  </a:moveTo>
                  <a:lnTo>
                    <a:pt x="3192" y="3383"/>
                  </a:lnTo>
                  <a:lnTo>
                    <a:pt x="882" y="3383"/>
                  </a:lnTo>
                  <a:lnTo>
                    <a:pt x="882" y="2763"/>
                  </a:lnTo>
                  <a:close/>
                  <a:moveTo>
                    <a:pt x="3192" y="4073"/>
                  </a:moveTo>
                  <a:lnTo>
                    <a:pt x="3192" y="4716"/>
                  </a:lnTo>
                  <a:lnTo>
                    <a:pt x="882" y="4716"/>
                  </a:lnTo>
                  <a:lnTo>
                    <a:pt x="882" y="4073"/>
                  </a:lnTo>
                  <a:close/>
                  <a:moveTo>
                    <a:pt x="1739" y="1"/>
                  </a:moveTo>
                  <a:lnTo>
                    <a:pt x="1739" y="1763"/>
                  </a:lnTo>
                  <a:lnTo>
                    <a:pt x="1" y="1763"/>
                  </a:lnTo>
                  <a:lnTo>
                    <a:pt x="1" y="5812"/>
                  </a:lnTo>
                  <a:lnTo>
                    <a:pt x="4073" y="5812"/>
                  </a:lnTo>
                  <a:lnTo>
                    <a:pt x="407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97"/>
            <p:cNvSpPr/>
            <p:nvPr/>
          </p:nvSpPr>
          <p:spPr>
            <a:xfrm>
              <a:off x="1760396" y="2481428"/>
              <a:ext cx="350401" cy="244125"/>
            </a:xfrm>
            <a:custGeom>
              <a:avLst/>
              <a:gdLst/>
              <a:ahLst/>
              <a:cxnLst/>
              <a:rect l="l" t="t" r="r" b="b"/>
              <a:pathLst>
                <a:path w="10765" h="7500" extrusionOk="0">
                  <a:moveTo>
                    <a:pt x="5245" y="1"/>
                  </a:moveTo>
                  <a:cubicBezTo>
                    <a:pt x="5133" y="1"/>
                    <a:pt x="5020" y="7"/>
                    <a:pt x="4906" y="21"/>
                  </a:cubicBezTo>
                  <a:cubicBezTo>
                    <a:pt x="3477" y="187"/>
                    <a:pt x="2382" y="1378"/>
                    <a:pt x="2358" y="2831"/>
                  </a:cubicBezTo>
                  <a:lnTo>
                    <a:pt x="2358" y="2902"/>
                  </a:lnTo>
                  <a:lnTo>
                    <a:pt x="2287" y="2902"/>
                  </a:lnTo>
                  <a:cubicBezTo>
                    <a:pt x="1024" y="2902"/>
                    <a:pt x="0" y="3926"/>
                    <a:pt x="24" y="5212"/>
                  </a:cubicBezTo>
                  <a:cubicBezTo>
                    <a:pt x="24" y="6460"/>
                    <a:pt x="1025" y="7475"/>
                    <a:pt x="2267" y="7475"/>
                  </a:cubicBezTo>
                  <a:cubicBezTo>
                    <a:pt x="2282" y="7475"/>
                    <a:pt x="2296" y="7475"/>
                    <a:pt x="2310" y="7474"/>
                  </a:cubicBezTo>
                  <a:lnTo>
                    <a:pt x="2691" y="7474"/>
                  </a:lnTo>
                  <a:lnTo>
                    <a:pt x="2691" y="5760"/>
                  </a:lnTo>
                  <a:lnTo>
                    <a:pt x="4239" y="4212"/>
                  </a:lnTo>
                  <a:lnTo>
                    <a:pt x="8026" y="4212"/>
                  </a:lnTo>
                  <a:lnTo>
                    <a:pt x="8026" y="7498"/>
                  </a:lnTo>
                  <a:cubicBezTo>
                    <a:pt x="8054" y="7499"/>
                    <a:pt x="8083" y="7500"/>
                    <a:pt x="8111" y="7500"/>
                  </a:cubicBezTo>
                  <a:cubicBezTo>
                    <a:pt x="9573" y="7500"/>
                    <a:pt x="10765" y="6303"/>
                    <a:pt x="10765" y="4831"/>
                  </a:cubicBezTo>
                  <a:cubicBezTo>
                    <a:pt x="10765" y="3359"/>
                    <a:pt x="9573" y="2163"/>
                    <a:pt x="8111" y="2163"/>
                  </a:cubicBezTo>
                  <a:cubicBezTo>
                    <a:pt x="8083" y="2163"/>
                    <a:pt x="8054" y="2163"/>
                    <a:pt x="8026" y="2164"/>
                  </a:cubicBezTo>
                  <a:cubicBezTo>
                    <a:pt x="7697" y="870"/>
                    <a:pt x="6541" y="1"/>
                    <a:pt x="5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97"/>
            <p:cNvSpPr/>
            <p:nvPr/>
          </p:nvSpPr>
          <p:spPr>
            <a:xfrm>
              <a:off x="1870483" y="2641773"/>
              <a:ext cx="34112" cy="34145"/>
            </a:xfrm>
            <a:custGeom>
              <a:avLst/>
              <a:gdLst/>
              <a:ahLst/>
              <a:cxnLst/>
              <a:rect l="l" t="t" r="r" b="b"/>
              <a:pathLst>
                <a:path w="1048" h="1049" extrusionOk="0">
                  <a:moveTo>
                    <a:pt x="1048" y="0"/>
                  </a:moveTo>
                  <a:lnTo>
                    <a:pt x="0" y="1048"/>
                  </a:lnTo>
                  <a:lnTo>
                    <a:pt x="1048" y="1048"/>
                  </a:lnTo>
                  <a:lnTo>
                    <a:pt x="104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4" name="Google Shape;11994;p97"/>
          <p:cNvGrpSpPr/>
          <p:nvPr/>
        </p:nvGrpSpPr>
        <p:grpSpPr>
          <a:xfrm>
            <a:off x="997211" y="2347661"/>
            <a:ext cx="349743" cy="309344"/>
            <a:chOff x="1006125" y="2499916"/>
            <a:chExt cx="348871" cy="308541"/>
          </a:xfrm>
        </p:grpSpPr>
        <p:sp>
          <p:nvSpPr>
            <p:cNvPr id="11995" name="Google Shape;11995;p97"/>
            <p:cNvSpPr/>
            <p:nvPr/>
          </p:nvSpPr>
          <p:spPr>
            <a:xfrm>
              <a:off x="1088316" y="2640210"/>
              <a:ext cx="186056" cy="31053"/>
            </a:xfrm>
            <a:custGeom>
              <a:avLst/>
              <a:gdLst/>
              <a:ahLst/>
              <a:cxnLst/>
              <a:rect l="l" t="t" r="r" b="b"/>
              <a:pathLst>
                <a:path w="5716" h="954" extrusionOk="0">
                  <a:moveTo>
                    <a:pt x="0" y="1"/>
                  </a:moveTo>
                  <a:lnTo>
                    <a:pt x="0" y="953"/>
                  </a:lnTo>
                  <a:lnTo>
                    <a:pt x="5716" y="953"/>
                  </a:lnTo>
                  <a:lnTo>
                    <a:pt x="571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97"/>
            <p:cNvSpPr/>
            <p:nvPr/>
          </p:nvSpPr>
          <p:spPr>
            <a:xfrm>
              <a:off x="1006125" y="2499916"/>
              <a:ext cx="235695" cy="59729"/>
            </a:xfrm>
            <a:custGeom>
              <a:avLst/>
              <a:gdLst/>
              <a:ahLst/>
              <a:cxnLst/>
              <a:rect l="l" t="t" r="r" b="b"/>
              <a:pathLst>
                <a:path w="7241" h="1835" extrusionOk="0">
                  <a:moveTo>
                    <a:pt x="1763" y="619"/>
                  </a:moveTo>
                  <a:lnTo>
                    <a:pt x="1763" y="1239"/>
                  </a:lnTo>
                  <a:lnTo>
                    <a:pt x="1144" y="1239"/>
                  </a:lnTo>
                  <a:lnTo>
                    <a:pt x="1144" y="619"/>
                  </a:lnTo>
                  <a:close/>
                  <a:moveTo>
                    <a:pt x="2930" y="619"/>
                  </a:moveTo>
                  <a:lnTo>
                    <a:pt x="2930" y="1239"/>
                  </a:lnTo>
                  <a:lnTo>
                    <a:pt x="2311" y="1239"/>
                  </a:lnTo>
                  <a:lnTo>
                    <a:pt x="2311" y="619"/>
                  </a:lnTo>
                  <a:close/>
                  <a:moveTo>
                    <a:pt x="4097" y="619"/>
                  </a:moveTo>
                  <a:lnTo>
                    <a:pt x="4097" y="1239"/>
                  </a:lnTo>
                  <a:lnTo>
                    <a:pt x="3454" y="1239"/>
                  </a:lnTo>
                  <a:lnTo>
                    <a:pt x="3454" y="619"/>
                  </a:lnTo>
                  <a:close/>
                  <a:moveTo>
                    <a:pt x="1" y="0"/>
                  </a:moveTo>
                  <a:lnTo>
                    <a:pt x="1" y="1834"/>
                  </a:lnTo>
                  <a:lnTo>
                    <a:pt x="5716" y="1834"/>
                  </a:lnTo>
                  <a:lnTo>
                    <a:pt x="724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97"/>
            <p:cNvSpPr/>
            <p:nvPr/>
          </p:nvSpPr>
          <p:spPr>
            <a:xfrm>
              <a:off x="1006125" y="2499916"/>
              <a:ext cx="348871" cy="308541"/>
            </a:xfrm>
            <a:custGeom>
              <a:avLst/>
              <a:gdLst/>
              <a:ahLst/>
              <a:cxnLst/>
              <a:rect l="l" t="t" r="r" b="b"/>
              <a:pathLst>
                <a:path w="10718" h="9479" extrusionOk="0">
                  <a:moveTo>
                    <a:pt x="8860" y="3692"/>
                  </a:moveTo>
                  <a:lnTo>
                    <a:pt x="8860" y="5906"/>
                  </a:lnTo>
                  <a:lnTo>
                    <a:pt x="1882" y="5906"/>
                  </a:lnTo>
                  <a:lnTo>
                    <a:pt x="1882" y="3692"/>
                  </a:lnTo>
                  <a:close/>
                  <a:moveTo>
                    <a:pt x="8074" y="0"/>
                  </a:moveTo>
                  <a:lnTo>
                    <a:pt x="6026" y="2477"/>
                  </a:lnTo>
                  <a:lnTo>
                    <a:pt x="1" y="2477"/>
                  </a:lnTo>
                  <a:lnTo>
                    <a:pt x="1" y="9478"/>
                  </a:lnTo>
                  <a:lnTo>
                    <a:pt x="10717" y="9478"/>
                  </a:ln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97"/>
          <p:cNvGrpSpPr/>
          <p:nvPr/>
        </p:nvGrpSpPr>
        <p:grpSpPr>
          <a:xfrm>
            <a:off x="5530167" y="4003061"/>
            <a:ext cx="349743" cy="349784"/>
            <a:chOff x="5527778" y="4151023"/>
            <a:chExt cx="348871" cy="348877"/>
          </a:xfrm>
        </p:grpSpPr>
        <p:sp>
          <p:nvSpPr>
            <p:cNvPr id="11999" name="Google Shape;11999;p97"/>
            <p:cNvSpPr/>
            <p:nvPr/>
          </p:nvSpPr>
          <p:spPr>
            <a:xfrm>
              <a:off x="5720707" y="4226606"/>
              <a:ext cx="69885" cy="55335"/>
            </a:xfrm>
            <a:custGeom>
              <a:avLst/>
              <a:gdLst/>
              <a:ahLst/>
              <a:cxnLst/>
              <a:rect l="l" t="t" r="r" b="b"/>
              <a:pathLst>
                <a:path w="2147" h="1700" extrusionOk="0">
                  <a:moveTo>
                    <a:pt x="1218" y="1"/>
                  </a:moveTo>
                  <a:cubicBezTo>
                    <a:pt x="1004" y="1"/>
                    <a:pt x="789" y="84"/>
                    <a:pt x="623" y="251"/>
                  </a:cubicBezTo>
                  <a:cubicBezTo>
                    <a:pt x="0" y="855"/>
                    <a:pt x="561" y="1699"/>
                    <a:pt x="1221" y="1699"/>
                  </a:cubicBezTo>
                  <a:cubicBezTo>
                    <a:pt x="1419" y="1699"/>
                    <a:pt x="1627" y="1623"/>
                    <a:pt x="1814" y="1442"/>
                  </a:cubicBezTo>
                  <a:cubicBezTo>
                    <a:pt x="2147" y="1108"/>
                    <a:pt x="2147" y="560"/>
                    <a:pt x="1814" y="251"/>
                  </a:cubicBezTo>
                  <a:cubicBezTo>
                    <a:pt x="1647" y="84"/>
                    <a:pt x="1432" y="1"/>
                    <a:pt x="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97"/>
            <p:cNvSpPr/>
            <p:nvPr/>
          </p:nvSpPr>
          <p:spPr>
            <a:xfrm>
              <a:off x="5527778" y="4389784"/>
              <a:ext cx="348871" cy="110117"/>
            </a:xfrm>
            <a:custGeom>
              <a:avLst/>
              <a:gdLst/>
              <a:ahLst/>
              <a:cxnLst/>
              <a:rect l="l" t="t" r="r" b="b"/>
              <a:pathLst>
                <a:path w="10718" h="3383" extrusionOk="0">
                  <a:moveTo>
                    <a:pt x="1" y="1"/>
                  </a:moveTo>
                  <a:lnTo>
                    <a:pt x="1" y="1596"/>
                  </a:lnTo>
                  <a:lnTo>
                    <a:pt x="4002" y="1596"/>
                  </a:lnTo>
                  <a:lnTo>
                    <a:pt x="4002" y="1977"/>
                  </a:lnTo>
                  <a:cubicBezTo>
                    <a:pt x="4002" y="2406"/>
                    <a:pt x="3644" y="2739"/>
                    <a:pt x="3216" y="2739"/>
                  </a:cubicBezTo>
                  <a:lnTo>
                    <a:pt x="2263" y="2739"/>
                  </a:lnTo>
                  <a:lnTo>
                    <a:pt x="2263" y="3382"/>
                  </a:lnTo>
                  <a:lnTo>
                    <a:pt x="8455" y="3382"/>
                  </a:lnTo>
                  <a:lnTo>
                    <a:pt x="8455" y="2763"/>
                  </a:lnTo>
                  <a:lnTo>
                    <a:pt x="7479" y="2763"/>
                  </a:lnTo>
                  <a:cubicBezTo>
                    <a:pt x="7050" y="2763"/>
                    <a:pt x="6716" y="2406"/>
                    <a:pt x="6716" y="1977"/>
                  </a:cubicBezTo>
                  <a:lnTo>
                    <a:pt x="6716" y="1596"/>
                  </a:lnTo>
                  <a:lnTo>
                    <a:pt x="10717" y="1596"/>
                  </a:lnTo>
                  <a:lnTo>
                    <a:pt x="1071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97"/>
            <p:cNvSpPr/>
            <p:nvPr/>
          </p:nvSpPr>
          <p:spPr>
            <a:xfrm>
              <a:off x="5527778" y="4151023"/>
              <a:ext cx="348871" cy="218638"/>
            </a:xfrm>
            <a:custGeom>
              <a:avLst/>
              <a:gdLst/>
              <a:ahLst/>
              <a:cxnLst/>
              <a:rect l="l" t="t" r="r" b="b"/>
              <a:pathLst>
                <a:path w="10718" h="6717" extrusionOk="0">
                  <a:moveTo>
                    <a:pt x="4907" y="1239"/>
                  </a:moveTo>
                  <a:lnTo>
                    <a:pt x="4907" y="1858"/>
                  </a:lnTo>
                  <a:lnTo>
                    <a:pt x="1763" y="1858"/>
                  </a:lnTo>
                  <a:lnTo>
                    <a:pt x="1763" y="1239"/>
                  </a:lnTo>
                  <a:close/>
                  <a:moveTo>
                    <a:pt x="4907" y="2478"/>
                  </a:moveTo>
                  <a:lnTo>
                    <a:pt x="4907" y="3121"/>
                  </a:lnTo>
                  <a:lnTo>
                    <a:pt x="1763" y="3121"/>
                  </a:lnTo>
                  <a:lnTo>
                    <a:pt x="1763" y="2478"/>
                  </a:lnTo>
                  <a:close/>
                  <a:moveTo>
                    <a:pt x="4907" y="3740"/>
                  </a:moveTo>
                  <a:lnTo>
                    <a:pt x="4907" y="4359"/>
                  </a:lnTo>
                  <a:lnTo>
                    <a:pt x="1763" y="4359"/>
                  </a:lnTo>
                  <a:lnTo>
                    <a:pt x="1763" y="3740"/>
                  </a:lnTo>
                  <a:close/>
                  <a:moveTo>
                    <a:pt x="7113" y="1677"/>
                  </a:moveTo>
                  <a:cubicBezTo>
                    <a:pt x="8146" y="1677"/>
                    <a:pt x="9079" y="2849"/>
                    <a:pt x="8384" y="3954"/>
                  </a:cubicBezTo>
                  <a:lnTo>
                    <a:pt x="9217" y="4788"/>
                  </a:lnTo>
                  <a:lnTo>
                    <a:pt x="8765" y="5240"/>
                  </a:lnTo>
                  <a:lnTo>
                    <a:pt x="7931" y="4383"/>
                  </a:lnTo>
                  <a:cubicBezTo>
                    <a:pt x="7693" y="4549"/>
                    <a:pt x="7431" y="4621"/>
                    <a:pt x="7145" y="4621"/>
                  </a:cubicBezTo>
                  <a:cubicBezTo>
                    <a:pt x="5835" y="4621"/>
                    <a:pt x="5192" y="3049"/>
                    <a:pt x="6097" y="2120"/>
                  </a:cubicBezTo>
                  <a:cubicBezTo>
                    <a:pt x="6409" y="1809"/>
                    <a:pt x="6767" y="1677"/>
                    <a:pt x="7113" y="1677"/>
                  </a:cubicBezTo>
                  <a:close/>
                  <a:moveTo>
                    <a:pt x="4907" y="4978"/>
                  </a:moveTo>
                  <a:lnTo>
                    <a:pt x="4907" y="5597"/>
                  </a:lnTo>
                  <a:lnTo>
                    <a:pt x="1763" y="5597"/>
                  </a:lnTo>
                  <a:lnTo>
                    <a:pt x="1763" y="4978"/>
                  </a:lnTo>
                  <a:close/>
                  <a:moveTo>
                    <a:pt x="1" y="1"/>
                  </a:moveTo>
                  <a:lnTo>
                    <a:pt x="1" y="6717"/>
                  </a:lnTo>
                  <a:lnTo>
                    <a:pt x="10717" y="6717"/>
                  </a:lnTo>
                  <a:lnTo>
                    <a:pt x="1071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2" name="Google Shape;12002;p97"/>
          <p:cNvGrpSpPr/>
          <p:nvPr/>
        </p:nvGrpSpPr>
        <p:grpSpPr>
          <a:xfrm>
            <a:off x="7831236" y="1768839"/>
            <a:ext cx="281352" cy="349590"/>
            <a:chOff x="7823108" y="1922595"/>
            <a:chExt cx="280651" cy="348683"/>
          </a:xfrm>
        </p:grpSpPr>
        <p:sp>
          <p:nvSpPr>
            <p:cNvPr id="12003" name="Google Shape;12003;p97"/>
            <p:cNvSpPr/>
            <p:nvPr/>
          </p:nvSpPr>
          <p:spPr>
            <a:xfrm>
              <a:off x="7823108" y="2240226"/>
              <a:ext cx="131046" cy="31053"/>
            </a:xfrm>
            <a:custGeom>
              <a:avLst/>
              <a:gdLst/>
              <a:ahLst/>
              <a:cxnLst/>
              <a:rect l="l" t="t" r="r" b="b"/>
              <a:pathLst>
                <a:path w="4026" h="954" extrusionOk="0">
                  <a:moveTo>
                    <a:pt x="1" y="1"/>
                  </a:moveTo>
                  <a:lnTo>
                    <a:pt x="1" y="953"/>
                  </a:lnTo>
                  <a:lnTo>
                    <a:pt x="4025" y="953"/>
                  </a:lnTo>
                  <a:cubicBezTo>
                    <a:pt x="3858" y="405"/>
                    <a:pt x="3358" y="24"/>
                    <a:pt x="2787" y="24"/>
                  </a:cubicBezTo>
                  <a:lnTo>
                    <a:pt x="27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97"/>
            <p:cNvSpPr/>
            <p:nvPr/>
          </p:nvSpPr>
          <p:spPr>
            <a:xfrm>
              <a:off x="7823108" y="2056509"/>
              <a:ext cx="130265" cy="179090"/>
            </a:xfrm>
            <a:custGeom>
              <a:avLst/>
              <a:gdLst/>
              <a:ahLst/>
              <a:cxnLst/>
              <a:rect l="l" t="t" r="r" b="b"/>
              <a:pathLst>
                <a:path w="4002" h="5502" extrusionOk="0">
                  <a:moveTo>
                    <a:pt x="3096" y="1548"/>
                  </a:moveTo>
                  <a:lnTo>
                    <a:pt x="3096" y="2168"/>
                  </a:lnTo>
                  <a:lnTo>
                    <a:pt x="905" y="2168"/>
                  </a:lnTo>
                  <a:lnTo>
                    <a:pt x="905" y="1548"/>
                  </a:lnTo>
                  <a:close/>
                  <a:moveTo>
                    <a:pt x="3096" y="3120"/>
                  </a:moveTo>
                  <a:lnTo>
                    <a:pt x="3096" y="3739"/>
                  </a:lnTo>
                  <a:lnTo>
                    <a:pt x="905" y="3739"/>
                  </a:lnTo>
                  <a:lnTo>
                    <a:pt x="905" y="3120"/>
                  </a:lnTo>
                  <a:close/>
                  <a:moveTo>
                    <a:pt x="1" y="1"/>
                  </a:moveTo>
                  <a:lnTo>
                    <a:pt x="1" y="5025"/>
                  </a:lnTo>
                  <a:lnTo>
                    <a:pt x="2763" y="5025"/>
                  </a:lnTo>
                  <a:cubicBezTo>
                    <a:pt x="3215" y="5025"/>
                    <a:pt x="3668" y="5192"/>
                    <a:pt x="4001" y="5502"/>
                  </a:cubicBezTo>
                  <a:lnTo>
                    <a:pt x="4001" y="1239"/>
                  </a:lnTo>
                  <a:cubicBezTo>
                    <a:pt x="4001" y="548"/>
                    <a:pt x="3454"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97"/>
            <p:cNvSpPr/>
            <p:nvPr/>
          </p:nvSpPr>
          <p:spPr>
            <a:xfrm>
              <a:off x="7974274" y="2241007"/>
              <a:ext cx="129484" cy="30272"/>
            </a:xfrm>
            <a:custGeom>
              <a:avLst/>
              <a:gdLst/>
              <a:ahLst/>
              <a:cxnLst/>
              <a:rect l="l" t="t" r="r" b="b"/>
              <a:pathLst>
                <a:path w="3978" h="930" extrusionOk="0">
                  <a:moveTo>
                    <a:pt x="1215" y="0"/>
                  </a:moveTo>
                  <a:cubicBezTo>
                    <a:pt x="620" y="0"/>
                    <a:pt x="143" y="381"/>
                    <a:pt x="0" y="929"/>
                  </a:cubicBezTo>
                  <a:lnTo>
                    <a:pt x="3977" y="929"/>
                  </a:lnTo>
                  <a:lnTo>
                    <a:pt x="39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97"/>
            <p:cNvSpPr/>
            <p:nvPr/>
          </p:nvSpPr>
          <p:spPr>
            <a:xfrm>
              <a:off x="7973493" y="2056509"/>
              <a:ext cx="130265" cy="179090"/>
            </a:xfrm>
            <a:custGeom>
              <a:avLst/>
              <a:gdLst/>
              <a:ahLst/>
              <a:cxnLst/>
              <a:rect l="l" t="t" r="r" b="b"/>
              <a:pathLst>
                <a:path w="4002" h="5502" extrusionOk="0">
                  <a:moveTo>
                    <a:pt x="3120" y="1548"/>
                  </a:moveTo>
                  <a:lnTo>
                    <a:pt x="3120" y="2168"/>
                  </a:lnTo>
                  <a:lnTo>
                    <a:pt x="929" y="2168"/>
                  </a:lnTo>
                  <a:lnTo>
                    <a:pt x="929" y="1548"/>
                  </a:lnTo>
                  <a:close/>
                  <a:moveTo>
                    <a:pt x="3120" y="3096"/>
                  </a:moveTo>
                  <a:lnTo>
                    <a:pt x="3120" y="3739"/>
                  </a:lnTo>
                  <a:lnTo>
                    <a:pt x="929" y="3739"/>
                  </a:lnTo>
                  <a:lnTo>
                    <a:pt x="929" y="3096"/>
                  </a:lnTo>
                  <a:close/>
                  <a:moveTo>
                    <a:pt x="1263" y="1"/>
                  </a:moveTo>
                  <a:cubicBezTo>
                    <a:pt x="572" y="1"/>
                    <a:pt x="24" y="548"/>
                    <a:pt x="1" y="1239"/>
                  </a:cubicBezTo>
                  <a:lnTo>
                    <a:pt x="1" y="5502"/>
                  </a:lnTo>
                  <a:cubicBezTo>
                    <a:pt x="338" y="5209"/>
                    <a:pt x="738" y="5023"/>
                    <a:pt x="1183" y="5023"/>
                  </a:cubicBezTo>
                  <a:cubicBezTo>
                    <a:pt x="1209" y="5023"/>
                    <a:pt x="1236" y="5024"/>
                    <a:pt x="1263" y="5025"/>
                  </a:cubicBezTo>
                  <a:lnTo>
                    <a:pt x="4001" y="5025"/>
                  </a:lnTo>
                  <a:lnTo>
                    <a:pt x="400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97"/>
            <p:cNvSpPr/>
            <p:nvPr/>
          </p:nvSpPr>
          <p:spPr>
            <a:xfrm>
              <a:off x="7934725" y="2003028"/>
              <a:ext cx="58167" cy="27147"/>
            </a:xfrm>
            <a:custGeom>
              <a:avLst/>
              <a:gdLst/>
              <a:ahLst/>
              <a:cxnLst/>
              <a:rect l="l" t="t" r="r" b="b"/>
              <a:pathLst>
                <a:path w="1787" h="834" extrusionOk="0">
                  <a:moveTo>
                    <a:pt x="885" y="0"/>
                  </a:moveTo>
                  <a:cubicBezTo>
                    <a:pt x="543" y="0"/>
                    <a:pt x="203" y="167"/>
                    <a:pt x="1" y="500"/>
                  </a:cubicBezTo>
                  <a:lnTo>
                    <a:pt x="525" y="834"/>
                  </a:lnTo>
                  <a:cubicBezTo>
                    <a:pt x="608" y="703"/>
                    <a:pt x="745" y="637"/>
                    <a:pt x="882" y="637"/>
                  </a:cubicBezTo>
                  <a:cubicBezTo>
                    <a:pt x="1019" y="637"/>
                    <a:pt x="1156" y="703"/>
                    <a:pt x="1239" y="834"/>
                  </a:cubicBezTo>
                  <a:lnTo>
                    <a:pt x="1787" y="500"/>
                  </a:lnTo>
                  <a:cubicBezTo>
                    <a:pt x="1573" y="167"/>
                    <a:pt x="1227" y="0"/>
                    <a:pt x="8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97"/>
            <p:cNvSpPr/>
            <p:nvPr/>
          </p:nvSpPr>
          <p:spPr>
            <a:xfrm>
              <a:off x="7900612" y="1963479"/>
              <a:ext cx="125610" cy="45765"/>
            </a:xfrm>
            <a:custGeom>
              <a:avLst/>
              <a:gdLst/>
              <a:ahLst/>
              <a:cxnLst/>
              <a:rect l="l" t="t" r="r" b="b"/>
              <a:pathLst>
                <a:path w="3859" h="1406" extrusionOk="0">
                  <a:moveTo>
                    <a:pt x="1939" y="1"/>
                  </a:moveTo>
                  <a:cubicBezTo>
                    <a:pt x="1198" y="1"/>
                    <a:pt x="453" y="358"/>
                    <a:pt x="1" y="1072"/>
                  </a:cubicBezTo>
                  <a:lnTo>
                    <a:pt x="549" y="1406"/>
                  </a:lnTo>
                  <a:cubicBezTo>
                    <a:pt x="870" y="894"/>
                    <a:pt x="1406" y="638"/>
                    <a:pt x="1942" y="638"/>
                  </a:cubicBezTo>
                  <a:cubicBezTo>
                    <a:pt x="2478" y="638"/>
                    <a:pt x="3013" y="894"/>
                    <a:pt x="3335" y="1406"/>
                  </a:cubicBezTo>
                  <a:lnTo>
                    <a:pt x="3859" y="1072"/>
                  </a:lnTo>
                  <a:cubicBezTo>
                    <a:pt x="3418" y="358"/>
                    <a:pt x="2680" y="1"/>
                    <a:pt x="19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97"/>
            <p:cNvSpPr/>
            <p:nvPr/>
          </p:nvSpPr>
          <p:spPr>
            <a:xfrm>
              <a:off x="7864968" y="1922595"/>
              <a:ext cx="196927" cy="64970"/>
            </a:xfrm>
            <a:custGeom>
              <a:avLst/>
              <a:gdLst/>
              <a:ahLst/>
              <a:cxnLst/>
              <a:rect l="l" t="t" r="r" b="b"/>
              <a:pathLst>
                <a:path w="6050" h="1996" extrusionOk="0">
                  <a:moveTo>
                    <a:pt x="3025" y="1"/>
                  </a:moveTo>
                  <a:cubicBezTo>
                    <a:pt x="1864" y="1"/>
                    <a:pt x="703" y="554"/>
                    <a:pt x="0" y="1662"/>
                  </a:cubicBezTo>
                  <a:lnTo>
                    <a:pt x="524" y="1995"/>
                  </a:lnTo>
                  <a:cubicBezTo>
                    <a:pt x="1072" y="1138"/>
                    <a:pt x="2025" y="614"/>
                    <a:pt x="3025" y="614"/>
                  </a:cubicBezTo>
                  <a:cubicBezTo>
                    <a:pt x="4025" y="614"/>
                    <a:pt x="4978" y="1138"/>
                    <a:pt x="5525" y="1995"/>
                  </a:cubicBezTo>
                  <a:lnTo>
                    <a:pt x="6049" y="1662"/>
                  </a:lnTo>
                  <a:cubicBezTo>
                    <a:pt x="5347" y="554"/>
                    <a:pt x="4186" y="1"/>
                    <a:pt x="3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0" name="Google Shape;12010;p97"/>
          <p:cNvGrpSpPr/>
          <p:nvPr/>
        </p:nvGrpSpPr>
        <p:grpSpPr>
          <a:xfrm>
            <a:off x="6286323" y="1768643"/>
            <a:ext cx="348927" cy="349783"/>
            <a:chOff x="6282048" y="1922400"/>
            <a:chExt cx="348057" cy="348876"/>
          </a:xfrm>
        </p:grpSpPr>
        <p:sp>
          <p:nvSpPr>
            <p:cNvPr id="12011" name="Google Shape;12011;p97"/>
            <p:cNvSpPr/>
            <p:nvPr/>
          </p:nvSpPr>
          <p:spPr>
            <a:xfrm>
              <a:off x="6458019" y="2140230"/>
              <a:ext cx="80626" cy="131046"/>
            </a:xfrm>
            <a:custGeom>
              <a:avLst/>
              <a:gdLst/>
              <a:ahLst/>
              <a:cxnLst/>
              <a:rect l="l" t="t" r="r" b="b"/>
              <a:pathLst>
                <a:path w="2477" h="4026" extrusionOk="0">
                  <a:moveTo>
                    <a:pt x="0" y="0"/>
                  </a:moveTo>
                  <a:lnTo>
                    <a:pt x="215" y="3096"/>
                  </a:lnTo>
                  <a:lnTo>
                    <a:pt x="1048" y="2620"/>
                  </a:lnTo>
                  <a:lnTo>
                    <a:pt x="1834" y="4025"/>
                  </a:lnTo>
                  <a:lnTo>
                    <a:pt x="2429" y="3692"/>
                  </a:lnTo>
                  <a:lnTo>
                    <a:pt x="1643" y="2287"/>
                  </a:lnTo>
                  <a:lnTo>
                    <a:pt x="2477" y="1834"/>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97"/>
            <p:cNvSpPr/>
            <p:nvPr/>
          </p:nvSpPr>
          <p:spPr>
            <a:xfrm>
              <a:off x="6282048" y="1922400"/>
              <a:ext cx="234913" cy="59729"/>
            </a:xfrm>
            <a:custGeom>
              <a:avLst/>
              <a:gdLst/>
              <a:ahLst/>
              <a:cxnLst/>
              <a:rect l="l" t="t" r="r" b="b"/>
              <a:pathLst>
                <a:path w="7217" h="1835" extrusionOk="0">
                  <a:moveTo>
                    <a:pt x="1739" y="596"/>
                  </a:moveTo>
                  <a:lnTo>
                    <a:pt x="1739" y="1215"/>
                  </a:lnTo>
                  <a:lnTo>
                    <a:pt x="1120" y="1215"/>
                  </a:lnTo>
                  <a:lnTo>
                    <a:pt x="1120" y="596"/>
                  </a:lnTo>
                  <a:close/>
                  <a:moveTo>
                    <a:pt x="2906" y="596"/>
                  </a:moveTo>
                  <a:lnTo>
                    <a:pt x="2906" y="1215"/>
                  </a:lnTo>
                  <a:lnTo>
                    <a:pt x="2286" y="1215"/>
                  </a:lnTo>
                  <a:lnTo>
                    <a:pt x="2286" y="596"/>
                  </a:lnTo>
                  <a:close/>
                  <a:moveTo>
                    <a:pt x="4049" y="596"/>
                  </a:moveTo>
                  <a:lnTo>
                    <a:pt x="4049" y="1215"/>
                  </a:lnTo>
                  <a:lnTo>
                    <a:pt x="3430" y="1215"/>
                  </a:lnTo>
                  <a:lnTo>
                    <a:pt x="3430" y="596"/>
                  </a:lnTo>
                  <a:close/>
                  <a:moveTo>
                    <a:pt x="0" y="1"/>
                  </a:moveTo>
                  <a:lnTo>
                    <a:pt x="0" y="1834"/>
                  </a:lnTo>
                  <a:lnTo>
                    <a:pt x="5692" y="1834"/>
                  </a:lnTo>
                  <a:lnTo>
                    <a:pt x="721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97"/>
            <p:cNvSpPr/>
            <p:nvPr/>
          </p:nvSpPr>
          <p:spPr>
            <a:xfrm>
              <a:off x="6282048" y="1922400"/>
              <a:ext cx="348057" cy="308541"/>
            </a:xfrm>
            <a:custGeom>
              <a:avLst/>
              <a:gdLst/>
              <a:ahLst/>
              <a:cxnLst/>
              <a:rect l="l" t="t" r="r" b="b"/>
              <a:pathLst>
                <a:path w="10693" h="9479" extrusionOk="0">
                  <a:moveTo>
                    <a:pt x="5144" y="3311"/>
                  </a:moveTo>
                  <a:lnTo>
                    <a:pt x="5740" y="3478"/>
                  </a:lnTo>
                  <a:lnTo>
                    <a:pt x="5430" y="4573"/>
                  </a:lnTo>
                  <a:lnTo>
                    <a:pt x="4835" y="4406"/>
                  </a:lnTo>
                  <a:lnTo>
                    <a:pt x="5144" y="3311"/>
                  </a:lnTo>
                  <a:close/>
                  <a:moveTo>
                    <a:pt x="3954" y="3454"/>
                  </a:moveTo>
                  <a:lnTo>
                    <a:pt x="4501" y="4430"/>
                  </a:lnTo>
                  <a:lnTo>
                    <a:pt x="3954" y="4740"/>
                  </a:lnTo>
                  <a:lnTo>
                    <a:pt x="3406" y="3739"/>
                  </a:lnTo>
                  <a:lnTo>
                    <a:pt x="3954" y="3454"/>
                  </a:lnTo>
                  <a:close/>
                  <a:moveTo>
                    <a:pt x="6716" y="4263"/>
                  </a:moveTo>
                  <a:lnTo>
                    <a:pt x="7026" y="4811"/>
                  </a:lnTo>
                  <a:lnTo>
                    <a:pt x="6025" y="5359"/>
                  </a:lnTo>
                  <a:lnTo>
                    <a:pt x="5740" y="4787"/>
                  </a:lnTo>
                  <a:lnTo>
                    <a:pt x="6716" y="4263"/>
                  </a:lnTo>
                  <a:close/>
                  <a:moveTo>
                    <a:pt x="2644" y="4692"/>
                  </a:moveTo>
                  <a:lnTo>
                    <a:pt x="3739" y="5002"/>
                  </a:lnTo>
                  <a:lnTo>
                    <a:pt x="3549" y="5597"/>
                  </a:lnTo>
                  <a:lnTo>
                    <a:pt x="2477" y="5287"/>
                  </a:lnTo>
                  <a:lnTo>
                    <a:pt x="2644" y="4692"/>
                  </a:lnTo>
                  <a:close/>
                  <a:moveTo>
                    <a:pt x="3596" y="5978"/>
                  </a:moveTo>
                  <a:lnTo>
                    <a:pt x="3906" y="6526"/>
                  </a:lnTo>
                  <a:lnTo>
                    <a:pt x="2906" y="7073"/>
                  </a:lnTo>
                  <a:lnTo>
                    <a:pt x="2620" y="6526"/>
                  </a:lnTo>
                  <a:lnTo>
                    <a:pt x="3596" y="5978"/>
                  </a:lnTo>
                  <a:close/>
                  <a:moveTo>
                    <a:pt x="8050" y="1"/>
                  </a:moveTo>
                  <a:lnTo>
                    <a:pt x="6002" y="2477"/>
                  </a:lnTo>
                  <a:lnTo>
                    <a:pt x="0" y="2477"/>
                  </a:lnTo>
                  <a:lnTo>
                    <a:pt x="0" y="9479"/>
                  </a:lnTo>
                  <a:lnTo>
                    <a:pt x="4978" y="9479"/>
                  </a:lnTo>
                  <a:lnTo>
                    <a:pt x="4692" y="5383"/>
                  </a:lnTo>
                  <a:lnTo>
                    <a:pt x="9050" y="8598"/>
                  </a:lnTo>
                  <a:lnTo>
                    <a:pt x="7931" y="9241"/>
                  </a:lnTo>
                  <a:lnTo>
                    <a:pt x="8050" y="9479"/>
                  </a:lnTo>
                  <a:lnTo>
                    <a:pt x="10693" y="9479"/>
                  </a:lnTo>
                  <a:lnTo>
                    <a:pt x="1069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4" name="Google Shape;12014;p97"/>
          <p:cNvGrpSpPr/>
          <p:nvPr/>
        </p:nvGrpSpPr>
        <p:grpSpPr>
          <a:xfrm>
            <a:off x="5537183" y="1768643"/>
            <a:ext cx="336497" cy="349778"/>
            <a:chOff x="5534776" y="1922400"/>
            <a:chExt cx="335657" cy="348871"/>
          </a:xfrm>
        </p:grpSpPr>
        <p:sp>
          <p:nvSpPr>
            <p:cNvPr id="12015" name="Google Shape;12015;p97"/>
            <p:cNvSpPr/>
            <p:nvPr/>
          </p:nvSpPr>
          <p:spPr>
            <a:xfrm>
              <a:off x="5596004" y="2068130"/>
              <a:ext cx="274429" cy="134139"/>
            </a:xfrm>
            <a:custGeom>
              <a:avLst/>
              <a:gdLst/>
              <a:ahLst/>
              <a:cxnLst/>
              <a:rect l="l" t="t" r="r" b="b"/>
              <a:pathLst>
                <a:path w="8431" h="4121" extrusionOk="0">
                  <a:moveTo>
                    <a:pt x="2715" y="715"/>
                  </a:moveTo>
                  <a:lnTo>
                    <a:pt x="2715" y="1334"/>
                  </a:lnTo>
                  <a:lnTo>
                    <a:pt x="2049" y="1334"/>
                  </a:lnTo>
                  <a:lnTo>
                    <a:pt x="2049" y="3430"/>
                  </a:lnTo>
                  <a:lnTo>
                    <a:pt x="1429" y="3430"/>
                  </a:lnTo>
                  <a:lnTo>
                    <a:pt x="1429" y="1334"/>
                  </a:lnTo>
                  <a:lnTo>
                    <a:pt x="786" y="1334"/>
                  </a:lnTo>
                  <a:lnTo>
                    <a:pt x="786" y="715"/>
                  </a:lnTo>
                  <a:close/>
                  <a:moveTo>
                    <a:pt x="5311" y="715"/>
                  </a:moveTo>
                  <a:lnTo>
                    <a:pt x="4597" y="2073"/>
                  </a:lnTo>
                  <a:lnTo>
                    <a:pt x="5335" y="3430"/>
                  </a:lnTo>
                  <a:lnTo>
                    <a:pt x="4620" y="3430"/>
                  </a:lnTo>
                  <a:lnTo>
                    <a:pt x="4239" y="2739"/>
                  </a:lnTo>
                  <a:lnTo>
                    <a:pt x="3858" y="3430"/>
                  </a:lnTo>
                  <a:lnTo>
                    <a:pt x="3144" y="3430"/>
                  </a:lnTo>
                  <a:lnTo>
                    <a:pt x="3882" y="2073"/>
                  </a:lnTo>
                  <a:lnTo>
                    <a:pt x="3144" y="715"/>
                  </a:lnTo>
                  <a:lnTo>
                    <a:pt x="3858" y="715"/>
                  </a:lnTo>
                  <a:lnTo>
                    <a:pt x="4239" y="1406"/>
                  </a:lnTo>
                  <a:lnTo>
                    <a:pt x="4620" y="715"/>
                  </a:lnTo>
                  <a:close/>
                  <a:moveTo>
                    <a:pt x="7645" y="715"/>
                  </a:moveTo>
                  <a:lnTo>
                    <a:pt x="7645" y="1334"/>
                  </a:lnTo>
                  <a:lnTo>
                    <a:pt x="7002" y="1334"/>
                  </a:lnTo>
                  <a:lnTo>
                    <a:pt x="7002" y="3430"/>
                  </a:lnTo>
                  <a:lnTo>
                    <a:pt x="6359" y="3430"/>
                  </a:lnTo>
                  <a:lnTo>
                    <a:pt x="6359" y="1334"/>
                  </a:lnTo>
                  <a:lnTo>
                    <a:pt x="5716" y="1334"/>
                  </a:lnTo>
                  <a:lnTo>
                    <a:pt x="5716" y="715"/>
                  </a:lnTo>
                  <a:close/>
                  <a:moveTo>
                    <a:pt x="0" y="1"/>
                  </a:moveTo>
                  <a:lnTo>
                    <a:pt x="0" y="4121"/>
                  </a:lnTo>
                  <a:lnTo>
                    <a:pt x="8431" y="4121"/>
                  </a:lnTo>
                  <a:lnTo>
                    <a:pt x="843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97"/>
            <p:cNvSpPr/>
            <p:nvPr/>
          </p:nvSpPr>
          <p:spPr>
            <a:xfrm>
              <a:off x="5534776" y="1922400"/>
              <a:ext cx="75972" cy="76004"/>
            </a:xfrm>
            <a:custGeom>
              <a:avLst/>
              <a:gdLst/>
              <a:ahLst/>
              <a:cxnLst/>
              <a:rect l="l" t="t" r="r" b="b"/>
              <a:pathLst>
                <a:path w="2334" h="2335" extrusionOk="0">
                  <a:moveTo>
                    <a:pt x="2334" y="1"/>
                  </a:moveTo>
                  <a:lnTo>
                    <a:pt x="0" y="2334"/>
                  </a:lnTo>
                  <a:lnTo>
                    <a:pt x="2334" y="2334"/>
                  </a:lnTo>
                  <a:lnTo>
                    <a:pt x="23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97"/>
            <p:cNvSpPr/>
            <p:nvPr/>
          </p:nvSpPr>
          <p:spPr>
            <a:xfrm>
              <a:off x="5534776" y="1922400"/>
              <a:ext cx="261246" cy="348871"/>
            </a:xfrm>
            <a:custGeom>
              <a:avLst/>
              <a:gdLst/>
              <a:ahLst/>
              <a:cxnLst/>
              <a:rect l="l" t="t" r="r" b="b"/>
              <a:pathLst>
                <a:path w="8026" h="10718" extrusionOk="0">
                  <a:moveTo>
                    <a:pt x="6597" y="2382"/>
                  </a:moveTo>
                  <a:lnTo>
                    <a:pt x="6597" y="3001"/>
                  </a:lnTo>
                  <a:lnTo>
                    <a:pt x="3739" y="3001"/>
                  </a:lnTo>
                  <a:lnTo>
                    <a:pt x="3739" y="2382"/>
                  </a:lnTo>
                  <a:close/>
                  <a:moveTo>
                    <a:pt x="2953" y="1"/>
                  </a:moveTo>
                  <a:lnTo>
                    <a:pt x="2953" y="2954"/>
                  </a:lnTo>
                  <a:lnTo>
                    <a:pt x="0" y="2954"/>
                  </a:lnTo>
                  <a:lnTo>
                    <a:pt x="0" y="10717"/>
                  </a:lnTo>
                  <a:lnTo>
                    <a:pt x="8026" y="10717"/>
                  </a:lnTo>
                  <a:lnTo>
                    <a:pt x="8026" y="9241"/>
                  </a:lnTo>
                  <a:lnTo>
                    <a:pt x="1262" y="9241"/>
                  </a:lnTo>
                  <a:lnTo>
                    <a:pt x="1262" y="3859"/>
                  </a:lnTo>
                  <a:lnTo>
                    <a:pt x="8026" y="3859"/>
                  </a:lnTo>
                  <a:lnTo>
                    <a:pt x="80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8" name="Google Shape;12018;p97"/>
          <p:cNvGrpSpPr/>
          <p:nvPr/>
        </p:nvGrpSpPr>
        <p:grpSpPr>
          <a:xfrm>
            <a:off x="4774827" y="1768643"/>
            <a:ext cx="349710" cy="349781"/>
            <a:chOff x="4774321" y="1922400"/>
            <a:chExt cx="348838" cy="348874"/>
          </a:xfrm>
        </p:grpSpPr>
        <p:sp>
          <p:nvSpPr>
            <p:cNvPr id="12019" name="Google Shape;12019;p97"/>
            <p:cNvSpPr/>
            <p:nvPr/>
          </p:nvSpPr>
          <p:spPr>
            <a:xfrm>
              <a:off x="4846388" y="2191400"/>
              <a:ext cx="23306" cy="24054"/>
            </a:xfrm>
            <a:custGeom>
              <a:avLst/>
              <a:gdLst/>
              <a:ahLst/>
              <a:cxnLst/>
              <a:rect l="l" t="t" r="r" b="b"/>
              <a:pathLst>
                <a:path w="716" h="739" extrusionOk="0">
                  <a:moveTo>
                    <a:pt x="1" y="0"/>
                  </a:moveTo>
                  <a:lnTo>
                    <a:pt x="1" y="738"/>
                  </a:lnTo>
                  <a:lnTo>
                    <a:pt x="715" y="738"/>
                  </a:lnTo>
                  <a:lnTo>
                    <a:pt x="71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97"/>
            <p:cNvSpPr/>
            <p:nvPr/>
          </p:nvSpPr>
          <p:spPr>
            <a:xfrm>
              <a:off x="4774321" y="1947985"/>
              <a:ext cx="348838" cy="77534"/>
            </a:xfrm>
            <a:custGeom>
              <a:avLst/>
              <a:gdLst/>
              <a:ahLst/>
              <a:cxnLst/>
              <a:rect l="l" t="t" r="r" b="b"/>
              <a:pathLst>
                <a:path w="10717" h="2382" extrusionOk="0">
                  <a:moveTo>
                    <a:pt x="0" y="0"/>
                  </a:moveTo>
                  <a:lnTo>
                    <a:pt x="0" y="2382"/>
                  </a:lnTo>
                  <a:lnTo>
                    <a:pt x="10717" y="2382"/>
                  </a:lnTo>
                  <a:lnTo>
                    <a:pt x="10717" y="0"/>
                  </a:lnTo>
                  <a:lnTo>
                    <a:pt x="9288" y="0"/>
                  </a:lnTo>
                  <a:lnTo>
                    <a:pt x="9288" y="310"/>
                  </a:lnTo>
                  <a:cubicBezTo>
                    <a:pt x="9288" y="834"/>
                    <a:pt x="8859" y="1263"/>
                    <a:pt x="8335" y="1263"/>
                  </a:cubicBezTo>
                  <a:lnTo>
                    <a:pt x="8264" y="1263"/>
                  </a:lnTo>
                  <a:cubicBezTo>
                    <a:pt x="7740" y="1263"/>
                    <a:pt x="7311" y="834"/>
                    <a:pt x="7311" y="310"/>
                  </a:cubicBezTo>
                  <a:lnTo>
                    <a:pt x="7311" y="0"/>
                  </a:lnTo>
                  <a:lnTo>
                    <a:pt x="3406" y="0"/>
                  </a:lnTo>
                  <a:lnTo>
                    <a:pt x="3406" y="310"/>
                  </a:lnTo>
                  <a:cubicBezTo>
                    <a:pt x="3406" y="834"/>
                    <a:pt x="2977" y="1263"/>
                    <a:pt x="2453" y="1263"/>
                  </a:cubicBezTo>
                  <a:lnTo>
                    <a:pt x="2382" y="1263"/>
                  </a:lnTo>
                  <a:cubicBezTo>
                    <a:pt x="1858" y="1263"/>
                    <a:pt x="1429" y="834"/>
                    <a:pt x="1429" y="310"/>
                  </a:cubicBezTo>
                  <a:lnTo>
                    <a:pt x="142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97"/>
            <p:cNvSpPr/>
            <p:nvPr/>
          </p:nvSpPr>
          <p:spPr>
            <a:xfrm>
              <a:off x="4774321" y="2045670"/>
              <a:ext cx="348838" cy="225604"/>
            </a:xfrm>
            <a:custGeom>
              <a:avLst/>
              <a:gdLst/>
              <a:ahLst/>
              <a:cxnLst/>
              <a:rect l="l" t="t" r="r" b="b"/>
              <a:pathLst>
                <a:path w="10717" h="6931" extrusionOk="0">
                  <a:moveTo>
                    <a:pt x="3572" y="1096"/>
                  </a:moveTo>
                  <a:lnTo>
                    <a:pt x="3572" y="3072"/>
                  </a:lnTo>
                  <a:lnTo>
                    <a:pt x="1596" y="3072"/>
                  </a:lnTo>
                  <a:lnTo>
                    <a:pt x="1596" y="1096"/>
                  </a:lnTo>
                  <a:close/>
                  <a:moveTo>
                    <a:pt x="6382" y="1096"/>
                  </a:moveTo>
                  <a:lnTo>
                    <a:pt x="6382" y="3072"/>
                  </a:lnTo>
                  <a:lnTo>
                    <a:pt x="4406" y="3072"/>
                  </a:lnTo>
                  <a:lnTo>
                    <a:pt x="4406" y="1096"/>
                  </a:lnTo>
                  <a:close/>
                  <a:moveTo>
                    <a:pt x="9169" y="1096"/>
                  </a:moveTo>
                  <a:lnTo>
                    <a:pt x="9169" y="3072"/>
                  </a:lnTo>
                  <a:lnTo>
                    <a:pt x="7168" y="3072"/>
                  </a:lnTo>
                  <a:lnTo>
                    <a:pt x="7168" y="1096"/>
                  </a:lnTo>
                  <a:close/>
                  <a:moveTo>
                    <a:pt x="3572" y="3858"/>
                  </a:moveTo>
                  <a:lnTo>
                    <a:pt x="3572" y="5835"/>
                  </a:lnTo>
                  <a:lnTo>
                    <a:pt x="1596" y="5835"/>
                  </a:lnTo>
                  <a:lnTo>
                    <a:pt x="1596" y="3858"/>
                  </a:lnTo>
                  <a:close/>
                  <a:moveTo>
                    <a:pt x="6382" y="3858"/>
                  </a:moveTo>
                  <a:lnTo>
                    <a:pt x="6382" y="5835"/>
                  </a:lnTo>
                  <a:lnTo>
                    <a:pt x="4406" y="5835"/>
                  </a:lnTo>
                  <a:lnTo>
                    <a:pt x="4406" y="3858"/>
                  </a:lnTo>
                  <a:close/>
                  <a:moveTo>
                    <a:pt x="9169" y="3858"/>
                  </a:moveTo>
                  <a:lnTo>
                    <a:pt x="9169" y="5835"/>
                  </a:lnTo>
                  <a:lnTo>
                    <a:pt x="7168" y="5835"/>
                  </a:lnTo>
                  <a:lnTo>
                    <a:pt x="7168" y="3858"/>
                  </a:lnTo>
                  <a:close/>
                  <a:moveTo>
                    <a:pt x="0" y="0"/>
                  </a:moveTo>
                  <a:lnTo>
                    <a:pt x="0" y="6930"/>
                  </a:lnTo>
                  <a:lnTo>
                    <a:pt x="10717" y="6930"/>
                  </a:ln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97"/>
            <p:cNvSpPr/>
            <p:nvPr/>
          </p:nvSpPr>
          <p:spPr>
            <a:xfrm>
              <a:off x="4846388" y="2101462"/>
              <a:ext cx="23306" cy="24054"/>
            </a:xfrm>
            <a:custGeom>
              <a:avLst/>
              <a:gdLst/>
              <a:ahLst/>
              <a:cxnLst/>
              <a:rect l="l" t="t" r="r" b="b"/>
              <a:pathLst>
                <a:path w="716" h="739" extrusionOk="0">
                  <a:moveTo>
                    <a:pt x="1" y="1"/>
                  </a:moveTo>
                  <a:lnTo>
                    <a:pt x="1" y="739"/>
                  </a:lnTo>
                  <a:lnTo>
                    <a:pt x="715" y="739"/>
                  </a:lnTo>
                  <a:lnTo>
                    <a:pt x="7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97"/>
            <p:cNvSpPr/>
            <p:nvPr/>
          </p:nvSpPr>
          <p:spPr>
            <a:xfrm>
              <a:off x="4840985" y="1922400"/>
              <a:ext cx="24054" cy="46547"/>
            </a:xfrm>
            <a:custGeom>
              <a:avLst/>
              <a:gdLst/>
              <a:ahLst/>
              <a:cxnLst/>
              <a:rect l="l" t="t" r="r" b="b"/>
              <a:pathLst>
                <a:path w="739" h="1430" extrusionOk="0">
                  <a:moveTo>
                    <a:pt x="0" y="1"/>
                  </a:moveTo>
                  <a:lnTo>
                    <a:pt x="0" y="1096"/>
                  </a:lnTo>
                  <a:cubicBezTo>
                    <a:pt x="0" y="1287"/>
                    <a:pt x="167" y="1429"/>
                    <a:pt x="334" y="1429"/>
                  </a:cubicBezTo>
                  <a:lnTo>
                    <a:pt x="405" y="1429"/>
                  </a:lnTo>
                  <a:cubicBezTo>
                    <a:pt x="596" y="1429"/>
                    <a:pt x="738" y="1287"/>
                    <a:pt x="738" y="1096"/>
                  </a:cubicBezTo>
                  <a:lnTo>
                    <a:pt x="73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97"/>
            <p:cNvSpPr/>
            <p:nvPr/>
          </p:nvSpPr>
          <p:spPr>
            <a:xfrm>
              <a:off x="5032450" y="1922400"/>
              <a:ext cx="24054" cy="46547"/>
            </a:xfrm>
            <a:custGeom>
              <a:avLst/>
              <a:gdLst/>
              <a:ahLst/>
              <a:cxnLst/>
              <a:rect l="l" t="t" r="r" b="b"/>
              <a:pathLst>
                <a:path w="739" h="1430" extrusionOk="0">
                  <a:moveTo>
                    <a:pt x="0" y="1"/>
                  </a:moveTo>
                  <a:lnTo>
                    <a:pt x="0" y="1096"/>
                  </a:lnTo>
                  <a:cubicBezTo>
                    <a:pt x="0" y="1287"/>
                    <a:pt x="167" y="1429"/>
                    <a:pt x="334" y="1429"/>
                  </a:cubicBezTo>
                  <a:lnTo>
                    <a:pt x="405" y="1429"/>
                  </a:lnTo>
                  <a:cubicBezTo>
                    <a:pt x="596" y="1429"/>
                    <a:pt x="739" y="1287"/>
                    <a:pt x="739" y="1096"/>
                  </a:cubicBezTo>
                  <a:lnTo>
                    <a:pt x="73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97"/>
            <p:cNvSpPr/>
            <p:nvPr/>
          </p:nvSpPr>
          <p:spPr>
            <a:xfrm>
              <a:off x="4937108" y="2191400"/>
              <a:ext cx="24054" cy="24054"/>
            </a:xfrm>
            <a:custGeom>
              <a:avLst/>
              <a:gdLst/>
              <a:ahLst/>
              <a:cxnLst/>
              <a:rect l="l" t="t" r="r" b="b"/>
              <a:pathLst>
                <a:path w="739" h="739" extrusionOk="0">
                  <a:moveTo>
                    <a:pt x="0" y="0"/>
                  </a:moveTo>
                  <a:lnTo>
                    <a:pt x="0" y="738"/>
                  </a:lnTo>
                  <a:lnTo>
                    <a:pt x="738" y="738"/>
                  </a:lnTo>
                  <a:lnTo>
                    <a:pt x="7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97"/>
            <p:cNvSpPr/>
            <p:nvPr/>
          </p:nvSpPr>
          <p:spPr>
            <a:xfrm>
              <a:off x="5027795" y="2101462"/>
              <a:ext cx="23273" cy="24054"/>
            </a:xfrm>
            <a:custGeom>
              <a:avLst/>
              <a:gdLst/>
              <a:ahLst/>
              <a:cxnLst/>
              <a:rect l="l" t="t" r="r" b="b"/>
              <a:pathLst>
                <a:path w="715" h="739" extrusionOk="0">
                  <a:moveTo>
                    <a:pt x="0" y="1"/>
                  </a:moveTo>
                  <a:lnTo>
                    <a:pt x="0" y="739"/>
                  </a:lnTo>
                  <a:lnTo>
                    <a:pt x="715" y="739"/>
                  </a:lnTo>
                  <a:lnTo>
                    <a:pt x="7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97"/>
            <p:cNvSpPr/>
            <p:nvPr/>
          </p:nvSpPr>
          <p:spPr>
            <a:xfrm>
              <a:off x="5027795" y="2191400"/>
              <a:ext cx="23273" cy="24054"/>
            </a:xfrm>
            <a:custGeom>
              <a:avLst/>
              <a:gdLst/>
              <a:ahLst/>
              <a:cxnLst/>
              <a:rect l="l" t="t" r="r" b="b"/>
              <a:pathLst>
                <a:path w="715" h="739" extrusionOk="0">
                  <a:moveTo>
                    <a:pt x="0" y="0"/>
                  </a:moveTo>
                  <a:lnTo>
                    <a:pt x="0" y="738"/>
                  </a:lnTo>
                  <a:lnTo>
                    <a:pt x="715" y="738"/>
                  </a:lnTo>
                  <a:lnTo>
                    <a:pt x="71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97"/>
            <p:cNvSpPr/>
            <p:nvPr/>
          </p:nvSpPr>
          <p:spPr>
            <a:xfrm>
              <a:off x="4937108" y="2101462"/>
              <a:ext cx="24054" cy="24054"/>
            </a:xfrm>
            <a:custGeom>
              <a:avLst/>
              <a:gdLst/>
              <a:ahLst/>
              <a:cxnLst/>
              <a:rect l="l" t="t" r="r" b="b"/>
              <a:pathLst>
                <a:path w="739" h="739" extrusionOk="0">
                  <a:moveTo>
                    <a:pt x="0" y="1"/>
                  </a:moveTo>
                  <a:lnTo>
                    <a:pt x="0" y="739"/>
                  </a:lnTo>
                  <a:lnTo>
                    <a:pt x="738" y="739"/>
                  </a:lnTo>
                  <a:lnTo>
                    <a:pt x="73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9" name="Google Shape;12029;p97"/>
          <p:cNvGrpSpPr/>
          <p:nvPr/>
        </p:nvGrpSpPr>
        <p:grpSpPr>
          <a:xfrm>
            <a:off x="4063736" y="1768643"/>
            <a:ext cx="261149" cy="349778"/>
            <a:chOff x="4065003" y="1922400"/>
            <a:chExt cx="260498" cy="348871"/>
          </a:xfrm>
        </p:grpSpPr>
        <p:sp>
          <p:nvSpPr>
            <p:cNvPr id="12030" name="Google Shape;12030;p97"/>
            <p:cNvSpPr/>
            <p:nvPr/>
          </p:nvSpPr>
          <p:spPr>
            <a:xfrm>
              <a:off x="4065003" y="1922400"/>
              <a:ext cx="75223" cy="76004"/>
            </a:xfrm>
            <a:custGeom>
              <a:avLst/>
              <a:gdLst/>
              <a:ahLst/>
              <a:cxnLst/>
              <a:rect l="l" t="t" r="r" b="b"/>
              <a:pathLst>
                <a:path w="2311" h="2335" extrusionOk="0">
                  <a:moveTo>
                    <a:pt x="2311" y="1"/>
                  </a:moveTo>
                  <a:lnTo>
                    <a:pt x="1" y="2334"/>
                  </a:lnTo>
                  <a:lnTo>
                    <a:pt x="2311" y="2334"/>
                  </a:lnTo>
                  <a:lnTo>
                    <a:pt x="231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97"/>
            <p:cNvSpPr/>
            <p:nvPr/>
          </p:nvSpPr>
          <p:spPr>
            <a:xfrm>
              <a:off x="4065003" y="1922400"/>
              <a:ext cx="260498" cy="348871"/>
            </a:xfrm>
            <a:custGeom>
              <a:avLst/>
              <a:gdLst/>
              <a:ahLst/>
              <a:cxnLst/>
              <a:rect l="l" t="t" r="r" b="b"/>
              <a:pathLst>
                <a:path w="8003" h="10718" extrusionOk="0">
                  <a:moveTo>
                    <a:pt x="4311" y="3739"/>
                  </a:moveTo>
                  <a:lnTo>
                    <a:pt x="4311" y="6526"/>
                  </a:lnTo>
                  <a:lnTo>
                    <a:pt x="5240" y="5621"/>
                  </a:lnTo>
                  <a:lnTo>
                    <a:pt x="5693" y="6049"/>
                  </a:lnTo>
                  <a:lnTo>
                    <a:pt x="4002" y="7740"/>
                  </a:lnTo>
                  <a:lnTo>
                    <a:pt x="2335" y="6073"/>
                  </a:lnTo>
                  <a:lnTo>
                    <a:pt x="2787" y="5621"/>
                  </a:lnTo>
                  <a:lnTo>
                    <a:pt x="3692" y="6526"/>
                  </a:lnTo>
                  <a:lnTo>
                    <a:pt x="3692" y="3739"/>
                  </a:lnTo>
                  <a:close/>
                  <a:moveTo>
                    <a:pt x="6312" y="7740"/>
                  </a:moveTo>
                  <a:lnTo>
                    <a:pt x="6312" y="9169"/>
                  </a:lnTo>
                  <a:lnTo>
                    <a:pt x="1668" y="9169"/>
                  </a:lnTo>
                  <a:lnTo>
                    <a:pt x="1668" y="7740"/>
                  </a:lnTo>
                  <a:lnTo>
                    <a:pt x="2287" y="7740"/>
                  </a:lnTo>
                  <a:lnTo>
                    <a:pt x="2287" y="8526"/>
                  </a:lnTo>
                  <a:lnTo>
                    <a:pt x="5693" y="8526"/>
                  </a:lnTo>
                  <a:lnTo>
                    <a:pt x="5693" y="7740"/>
                  </a:lnTo>
                  <a:close/>
                  <a:moveTo>
                    <a:pt x="2954" y="1"/>
                  </a:moveTo>
                  <a:lnTo>
                    <a:pt x="2954" y="2954"/>
                  </a:lnTo>
                  <a:lnTo>
                    <a:pt x="1" y="2954"/>
                  </a:lnTo>
                  <a:lnTo>
                    <a:pt x="1" y="10717"/>
                  </a:lnTo>
                  <a:lnTo>
                    <a:pt x="8003" y="10717"/>
                  </a:lnTo>
                  <a:lnTo>
                    <a:pt x="800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2" name="Google Shape;12032;p97"/>
          <p:cNvGrpSpPr/>
          <p:nvPr/>
        </p:nvGrpSpPr>
        <p:grpSpPr>
          <a:xfrm>
            <a:off x="2508740" y="1781077"/>
            <a:ext cx="349710" cy="325661"/>
            <a:chOff x="2513885" y="1934802"/>
            <a:chExt cx="348838" cy="324816"/>
          </a:xfrm>
        </p:grpSpPr>
        <p:sp>
          <p:nvSpPr>
            <p:cNvPr id="12033" name="Google Shape;12033;p97"/>
            <p:cNvSpPr/>
            <p:nvPr/>
          </p:nvSpPr>
          <p:spPr>
            <a:xfrm>
              <a:off x="2669674" y="2065038"/>
              <a:ext cx="35707" cy="61259"/>
            </a:xfrm>
            <a:custGeom>
              <a:avLst/>
              <a:gdLst/>
              <a:ahLst/>
              <a:cxnLst/>
              <a:rect l="l" t="t" r="r" b="b"/>
              <a:pathLst>
                <a:path w="1097" h="1882" extrusionOk="0">
                  <a:moveTo>
                    <a:pt x="549" y="0"/>
                  </a:moveTo>
                  <a:cubicBezTo>
                    <a:pt x="525" y="0"/>
                    <a:pt x="382" y="120"/>
                    <a:pt x="215" y="572"/>
                  </a:cubicBezTo>
                  <a:cubicBezTo>
                    <a:pt x="96" y="1001"/>
                    <a:pt x="25" y="1429"/>
                    <a:pt x="1" y="1882"/>
                  </a:cubicBezTo>
                  <a:lnTo>
                    <a:pt x="1096" y="1882"/>
                  </a:lnTo>
                  <a:cubicBezTo>
                    <a:pt x="1096" y="1429"/>
                    <a:pt x="1025" y="1001"/>
                    <a:pt x="882" y="572"/>
                  </a:cubicBezTo>
                  <a:cubicBezTo>
                    <a:pt x="739" y="120"/>
                    <a:pt x="596"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97"/>
            <p:cNvSpPr/>
            <p:nvPr/>
          </p:nvSpPr>
          <p:spPr>
            <a:xfrm>
              <a:off x="2669674" y="2146415"/>
              <a:ext cx="35707" cy="62073"/>
            </a:xfrm>
            <a:custGeom>
              <a:avLst/>
              <a:gdLst/>
              <a:ahLst/>
              <a:cxnLst/>
              <a:rect l="l" t="t" r="r" b="b"/>
              <a:pathLst>
                <a:path w="1097" h="1907" extrusionOk="0">
                  <a:moveTo>
                    <a:pt x="1" y="1"/>
                  </a:moveTo>
                  <a:cubicBezTo>
                    <a:pt x="25" y="453"/>
                    <a:pt x="96" y="906"/>
                    <a:pt x="215" y="1335"/>
                  </a:cubicBezTo>
                  <a:cubicBezTo>
                    <a:pt x="382" y="1763"/>
                    <a:pt x="525" y="1882"/>
                    <a:pt x="549" y="1906"/>
                  </a:cubicBezTo>
                  <a:cubicBezTo>
                    <a:pt x="596" y="1906"/>
                    <a:pt x="739" y="1763"/>
                    <a:pt x="882" y="1335"/>
                  </a:cubicBezTo>
                  <a:cubicBezTo>
                    <a:pt x="1025" y="906"/>
                    <a:pt x="1096" y="453"/>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97"/>
            <p:cNvSpPr/>
            <p:nvPr/>
          </p:nvSpPr>
          <p:spPr>
            <a:xfrm>
              <a:off x="2715408" y="2071222"/>
              <a:ext cx="42673" cy="55075"/>
            </a:xfrm>
            <a:custGeom>
              <a:avLst/>
              <a:gdLst/>
              <a:ahLst/>
              <a:cxnLst/>
              <a:rect l="l" t="t" r="r" b="b"/>
              <a:pathLst>
                <a:path w="1311" h="1692" extrusionOk="0">
                  <a:moveTo>
                    <a:pt x="1" y="1"/>
                  </a:moveTo>
                  <a:lnTo>
                    <a:pt x="1" y="1"/>
                  </a:lnTo>
                  <a:cubicBezTo>
                    <a:pt x="215" y="549"/>
                    <a:pt x="310" y="1120"/>
                    <a:pt x="334" y="1692"/>
                  </a:cubicBezTo>
                  <a:lnTo>
                    <a:pt x="1311" y="1692"/>
                  </a:lnTo>
                  <a:cubicBezTo>
                    <a:pt x="1215" y="930"/>
                    <a:pt x="715" y="287"/>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97"/>
            <p:cNvSpPr/>
            <p:nvPr/>
          </p:nvSpPr>
          <p:spPr>
            <a:xfrm>
              <a:off x="2677421" y="1949547"/>
              <a:ext cx="162066" cy="41892"/>
            </a:xfrm>
            <a:custGeom>
              <a:avLst/>
              <a:gdLst/>
              <a:ahLst/>
              <a:cxnLst/>
              <a:rect l="l" t="t" r="r" b="b"/>
              <a:pathLst>
                <a:path w="4979" h="1287" extrusionOk="0">
                  <a:moveTo>
                    <a:pt x="1" y="0"/>
                  </a:moveTo>
                  <a:lnTo>
                    <a:pt x="739" y="1286"/>
                  </a:lnTo>
                  <a:lnTo>
                    <a:pt x="4978" y="1286"/>
                  </a:lnTo>
                  <a:lnTo>
                    <a:pt x="497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97"/>
            <p:cNvSpPr/>
            <p:nvPr/>
          </p:nvSpPr>
          <p:spPr>
            <a:xfrm>
              <a:off x="2616974" y="2071222"/>
              <a:ext cx="42673" cy="55075"/>
            </a:xfrm>
            <a:custGeom>
              <a:avLst/>
              <a:gdLst/>
              <a:ahLst/>
              <a:cxnLst/>
              <a:rect l="l" t="t" r="r" b="b"/>
              <a:pathLst>
                <a:path w="1311" h="1692" extrusionOk="0">
                  <a:moveTo>
                    <a:pt x="1310" y="1"/>
                  </a:moveTo>
                  <a:lnTo>
                    <a:pt x="1310" y="1"/>
                  </a:lnTo>
                  <a:cubicBezTo>
                    <a:pt x="620" y="287"/>
                    <a:pt x="119" y="930"/>
                    <a:pt x="0" y="1692"/>
                  </a:cubicBezTo>
                  <a:lnTo>
                    <a:pt x="1001" y="1692"/>
                  </a:lnTo>
                  <a:cubicBezTo>
                    <a:pt x="1001" y="1120"/>
                    <a:pt x="1120" y="549"/>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97"/>
            <p:cNvSpPr/>
            <p:nvPr/>
          </p:nvSpPr>
          <p:spPr>
            <a:xfrm>
              <a:off x="2616974" y="2146415"/>
              <a:ext cx="42673" cy="55856"/>
            </a:xfrm>
            <a:custGeom>
              <a:avLst/>
              <a:gdLst/>
              <a:ahLst/>
              <a:cxnLst/>
              <a:rect l="l" t="t" r="r" b="b"/>
              <a:pathLst>
                <a:path w="1311" h="1716" extrusionOk="0">
                  <a:moveTo>
                    <a:pt x="0" y="1"/>
                  </a:moveTo>
                  <a:cubicBezTo>
                    <a:pt x="119" y="763"/>
                    <a:pt x="620" y="1406"/>
                    <a:pt x="1310" y="1716"/>
                  </a:cubicBezTo>
                  <a:cubicBezTo>
                    <a:pt x="1120" y="1168"/>
                    <a:pt x="1001" y="596"/>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97"/>
            <p:cNvSpPr/>
            <p:nvPr/>
          </p:nvSpPr>
          <p:spPr>
            <a:xfrm>
              <a:off x="2513885" y="1934802"/>
              <a:ext cx="348838" cy="324816"/>
            </a:xfrm>
            <a:custGeom>
              <a:avLst/>
              <a:gdLst/>
              <a:ahLst/>
              <a:cxnLst/>
              <a:rect l="l" t="t" r="r" b="b"/>
              <a:pathLst>
                <a:path w="10717" h="9979" extrusionOk="0">
                  <a:moveTo>
                    <a:pt x="5315" y="3371"/>
                  </a:moveTo>
                  <a:cubicBezTo>
                    <a:pt x="6767" y="3371"/>
                    <a:pt x="8168" y="4497"/>
                    <a:pt x="8168" y="6192"/>
                  </a:cubicBezTo>
                  <a:cubicBezTo>
                    <a:pt x="8168" y="7740"/>
                    <a:pt x="6906" y="9002"/>
                    <a:pt x="5335" y="9002"/>
                  </a:cubicBezTo>
                  <a:cubicBezTo>
                    <a:pt x="2834" y="9002"/>
                    <a:pt x="1572" y="5978"/>
                    <a:pt x="3358" y="4192"/>
                  </a:cubicBezTo>
                  <a:cubicBezTo>
                    <a:pt x="3925" y="3625"/>
                    <a:pt x="4626" y="3371"/>
                    <a:pt x="5315" y="3371"/>
                  </a:cubicBezTo>
                  <a:close/>
                  <a:moveTo>
                    <a:pt x="0" y="1"/>
                  </a:moveTo>
                  <a:lnTo>
                    <a:pt x="0" y="9979"/>
                  </a:lnTo>
                  <a:lnTo>
                    <a:pt x="10717" y="9979"/>
                  </a:lnTo>
                  <a:lnTo>
                    <a:pt x="10717" y="2382"/>
                  </a:lnTo>
                  <a:lnTo>
                    <a:pt x="5406" y="2382"/>
                  </a:lnTo>
                  <a:lnTo>
                    <a:pt x="40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97"/>
            <p:cNvSpPr/>
            <p:nvPr/>
          </p:nvSpPr>
          <p:spPr>
            <a:xfrm>
              <a:off x="2715408" y="2146415"/>
              <a:ext cx="42673" cy="55856"/>
            </a:xfrm>
            <a:custGeom>
              <a:avLst/>
              <a:gdLst/>
              <a:ahLst/>
              <a:cxnLst/>
              <a:rect l="l" t="t" r="r" b="b"/>
              <a:pathLst>
                <a:path w="1311" h="1716" extrusionOk="0">
                  <a:moveTo>
                    <a:pt x="334" y="1"/>
                  </a:moveTo>
                  <a:cubicBezTo>
                    <a:pt x="310" y="596"/>
                    <a:pt x="215" y="1168"/>
                    <a:pt x="1" y="1716"/>
                  </a:cubicBezTo>
                  <a:cubicBezTo>
                    <a:pt x="715" y="1406"/>
                    <a:pt x="1215" y="763"/>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1" name="Google Shape;12041;p97"/>
          <p:cNvGrpSpPr/>
          <p:nvPr/>
        </p:nvGrpSpPr>
        <p:grpSpPr>
          <a:xfrm>
            <a:off x="1752584" y="1784178"/>
            <a:ext cx="349743" cy="318684"/>
            <a:chOff x="1759614" y="1937894"/>
            <a:chExt cx="348871" cy="317857"/>
          </a:xfrm>
        </p:grpSpPr>
        <p:sp>
          <p:nvSpPr>
            <p:cNvPr id="12042" name="Google Shape;12042;p97"/>
            <p:cNvSpPr/>
            <p:nvPr/>
          </p:nvSpPr>
          <p:spPr>
            <a:xfrm>
              <a:off x="1844898" y="1937894"/>
              <a:ext cx="179090" cy="251188"/>
            </a:xfrm>
            <a:custGeom>
              <a:avLst/>
              <a:gdLst/>
              <a:ahLst/>
              <a:cxnLst/>
              <a:rect l="l" t="t" r="r" b="b"/>
              <a:pathLst>
                <a:path w="5502" h="7717" extrusionOk="0">
                  <a:moveTo>
                    <a:pt x="1858" y="2525"/>
                  </a:moveTo>
                  <a:lnTo>
                    <a:pt x="2310" y="2954"/>
                  </a:lnTo>
                  <a:lnTo>
                    <a:pt x="1286" y="4026"/>
                  </a:lnTo>
                  <a:lnTo>
                    <a:pt x="524" y="3311"/>
                  </a:lnTo>
                  <a:lnTo>
                    <a:pt x="953" y="2859"/>
                  </a:lnTo>
                  <a:lnTo>
                    <a:pt x="1262" y="3144"/>
                  </a:lnTo>
                  <a:lnTo>
                    <a:pt x="1858" y="2525"/>
                  </a:lnTo>
                  <a:close/>
                  <a:moveTo>
                    <a:pt x="4811" y="3406"/>
                  </a:moveTo>
                  <a:lnTo>
                    <a:pt x="4811" y="4026"/>
                  </a:lnTo>
                  <a:lnTo>
                    <a:pt x="2667" y="4026"/>
                  </a:lnTo>
                  <a:lnTo>
                    <a:pt x="2667" y="3406"/>
                  </a:lnTo>
                  <a:close/>
                  <a:moveTo>
                    <a:pt x="1739" y="4692"/>
                  </a:moveTo>
                  <a:lnTo>
                    <a:pt x="1739" y="5312"/>
                  </a:lnTo>
                  <a:lnTo>
                    <a:pt x="1096" y="5312"/>
                  </a:lnTo>
                  <a:lnTo>
                    <a:pt x="1096" y="4692"/>
                  </a:lnTo>
                  <a:close/>
                  <a:moveTo>
                    <a:pt x="4811" y="4692"/>
                  </a:moveTo>
                  <a:lnTo>
                    <a:pt x="4811" y="5312"/>
                  </a:lnTo>
                  <a:lnTo>
                    <a:pt x="2667" y="5312"/>
                  </a:lnTo>
                  <a:lnTo>
                    <a:pt x="2667" y="4692"/>
                  </a:lnTo>
                  <a:close/>
                  <a:moveTo>
                    <a:pt x="1739" y="5954"/>
                  </a:moveTo>
                  <a:lnTo>
                    <a:pt x="1739" y="6597"/>
                  </a:lnTo>
                  <a:lnTo>
                    <a:pt x="1096" y="6597"/>
                  </a:lnTo>
                  <a:lnTo>
                    <a:pt x="1096" y="5954"/>
                  </a:lnTo>
                  <a:close/>
                  <a:moveTo>
                    <a:pt x="4811" y="5954"/>
                  </a:moveTo>
                  <a:lnTo>
                    <a:pt x="4811" y="6597"/>
                  </a:lnTo>
                  <a:lnTo>
                    <a:pt x="2667" y="6597"/>
                  </a:lnTo>
                  <a:lnTo>
                    <a:pt x="2667" y="5954"/>
                  </a:lnTo>
                  <a:close/>
                  <a:moveTo>
                    <a:pt x="1953" y="1"/>
                  </a:moveTo>
                  <a:lnTo>
                    <a:pt x="1953" y="1954"/>
                  </a:lnTo>
                  <a:lnTo>
                    <a:pt x="0" y="1954"/>
                  </a:lnTo>
                  <a:lnTo>
                    <a:pt x="0" y="7717"/>
                  </a:lnTo>
                  <a:lnTo>
                    <a:pt x="5501" y="7717"/>
                  </a:lnTo>
                  <a:lnTo>
                    <a:pt x="550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97"/>
            <p:cNvSpPr/>
            <p:nvPr/>
          </p:nvSpPr>
          <p:spPr>
            <a:xfrm>
              <a:off x="1853426" y="1946422"/>
              <a:ext cx="34894" cy="34145"/>
            </a:xfrm>
            <a:custGeom>
              <a:avLst/>
              <a:gdLst/>
              <a:ahLst/>
              <a:cxnLst/>
              <a:rect l="l" t="t" r="r" b="b"/>
              <a:pathLst>
                <a:path w="1072" h="1049" extrusionOk="0">
                  <a:moveTo>
                    <a:pt x="1072" y="1"/>
                  </a:moveTo>
                  <a:lnTo>
                    <a:pt x="0" y="1049"/>
                  </a:lnTo>
                  <a:lnTo>
                    <a:pt x="1072" y="1049"/>
                  </a:lnTo>
                  <a:lnTo>
                    <a:pt x="107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97"/>
            <p:cNvSpPr/>
            <p:nvPr/>
          </p:nvSpPr>
          <p:spPr>
            <a:xfrm>
              <a:off x="2044110" y="2012338"/>
              <a:ext cx="43454" cy="176747"/>
            </a:xfrm>
            <a:custGeom>
              <a:avLst/>
              <a:gdLst/>
              <a:ahLst/>
              <a:cxnLst/>
              <a:rect l="l" t="t" r="r" b="b"/>
              <a:pathLst>
                <a:path w="1335" h="5430" extrusionOk="0">
                  <a:moveTo>
                    <a:pt x="1" y="0"/>
                  </a:moveTo>
                  <a:lnTo>
                    <a:pt x="1" y="5430"/>
                  </a:lnTo>
                  <a:lnTo>
                    <a:pt x="1334" y="5430"/>
                  </a:lnTo>
                  <a:lnTo>
                    <a:pt x="13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97"/>
            <p:cNvSpPr/>
            <p:nvPr/>
          </p:nvSpPr>
          <p:spPr>
            <a:xfrm>
              <a:off x="1780545" y="2012338"/>
              <a:ext cx="44235" cy="176747"/>
            </a:xfrm>
            <a:custGeom>
              <a:avLst/>
              <a:gdLst/>
              <a:ahLst/>
              <a:cxnLst/>
              <a:rect l="l" t="t" r="r" b="b"/>
              <a:pathLst>
                <a:path w="1359" h="5430" extrusionOk="0">
                  <a:moveTo>
                    <a:pt x="1" y="0"/>
                  </a:moveTo>
                  <a:lnTo>
                    <a:pt x="1" y="5430"/>
                  </a:lnTo>
                  <a:lnTo>
                    <a:pt x="1358" y="5430"/>
                  </a:lnTo>
                  <a:lnTo>
                    <a:pt x="13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97"/>
            <p:cNvSpPr/>
            <p:nvPr/>
          </p:nvSpPr>
          <p:spPr>
            <a:xfrm>
              <a:off x="1759614" y="2209205"/>
              <a:ext cx="348871" cy="46547"/>
            </a:xfrm>
            <a:custGeom>
              <a:avLst/>
              <a:gdLst/>
              <a:ahLst/>
              <a:cxnLst/>
              <a:rect l="l" t="t" r="r" b="b"/>
              <a:pathLst>
                <a:path w="10718" h="1430" extrusionOk="0">
                  <a:moveTo>
                    <a:pt x="1" y="1"/>
                  </a:moveTo>
                  <a:lnTo>
                    <a:pt x="1" y="406"/>
                  </a:lnTo>
                  <a:cubicBezTo>
                    <a:pt x="1" y="977"/>
                    <a:pt x="477" y="1430"/>
                    <a:pt x="1025" y="1430"/>
                  </a:cubicBezTo>
                  <a:lnTo>
                    <a:pt x="9693" y="1430"/>
                  </a:lnTo>
                  <a:cubicBezTo>
                    <a:pt x="10265" y="1430"/>
                    <a:pt x="10717" y="977"/>
                    <a:pt x="10717" y="406"/>
                  </a:cubicBezTo>
                  <a:lnTo>
                    <a:pt x="1071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7" name="Google Shape;12047;p97"/>
          <p:cNvGrpSpPr/>
          <p:nvPr/>
        </p:nvGrpSpPr>
        <p:grpSpPr>
          <a:xfrm>
            <a:off x="1052392" y="1768643"/>
            <a:ext cx="240167" cy="349785"/>
            <a:chOff x="1061169" y="1922400"/>
            <a:chExt cx="239568" cy="348878"/>
          </a:xfrm>
        </p:grpSpPr>
        <p:sp>
          <p:nvSpPr>
            <p:cNvPr id="12048" name="Google Shape;12048;p97"/>
            <p:cNvSpPr/>
            <p:nvPr/>
          </p:nvSpPr>
          <p:spPr>
            <a:xfrm>
              <a:off x="1159635" y="2002247"/>
              <a:ext cx="31801" cy="36456"/>
            </a:xfrm>
            <a:custGeom>
              <a:avLst/>
              <a:gdLst/>
              <a:ahLst/>
              <a:cxnLst/>
              <a:rect l="l" t="t" r="r" b="b"/>
              <a:pathLst>
                <a:path w="977" h="1120" extrusionOk="0">
                  <a:moveTo>
                    <a:pt x="0" y="1"/>
                  </a:moveTo>
                  <a:lnTo>
                    <a:pt x="0" y="1120"/>
                  </a:lnTo>
                  <a:lnTo>
                    <a:pt x="977" y="548"/>
                  </a:ln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97"/>
            <p:cNvSpPr/>
            <p:nvPr/>
          </p:nvSpPr>
          <p:spPr>
            <a:xfrm>
              <a:off x="1061169" y="1922400"/>
              <a:ext cx="239568" cy="265901"/>
            </a:xfrm>
            <a:custGeom>
              <a:avLst/>
              <a:gdLst/>
              <a:ahLst/>
              <a:cxnLst/>
              <a:rect l="l" t="t" r="r" b="b"/>
              <a:pathLst>
                <a:path w="7360" h="8169" extrusionOk="0">
                  <a:moveTo>
                    <a:pt x="2406" y="1358"/>
                  </a:moveTo>
                  <a:lnTo>
                    <a:pt x="5264" y="3025"/>
                  </a:lnTo>
                  <a:lnTo>
                    <a:pt x="2406" y="4668"/>
                  </a:lnTo>
                  <a:lnTo>
                    <a:pt x="2406" y="1358"/>
                  </a:lnTo>
                  <a:close/>
                  <a:moveTo>
                    <a:pt x="5573" y="5335"/>
                  </a:moveTo>
                  <a:lnTo>
                    <a:pt x="5573" y="5954"/>
                  </a:lnTo>
                  <a:lnTo>
                    <a:pt x="1763" y="5954"/>
                  </a:lnTo>
                  <a:lnTo>
                    <a:pt x="1763" y="5335"/>
                  </a:lnTo>
                  <a:close/>
                  <a:moveTo>
                    <a:pt x="5573" y="6645"/>
                  </a:moveTo>
                  <a:lnTo>
                    <a:pt x="5573" y="7264"/>
                  </a:lnTo>
                  <a:lnTo>
                    <a:pt x="1763" y="7264"/>
                  </a:lnTo>
                  <a:lnTo>
                    <a:pt x="1763" y="6645"/>
                  </a:lnTo>
                  <a:close/>
                  <a:moveTo>
                    <a:pt x="1" y="1"/>
                  </a:moveTo>
                  <a:lnTo>
                    <a:pt x="1" y="8169"/>
                  </a:lnTo>
                  <a:lnTo>
                    <a:pt x="7359" y="8169"/>
                  </a:lnTo>
                  <a:lnTo>
                    <a:pt x="73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97"/>
            <p:cNvSpPr/>
            <p:nvPr/>
          </p:nvSpPr>
          <p:spPr>
            <a:xfrm>
              <a:off x="1061169" y="2208456"/>
              <a:ext cx="239568" cy="62822"/>
            </a:xfrm>
            <a:custGeom>
              <a:avLst/>
              <a:gdLst/>
              <a:ahLst/>
              <a:cxnLst/>
              <a:rect l="l" t="t" r="r" b="b"/>
              <a:pathLst>
                <a:path w="7360" h="1930" extrusionOk="0">
                  <a:moveTo>
                    <a:pt x="4002" y="643"/>
                  </a:moveTo>
                  <a:lnTo>
                    <a:pt x="3978" y="1286"/>
                  </a:lnTo>
                  <a:lnTo>
                    <a:pt x="3382" y="1286"/>
                  </a:lnTo>
                  <a:lnTo>
                    <a:pt x="3382" y="643"/>
                  </a:lnTo>
                  <a:close/>
                  <a:moveTo>
                    <a:pt x="1" y="0"/>
                  </a:moveTo>
                  <a:lnTo>
                    <a:pt x="1" y="1929"/>
                  </a:lnTo>
                  <a:lnTo>
                    <a:pt x="7359" y="1929"/>
                  </a:lnTo>
                  <a:lnTo>
                    <a:pt x="73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1" name="Google Shape;12051;p97"/>
          <p:cNvGrpSpPr/>
          <p:nvPr/>
        </p:nvGrpSpPr>
        <p:grpSpPr>
          <a:xfrm>
            <a:off x="3262547" y="2914996"/>
            <a:ext cx="348927" cy="293026"/>
            <a:chOff x="3265812" y="3065780"/>
            <a:chExt cx="348057" cy="292266"/>
          </a:xfrm>
        </p:grpSpPr>
        <p:sp>
          <p:nvSpPr>
            <p:cNvPr id="12052" name="Google Shape;12052;p97"/>
            <p:cNvSpPr/>
            <p:nvPr/>
          </p:nvSpPr>
          <p:spPr>
            <a:xfrm>
              <a:off x="3327040" y="3127040"/>
              <a:ext cx="225604" cy="126359"/>
            </a:xfrm>
            <a:custGeom>
              <a:avLst/>
              <a:gdLst/>
              <a:ahLst/>
              <a:cxnLst/>
              <a:rect l="l" t="t" r="r" b="b"/>
              <a:pathLst>
                <a:path w="6931" h="3882" extrusionOk="0">
                  <a:moveTo>
                    <a:pt x="4763" y="595"/>
                  </a:moveTo>
                  <a:cubicBezTo>
                    <a:pt x="5263" y="595"/>
                    <a:pt x="5692" y="1000"/>
                    <a:pt x="5692" y="1524"/>
                  </a:cubicBezTo>
                  <a:lnTo>
                    <a:pt x="5692" y="2405"/>
                  </a:lnTo>
                  <a:cubicBezTo>
                    <a:pt x="5692" y="2905"/>
                    <a:pt x="5263" y="3310"/>
                    <a:pt x="4763" y="3310"/>
                  </a:cubicBezTo>
                  <a:lnTo>
                    <a:pt x="3763" y="3310"/>
                  </a:lnTo>
                  <a:lnTo>
                    <a:pt x="3763" y="595"/>
                  </a:lnTo>
                  <a:close/>
                  <a:moveTo>
                    <a:pt x="3168" y="595"/>
                  </a:moveTo>
                  <a:lnTo>
                    <a:pt x="3168" y="3310"/>
                  </a:lnTo>
                  <a:lnTo>
                    <a:pt x="2549" y="3310"/>
                  </a:lnTo>
                  <a:lnTo>
                    <a:pt x="2549" y="2286"/>
                  </a:lnTo>
                  <a:lnTo>
                    <a:pt x="1882" y="2286"/>
                  </a:lnTo>
                  <a:lnTo>
                    <a:pt x="1882" y="3334"/>
                  </a:lnTo>
                  <a:lnTo>
                    <a:pt x="1239" y="3334"/>
                  </a:lnTo>
                  <a:lnTo>
                    <a:pt x="1239" y="595"/>
                  </a:lnTo>
                  <a:lnTo>
                    <a:pt x="1882" y="595"/>
                  </a:lnTo>
                  <a:lnTo>
                    <a:pt x="1882" y="1667"/>
                  </a:lnTo>
                  <a:lnTo>
                    <a:pt x="2549" y="1667"/>
                  </a:lnTo>
                  <a:lnTo>
                    <a:pt x="2549" y="595"/>
                  </a:lnTo>
                  <a:close/>
                  <a:moveTo>
                    <a:pt x="0" y="0"/>
                  </a:moveTo>
                  <a:lnTo>
                    <a:pt x="0" y="3882"/>
                  </a:lnTo>
                  <a:lnTo>
                    <a:pt x="6931" y="3882"/>
                  </a:lnTo>
                  <a:lnTo>
                    <a:pt x="693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97"/>
            <p:cNvSpPr/>
            <p:nvPr/>
          </p:nvSpPr>
          <p:spPr>
            <a:xfrm>
              <a:off x="3265812" y="3065780"/>
              <a:ext cx="348057" cy="292266"/>
            </a:xfrm>
            <a:custGeom>
              <a:avLst/>
              <a:gdLst/>
              <a:ahLst/>
              <a:cxnLst/>
              <a:rect l="l" t="t" r="r" b="b"/>
              <a:pathLst>
                <a:path w="10693" h="8979" extrusionOk="0">
                  <a:moveTo>
                    <a:pt x="9454" y="1239"/>
                  </a:moveTo>
                  <a:lnTo>
                    <a:pt x="9454" y="6407"/>
                  </a:lnTo>
                  <a:lnTo>
                    <a:pt x="1238" y="6407"/>
                  </a:lnTo>
                  <a:lnTo>
                    <a:pt x="1238" y="1239"/>
                  </a:lnTo>
                  <a:close/>
                  <a:moveTo>
                    <a:pt x="0" y="1"/>
                  </a:moveTo>
                  <a:lnTo>
                    <a:pt x="0" y="7645"/>
                  </a:lnTo>
                  <a:lnTo>
                    <a:pt x="3358" y="7645"/>
                  </a:lnTo>
                  <a:lnTo>
                    <a:pt x="3358" y="8979"/>
                  </a:lnTo>
                  <a:lnTo>
                    <a:pt x="7359" y="8979"/>
                  </a:lnTo>
                  <a:lnTo>
                    <a:pt x="7359" y="7645"/>
                  </a:lnTo>
                  <a:lnTo>
                    <a:pt x="10693" y="7645"/>
                  </a:lnTo>
                  <a:lnTo>
                    <a:pt x="1069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97"/>
            <p:cNvSpPr/>
            <p:nvPr/>
          </p:nvSpPr>
          <p:spPr>
            <a:xfrm>
              <a:off x="3469679" y="3166557"/>
              <a:ext cx="21743" cy="48109"/>
            </a:xfrm>
            <a:custGeom>
              <a:avLst/>
              <a:gdLst/>
              <a:ahLst/>
              <a:cxnLst/>
              <a:rect l="l" t="t" r="r" b="b"/>
              <a:pathLst>
                <a:path w="668" h="1478" extrusionOk="0">
                  <a:moveTo>
                    <a:pt x="381" y="1"/>
                  </a:moveTo>
                  <a:lnTo>
                    <a:pt x="381" y="24"/>
                  </a:lnTo>
                  <a:lnTo>
                    <a:pt x="0" y="24"/>
                  </a:lnTo>
                  <a:lnTo>
                    <a:pt x="0" y="1477"/>
                  </a:lnTo>
                  <a:lnTo>
                    <a:pt x="381" y="1477"/>
                  </a:lnTo>
                  <a:cubicBezTo>
                    <a:pt x="548" y="1477"/>
                    <a:pt x="667" y="1334"/>
                    <a:pt x="667" y="1191"/>
                  </a:cubicBezTo>
                  <a:lnTo>
                    <a:pt x="667" y="310"/>
                  </a:lnTo>
                  <a:cubicBezTo>
                    <a:pt x="667" y="144"/>
                    <a:pt x="548"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5" name="Google Shape;12055;p97"/>
          <p:cNvGrpSpPr/>
          <p:nvPr/>
        </p:nvGrpSpPr>
        <p:grpSpPr>
          <a:xfrm>
            <a:off x="997211" y="2914996"/>
            <a:ext cx="349749" cy="292249"/>
            <a:chOff x="1006125" y="3065780"/>
            <a:chExt cx="348877" cy="291491"/>
          </a:xfrm>
        </p:grpSpPr>
        <p:sp>
          <p:nvSpPr>
            <p:cNvPr id="12056" name="Google Shape;12056;p97"/>
            <p:cNvSpPr/>
            <p:nvPr/>
          </p:nvSpPr>
          <p:spPr>
            <a:xfrm>
              <a:off x="1027055" y="3113857"/>
              <a:ext cx="307012" cy="176746"/>
            </a:xfrm>
            <a:custGeom>
              <a:avLst/>
              <a:gdLst/>
              <a:ahLst/>
              <a:cxnLst/>
              <a:rect l="l" t="t" r="r" b="b"/>
              <a:pathLst>
                <a:path w="9432" h="5430" extrusionOk="0">
                  <a:moveTo>
                    <a:pt x="1" y="0"/>
                  </a:moveTo>
                  <a:lnTo>
                    <a:pt x="1" y="5430"/>
                  </a:lnTo>
                  <a:lnTo>
                    <a:pt x="882" y="5430"/>
                  </a:lnTo>
                  <a:lnTo>
                    <a:pt x="882" y="5168"/>
                  </a:lnTo>
                  <a:cubicBezTo>
                    <a:pt x="882" y="4430"/>
                    <a:pt x="1287" y="3763"/>
                    <a:pt x="1930" y="3453"/>
                  </a:cubicBezTo>
                  <a:cubicBezTo>
                    <a:pt x="1739" y="3215"/>
                    <a:pt x="1620" y="2882"/>
                    <a:pt x="1644" y="2572"/>
                  </a:cubicBezTo>
                  <a:cubicBezTo>
                    <a:pt x="1682" y="1923"/>
                    <a:pt x="2225" y="1458"/>
                    <a:pt x="2831" y="1458"/>
                  </a:cubicBezTo>
                  <a:cubicBezTo>
                    <a:pt x="2982" y="1458"/>
                    <a:pt x="3136" y="1487"/>
                    <a:pt x="3287" y="1548"/>
                  </a:cubicBezTo>
                  <a:cubicBezTo>
                    <a:pt x="4049" y="1882"/>
                    <a:pt x="4264" y="2834"/>
                    <a:pt x="3716" y="3453"/>
                  </a:cubicBezTo>
                  <a:cubicBezTo>
                    <a:pt x="4359" y="3787"/>
                    <a:pt x="4764" y="4430"/>
                    <a:pt x="4764" y="5168"/>
                  </a:cubicBezTo>
                  <a:lnTo>
                    <a:pt x="4764" y="5430"/>
                  </a:lnTo>
                  <a:lnTo>
                    <a:pt x="9431" y="5430"/>
                  </a:lnTo>
                  <a:lnTo>
                    <a:pt x="9431" y="2263"/>
                  </a:lnTo>
                  <a:lnTo>
                    <a:pt x="7645" y="2263"/>
                  </a:lnTo>
                  <a:lnTo>
                    <a:pt x="5788" y="3477"/>
                  </a:lnTo>
                  <a:lnTo>
                    <a:pt x="5788" y="2263"/>
                  </a:lnTo>
                  <a:lnTo>
                    <a:pt x="5693" y="2263"/>
                  </a:lnTo>
                  <a:cubicBezTo>
                    <a:pt x="5192" y="2263"/>
                    <a:pt x="4788" y="1858"/>
                    <a:pt x="4788" y="1358"/>
                  </a:cubicBezTo>
                  <a:lnTo>
                    <a:pt x="47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97"/>
            <p:cNvSpPr/>
            <p:nvPr/>
          </p:nvSpPr>
          <p:spPr>
            <a:xfrm>
              <a:off x="1203026" y="3065780"/>
              <a:ext cx="151976" cy="123299"/>
            </a:xfrm>
            <a:custGeom>
              <a:avLst/>
              <a:gdLst/>
              <a:ahLst/>
              <a:cxnLst/>
              <a:rect l="l" t="t" r="r" b="b"/>
              <a:pathLst>
                <a:path w="4669" h="3788" extrusionOk="0">
                  <a:moveTo>
                    <a:pt x="1406" y="1168"/>
                  </a:moveTo>
                  <a:lnTo>
                    <a:pt x="1406" y="1763"/>
                  </a:lnTo>
                  <a:lnTo>
                    <a:pt x="763" y="1763"/>
                  </a:lnTo>
                  <a:lnTo>
                    <a:pt x="763" y="1168"/>
                  </a:lnTo>
                  <a:close/>
                  <a:moveTo>
                    <a:pt x="2644" y="1168"/>
                  </a:moveTo>
                  <a:lnTo>
                    <a:pt x="2644" y="1763"/>
                  </a:lnTo>
                  <a:lnTo>
                    <a:pt x="2025" y="1763"/>
                  </a:lnTo>
                  <a:lnTo>
                    <a:pt x="2025" y="1168"/>
                  </a:lnTo>
                  <a:close/>
                  <a:moveTo>
                    <a:pt x="3906" y="1168"/>
                  </a:moveTo>
                  <a:lnTo>
                    <a:pt x="3906" y="1763"/>
                  </a:lnTo>
                  <a:lnTo>
                    <a:pt x="3287" y="1763"/>
                  </a:lnTo>
                  <a:lnTo>
                    <a:pt x="3287" y="1168"/>
                  </a:lnTo>
                  <a:close/>
                  <a:moveTo>
                    <a:pt x="287" y="1"/>
                  </a:moveTo>
                  <a:cubicBezTo>
                    <a:pt x="120" y="1"/>
                    <a:pt x="1" y="120"/>
                    <a:pt x="1" y="287"/>
                  </a:cubicBezTo>
                  <a:lnTo>
                    <a:pt x="1" y="2835"/>
                  </a:lnTo>
                  <a:cubicBezTo>
                    <a:pt x="1" y="2978"/>
                    <a:pt x="120" y="3097"/>
                    <a:pt x="287" y="3097"/>
                  </a:cubicBezTo>
                  <a:lnTo>
                    <a:pt x="1001" y="3097"/>
                  </a:lnTo>
                  <a:lnTo>
                    <a:pt x="1001" y="3787"/>
                  </a:lnTo>
                  <a:lnTo>
                    <a:pt x="2025" y="3097"/>
                  </a:lnTo>
                  <a:lnTo>
                    <a:pt x="4383" y="3097"/>
                  </a:lnTo>
                  <a:cubicBezTo>
                    <a:pt x="4549" y="3097"/>
                    <a:pt x="4668" y="2978"/>
                    <a:pt x="4668" y="2835"/>
                  </a:cubicBezTo>
                  <a:lnTo>
                    <a:pt x="4668" y="287"/>
                  </a:lnTo>
                  <a:cubicBezTo>
                    <a:pt x="4668" y="120"/>
                    <a:pt x="4549" y="1"/>
                    <a:pt x="4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97"/>
            <p:cNvSpPr/>
            <p:nvPr/>
          </p:nvSpPr>
          <p:spPr>
            <a:xfrm>
              <a:off x="1006125" y="3310757"/>
              <a:ext cx="348871" cy="46514"/>
            </a:xfrm>
            <a:custGeom>
              <a:avLst/>
              <a:gdLst/>
              <a:ahLst/>
              <a:cxnLst/>
              <a:rect l="l" t="t" r="r" b="b"/>
              <a:pathLst>
                <a:path w="10718" h="1429" extrusionOk="0">
                  <a:moveTo>
                    <a:pt x="1" y="0"/>
                  </a:moveTo>
                  <a:lnTo>
                    <a:pt x="1" y="405"/>
                  </a:lnTo>
                  <a:cubicBezTo>
                    <a:pt x="1" y="977"/>
                    <a:pt x="453" y="1429"/>
                    <a:pt x="1025" y="1429"/>
                  </a:cubicBezTo>
                  <a:lnTo>
                    <a:pt x="9693" y="1429"/>
                  </a:lnTo>
                  <a:cubicBezTo>
                    <a:pt x="10241" y="1429"/>
                    <a:pt x="10717" y="977"/>
                    <a:pt x="10717" y="405"/>
                  </a:cubicBez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97"/>
            <p:cNvSpPr/>
            <p:nvPr/>
          </p:nvSpPr>
          <p:spPr>
            <a:xfrm>
              <a:off x="1075133" y="3237094"/>
              <a:ext cx="88015" cy="53512"/>
            </a:xfrm>
            <a:custGeom>
              <a:avLst/>
              <a:gdLst/>
              <a:ahLst/>
              <a:cxnLst/>
              <a:rect l="l" t="t" r="r" b="b"/>
              <a:pathLst>
                <a:path w="2704" h="1644" extrusionOk="0">
                  <a:moveTo>
                    <a:pt x="1362" y="1"/>
                  </a:moveTo>
                  <a:cubicBezTo>
                    <a:pt x="682" y="1"/>
                    <a:pt x="0" y="471"/>
                    <a:pt x="48" y="1406"/>
                  </a:cubicBezTo>
                  <a:lnTo>
                    <a:pt x="48" y="1644"/>
                  </a:lnTo>
                  <a:lnTo>
                    <a:pt x="2668" y="1644"/>
                  </a:lnTo>
                  <a:lnTo>
                    <a:pt x="2668" y="1382"/>
                  </a:lnTo>
                  <a:cubicBezTo>
                    <a:pt x="2703" y="459"/>
                    <a:pt x="2033" y="1"/>
                    <a:pt x="13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97"/>
            <p:cNvSpPr/>
            <p:nvPr/>
          </p:nvSpPr>
          <p:spPr>
            <a:xfrm>
              <a:off x="1094501" y="3181335"/>
              <a:ext cx="43454" cy="37205"/>
            </a:xfrm>
            <a:custGeom>
              <a:avLst/>
              <a:gdLst/>
              <a:ahLst/>
              <a:cxnLst/>
              <a:rect l="l" t="t" r="r" b="b"/>
              <a:pathLst>
                <a:path w="1335" h="1143" extrusionOk="0">
                  <a:moveTo>
                    <a:pt x="752" y="1"/>
                  </a:moveTo>
                  <a:cubicBezTo>
                    <a:pt x="613" y="1"/>
                    <a:pt x="472" y="52"/>
                    <a:pt x="358" y="166"/>
                  </a:cubicBezTo>
                  <a:cubicBezTo>
                    <a:pt x="1" y="523"/>
                    <a:pt x="263" y="1142"/>
                    <a:pt x="763" y="1142"/>
                  </a:cubicBezTo>
                  <a:cubicBezTo>
                    <a:pt x="1072" y="1142"/>
                    <a:pt x="1334" y="880"/>
                    <a:pt x="1334" y="571"/>
                  </a:cubicBezTo>
                  <a:cubicBezTo>
                    <a:pt x="1334" y="231"/>
                    <a:pt x="1048" y="1"/>
                    <a:pt x="7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1" name="Google Shape;12061;p97"/>
          <p:cNvGrpSpPr/>
          <p:nvPr/>
        </p:nvGrpSpPr>
        <p:grpSpPr>
          <a:xfrm>
            <a:off x="7797037" y="2327460"/>
            <a:ext cx="349752" cy="349750"/>
            <a:chOff x="7788994" y="2479767"/>
            <a:chExt cx="348880" cy="348843"/>
          </a:xfrm>
        </p:grpSpPr>
        <p:sp>
          <p:nvSpPr>
            <p:cNvPr id="12062" name="Google Shape;12062;p97"/>
            <p:cNvSpPr/>
            <p:nvPr/>
          </p:nvSpPr>
          <p:spPr>
            <a:xfrm>
              <a:off x="8109166" y="2698346"/>
              <a:ext cx="28709" cy="29490"/>
            </a:xfrm>
            <a:custGeom>
              <a:avLst/>
              <a:gdLst/>
              <a:ahLst/>
              <a:cxnLst/>
              <a:rect l="l" t="t" r="r" b="b"/>
              <a:pathLst>
                <a:path w="882" h="906" extrusionOk="0">
                  <a:moveTo>
                    <a:pt x="0" y="1"/>
                  </a:moveTo>
                  <a:lnTo>
                    <a:pt x="0" y="906"/>
                  </a:lnTo>
                  <a:lnTo>
                    <a:pt x="881" y="906"/>
                  </a:lnTo>
                  <a:lnTo>
                    <a:pt x="88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97"/>
            <p:cNvSpPr/>
            <p:nvPr/>
          </p:nvSpPr>
          <p:spPr>
            <a:xfrm>
              <a:off x="8024663" y="2698346"/>
              <a:ext cx="63603" cy="29490"/>
            </a:xfrm>
            <a:custGeom>
              <a:avLst/>
              <a:gdLst/>
              <a:ahLst/>
              <a:cxnLst/>
              <a:rect l="l" t="t" r="r" b="b"/>
              <a:pathLst>
                <a:path w="1954" h="906" extrusionOk="0">
                  <a:moveTo>
                    <a:pt x="0" y="1"/>
                  </a:moveTo>
                  <a:lnTo>
                    <a:pt x="1072" y="906"/>
                  </a:lnTo>
                  <a:lnTo>
                    <a:pt x="1953" y="906"/>
                  </a:lnTo>
                  <a:lnTo>
                    <a:pt x="19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97"/>
            <p:cNvSpPr/>
            <p:nvPr/>
          </p:nvSpPr>
          <p:spPr>
            <a:xfrm>
              <a:off x="8109166" y="2479767"/>
              <a:ext cx="28709" cy="29490"/>
            </a:xfrm>
            <a:custGeom>
              <a:avLst/>
              <a:gdLst/>
              <a:ahLst/>
              <a:cxnLst/>
              <a:rect l="l" t="t" r="r" b="b"/>
              <a:pathLst>
                <a:path w="882" h="906" extrusionOk="0">
                  <a:moveTo>
                    <a:pt x="0" y="0"/>
                  </a:moveTo>
                  <a:lnTo>
                    <a:pt x="0" y="905"/>
                  </a:lnTo>
                  <a:lnTo>
                    <a:pt x="881" y="905"/>
                  </a:lnTo>
                  <a:lnTo>
                    <a:pt x="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97"/>
            <p:cNvSpPr/>
            <p:nvPr/>
          </p:nvSpPr>
          <p:spPr>
            <a:xfrm>
              <a:off x="8109166" y="2530156"/>
              <a:ext cx="28709" cy="148070"/>
            </a:xfrm>
            <a:custGeom>
              <a:avLst/>
              <a:gdLst/>
              <a:ahLst/>
              <a:cxnLst/>
              <a:rect l="l" t="t" r="r" b="b"/>
              <a:pathLst>
                <a:path w="882" h="4549" extrusionOk="0">
                  <a:moveTo>
                    <a:pt x="0" y="0"/>
                  </a:moveTo>
                  <a:lnTo>
                    <a:pt x="0" y="4549"/>
                  </a:lnTo>
                  <a:lnTo>
                    <a:pt x="881" y="4549"/>
                  </a:lnTo>
                  <a:lnTo>
                    <a:pt x="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97"/>
            <p:cNvSpPr/>
            <p:nvPr/>
          </p:nvSpPr>
          <p:spPr>
            <a:xfrm>
              <a:off x="7968057" y="2678978"/>
              <a:ext cx="87625" cy="149632"/>
            </a:xfrm>
            <a:custGeom>
              <a:avLst/>
              <a:gdLst/>
              <a:ahLst/>
              <a:cxnLst/>
              <a:rect l="l" t="t" r="r" b="b"/>
              <a:pathLst>
                <a:path w="2692" h="4597" extrusionOk="0">
                  <a:moveTo>
                    <a:pt x="1" y="0"/>
                  </a:moveTo>
                  <a:lnTo>
                    <a:pt x="48" y="3477"/>
                  </a:lnTo>
                  <a:lnTo>
                    <a:pt x="1001" y="3025"/>
                  </a:lnTo>
                  <a:lnTo>
                    <a:pt x="1739" y="4597"/>
                  </a:lnTo>
                  <a:lnTo>
                    <a:pt x="2478" y="4239"/>
                  </a:lnTo>
                  <a:lnTo>
                    <a:pt x="1739" y="2668"/>
                  </a:lnTo>
                  <a:lnTo>
                    <a:pt x="2692" y="2215"/>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97"/>
            <p:cNvSpPr/>
            <p:nvPr/>
          </p:nvSpPr>
          <p:spPr>
            <a:xfrm>
              <a:off x="7788994" y="2698346"/>
              <a:ext cx="29490" cy="29490"/>
            </a:xfrm>
            <a:custGeom>
              <a:avLst/>
              <a:gdLst/>
              <a:ahLst/>
              <a:cxnLst/>
              <a:rect l="l" t="t" r="r" b="b"/>
              <a:pathLst>
                <a:path w="906" h="906" extrusionOk="0">
                  <a:moveTo>
                    <a:pt x="1" y="1"/>
                  </a:moveTo>
                  <a:lnTo>
                    <a:pt x="1" y="906"/>
                  </a:lnTo>
                  <a:lnTo>
                    <a:pt x="906" y="906"/>
                  </a:lnTo>
                  <a:lnTo>
                    <a:pt x="90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97"/>
            <p:cNvSpPr/>
            <p:nvPr/>
          </p:nvSpPr>
          <p:spPr>
            <a:xfrm>
              <a:off x="7839383" y="2530156"/>
              <a:ext cx="248877" cy="148070"/>
            </a:xfrm>
            <a:custGeom>
              <a:avLst/>
              <a:gdLst/>
              <a:ahLst/>
              <a:cxnLst/>
              <a:rect l="l" t="t" r="r" b="b"/>
              <a:pathLst>
                <a:path w="7646" h="4549" extrusionOk="0">
                  <a:moveTo>
                    <a:pt x="5692" y="881"/>
                  </a:moveTo>
                  <a:lnTo>
                    <a:pt x="5692" y="1500"/>
                  </a:lnTo>
                  <a:lnTo>
                    <a:pt x="2049" y="1500"/>
                  </a:lnTo>
                  <a:lnTo>
                    <a:pt x="2049" y="881"/>
                  </a:lnTo>
                  <a:close/>
                  <a:moveTo>
                    <a:pt x="6359" y="2167"/>
                  </a:moveTo>
                  <a:lnTo>
                    <a:pt x="6359" y="2786"/>
                  </a:lnTo>
                  <a:lnTo>
                    <a:pt x="1382" y="2786"/>
                  </a:lnTo>
                  <a:lnTo>
                    <a:pt x="1382" y="2167"/>
                  </a:lnTo>
                  <a:close/>
                  <a:moveTo>
                    <a:pt x="1" y="0"/>
                  </a:moveTo>
                  <a:lnTo>
                    <a:pt x="1" y="4549"/>
                  </a:lnTo>
                  <a:lnTo>
                    <a:pt x="3335" y="4549"/>
                  </a:lnTo>
                  <a:lnTo>
                    <a:pt x="3335" y="3239"/>
                  </a:lnTo>
                  <a:lnTo>
                    <a:pt x="4930" y="4549"/>
                  </a:lnTo>
                  <a:lnTo>
                    <a:pt x="7645" y="4549"/>
                  </a:lnTo>
                  <a:lnTo>
                    <a:pt x="764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97"/>
            <p:cNvSpPr/>
            <p:nvPr/>
          </p:nvSpPr>
          <p:spPr>
            <a:xfrm>
              <a:off x="7838602" y="2698346"/>
              <a:ext cx="109335" cy="29490"/>
            </a:xfrm>
            <a:custGeom>
              <a:avLst/>
              <a:gdLst/>
              <a:ahLst/>
              <a:cxnLst/>
              <a:rect l="l" t="t" r="r" b="b"/>
              <a:pathLst>
                <a:path w="3359" h="906" extrusionOk="0">
                  <a:moveTo>
                    <a:pt x="1" y="1"/>
                  </a:moveTo>
                  <a:lnTo>
                    <a:pt x="1" y="906"/>
                  </a:lnTo>
                  <a:lnTo>
                    <a:pt x="3359" y="906"/>
                  </a:lnTo>
                  <a:lnTo>
                    <a:pt x="33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97"/>
            <p:cNvSpPr/>
            <p:nvPr/>
          </p:nvSpPr>
          <p:spPr>
            <a:xfrm>
              <a:off x="7788994" y="2530156"/>
              <a:ext cx="29490" cy="148070"/>
            </a:xfrm>
            <a:custGeom>
              <a:avLst/>
              <a:gdLst/>
              <a:ahLst/>
              <a:cxnLst/>
              <a:rect l="l" t="t" r="r" b="b"/>
              <a:pathLst>
                <a:path w="906" h="4549" extrusionOk="0">
                  <a:moveTo>
                    <a:pt x="1" y="0"/>
                  </a:moveTo>
                  <a:lnTo>
                    <a:pt x="1" y="4549"/>
                  </a:lnTo>
                  <a:lnTo>
                    <a:pt x="906" y="4549"/>
                  </a:lnTo>
                  <a:lnTo>
                    <a:pt x="9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97"/>
            <p:cNvSpPr/>
            <p:nvPr/>
          </p:nvSpPr>
          <p:spPr>
            <a:xfrm>
              <a:off x="7788994" y="2479767"/>
              <a:ext cx="29490" cy="29490"/>
            </a:xfrm>
            <a:custGeom>
              <a:avLst/>
              <a:gdLst/>
              <a:ahLst/>
              <a:cxnLst/>
              <a:rect l="l" t="t" r="r" b="b"/>
              <a:pathLst>
                <a:path w="906" h="906" extrusionOk="0">
                  <a:moveTo>
                    <a:pt x="1" y="0"/>
                  </a:moveTo>
                  <a:lnTo>
                    <a:pt x="1" y="905"/>
                  </a:lnTo>
                  <a:lnTo>
                    <a:pt x="906" y="905"/>
                  </a:lnTo>
                  <a:lnTo>
                    <a:pt x="9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97"/>
            <p:cNvSpPr/>
            <p:nvPr/>
          </p:nvSpPr>
          <p:spPr>
            <a:xfrm>
              <a:off x="7839383" y="2479767"/>
              <a:ext cx="248877" cy="29490"/>
            </a:xfrm>
            <a:custGeom>
              <a:avLst/>
              <a:gdLst/>
              <a:ahLst/>
              <a:cxnLst/>
              <a:rect l="l" t="t" r="r" b="b"/>
              <a:pathLst>
                <a:path w="7646" h="906" extrusionOk="0">
                  <a:moveTo>
                    <a:pt x="1" y="0"/>
                  </a:moveTo>
                  <a:lnTo>
                    <a:pt x="1" y="905"/>
                  </a:lnTo>
                  <a:lnTo>
                    <a:pt x="7645" y="905"/>
                  </a:lnTo>
                  <a:lnTo>
                    <a:pt x="764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3" name="Google Shape;12073;p97"/>
          <p:cNvGrpSpPr/>
          <p:nvPr/>
        </p:nvGrpSpPr>
        <p:grpSpPr>
          <a:xfrm>
            <a:off x="7061113" y="2327460"/>
            <a:ext cx="310096" cy="349426"/>
            <a:chOff x="7054905" y="2479767"/>
            <a:chExt cx="309323" cy="348520"/>
          </a:xfrm>
        </p:grpSpPr>
        <p:sp>
          <p:nvSpPr>
            <p:cNvPr id="12074" name="Google Shape;12074;p97"/>
            <p:cNvSpPr/>
            <p:nvPr/>
          </p:nvSpPr>
          <p:spPr>
            <a:xfrm>
              <a:off x="7155683" y="2595258"/>
              <a:ext cx="105429" cy="105462"/>
            </a:xfrm>
            <a:custGeom>
              <a:avLst/>
              <a:gdLst/>
              <a:ahLst/>
              <a:cxnLst/>
              <a:rect l="l" t="t" r="r" b="b"/>
              <a:pathLst>
                <a:path w="3239" h="3240" extrusionOk="0">
                  <a:moveTo>
                    <a:pt x="1620" y="0"/>
                  </a:moveTo>
                  <a:cubicBezTo>
                    <a:pt x="715" y="0"/>
                    <a:pt x="0" y="715"/>
                    <a:pt x="0" y="1620"/>
                  </a:cubicBezTo>
                  <a:cubicBezTo>
                    <a:pt x="0" y="2525"/>
                    <a:pt x="715" y="3239"/>
                    <a:pt x="1620" y="3239"/>
                  </a:cubicBezTo>
                  <a:cubicBezTo>
                    <a:pt x="2525" y="3239"/>
                    <a:pt x="3239" y="2525"/>
                    <a:pt x="3239" y="1620"/>
                  </a:cubicBezTo>
                  <a:cubicBezTo>
                    <a:pt x="3239" y="715"/>
                    <a:pt x="252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97"/>
            <p:cNvSpPr/>
            <p:nvPr/>
          </p:nvSpPr>
          <p:spPr>
            <a:xfrm>
              <a:off x="7199855" y="2492918"/>
              <a:ext cx="144978" cy="37270"/>
            </a:xfrm>
            <a:custGeom>
              <a:avLst/>
              <a:gdLst/>
              <a:ahLst/>
              <a:cxnLst/>
              <a:rect l="l" t="t" r="r" b="b"/>
              <a:pathLst>
                <a:path w="4454" h="1145" extrusionOk="0">
                  <a:moveTo>
                    <a:pt x="1" y="1"/>
                  </a:moveTo>
                  <a:lnTo>
                    <a:pt x="644" y="1144"/>
                  </a:lnTo>
                  <a:lnTo>
                    <a:pt x="4454" y="1144"/>
                  </a:lnTo>
                  <a:lnTo>
                    <a:pt x="44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97"/>
            <p:cNvSpPr/>
            <p:nvPr/>
          </p:nvSpPr>
          <p:spPr>
            <a:xfrm>
              <a:off x="7054905" y="2479767"/>
              <a:ext cx="309323" cy="288393"/>
            </a:xfrm>
            <a:custGeom>
              <a:avLst/>
              <a:gdLst/>
              <a:ahLst/>
              <a:cxnLst/>
              <a:rect l="l" t="t" r="r" b="b"/>
              <a:pathLst>
                <a:path w="9503" h="8860" extrusionOk="0">
                  <a:moveTo>
                    <a:pt x="0" y="0"/>
                  </a:moveTo>
                  <a:lnTo>
                    <a:pt x="0" y="8859"/>
                  </a:lnTo>
                  <a:lnTo>
                    <a:pt x="3644" y="8859"/>
                  </a:lnTo>
                  <a:lnTo>
                    <a:pt x="3644" y="8049"/>
                  </a:lnTo>
                  <a:lnTo>
                    <a:pt x="4406" y="8049"/>
                  </a:lnTo>
                  <a:lnTo>
                    <a:pt x="4406" y="7406"/>
                  </a:lnTo>
                  <a:cubicBezTo>
                    <a:pt x="3215" y="7240"/>
                    <a:pt x="2358" y="6192"/>
                    <a:pt x="2453" y="5001"/>
                  </a:cubicBezTo>
                  <a:cubicBezTo>
                    <a:pt x="2525" y="3810"/>
                    <a:pt x="3525" y="2905"/>
                    <a:pt x="4716" y="2905"/>
                  </a:cubicBezTo>
                  <a:cubicBezTo>
                    <a:pt x="5906" y="2905"/>
                    <a:pt x="6883" y="3810"/>
                    <a:pt x="6954" y="5001"/>
                  </a:cubicBezTo>
                  <a:cubicBezTo>
                    <a:pt x="7049" y="6192"/>
                    <a:pt x="6192" y="7240"/>
                    <a:pt x="5025" y="7406"/>
                  </a:cubicBezTo>
                  <a:lnTo>
                    <a:pt x="5025" y="8049"/>
                  </a:lnTo>
                  <a:lnTo>
                    <a:pt x="5763" y="8049"/>
                  </a:lnTo>
                  <a:lnTo>
                    <a:pt x="5763" y="8859"/>
                  </a:lnTo>
                  <a:lnTo>
                    <a:pt x="9502" y="8859"/>
                  </a:lnTo>
                  <a:lnTo>
                    <a:pt x="9502" y="2167"/>
                  </a:lnTo>
                  <a:lnTo>
                    <a:pt x="4763" y="2167"/>
                  </a:lnTo>
                  <a:lnTo>
                    <a:pt x="35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97"/>
            <p:cNvSpPr/>
            <p:nvPr/>
          </p:nvSpPr>
          <p:spPr>
            <a:xfrm>
              <a:off x="7194419" y="2761918"/>
              <a:ext cx="28742" cy="66369"/>
            </a:xfrm>
            <a:custGeom>
              <a:avLst/>
              <a:gdLst/>
              <a:ahLst/>
              <a:cxnLst/>
              <a:rect l="l" t="t" r="r" b="b"/>
              <a:pathLst>
                <a:path w="883" h="2039" extrusionOk="0">
                  <a:moveTo>
                    <a:pt x="1" y="1"/>
                  </a:moveTo>
                  <a:lnTo>
                    <a:pt x="1" y="1596"/>
                  </a:lnTo>
                  <a:cubicBezTo>
                    <a:pt x="1" y="1844"/>
                    <a:pt x="199" y="2039"/>
                    <a:pt x="422" y="2039"/>
                  </a:cubicBezTo>
                  <a:cubicBezTo>
                    <a:pt x="456" y="2039"/>
                    <a:pt x="490" y="2034"/>
                    <a:pt x="525" y="2025"/>
                  </a:cubicBezTo>
                  <a:cubicBezTo>
                    <a:pt x="739" y="1977"/>
                    <a:pt x="882" y="1810"/>
                    <a:pt x="882" y="1596"/>
                  </a:cubicBezTo>
                  <a:lnTo>
                    <a:pt x="8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8" name="Google Shape;12078;p97"/>
          <p:cNvGrpSpPr/>
          <p:nvPr/>
        </p:nvGrpSpPr>
        <p:grpSpPr>
          <a:xfrm>
            <a:off x="6323622" y="2327460"/>
            <a:ext cx="274332" cy="349751"/>
            <a:chOff x="6319254" y="2479767"/>
            <a:chExt cx="273648" cy="348844"/>
          </a:xfrm>
        </p:grpSpPr>
        <p:sp>
          <p:nvSpPr>
            <p:cNvPr id="12079" name="Google Shape;12079;p97"/>
            <p:cNvSpPr/>
            <p:nvPr/>
          </p:nvSpPr>
          <p:spPr>
            <a:xfrm>
              <a:off x="6319254" y="2479767"/>
              <a:ext cx="273648" cy="260465"/>
            </a:xfrm>
            <a:custGeom>
              <a:avLst/>
              <a:gdLst/>
              <a:ahLst/>
              <a:cxnLst/>
              <a:rect l="l" t="t" r="r" b="b"/>
              <a:pathLst>
                <a:path w="8407" h="8002" extrusionOk="0">
                  <a:moveTo>
                    <a:pt x="4227" y="1237"/>
                  </a:moveTo>
                  <a:cubicBezTo>
                    <a:pt x="4906" y="1237"/>
                    <a:pt x="5600" y="1488"/>
                    <a:pt x="6168" y="2048"/>
                  </a:cubicBezTo>
                  <a:cubicBezTo>
                    <a:pt x="7907" y="3787"/>
                    <a:pt x="6668" y="6763"/>
                    <a:pt x="4192" y="6763"/>
                  </a:cubicBezTo>
                  <a:cubicBezTo>
                    <a:pt x="2668" y="6763"/>
                    <a:pt x="1453" y="5525"/>
                    <a:pt x="1453" y="4025"/>
                  </a:cubicBezTo>
                  <a:cubicBezTo>
                    <a:pt x="1437" y="2346"/>
                    <a:pt x="2799" y="1237"/>
                    <a:pt x="4227" y="1237"/>
                  </a:cubicBezTo>
                  <a:close/>
                  <a:moveTo>
                    <a:pt x="2906" y="0"/>
                  </a:moveTo>
                  <a:lnTo>
                    <a:pt x="2120" y="1119"/>
                  </a:lnTo>
                  <a:lnTo>
                    <a:pt x="810" y="1524"/>
                  </a:lnTo>
                  <a:lnTo>
                    <a:pt x="810" y="2905"/>
                  </a:lnTo>
                  <a:lnTo>
                    <a:pt x="0" y="4001"/>
                  </a:lnTo>
                  <a:lnTo>
                    <a:pt x="810" y="5096"/>
                  </a:lnTo>
                  <a:lnTo>
                    <a:pt x="786" y="6478"/>
                  </a:lnTo>
                  <a:lnTo>
                    <a:pt x="2096" y="6882"/>
                  </a:lnTo>
                  <a:lnTo>
                    <a:pt x="2906" y="8002"/>
                  </a:lnTo>
                  <a:lnTo>
                    <a:pt x="4192" y="7549"/>
                  </a:lnTo>
                  <a:lnTo>
                    <a:pt x="5502" y="8002"/>
                  </a:lnTo>
                  <a:lnTo>
                    <a:pt x="6287" y="6882"/>
                  </a:lnTo>
                  <a:lnTo>
                    <a:pt x="7597" y="6478"/>
                  </a:lnTo>
                  <a:lnTo>
                    <a:pt x="7597" y="5096"/>
                  </a:lnTo>
                  <a:lnTo>
                    <a:pt x="8407" y="4001"/>
                  </a:lnTo>
                  <a:lnTo>
                    <a:pt x="7597" y="2905"/>
                  </a:lnTo>
                  <a:lnTo>
                    <a:pt x="7621" y="1524"/>
                  </a:lnTo>
                  <a:lnTo>
                    <a:pt x="6311" y="1119"/>
                  </a:lnTo>
                  <a:lnTo>
                    <a:pt x="5502" y="0"/>
                  </a:lnTo>
                  <a:lnTo>
                    <a:pt x="4216" y="453"/>
                  </a:lnTo>
                  <a:lnTo>
                    <a:pt x="29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97"/>
            <p:cNvSpPr/>
            <p:nvPr/>
          </p:nvSpPr>
          <p:spPr>
            <a:xfrm>
              <a:off x="6378171" y="2725493"/>
              <a:ext cx="65133" cy="103118"/>
            </a:xfrm>
            <a:custGeom>
              <a:avLst/>
              <a:gdLst/>
              <a:ahLst/>
              <a:cxnLst/>
              <a:rect l="l" t="t" r="r" b="b"/>
              <a:pathLst>
                <a:path w="2001" h="3168" extrusionOk="0">
                  <a:moveTo>
                    <a:pt x="0" y="0"/>
                  </a:moveTo>
                  <a:lnTo>
                    <a:pt x="0" y="3168"/>
                  </a:lnTo>
                  <a:lnTo>
                    <a:pt x="1001" y="2763"/>
                  </a:lnTo>
                  <a:lnTo>
                    <a:pt x="2001" y="3168"/>
                  </a:lnTo>
                  <a:lnTo>
                    <a:pt x="2001" y="810"/>
                  </a:lnTo>
                  <a:lnTo>
                    <a:pt x="858" y="1191"/>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97"/>
            <p:cNvSpPr/>
            <p:nvPr/>
          </p:nvSpPr>
          <p:spPr>
            <a:xfrm>
              <a:off x="6363426" y="2540214"/>
              <a:ext cx="162066" cy="139444"/>
            </a:xfrm>
            <a:custGeom>
              <a:avLst/>
              <a:gdLst/>
              <a:ahLst/>
              <a:cxnLst/>
              <a:rect l="l" t="t" r="r" b="b"/>
              <a:pathLst>
                <a:path w="4979" h="4284" extrusionOk="0">
                  <a:moveTo>
                    <a:pt x="3144" y="715"/>
                  </a:moveTo>
                  <a:lnTo>
                    <a:pt x="3144" y="2858"/>
                  </a:lnTo>
                  <a:lnTo>
                    <a:pt x="3621" y="2858"/>
                  </a:lnTo>
                  <a:lnTo>
                    <a:pt x="3621" y="3478"/>
                  </a:lnTo>
                  <a:lnTo>
                    <a:pt x="2073" y="3478"/>
                  </a:lnTo>
                  <a:lnTo>
                    <a:pt x="2073" y="2858"/>
                  </a:lnTo>
                  <a:lnTo>
                    <a:pt x="2525" y="2858"/>
                  </a:lnTo>
                  <a:lnTo>
                    <a:pt x="2525" y="1525"/>
                  </a:lnTo>
                  <a:lnTo>
                    <a:pt x="2144" y="1715"/>
                  </a:lnTo>
                  <a:lnTo>
                    <a:pt x="1858" y="1168"/>
                  </a:lnTo>
                  <a:lnTo>
                    <a:pt x="2692" y="715"/>
                  </a:lnTo>
                  <a:close/>
                  <a:moveTo>
                    <a:pt x="2835" y="1"/>
                  </a:moveTo>
                  <a:cubicBezTo>
                    <a:pt x="953" y="1"/>
                    <a:pt x="1" y="2311"/>
                    <a:pt x="1334" y="3644"/>
                  </a:cubicBezTo>
                  <a:cubicBezTo>
                    <a:pt x="1769" y="4086"/>
                    <a:pt x="2306" y="4283"/>
                    <a:pt x="2834" y="4283"/>
                  </a:cubicBezTo>
                  <a:cubicBezTo>
                    <a:pt x="3927" y="4283"/>
                    <a:pt x="4978" y="3437"/>
                    <a:pt x="4978" y="2168"/>
                  </a:cubicBezTo>
                  <a:cubicBezTo>
                    <a:pt x="4978" y="977"/>
                    <a:pt x="4025" y="1"/>
                    <a:pt x="2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97"/>
            <p:cNvSpPr/>
            <p:nvPr/>
          </p:nvSpPr>
          <p:spPr>
            <a:xfrm>
              <a:off x="6468858" y="2725493"/>
              <a:ext cx="65133" cy="103118"/>
            </a:xfrm>
            <a:custGeom>
              <a:avLst/>
              <a:gdLst/>
              <a:ahLst/>
              <a:cxnLst/>
              <a:rect l="l" t="t" r="r" b="b"/>
              <a:pathLst>
                <a:path w="2001" h="3168" extrusionOk="0">
                  <a:moveTo>
                    <a:pt x="2001" y="0"/>
                  </a:moveTo>
                  <a:lnTo>
                    <a:pt x="1144" y="1191"/>
                  </a:lnTo>
                  <a:lnTo>
                    <a:pt x="1" y="810"/>
                  </a:lnTo>
                  <a:lnTo>
                    <a:pt x="1" y="3168"/>
                  </a:lnTo>
                  <a:lnTo>
                    <a:pt x="1001" y="2763"/>
                  </a:lnTo>
                  <a:lnTo>
                    <a:pt x="2001" y="3168"/>
                  </a:lnTo>
                  <a:lnTo>
                    <a:pt x="200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3" name="Google Shape;12083;p97"/>
          <p:cNvGrpSpPr/>
          <p:nvPr/>
        </p:nvGrpSpPr>
        <p:grpSpPr>
          <a:xfrm>
            <a:off x="5530167" y="2327460"/>
            <a:ext cx="349748" cy="349753"/>
            <a:chOff x="5527778" y="2479767"/>
            <a:chExt cx="348876" cy="348846"/>
          </a:xfrm>
        </p:grpSpPr>
        <p:sp>
          <p:nvSpPr>
            <p:cNvPr id="12084" name="Google Shape;12084;p97"/>
            <p:cNvSpPr/>
            <p:nvPr/>
          </p:nvSpPr>
          <p:spPr>
            <a:xfrm>
              <a:off x="5599097" y="2546431"/>
              <a:ext cx="50420" cy="171343"/>
            </a:xfrm>
            <a:custGeom>
              <a:avLst/>
              <a:gdLst/>
              <a:ahLst/>
              <a:cxnLst/>
              <a:rect l="l" t="t" r="r" b="b"/>
              <a:pathLst>
                <a:path w="1549" h="5264" extrusionOk="0">
                  <a:moveTo>
                    <a:pt x="1" y="0"/>
                  </a:moveTo>
                  <a:lnTo>
                    <a:pt x="1" y="5263"/>
                  </a:lnTo>
                  <a:lnTo>
                    <a:pt x="1549" y="5263"/>
                  </a:lnTo>
                  <a:lnTo>
                    <a:pt x="15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97"/>
            <p:cNvSpPr/>
            <p:nvPr/>
          </p:nvSpPr>
          <p:spPr>
            <a:xfrm>
              <a:off x="5527778" y="2479767"/>
              <a:ext cx="121737" cy="46514"/>
            </a:xfrm>
            <a:custGeom>
              <a:avLst/>
              <a:gdLst/>
              <a:ahLst/>
              <a:cxnLst/>
              <a:rect l="l" t="t" r="r" b="b"/>
              <a:pathLst>
                <a:path w="3740" h="1429" extrusionOk="0">
                  <a:moveTo>
                    <a:pt x="1" y="0"/>
                  </a:moveTo>
                  <a:lnTo>
                    <a:pt x="1" y="1429"/>
                  </a:lnTo>
                  <a:lnTo>
                    <a:pt x="3740" y="1429"/>
                  </a:lnTo>
                  <a:lnTo>
                    <a:pt x="374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97"/>
            <p:cNvSpPr/>
            <p:nvPr/>
          </p:nvSpPr>
          <p:spPr>
            <a:xfrm>
              <a:off x="5565764" y="2792939"/>
              <a:ext cx="45765" cy="35675"/>
            </a:xfrm>
            <a:custGeom>
              <a:avLst/>
              <a:gdLst/>
              <a:ahLst/>
              <a:cxnLst/>
              <a:rect l="l" t="t" r="r" b="b"/>
              <a:pathLst>
                <a:path w="1406" h="1096" extrusionOk="0">
                  <a:moveTo>
                    <a:pt x="1" y="0"/>
                  </a:moveTo>
                  <a:lnTo>
                    <a:pt x="691" y="1096"/>
                  </a:lnTo>
                  <a:lnTo>
                    <a:pt x="14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97"/>
            <p:cNvSpPr/>
            <p:nvPr/>
          </p:nvSpPr>
          <p:spPr>
            <a:xfrm>
              <a:off x="5527778" y="2546431"/>
              <a:ext cx="50420" cy="171343"/>
            </a:xfrm>
            <a:custGeom>
              <a:avLst/>
              <a:gdLst/>
              <a:ahLst/>
              <a:cxnLst/>
              <a:rect l="l" t="t" r="r" b="b"/>
              <a:pathLst>
                <a:path w="1549" h="5264" extrusionOk="0">
                  <a:moveTo>
                    <a:pt x="1" y="0"/>
                  </a:moveTo>
                  <a:lnTo>
                    <a:pt x="1" y="5263"/>
                  </a:lnTo>
                  <a:lnTo>
                    <a:pt x="1549" y="5263"/>
                  </a:lnTo>
                  <a:lnTo>
                    <a:pt x="15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97"/>
            <p:cNvSpPr/>
            <p:nvPr/>
          </p:nvSpPr>
          <p:spPr>
            <a:xfrm>
              <a:off x="5529340" y="2737895"/>
              <a:ext cx="118645" cy="34894"/>
            </a:xfrm>
            <a:custGeom>
              <a:avLst/>
              <a:gdLst/>
              <a:ahLst/>
              <a:cxnLst/>
              <a:rect l="l" t="t" r="r" b="b"/>
              <a:pathLst>
                <a:path w="3645" h="1072" extrusionOk="0">
                  <a:moveTo>
                    <a:pt x="0" y="0"/>
                  </a:moveTo>
                  <a:lnTo>
                    <a:pt x="715" y="1072"/>
                  </a:lnTo>
                  <a:lnTo>
                    <a:pt x="2930" y="1072"/>
                  </a:lnTo>
                  <a:lnTo>
                    <a:pt x="364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97"/>
            <p:cNvSpPr/>
            <p:nvPr/>
          </p:nvSpPr>
          <p:spPr>
            <a:xfrm>
              <a:off x="5688254" y="2515411"/>
              <a:ext cx="188399" cy="178309"/>
            </a:xfrm>
            <a:custGeom>
              <a:avLst/>
              <a:gdLst/>
              <a:ahLst/>
              <a:cxnLst/>
              <a:rect l="l" t="t" r="r" b="b"/>
              <a:pathLst>
                <a:path w="5788" h="5478" extrusionOk="0">
                  <a:moveTo>
                    <a:pt x="1953" y="1739"/>
                  </a:moveTo>
                  <a:lnTo>
                    <a:pt x="1953" y="2382"/>
                  </a:lnTo>
                  <a:lnTo>
                    <a:pt x="1334" y="2382"/>
                  </a:lnTo>
                  <a:lnTo>
                    <a:pt x="1334" y="1739"/>
                  </a:lnTo>
                  <a:close/>
                  <a:moveTo>
                    <a:pt x="3192" y="1739"/>
                  </a:moveTo>
                  <a:lnTo>
                    <a:pt x="3192" y="2382"/>
                  </a:lnTo>
                  <a:lnTo>
                    <a:pt x="2572" y="2382"/>
                  </a:lnTo>
                  <a:lnTo>
                    <a:pt x="2572" y="1739"/>
                  </a:lnTo>
                  <a:close/>
                  <a:moveTo>
                    <a:pt x="4430" y="1739"/>
                  </a:moveTo>
                  <a:lnTo>
                    <a:pt x="4454" y="2382"/>
                  </a:lnTo>
                  <a:lnTo>
                    <a:pt x="3811" y="2382"/>
                  </a:lnTo>
                  <a:lnTo>
                    <a:pt x="3811" y="1739"/>
                  </a:lnTo>
                  <a:close/>
                  <a:moveTo>
                    <a:pt x="4906" y="1"/>
                  </a:moveTo>
                  <a:lnTo>
                    <a:pt x="4906" y="24"/>
                  </a:lnTo>
                  <a:lnTo>
                    <a:pt x="882" y="24"/>
                  </a:lnTo>
                  <a:cubicBezTo>
                    <a:pt x="381" y="24"/>
                    <a:pt x="0" y="405"/>
                    <a:pt x="0" y="906"/>
                  </a:cubicBezTo>
                  <a:lnTo>
                    <a:pt x="0" y="3382"/>
                  </a:lnTo>
                  <a:cubicBezTo>
                    <a:pt x="0" y="3859"/>
                    <a:pt x="381" y="4263"/>
                    <a:pt x="882" y="4263"/>
                  </a:cubicBezTo>
                  <a:lnTo>
                    <a:pt x="977" y="4263"/>
                  </a:lnTo>
                  <a:lnTo>
                    <a:pt x="977" y="5478"/>
                  </a:lnTo>
                  <a:lnTo>
                    <a:pt x="2787" y="4263"/>
                  </a:lnTo>
                  <a:lnTo>
                    <a:pt x="4906" y="4263"/>
                  </a:lnTo>
                  <a:cubicBezTo>
                    <a:pt x="5382" y="4263"/>
                    <a:pt x="5787" y="3859"/>
                    <a:pt x="5787" y="3382"/>
                  </a:cubicBezTo>
                  <a:lnTo>
                    <a:pt x="5787" y="906"/>
                  </a:lnTo>
                  <a:cubicBezTo>
                    <a:pt x="5787" y="405"/>
                    <a:pt x="5382"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0" name="Google Shape;12090;p97"/>
          <p:cNvGrpSpPr/>
          <p:nvPr/>
        </p:nvGrpSpPr>
        <p:grpSpPr>
          <a:xfrm>
            <a:off x="4774827" y="2327460"/>
            <a:ext cx="349716" cy="349752"/>
            <a:chOff x="4774321" y="2479767"/>
            <a:chExt cx="348844" cy="348845"/>
          </a:xfrm>
        </p:grpSpPr>
        <p:sp>
          <p:nvSpPr>
            <p:cNvPr id="12091" name="Google Shape;12091;p97"/>
            <p:cNvSpPr/>
            <p:nvPr/>
          </p:nvSpPr>
          <p:spPr>
            <a:xfrm>
              <a:off x="4958787" y="2479767"/>
              <a:ext cx="164378" cy="227915"/>
            </a:xfrm>
            <a:custGeom>
              <a:avLst/>
              <a:gdLst/>
              <a:ahLst/>
              <a:cxnLst/>
              <a:rect l="l" t="t" r="r" b="b"/>
              <a:pathLst>
                <a:path w="5050" h="7002" extrusionOk="0">
                  <a:moveTo>
                    <a:pt x="3883" y="1405"/>
                  </a:moveTo>
                  <a:lnTo>
                    <a:pt x="3883" y="2024"/>
                  </a:lnTo>
                  <a:lnTo>
                    <a:pt x="1192" y="2024"/>
                  </a:lnTo>
                  <a:lnTo>
                    <a:pt x="1192" y="1405"/>
                  </a:lnTo>
                  <a:close/>
                  <a:moveTo>
                    <a:pt x="3883" y="2834"/>
                  </a:moveTo>
                  <a:lnTo>
                    <a:pt x="3883" y="3429"/>
                  </a:lnTo>
                  <a:lnTo>
                    <a:pt x="1192" y="3429"/>
                  </a:lnTo>
                  <a:lnTo>
                    <a:pt x="1192" y="2834"/>
                  </a:lnTo>
                  <a:close/>
                  <a:moveTo>
                    <a:pt x="3883" y="4239"/>
                  </a:moveTo>
                  <a:lnTo>
                    <a:pt x="3883" y="4858"/>
                  </a:lnTo>
                  <a:lnTo>
                    <a:pt x="1192" y="4858"/>
                  </a:lnTo>
                  <a:lnTo>
                    <a:pt x="1192" y="4239"/>
                  </a:lnTo>
                  <a:close/>
                  <a:moveTo>
                    <a:pt x="1597" y="0"/>
                  </a:moveTo>
                  <a:cubicBezTo>
                    <a:pt x="715" y="0"/>
                    <a:pt x="1" y="715"/>
                    <a:pt x="1" y="1596"/>
                  </a:cubicBezTo>
                  <a:lnTo>
                    <a:pt x="1" y="7002"/>
                  </a:lnTo>
                  <a:cubicBezTo>
                    <a:pt x="430" y="6549"/>
                    <a:pt x="1001" y="6311"/>
                    <a:pt x="1597" y="6311"/>
                  </a:cubicBezTo>
                  <a:lnTo>
                    <a:pt x="5050" y="6311"/>
                  </a:lnTo>
                  <a:lnTo>
                    <a:pt x="505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97"/>
            <p:cNvSpPr/>
            <p:nvPr/>
          </p:nvSpPr>
          <p:spPr>
            <a:xfrm>
              <a:off x="4774321" y="2479767"/>
              <a:ext cx="164345" cy="227134"/>
            </a:xfrm>
            <a:custGeom>
              <a:avLst/>
              <a:gdLst/>
              <a:ahLst/>
              <a:cxnLst/>
              <a:rect l="l" t="t" r="r" b="b"/>
              <a:pathLst>
                <a:path w="5049" h="6978" extrusionOk="0">
                  <a:moveTo>
                    <a:pt x="3882" y="1405"/>
                  </a:moveTo>
                  <a:lnTo>
                    <a:pt x="3882" y="2024"/>
                  </a:lnTo>
                  <a:lnTo>
                    <a:pt x="1191" y="2024"/>
                  </a:lnTo>
                  <a:lnTo>
                    <a:pt x="1191" y="1405"/>
                  </a:lnTo>
                  <a:close/>
                  <a:moveTo>
                    <a:pt x="3882" y="2834"/>
                  </a:moveTo>
                  <a:lnTo>
                    <a:pt x="3882" y="3429"/>
                  </a:lnTo>
                  <a:lnTo>
                    <a:pt x="1191" y="3429"/>
                  </a:lnTo>
                  <a:lnTo>
                    <a:pt x="1191" y="2834"/>
                  </a:lnTo>
                  <a:close/>
                  <a:moveTo>
                    <a:pt x="3882" y="4239"/>
                  </a:moveTo>
                  <a:lnTo>
                    <a:pt x="3882" y="4858"/>
                  </a:lnTo>
                  <a:lnTo>
                    <a:pt x="1191" y="4858"/>
                  </a:lnTo>
                  <a:lnTo>
                    <a:pt x="1191" y="4239"/>
                  </a:lnTo>
                  <a:close/>
                  <a:moveTo>
                    <a:pt x="0" y="0"/>
                  </a:moveTo>
                  <a:lnTo>
                    <a:pt x="0" y="6287"/>
                  </a:lnTo>
                  <a:lnTo>
                    <a:pt x="3453" y="6287"/>
                  </a:lnTo>
                  <a:cubicBezTo>
                    <a:pt x="4049" y="6311"/>
                    <a:pt x="4620" y="6549"/>
                    <a:pt x="5049" y="6978"/>
                  </a:cubicBezTo>
                  <a:lnTo>
                    <a:pt x="5049" y="1596"/>
                  </a:lnTo>
                  <a:cubicBezTo>
                    <a:pt x="5049" y="715"/>
                    <a:pt x="4334" y="0"/>
                    <a:pt x="3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97"/>
            <p:cNvSpPr/>
            <p:nvPr/>
          </p:nvSpPr>
          <p:spPr>
            <a:xfrm>
              <a:off x="4961131" y="2705345"/>
              <a:ext cx="162034" cy="41892"/>
            </a:xfrm>
            <a:custGeom>
              <a:avLst/>
              <a:gdLst/>
              <a:ahLst/>
              <a:cxnLst/>
              <a:rect l="l" t="t" r="r" b="b"/>
              <a:pathLst>
                <a:path w="4978" h="1287" extrusionOk="0">
                  <a:moveTo>
                    <a:pt x="1548" y="0"/>
                  </a:moveTo>
                  <a:cubicBezTo>
                    <a:pt x="786" y="0"/>
                    <a:pt x="143" y="524"/>
                    <a:pt x="0" y="1286"/>
                  </a:cubicBezTo>
                  <a:lnTo>
                    <a:pt x="4978" y="1286"/>
                  </a:lnTo>
                  <a:lnTo>
                    <a:pt x="497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97"/>
            <p:cNvSpPr/>
            <p:nvPr/>
          </p:nvSpPr>
          <p:spPr>
            <a:xfrm>
              <a:off x="4774321" y="2705345"/>
              <a:ext cx="162034" cy="41892"/>
            </a:xfrm>
            <a:custGeom>
              <a:avLst/>
              <a:gdLst/>
              <a:ahLst/>
              <a:cxnLst/>
              <a:rect l="l" t="t" r="r" b="b"/>
              <a:pathLst>
                <a:path w="4978" h="1287" extrusionOk="0">
                  <a:moveTo>
                    <a:pt x="0" y="0"/>
                  </a:moveTo>
                  <a:lnTo>
                    <a:pt x="0" y="1286"/>
                  </a:lnTo>
                  <a:lnTo>
                    <a:pt x="4977" y="1286"/>
                  </a:lnTo>
                  <a:cubicBezTo>
                    <a:pt x="4834" y="524"/>
                    <a:pt x="4191" y="0"/>
                    <a:pt x="3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97"/>
            <p:cNvSpPr/>
            <p:nvPr/>
          </p:nvSpPr>
          <p:spPr>
            <a:xfrm>
              <a:off x="4847951" y="2767354"/>
              <a:ext cx="201582" cy="61259"/>
            </a:xfrm>
            <a:custGeom>
              <a:avLst/>
              <a:gdLst/>
              <a:ahLst/>
              <a:cxnLst/>
              <a:rect l="l" t="t" r="r" b="b"/>
              <a:pathLst>
                <a:path w="6193" h="1882" extrusionOk="0">
                  <a:moveTo>
                    <a:pt x="1739" y="0"/>
                  </a:moveTo>
                  <a:lnTo>
                    <a:pt x="1739" y="619"/>
                  </a:lnTo>
                  <a:cubicBezTo>
                    <a:pt x="1739" y="977"/>
                    <a:pt x="1453" y="1262"/>
                    <a:pt x="1120" y="1262"/>
                  </a:cubicBezTo>
                  <a:lnTo>
                    <a:pt x="1" y="1262"/>
                  </a:lnTo>
                  <a:lnTo>
                    <a:pt x="1" y="1882"/>
                  </a:lnTo>
                  <a:lnTo>
                    <a:pt x="6192" y="1882"/>
                  </a:lnTo>
                  <a:lnTo>
                    <a:pt x="6192" y="1239"/>
                  </a:lnTo>
                  <a:lnTo>
                    <a:pt x="5073" y="1239"/>
                  </a:lnTo>
                  <a:cubicBezTo>
                    <a:pt x="5059" y="1240"/>
                    <a:pt x="5045" y="1240"/>
                    <a:pt x="5031" y="1240"/>
                  </a:cubicBezTo>
                  <a:cubicBezTo>
                    <a:pt x="4694" y="1240"/>
                    <a:pt x="4430" y="963"/>
                    <a:pt x="4430" y="619"/>
                  </a:cubicBezTo>
                  <a:lnTo>
                    <a:pt x="4430" y="477"/>
                  </a:lnTo>
                  <a:lnTo>
                    <a:pt x="44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6" name="Google Shape;12096;p97"/>
          <p:cNvGrpSpPr/>
          <p:nvPr/>
        </p:nvGrpSpPr>
        <p:grpSpPr>
          <a:xfrm>
            <a:off x="4019454" y="2376413"/>
            <a:ext cx="349719" cy="251846"/>
            <a:chOff x="4020831" y="2528594"/>
            <a:chExt cx="348847" cy="251193"/>
          </a:xfrm>
        </p:grpSpPr>
        <p:sp>
          <p:nvSpPr>
            <p:cNvPr id="12097" name="Google Shape;12097;p97"/>
            <p:cNvSpPr/>
            <p:nvPr/>
          </p:nvSpPr>
          <p:spPr>
            <a:xfrm>
              <a:off x="4169654" y="2596820"/>
              <a:ext cx="40362" cy="46514"/>
            </a:xfrm>
            <a:custGeom>
              <a:avLst/>
              <a:gdLst/>
              <a:ahLst/>
              <a:cxnLst/>
              <a:rect l="l" t="t" r="r" b="b"/>
              <a:pathLst>
                <a:path w="1240" h="1429" extrusionOk="0">
                  <a:moveTo>
                    <a:pt x="1" y="0"/>
                  </a:moveTo>
                  <a:lnTo>
                    <a:pt x="1" y="1429"/>
                  </a:lnTo>
                  <a:lnTo>
                    <a:pt x="1239" y="715"/>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97"/>
            <p:cNvSpPr/>
            <p:nvPr/>
          </p:nvSpPr>
          <p:spPr>
            <a:xfrm>
              <a:off x="4266558" y="2726828"/>
              <a:ext cx="41111" cy="52178"/>
            </a:xfrm>
            <a:custGeom>
              <a:avLst/>
              <a:gdLst/>
              <a:ahLst/>
              <a:cxnLst/>
              <a:rect l="l" t="t" r="r" b="b"/>
              <a:pathLst>
                <a:path w="1263" h="1603" extrusionOk="0">
                  <a:moveTo>
                    <a:pt x="632" y="1"/>
                  </a:moveTo>
                  <a:cubicBezTo>
                    <a:pt x="316" y="1"/>
                    <a:pt x="1" y="209"/>
                    <a:pt x="1" y="626"/>
                  </a:cubicBezTo>
                  <a:lnTo>
                    <a:pt x="1" y="1602"/>
                  </a:lnTo>
                  <a:lnTo>
                    <a:pt x="1263" y="1602"/>
                  </a:lnTo>
                  <a:lnTo>
                    <a:pt x="1263" y="626"/>
                  </a:lnTo>
                  <a:cubicBezTo>
                    <a:pt x="1263" y="209"/>
                    <a:pt x="94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97"/>
            <p:cNvSpPr/>
            <p:nvPr/>
          </p:nvSpPr>
          <p:spPr>
            <a:xfrm>
              <a:off x="4204549" y="2725103"/>
              <a:ext cx="42673" cy="53903"/>
            </a:xfrm>
            <a:custGeom>
              <a:avLst/>
              <a:gdLst/>
              <a:ahLst/>
              <a:cxnLst/>
              <a:rect l="l" t="t" r="r" b="b"/>
              <a:pathLst>
                <a:path w="1311" h="1656" extrusionOk="0">
                  <a:moveTo>
                    <a:pt x="655" y="0"/>
                  </a:moveTo>
                  <a:cubicBezTo>
                    <a:pt x="328" y="0"/>
                    <a:pt x="0" y="227"/>
                    <a:pt x="24" y="679"/>
                  </a:cubicBezTo>
                  <a:lnTo>
                    <a:pt x="24" y="1655"/>
                  </a:lnTo>
                  <a:lnTo>
                    <a:pt x="1286" y="1655"/>
                  </a:lnTo>
                  <a:lnTo>
                    <a:pt x="1286" y="679"/>
                  </a:lnTo>
                  <a:cubicBezTo>
                    <a:pt x="1310" y="227"/>
                    <a:pt x="98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97"/>
            <p:cNvSpPr/>
            <p:nvPr/>
          </p:nvSpPr>
          <p:spPr>
            <a:xfrm>
              <a:off x="4020831" y="2528594"/>
              <a:ext cx="348838" cy="191492"/>
            </a:xfrm>
            <a:custGeom>
              <a:avLst/>
              <a:gdLst/>
              <a:ahLst/>
              <a:cxnLst/>
              <a:rect l="l" t="t" r="r" b="b"/>
              <a:pathLst>
                <a:path w="10717" h="5883" extrusionOk="0">
                  <a:moveTo>
                    <a:pt x="3954" y="1024"/>
                  </a:moveTo>
                  <a:lnTo>
                    <a:pt x="7050" y="2811"/>
                  </a:lnTo>
                  <a:lnTo>
                    <a:pt x="3954" y="4597"/>
                  </a:lnTo>
                  <a:lnTo>
                    <a:pt x="3954" y="1024"/>
                  </a:lnTo>
                  <a:close/>
                  <a:moveTo>
                    <a:pt x="0" y="0"/>
                  </a:moveTo>
                  <a:lnTo>
                    <a:pt x="0" y="5621"/>
                  </a:lnTo>
                  <a:cubicBezTo>
                    <a:pt x="191" y="5525"/>
                    <a:pt x="405" y="5454"/>
                    <a:pt x="643" y="5454"/>
                  </a:cubicBezTo>
                  <a:cubicBezTo>
                    <a:pt x="1001" y="5454"/>
                    <a:pt x="1334" y="5621"/>
                    <a:pt x="1572" y="5883"/>
                  </a:cubicBezTo>
                  <a:cubicBezTo>
                    <a:pt x="1822" y="5597"/>
                    <a:pt x="2168" y="5454"/>
                    <a:pt x="2516" y="5454"/>
                  </a:cubicBezTo>
                  <a:cubicBezTo>
                    <a:pt x="2864" y="5454"/>
                    <a:pt x="3215" y="5597"/>
                    <a:pt x="3477" y="5883"/>
                  </a:cubicBezTo>
                  <a:cubicBezTo>
                    <a:pt x="3727" y="5597"/>
                    <a:pt x="4073" y="5454"/>
                    <a:pt x="4418" y="5454"/>
                  </a:cubicBezTo>
                  <a:cubicBezTo>
                    <a:pt x="4763" y="5454"/>
                    <a:pt x="5109" y="5597"/>
                    <a:pt x="5359" y="5883"/>
                  </a:cubicBezTo>
                  <a:cubicBezTo>
                    <a:pt x="5609" y="5597"/>
                    <a:pt x="5954" y="5454"/>
                    <a:pt x="6299" y="5454"/>
                  </a:cubicBezTo>
                  <a:cubicBezTo>
                    <a:pt x="6645" y="5454"/>
                    <a:pt x="6990" y="5597"/>
                    <a:pt x="7240" y="5883"/>
                  </a:cubicBezTo>
                  <a:cubicBezTo>
                    <a:pt x="7490" y="5597"/>
                    <a:pt x="7841" y="5454"/>
                    <a:pt x="8193" y="5454"/>
                  </a:cubicBezTo>
                  <a:cubicBezTo>
                    <a:pt x="8544" y="5454"/>
                    <a:pt x="8895" y="5597"/>
                    <a:pt x="9145" y="5883"/>
                  </a:cubicBezTo>
                  <a:cubicBezTo>
                    <a:pt x="9383" y="5621"/>
                    <a:pt x="9717" y="5454"/>
                    <a:pt x="10098" y="5454"/>
                  </a:cubicBezTo>
                  <a:cubicBezTo>
                    <a:pt x="10312" y="5454"/>
                    <a:pt x="10526" y="5525"/>
                    <a:pt x="10717" y="5644"/>
                  </a:cubicBez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97"/>
            <p:cNvSpPr/>
            <p:nvPr/>
          </p:nvSpPr>
          <p:spPr>
            <a:xfrm>
              <a:off x="4328568" y="2726828"/>
              <a:ext cx="41111" cy="52959"/>
            </a:xfrm>
            <a:custGeom>
              <a:avLst/>
              <a:gdLst/>
              <a:ahLst/>
              <a:cxnLst/>
              <a:rect l="l" t="t" r="r" b="b"/>
              <a:pathLst>
                <a:path w="1263" h="1627" extrusionOk="0">
                  <a:moveTo>
                    <a:pt x="632" y="1"/>
                  </a:moveTo>
                  <a:cubicBezTo>
                    <a:pt x="316" y="1"/>
                    <a:pt x="1" y="209"/>
                    <a:pt x="1" y="626"/>
                  </a:cubicBezTo>
                  <a:lnTo>
                    <a:pt x="1" y="1626"/>
                  </a:lnTo>
                  <a:lnTo>
                    <a:pt x="1263" y="1626"/>
                  </a:lnTo>
                  <a:lnTo>
                    <a:pt x="1263" y="1079"/>
                  </a:lnTo>
                  <a:lnTo>
                    <a:pt x="1263" y="626"/>
                  </a:lnTo>
                  <a:cubicBezTo>
                    <a:pt x="1263" y="209"/>
                    <a:pt x="94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97"/>
            <p:cNvSpPr/>
            <p:nvPr/>
          </p:nvSpPr>
          <p:spPr>
            <a:xfrm>
              <a:off x="4144069" y="2726828"/>
              <a:ext cx="41143" cy="52178"/>
            </a:xfrm>
            <a:custGeom>
              <a:avLst/>
              <a:gdLst/>
              <a:ahLst/>
              <a:cxnLst/>
              <a:rect l="l" t="t" r="r" b="b"/>
              <a:pathLst>
                <a:path w="1264" h="1603" extrusionOk="0">
                  <a:moveTo>
                    <a:pt x="632" y="1"/>
                  </a:moveTo>
                  <a:cubicBezTo>
                    <a:pt x="316" y="1"/>
                    <a:pt x="1" y="209"/>
                    <a:pt x="1" y="626"/>
                  </a:cubicBezTo>
                  <a:lnTo>
                    <a:pt x="1" y="1602"/>
                  </a:lnTo>
                  <a:lnTo>
                    <a:pt x="1263" y="1602"/>
                  </a:lnTo>
                  <a:lnTo>
                    <a:pt x="1263" y="626"/>
                  </a:lnTo>
                  <a:cubicBezTo>
                    <a:pt x="1263" y="209"/>
                    <a:pt x="948"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97"/>
            <p:cNvSpPr/>
            <p:nvPr/>
          </p:nvSpPr>
          <p:spPr>
            <a:xfrm>
              <a:off x="4020831" y="2726828"/>
              <a:ext cx="41111" cy="52178"/>
            </a:xfrm>
            <a:custGeom>
              <a:avLst/>
              <a:gdLst/>
              <a:ahLst/>
              <a:cxnLst/>
              <a:rect l="l" t="t" r="r" b="b"/>
              <a:pathLst>
                <a:path w="1263" h="1603" extrusionOk="0">
                  <a:moveTo>
                    <a:pt x="632" y="1"/>
                  </a:moveTo>
                  <a:cubicBezTo>
                    <a:pt x="316" y="1"/>
                    <a:pt x="0" y="209"/>
                    <a:pt x="0" y="626"/>
                  </a:cubicBezTo>
                  <a:lnTo>
                    <a:pt x="0" y="1602"/>
                  </a:lnTo>
                  <a:lnTo>
                    <a:pt x="1263" y="1602"/>
                  </a:lnTo>
                  <a:lnTo>
                    <a:pt x="1263" y="626"/>
                  </a:lnTo>
                  <a:cubicBezTo>
                    <a:pt x="1263" y="209"/>
                    <a:pt x="94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97"/>
            <p:cNvSpPr/>
            <p:nvPr/>
          </p:nvSpPr>
          <p:spPr>
            <a:xfrm>
              <a:off x="4081669" y="2725103"/>
              <a:ext cx="43064" cy="53903"/>
            </a:xfrm>
            <a:custGeom>
              <a:avLst/>
              <a:gdLst/>
              <a:ahLst/>
              <a:cxnLst/>
              <a:rect l="l" t="t" r="r" b="b"/>
              <a:pathLst>
                <a:path w="1323" h="1656" extrusionOk="0">
                  <a:moveTo>
                    <a:pt x="659" y="0"/>
                  </a:moveTo>
                  <a:cubicBezTo>
                    <a:pt x="328" y="0"/>
                    <a:pt x="1" y="227"/>
                    <a:pt x="37" y="679"/>
                  </a:cubicBezTo>
                  <a:lnTo>
                    <a:pt x="37" y="1655"/>
                  </a:lnTo>
                  <a:lnTo>
                    <a:pt x="1299" y="1655"/>
                  </a:lnTo>
                  <a:lnTo>
                    <a:pt x="1299" y="679"/>
                  </a:lnTo>
                  <a:cubicBezTo>
                    <a:pt x="1323" y="227"/>
                    <a:pt x="989" y="0"/>
                    <a:pt x="6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5" name="Google Shape;12105;p97"/>
          <p:cNvGrpSpPr/>
          <p:nvPr/>
        </p:nvGrpSpPr>
        <p:grpSpPr>
          <a:xfrm>
            <a:off x="3274980" y="2348445"/>
            <a:ext cx="349710" cy="307784"/>
            <a:chOff x="3278214" y="2500698"/>
            <a:chExt cx="348838" cy="306985"/>
          </a:xfrm>
        </p:grpSpPr>
        <p:sp>
          <p:nvSpPr>
            <p:cNvPr id="12106" name="Google Shape;12106;p97"/>
            <p:cNvSpPr/>
            <p:nvPr/>
          </p:nvSpPr>
          <p:spPr>
            <a:xfrm>
              <a:off x="3340223" y="2561926"/>
              <a:ext cx="225604" cy="120956"/>
            </a:xfrm>
            <a:custGeom>
              <a:avLst/>
              <a:gdLst/>
              <a:ahLst/>
              <a:cxnLst/>
              <a:rect l="l" t="t" r="r" b="b"/>
              <a:pathLst>
                <a:path w="6931" h="3716" extrusionOk="0">
                  <a:moveTo>
                    <a:pt x="5501" y="763"/>
                  </a:moveTo>
                  <a:lnTo>
                    <a:pt x="5501" y="1382"/>
                  </a:lnTo>
                  <a:lnTo>
                    <a:pt x="1405" y="1382"/>
                  </a:lnTo>
                  <a:lnTo>
                    <a:pt x="1405" y="763"/>
                  </a:lnTo>
                  <a:close/>
                  <a:moveTo>
                    <a:pt x="3501" y="2049"/>
                  </a:moveTo>
                  <a:lnTo>
                    <a:pt x="3501" y="2691"/>
                  </a:lnTo>
                  <a:lnTo>
                    <a:pt x="810" y="2691"/>
                  </a:lnTo>
                  <a:lnTo>
                    <a:pt x="810" y="2049"/>
                  </a:lnTo>
                  <a:close/>
                  <a:moveTo>
                    <a:pt x="834" y="0"/>
                  </a:moveTo>
                  <a:cubicBezTo>
                    <a:pt x="762" y="215"/>
                    <a:pt x="667" y="381"/>
                    <a:pt x="524" y="524"/>
                  </a:cubicBezTo>
                  <a:cubicBezTo>
                    <a:pt x="358" y="667"/>
                    <a:pt x="191" y="786"/>
                    <a:pt x="0" y="858"/>
                  </a:cubicBezTo>
                  <a:lnTo>
                    <a:pt x="0" y="2858"/>
                  </a:lnTo>
                  <a:cubicBezTo>
                    <a:pt x="381" y="2977"/>
                    <a:pt x="715" y="3311"/>
                    <a:pt x="834" y="3716"/>
                  </a:cubicBezTo>
                  <a:lnTo>
                    <a:pt x="3811" y="3716"/>
                  </a:lnTo>
                  <a:cubicBezTo>
                    <a:pt x="4000" y="2743"/>
                    <a:pt x="4852" y="2054"/>
                    <a:pt x="5823" y="2049"/>
                  </a:cubicBezTo>
                  <a:lnTo>
                    <a:pt x="5823" y="2049"/>
                  </a:lnTo>
                  <a:cubicBezTo>
                    <a:pt x="6223" y="2051"/>
                    <a:pt x="6600" y="2170"/>
                    <a:pt x="6930" y="2382"/>
                  </a:cubicBezTo>
                  <a:lnTo>
                    <a:pt x="6930" y="858"/>
                  </a:lnTo>
                  <a:cubicBezTo>
                    <a:pt x="6740" y="786"/>
                    <a:pt x="6549" y="667"/>
                    <a:pt x="6406" y="524"/>
                  </a:cubicBezTo>
                  <a:cubicBezTo>
                    <a:pt x="6264" y="381"/>
                    <a:pt x="6144" y="215"/>
                    <a:pt x="6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97"/>
            <p:cNvSpPr/>
            <p:nvPr/>
          </p:nvSpPr>
          <p:spPr>
            <a:xfrm>
              <a:off x="3278214" y="2500698"/>
              <a:ext cx="348838" cy="243409"/>
            </a:xfrm>
            <a:custGeom>
              <a:avLst/>
              <a:gdLst/>
              <a:ahLst/>
              <a:cxnLst/>
              <a:rect l="l" t="t" r="r" b="b"/>
              <a:pathLst>
                <a:path w="10717" h="7478" extrusionOk="0">
                  <a:moveTo>
                    <a:pt x="0" y="0"/>
                  </a:moveTo>
                  <a:lnTo>
                    <a:pt x="0" y="7478"/>
                  </a:lnTo>
                  <a:lnTo>
                    <a:pt x="6311" y="7478"/>
                  </a:lnTo>
                  <a:cubicBezTo>
                    <a:pt x="5954" y="7144"/>
                    <a:pt x="5739" y="6692"/>
                    <a:pt x="5692" y="6216"/>
                  </a:cubicBezTo>
                  <a:lnTo>
                    <a:pt x="2191" y="6216"/>
                  </a:lnTo>
                  <a:lnTo>
                    <a:pt x="2167" y="5906"/>
                  </a:lnTo>
                  <a:cubicBezTo>
                    <a:pt x="2143" y="5597"/>
                    <a:pt x="1882" y="5335"/>
                    <a:pt x="1548" y="5311"/>
                  </a:cubicBezTo>
                  <a:lnTo>
                    <a:pt x="1262" y="5287"/>
                  </a:lnTo>
                  <a:lnTo>
                    <a:pt x="1262" y="2191"/>
                  </a:lnTo>
                  <a:lnTo>
                    <a:pt x="1548" y="2167"/>
                  </a:lnTo>
                  <a:cubicBezTo>
                    <a:pt x="1882" y="2120"/>
                    <a:pt x="2143" y="1881"/>
                    <a:pt x="2167" y="1548"/>
                  </a:cubicBezTo>
                  <a:lnTo>
                    <a:pt x="2191" y="1238"/>
                  </a:lnTo>
                  <a:lnTo>
                    <a:pt x="8526" y="1238"/>
                  </a:lnTo>
                  <a:lnTo>
                    <a:pt x="8550" y="1548"/>
                  </a:lnTo>
                  <a:cubicBezTo>
                    <a:pt x="8573" y="1881"/>
                    <a:pt x="8835" y="2120"/>
                    <a:pt x="9169" y="2167"/>
                  </a:cubicBezTo>
                  <a:lnTo>
                    <a:pt x="9478" y="2191"/>
                  </a:lnTo>
                  <a:lnTo>
                    <a:pt x="9478" y="4906"/>
                  </a:lnTo>
                  <a:cubicBezTo>
                    <a:pt x="9978" y="5716"/>
                    <a:pt x="9859" y="6811"/>
                    <a:pt x="9145" y="7478"/>
                  </a:cubicBezTo>
                  <a:lnTo>
                    <a:pt x="10717" y="7478"/>
                  </a:ln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97"/>
            <p:cNvSpPr/>
            <p:nvPr/>
          </p:nvSpPr>
          <p:spPr>
            <a:xfrm>
              <a:off x="3483643" y="2648901"/>
              <a:ext cx="107773" cy="92898"/>
            </a:xfrm>
            <a:custGeom>
              <a:avLst/>
              <a:gdLst/>
              <a:ahLst/>
              <a:cxnLst/>
              <a:rect l="l" t="t" r="r" b="b"/>
              <a:pathLst>
                <a:path w="3311" h="2854" extrusionOk="0">
                  <a:moveTo>
                    <a:pt x="1428" y="1"/>
                  </a:moveTo>
                  <a:cubicBezTo>
                    <a:pt x="697" y="1"/>
                    <a:pt x="0" y="571"/>
                    <a:pt x="0" y="1425"/>
                  </a:cubicBezTo>
                  <a:cubicBezTo>
                    <a:pt x="0" y="2210"/>
                    <a:pt x="619" y="2853"/>
                    <a:pt x="1405" y="2853"/>
                  </a:cubicBezTo>
                  <a:cubicBezTo>
                    <a:pt x="2691" y="2853"/>
                    <a:pt x="3310" y="1329"/>
                    <a:pt x="2429" y="424"/>
                  </a:cubicBezTo>
                  <a:cubicBezTo>
                    <a:pt x="2136" y="131"/>
                    <a:pt x="1778" y="1"/>
                    <a:pt x="14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97"/>
            <p:cNvSpPr/>
            <p:nvPr/>
          </p:nvSpPr>
          <p:spPr>
            <a:xfrm>
              <a:off x="3499137" y="2754952"/>
              <a:ext cx="61259" cy="52731"/>
            </a:xfrm>
            <a:custGeom>
              <a:avLst/>
              <a:gdLst/>
              <a:ahLst/>
              <a:cxnLst/>
              <a:rect l="l" t="t" r="r" b="b"/>
              <a:pathLst>
                <a:path w="1882" h="1620" extrusionOk="0">
                  <a:moveTo>
                    <a:pt x="0" y="0"/>
                  </a:moveTo>
                  <a:lnTo>
                    <a:pt x="0" y="1620"/>
                  </a:lnTo>
                  <a:lnTo>
                    <a:pt x="953" y="1191"/>
                  </a:lnTo>
                  <a:lnTo>
                    <a:pt x="1882" y="1620"/>
                  </a:lnTo>
                  <a:lnTo>
                    <a:pt x="1882" y="0"/>
                  </a:lnTo>
                  <a:cubicBezTo>
                    <a:pt x="1596" y="143"/>
                    <a:pt x="1262" y="215"/>
                    <a:pt x="953" y="215"/>
                  </a:cubicBezTo>
                  <a:cubicBezTo>
                    <a:pt x="619" y="215"/>
                    <a:pt x="286" y="143"/>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0" name="Google Shape;12110;p97"/>
          <p:cNvGrpSpPr/>
          <p:nvPr/>
        </p:nvGrpSpPr>
        <p:grpSpPr>
          <a:xfrm>
            <a:off x="2508740" y="2327460"/>
            <a:ext cx="355943" cy="350530"/>
            <a:chOff x="2513885" y="2479767"/>
            <a:chExt cx="355055" cy="349621"/>
          </a:xfrm>
        </p:grpSpPr>
        <p:sp>
          <p:nvSpPr>
            <p:cNvPr id="12111" name="Google Shape;12111;p97"/>
            <p:cNvSpPr/>
            <p:nvPr/>
          </p:nvSpPr>
          <p:spPr>
            <a:xfrm>
              <a:off x="2606134" y="2572765"/>
              <a:ext cx="52731" cy="66695"/>
            </a:xfrm>
            <a:custGeom>
              <a:avLst/>
              <a:gdLst/>
              <a:ahLst/>
              <a:cxnLst/>
              <a:rect l="l" t="t" r="r" b="b"/>
              <a:pathLst>
                <a:path w="1620" h="2049" extrusionOk="0">
                  <a:moveTo>
                    <a:pt x="0" y="1"/>
                  </a:moveTo>
                  <a:cubicBezTo>
                    <a:pt x="119" y="930"/>
                    <a:pt x="738" y="1716"/>
                    <a:pt x="1619" y="2049"/>
                  </a:cubicBezTo>
                  <a:cubicBezTo>
                    <a:pt x="1572" y="1977"/>
                    <a:pt x="1548" y="1882"/>
                    <a:pt x="1524" y="1787"/>
                  </a:cubicBezTo>
                  <a:cubicBezTo>
                    <a:pt x="1334" y="1215"/>
                    <a:pt x="1215" y="596"/>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97"/>
            <p:cNvSpPr/>
            <p:nvPr/>
          </p:nvSpPr>
          <p:spPr>
            <a:xfrm>
              <a:off x="2606134" y="2485171"/>
              <a:ext cx="52731" cy="67476"/>
            </a:xfrm>
            <a:custGeom>
              <a:avLst/>
              <a:gdLst/>
              <a:ahLst/>
              <a:cxnLst/>
              <a:rect l="l" t="t" r="r" b="b"/>
              <a:pathLst>
                <a:path w="1620" h="2073" extrusionOk="0">
                  <a:moveTo>
                    <a:pt x="1619" y="1"/>
                  </a:moveTo>
                  <a:lnTo>
                    <a:pt x="1619" y="1"/>
                  </a:lnTo>
                  <a:cubicBezTo>
                    <a:pt x="738" y="334"/>
                    <a:pt x="119" y="1120"/>
                    <a:pt x="0" y="2073"/>
                  </a:cubicBezTo>
                  <a:lnTo>
                    <a:pt x="1215" y="2073"/>
                  </a:lnTo>
                  <a:cubicBezTo>
                    <a:pt x="1215" y="1454"/>
                    <a:pt x="1334" y="834"/>
                    <a:pt x="1500" y="263"/>
                  </a:cubicBezTo>
                  <a:cubicBezTo>
                    <a:pt x="1548" y="168"/>
                    <a:pt x="1572" y="72"/>
                    <a:pt x="1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97"/>
            <p:cNvSpPr/>
            <p:nvPr/>
          </p:nvSpPr>
          <p:spPr>
            <a:xfrm>
              <a:off x="2716970" y="2572765"/>
              <a:ext cx="52731" cy="66695"/>
            </a:xfrm>
            <a:custGeom>
              <a:avLst/>
              <a:gdLst/>
              <a:ahLst/>
              <a:cxnLst/>
              <a:rect l="l" t="t" r="r" b="b"/>
              <a:pathLst>
                <a:path w="1620" h="2049" extrusionOk="0">
                  <a:moveTo>
                    <a:pt x="405" y="1"/>
                  </a:moveTo>
                  <a:cubicBezTo>
                    <a:pt x="382" y="596"/>
                    <a:pt x="286" y="1215"/>
                    <a:pt x="96" y="1787"/>
                  </a:cubicBezTo>
                  <a:cubicBezTo>
                    <a:pt x="72" y="1882"/>
                    <a:pt x="24" y="1977"/>
                    <a:pt x="0" y="2049"/>
                  </a:cubicBezTo>
                  <a:cubicBezTo>
                    <a:pt x="882" y="1716"/>
                    <a:pt x="1501" y="930"/>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97"/>
            <p:cNvSpPr/>
            <p:nvPr/>
          </p:nvSpPr>
          <p:spPr>
            <a:xfrm>
              <a:off x="2665800" y="2479767"/>
              <a:ext cx="43454" cy="72098"/>
            </a:xfrm>
            <a:custGeom>
              <a:avLst/>
              <a:gdLst/>
              <a:ahLst/>
              <a:cxnLst/>
              <a:rect l="l" t="t" r="r" b="b"/>
              <a:pathLst>
                <a:path w="1335" h="2215" extrusionOk="0">
                  <a:moveTo>
                    <a:pt x="668" y="0"/>
                  </a:moveTo>
                  <a:cubicBezTo>
                    <a:pt x="620" y="0"/>
                    <a:pt x="429" y="143"/>
                    <a:pt x="263" y="619"/>
                  </a:cubicBezTo>
                  <a:cubicBezTo>
                    <a:pt x="120" y="1143"/>
                    <a:pt x="25" y="1691"/>
                    <a:pt x="1" y="2215"/>
                  </a:cubicBezTo>
                  <a:lnTo>
                    <a:pt x="1334" y="2215"/>
                  </a:lnTo>
                  <a:cubicBezTo>
                    <a:pt x="1334" y="1691"/>
                    <a:pt x="1239" y="1143"/>
                    <a:pt x="1072" y="619"/>
                  </a:cubicBezTo>
                  <a:cubicBezTo>
                    <a:pt x="906" y="167"/>
                    <a:pt x="739"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97"/>
            <p:cNvSpPr/>
            <p:nvPr/>
          </p:nvSpPr>
          <p:spPr>
            <a:xfrm>
              <a:off x="2716970" y="2485171"/>
              <a:ext cx="52731" cy="66695"/>
            </a:xfrm>
            <a:custGeom>
              <a:avLst/>
              <a:gdLst/>
              <a:ahLst/>
              <a:cxnLst/>
              <a:rect l="l" t="t" r="r" b="b"/>
              <a:pathLst>
                <a:path w="1620" h="2049" extrusionOk="0">
                  <a:moveTo>
                    <a:pt x="0" y="1"/>
                  </a:moveTo>
                  <a:cubicBezTo>
                    <a:pt x="24" y="72"/>
                    <a:pt x="72" y="168"/>
                    <a:pt x="96" y="263"/>
                  </a:cubicBezTo>
                  <a:cubicBezTo>
                    <a:pt x="286" y="834"/>
                    <a:pt x="382" y="1454"/>
                    <a:pt x="405" y="2049"/>
                  </a:cubicBezTo>
                  <a:lnTo>
                    <a:pt x="1620" y="2049"/>
                  </a:lnTo>
                  <a:cubicBezTo>
                    <a:pt x="1501" y="1120"/>
                    <a:pt x="882" y="334"/>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97"/>
            <p:cNvSpPr/>
            <p:nvPr/>
          </p:nvSpPr>
          <p:spPr>
            <a:xfrm>
              <a:off x="2665800" y="2572765"/>
              <a:ext cx="43454" cy="72131"/>
            </a:xfrm>
            <a:custGeom>
              <a:avLst/>
              <a:gdLst/>
              <a:ahLst/>
              <a:cxnLst/>
              <a:rect l="l" t="t" r="r" b="b"/>
              <a:pathLst>
                <a:path w="1335" h="2216" extrusionOk="0">
                  <a:moveTo>
                    <a:pt x="1" y="1"/>
                  </a:moveTo>
                  <a:cubicBezTo>
                    <a:pt x="25" y="525"/>
                    <a:pt x="120" y="1073"/>
                    <a:pt x="263" y="1596"/>
                  </a:cubicBezTo>
                  <a:cubicBezTo>
                    <a:pt x="429" y="2049"/>
                    <a:pt x="620" y="2216"/>
                    <a:pt x="668" y="2216"/>
                  </a:cubicBezTo>
                  <a:cubicBezTo>
                    <a:pt x="739" y="2216"/>
                    <a:pt x="906" y="2049"/>
                    <a:pt x="1072" y="1596"/>
                  </a:cubicBezTo>
                  <a:cubicBezTo>
                    <a:pt x="1239" y="1073"/>
                    <a:pt x="1334" y="525"/>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97"/>
            <p:cNvSpPr/>
            <p:nvPr/>
          </p:nvSpPr>
          <p:spPr>
            <a:xfrm>
              <a:off x="2513885" y="2549524"/>
              <a:ext cx="355055" cy="279865"/>
            </a:xfrm>
            <a:custGeom>
              <a:avLst/>
              <a:gdLst/>
              <a:ahLst/>
              <a:cxnLst/>
              <a:rect l="l" t="t" r="r" b="b"/>
              <a:pathLst>
                <a:path w="10908" h="8598" extrusionOk="0">
                  <a:moveTo>
                    <a:pt x="2215" y="4835"/>
                  </a:moveTo>
                  <a:lnTo>
                    <a:pt x="2215" y="5454"/>
                  </a:lnTo>
                  <a:lnTo>
                    <a:pt x="1572" y="5454"/>
                  </a:lnTo>
                  <a:lnTo>
                    <a:pt x="1572" y="4835"/>
                  </a:lnTo>
                  <a:close/>
                  <a:moveTo>
                    <a:pt x="3358" y="4835"/>
                  </a:moveTo>
                  <a:lnTo>
                    <a:pt x="3358" y="5454"/>
                  </a:lnTo>
                  <a:lnTo>
                    <a:pt x="2739" y="5454"/>
                  </a:lnTo>
                  <a:lnTo>
                    <a:pt x="2739" y="4835"/>
                  </a:lnTo>
                  <a:close/>
                  <a:moveTo>
                    <a:pt x="4501" y="4835"/>
                  </a:moveTo>
                  <a:lnTo>
                    <a:pt x="4501" y="5454"/>
                  </a:lnTo>
                  <a:lnTo>
                    <a:pt x="3882" y="5454"/>
                  </a:lnTo>
                  <a:lnTo>
                    <a:pt x="3882" y="4835"/>
                  </a:lnTo>
                  <a:close/>
                  <a:moveTo>
                    <a:pt x="5668" y="4835"/>
                  </a:moveTo>
                  <a:lnTo>
                    <a:pt x="5668" y="5454"/>
                  </a:lnTo>
                  <a:lnTo>
                    <a:pt x="5025" y="5454"/>
                  </a:lnTo>
                  <a:lnTo>
                    <a:pt x="5025" y="4835"/>
                  </a:lnTo>
                  <a:close/>
                  <a:moveTo>
                    <a:pt x="6811" y="4835"/>
                  </a:moveTo>
                  <a:lnTo>
                    <a:pt x="6811" y="5454"/>
                  </a:lnTo>
                  <a:lnTo>
                    <a:pt x="6192" y="5454"/>
                  </a:lnTo>
                  <a:lnTo>
                    <a:pt x="6192" y="4835"/>
                  </a:lnTo>
                  <a:close/>
                  <a:moveTo>
                    <a:pt x="7954" y="4835"/>
                  </a:moveTo>
                  <a:lnTo>
                    <a:pt x="7954" y="5454"/>
                  </a:lnTo>
                  <a:lnTo>
                    <a:pt x="7335" y="5454"/>
                  </a:lnTo>
                  <a:lnTo>
                    <a:pt x="7335" y="4835"/>
                  </a:lnTo>
                  <a:close/>
                  <a:moveTo>
                    <a:pt x="9097" y="4835"/>
                  </a:moveTo>
                  <a:lnTo>
                    <a:pt x="9097" y="5454"/>
                  </a:lnTo>
                  <a:lnTo>
                    <a:pt x="8478" y="5454"/>
                  </a:lnTo>
                  <a:lnTo>
                    <a:pt x="8478" y="4835"/>
                  </a:lnTo>
                  <a:close/>
                  <a:moveTo>
                    <a:pt x="2215" y="5835"/>
                  </a:moveTo>
                  <a:lnTo>
                    <a:pt x="2215" y="6454"/>
                  </a:lnTo>
                  <a:lnTo>
                    <a:pt x="1572" y="6454"/>
                  </a:lnTo>
                  <a:lnTo>
                    <a:pt x="1572" y="5835"/>
                  </a:lnTo>
                  <a:close/>
                  <a:moveTo>
                    <a:pt x="3358" y="5835"/>
                  </a:moveTo>
                  <a:lnTo>
                    <a:pt x="3358" y="6454"/>
                  </a:lnTo>
                  <a:lnTo>
                    <a:pt x="2739" y="6454"/>
                  </a:lnTo>
                  <a:lnTo>
                    <a:pt x="2739" y="5835"/>
                  </a:lnTo>
                  <a:close/>
                  <a:moveTo>
                    <a:pt x="4501" y="5835"/>
                  </a:moveTo>
                  <a:lnTo>
                    <a:pt x="4501" y="6454"/>
                  </a:lnTo>
                  <a:lnTo>
                    <a:pt x="3882" y="6454"/>
                  </a:lnTo>
                  <a:lnTo>
                    <a:pt x="3882" y="5835"/>
                  </a:lnTo>
                  <a:close/>
                  <a:moveTo>
                    <a:pt x="5668" y="5835"/>
                  </a:moveTo>
                  <a:lnTo>
                    <a:pt x="5668" y="6454"/>
                  </a:lnTo>
                  <a:lnTo>
                    <a:pt x="5025" y="6454"/>
                  </a:lnTo>
                  <a:lnTo>
                    <a:pt x="5025" y="5835"/>
                  </a:lnTo>
                  <a:close/>
                  <a:moveTo>
                    <a:pt x="6811" y="5835"/>
                  </a:moveTo>
                  <a:lnTo>
                    <a:pt x="6811" y="6454"/>
                  </a:lnTo>
                  <a:lnTo>
                    <a:pt x="6192" y="6454"/>
                  </a:lnTo>
                  <a:lnTo>
                    <a:pt x="6192" y="5835"/>
                  </a:lnTo>
                  <a:close/>
                  <a:moveTo>
                    <a:pt x="7954" y="5835"/>
                  </a:moveTo>
                  <a:lnTo>
                    <a:pt x="7954" y="6454"/>
                  </a:lnTo>
                  <a:lnTo>
                    <a:pt x="7335" y="6454"/>
                  </a:lnTo>
                  <a:lnTo>
                    <a:pt x="7335" y="5835"/>
                  </a:lnTo>
                  <a:close/>
                  <a:moveTo>
                    <a:pt x="9097" y="5835"/>
                  </a:moveTo>
                  <a:lnTo>
                    <a:pt x="9097" y="6454"/>
                  </a:lnTo>
                  <a:lnTo>
                    <a:pt x="8478" y="6454"/>
                  </a:lnTo>
                  <a:lnTo>
                    <a:pt x="8478" y="5835"/>
                  </a:lnTo>
                  <a:close/>
                  <a:moveTo>
                    <a:pt x="3358" y="6930"/>
                  </a:moveTo>
                  <a:lnTo>
                    <a:pt x="3358" y="7573"/>
                  </a:lnTo>
                  <a:lnTo>
                    <a:pt x="2739" y="7573"/>
                  </a:lnTo>
                  <a:lnTo>
                    <a:pt x="2739" y="6930"/>
                  </a:lnTo>
                  <a:close/>
                  <a:moveTo>
                    <a:pt x="6835" y="6930"/>
                  </a:moveTo>
                  <a:lnTo>
                    <a:pt x="6835" y="7573"/>
                  </a:lnTo>
                  <a:lnTo>
                    <a:pt x="3882" y="7573"/>
                  </a:lnTo>
                  <a:lnTo>
                    <a:pt x="3882" y="6930"/>
                  </a:lnTo>
                  <a:close/>
                  <a:moveTo>
                    <a:pt x="7954" y="6930"/>
                  </a:moveTo>
                  <a:lnTo>
                    <a:pt x="7954" y="7573"/>
                  </a:lnTo>
                  <a:lnTo>
                    <a:pt x="7335" y="7573"/>
                  </a:lnTo>
                  <a:lnTo>
                    <a:pt x="7335" y="6930"/>
                  </a:lnTo>
                  <a:close/>
                  <a:moveTo>
                    <a:pt x="8478" y="0"/>
                  </a:moveTo>
                  <a:cubicBezTo>
                    <a:pt x="8502" y="143"/>
                    <a:pt x="8502" y="262"/>
                    <a:pt x="8502" y="405"/>
                  </a:cubicBezTo>
                  <a:lnTo>
                    <a:pt x="8502" y="620"/>
                  </a:lnTo>
                  <a:lnTo>
                    <a:pt x="9312" y="620"/>
                  </a:lnTo>
                  <a:cubicBezTo>
                    <a:pt x="9621" y="620"/>
                    <a:pt x="9859" y="858"/>
                    <a:pt x="9883" y="1144"/>
                  </a:cubicBezTo>
                  <a:cubicBezTo>
                    <a:pt x="9907" y="1477"/>
                    <a:pt x="9645" y="1763"/>
                    <a:pt x="9335" y="1763"/>
                  </a:cubicBezTo>
                  <a:lnTo>
                    <a:pt x="9264" y="1763"/>
                  </a:lnTo>
                  <a:cubicBezTo>
                    <a:pt x="8597" y="1763"/>
                    <a:pt x="8073" y="2287"/>
                    <a:pt x="8073" y="2953"/>
                  </a:cubicBezTo>
                  <a:lnTo>
                    <a:pt x="8073" y="3739"/>
                  </a:lnTo>
                  <a:lnTo>
                    <a:pt x="0" y="3739"/>
                  </a:lnTo>
                  <a:lnTo>
                    <a:pt x="0" y="8597"/>
                  </a:lnTo>
                  <a:lnTo>
                    <a:pt x="10717" y="8597"/>
                  </a:lnTo>
                  <a:lnTo>
                    <a:pt x="10717" y="3739"/>
                  </a:lnTo>
                  <a:lnTo>
                    <a:pt x="8692" y="3715"/>
                  </a:lnTo>
                  <a:lnTo>
                    <a:pt x="8692" y="2930"/>
                  </a:lnTo>
                  <a:cubicBezTo>
                    <a:pt x="8692" y="2620"/>
                    <a:pt x="8931" y="2382"/>
                    <a:pt x="9240" y="2382"/>
                  </a:cubicBezTo>
                  <a:lnTo>
                    <a:pt x="9312" y="2382"/>
                  </a:lnTo>
                  <a:cubicBezTo>
                    <a:pt x="10883" y="2382"/>
                    <a:pt x="10907" y="0"/>
                    <a:pt x="9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8" name="Google Shape;12118;p97"/>
          <p:cNvGrpSpPr/>
          <p:nvPr/>
        </p:nvGrpSpPr>
        <p:grpSpPr>
          <a:xfrm>
            <a:off x="5530950" y="3445126"/>
            <a:ext cx="331868" cy="348902"/>
            <a:chOff x="5528559" y="3594535"/>
            <a:chExt cx="331041" cy="347997"/>
          </a:xfrm>
        </p:grpSpPr>
        <p:sp>
          <p:nvSpPr>
            <p:cNvPr id="12119" name="Google Shape;12119;p97"/>
            <p:cNvSpPr/>
            <p:nvPr/>
          </p:nvSpPr>
          <p:spPr>
            <a:xfrm>
              <a:off x="5771975" y="3792899"/>
              <a:ext cx="87625" cy="149632"/>
            </a:xfrm>
            <a:custGeom>
              <a:avLst/>
              <a:gdLst/>
              <a:ahLst/>
              <a:cxnLst/>
              <a:rect l="l" t="t" r="r" b="b"/>
              <a:pathLst>
                <a:path w="2692" h="4597" extrusionOk="0">
                  <a:moveTo>
                    <a:pt x="0" y="1"/>
                  </a:moveTo>
                  <a:lnTo>
                    <a:pt x="48" y="3478"/>
                  </a:lnTo>
                  <a:lnTo>
                    <a:pt x="1001" y="3025"/>
                  </a:lnTo>
                  <a:lnTo>
                    <a:pt x="1739" y="4597"/>
                  </a:lnTo>
                  <a:lnTo>
                    <a:pt x="2477" y="4263"/>
                  </a:lnTo>
                  <a:lnTo>
                    <a:pt x="1739" y="2692"/>
                  </a:lnTo>
                  <a:lnTo>
                    <a:pt x="2691" y="2239"/>
                  </a:ln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97"/>
            <p:cNvSpPr/>
            <p:nvPr/>
          </p:nvSpPr>
          <p:spPr>
            <a:xfrm>
              <a:off x="5528559" y="3594535"/>
              <a:ext cx="323905" cy="304766"/>
            </a:xfrm>
            <a:custGeom>
              <a:avLst/>
              <a:gdLst/>
              <a:ahLst/>
              <a:cxnLst/>
              <a:rect l="l" t="t" r="r" b="b"/>
              <a:pathLst>
                <a:path w="9951" h="9363" extrusionOk="0">
                  <a:moveTo>
                    <a:pt x="5215" y="0"/>
                  </a:moveTo>
                  <a:cubicBezTo>
                    <a:pt x="4949" y="0"/>
                    <a:pt x="4679" y="23"/>
                    <a:pt x="4406" y="70"/>
                  </a:cubicBezTo>
                  <a:cubicBezTo>
                    <a:pt x="3740" y="189"/>
                    <a:pt x="3073" y="451"/>
                    <a:pt x="2525" y="856"/>
                  </a:cubicBezTo>
                  <a:cubicBezTo>
                    <a:pt x="596" y="2237"/>
                    <a:pt x="1" y="4809"/>
                    <a:pt x="1120" y="6881"/>
                  </a:cubicBezTo>
                  <a:cubicBezTo>
                    <a:pt x="1949" y="8449"/>
                    <a:pt x="3570" y="9362"/>
                    <a:pt x="5259" y="9362"/>
                  </a:cubicBezTo>
                  <a:cubicBezTo>
                    <a:pt x="5801" y="9362"/>
                    <a:pt x="6351" y="9268"/>
                    <a:pt x="6883" y="9071"/>
                  </a:cubicBezTo>
                  <a:lnTo>
                    <a:pt x="6859" y="7714"/>
                  </a:lnTo>
                  <a:cubicBezTo>
                    <a:pt x="6335" y="8000"/>
                    <a:pt x="5764" y="8143"/>
                    <a:pt x="5168" y="8143"/>
                  </a:cubicBezTo>
                  <a:cubicBezTo>
                    <a:pt x="1739" y="8071"/>
                    <a:pt x="453" y="3618"/>
                    <a:pt x="3335" y="1760"/>
                  </a:cubicBezTo>
                  <a:cubicBezTo>
                    <a:pt x="3949" y="1364"/>
                    <a:pt x="4594" y="1189"/>
                    <a:pt x="5215" y="1189"/>
                  </a:cubicBezTo>
                  <a:cubicBezTo>
                    <a:pt x="7505" y="1189"/>
                    <a:pt x="9470" y="3574"/>
                    <a:pt x="8383" y="6047"/>
                  </a:cubicBezTo>
                  <a:lnTo>
                    <a:pt x="9360" y="6857"/>
                  </a:lnTo>
                  <a:cubicBezTo>
                    <a:pt x="9693" y="6214"/>
                    <a:pt x="9884" y="5499"/>
                    <a:pt x="9907" y="4785"/>
                  </a:cubicBezTo>
                  <a:cubicBezTo>
                    <a:pt x="9951" y="2109"/>
                    <a:pt x="7784" y="0"/>
                    <a:pt x="5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97"/>
            <p:cNvSpPr/>
            <p:nvPr/>
          </p:nvSpPr>
          <p:spPr>
            <a:xfrm>
              <a:off x="5591350" y="3654917"/>
              <a:ext cx="214635" cy="183940"/>
            </a:xfrm>
            <a:custGeom>
              <a:avLst/>
              <a:gdLst/>
              <a:ahLst/>
              <a:cxnLst/>
              <a:rect l="l" t="t" r="r" b="b"/>
              <a:pathLst>
                <a:path w="6594" h="5651" extrusionOk="0">
                  <a:moveTo>
                    <a:pt x="3204" y="760"/>
                  </a:moveTo>
                  <a:cubicBezTo>
                    <a:pt x="3231" y="760"/>
                    <a:pt x="3259" y="761"/>
                    <a:pt x="3287" y="763"/>
                  </a:cubicBezTo>
                  <a:cubicBezTo>
                    <a:pt x="4502" y="810"/>
                    <a:pt x="4930" y="2382"/>
                    <a:pt x="3906" y="3049"/>
                  </a:cubicBezTo>
                  <a:cubicBezTo>
                    <a:pt x="3692" y="3192"/>
                    <a:pt x="3549" y="3454"/>
                    <a:pt x="3549" y="3716"/>
                  </a:cubicBezTo>
                  <a:lnTo>
                    <a:pt x="3549" y="3906"/>
                  </a:lnTo>
                  <a:lnTo>
                    <a:pt x="2930" y="3906"/>
                  </a:lnTo>
                  <a:lnTo>
                    <a:pt x="2930" y="3716"/>
                  </a:lnTo>
                  <a:cubicBezTo>
                    <a:pt x="2906" y="3239"/>
                    <a:pt x="3168" y="2787"/>
                    <a:pt x="3573" y="2525"/>
                  </a:cubicBezTo>
                  <a:cubicBezTo>
                    <a:pt x="4158" y="2129"/>
                    <a:pt x="3741" y="1373"/>
                    <a:pt x="3222" y="1373"/>
                  </a:cubicBezTo>
                  <a:cubicBezTo>
                    <a:pt x="3087" y="1373"/>
                    <a:pt x="2944" y="1425"/>
                    <a:pt x="2811" y="1549"/>
                  </a:cubicBezTo>
                  <a:cubicBezTo>
                    <a:pt x="2692" y="1668"/>
                    <a:pt x="2620" y="1834"/>
                    <a:pt x="2620" y="2001"/>
                  </a:cubicBezTo>
                  <a:lnTo>
                    <a:pt x="2001" y="2001"/>
                  </a:lnTo>
                  <a:cubicBezTo>
                    <a:pt x="1978" y="1315"/>
                    <a:pt x="2527" y="760"/>
                    <a:pt x="3204" y="760"/>
                  </a:cubicBezTo>
                  <a:close/>
                  <a:moveTo>
                    <a:pt x="3549" y="4263"/>
                  </a:moveTo>
                  <a:lnTo>
                    <a:pt x="3549" y="4835"/>
                  </a:lnTo>
                  <a:lnTo>
                    <a:pt x="2930" y="4835"/>
                  </a:lnTo>
                  <a:lnTo>
                    <a:pt x="2930" y="4263"/>
                  </a:lnTo>
                  <a:close/>
                  <a:moveTo>
                    <a:pt x="3322" y="1"/>
                  </a:moveTo>
                  <a:cubicBezTo>
                    <a:pt x="3311" y="1"/>
                    <a:pt x="3299" y="1"/>
                    <a:pt x="3287" y="1"/>
                  </a:cubicBezTo>
                  <a:cubicBezTo>
                    <a:pt x="1358" y="1"/>
                    <a:pt x="1" y="1858"/>
                    <a:pt x="596" y="3692"/>
                  </a:cubicBezTo>
                  <a:cubicBezTo>
                    <a:pt x="983" y="4917"/>
                    <a:pt x="2122" y="5650"/>
                    <a:pt x="3297" y="5650"/>
                  </a:cubicBezTo>
                  <a:cubicBezTo>
                    <a:pt x="3859" y="5650"/>
                    <a:pt x="4430" y="5483"/>
                    <a:pt x="4930" y="5121"/>
                  </a:cubicBezTo>
                  <a:lnTo>
                    <a:pt x="4906" y="2906"/>
                  </a:lnTo>
                  <a:lnTo>
                    <a:pt x="4906" y="2906"/>
                  </a:lnTo>
                  <a:lnTo>
                    <a:pt x="5954" y="3763"/>
                  </a:lnTo>
                  <a:cubicBezTo>
                    <a:pt x="6593" y="1941"/>
                    <a:pt x="5256" y="1"/>
                    <a:pt x="3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2" name="Google Shape;12122;p97"/>
          <p:cNvGrpSpPr/>
          <p:nvPr/>
        </p:nvGrpSpPr>
        <p:grpSpPr>
          <a:xfrm>
            <a:off x="3216698" y="3443886"/>
            <a:ext cx="404531" cy="350142"/>
            <a:chOff x="3220078" y="3593298"/>
            <a:chExt cx="403522" cy="349234"/>
          </a:xfrm>
        </p:grpSpPr>
        <p:sp>
          <p:nvSpPr>
            <p:cNvPr id="12123" name="Google Shape;12123;p97"/>
            <p:cNvSpPr/>
            <p:nvPr/>
          </p:nvSpPr>
          <p:spPr>
            <a:xfrm>
              <a:off x="3504573" y="3792899"/>
              <a:ext cx="87625" cy="149632"/>
            </a:xfrm>
            <a:custGeom>
              <a:avLst/>
              <a:gdLst/>
              <a:ahLst/>
              <a:cxnLst/>
              <a:rect l="l" t="t" r="r" b="b"/>
              <a:pathLst>
                <a:path w="2692" h="4597" extrusionOk="0">
                  <a:moveTo>
                    <a:pt x="0" y="1"/>
                  </a:moveTo>
                  <a:lnTo>
                    <a:pt x="48" y="3478"/>
                  </a:lnTo>
                  <a:lnTo>
                    <a:pt x="1000" y="3025"/>
                  </a:lnTo>
                  <a:lnTo>
                    <a:pt x="1738" y="4597"/>
                  </a:lnTo>
                  <a:lnTo>
                    <a:pt x="2477" y="4263"/>
                  </a:lnTo>
                  <a:lnTo>
                    <a:pt x="1738" y="2692"/>
                  </a:lnTo>
                  <a:lnTo>
                    <a:pt x="2691" y="2239"/>
                  </a:ln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97"/>
            <p:cNvSpPr/>
            <p:nvPr/>
          </p:nvSpPr>
          <p:spPr>
            <a:xfrm>
              <a:off x="3324046" y="3654917"/>
              <a:ext cx="214504" cy="183940"/>
            </a:xfrm>
            <a:custGeom>
              <a:avLst/>
              <a:gdLst/>
              <a:ahLst/>
              <a:cxnLst/>
              <a:rect l="l" t="t" r="r" b="b"/>
              <a:pathLst>
                <a:path w="6590" h="5651" extrusionOk="0">
                  <a:moveTo>
                    <a:pt x="3546" y="906"/>
                  </a:moveTo>
                  <a:lnTo>
                    <a:pt x="3546" y="3740"/>
                  </a:lnTo>
                  <a:lnTo>
                    <a:pt x="2926" y="3740"/>
                  </a:lnTo>
                  <a:lnTo>
                    <a:pt x="2926" y="906"/>
                  </a:lnTo>
                  <a:close/>
                  <a:moveTo>
                    <a:pt x="3546" y="4263"/>
                  </a:moveTo>
                  <a:lnTo>
                    <a:pt x="3546" y="4835"/>
                  </a:lnTo>
                  <a:lnTo>
                    <a:pt x="2926" y="4835"/>
                  </a:lnTo>
                  <a:lnTo>
                    <a:pt x="2926" y="4263"/>
                  </a:lnTo>
                  <a:close/>
                  <a:moveTo>
                    <a:pt x="3248" y="0"/>
                  </a:moveTo>
                  <a:cubicBezTo>
                    <a:pt x="1361" y="0"/>
                    <a:pt x="1" y="1870"/>
                    <a:pt x="593" y="3692"/>
                  </a:cubicBezTo>
                  <a:cubicBezTo>
                    <a:pt x="995" y="4917"/>
                    <a:pt x="2129" y="5650"/>
                    <a:pt x="3299" y="5650"/>
                  </a:cubicBezTo>
                  <a:cubicBezTo>
                    <a:pt x="3858" y="5650"/>
                    <a:pt x="4426" y="5483"/>
                    <a:pt x="4927" y="5121"/>
                  </a:cubicBezTo>
                  <a:lnTo>
                    <a:pt x="4903" y="2906"/>
                  </a:lnTo>
                  <a:lnTo>
                    <a:pt x="5951" y="3763"/>
                  </a:lnTo>
                  <a:cubicBezTo>
                    <a:pt x="6590" y="1941"/>
                    <a:pt x="5253" y="1"/>
                    <a:pt x="3319" y="1"/>
                  </a:cubicBezTo>
                  <a:cubicBezTo>
                    <a:pt x="3307" y="1"/>
                    <a:pt x="3295" y="1"/>
                    <a:pt x="3284" y="1"/>
                  </a:cubicBezTo>
                  <a:cubicBezTo>
                    <a:pt x="3272" y="1"/>
                    <a:pt x="3260" y="0"/>
                    <a:pt x="3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97"/>
            <p:cNvSpPr/>
            <p:nvPr/>
          </p:nvSpPr>
          <p:spPr>
            <a:xfrm>
              <a:off x="3220078" y="3593298"/>
              <a:ext cx="403522" cy="305840"/>
            </a:xfrm>
            <a:custGeom>
              <a:avLst/>
              <a:gdLst/>
              <a:ahLst/>
              <a:cxnLst/>
              <a:rect l="l" t="t" r="r" b="b"/>
              <a:pathLst>
                <a:path w="12397" h="9396" extrusionOk="0">
                  <a:moveTo>
                    <a:pt x="6491" y="0"/>
                  </a:moveTo>
                  <a:cubicBezTo>
                    <a:pt x="5691" y="0"/>
                    <a:pt x="4857" y="216"/>
                    <a:pt x="4049" y="703"/>
                  </a:cubicBezTo>
                  <a:cubicBezTo>
                    <a:pt x="0" y="3156"/>
                    <a:pt x="1739" y="9395"/>
                    <a:pt x="6478" y="9395"/>
                  </a:cubicBezTo>
                  <a:cubicBezTo>
                    <a:pt x="7049" y="9395"/>
                    <a:pt x="7621" y="9300"/>
                    <a:pt x="8145" y="9109"/>
                  </a:cubicBezTo>
                  <a:lnTo>
                    <a:pt x="8145" y="7752"/>
                  </a:lnTo>
                  <a:cubicBezTo>
                    <a:pt x="7564" y="8068"/>
                    <a:pt x="6984" y="8208"/>
                    <a:pt x="6433" y="8208"/>
                  </a:cubicBezTo>
                  <a:cubicBezTo>
                    <a:pt x="3710" y="8208"/>
                    <a:pt x="1707" y="4787"/>
                    <a:pt x="3906" y="2370"/>
                  </a:cubicBezTo>
                  <a:cubicBezTo>
                    <a:pt x="4582" y="1623"/>
                    <a:pt x="5517" y="1235"/>
                    <a:pt x="6459" y="1235"/>
                  </a:cubicBezTo>
                  <a:cubicBezTo>
                    <a:pt x="7109" y="1235"/>
                    <a:pt x="7762" y="1419"/>
                    <a:pt x="8335" y="1798"/>
                  </a:cubicBezTo>
                  <a:cubicBezTo>
                    <a:pt x="9764" y="2703"/>
                    <a:pt x="10336" y="4513"/>
                    <a:pt x="9645" y="6085"/>
                  </a:cubicBezTo>
                  <a:lnTo>
                    <a:pt x="10621" y="6895"/>
                  </a:lnTo>
                  <a:cubicBezTo>
                    <a:pt x="12396" y="3516"/>
                    <a:pt x="9720" y="0"/>
                    <a:pt x="6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6" name="Google Shape;12126;p97"/>
          <p:cNvGrpSpPr/>
          <p:nvPr/>
        </p:nvGrpSpPr>
        <p:grpSpPr>
          <a:xfrm>
            <a:off x="2507957" y="3445061"/>
            <a:ext cx="349710" cy="349752"/>
            <a:chOff x="2513104" y="3594470"/>
            <a:chExt cx="348838" cy="348845"/>
          </a:xfrm>
        </p:grpSpPr>
        <p:sp>
          <p:nvSpPr>
            <p:cNvPr id="12127" name="Google Shape;12127;p97"/>
            <p:cNvSpPr/>
            <p:nvPr/>
          </p:nvSpPr>
          <p:spPr>
            <a:xfrm>
              <a:off x="2661146" y="3856471"/>
              <a:ext cx="53545" cy="86843"/>
            </a:xfrm>
            <a:custGeom>
              <a:avLst/>
              <a:gdLst/>
              <a:ahLst/>
              <a:cxnLst/>
              <a:rect l="l" t="t" r="r" b="b"/>
              <a:pathLst>
                <a:path w="1645" h="2668" extrusionOk="0">
                  <a:moveTo>
                    <a:pt x="1" y="0"/>
                  </a:moveTo>
                  <a:cubicBezTo>
                    <a:pt x="25" y="643"/>
                    <a:pt x="120" y="1286"/>
                    <a:pt x="310" y="1906"/>
                  </a:cubicBezTo>
                  <a:cubicBezTo>
                    <a:pt x="501" y="2453"/>
                    <a:pt x="715" y="2668"/>
                    <a:pt x="811" y="2668"/>
                  </a:cubicBezTo>
                  <a:cubicBezTo>
                    <a:pt x="930" y="2668"/>
                    <a:pt x="1144" y="2453"/>
                    <a:pt x="1334" y="1906"/>
                  </a:cubicBezTo>
                  <a:cubicBezTo>
                    <a:pt x="1525" y="1286"/>
                    <a:pt x="1620" y="643"/>
                    <a:pt x="1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97"/>
            <p:cNvSpPr/>
            <p:nvPr/>
          </p:nvSpPr>
          <p:spPr>
            <a:xfrm>
              <a:off x="2718533" y="3856471"/>
              <a:ext cx="65133" cy="81408"/>
            </a:xfrm>
            <a:custGeom>
              <a:avLst/>
              <a:gdLst/>
              <a:ahLst/>
              <a:cxnLst/>
              <a:rect l="l" t="t" r="r" b="b"/>
              <a:pathLst>
                <a:path w="2001" h="2501" extrusionOk="0">
                  <a:moveTo>
                    <a:pt x="500" y="0"/>
                  </a:moveTo>
                  <a:cubicBezTo>
                    <a:pt x="500" y="715"/>
                    <a:pt x="381" y="1429"/>
                    <a:pt x="143" y="2120"/>
                  </a:cubicBezTo>
                  <a:cubicBezTo>
                    <a:pt x="119" y="2239"/>
                    <a:pt x="48" y="2382"/>
                    <a:pt x="0" y="2501"/>
                  </a:cubicBezTo>
                  <a:cubicBezTo>
                    <a:pt x="1096" y="2120"/>
                    <a:pt x="1881" y="1144"/>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97"/>
            <p:cNvSpPr/>
            <p:nvPr/>
          </p:nvSpPr>
          <p:spPr>
            <a:xfrm>
              <a:off x="2592170" y="3856471"/>
              <a:ext cx="65133" cy="81408"/>
            </a:xfrm>
            <a:custGeom>
              <a:avLst/>
              <a:gdLst/>
              <a:ahLst/>
              <a:cxnLst/>
              <a:rect l="l" t="t" r="r" b="b"/>
              <a:pathLst>
                <a:path w="2001" h="2501" extrusionOk="0">
                  <a:moveTo>
                    <a:pt x="0" y="0"/>
                  </a:moveTo>
                  <a:cubicBezTo>
                    <a:pt x="119" y="1144"/>
                    <a:pt x="905" y="2120"/>
                    <a:pt x="2001" y="2501"/>
                  </a:cubicBezTo>
                  <a:cubicBezTo>
                    <a:pt x="1953" y="2382"/>
                    <a:pt x="1882" y="2263"/>
                    <a:pt x="1834" y="2120"/>
                  </a:cubicBezTo>
                  <a:cubicBezTo>
                    <a:pt x="1620" y="1429"/>
                    <a:pt x="1501" y="715"/>
                    <a:pt x="1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97"/>
            <p:cNvSpPr/>
            <p:nvPr/>
          </p:nvSpPr>
          <p:spPr>
            <a:xfrm>
              <a:off x="2596044" y="3729328"/>
              <a:ext cx="180653" cy="44235"/>
            </a:xfrm>
            <a:custGeom>
              <a:avLst/>
              <a:gdLst/>
              <a:ahLst/>
              <a:cxnLst/>
              <a:rect l="l" t="t" r="r" b="b"/>
              <a:pathLst>
                <a:path w="5550" h="1359" extrusionOk="0">
                  <a:moveTo>
                    <a:pt x="0" y="1"/>
                  </a:moveTo>
                  <a:lnTo>
                    <a:pt x="0" y="1358"/>
                  </a:lnTo>
                  <a:lnTo>
                    <a:pt x="5549" y="1358"/>
                  </a:lnTo>
                  <a:lnTo>
                    <a:pt x="55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97"/>
            <p:cNvSpPr/>
            <p:nvPr/>
          </p:nvSpPr>
          <p:spPr>
            <a:xfrm>
              <a:off x="2730154" y="3792899"/>
              <a:ext cx="53512" cy="43454"/>
            </a:xfrm>
            <a:custGeom>
              <a:avLst/>
              <a:gdLst/>
              <a:ahLst/>
              <a:cxnLst/>
              <a:rect l="l" t="t" r="r" b="b"/>
              <a:pathLst>
                <a:path w="1644" h="1335" extrusionOk="0">
                  <a:moveTo>
                    <a:pt x="0" y="1"/>
                  </a:moveTo>
                  <a:cubicBezTo>
                    <a:pt x="72" y="429"/>
                    <a:pt x="119" y="882"/>
                    <a:pt x="143" y="1334"/>
                  </a:cubicBezTo>
                  <a:lnTo>
                    <a:pt x="1644" y="1334"/>
                  </a:lnTo>
                  <a:cubicBezTo>
                    <a:pt x="1596" y="858"/>
                    <a:pt x="1429" y="382"/>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97"/>
            <p:cNvSpPr/>
            <p:nvPr/>
          </p:nvSpPr>
          <p:spPr>
            <a:xfrm>
              <a:off x="2513104" y="3594470"/>
              <a:ext cx="348838" cy="177528"/>
            </a:xfrm>
            <a:custGeom>
              <a:avLst/>
              <a:gdLst/>
              <a:ahLst/>
              <a:cxnLst/>
              <a:rect l="l" t="t" r="r" b="b"/>
              <a:pathLst>
                <a:path w="10717" h="5454" extrusionOk="0">
                  <a:moveTo>
                    <a:pt x="5359" y="0"/>
                  </a:moveTo>
                  <a:lnTo>
                    <a:pt x="0" y="2286"/>
                  </a:lnTo>
                  <a:lnTo>
                    <a:pt x="0" y="2763"/>
                  </a:lnTo>
                  <a:lnTo>
                    <a:pt x="1715" y="3501"/>
                  </a:lnTo>
                  <a:lnTo>
                    <a:pt x="9002" y="3501"/>
                  </a:lnTo>
                  <a:lnTo>
                    <a:pt x="9312" y="3382"/>
                  </a:lnTo>
                  <a:lnTo>
                    <a:pt x="9312" y="5454"/>
                  </a:lnTo>
                  <a:lnTo>
                    <a:pt x="9931" y="5454"/>
                  </a:lnTo>
                  <a:lnTo>
                    <a:pt x="9931" y="3120"/>
                  </a:lnTo>
                  <a:lnTo>
                    <a:pt x="10717" y="2786"/>
                  </a:lnTo>
                  <a:lnTo>
                    <a:pt x="10717" y="2286"/>
                  </a:lnTo>
                  <a:lnTo>
                    <a:pt x="53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97"/>
            <p:cNvSpPr/>
            <p:nvPr/>
          </p:nvSpPr>
          <p:spPr>
            <a:xfrm>
              <a:off x="2591389" y="3792899"/>
              <a:ext cx="54293" cy="43454"/>
            </a:xfrm>
            <a:custGeom>
              <a:avLst/>
              <a:gdLst/>
              <a:ahLst/>
              <a:cxnLst/>
              <a:rect l="l" t="t" r="r" b="b"/>
              <a:pathLst>
                <a:path w="1668" h="1335" extrusionOk="0">
                  <a:moveTo>
                    <a:pt x="501" y="1"/>
                  </a:moveTo>
                  <a:cubicBezTo>
                    <a:pt x="239" y="382"/>
                    <a:pt x="72" y="858"/>
                    <a:pt x="1" y="1334"/>
                  </a:cubicBezTo>
                  <a:lnTo>
                    <a:pt x="1525" y="1334"/>
                  </a:lnTo>
                  <a:cubicBezTo>
                    <a:pt x="1525" y="882"/>
                    <a:pt x="1572" y="429"/>
                    <a:pt x="1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97"/>
            <p:cNvSpPr/>
            <p:nvPr/>
          </p:nvSpPr>
          <p:spPr>
            <a:xfrm>
              <a:off x="2661146" y="3792899"/>
              <a:ext cx="53545" cy="43454"/>
            </a:xfrm>
            <a:custGeom>
              <a:avLst/>
              <a:gdLst/>
              <a:ahLst/>
              <a:cxnLst/>
              <a:rect l="l" t="t" r="r" b="b"/>
              <a:pathLst>
                <a:path w="1645" h="1335" extrusionOk="0">
                  <a:moveTo>
                    <a:pt x="144" y="1"/>
                  </a:moveTo>
                  <a:cubicBezTo>
                    <a:pt x="72" y="429"/>
                    <a:pt x="1" y="882"/>
                    <a:pt x="1" y="1334"/>
                  </a:cubicBezTo>
                  <a:lnTo>
                    <a:pt x="1644" y="1334"/>
                  </a:lnTo>
                  <a:cubicBezTo>
                    <a:pt x="1620" y="882"/>
                    <a:pt x="1573" y="429"/>
                    <a:pt x="1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5" name="Google Shape;12135;p97"/>
          <p:cNvGrpSpPr/>
          <p:nvPr/>
        </p:nvGrpSpPr>
        <p:grpSpPr>
          <a:xfrm>
            <a:off x="1752584" y="3501781"/>
            <a:ext cx="349751" cy="235526"/>
            <a:chOff x="1759614" y="3651043"/>
            <a:chExt cx="348879" cy="234916"/>
          </a:xfrm>
        </p:grpSpPr>
        <p:sp>
          <p:nvSpPr>
            <p:cNvPr id="12136" name="Google Shape;12136;p97"/>
            <p:cNvSpPr/>
            <p:nvPr/>
          </p:nvSpPr>
          <p:spPr>
            <a:xfrm>
              <a:off x="1759614" y="3651043"/>
              <a:ext cx="262028" cy="95371"/>
            </a:xfrm>
            <a:custGeom>
              <a:avLst/>
              <a:gdLst/>
              <a:ahLst/>
              <a:cxnLst/>
              <a:rect l="l" t="t" r="r" b="b"/>
              <a:pathLst>
                <a:path w="8050" h="2930" extrusionOk="0">
                  <a:moveTo>
                    <a:pt x="1" y="1"/>
                  </a:moveTo>
                  <a:lnTo>
                    <a:pt x="1" y="2930"/>
                  </a:lnTo>
                  <a:lnTo>
                    <a:pt x="5049" y="2930"/>
                  </a:lnTo>
                  <a:lnTo>
                    <a:pt x="5025" y="1477"/>
                  </a:lnTo>
                  <a:lnTo>
                    <a:pt x="6788" y="2930"/>
                  </a:lnTo>
                  <a:lnTo>
                    <a:pt x="8050" y="2930"/>
                  </a:lnTo>
                  <a:lnTo>
                    <a:pt x="805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97"/>
            <p:cNvSpPr/>
            <p:nvPr/>
          </p:nvSpPr>
          <p:spPr>
            <a:xfrm>
              <a:off x="2041799" y="3651043"/>
              <a:ext cx="66695" cy="95371"/>
            </a:xfrm>
            <a:custGeom>
              <a:avLst/>
              <a:gdLst/>
              <a:ahLst/>
              <a:cxnLst/>
              <a:rect l="l" t="t" r="r" b="b"/>
              <a:pathLst>
                <a:path w="2049" h="2930" extrusionOk="0">
                  <a:moveTo>
                    <a:pt x="0" y="1"/>
                  </a:moveTo>
                  <a:lnTo>
                    <a:pt x="0" y="2930"/>
                  </a:lnTo>
                  <a:lnTo>
                    <a:pt x="2048" y="2930"/>
                  </a:lnTo>
                  <a:lnTo>
                    <a:pt x="20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97"/>
            <p:cNvSpPr/>
            <p:nvPr/>
          </p:nvSpPr>
          <p:spPr>
            <a:xfrm>
              <a:off x="1944894" y="3742511"/>
              <a:ext cx="82970" cy="143448"/>
            </a:xfrm>
            <a:custGeom>
              <a:avLst/>
              <a:gdLst/>
              <a:ahLst/>
              <a:cxnLst/>
              <a:rect l="l" t="t" r="r" b="b"/>
              <a:pathLst>
                <a:path w="2549" h="4407" extrusionOk="0">
                  <a:moveTo>
                    <a:pt x="0" y="1"/>
                  </a:moveTo>
                  <a:lnTo>
                    <a:pt x="48" y="3335"/>
                  </a:lnTo>
                  <a:lnTo>
                    <a:pt x="953" y="2882"/>
                  </a:lnTo>
                  <a:lnTo>
                    <a:pt x="1667" y="4406"/>
                  </a:lnTo>
                  <a:lnTo>
                    <a:pt x="2358" y="4073"/>
                  </a:lnTo>
                  <a:lnTo>
                    <a:pt x="1643" y="2549"/>
                  </a:lnTo>
                  <a:lnTo>
                    <a:pt x="2548" y="2120"/>
                  </a:ln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9" name="Google Shape;12139;p97"/>
          <p:cNvGrpSpPr/>
          <p:nvPr/>
        </p:nvGrpSpPr>
        <p:grpSpPr>
          <a:xfrm>
            <a:off x="997211" y="3469929"/>
            <a:ext cx="349743" cy="299233"/>
            <a:chOff x="1006125" y="3619273"/>
            <a:chExt cx="348871" cy="298457"/>
          </a:xfrm>
        </p:grpSpPr>
        <p:sp>
          <p:nvSpPr>
            <p:cNvPr id="12140" name="Google Shape;12140;p97"/>
            <p:cNvSpPr/>
            <p:nvPr/>
          </p:nvSpPr>
          <p:spPr>
            <a:xfrm>
              <a:off x="1085972" y="3747361"/>
              <a:ext cx="107806" cy="57190"/>
            </a:xfrm>
            <a:custGeom>
              <a:avLst/>
              <a:gdLst/>
              <a:ahLst/>
              <a:cxnLst/>
              <a:rect l="l" t="t" r="r" b="b"/>
              <a:pathLst>
                <a:path w="3312" h="1757" extrusionOk="0">
                  <a:moveTo>
                    <a:pt x="2442" y="1"/>
                  </a:moveTo>
                  <a:cubicBezTo>
                    <a:pt x="2216" y="1"/>
                    <a:pt x="1989" y="78"/>
                    <a:pt x="1811" y="233"/>
                  </a:cubicBezTo>
                  <a:cubicBezTo>
                    <a:pt x="1525" y="447"/>
                    <a:pt x="1168" y="566"/>
                    <a:pt x="811" y="566"/>
                  </a:cubicBezTo>
                  <a:cubicBezTo>
                    <a:pt x="525" y="566"/>
                    <a:pt x="239" y="495"/>
                    <a:pt x="1" y="352"/>
                  </a:cubicBezTo>
                  <a:lnTo>
                    <a:pt x="1" y="352"/>
                  </a:lnTo>
                  <a:cubicBezTo>
                    <a:pt x="145" y="1287"/>
                    <a:pt x="897" y="1757"/>
                    <a:pt x="1652" y="1757"/>
                  </a:cubicBezTo>
                  <a:cubicBezTo>
                    <a:pt x="2398" y="1757"/>
                    <a:pt x="3145" y="1298"/>
                    <a:pt x="3311" y="376"/>
                  </a:cubicBezTo>
                  <a:cubicBezTo>
                    <a:pt x="3216" y="328"/>
                    <a:pt x="3144" y="280"/>
                    <a:pt x="3073" y="233"/>
                  </a:cubicBezTo>
                  <a:cubicBezTo>
                    <a:pt x="2894" y="78"/>
                    <a:pt x="2668"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97"/>
            <p:cNvSpPr/>
            <p:nvPr/>
          </p:nvSpPr>
          <p:spPr>
            <a:xfrm>
              <a:off x="1088316" y="3663445"/>
              <a:ext cx="103900" cy="82026"/>
            </a:xfrm>
            <a:custGeom>
              <a:avLst/>
              <a:gdLst/>
              <a:ahLst/>
              <a:cxnLst/>
              <a:rect l="l" t="t" r="r" b="b"/>
              <a:pathLst>
                <a:path w="3192" h="2520" extrusionOk="0">
                  <a:moveTo>
                    <a:pt x="1072" y="1"/>
                  </a:moveTo>
                  <a:lnTo>
                    <a:pt x="1072" y="1072"/>
                  </a:lnTo>
                  <a:lnTo>
                    <a:pt x="905" y="1144"/>
                  </a:lnTo>
                  <a:cubicBezTo>
                    <a:pt x="453" y="1358"/>
                    <a:pt x="143" y="1739"/>
                    <a:pt x="0" y="2215"/>
                  </a:cubicBezTo>
                  <a:lnTo>
                    <a:pt x="143" y="2287"/>
                  </a:lnTo>
                  <a:cubicBezTo>
                    <a:pt x="322" y="2442"/>
                    <a:pt x="542" y="2519"/>
                    <a:pt x="765" y="2519"/>
                  </a:cubicBezTo>
                  <a:cubicBezTo>
                    <a:pt x="989" y="2519"/>
                    <a:pt x="1215" y="2442"/>
                    <a:pt x="1405" y="2287"/>
                  </a:cubicBezTo>
                  <a:cubicBezTo>
                    <a:pt x="1667" y="2073"/>
                    <a:pt x="2024" y="1953"/>
                    <a:pt x="2382" y="1953"/>
                  </a:cubicBezTo>
                  <a:cubicBezTo>
                    <a:pt x="2667" y="1953"/>
                    <a:pt x="2953" y="2025"/>
                    <a:pt x="3191" y="2168"/>
                  </a:cubicBezTo>
                  <a:cubicBezTo>
                    <a:pt x="3049" y="1715"/>
                    <a:pt x="2715" y="1358"/>
                    <a:pt x="2286" y="1144"/>
                  </a:cubicBezTo>
                  <a:lnTo>
                    <a:pt x="2096" y="1072"/>
                  </a:lnTo>
                  <a:lnTo>
                    <a:pt x="20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97"/>
            <p:cNvSpPr/>
            <p:nvPr/>
          </p:nvSpPr>
          <p:spPr>
            <a:xfrm>
              <a:off x="1123178" y="3619273"/>
              <a:ext cx="33364" cy="24054"/>
            </a:xfrm>
            <a:custGeom>
              <a:avLst/>
              <a:gdLst/>
              <a:ahLst/>
              <a:cxnLst/>
              <a:rect l="l" t="t" r="r" b="b"/>
              <a:pathLst>
                <a:path w="1025" h="739" extrusionOk="0">
                  <a:moveTo>
                    <a:pt x="1" y="0"/>
                  </a:moveTo>
                  <a:lnTo>
                    <a:pt x="1" y="739"/>
                  </a:lnTo>
                  <a:lnTo>
                    <a:pt x="1025" y="739"/>
                  </a:lnTo>
                  <a:lnTo>
                    <a:pt x="10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97"/>
            <p:cNvSpPr/>
            <p:nvPr/>
          </p:nvSpPr>
          <p:spPr>
            <a:xfrm>
              <a:off x="1006125" y="3871184"/>
              <a:ext cx="348871" cy="46546"/>
            </a:xfrm>
            <a:custGeom>
              <a:avLst/>
              <a:gdLst/>
              <a:ahLst/>
              <a:cxnLst/>
              <a:rect l="l" t="t" r="r" b="b"/>
              <a:pathLst>
                <a:path w="10718" h="1430" extrusionOk="0">
                  <a:moveTo>
                    <a:pt x="1" y="1"/>
                  </a:moveTo>
                  <a:lnTo>
                    <a:pt x="1" y="406"/>
                  </a:lnTo>
                  <a:cubicBezTo>
                    <a:pt x="1" y="977"/>
                    <a:pt x="453" y="1430"/>
                    <a:pt x="1025" y="1430"/>
                  </a:cubicBezTo>
                  <a:lnTo>
                    <a:pt x="9693" y="1430"/>
                  </a:lnTo>
                  <a:cubicBezTo>
                    <a:pt x="10241" y="1430"/>
                    <a:pt x="10717" y="953"/>
                    <a:pt x="10717" y="406"/>
                  </a:cubicBezTo>
                  <a:lnTo>
                    <a:pt x="1071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97"/>
            <p:cNvSpPr/>
            <p:nvPr/>
          </p:nvSpPr>
          <p:spPr>
            <a:xfrm>
              <a:off x="1027055" y="3673536"/>
              <a:ext cx="307012" cy="177528"/>
            </a:xfrm>
            <a:custGeom>
              <a:avLst/>
              <a:gdLst/>
              <a:ahLst/>
              <a:cxnLst/>
              <a:rect l="l" t="t" r="r" b="b"/>
              <a:pathLst>
                <a:path w="9432" h="5454" extrusionOk="0">
                  <a:moveTo>
                    <a:pt x="8241" y="1286"/>
                  </a:moveTo>
                  <a:lnTo>
                    <a:pt x="8241" y="1905"/>
                  </a:lnTo>
                  <a:lnTo>
                    <a:pt x="6621" y="1905"/>
                  </a:lnTo>
                  <a:lnTo>
                    <a:pt x="6621" y="1286"/>
                  </a:lnTo>
                  <a:close/>
                  <a:moveTo>
                    <a:pt x="8241" y="2525"/>
                  </a:moveTo>
                  <a:lnTo>
                    <a:pt x="8241" y="3144"/>
                  </a:lnTo>
                  <a:lnTo>
                    <a:pt x="6621" y="3144"/>
                  </a:lnTo>
                  <a:lnTo>
                    <a:pt x="6621" y="2525"/>
                  </a:lnTo>
                  <a:close/>
                  <a:moveTo>
                    <a:pt x="8241" y="3739"/>
                  </a:moveTo>
                  <a:lnTo>
                    <a:pt x="8241" y="4358"/>
                  </a:lnTo>
                  <a:lnTo>
                    <a:pt x="6621" y="4358"/>
                  </a:lnTo>
                  <a:lnTo>
                    <a:pt x="6621" y="3739"/>
                  </a:lnTo>
                  <a:close/>
                  <a:moveTo>
                    <a:pt x="4621" y="0"/>
                  </a:moveTo>
                  <a:lnTo>
                    <a:pt x="4621" y="381"/>
                  </a:lnTo>
                  <a:cubicBezTo>
                    <a:pt x="6645" y="1548"/>
                    <a:pt x="5812" y="4644"/>
                    <a:pt x="3478" y="4644"/>
                  </a:cubicBezTo>
                  <a:cubicBezTo>
                    <a:pt x="1120" y="4644"/>
                    <a:pt x="310" y="1548"/>
                    <a:pt x="2335" y="381"/>
                  </a:cubicBezTo>
                  <a:lnTo>
                    <a:pt x="2335" y="24"/>
                  </a:lnTo>
                  <a:lnTo>
                    <a:pt x="1" y="24"/>
                  </a:lnTo>
                  <a:lnTo>
                    <a:pt x="1" y="5454"/>
                  </a:lnTo>
                  <a:lnTo>
                    <a:pt x="9431" y="5454"/>
                  </a:lnTo>
                  <a:lnTo>
                    <a:pt x="943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5" name="Google Shape;12145;p97"/>
          <p:cNvGrpSpPr/>
          <p:nvPr/>
        </p:nvGrpSpPr>
        <p:grpSpPr>
          <a:xfrm>
            <a:off x="7797037" y="2937351"/>
            <a:ext cx="349751" cy="248156"/>
            <a:chOff x="7788994" y="3088077"/>
            <a:chExt cx="348878" cy="247513"/>
          </a:xfrm>
        </p:grpSpPr>
        <p:sp>
          <p:nvSpPr>
            <p:cNvPr id="12146" name="Google Shape;12146;p97"/>
            <p:cNvSpPr/>
            <p:nvPr/>
          </p:nvSpPr>
          <p:spPr>
            <a:xfrm>
              <a:off x="7989769" y="3127789"/>
              <a:ext cx="58167" cy="27179"/>
            </a:xfrm>
            <a:custGeom>
              <a:avLst/>
              <a:gdLst/>
              <a:ahLst/>
              <a:cxnLst/>
              <a:rect l="l" t="t" r="r" b="b"/>
              <a:pathLst>
                <a:path w="1787" h="835" extrusionOk="0">
                  <a:moveTo>
                    <a:pt x="903" y="1"/>
                  </a:moveTo>
                  <a:cubicBezTo>
                    <a:pt x="560" y="1"/>
                    <a:pt x="215" y="168"/>
                    <a:pt x="1" y="501"/>
                  </a:cubicBezTo>
                  <a:lnTo>
                    <a:pt x="525" y="834"/>
                  </a:lnTo>
                  <a:cubicBezTo>
                    <a:pt x="620" y="703"/>
                    <a:pt x="763" y="638"/>
                    <a:pt x="903" y="638"/>
                  </a:cubicBezTo>
                  <a:cubicBezTo>
                    <a:pt x="1042" y="638"/>
                    <a:pt x="1179" y="703"/>
                    <a:pt x="1263" y="834"/>
                  </a:cubicBezTo>
                  <a:lnTo>
                    <a:pt x="1787" y="501"/>
                  </a:lnTo>
                  <a:cubicBezTo>
                    <a:pt x="1584" y="168"/>
                    <a:pt x="1245" y="1"/>
                    <a:pt x="9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97"/>
            <p:cNvSpPr/>
            <p:nvPr/>
          </p:nvSpPr>
          <p:spPr>
            <a:xfrm>
              <a:off x="7955655" y="3088077"/>
              <a:ext cx="126392" cy="45961"/>
            </a:xfrm>
            <a:custGeom>
              <a:avLst/>
              <a:gdLst/>
              <a:ahLst/>
              <a:cxnLst/>
              <a:rect l="l" t="t" r="r" b="b"/>
              <a:pathLst>
                <a:path w="3883" h="1412" extrusionOk="0">
                  <a:moveTo>
                    <a:pt x="1942" y="0"/>
                  </a:moveTo>
                  <a:cubicBezTo>
                    <a:pt x="1197" y="0"/>
                    <a:pt x="453" y="352"/>
                    <a:pt x="1" y="1054"/>
                  </a:cubicBezTo>
                  <a:lnTo>
                    <a:pt x="549" y="1411"/>
                  </a:lnTo>
                  <a:cubicBezTo>
                    <a:pt x="834" y="911"/>
                    <a:pt x="1382" y="626"/>
                    <a:pt x="1954" y="626"/>
                  </a:cubicBezTo>
                  <a:cubicBezTo>
                    <a:pt x="2525" y="626"/>
                    <a:pt x="3049" y="911"/>
                    <a:pt x="3359" y="1411"/>
                  </a:cubicBezTo>
                  <a:lnTo>
                    <a:pt x="3883" y="1054"/>
                  </a:lnTo>
                  <a:cubicBezTo>
                    <a:pt x="3430" y="352"/>
                    <a:pt x="2686" y="0"/>
                    <a:pt x="1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97"/>
            <p:cNvSpPr/>
            <p:nvPr/>
          </p:nvSpPr>
          <p:spPr>
            <a:xfrm>
              <a:off x="7935506" y="3181368"/>
              <a:ext cx="145759" cy="124764"/>
            </a:xfrm>
            <a:custGeom>
              <a:avLst/>
              <a:gdLst/>
              <a:ahLst/>
              <a:cxnLst/>
              <a:rect l="l" t="t" r="r" b="b"/>
              <a:pathLst>
                <a:path w="4478" h="3833" extrusionOk="0">
                  <a:moveTo>
                    <a:pt x="2544" y="821"/>
                  </a:moveTo>
                  <a:cubicBezTo>
                    <a:pt x="3106" y="821"/>
                    <a:pt x="3644" y="1264"/>
                    <a:pt x="3644" y="1927"/>
                  </a:cubicBezTo>
                  <a:cubicBezTo>
                    <a:pt x="3644" y="2522"/>
                    <a:pt x="3168" y="2999"/>
                    <a:pt x="2573" y="2999"/>
                  </a:cubicBezTo>
                  <a:cubicBezTo>
                    <a:pt x="1596" y="2999"/>
                    <a:pt x="1096" y="1832"/>
                    <a:pt x="1787" y="1141"/>
                  </a:cubicBezTo>
                  <a:cubicBezTo>
                    <a:pt x="2008" y="920"/>
                    <a:pt x="2279" y="821"/>
                    <a:pt x="2544" y="821"/>
                  </a:cubicBezTo>
                  <a:close/>
                  <a:moveTo>
                    <a:pt x="2549" y="0"/>
                  </a:moveTo>
                  <a:cubicBezTo>
                    <a:pt x="2079" y="0"/>
                    <a:pt x="1601" y="176"/>
                    <a:pt x="1215" y="570"/>
                  </a:cubicBezTo>
                  <a:cubicBezTo>
                    <a:pt x="1" y="1784"/>
                    <a:pt x="858" y="3832"/>
                    <a:pt x="2573" y="3832"/>
                  </a:cubicBezTo>
                  <a:cubicBezTo>
                    <a:pt x="3620" y="3832"/>
                    <a:pt x="4478" y="2975"/>
                    <a:pt x="4478" y="1927"/>
                  </a:cubicBezTo>
                  <a:cubicBezTo>
                    <a:pt x="4478" y="768"/>
                    <a:pt x="3530" y="0"/>
                    <a:pt x="2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97"/>
            <p:cNvSpPr/>
            <p:nvPr/>
          </p:nvSpPr>
          <p:spPr>
            <a:xfrm>
              <a:off x="7999078" y="3229347"/>
              <a:ext cx="34926" cy="29621"/>
            </a:xfrm>
            <a:custGeom>
              <a:avLst/>
              <a:gdLst/>
              <a:ahLst/>
              <a:cxnLst/>
              <a:rect l="l" t="t" r="r" b="b"/>
              <a:pathLst>
                <a:path w="1073" h="910" extrusionOk="0">
                  <a:moveTo>
                    <a:pt x="620" y="1"/>
                  </a:moveTo>
                  <a:cubicBezTo>
                    <a:pt x="191" y="1"/>
                    <a:pt x="0" y="477"/>
                    <a:pt x="286" y="763"/>
                  </a:cubicBezTo>
                  <a:cubicBezTo>
                    <a:pt x="381" y="865"/>
                    <a:pt x="498" y="910"/>
                    <a:pt x="614" y="910"/>
                  </a:cubicBezTo>
                  <a:cubicBezTo>
                    <a:pt x="848" y="910"/>
                    <a:pt x="1072" y="724"/>
                    <a:pt x="1072" y="453"/>
                  </a:cubicBezTo>
                  <a:cubicBezTo>
                    <a:pt x="1072" y="191"/>
                    <a:pt x="858"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97"/>
            <p:cNvSpPr/>
            <p:nvPr/>
          </p:nvSpPr>
          <p:spPr>
            <a:xfrm>
              <a:off x="8044812" y="3184395"/>
              <a:ext cx="93060" cy="150414"/>
            </a:xfrm>
            <a:custGeom>
              <a:avLst/>
              <a:gdLst/>
              <a:ahLst/>
              <a:cxnLst/>
              <a:rect l="l" t="t" r="r" b="b"/>
              <a:pathLst>
                <a:path w="2859" h="4621" extrusionOk="0">
                  <a:moveTo>
                    <a:pt x="953" y="0"/>
                  </a:moveTo>
                  <a:cubicBezTo>
                    <a:pt x="2358" y="1310"/>
                    <a:pt x="1834" y="3668"/>
                    <a:pt x="0" y="4263"/>
                  </a:cubicBezTo>
                  <a:lnTo>
                    <a:pt x="0" y="4620"/>
                  </a:lnTo>
                  <a:lnTo>
                    <a:pt x="1834" y="4620"/>
                  </a:lnTo>
                  <a:lnTo>
                    <a:pt x="1834" y="3692"/>
                  </a:lnTo>
                  <a:lnTo>
                    <a:pt x="2858" y="3692"/>
                  </a:lnTo>
                  <a:lnTo>
                    <a:pt x="28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97"/>
            <p:cNvSpPr/>
            <p:nvPr/>
          </p:nvSpPr>
          <p:spPr>
            <a:xfrm>
              <a:off x="7788994" y="3184395"/>
              <a:ext cx="173687" cy="151195"/>
            </a:xfrm>
            <a:custGeom>
              <a:avLst/>
              <a:gdLst/>
              <a:ahLst/>
              <a:cxnLst/>
              <a:rect l="l" t="t" r="r" b="b"/>
              <a:pathLst>
                <a:path w="5336" h="4645" extrusionOk="0">
                  <a:moveTo>
                    <a:pt x="2692" y="1501"/>
                  </a:moveTo>
                  <a:lnTo>
                    <a:pt x="2692" y="2144"/>
                  </a:lnTo>
                  <a:lnTo>
                    <a:pt x="834" y="2144"/>
                  </a:lnTo>
                  <a:lnTo>
                    <a:pt x="834" y="1501"/>
                  </a:lnTo>
                  <a:close/>
                  <a:moveTo>
                    <a:pt x="3763" y="1501"/>
                  </a:moveTo>
                  <a:lnTo>
                    <a:pt x="3763" y="2144"/>
                  </a:lnTo>
                  <a:lnTo>
                    <a:pt x="3168" y="2144"/>
                  </a:lnTo>
                  <a:lnTo>
                    <a:pt x="3168" y="1501"/>
                  </a:lnTo>
                  <a:close/>
                  <a:moveTo>
                    <a:pt x="1" y="0"/>
                  </a:moveTo>
                  <a:lnTo>
                    <a:pt x="1" y="3692"/>
                  </a:lnTo>
                  <a:lnTo>
                    <a:pt x="1025" y="3692"/>
                  </a:lnTo>
                  <a:lnTo>
                    <a:pt x="1025" y="4644"/>
                  </a:lnTo>
                  <a:lnTo>
                    <a:pt x="2858" y="4644"/>
                  </a:lnTo>
                  <a:lnTo>
                    <a:pt x="2858" y="3692"/>
                  </a:lnTo>
                  <a:lnTo>
                    <a:pt x="5335" y="3692"/>
                  </a:lnTo>
                  <a:cubicBezTo>
                    <a:pt x="4811" y="3215"/>
                    <a:pt x="4525" y="2549"/>
                    <a:pt x="4525" y="1834"/>
                  </a:cubicBezTo>
                  <a:cubicBezTo>
                    <a:pt x="4525" y="1143"/>
                    <a:pt x="4811" y="477"/>
                    <a:pt x="5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2" name="Google Shape;12152;p97"/>
          <p:cNvGrpSpPr/>
          <p:nvPr/>
        </p:nvGrpSpPr>
        <p:grpSpPr>
          <a:xfrm>
            <a:off x="7041664" y="2886244"/>
            <a:ext cx="349748" cy="349784"/>
            <a:chOff x="7035505" y="3037102"/>
            <a:chExt cx="348876" cy="348877"/>
          </a:xfrm>
        </p:grpSpPr>
        <p:sp>
          <p:nvSpPr>
            <p:cNvPr id="12153" name="Google Shape;12153;p97"/>
            <p:cNvSpPr/>
            <p:nvPr/>
          </p:nvSpPr>
          <p:spPr>
            <a:xfrm>
              <a:off x="7220004" y="3037102"/>
              <a:ext cx="164377" cy="218638"/>
            </a:xfrm>
            <a:custGeom>
              <a:avLst/>
              <a:gdLst/>
              <a:ahLst/>
              <a:cxnLst/>
              <a:rect l="l" t="t" r="r" b="b"/>
              <a:pathLst>
                <a:path w="5050" h="6717" extrusionOk="0">
                  <a:moveTo>
                    <a:pt x="2430" y="1406"/>
                  </a:moveTo>
                  <a:cubicBezTo>
                    <a:pt x="3287" y="1406"/>
                    <a:pt x="3764" y="2382"/>
                    <a:pt x="3263" y="3073"/>
                  </a:cubicBezTo>
                  <a:cubicBezTo>
                    <a:pt x="3764" y="3358"/>
                    <a:pt x="4073" y="3906"/>
                    <a:pt x="4073" y="4502"/>
                  </a:cubicBezTo>
                  <a:lnTo>
                    <a:pt x="4073" y="5287"/>
                  </a:lnTo>
                  <a:lnTo>
                    <a:pt x="811" y="5287"/>
                  </a:lnTo>
                  <a:lnTo>
                    <a:pt x="811" y="4502"/>
                  </a:lnTo>
                  <a:cubicBezTo>
                    <a:pt x="811" y="3906"/>
                    <a:pt x="1120" y="3358"/>
                    <a:pt x="1620" y="3073"/>
                  </a:cubicBezTo>
                  <a:cubicBezTo>
                    <a:pt x="1096" y="2382"/>
                    <a:pt x="1573" y="1406"/>
                    <a:pt x="2430" y="1406"/>
                  </a:cubicBezTo>
                  <a:close/>
                  <a:moveTo>
                    <a:pt x="1" y="1"/>
                  </a:moveTo>
                  <a:lnTo>
                    <a:pt x="1" y="6716"/>
                  </a:lnTo>
                  <a:lnTo>
                    <a:pt x="5050" y="6716"/>
                  </a:lnTo>
                  <a:lnTo>
                    <a:pt x="505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97"/>
            <p:cNvSpPr/>
            <p:nvPr/>
          </p:nvSpPr>
          <p:spPr>
            <a:xfrm>
              <a:off x="7281265" y="3103669"/>
              <a:ext cx="31020" cy="26496"/>
            </a:xfrm>
            <a:custGeom>
              <a:avLst/>
              <a:gdLst/>
              <a:ahLst/>
              <a:cxnLst/>
              <a:rect l="l" t="t" r="r" b="b"/>
              <a:pathLst>
                <a:path w="953" h="814" extrusionOk="0">
                  <a:moveTo>
                    <a:pt x="547" y="1"/>
                  </a:moveTo>
                  <a:cubicBezTo>
                    <a:pt x="448" y="1"/>
                    <a:pt x="347" y="38"/>
                    <a:pt x="262" y="123"/>
                  </a:cubicBezTo>
                  <a:cubicBezTo>
                    <a:pt x="0" y="385"/>
                    <a:pt x="191" y="813"/>
                    <a:pt x="548" y="813"/>
                  </a:cubicBezTo>
                  <a:cubicBezTo>
                    <a:pt x="762" y="813"/>
                    <a:pt x="953" y="623"/>
                    <a:pt x="953" y="409"/>
                  </a:cubicBezTo>
                  <a:cubicBezTo>
                    <a:pt x="953" y="166"/>
                    <a:pt x="756" y="1"/>
                    <a:pt x="5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97"/>
            <p:cNvSpPr/>
            <p:nvPr/>
          </p:nvSpPr>
          <p:spPr>
            <a:xfrm>
              <a:off x="7102951" y="3103669"/>
              <a:ext cx="31053" cy="26496"/>
            </a:xfrm>
            <a:custGeom>
              <a:avLst/>
              <a:gdLst/>
              <a:ahLst/>
              <a:cxnLst/>
              <a:rect l="l" t="t" r="r" b="b"/>
              <a:pathLst>
                <a:path w="954" h="814" extrusionOk="0">
                  <a:moveTo>
                    <a:pt x="538" y="1"/>
                  </a:moveTo>
                  <a:cubicBezTo>
                    <a:pt x="439" y="1"/>
                    <a:pt x="340" y="38"/>
                    <a:pt x="263" y="123"/>
                  </a:cubicBezTo>
                  <a:cubicBezTo>
                    <a:pt x="1" y="385"/>
                    <a:pt x="191" y="813"/>
                    <a:pt x="549" y="813"/>
                  </a:cubicBezTo>
                  <a:cubicBezTo>
                    <a:pt x="763" y="813"/>
                    <a:pt x="953" y="623"/>
                    <a:pt x="953" y="409"/>
                  </a:cubicBezTo>
                  <a:cubicBezTo>
                    <a:pt x="953" y="166"/>
                    <a:pt x="746"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97"/>
            <p:cNvSpPr/>
            <p:nvPr/>
          </p:nvSpPr>
          <p:spPr>
            <a:xfrm>
              <a:off x="7087456" y="3150477"/>
              <a:ext cx="66695" cy="37823"/>
            </a:xfrm>
            <a:custGeom>
              <a:avLst/>
              <a:gdLst/>
              <a:ahLst/>
              <a:cxnLst/>
              <a:rect l="l" t="t" r="r" b="b"/>
              <a:pathLst>
                <a:path w="2049" h="1162" extrusionOk="0">
                  <a:moveTo>
                    <a:pt x="1016" y="1"/>
                  </a:moveTo>
                  <a:cubicBezTo>
                    <a:pt x="507" y="1"/>
                    <a:pt x="1" y="340"/>
                    <a:pt x="1" y="1019"/>
                  </a:cubicBezTo>
                  <a:lnTo>
                    <a:pt x="1" y="1161"/>
                  </a:lnTo>
                  <a:lnTo>
                    <a:pt x="2049" y="1161"/>
                  </a:lnTo>
                  <a:lnTo>
                    <a:pt x="2049" y="1019"/>
                  </a:lnTo>
                  <a:cubicBezTo>
                    <a:pt x="2037" y="340"/>
                    <a:pt x="1525" y="1"/>
                    <a:pt x="1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97"/>
            <p:cNvSpPr/>
            <p:nvPr/>
          </p:nvSpPr>
          <p:spPr>
            <a:xfrm>
              <a:off x="7035505" y="3037102"/>
              <a:ext cx="164377" cy="218638"/>
            </a:xfrm>
            <a:custGeom>
              <a:avLst/>
              <a:gdLst/>
              <a:ahLst/>
              <a:cxnLst/>
              <a:rect l="l" t="t" r="r" b="b"/>
              <a:pathLst>
                <a:path w="5050" h="6717" extrusionOk="0">
                  <a:moveTo>
                    <a:pt x="2621" y="1406"/>
                  </a:moveTo>
                  <a:cubicBezTo>
                    <a:pt x="3478" y="1406"/>
                    <a:pt x="3954" y="2382"/>
                    <a:pt x="3454" y="3073"/>
                  </a:cubicBezTo>
                  <a:cubicBezTo>
                    <a:pt x="3954" y="3358"/>
                    <a:pt x="4264" y="3906"/>
                    <a:pt x="4264" y="4502"/>
                  </a:cubicBezTo>
                  <a:lnTo>
                    <a:pt x="4264" y="5287"/>
                  </a:lnTo>
                  <a:lnTo>
                    <a:pt x="1001" y="5287"/>
                  </a:lnTo>
                  <a:lnTo>
                    <a:pt x="977" y="4502"/>
                  </a:lnTo>
                  <a:cubicBezTo>
                    <a:pt x="977" y="3906"/>
                    <a:pt x="1287" y="3358"/>
                    <a:pt x="1811" y="3073"/>
                  </a:cubicBezTo>
                  <a:cubicBezTo>
                    <a:pt x="1287" y="2382"/>
                    <a:pt x="1763" y="1406"/>
                    <a:pt x="2621" y="1406"/>
                  </a:cubicBezTo>
                  <a:close/>
                  <a:moveTo>
                    <a:pt x="1" y="1"/>
                  </a:moveTo>
                  <a:lnTo>
                    <a:pt x="1" y="6716"/>
                  </a:lnTo>
                  <a:lnTo>
                    <a:pt x="5050" y="6716"/>
                  </a:lnTo>
                  <a:lnTo>
                    <a:pt x="505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97"/>
            <p:cNvSpPr/>
            <p:nvPr/>
          </p:nvSpPr>
          <p:spPr>
            <a:xfrm>
              <a:off x="7035505" y="3276644"/>
              <a:ext cx="348871" cy="109335"/>
            </a:xfrm>
            <a:custGeom>
              <a:avLst/>
              <a:gdLst/>
              <a:ahLst/>
              <a:cxnLst/>
              <a:rect l="l" t="t" r="r" b="b"/>
              <a:pathLst>
                <a:path w="10718" h="3359" extrusionOk="0">
                  <a:moveTo>
                    <a:pt x="1" y="0"/>
                  </a:moveTo>
                  <a:lnTo>
                    <a:pt x="1" y="1572"/>
                  </a:lnTo>
                  <a:lnTo>
                    <a:pt x="3978" y="1572"/>
                  </a:lnTo>
                  <a:lnTo>
                    <a:pt x="3978" y="1953"/>
                  </a:lnTo>
                  <a:cubicBezTo>
                    <a:pt x="3978" y="2382"/>
                    <a:pt x="3645" y="2739"/>
                    <a:pt x="3216" y="2739"/>
                  </a:cubicBezTo>
                  <a:lnTo>
                    <a:pt x="2240" y="2739"/>
                  </a:lnTo>
                  <a:lnTo>
                    <a:pt x="2240" y="3358"/>
                  </a:lnTo>
                  <a:lnTo>
                    <a:pt x="8431" y="3358"/>
                  </a:lnTo>
                  <a:lnTo>
                    <a:pt x="8431" y="2715"/>
                  </a:lnTo>
                  <a:lnTo>
                    <a:pt x="7479" y="2715"/>
                  </a:lnTo>
                  <a:cubicBezTo>
                    <a:pt x="7050" y="2715"/>
                    <a:pt x="6693" y="2382"/>
                    <a:pt x="6693" y="1953"/>
                  </a:cubicBezTo>
                  <a:lnTo>
                    <a:pt x="6693" y="1572"/>
                  </a:lnTo>
                  <a:lnTo>
                    <a:pt x="10718" y="1572"/>
                  </a:lnTo>
                  <a:lnTo>
                    <a:pt x="1071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97"/>
            <p:cNvSpPr/>
            <p:nvPr/>
          </p:nvSpPr>
          <p:spPr>
            <a:xfrm>
              <a:off x="7266128" y="3150477"/>
              <a:ext cx="66304" cy="37823"/>
            </a:xfrm>
            <a:custGeom>
              <a:avLst/>
              <a:gdLst/>
              <a:ahLst/>
              <a:cxnLst/>
              <a:rect l="l" t="t" r="r" b="b"/>
              <a:pathLst>
                <a:path w="2037" h="1162" extrusionOk="0">
                  <a:moveTo>
                    <a:pt x="1007" y="1"/>
                  </a:moveTo>
                  <a:cubicBezTo>
                    <a:pt x="501" y="1"/>
                    <a:pt x="1" y="340"/>
                    <a:pt x="13" y="1019"/>
                  </a:cubicBezTo>
                  <a:lnTo>
                    <a:pt x="13" y="1161"/>
                  </a:lnTo>
                  <a:lnTo>
                    <a:pt x="2037" y="1161"/>
                  </a:lnTo>
                  <a:lnTo>
                    <a:pt x="2037" y="1019"/>
                  </a:lnTo>
                  <a:cubicBezTo>
                    <a:pt x="2025" y="340"/>
                    <a:pt x="1513" y="1"/>
                    <a:pt x="1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0" name="Google Shape;12160;p97"/>
          <p:cNvGrpSpPr/>
          <p:nvPr/>
        </p:nvGrpSpPr>
        <p:grpSpPr>
          <a:xfrm>
            <a:off x="6285540" y="2886244"/>
            <a:ext cx="349716" cy="349784"/>
            <a:chOff x="6281267" y="3037102"/>
            <a:chExt cx="348844" cy="348877"/>
          </a:xfrm>
        </p:grpSpPr>
        <p:sp>
          <p:nvSpPr>
            <p:cNvPr id="12161" name="Google Shape;12161;p97"/>
            <p:cNvSpPr/>
            <p:nvPr/>
          </p:nvSpPr>
          <p:spPr>
            <a:xfrm>
              <a:off x="6466547" y="3037102"/>
              <a:ext cx="163564" cy="218638"/>
            </a:xfrm>
            <a:custGeom>
              <a:avLst/>
              <a:gdLst/>
              <a:ahLst/>
              <a:cxnLst/>
              <a:rect l="l" t="t" r="r" b="b"/>
              <a:pathLst>
                <a:path w="5025" h="6717" extrusionOk="0">
                  <a:moveTo>
                    <a:pt x="2446" y="1834"/>
                  </a:moveTo>
                  <a:cubicBezTo>
                    <a:pt x="3023" y="1834"/>
                    <a:pt x="3501" y="2324"/>
                    <a:pt x="3501" y="2906"/>
                  </a:cubicBezTo>
                  <a:lnTo>
                    <a:pt x="3501" y="5002"/>
                  </a:lnTo>
                  <a:lnTo>
                    <a:pt x="2882" y="5002"/>
                  </a:lnTo>
                  <a:lnTo>
                    <a:pt x="2882" y="4001"/>
                  </a:lnTo>
                  <a:lnTo>
                    <a:pt x="1977" y="4001"/>
                  </a:lnTo>
                  <a:lnTo>
                    <a:pt x="1977" y="5002"/>
                  </a:lnTo>
                  <a:lnTo>
                    <a:pt x="1358" y="5002"/>
                  </a:lnTo>
                  <a:lnTo>
                    <a:pt x="1358" y="2930"/>
                  </a:lnTo>
                  <a:cubicBezTo>
                    <a:pt x="1358" y="2334"/>
                    <a:pt x="1810" y="1858"/>
                    <a:pt x="2405" y="1834"/>
                  </a:cubicBezTo>
                  <a:cubicBezTo>
                    <a:pt x="2419" y="1834"/>
                    <a:pt x="2433" y="1834"/>
                    <a:pt x="2446" y="1834"/>
                  </a:cubicBezTo>
                  <a:close/>
                  <a:moveTo>
                    <a:pt x="0" y="1"/>
                  </a:moveTo>
                  <a:lnTo>
                    <a:pt x="0" y="6716"/>
                  </a:lnTo>
                  <a:lnTo>
                    <a:pt x="5025" y="6716"/>
                  </a:lnTo>
                  <a:lnTo>
                    <a:pt x="502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97"/>
            <p:cNvSpPr/>
            <p:nvPr/>
          </p:nvSpPr>
          <p:spPr>
            <a:xfrm>
              <a:off x="6349494" y="3116949"/>
              <a:ext cx="29490" cy="63603"/>
            </a:xfrm>
            <a:custGeom>
              <a:avLst/>
              <a:gdLst/>
              <a:ahLst/>
              <a:cxnLst/>
              <a:rect l="l" t="t" r="r" b="b"/>
              <a:pathLst>
                <a:path w="906" h="1954" extrusionOk="0">
                  <a:moveTo>
                    <a:pt x="476" y="1"/>
                  </a:moveTo>
                  <a:cubicBezTo>
                    <a:pt x="214" y="1"/>
                    <a:pt x="0" y="191"/>
                    <a:pt x="0" y="453"/>
                  </a:cubicBezTo>
                  <a:lnTo>
                    <a:pt x="0" y="1501"/>
                  </a:lnTo>
                  <a:cubicBezTo>
                    <a:pt x="0" y="1739"/>
                    <a:pt x="214" y="1953"/>
                    <a:pt x="476" y="1953"/>
                  </a:cubicBezTo>
                  <a:cubicBezTo>
                    <a:pt x="715" y="1930"/>
                    <a:pt x="905" y="1739"/>
                    <a:pt x="905" y="1477"/>
                  </a:cubicBezTo>
                  <a:lnTo>
                    <a:pt x="905" y="477"/>
                  </a:lnTo>
                  <a:cubicBezTo>
                    <a:pt x="905" y="215"/>
                    <a:pt x="715" y="24"/>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97"/>
            <p:cNvSpPr/>
            <p:nvPr/>
          </p:nvSpPr>
          <p:spPr>
            <a:xfrm>
              <a:off x="6529728" y="3115387"/>
              <a:ext cx="31801" cy="31834"/>
            </a:xfrm>
            <a:custGeom>
              <a:avLst/>
              <a:gdLst/>
              <a:ahLst/>
              <a:cxnLst/>
              <a:rect l="l" t="t" r="r" b="b"/>
              <a:pathLst>
                <a:path w="977" h="978" extrusionOk="0">
                  <a:moveTo>
                    <a:pt x="488" y="1"/>
                  </a:moveTo>
                  <a:cubicBezTo>
                    <a:pt x="244" y="1"/>
                    <a:pt x="0" y="168"/>
                    <a:pt x="36" y="501"/>
                  </a:cubicBezTo>
                  <a:lnTo>
                    <a:pt x="36" y="977"/>
                  </a:lnTo>
                  <a:lnTo>
                    <a:pt x="941" y="977"/>
                  </a:lnTo>
                  <a:lnTo>
                    <a:pt x="941" y="501"/>
                  </a:lnTo>
                  <a:cubicBezTo>
                    <a:pt x="976" y="168"/>
                    <a:pt x="732" y="1"/>
                    <a:pt x="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97"/>
            <p:cNvSpPr/>
            <p:nvPr/>
          </p:nvSpPr>
          <p:spPr>
            <a:xfrm>
              <a:off x="6281267" y="3276644"/>
              <a:ext cx="348838" cy="109335"/>
            </a:xfrm>
            <a:custGeom>
              <a:avLst/>
              <a:gdLst/>
              <a:ahLst/>
              <a:cxnLst/>
              <a:rect l="l" t="t" r="r" b="b"/>
              <a:pathLst>
                <a:path w="10717" h="3359" extrusionOk="0">
                  <a:moveTo>
                    <a:pt x="0" y="0"/>
                  </a:moveTo>
                  <a:lnTo>
                    <a:pt x="0" y="1572"/>
                  </a:lnTo>
                  <a:lnTo>
                    <a:pt x="4001" y="1572"/>
                  </a:lnTo>
                  <a:lnTo>
                    <a:pt x="4001" y="1953"/>
                  </a:lnTo>
                  <a:cubicBezTo>
                    <a:pt x="4001" y="2382"/>
                    <a:pt x="3668" y="2739"/>
                    <a:pt x="3239" y="2739"/>
                  </a:cubicBezTo>
                  <a:lnTo>
                    <a:pt x="2263" y="2739"/>
                  </a:lnTo>
                  <a:lnTo>
                    <a:pt x="2263" y="3358"/>
                  </a:lnTo>
                  <a:lnTo>
                    <a:pt x="8455" y="3358"/>
                  </a:lnTo>
                  <a:lnTo>
                    <a:pt x="8455" y="2715"/>
                  </a:lnTo>
                  <a:lnTo>
                    <a:pt x="7502" y="2715"/>
                  </a:lnTo>
                  <a:cubicBezTo>
                    <a:pt x="7073" y="2715"/>
                    <a:pt x="6716" y="2382"/>
                    <a:pt x="6740" y="1953"/>
                  </a:cubicBezTo>
                  <a:lnTo>
                    <a:pt x="6740" y="1572"/>
                  </a:lnTo>
                  <a:lnTo>
                    <a:pt x="10717" y="1572"/>
                  </a:ln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97"/>
            <p:cNvSpPr/>
            <p:nvPr/>
          </p:nvSpPr>
          <p:spPr>
            <a:xfrm>
              <a:off x="6282048" y="3037102"/>
              <a:ext cx="163596" cy="218638"/>
            </a:xfrm>
            <a:custGeom>
              <a:avLst/>
              <a:gdLst/>
              <a:ahLst/>
              <a:cxnLst/>
              <a:rect l="l" t="t" r="r" b="b"/>
              <a:pathLst>
                <a:path w="5026" h="6717" extrusionOk="0">
                  <a:moveTo>
                    <a:pt x="2527" y="1831"/>
                  </a:moveTo>
                  <a:cubicBezTo>
                    <a:pt x="2809" y="1831"/>
                    <a:pt x="3115" y="1939"/>
                    <a:pt x="3406" y="2192"/>
                  </a:cubicBezTo>
                  <a:cubicBezTo>
                    <a:pt x="3549" y="2311"/>
                    <a:pt x="3620" y="2477"/>
                    <a:pt x="3620" y="2644"/>
                  </a:cubicBezTo>
                  <a:lnTo>
                    <a:pt x="3620" y="3954"/>
                  </a:lnTo>
                  <a:cubicBezTo>
                    <a:pt x="3620" y="4001"/>
                    <a:pt x="3620" y="4073"/>
                    <a:pt x="3596" y="4144"/>
                  </a:cubicBezTo>
                  <a:lnTo>
                    <a:pt x="4073" y="4525"/>
                  </a:lnTo>
                  <a:lnTo>
                    <a:pt x="3692" y="5002"/>
                  </a:lnTo>
                  <a:lnTo>
                    <a:pt x="3311" y="4716"/>
                  </a:lnTo>
                  <a:cubicBezTo>
                    <a:pt x="3115" y="4911"/>
                    <a:pt x="2844" y="5032"/>
                    <a:pt x="2547" y="5032"/>
                  </a:cubicBezTo>
                  <a:cubicBezTo>
                    <a:pt x="2264" y="5032"/>
                    <a:pt x="1957" y="4923"/>
                    <a:pt x="1667" y="4668"/>
                  </a:cubicBezTo>
                  <a:cubicBezTo>
                    <a:pt x="1524" y="4549"/>
                    <a:pt x="1453" y="4383"/>
                    <a:pt x="1453" y="4216"/>
                  </a:cubicBezTo>
                  <a:lnTo>
                    <a:pt x="1453" y="2906"/>
                  </a:lnTo>
                  <a:cubicBezTo>
                    <a:pt x="1453" y="2308"/>
                    <a:pt x="1935" y="1831"/>
                    <a:pt x="2527" y="1831"/>
                  </a:cubicBezTo>
                  <a:close/>
                  <a:moveTo>
                    <a:pt x="0" y="1"/>
                  </a:moveTo>
                  <a:lnTo>
                    <a:pt x="0" y="6716"/>
                  </a:lnTo>
                  <a:lnTo>
                    <a:pt x="5025" y="6716"/>
                  </a:lnTo>
                  <a:lnTo>
                    <a:pt x="502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6" name="Google Shape;12166;p97"/>
          <p:cNvGrpSpPr/>
          <p:nvPr/>
        </p:nvGrpSpPr>
        <p:grpSpPr>
          <a:xfrm>
            <a:off x="4774827" y="4032596"/>
            <a:ext cx="349716" cy="291498"/>
            <a:chOff x="4774321" y="4180482"/>
            <a:chExt cx="348844" cy="290743"/>
          </a:xfrm>
        </p:grpSpPr>
        <p:sp>
          <p:nvSpPr>
            <p:cNvPr id="12167" name="Google Shape;12167;p97"/>
            <p:cNvSpPr/>
            <p:nvPr/>
          </p:nvSpPr>
          <p:spPr>
            <a:xfrm>
              <a:off x="4833433" y="4180482"/>
              <a:ext cx="201354" cy="172059"/>
            </a:xfrm>
            <a:custGeom>
              <a:avLst/>
              <a:gdLst/>
              <a:ahLst/>
              <a:cxnLst/>
              <a:rect l="l" t="t" r="r" b="b"/>
              <a:pathLst>
                <a:path w="6186" h="5286" extrusionOk="0">
                  <a:moveTo>
                    <a:pt x="2518" y="953"/>
                  </a:moveTo>
                  <a:lnTo>
                    <a:pt x="5495" y="2668"/>
                  </a:lnTo>
                  <a:lnTo>
                    <a:pt x="2518" y="4359"/>
                  </a:lnTo>
                  <a:lnTo>
                    <a:pt x="2518" y="953"/>
                  </a:lnTo>
                  <a:close/>
                  <a:moveTo>
                    <a:pt x="3513" y="1"/>
                  </a:moveTo>
                  <a:cubicBezTo>
                    <a:pt x="1175" y="1"/>
                    <a:pt x="1" y="2842"/>
                    <a:pt x="1661" y="4502"/>
                  </a:cubicBezTo>
                  <a:cubicBezTo>
                    <a:pt x="2202" y="5043"/>
                    <a:pt x="2869" y="5286"/>
                    <a:pt x="3523" y="5286"/>
                  </a:cubicBezTo>
                  <a:cubicBezTo>
                    <a:pt x="4883" y="5286"/>
                    <a:pt x="6186" y="4236"/>
                    <a:pt x="6186" y="2644"/>
                  </a:cubicBezTo>
                  <a:cubicBezTo>
                    <a:pt x="6186" y="1168"/>
                    <a:pt x="4995" y="1"/>
                    <a:pt x="3542" y="1"/>
                  </a:cubicBezTo>
                  <a:cubicBezTo>
                    <a:pt x="3533" y="1"/>
                    <a:pt x="3523"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97"/>
            <p:cNvSpPr/>
            <p:nvPr/>
          </p:nvSpPr>
          <p:spPr>
            <a:xfrm>
              <a:off x="4774321" y="4196009"/>
              <a:ext cx="164345" cy="227134"/>
            </a:xfrm>
            <a:custGeom>
              <a:avLst/>
              <a:gdLst/>
              <a:ahLst/>
              <a:cxnLst/>
              <a:rect l="l" t="t" r="r" b="b"/>
              <a:pathLst>
                <a:path w="5049" h="6978" extrusionOk="0">
                  <a:moveTo>
                    <a:pt x="0" y="0"/>
                  </a:moveTo>
                  <a:lnTo>
                    <a:pt x="0" y="6287"/>
                  </a:lnTo>
                  <a:lnTo>
                    <a:pt x="3453" y="6287"/>
                  </a:lnTo>
                  <a:cubicBezTo>
                    <a:pt x="4049" y="6287"/>
                    <a:pt x="4620" y="6549"/>
                    <a:pt x="5049" y="6978"/>
                  </a:cubicBezTo>
                  <a:lnTo>
                    <a:pt x="5049" y="5430"/>
                  </a:lnTo>
                  <a:cubicBezTo>
                    <a:pt x="2382" y="5168"/>
                    <a:pt x="1143" y="2001"/>
                    <a:pt x="2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97"/>
            <p:cNvSpPr/>
            <p:nvPr/>
          </p:nvSpPr>
          <p:spPr>
            <a:xfrm>
              <a:off x="4935546" y="4247146"/>
              <a:ext cx="35675" cy="40362"/>
            </a:xfrm>
            <a:custGeom>
              <a:avLst/>
              <a:gdLst/>
              <a:ahLst/>
              <a:cxnLst/>
              <a:rect l="l" t="t" r="r" b="b"/>
              <a:pathLst>
                <a:path w="1096" h="1240" extrusionOk="0">
                  <a:moveTo>
                    <a:pt x="1" y="1"/>
                  </a:moveTo>
                  <a:lnTo>
                    <a:pt x="1" y="1239"/>
                  </a:lnTo>
                  <a:lnTo>
                    <a:pt x="1096" y="620"/>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97"/>
            <p:cNvSpPr/>
            <p:nvPr/>
          </p:nvSpPr>
          <p:spPr>
            <a:xfrm>
              <a:off x="4775069" y="4420805"/>
              <a:ext cx="164378" cy="50420"/>
            </a:xfrm>
            <a:custGeom>
              <a:avLst/>
              <a:gdLst/>
              <a:ahLst/>
              <a:cxnLst/>
              <a:rect l="l" t="t" r="r" b="b"/>
              <a:pathLst>
                <a:path w="5050" h="1549" extrusionOk="0">
                  <a:moveTo>
                    <a:pt x="1" y="0"/>
                  </a:moveTo>
                  <a:lnTo>
                    <a:pt x="1" y="1548"/>
                  </a:lnTo>
                  <a:lnTo>
                    <a:pt x="5050" y="1548"/>
                  </a:lnTo>
                  <a:cubicBezTo>
                    <a:pt x="5002" y="691"/>
                    <a:pt x="4311" y="24"/>
                    <a:pt x="3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97"/>
            <p:cNvSpPr/>
            <p:nvPr/>
          </p:nvSpPr>
          <p:spPr>
            <a:xfrm>
              <a:off x="4958787" y="4196009"/>
              <a:ext cx="164378" cy="227134"/>
            </a:xfrm>
            <a:custGeom>
              <a:avLst/>
              <a:gdLst/>
              <a:ahLst/>
              <a:cxnLst/>
              <a:rect l="l" t="t" r="r" b="b"/>
              <a:pathLst>
                <a:path w="5050" h="6978" extrusionOk="0">
                  <a:moveTo>
                    <a:pt x="2144" y="0"/>
                  </a:moveTo>
                  <a:cubicBezTo>
                    <a:pt x="3907" y="2001"/>
                    <a:pt x="2668" y="5168"/>
                    <a:pt x="1" y="5430"/>
                  </a:cubicBezTo>
                  <a:lnTo>
                    <a:pt x="1" y="6978"/>
                  </a:lnTo>
                  <a:cubicBezTo>
                    <a:pt x="430" y="6549"/>
                    <a:pt x="1001" y="6287"/>
                    <a:pt x="1597" y="6287"/>
                  </a:cubicBezTo>
                  <a:lnTo>
                    <a:pt x="5050" y="6287"/>
                  </a:lnTo>
                  <a:lnTo>
                    <a:pt x="505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97"/>
            <p:cNvSpPr/>
            <p:nvPr/>
          </p:nvSpPr>
          <p:spPr>
            <a:xfrm>
              <a:off x="4958787" y="4420805"/>
              <a:ext cx="164378" cy="50420"/>
            </a:xfrm>
            <a:custGeom>
              <a:avLst/>
              <a:gdLst/>
              <a:ahLst/>
              <a:cxnLst/>
              <a:rect l="l" t="t" r="r" b="b"/>
              <a:pathLst>
                <a:path w="5050" h="1549" extrusionOk="0">
                  <a:moveTo>
                    <a:pt x="1597" y="0"/>
                  </a:moveTo>
                  <a:cubicBezTo>
                    <a:pt x="739" y="0"/>
                    <a:pt x="25" y="691"/>
                    <a:pt x="1" y="1548"/>
                  </a:cubicBezTo>
                  <a:lnTo>
                    <a:pt x="5050" y="1548"/>
                  </a:lnTo>
                  <a:lnTo>
                    <a:pt x="505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3" name="Google Shape;12173;p97"/>
          <p:cNvGrpSpPr/>
          <p:nvPr/>
        </p:nvGrpSpPr>
        <p:grpSpPr>
          <a:xfrm>
            <a:off x="5571349" y="2886244"/>
            <a:ext cx="267387" cy="349783"/>
            <a:chOff x="5568857" y="3037102"/>
            <a:chExt cx="266720" cy="348876"/>
          </a:xfrm>
        </p:grpSpPr>
        <p:sp>
          <p:nvSpPr>
            <p:cNvPr id="12174" name="Google Shape;12174;p97"/>
            <p:cNvSpPr/>
            <p:nvPr/>
          </p:nvSpPr>
          <p:spPr>
            <a:xfrm>
              <a:off x="5747171" y="3234002"/>
              <a:ext cx="88406" cy="151976"/>
            </a:xfrm>
            <a:custGeom>
              <a:avLst/>
              <a:gdLst/>
              <a:ahLst/>
              <a:cxnLst/>
              <a:rect l="l" t="t" r="r" b="b"/>
              <a:pathLst>
                <a:path w="2716" h="4669" extrusionOk="0">
                  <a:moveTo>
                    <a:pt x="0" y="1"/>
                  </a:moveTo>
                  <a:lnTo>
                    <a:pt x="24" y="3549"/>
                  </a:lnTo>
                  <a:lnTo>
                    <a:pt x="1001" y="3073"/>
                  </a:lnTo>
                  <a:lnTo>
                    <a:pt x="1763" y="4668"/>
                  </a:lnTo>
                  <a:lnTo>
                    <a:pt x="2501" y="4311"/>
                  </a:lnTo>
                  <a:lnTo>
                    <a:pt x="1763" y="2715"/>
                  </a:lnTo>
                  <a:lnTo>
                    <a:pt x="2715" y="2263"/>
                  </a:ln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97"/>
            <p:cNvSpPr/>
            <p:nvPr/>
          </p:nvSpPr>
          <p:spPr>
            <a:xfrm>
              <a:off x="5569638" y="3037884"/>
              <a:ext cx="62821" cy="62822"/>
            </a:xfrm>
            <a:custGeom>
              <a:avLst/>
              <a:gdLst/>
              <a:ahLst/>
              <a:cxnLst/>
              <a:rect l="l" t="t" r="r" b="b"/>
              <a:pathLst>
                <a:path w="1930" h="1930" extrusionOk="0">
                  <a:moveTo>
                    <a:pt x="1930" y="0"/>
                  </a:moveTo>
                  <a:lnTo>
                    <a:pt x="1" y="1929"/>
                  </a:lnTo>
                  <a:lnTo>
                    <a:pt x="1930" y="1929"/>
                  </a:lnTo>
                  <a:lnTo>
                    <a:pt x="19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97"/>
            <p:cNvSpPr/>
            <p:nvPr/>
          </p:nvSpPr>
          <p:spPr>
            <a:xfrm>
              <a:off x="5568857" y="3037102"/>
              <a:ext cx="219420" cy="292266"/>
            </a:xfrm>
            <a:custGeom>
              <a:avLst/>
              <a:gdLst/>
              <a:ahLst/>
              <a:cxnLst/>
              <a:rect l="l" t="t" r="r" b="b"/>
              <a:pathLst>
                <a:path w="6741" h="8979" extrusionOk="0">
                  <a:moveTo>
                    <a:pt x="5454" y="4025"/>
                  </a:moveTo>
                  <a:lnTo>
                    <a:pt x="5454" y="4644"/>
                  </a:lnTo>
                  <a:lnTo>
                    <a:pt x="3311" y="4644"/>
                  </a:lnTo>
                  <a:lnTo>
                    <a:pt x="3311" y="4025"/>
                  </a:lnTo>
                  <a:close/>
                  <a:moveTo>
                    <a:pt x="2478" y="3168"/>
                  </a:moveTo>
                  <a:lnTo>
                    <a:pt x="2930" y="3597"/>
                  </a:lnTo>
                  <a:lnTo>
                    <a:pt x="1930" y="4668"/>
                  </a:lnTo>
                  <a:lnTo>
                    <a:pt x="1168" y="3954"/>
                  </a:lnTo>
                  <a:lnTo>
                    <a:pt x="1597" y="3501"/>
                  </a:lnTo>
                  <a:lnTo>
                    <a:pt x="1882" y="3787"/>
                  </a:lnTo>
                  <a:lnTo>
                    <a:pt x="2478" y="3168"/>
                  </a:lnTo>
                  <a:close/>
                  <a:moveTo>
                    <a:pt x="2359" y="5311"/>
                  </a:moveTo>
                  <a:lnTo>
                    <a:pt x="2359" y="5954"/>
                  </a:lnTo>
                  <a:lnTo>
                    <a:pt x="1716" y="5954"/>
                  </a:lnTo>
                  <a:lnTo>
                    <a:pt x="1716" y="5311"/>
                  </a:lnTo>
                  <a:close/>
                  <a:moveTo>
                    <a:pt x="2359" y="6597"/>
                  </a:moveTo>
                  <a:lnTo>
                    <a:pt x="2359" y="7216"/>
                  </a:lnTo>
                  <a:lnTo>
                    <a:pt x="1716" y="7216"/>
                  </a:lnTo>
                  <a:lnTo>
                    <a:pt x="1716" y="6597"/>
                  </a:lnTo>
                  <a:close/>
                  <a:moveTo>
                    <a:pt x="2573" y="1"/>
                  </a:moveTo>
                  <a:lnTo>
                    <a:pt x="2573" y="2573"/>
                  </a:lnTo>
                  <a:lnTo>
                    <a:pt x="1" y="2573"/>
                  </a:lnTo>
                  <a:lnTo>
                    <a:pt x="1" y="8979"/>
                  </a:lnTo>
                  <a:lnTo>
                    <a:pt x="4883" y="8979"/>
                  </a:lnTo>
                  <a:lnTo>
                    <a:pt x="4859" y="7216"/>
                  </a:lnTo>
                  <a:lnTo>
                    <a:pt x="3311" y="7216"/>
                  </a:lnTo>
                  <a:lnTo>
                    <a:pt x="3311" y="6597"/>
                  </a:lnTo>
                  <a:lnTo>
                    <a:pt x="4859" y="6597"/>
                  </a:lnTo>
                  <a:lnTo>
                    <a:pt x="4859" y="5954"/>
                  </a:lnTo>
                  <a:lnTo>
                    <a:pt x="3311" y="5954"/>
                  </a:lnTo>
                  <a:lnTo>
                    <a:pt x="3311" y="5311"/>
                  </a:lnTo>
                  <a:lnTo>
                    <a:pt x="4835" y="5311"/>
                  </a:lnTo>
                  <a:lnTo>
                    <a:pt x="4835" y="4692"/>
                  </a:lnTo>
                  <a:lnTo>
                    <a:pt x="6740" y="6288"/>
                  </a:lnTo>
                  <a:lnTo>
                    <a:pt x="674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7" name="Google Shape;12177;p97"/>
          <p:cNvGrpSpPr/>
          <p:nvPr/>
        </p:nvGrpSpPr>
        <p:grpSpPr>
          <a:xfrm>
            <a:off x="4774827" y="2887027"/>
            <a:ext cx="349710" cy="348999"/>
            <a:chOff x="4774321" y="3037884"/>
            <a:chExt cx="348838" cy="348094"/>
          </a:xfrm>
        </p:grpSpPr>
        <p:sp>
          <p:nvSpPr>
            <p:cNvPr id="12178" name="Google Shape;12178;p97"/>
            <p:cNvSpPr/>
            <p:nvPr/>
          </p:nvSpPr>
          <p:spPr>
            <a:xfrm>
              <a:off x="4909960" y="3144846"/>
              <a:ext cx="29490" cy="30272"/>
            </a:xfrm>
            <a:custGeom>
              <a:avLst/>
              <a:gdLst/>
              <a:ahLst/>
              <a:cxnLst/>
              <a:rect l="l" t="t" r="r" b="b"/>
              <a:pathLst>
                <a:path w="906" h="930" extrusionOk="0">
                  <a:moveTo>
                    <a:pt x="429" y="1"/>
                  </a:moveTo>
                  <a:cubicBezTo>
                    <a:pt x="191" y="25"/>
                    <a:pt x="1" y="215"/>
                    <a:pt x="1" y="453"/>
                  </a:cubicBezTo>
                  <a:lnTo>
                    <a:pt x="1" y="930"/>
                  </a:lnTo>
                  <a:lnTo>
                    <a:pt x="906" y="930"/>
                  </a:lnTo>
                  <a:lnTo>
                    <a:pt x="906" y="453"/>
                  </a:lnTo>
                  <a:cubicBezTo>
                    <a:pt x="906" y="191"/>
                    <a:pt x="691"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97"/>
            <p:cNvSpPr/>
            <p:nvPr/>
          </p:nvSpPr>
          <p:spPr>
            <a:xfrm>
              <a:off x="4784379" y="3165776"/>
              <a:ext cx="37237" cy="51982"/>
            </a:xfrm>
            <a:custGeom>
              <a:avLst/>
              <a:gdLst/>
              <a:ahLst/>
              <a:cxnLst/>
              <a:rect l="l" t="t" r="r" b="b"/>
              <a:pathLst>
                <a:path w="1144" h="1597" extrusionOk="0">
                  <a:moveTo>
                    <a:pt x="1144" y="1"/>
                  </a:moveTo>
                  <a:lnTo>
                    <a:pt x="1" y="882"/>
                  </a:lnTo>
                  <a:lnTo>
                    <a:pt x="1144" y="1596"/>
                  </a:lnTo>
                  <a:lnTo>
                    <a:pt x="1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97"/>
            <p:cNvSpPr/>
            <p:nvPr/>
          </p:nvSpPr>
          <p:spPr>
            <a:xfrm>
              <a:off x="5075840" y="3166557"/>
              <a:ext cx="37270" cy="51201"/>
            </a:xfrm>
            <a:custGeom>
              <a:avLst/>
              <a:gdLst/>
              <a:ahLst/>
              <a:cxnLst/>
              <a:rect l="l" t="t" r="r" b="b"/>
              <a:pathLst>
                <a:path w="1145" h="1573" extrusionOk="0">
                  <a:moveTo>
                    <a:pt x="1" y="1"/>
                  </a:moveTo>
                  <a:lnTo>
                    <a:pt x="1" y="1572"/>
                  </a:lnTo>
                  <a:lnTo>
                    <a:pt x="1144" y="858"/>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97"/>
            <p:cNvSpPr/>
            <p:nvPr/>
          </p:nvSpPr>
          <p:spPr>
            <a:xfrm>
              <a:off x="4841734" y="3037884"/>
              <a:ext cx="213984" cy="258935"/>
            </a:xfrm>
            <a:custGeom>
              <a:avLst/>
              <a:gdLst/>
              <a:ahLst/>
              <a:cxnLst/>
              <a:rect l="l" t="t" r="r" b="b"/>
              <a:pathLst>
                <a:path w="6574" h="7955" extrusionOk="0">
                  <a:moveTo>
                    <a:pt x="4740" y="1334"/>
                  </a:moveTo>
                  <a:lnTo>
                    <a:pt x="4740" y="1929"/>
                  </a:lnTo>
                  <a:lnTo>
                    <a:pt x="5335" y="1929"/>
                  </a:lnTo>
                  <a:lnTo>
                    <a:pt x="5335" y="2549"/>
                  </a:lnTo>
                  <a:lnTo>
                    <a:pt x="4788" y="2549"/>
                  </a:lnTo>
                  <a:lnTo>
                    <a:pt x="4788" y="3144"/>
                  </a:lnTo>
                  <a:lnTo>
                    <a:pt x="4145" y="3144"/>
                  </a:lnTo>
                  <a:lnTo>
                    <a:pt x="4145" y="2549"/>
                  </a:lnTo>
                  <a:lnTo>
                    <a:pt x="3549" y="2549"/>
                  </a:lnTo>
                  <a:lnTo>
                    <a:pt x="3549" y="1929"/>
                  </a:lnTo>
                  <a:lnTo>
                    <a:pt x="4145" y="1929"/>
                  </a:lnTo>
                  <a:lnTo>
                    <a:pt x="4145" y="1334"/>
                  </a:lnTo>
                  <a:close/>
                  <a:moveTo>
                    <a:pt x="2547" y="2617"/>
                  </a:moveTo>
                  <a:cubicBezTo>
                    <a:pt x="3101" y="2617"/>
                    <a:pt x="3656" y="2992"/>
                    <a:pt x="3621" y="3739"/>
                  </a:cubicBezTo>
                  <a:lnTo>
                    <a:pt x="3621" y="5835"/>
                  </a:lnTo>
                  <a:lnTo>
                    <a:pt x="3002" y="5835"/>
                  </a:lnTo>
                  <a:lnTo>
                    <a:pt x="3002" y="4835"/>
                  </a:lnTo>
                  <a:lnTo>
                    <a:pt x="2097" y="4835"/>
                  </a:lnTo>
                  <a:lnTo>
                    <a:pt x="2097" y="5835"/>
                  </a:lnTo>
                  <a:lnTo>
                    <a:pt x="1477" y="5835"/>
                  </a:lnTo>
                  <a:lnTo>
                    <a:pt x="1477" y="3763"/>
                  </a:lnTo>
                  <a:cubicBezTo>
                    <a:pt x="1430" y="2998"/>
                    <a:pt x="1988" y="2617"/>
                    <a:pt x="2547" y="2617"/>
                  </a:cubicBezTo>
                  <a:close/>
                  <a:moveTo>
                    <a:pt x="1" y="0"/>
                  </a:moveTo>
                  <a:lnTo>
                    <a:pt x="1" y="5930"/>
                  </a:lnTo>
                  <a:lnTo>
                    <a:pt x="3287" y="7954"/>
                  </a:lnTo>
                  <a:lnTo>
                    <a:pt x="6574" y="5930"/>
                  </a:lnTo>
                  <a:lnTo>
                    <a:pt x="657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97"/>
            <p:cNvSpPr/>
            <p:nvPr/>
          </p:nvSpPr>
          <p:spPr>
            <a:xfrm>
              <a:off x="4774321" y="3212291"/>
              <a:ext cx="348838" cy="173687"/>
            </a:xfrm>
            <a:custGeom>
              <a:avLst/>
              <a:gdLst/>
              <a:ahLst/>
              <a:cxnLst/>
              <a:rect l="l" t="t" r="r" b="b"/>
              <a:pathLst>
                <a:path w="10717" h="5336" extrusionOk="0">
                  <a:moveTo>
                    <a:pt x="0" y="1"/>
                  </a:moveTo>
                  <a:lnTo>
                    <a:pt x="0" y="5335"/>
                  </a:lnTo>
                  <a:lnTo>
                    <a:pt x="10717" y="5335"/>
                  </a:lnTo>
                  <a:lnTo>
                    <a:pt x="10717" y="1"/>
                  </a:lnTo>
                  <a:lnTo>
                    <a:pt x="5358" y="3311"/>
                  </a:ln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3" name="Google Shape;12183;p97"/>
          <p:cNvGrpSpPr/>
          <p:nvPr/>
        </p:nvGrpSpPr>
        <p:grpSpPr>
          <a:xfrm>
            <a:off x="4019454" y="2887027"/>
            <a:ext cx="349710" cy="349002"/>
            <a:chOff x="4020831" y="3037884"/>
            <a:chExt cx="348838" cy="348097"/>
          </a:xfrm>
        </p:grpSpPr>
        <p:sp>
          <p:nvSpPr>
            <p:cNvPr id="12184" name="Google Shape;12184;p97"/>
            <p:cNvSpPr/>
            <p:nvPr/>
          </p:nvSpPr>
          <p:spPr>
            <a:xfrm>
              <a:off x="4127794" y="3037884"/>
              <a:ext cx="136482" cy="182964"/>
            </a:xfrm>
            <a:custGeom>
              <a:avLst/>
              <a:gdLst/>
              <a:ahLst/>
              <a:cxnLst/>
              <a:rect l="l" t="t" r="r" b="b"/>
              <a:pathLst>
                <a:path w="4193" h="5621" extrusionOk="0">
                  <a:moveTo>
                    <a:pt x="2065" y="721"/>
                  </a:moveTo>
                  <a:cubicBezTo>
                    <a:pt x="2763" y="721"/>
                    <a:pt x="3430" y="1265"/>
                    <a:pt x="3430" y="2072"/>
                  </a:cubicBezTo>
                  <a:cubicBezTo>
                    <a:pt x="3430" y="2834"/>
                    <a:pt x="2835" y="3430"/>
                    <a:pt x="2073" y="3430"/>
                  </a:cubicBezTo>
                  <a:cubicBezTo>
                    <a:pt x="882" y="3430"/>
                    <a:pt x="263" y="1977"/>
                    <a:pt x="1120" y="1120"/>
                  </a:cubicBezTo>
                  <a:cubicBezTo>
                    <a:pt x="1396" y="844"/>
                    <a:pt x="1734" y="721"/>
                    <a:pt x="2065" y="721"/>
                  </a:cubicBezTo>
                  <a:close/>
                  <a:moveTo>
                    <a:pt x="2073" y="0"/>
                  </a:moveTo>
                  <a:cubicBezTo>
                    <a:pt x="930" y="0"/>
                    <a:pt x="1" y="929"/>
                    <a:pt x="1" y="2072"/>
                  </a:cubicBezTo>
                  <a:cubicBezTo>
                    <a:pt x="1" y="2715"/>
                    <a:pt x="334" y="3239"/>
                    <a:pt x="739" y="3787"/>
                  </a:cubicBezTo>
                  <a:lnTo>
                    <a:pt x="2097" y="5621"/>
                  </a:lnTo>
                  <a:cubicBezTo>
                    <a:pt x="2120" y="5573"/>
                    <a:pt x="2168" y="5549"/>
                    <a:pt x="2192" y="5502"/>
                  </a:cubicBezTo>
                  <a:cubicBezTo>
                    <a:pt x="2216" y="5454"/>
                    <a:pt x="2311" y="5335"/>
                    <a:pt x="2358" y="5263"/>
                  </a:cubicBezTo>
                  <a:lnTo>
                    <a:pt x="3430" y="3787"/>
                  </a:lnTo>
                  <a:cubicBezTo>
                    <a:pt x="3835" y="3239"/>
                    <a:pt x="4192" y="2715"/>
                    <a:pt x="4192" y="2072"/>
                  </a:cubicBezTo>
                  <a:lnTo>
                    <a:pt x="4168" y="2072"/>
                  </a:lnTo>
                  <a:cubicBezTo>
                    <a:pt x="4168" y="929"/>
                    <a:pt x="3240" y="0"/>
                    <a:pt x="2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97"/>
            <p:cNvSpPr/>
            <p:nvPr/>
          </p:nvSpPr>
          <p:spPr>
            <a:xfrm>
              <a:off x="4135541" y="3229347"/>
              <a:ext cx="118645" cy="42087"/>
            </a:xfrm>
            <a:custGeom>
              <a:avLst/>
              <a:gdLst/>
              <a:ahLst/>
              <a:cxnLst/>
              <a:rect l="l" t="t" r="r" b="b"/>
              <a:pathLst>
                <a:path w="3645" h="1293" extrusionOk="0">
                  <a:moveTo>
                    <a:pt x="1239" y="1"/>
                  </a:moveTo>
                  <a:cubicBezTo>
                    <a:pt x="954" y="48"/>
                    <a:pt x="692" y="120"/>
                    <a:pt x="453" y="239"/>
                  </a:cubicBezTo>
                  <a:cubicBezTo>
                    <a:pt x="168" y="358"/>
                    <a:pt x="1" y="501"/>
                    <a:pt x="1" y="644"/>
                  </a:cubicBezTo>
                  <a:lnTo>
                    <a:pt x="25" y="644"/>
                  </a:lnTo>
                  <a:cubicBezTo>
                    <a:pt x="25" y="763"/>
                    <a:pt x="192" y="906"/>
                    <a:pt x="453" y="1025"/>
                  </a:cubicBezTo>
                  <a:cubicBezTo>
                    <a:pt x="894" y="1203"/>
                    <a:pt x="1358" y="1293"/>
                    <a:pt x="1826" y="1293"/>
                  </a:cubicBezTo>
                  <a:cubicBezTo>
                    <a:pt x="2293" y="1293"/>
                    <a:pt x="2763" y="1203"/>
                    <a:pt x="3216" y="1025"/>
                  </a:cubicBezTo>
                  <a:cubicBezTo>
                    <a:pt x="3478" y="906"/>
                    <a:pt x="3645" y="763"/>
                    <a:pt x="3645" y="644"/>
                  </a:cubicBezTo>
                  <a:cubicBezTo>
                    <a:pt x="3645" y="501"/>
                    <a:pt x="3478" y="358"/>
                    <a:pt x="3216" y="239"/>
                  </a:cubicBezTo>
                  <a:cubicBezTo>
                    <a:pt x="2954" y="120"/>
                    <a:pt x="2692" y="48"/>
                    <a:pt x="2430" y="24"/>
                  </a:cubicBezTo>
                  <a:cubicBezTo>
                    <a:pt x="2311" y="167"/>
                    <a:pt x="2192" y="310"/>
                    <a:pt x="2073" y="477"/>
                  </a:cubicBezTo>
                  <a:lnTo>
                    <a:pt x="1835" y="810"/>
                  </a:lnTo>
                  <a:lnTo>
                    <a:pt x="123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97"/>
            <p:cNvSpPr/>
            <p:nvPr/>
          </p:nvSpPr>
          <p:spPr>
            <a:xfrm>
              <a:off x="4171217" y="3082055"/>
              <a:ext cx="47328" cy="47328"/>
            </a:xfrm>
            <a:custGeom>
              <a:avLst/>
              <a:gdLst/>
              <a:ahLst/>
              <a:cxnLst/>
              <a:rect l="l" t="t" r="r" b="b"/>
              <a:pathLst>
                <a:path w="1454" h="1454" extrusionOk="0">
                  <a:moveTo>
                    <a:pt x="739" y="1"/>
                  </a:moveTo>
                  <a:cubicBezTo>
                    <a:pt x="334" y="1"/>
                    <a:pt x="0" y="310"/>
                    <a:pt x="0" y="715"/>
                  </a:cubicBezTo>
                  <a:cubicBezTo>
                    <a:pt x="0" y="1120"/>
                    <a:pt x="334" y="1454"/>
                    <a:pt x="739" y="1454"/>
                  </a:cubicBezTo>
                  <a:cubicBezTo>
                    <a:pt x="1144" y="1454"/>
                    <a:pt x="1453" y="1120"/>
                    <a:pt x="1453" y="715"/>
                  </a:cubicBezTo>
                  <a:cubicBezTo>
                    <a:pt x="1453" y="310"/>
                    <a:pt x="1144"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97"/>
            <p:cNvSpPr/>
            <p:nvPr/>
          </p:nvSpPr>
          <p:spPr>
            <a:xfrm>
              <a:off x="4020831" y="3339434"/>
              <a:ext cx="348838" cy="46546"/>
            </a:xfrm>
            <a:custGeom>
              <a:avLst/>
              <a:gdLst/>
              <a:ahLst/>
              <a:cxnLst/>
              <a:rect l="l" t="t" r="r" b="b"/>
              <a:pathLst>
                <a:path w="10717" h="1430" extrusionOk="0">
                  <a:moveTo>
                    <a:pt x="0" y="0"/>
                  </a:moveTo>
                  <a:lnTo>
                    <a:pt x="0" y="405"/>
                  </a:lnTo>
                  <a:cubicBezTo>
                    <a:pt x="0" y="977"/>
                    <a:pt x="453" y="1429"/>
                    <a:pt x="1024" y="1429"/>
                  </a:cubicBezTo>
                  <a:lnTo>
                    <a:pt x="9693" y="1429"/>
                  </a:lnTo>
                  <a:cubicBezTo>
                    <a:pt x="10241" y="1429"/>
                    <a:pt x="10717" y="977"/>
                    <a:pt x="10717" y="405"/>
                  </a:cubicBez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97"/>
            <p:cNvSpPr/>
            <p:nvPr/>
          </p:nvSpPr>
          <p:spPr>
            <a:xfrm>
              <a:off x="4041762" y="3141753"/>
              <a:ext cx="306979" cy="177560"/>
            </a:xfrm>
            <a:custGeom>
              <a:avLst/>
              <a:gdLst/>
              <a:ahLst/>
              <a:cxnLst/>
              <a:rect l="l" t="t" r="r" b="b"/>
              <a:pathLst>
                <a:path w="9431" h="5455" extrusionOk="0">
                  <a:moveTo>
                    <a:pt x="7169" y="1"/>
                  </a:moveTo>
                  <a:cubicBezTo>
                    <a:pt x="7169" y="1"/>
                    <a:pt x="6788" y="667"/>
                    <a:pt x="6573" y="977"/>
                  </a:cubicBezTo>
                  <a:lnTo>
                    <a:pt x="5716" y="2144"/>
                  </a:lnTo>
                  <a:cubicBezTo>
                    <a:pt x="5930" y="2192"/>
                    <a:pt x="6145" y="2239"/>
                    <a:pt x="6359" y="2334"/>
                  </a:cubicBezTo>
                  <a:cubicBezTo>
                    <a:pt x="6883" y="2573"/>
                    <a:pt x="7169" y="2930"/>
                    <a:pt x="7169" y="3311"/>
                  </a:cubicBezTo>
                  <a:cubicBezTo>
                    <a:pt x="7169" y="3692"/>
                    <a:pt x="6859" y="4049"/>
                    <a:pt x="6359" y="4287"/>
                  </a:cubicBezTo>
                  <a:cubicBezTo>
                    <a:pt x="5823" y="4490"/>
                    <a:pt x="5263" y="4591"/>
                    <a:pt x="4707" y="4591"/>
                  </a:cubicBezTo>
                  <a:cubicBezTo>
                    <a:pt x="4150" y="4591"/>
                    <a:pt x="3596" y="4490"/>
                    <a:pt x="3073" y="4287"/>
                  </a:cubicBezTo>
                  <a:cubicBezTo>
                    <a:pt x="2549" y="4049"/>
                    <a:pt x="2263" y="3692"/>
                    <a:pt x="2263" y="3311"/>
                  </a:cubicBezTo>
                  <a:cubicBezTo>
                    <a:pt x="2263" y="2930"/>
                    <a:pt x="2572" y="2573"/>
                    <a:pt x="3073" y="2334"/>
                  </a:cubicBezTo>
                  <a:cubicBezTo>
                    <a:pt x="3287" y="2239"/>
                    <a:pt x="3501" y="2192"/>
                    <a:pt x="3716" y="2144"/>
                  </a:cubicBezTo>
                  <a:lnTo>
                    <a:pt x="2858" y="977"/>
                  </a:lnTo>
                  <a:cubicBezTo>
                    <a:pt x="2644" y="667"/>
                    <a:pt x="2430" y="358"/>
                    <a:pt x="2263" y="24"/>
                  </a:cubicBezTo>
                  <a:lnTo>
                    <a:pt x="0" y="24"/>
                  </a:lnTo>
                  <a:lnTo>
                    <a:pt x="0" y="5454"/>
                  </a:lnTo>
                  <a:lnTo>
                    <a:pt x="9431" y="5454"/>
                  </a:lnTo>
                  <a:lnTo>
                    <a:pt x="943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9" name="Google Shape;12189;p97"/>
          <p:cNvGrpSpPr/>
          <p:nvPr/>
        </p:nvGrpSpPr>
        <p:grpSpPr>
          <a:xfrm>
            <a:off x="6322839" y="3444277"/>
            <a:ext cx="275898" cy="349749"/>
            <a:chOff x="6318473" y="3593689"/>
            <a:chExt cx="275210" cy="348842"/>
          </a:xfrm>
        </p:grpSpPr>
        <p:sp>
          <p:nvSpPr>
            <p:cNvPr id="12190" name="Google Shape;12190;p97"/>
            <p:cNvSpPr/>
            <p:nvPr/>
          </p:nvSpPr>
          <p:spPr>
            <a:xfrm>
              <a:off x="6318473" y="3593689"/>
              <a:ext cx="275210" cy="128703"/>
            </a:xfrm>
            <a:custGeom>
              <a:avLst/>
              <a:gdLst/>
              <a:ahLst/>
              <a:cxnLst/>
              <a:rect l="l" t="t" r="r" b="b"/>
              <a:pathLst>
                <a:path w="8455" h="3954" extrusionOk="0">
                  <a:moveTo>
                    <a:pt x="4525" y="929"/>
                  </a:moveTo>
                  <a:lnTo>
                    <a:pt x="4525" y="1572"/>
                  </a:lnTo>
                  <a:lnTo>
                    <a:pt x="3906" y="1572"/>
                  </a:lnTo>
                  <a:lnTo>
                    <a:pt x="3906" y="929"/>
                  </a:lnTo>
                  <a:close/>
                  <a:moveTo>
                    <a:pt x="4216" y="0"/>
                  </a:moveTo>
                  <a:cubicBezTo>
                    <a:pt x="2001" y="0"/>
                    <a:pt x="143" y="1715"/>
                    <a:pt x="1" y="3954"/>
                  </a:cubicBezTo>
                  <a:lnTo>
                    <a:pt x="1882" y="3954"/>
                  </a:lnTo>
                  <a:cubicBezTo>
                    <a:pt x="2084" y="2596"/>
                    <a:pt x="3156" y="1917"/>
                    <a:pt x="4228" y="1917"/>
                  </a:cubicBezTo>
                  <a:cubicBezTo>
                    <a:pt x="5299" y="1917"/>
                    <a:pt x="6371" y="2596"/>
                    <a:pt x="6573" y="3954"/>
                  </a:cubicBezTo>
                  <a:lnTo>
                    <a:pt x="8455" y="3954"/>
                  </a:lnTo>
                  <a:cubicBezTo>
                    <a:pt x="8312" y="1715"/>
                    <a:pt x="6454" y="0"/>
                    <a:pt x="4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97"/>
            <p:cNvSpPr/>
            <p:nvPr/>
          </p:nvSpPr>
          <p:spPr>
            <a:xfrm>
              <a:off x="6440962" y="3717707"/>
              <a:ext cx="29490" cy="29490"/>
            </a:xfrm>
            <a:custGeom>
              <a:avLst/>
              <a:gdLst/>
              <a:ahLst/>
              <a:cxnLst/>
              <a:rect l="l" t="t" r="r" b="b"/>
              <a:pathLst>
                <a:path w="906" h="906" extrusionOk="0">
                  <a:moveTo>
                    <a:pt x="453" y="1"/>
                  </a:moveTo>
                  <a:cubicBezTo>
                    <a:pt x="215" y="1"/>
                    <a:pt x="0" y="191"/>
                    <a:pt x="0" y="453"/>
                  </a:cubicBezTo>
                  <a:cubicBezTo>
                    <a:pt x="0" y="691"/>
                    <a:pt x="215" y="906"/>
                    <a:pt x="453" y="906"/>
                  </a:cubicBezTo>
                  <a:cubicBezTo>
                    <a:pt x="715" y="906"/>
                    <a:pt x="905" y="691"/>
                    <a:pt x="905" y="453"/>
                  </a:cubicBezTo>
                  <a:cubicBezTo>
                    <a:pt x="905" y="191"/>
                    <a:pt x="715"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97"/>
            <p:cNvSpPr/>
            <p:nvPr/>
          </p:nvSpPr>
          <p:spPr>
            <a:xfrm>
              <a:off x="6319254" y="3742511"/>
              <a:ext cx="274429" cy="200020"/>
            </a:xfrm>
            <a:custGeom>
              <a:avLst/>
              <a:gdLst/>
              <a:ahLst/>
              <a:cxnLst/>
              <a:rect l="l" t="t" r="r" b="b"/>
              <a:pathLst>
                <a:path w="8431" h="6145" extrusionOk="0">
                  <a:moveTo>
                    <a:pt x="0" y="1"/>
                  </a:moveTo>
                  <a:cubicBezTo>
                    <a:pt x="119" y="1715"/>
                    <a:pt x="1239" y="3168"/>
                    <a:pt x="2858" y="3716"/>
                  </a:cubicBezTo>
                  <a:lnTo>
                    <a:pt x="2858" y="4764"/>
                  </a:lnTo>
                  <a:cubicBezTo>
                    <a:pt x="2858" y="5168"/>
                    <a:pt x="2525" y="5526"/>
                    <a:pt x="2096" y="5526"/>
                  </a:cubicBezTo>
                  <a:lnTo>
                    <a:pt x="1096" y="5526"/>
                  </a:lnTo>
                  <a:lnTo>
                    <a:pt x="1096" y="6145"/>
                  </a:lnTo>
                  <a:lnTo>
                    <a:pt x="7288" y="6145"/>
                  </a:lnTo>
                  <a:lnTo>
                    <a:pt x="7288" y="5526"/>
                  </a:lnTo>
                  <a:lnTo>
                    <a:pt x="6335" y="5526"/>
                  </a:lnTo>
                  <a:cubicBezTo>
                    <a:pt x="5906" y="5526"/>
                    <a:pt x="5549" y="5168"/>
                    <a:pt x="5549" y="4740"/>
                  </a:cubicBezTo>
                  <a:lnTo>
                    <a:pt x="5549" y="4740"/>
                  </a:lnTo>
                  <a:lnTo>
                    <a:pt x="5573" y="4764"/>
                  </a:lnTo>
                  <a:lnTo>
                    <a:pt x="5573" y="3716"/>
                  </a:lnTo>
                  <a:cubicBezTo>
                    <a:pt x="7169" y="3168"/>
                    <a:pt x="8312" y="1715"/>
                    <a:pt x="8431" y="1"/>
                  </a:cubicBezTo>
                  <a:lnTo>
                    <a:pt x="6549" y="1"/>
                  </a:lnTo>
                  <a:cubicBezTo>
                    <a:pt x="6323" y="1322"/>
                    <a:pt x="5263" y="1983"/>
                    <a:pt x="4204" y="1983"/>
                  </a:cubicBezTo>
                  <a:cubicBezTo>
                    <a:pt x="3144" y="1983"/>
                    <a:pt x="2084" y="1322"/>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97"/>
            <p:cNvSpPr/>
            <p:nvPr/>
          </p:nvSpPr>
          <p:spPr>
            <a:xfrm>
              <a:off x="6379701" y="3675847"/>
              <a:ext cx="133390" cy="113534"/>
            </a:xfrm>
            <a:custGeom>
              <a:avLst/>
              <a:gdLst/>
              <a:ahLst/>
              <a:cxnLst/>
              <a:rect l="l" t="t" r="r" b="b"/>
              <a:pathLst>
                <a:path w="4098" h="3488" extrusionOk="0">
                  <a:moveTo>
                    <a:pt x="2344" y="651"/>
                  </a:moveTo>
                  <a:cubicBezTo>
                    <a:pt x="2901" y="651"/>
                    <a:pt x="3430" y="1081"/>
                    <a:pt x="3430" y="1739"/>
                  </a:cubicBezTo>
                  <a:cubicBezTo>
                    <a:pt x="3430" y="2335"/>
                    <a:pt x="2930" y="2811"/>
                    <a:pt x="2335" y="2811"/>
                  </a:cubicBezTo>
                  <a:cubicBezTo>
                    <a:pt x="1382" y="2811"/>
                    <a:pt x="906" y="1644"/>
                    <a:pt x="1573" y="977"/>
                  </a:cubicBezTo>
                  <a:cubicBezTo>
                    <a:pt x="1798" y="752"/>
                    <a:pt x="2074" y="651"/>
                    <a:pt x="2344" y="651"/>
                  </a:cubicBezTo>
                  <a:close/>
                  <a:moveTo>
                    <a:pt x="2335" y="1"/>
                  </a:moveTo>
                  <a:cubicBezTo>
                    <a:pt x="787" y="1"/>
                    <a:pt x="1" y="1882"/>
                    <a:pt x="1096" y="2978"/>
                  </a:cubicBezTo>
                  <a:cubicBezTo>
                    <a:pt x="1457" y="3330"/>
                    <a:pt x="1896" y="3488"/>
                    <a:pt x="2326" y="3488"/>
                  </a:cubicBezTo>
                  <a:cubicBezTo>
                    <a:pt x="3232" y="3488"/>
                    <a:pt x="4097" y="2789"/>
                    <a:pt x="4097" y="1739"/>
                  </a:cubicBezTo>
                  <a:cubicBezTo>
                    <a:pt x="4097" y="763"/>
                    <a:pt x="3311"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4" name="Google Shape;12194;p97"/>
          <p:cNvGrpSpPr/>
          <p:nvPr/>
        </p:nvGrpSpPr>
        <p:grpSpPr>
          <a:xfrm>
            <a:off x="7041664" y="3445061"/>
            <a:ext cx="348960" cy="348967"/>
            <a:chOff x="7035505" y="3594470"/>
            <a:chExt cx="348090" cy="348062"/>
          </a:xfrm>
        </p:grpSpPr>
        <p:sp>
          <p:nvSpPr>
            <p:cNvPr id="12195" name="Google Shape;12195;p97"/>
            <p:cNvSpPr/>
            <p:nvPr/>
          </p:nvSpPr>
          <p:spPr>
            <a:xfrm>
              <a:off x="7116915" y="3731671"/>
              <a:ext cx="182182" cy="57386"/>
            </a:xfrm>
            <a:custGeom>
              <a:avLst/>
              <a:gdLst/>
              <a:ahLst/>
              <a:cxnLst/>
              <a:rect l="l" t="t" r="r" b="b"/>
              <a:pathLst>
                <a:path w="5597" h="1763" extrusionOk="0">
                  <a:moveTo>
                    <a:pt x="1" y="0"/>
                  </a:moveTo>
                  <a:lnTo>
                    <a:pt x="1" y="1763"/>
                  </a:lnTo>
                  <a:lnTo>
                    <a:pt x="3192" y="1763"/>
                  </a:lnTo>
                  <a:lnTo>
                    <a:pt x="3168" y="524"/>
                  </a:lnTo>
                  <a:lnTo>
                    <a:pt x="4668" y="1763"/>
                  </a:lnTo>
                  <a:lnTo>
                    <a:pt x="5597" y="1763"/>
                  </a:lnTo>
                  <a:lnTo>
                    <a:pt x="559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97"/>
            <p:cNvSpPr/>
            <p:nvPr/>
          </p:nvSpPr>
          <p:spPr>
            <a:xfrm>
              <a:off x="7240934" y="3792899"/>
              <a:ext cx="87625" cy="149632"/>
            </a:xfrm>
            <a:custGeom>
              <a:avLst/>
              <a:gdLst/>
              <a:ahLst/>
              <a:cxnLst/>
              <a:rect l="l" t="t" r="r" b="b"/>
              <a:pathLst>
                <a:path w="2692" h="4597" extrusionOk="0">
                  <a:moveTo>
                    <a:pt x="1" y="1"/>
                  </a:moveTo>
                  <a:lnTo>
                    <a:pt x="48" y="3478"/>
                  </a:lnTo>
                  <a:lnTo>
                    <a:pt x="1001" y="3025"/>
                  </a:lnTo>
                  <a:lnTo>
                    <a:pt x="1739" y="4597"/>
                  </a:lnTo>
                  <a:lnTo>
                    <a:pt x="2478" y="4240"/>
                  </a:lnTo>
                  <a:lnTo>
                    <a:pt x="1739" y="2668"/>
                  </a:lnTo>
                  <a:lnTo>
                    <a:pt x="2692" y="2215"/>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97"/>
            <p:cNvSpPr/>
            <p:nvPr/>
          </p:nvSpPr>
          <p:spPr>
            <a:xfrm>
              <a:off x="7035505" y="3594470"/>
              <a:ext cx="348090" cy="176746"/>
            </a:xfrm>
            <a:custGeom>
              <a:avLst/>
              <a:gdLst/>
              <a:ahLst/>
              <a:cxnLst/>
              <a:rect l="l" t="t" r="r" b="b"/>
              <a:pathLst>
                <a:path w="10694" h="5430" extrusionOk="0">
                  <a:moveTo>
                    <a:pt x="5359" y="0"/>
                  </a:moveTo>
                  <a:lnTo>
                    <a:pt x="1" y="2286"/>
                  </a:lnTo>
                  <a:lnTo>
                    <a:pt x="1" y="2763"/>
                  </a:lnTo>
                  <a:lnTo>
                    <a:pt x="1906" y="3596"/>
                  </a:lnTo>
                  <a:lnTo>
                    <a:pt x="8765" y="3596"/>
                  </a:lnTo>
                  <a:lnTo>
                    <a:pt x="9289" y="3382"/>
                  </a:lnTo>
                  <a:lnTo>
                    <a:pt x="9289" y="5430"/>
                  </a:lnTo>
                  <a:lnTo>
                    <a:pt x="9908" y="5430"/>
                  </a:lnTo>
                  <a:lnTo>
                    <a:pt x="9908" y="3120"/>
                  </a:lnTo>
                  <a:lnTo>
                    <a:pt x="10694" y="2786"/>
                  </a:lnTo>
                  <a:lnTo>
                    <a:pt x="10694" y="2310"/>
                  </a:lnTo>
                  <a:lnTo>
                    <a:pt x="53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8" name="Google Shape;12198;p97"/>
          <p:cNvGrpSpPr/>
          <p:nvPr/>
        </p:nvGrpSpPr>
        <p:grpSpPr>
          <a:xfrm>
            <a:off x="7797037" y="3445061"/>
            <a:ext cx="349743" cy="348968"/>
            <a:chOff x="7788994" y="3594470"/>
            <a:chExt cx="348871" cy="348063"/>
          </a:xfrm>
        </p:grpSpPr>
        <p:sp>
          <p:nvSpPr>
            <p:cNvPr id="12199" name="Google Shape;12199;p97"/>
            <p:cNvSpPr/>
            <p:nvPr/>
          </p:nvSpPr>
          <p:spPr>
            <a:xfrm>
              <a:off x="7788994" y="3833230"/>
              <a:ext cx="348871" cy="109303"/>
            </a:xfrm>
            <a:custGeom>
              <a:avLst/>
              <a:gdLst/>
              <a:ahLst/>
              <a:cxnLst/>
              <a:rect l="l" t="t" r="r" b="b"/>
              <a:pathLst>
                <a:path w="10718" h="3358" extrusionOk="0">
                  <a:moveTo>
                    <a:pt x="1" y="0"/>
                  </a:moveTo>
                  <a:lnTo>
                    <a:pt x="1" y="1596"/>
                  </a:lnTo>
                  <a:lnTo>
                    <a:pt x="4001" y="1596"/>
                  </a:lnTo>
                  <a:lnTo>
                    <a:pt x="4001" y="1953"/>
                  </a:lnTo>
                  <a:cubicBezTo>
                    <a:pt x="4001" y="2381"/>
                    <a:pt x="3644" y="2739"/>
                    <a:pt x="3216" y="2739"/>
                  </a:cubicBezTo>
                  <a:lnTo>
                    <a:pt x="2263" y="2739"/>
                  </a:lnTo>
                  <a:lnTo>
                    <a:pt x="2263" y="3358"/>
                  </a:lnTo>
                  <a:lnTo>
                    <a:pt x="8455" y="3358"/>
                  </a:lnTo>
                  <a:lnTo>
                    <a:pt x="8455" y="2739"/>
                  </a:lnTo>
                  <a:lnTo>
                    <a:pt x="7478" y="2739"/>
                  </a:lnTo>
                  <a:cubicBezTo>
                    <a:pt x="7074" y="2739"/>
                    <a:pt x="6716" y="2381"/>
                    <a:pt x="6716" y="1953"/>
                  </a:cubicBezTo>
                  <a:lnTo>
                    <a:pt x="6716" y="1596"/>
                  </a:lnTo>
                  <a:lnTo>
                    <a:pt x="10717" y="1596"/>
                  </a:ln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97"/>
            <p:cNvSpPr/>
            <p:nvPr/>
          </p:nvSpPr>
          <p:spPr>
            <a:xfrm>
              <a:off x="7852566" y="3651043"/>
              <a:ext cx="101589" cy="70568"/>
            </a:xfrm>
            <a:custGeom>
              <a:avLst/>
              <a:gdLst/>
              <a:ahLst/>
              <a:cxnLst/>
              <a:rect l="l" t="t" r="r" b="b"/>
              <a:pathLst>
                <a:path w="3121" h="2168" extrusionOk="0">
                  <a:moveTo>
                    <a:pt x="1858" y="286"/>
                  </a:moveTo>
                  <a:lnTo>
                    <a:pt x="1858" y="787"/>
                  </a:lnTo>
                  <a:lnTo>
                    <a:pt x="2358" y="787"/>
                  </a:lnTo>
                  <a:lnTo>
                    <a:pt x="2358" y="1406"/>
                  </a:lnTo>
                  <a:lnTo>
                    <a:pt x="1858" y="1406"/>
                  </a:lnTo>
                  <a:lnTo>
                    <a:pt x="1858" y="1906"/>
                  </a:lnTo>
                  <a:lnTo>
                    <a:pt x="1239" y="1906"/>
                  </a:lnTo>
                  <a:lnTo>
                    <a:pt x="1239" y="1406"/>
                  </a:lnTo>
                  <a:lnTo>
                    <a:pt x="739" y="1406"/>
                  </a:lnTo>
                  <a:lnTo>
                    <a:pt x="739" y="787"/>
                  </a:lnTo>
                  <a:lnTo>
                    <a:pt x="1239" y="787"/>
                  </a:lnTo>
                  <a:lnTo>
                    <a:pt x="1239" y="286"/>
                  </a:lnTo>
                  <a:close/>
                  <a:moveTo>
                    <a:pt x="24" y="1"/>
                  </a:moveTo>
                  <a:lnTo>
                    <a:pt x="0" y="2168"/>
                  </a:lnTo>
                  <a:lnTo>
                    <a:pt x="3120" y="2168"/>
                  </a:lnTo>
                  <a:lnTo>
                    <a:pt x="312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97"/>
            <p:cNvSpPr/>
            <p:nvPr/>
          </p:nvSpPr>
          <p:spPr>
            <a:xfrm>
              <a:off x="7853348" y="3741730"/>
              <a:ext cx="100807" cy="71350"/>
            </a:xfrm>
            <a:custGeom>
              <a:avLst/>
              <a:gdLst/>
              <a:ahLst/>
              <a:cxnLst/>
              <a:rect l="l" t="t" r="r" b="b"/>
              <a:pathLst>
                <a:path w="3097" h="2192" extrusionOk="0">
                  <a:moveTo>
                    <a:pt x="2334" y="763"/>
                  </a:moveTo>
                  <a:lnTo>
                    <a:pt x="2334" y="1382"/>
                  </a:lnTo>
                  <a:lnTo>
                    <a:pt x="715" y="1382"/>
                  </a:lnTo>
                  <a:lnTo>
                    <a:pt x="715" y="763"/>
                  </a:lnTo>
                  <a:close/>
                  <a:moveTo>
                    <a:pt x="0" y="1"/>
                  </a:moveTo>
                  <a:lnTo>
                    <a:pt x="0" y="2192"/>
                  </a:lnTo>
                  <a:lnTo>
                    <a:pt x="3096" y="2192"/>
                  </a:lnTo>
                  <a:lnTo>
                    <a:pt x="30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97"/>
            <p:cNvSpPr/>
            <p:nvPr/>
          </p:nvSpPr>
          <p:spPr>
            <a:xfrm>
              <a:off x="7973493" y="3651043"/>
              <a:ext cx="100807" cy="70568"/>
            </a:xfrm>
            <a:custGeom>
              <a:avLst/>
              <a:gdLst/>
              <a:ahLst/>
              <a:cxnLst/>
              <a:rect l="l" t="t" r="r" b="b"/>
              <a:pathLst>
                <a:path w="3097" h="2168" extrusionOk="0">
                  <a:moveTo>
                    <a:pt x="1906" y="263"/>
                  </a:moveTo>
                  <a:lnTo>
                    <a:pt x="2358" y="715"/>
                  </a:lnTo>
                  <a:lnTo>
                    <a:pt x="2001" y="1072"/>
                  </a:lnTo>
                  <a:lnTo>
                    <a:pt x="2358" y="1430"/>
                  </a:lnTo>
                  <a:lnTo>
                    <a:pt x="1906" y="1882"/>
                  </a:lnTo>
                  <a:lnTo>
                    <a:pt x="1548" y="1525"/>
                  </a:lnTo>
                  <a:lnTo>
                    <a:pt x="1191" y="1882"/>
                  </a:lnTo>
                  <a:lnTo>
                    <a:pt x="763" y="1430"/>
                  </a:lnTo>
                  <a:lnTo>
                    <a:pt x="1120" y="1072"/>
                  </a:lnTo>
                  <a:lnTo>
                    <a:pt x="763" y="715"/>
                  </a:lnTo>
                  <a:lnTo>
                    <a:pt x="1191" y="263"/>
                  </a:lnTo>
                  <a:lnTo>
                    <a:pt x="1548" y="620"/>
                  </a:lnTo>
                  <a:lnTo>
                    <a:pt x="1906" y="263"/>
                  </a:lnTo>
                  <a:close/>
                  <a:moveTo>
                    <a:pt x="1" y="1"/>
                  </a:moveTo>
                  <a:lnTo>
                    <a:pt x="1" y="2168"/>
                  </a:lnTo>
                  <a:lnTo>
                    <a:pt x="3096" y="2168"/>
                  </a:lnTo>
                  <a:lnTo>
                    <a:pt x="30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97"/>
            <p:cNvSpPr/>
            <p:nvPr/>
          </p:nvSpPr>
          <p:spPr>
            <a:xfrm>
              <a:off x="7973493" y="3741730"/>
              <a:ext cx="100807" cy="71350"/>
            </a:xfrm>
            <a:custGeom>
              <a:avLst/>
              <a:gdLst/>
              <a:ahLst/>
              <a:cxnLst/>
              <a:rect l="l" t="t" r="r" b="b"/>
              <a:pathLst>
                <a:path w="3097" h="2192" extrusionOk="0">
                  <a:moveTo>
                    <a:pt x="1906" y="287"/>
                  </a:moveTo>
                  <a:lnTo>
                    <a:pt x="2334" y="739"/>
                  </a:lnTo>
                  <a:lnTo>
                    <a:pt x="1191" y="1906"/>
                  </a:lnTo>
                  <a:lnTo>
                    <a:pt x="739" y="1454"/>
                  </a:lnTo>
                  <a:lnTo>
                    <a:pt x="1906" y="287"/>
                  </a:lnTo>
                  <a:close/>
                  <a:moveTo>
                    <a:pt x="1" y="1"/>
                  </a:moveTo>
                  <a:lnTo>
                    <a:pt x="1" y="2192"/>
                  </a:lnTo>
                  <a:lnTo>
                    <a:pt x="3096" y="2192"/>
                  </a:lnTo>
                  <a:lnTo>
                    <a:pt x="30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97"/>
            <p:cNvSpPr/>
            <p:nvPr/>
          </p:nvSpPr>
          <p:spPr>
            <a:xfrm>
              <a:off x="7788994" y="3594470"/>
              <a:ext cx="348871" cy="218606"/>
            </a:xfrm>
            <a:custGeom>
              <a:avLst/>
              <a:gdLst/>
              <a:ahLst/>
              <a:cxnLst/>
              <a:rect l="l" t="t" r="r" b="b"/>
              <a:pathLst>
                <a:path w="10718" h="6716" extrusionOk="0">
                  <a:moveTo>
                    <a:pt x="1" y="0"/>
                  </a:moveTo>
                  <a:lnTo>
                    <a:pt x="1" y="6716"/>
                  </a:lnTo>
                  <a:lnTo>
                    <a:pt x="1334" y="6716"/>
                  </a:lnTo>
                  <a:lnTo>
                    <a:pt x="1334" y="1072"/>
                  </a:lnTo>
                  <a:lnTo>
                    <a:pt x="9407" y="1072"/>
                  </a:lnTo>
                  <a:lnTo>
                    <a:pt x="9407" y="6716"/>
                  </a:lnTo>
                  <a:lnTo>
                    <a:pt x="10717" y="6716"/>
                  </a:lnTo>
                  <a:lnTo>
                    <a:pt x="1071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05" name="Google Shape;12205;p97"/>
          <p:cNvSpPr/>
          <p:nvPr/>
        </p:nvSpPr>
        <p:spPr>
          <a:xfrm>
            <a:off x="997289" y="4003001"/>
            <a:ext cx="348999" cy="349782"/>
          </a:xfrm>
          <a:custGeom>
            <a:avLst/>
            <a:gdLst/>
            <a:ahLst/>
            <a:cxnLst/>
            <a:rect l="l" t="t" r="r" b="b"/>
            <a:pathLst>
              <a:path w="10694" h="10718" extrusionOk="0">
                <a:moveTo>
                  <a:pt x="9598" y="1311"/>
                </a:moveTo>
                <a:cubicBezTo>
                  <a:pt x="9860" y="1311"/>
                  <a:pt x="10074" y="1525"/>
                  <a:pt x="10074" y="1787"/>
                </a:cubicBezTo>
                <a:lnTo>
                  <a:pt x="10074" y="2882"/>
                </a:lnTo>
                <a:cubicBezTo>
                  <a:pt x="10074" y="3144"/>
                  <a:pt x="9860" y="3359"/>
                  <a:pt x="9598" y="3359"/>
                </a:cubicBezTo>
                <a:lnTo>
                  <a:pt x="9003" y="3359"/>
                </a:lnTo>
                <a:cubicBezTo>
                  <a:pt x="9122" y="3073"/>
                  <a:pt x="9169" y="2763"/>
                  <a:pt x="9169" y="2478"/>
                </a:cubicBezTo>
                <a:lnTo>
                  <a:pt x="9169" y="2216"/>
                </a:lnTo>
                <a:lnTo>
                  <a:pt x="1525" y="2216"/>
                </a:lnTo>
                <a:lnTo>
                  <a:pt x="1525" y="2454"/>
                </a:lnTo>
                <a:cubicBezTo>
                  <a:pt x="1525" y="2763"/>
                  <a:pt x="1596" y="3073"/>
                  <a:pt x="1692" y="3359"/>
                </a:cubicBezTo>
                <a:lnTo>
                  <a:pt x="1096" y="3359"/>
                </a:lnTo>
                <a:cubicBezTo>
                  <a:pt x="834" y="3359"/>
                  <a:pt x="620" y="3144"/>
                  <a:pt x="620" y="2882"/>
                </a:cubicBezTo>
                <a:lnTo>
                  <a:pt x="620" y="1787"/>
                </a:lnTo>
                <a:cubicBezTo>
                  <a:pt x="620" y="1525"/>
                  <a:pt x="834" y="1311"/>
                  <a:pt x="1096" y="1311"/>
                </a:cubicBezTo>
                <a:lnTo>
                  <a:pt x="1525" y="1311"/>
                </a:lnTo>
                <a:lnTo>
                  <a:pt x="1525" y="1596"/>
                </a:lnTo>
                <a:lnTo>
                  <a:pt x="9169" y="1596"/>
                </a:lnTo>
                <a:lnTo>
                  <a:pt x="9169" y="1311"/>
                </a:lnTo>
                <a:close/>
                <a:moveTo>
                  <a:pt x="7241" y="7907"/>
                </a:moveTo>
                <a:lnTo>
                  <a:pt x="7241" y="10074"/>
                </a:lnTo>
                <a:lnTo>
                  <a:pt x="6598" y="10074"/>
                </a:lnTo>
                <a:lnTo>
                  <a:pt x="6598" y="8526"/>
                </a:lnTo>
                <a:lnTo>
                  <a:pt x="4049" y="8526"/>
                </a:lnTo>
                <a:lnTo>
                  <a:pt x="4049" y="10074"/>
                </a:lnTo>
                <a:lnTo>
                  <a:pt x="3430" y="10074"/>
                </a:lnTo>
                <a:lnTo>
                  <a:pt x="3430" y="7907"/>
                </a:lnTo>
                <a:close/>
                <a:moveTo>
                  <a:pt x="1525" y="1"/>
                </a:moveTo>
                <a:lnTo>
                  <a:pt x="1525" y="668"/>
                </a:lnTo>
                <a:lnTo>
                  <a:pt x="1120" y="668"/>
                </a:lnTo>
                <a:cubicBezTo>
                  <a:pt x="501" y="668"/>
                  <a:pt x="1" y="1168"/>
                  <a:pt x="1" y="1763"/>
                </a:cubicBezTo>
                <a:lnTo>
                  <a:pt x="1" y="2882"/>
                </a:lnTo>
                <a:cubicBezTo>
                  <a:pt x="1" y="3478"/>
                  <a:pt x="501" y="3978"/>
                  <a:pt x="1120" y="3978"/>
                </a:cubicBezTo>
                <a:lnTo>
                  <a:pt x="2001" y="3978"/>
                </a:lnTo>
                <a:cubicBezTo>
                  <a:pt x="2239" y="4287"/>
                  <a:pt x="2549" y="4549"/>
                  <a:pt x="2906" y="4740"/>
                </a:cubicBezTo>
                <a:lnTo>
                  <a:pt x="4097" y="5359"/>
                </a:lnTo>
                <a:lnTo>
                  <a:pt x="4097" y="6717"/>
                </a:lnTo>
                <a:lnTo>
                  <a:pt x="2216" y="6717"/>
                </a:lnTo>
                <a:lnTo>
                  <a:pt x="2216" y="10074"/>
                </a:lnTo>
                <a:lnTo>
                  <a:pt x="1263" y="10074"/>
                </a:lnTo>
                <a:lnTo>
                  <a:pt x="1263" y="10717"/>
                </a:lnTo>
                <a:lnTo>
                  <a:pt x="9408" y="10717"/>
                </a:lnTo>
                <a:lnTo>
                  <a:pt x="9408" y="10098"/>
                </a:lnTo>
                <a:lnTo>
                  <a:pt x="8455" y="10098"/>
                </a:lnTo>
                <a:lnTo>
                  <a:pt x="8455" y="6717"/>
                </a:lnTo>
                <a:lnTo>
                  <a:pt x="6598" y="6717"/>
                </a:lnTo>
                <a:lnTo>
                  <a:pt x="6598" y="5359"/>
                </a:lnTo>
                <a:lnTo>
                  <a:pt x="7788" y="4740"/>
                </a:lnTo>
                <a:cubicBezTo>
                  <a:pt x="8145" y="4549"/>
                  <a:pt x="8455" y="4287"/>
                  <a:pt x="8693" y="3978"/>
                </a:cubicBezTo>
                <a:lnTo>
                  <a:pt x="9598" y="3978"/>
                </a:lnTo>
                <a:cubicBezTo>
                  <a:pt x="10194" y="3978"/>
                  <a:pt x="10694" y="3478"/>
                  <a:pt x="10694" y="2882"/>
                </a:cubicBezTo>
                <a:lnTo>
                  <a:pt x="10694" y="1787"/>
                </a:lnTo>
                <a:cubicBezTo>
                  <a:pt x="10694" y="1192"/>
                  <a:pt x="10194" y="692"/>
                  <a:pt x="9598" y="692"/>
                </a:cubicBezTo>
                <a:lnTo>
                  <a:pt x="9622" y="668"/>
                </a:lnTo>
                <a:lnTo>
                  <a:pt x="9193" y="668"/>
                </a:lnTo>
                <a:lnTo>
                  <a:pt x="919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06" name="Google Shape;12206;p97"/>
          <p:cNvGrpSpPr/>
          <p:nvPr/>
        </p:nvGrpSpPr>
        <p:grpSpPr>
          <a:xfrm>
            <a:off x="1752584" y="4003061"/>
            <a:ext cx="349743" cy="350108"/>
            <a:chOff x="1759614" y="4151023"/>
            <a:chExt cx="348871" cy="349200"/>
          </a:xfrm>
        </p:grpSpPr>
        <p:sp>
          <p:nvSpPr>
            <p:cNvPr id="12207" name="Google Shape;12207;p97"/>
            <p:cNvSpPr/>
            <p:nvPr/>
          </p:nvSpPr>
          <p:spPr>
            <a:xfrm>
              <a:off x="1854956" y="4330867"/>
              <a:ext cx="138793" cy="118970"/>
            </a:xfrm>
            <a:custGeom>
              <a:avLst/>
              <a:gdLst/>
              <a:ahLst/>
              <a:cxnLst/>
              <a:rect l="l" t="t" r="r" b="b"/>
              <a:pathLst>
                <a:path w="4264" h="3655" extrusionOk="0">
                  <a:moveTo>
                    <a:pt x="2739" y="620"/>
                  </a:moveTo>
                  <a:lnTo>
                    <a:pt x="2739" y="1501"/>
                  </a:lnTo>
                  <a:lnTo>
                    <a:pt x="3430" y="1501"/>
                  </a:lnTo>
                  <a:lnTo>
                    <a:pt x="3430" y="2144"/>
                  </a:lnTo>
                  <a:lnTo>
                    <a:pt x="2120" y="2144"/>
                  </a:lnTo>
                  <a:lnTo>
                    <a:pt x="2120" y="620"/>
                  </a:lnTo>
                  <a:close/>
                  <a:moveTo>
                    <a:pt x="2430" y="1"/>
                  </a:moveTo>
                  <a:cubicBezTo>
                    <a:pt x="810" y="1"/>
                    <a:pt x="1" y="1954"/>
                    <a:pt x="1144" y="3121"/>
                  </a:cubicBezTo>
                  <a:cubicBezTo>
                    <a:pt x="1513" y="3489"/>
                    <a:pt x="1968" y="3655"/>
                    <a:pt x="2416" y="3655"/>
                  </a:cubicBezTo>
                  <a:cubicBezTo>
                    <a:pt x="3356" y="3655"/>
                    <a:pt x="4264" y="2924"/>
                    <a:pt x="4264" y="1811"/>
                  </a:cubicBezTo>
                  <a:cubicBezTo>
                    <a:pt x="4264" y="811"/>
                    <a:pt x="3430" y="1"/>
                    <a:pt x="2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97"/>
            <p:cNvSpPr/>
            <p:nvPr/>
          </p:nvSpPr>
          <p:spPr>
            <a:xfrm>
              <a:off x="1759614" y="4151023"/>
              <a:ext cx="235695" cy="59729"/>
            </a:xfrm>
            <a:custGeom>
              <a:avLst/>
              <a:gdLst/>
              <a:ahLst/>
              <a:cxnLst/>
              <a:rect l="l" t="t" r="r" b="b"/>
              <a:pathLst>
                <a:path w="7241" h="1835" extrusionOk="0">
                  <a:moveTo>
                    <a:pt x="1763" y="596"/>
                  </a:moveTo>
                  <a:lnTo>
                    <a:pt x="1763" y="1215"/>
                  </a:lnTo>
                  <a:lnTo>
                    <a:pt x="1144" y="1215"/>
                  </a:lnTo>
                  <a:lnTo>
                    <a:pt x="1144" y="596"/>
                  </a:lnTo>
                  <a:close/>
                  <a:moveTo>
                    <a:pt x="2930" y="596"/>
                  </a:moveTo>
                  <a:lnTo>
                    <a:pt x="2930" y="1215"/>
                  </a:lnTo>
                  <a:lnTo>
                    <a:pt x="2311" y="1215"/>
                  </a:lnTo>
                  <a:lnTo>
                    <a:pt x="2311" y="596"/>
                  </a:lnTo>
                  <a:close/>
                  <a:moveTo>
                    <a:pt x="4097" y="596"/>
                  </a:moveTo>
                  <a:lnTo>
                    <a:pt x="4097" y="1215"/>
                  </a:lnTo>
                  <a:lnTo>
                    <a:pt x="3454" y="1215"/>
                  </a:lnTo>
                  <a:lnTo>
                    <a:pt x="3454" y="596"/>
                  </a:lnTo>
                  <a:close/>
                  <a:moveTo>
                    <a:pt x="1" y="1"/>
                  </a:moveTo>
                  <a:lnTo>
                    <a:pt x="1" y="1835"/>
                  </a:lnTo>
                  <a:lnTo>
                    <a:pt x="5716" y="1835"/>
                  </a:lnTo>
                  <a:lnTo>
                    <a:pt x="724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97"/>
            <p:cNvSpPr/>
            <p:nvPr/>
          </p:nvSpPr>
          <p:spPr>
            <a:xfrm>
              <a:off x="1759614" y="4151023"/>
              <a:ext cx="348871" cy="308574"/>
            </a:xfrm>
            <a:custGeom>
              <a:avLst/>
              <a:gdLst/>
              <a:ahLst/>
              <a:cxnLst/>
              <a:rect l="l" t="t" r="r" b="b"/>
              <a:pathLst>
                <a:path w="10718" h="9480" extrusionOk="0">
                  <a:moveTo>
                    <a:pt x="8074" y="1"/>
                  </a:moveTo>
                  <a:lnTo>
                    <a:pt x="6026" y="2478"/>
                  </a:lnTo>
                  <a:lnTo>
                    <a:pt x="1" y="2478"/>
                  </a:lnTo>
                  <a:lnTo>
                    <a:pt x="1" y="9479"/>
                  </a:lnTo>
                  <a:lnTo>
                    <a:pt x="2001" y="9479"/>
                  </a:lnTo>
                  <a:cubicBezTo>
                    <a:pt x="310" y="6812"/>
                    <a:pt x="2215" y="3335"/>
                    <a:pt x="5359" y="3335"/>
                  </a:cubicBezTo>
                  <a:cubicBezTo>
                    <a:pt x="8502" y="3335"/>
                    <a:pt x="10431" y="6812"/>
                    <a:pt x="8741" y="9479"/>
                  </a:cubicBezTo>
                  <a:lnTo>
                    <a:pt x="10717" y="9479"/>
                  </a:lnTo>
                  <a:lnTo>
                    <a:pt x="1071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97"/>
            <p:cNvSpPr/>
            <p:nvPr/>
          </p:nvSpPr>
          <p:spPr>
            <a:xfrm>
              <a:off x="1787511" y="4280478"/>
              <a:ext cx="256624" cy="219745"/>
            </a:xfrm>
            <a:custGeom>
              <a:avLst/>
              <a:gdLst/>
              <a:ahLst/>
              <a:cxnLst/>
              <a:rect l="l" t="t" r="r" b="b"/>
              <a:pathLst>
                <a:path w="7884" h="6751" extrusionOk="0">
                  <a:moveTo>
                    <a:pt x="4486" y="919"/>
                  </a:moveTo>
                  <a:cubicBezTo>
                    <a:pt x="5747" y="919"/>
                    <a:pt x="6955" y="1894"/>
                    <a:pt x="6955" y="3359"/>
                  </a:cubicBezTo>
                  <a:cubicBezTo>
                    <a:pt x="6955" y="4716"/>
                    <a:pt x="5859" y="5812"/>
                    <a:pt x="4502" y="5812"/>
                  </a:cubicBezTo>
                  <a:cubicBezTo>
                    <a:pt x="2311" y="5812"/>
                    <a:pt x="1239" y="3168"/>
                    <a:pt x="2763" y="1644"/>
                  </a:cubicBezTo>
                  <a:cubicBezTo>
                    <a:pt x="3265" y="1143"/>
                    <a:pt x="3881" y="919"/>
                    <a:pt x="4486" y="919"/>
                  </a:cubicBezTo>
                  <a:close/>
                  <a:moveTo>
                    <a:pt x="4502" y="1"/>
                  </a:moveTo>
                  <a:cubicBezTo>
                    <a:pt x="1501" y="1"/>
                    <a:pt x="1" y="3621"/>
                    <a:pt x="2120" y="5764"/>
                  </a:cubicBezTo>
                  <a:cubicBezTo>
                    <a:pt x="2802" y="6446"/>
                    <a:pt x="3641" y="6750"/>
                    <a:pt x="4466" y="6750"/>
                  </a:cubicBezTo>
                  <a:cubicBezTo>
                    <a:pt x="6207" y="6750"/>
                    <a:pt x="7884" y="5394"/>
                    <a:pt x="7884" y="3359"/>
                  </a:cubicBezTo>
                  <a:cubicBezTo>
                    <a:pt x="7860" y="1501"/>
                    <a:pt x="6359" y="1"/>
                    <a:pt x="45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1" name="Google Shape;12211;p97"/>
          <p:cNvGrpSpPr/>
          <p:nvPr/>
        </p:nvGrpSpPr>
        <p:grpSpPr>
          <a:xfrm>
            <a:off x="2506390" y="4003224"/>
            <a:ext cx="352843" cy="349228"/>
            <a:chOff x="2511541" y="4151186"/>
            <a:chExt cx="351963" cy="348323"/>
          </a:xfrm>
        </p:grpSpPr>
        <p:sp>
          <p:nvSpPr>
            <p:cNvPr id="12212" name="Google Shape;12212;p97"/>
            <p:cNvSpPr/>
            <p:nvPr/>
          </p:nvSpPr>
          <p:spPr>
            <a:xfrm>
              <a:off x="2603010" y="4361888"/>
              <a:ext cx="172124" cy="137621"/>
            </a:xfrm>
            <a:custGeom>
              <a:avLst/>
              <a:gdLst/>
              <a:ahLst/>
              <a:cxnLst/>
              <a:rect l="l" t="t" r="r" b="b"/>
              <a:pathLst>
                <a:path w="5288" h="4228" extrusionOk="0">
                  <a:moveTo>
                    <a:pt x="1525" y="0"/>
                  </a:moveTo>
                  <a:cubicBezTo>
                    <a:pt x="1215" y="0"/>
                    <a:pt x="906" y="119"/>
                    <a:pt x="668" y="286"/>
                  </a:cubicBezTo>
                  <a:cubicBezTo>
                    <a:pt x="310" y="548"/>
                    <a:pt x="96" y="929"/>
                    <a:pt x="48" y="1358"/>
                  </a:cubicBezTo>
                  <a:cubicBezTo>
                    <a:pt x="1" y="1882"/>
                    <a:pt x="72" y="2406"/>
                    <a:pt x="287" y="2882"/>
                  </a:cubicBezTo>
                  <a:cubicBezTo>
                    <a:pt x="453" y="3406"/>
                    <a:pt x="810" y="3835"/>
                    <a:pt x="1263" y="4120"/>
                  </a:cubicBezTo>
                  <a:cubicBezTo>
                    <a:pt x="1406" y="4192"/>
                    <a:pt x="1567" y="4227"/>
                    <a:pt x="1727" y="4227"/>
                  </a:cubicBezTo>
                  <a:cubicBezTo>
                    <a:pt x="1888" y="4227"/>
                    <a:pt x="2049" y="4192"/>
                    <a:pt x="2192" y="4120"/>
                  </a:cubicBezTo>
                  <a:lnTo>
                    <a:pt x="2644" y="3906"/>
                  </a:lnTo>
                  <a:lnTo>
                    <a:pt x="3097" y="4120"/>
                  </a:lnTo>
                  <a:cubicBezTo>
                    <a:pt x="3240" y="4192"/>
                    <a:pt x="3400" y="4227"/>
                    <a:pt x="3561" y="4227"/>
                  </a:cubicBezTo>
                  <a:cubicBezTo>
                    <a:pt x="3722" y="4227"/>
                    <a:pt x="3883" y="4192"/>
                    <a:pt x="4025" y="4120"/>
                  </a:cubicBezTo>
                  <a:cubicBezTo>
                    <a:pt x="4478" y="3835"/>
                    <a:pt x="4835" y="3406"/>
                    <a:pt x="5026" y="2882"/>
                  </a:cubicBezTo>
                  <a:cubicBezTo>
                    <a:pt x="5216" y="2406"/>
                    <a:pt x="5288" y="1882"/>
                    <a:pt x="5240" y="1358"/>
                  </a:cubicBezTo>
                  <a:cubicBezTo>
                    <a:pt x="5192" y="929"/>
                    <a:pt x="4978" y="548"/>
                    <a:pt x="4621" y="286"/>
                  </a:cubicBezTo>
                  <a:cubicBezTo>
                    <a:pt x="4373" y="110"/>
                    <a:pt x="4087" y="12"/>
                    <a:pt x="3790" y="12"/>
                  </a:cubicBezTo>
                  <a:cubicBezTo>
                    <a:pt x="3687" y="12"/>
                    <a:pt x="3582" y="23"/>
                    <a:pt x="3478" y="48"/>
                  </a:cubicBezTo>
                  <a:cubicBezTo>
                    <a:pt x="3263" y="96"/>
                    <a:pt x="3073" y="167"/>
                    <a:pt x="2882" y="262"/>
                  </a:cubicBezTo>
                  <a:lnTo>
                    <a:pt x="2644" y="524"/>
                  </a:lnTo>
                  <a:lnTo>
                    <a:pt x="2430" y="262"/>
                  </a:lnTo>
                  <a:cubicBezTo>
                    <a:pt x="2239" y="167"/>
                    <a:pt x="2025" y="96"/>
                    <a:pt x="1834" y="48"/>
                  </a:cubicBezTo>
                  <a:cubicBezTo>
                    <a:pt x="1739" y="24"/>
                    <a:pt x="1620"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97"/>
            <p:cNvSpPr/>
            <p:nvPr/>
          </p:nvSpPr>
          <p:spPr>
            <a:xfrm>
              <a:off x="2511541" y="4151186"/>
              <a:ext cx="351963" cy="245622"/>
            </a:xfrm>
            <a:custGeom>
              <a:avLst/>
              <a:gdLst/>
              <a:ahLst/>
              <a:cxnLst/>
              <a:rect l="l" t="t" r="r" b="b"/>
              <a:pathLst>
                <a:path w="10813" h="7546" extrusionOk="0">
                  <a:moveTo>
                    <a:pt x="5309" y="0"/>
                  </a:moveTo>
                  <a:cubicBezTo>
                    <a:pt x="5200" y="0"/>
                    <a:pt x="5089" y="7"/>
                    <a:pt x="4978" y="20"/>
                  </a:cubicBezTo>
                  <a:cubicBezTo>
                    <a:pt x="3525" y="186"/>
                    <a:pt x="2430" y="1425"/>
                    <a:pt x="2430" y="2877"/>
                  </a:cubicBezTo>
                  <a:lnTo>
                    <a:pt x="2430" y="2949"/>
                  </a:lnTo>
                  <a:lnTo>
                    <a:pt x="2358" y="2949"/>
                  </a:lnTo>
                  <a:cubicBezTo>
                    <a:pt x="2344" y="2949"/>
                    <a:pt x="2329" y="2948"/>
                    <a:pt x="2314" y="2948"/>
                  </a:cubicBezTo>
                  <a:cubicBezTo>
                    <a:pt x="1072" y="2948"/>
                    <a:pt x="48" y="3940"/>
                    <a:pt x="24" y="5211"/>
                  </a:cubicBezTo>
                  <a:cubicBezTo>
                    <a:pt x="1" y="6473"/>
                    <a:pt x="1001" y="7521"/>
                    <a:pt x="2287" y="7545"/>
                  </a:cubicBezTo>
                  <a:cubicBezTo>
                    <a:pt x="2382" y="7021"/>
                    <a:pt x="2692" y="6569"/>
                    <a:pt x="3097" y="6259"/>
                  </a:cubicBezTo>
                  <a:cubicBezTo>
                    <a:pt x="3461" y="6004"/>
                    <a:pt x="3895" y="5860"/>
                    <a:pt x="4335" y="5860"/>
                  </a:cubicBezTo>
                  <a:cubicBezTo>
                    <a:pt x="4470" y="5860"/>
                    <a:pt x="4606" y="5874"/>
                    <a:pt x="4740" y="5902"/>
                  </a:cubicBezTo>
                  <a:cubicBezTo>
                    <a:pt x="4883" y="5926"/>
                    <a:pt x="5002" y="5973"/>
                    <a:pt x="5145" y="6021"/>
                  </a:cubicBezTo>
                  <a:lnTo>
                    <a:pt x="5145" y="5711"/>
                  </a:lnTo>
                  <a:cubicBezTo>
                    <a:pt x="5145" y="4973"/>
                    <a:pt x="4549" y="4378"/>
                    <a:pt x="3811" y="4378"/>
                  </a:cubicBezTo>
                  <a:lnTo>
                    <a:pt x="3811" y="3759"/>
                  </a:lnTo>
                  <a:cubicBezTo>
                    <a:pt x="4287" y="3759"/>
                    <a:pt x="4764" y="3925"/>
                    <a:pt x="5121" y="4259"/>
                  </a:cubicBezTo>
                  <a:cubicBezTo>
                    <a:pt x="5240" y="3663"/>
                    <a:pt x="5764" y="3235"/>
                    <a:pt x="6359" y="3235"/>
                  </a:cubicBezTo>
                  <a:lnTo>
                    <a:pt x="7455" y="3235"/>
                  </a:lnTo>
                  <a:lnTo>
                    <a:pt x="7455" y="3901"/>
                  </a:lnTo>
                  <a:cubicBezTo>
                    <a:pt x="7455" y="4616"/>
                    <a:pt x="6883" y="5164"/>
                    <a:pt x="6169" y="5187"/>
                  </a:cubicBezTo>
                  <a:lnTo>
                    <a:pt x="5692" y="5187"/>
                  </a:lnTo>
                  <a:cubicBezTo>
                    <a:pt x="5740" y="5354"/>
                    <a:pt x="5764" y="5521"/>
                    <a:pt x="5764" y="5711"/>
                  </a:cubicBezTo>
                  <a:lnTo>
                    <a:pt x="5764" y="6021"/>
                  </a:lnTo>
                  <a:cubicBezTo>
                    <a:pt x="5907" y="5973"/>
                    <a:pt x="6026" y="5926"/>
                    <a:pt x="6169" y="5902"/>
                  </a:cubicBezTo>
                  <a:cubicBezTo>
                    <a:pt x="6311" y="5872"/>
                    <a:pt x="6456" y="5857"/>
                    <a:pt x="6599" y="5857"/>
                  </a:cubicBezTo>
                  <a:cubicBezTo>
                    <a:pt x="7030" y="5857"/>
                    <a:pt x="7455" y="5991"/>
                    <a:pt x="7812" y="6259"/>
                  </a:cubicBezTo>
                  <a:cubicBezTo>
                    <a:pt x="8217" y="6569"/>
                    <a:pt x="8502" y="6997"/>
                    <a:pt x="8621" y="7497"/>
                  </a:cubicBezTo>
                  <a:cubicBezTo>
                    <a:pt x="9931" y="7188"/>
                    <a:pt x="10812" y="5949"/>
                    <a:pt x="10693" y="4616"/>
                  </a:cubicBezTo>
                  <a:cubicBezTo>
                    <a:pt x="10550" y="3282"/>
                    <a:pt x="9455" y="2234"/>
                    <a:pt x="8098" y="2211"/>
                  </a:cubicBezTo>
                  <a:cubicBezTo>
                    <a:pt x="7790" y="893"/>
                    <a:pt x="6612" y="0"/>
                    <a:pt x="5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97"/>
            <p:cNvSpPr/>
            <p:nvPr/>
          </p:nvSpPr>
          <p:spPr>
            <a:xfrm>
              <a:off x="2697603" y="4277386"/>
              <a:ext cx="35675" cy="22525"/>
            </a:xfrm>
            <a:custGeom>
              <a:avLst/>
              <a:gdLst/>
              <a:ahLst/>
              <a:cxnLst/>
              <a:rect l="l" t="t" r="r" b="b"/>
              <a:pathLst>
                <a:path w="1096" h="692" extrusionOk="0">
                  <a:moveTo>
                    <a:pt x="667" y="1"/>
                  </a:moveTo>
                  <a:cubicBezTo>
                    <a:pt x="310" y="1"/>
                    <a:pt x="0" y="286"/>
                    <a:pt x="0" y="644"/>
                  </a:cubicBezTo>
                  <a:lnTo>
                    <a:pt x="0" y="691"/>
                  </a:lnTo>
                  <a:lnTo>
                    <a:pt x="453" y="691"/>
                  </a:lnTo>
                  <a:cubicBezTo>
                    <a:pt x="810" y="691"/>
                    <a:pt x="1096" y="405"/>
                    <a:pt x="1096" y="48"/>
                  </a:cubicBezTo>
                  <a:lnTo>
                    <a:pt x="10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5" name="Google Shape;12215;p97"/>
          <p:cNvGrpSpPr/>
          <p:nvPr/>
        </p:nvGrpSpPr>
        <p:grpSpPr>
          <a:xfrm>
            <a:off x="3288196" y="4003551"/>
            <a:ext cx="286770" cy="349293"/>
            <a:chOff x="3291397" y="4151512"/>
            <a:chExt cx="286055" cy="348388"/>
          </a:xfrm>
        </p:grpSpPr>
        <p:sp>
          <p:nvSpPr>
            <p:cNvPr id="12216" name="Google Shape;12216;p97"/>
            <p:cNvSpPr/>
            <p:nvPr/>
          </p:nvSpPr>
          <p:spPr>
            <a:xfrm>
              <a:off x="3490609" y="4350267"/>
              <a:ext cx="86843" cy="149632"/>
            </a:xfrm>
            <a:custGeom>
              <a:avLst/>
              <a:gdLst/>
              <a:ahLst/>
              <a:cxnLst/>
              <a:rect l="l" t="t" r="r" b="b"/>
              <a:pathLst>
                <a:path w="2668" h="4597" extrusionOk="0">
                  <a:moveTo>
                    <a:pt x="0" y="0"/>
                  </a:moveTo>
                  <a:lnTo>
                    <a:pt x="24" y="3477"/>
                  </a:lnTo>
                  <a:lnTo>
                    <a:pt x="977" y="3025"/>
                  </a:lnTo>
                  <a:lnTo>
                    <a:pt x="1739" y="4596"/>
                  </a:lnTo>
                  <a:lnTo>
                    <a:pt x="2477" y="4239"/>
                  </a:lnTo>
                  <a:lnTo>
                    <a:pt x="1715" y="2667"/>
                  </a:lnTo>
                  <a:lnTo>
                    <a:pt x="2668" y="2215"/>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97"/>
            <p:cNvSpPr/>
            <p:nvPr/>
          </p:nvSpPr>
          <p:spPr>
            <a:xfrm>
              <a:off x="3414765" y="4261892"/>
              <a:ext cx="35545" cy="33461"/>
            </a:xfrm>
            <a:custGeom>
              <a:avLst/>
              <a:gdLst/>
              <a:ahLst/>
              <a:cxnLst/>
              <a:rect l="l" t="t" r="r" b="b"/>
              <a:pathLst>
                <a:path w="1092" h="1028" extrusionOk="0">
                  <a:moveTo>
                    <a:pt x="616" y="0"/>
                  </a:moveTo>
                  <a:cubicBezTo>
                    <a:pt x="449" y="24"/>
                    <a:pt x="258" y="119"/>
                    <a:pt x="187" y="286"/>
                  </a:cubicBezTo>
                  <a:cubicBezTo>
                    <a:pt x="0" y="639"/>
                    <a:pt x="265" y="1028"/>
                    <a:pt x="636" y="1028"/>
                  </a:cubicBezTo>
                  <a:cubicBezTo>
                    <a:pt x="691" y="1028"/>
                    <a:pt x="748" y="1019"/>
                    <a:pt x="806" y="1001"/>
                  </a:cubicBezTo>
                  <a:cubicBezTo>
                    <a:pt x="973" y="953"/>
                    <a:pt x="1092" y="786"/>
                    <a:pt x="1092" y="596"/>
                  </a:cubicBezTo>
                  <a:lnTo>
                    <a:pt x="1092" y="167"/>
                  </a:lnTo>
                  <a:cubicBezTo>
                    <a:pt x="1092" y="72"/>
                    <a:pt x="1044" y="0"/>
                    <a:pt x="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97"/>
            <p:cNvSpPr/>
            <p:nvPr/>
          </p:nvSpPr>
          <p:spPr>
            <a:xfrm>
              <a:off x="3291397" y="4151512"/>
              <a:ext cx="282957" cy="256754"/>
            </a:xfrm>
            <a:custGeom>
              <a:avLst/>
              <a:gdLst/>
              <a:ahLst/>
              <a:cxnLst/>
              <a:rect l="l" t="t" r="r" b="b"/>
              <a:pathLst>
                <a:path w="8693" h="7888" extrusionOk="0">
                  <a:moveTo>
                    <a:pt x="5787" y="1486"/>
                  </a:moveTo>
                  <a:cubicBezTo>
                    <a:pt x="6311" y="1486"/>
                    <a:pt x="6740" y="1915"/>
                    <a:pt x="6740" y="2439"/>
                  </a:cubicBezTo>
                  <a:lnTo>
                    <a:pt x="6740" y="4153"/>
                  </a:lnTo>
                  <a:cubicBezTo>
                    <a:pt x="6740" y="4272"/>
                    <a:pt x="6692" y="4368"/>
                    <a:pt x="6597" y="4463"/>
                  </a:cubicBezTo>
                  <a:cubicBezTo>
                    <a:pt x="6396" y="4692"/>
                    <a:pt x="6118" y="4809"/>
                    <a:pt x="5835" y="4809"/>
                  </a:cubicBezTo>
                  <a:cubicBezTo>
                    <a:pt x="5647" y="4809"/>
                    <a:pt x="5458" y="4758"/>
                    <a:pt x="5287" y="4654"/>
                  </a:cubicBezTo>
                  <a:cubicBezTo>
                    <a:pt x="5073" y="4915"/>
                    <a:pt x="4763" y="5058"/>
                    <a:pt x="4430" y="5058"/>
                  </a:cubicBezTo>
                  <a:cubicBezTo>
                    <a:pt x="3477" y="5058"/>
                    <a:pt x="2810" y="3891"/>
                    <a:pt x="3739" y="2915"/>
                  </a:cubicBezTo>
                  <a:cubicBezTo>
                    <a:pt x="3834" y="2820"/>
                    <a:pt x="3953" y="2748"/>
                    <a:pt x="4096" y="2748"/>
                  </a:cubicBezTo>
                  <a:lnTo>
                    <a:pt x="5215" y="2748"/>
                  </a:lnTo>
                  <a:cubicBezTo>
                    <a:pt x="5382" y="2748"/>
                    <a:pt x="5525" y="2891"/>
                    <a:pt x="5525" y="3058"/>
                  </a:cubicBezTo>
                  <a:lnTo>
                    <a:pt x="5525" y="3939"/>
                  </a:lnTo>
                  <a:cubicBezTo>
                    <a:pt x="5525" y="3987"/>
                    <a:pt x="5525" y="4011"/>
                    <a:pt x="5549" y="4034"/>
                  </a:cubicBezTo>
                  <a:cubicBezTo>
                    <a:pt x="5612" y="4134"/>
                    <a:pt x="5710" y="4178"/>
                    <a:pt x="5805" y="4178"/>
                  </a:cubicBezTo>
                  <a:cubicBezTo>
                    <a:pt x="5961" y="4178"/>
                    <a:pt x="6111" y="4060"/>
                    <a:pt x="6097" y="3868"/>
                  </a:cubicBezTo>
                  <a:lnTo>
                    <a:pt x="6097" y="3653"/>
                  </a:lnTo>
                  <a:cubicBezTo>
                    <a:pt x="6097" y="2796"/>
                    <a:pt x="5406" y="2129"/>
                    <a:pt x="4572" y="2129"/>
                  </a:cubicBezTo>
                  <a:lnTo>
                    <a:pt x="4239" y="2129"/>
                  </a:lnTo>
                  <a:cubicBezTo>
                    <a:pt x="3405" y="2129"/>
                    <a:pt x="2715" y="2796"/>
                    <a:pt x="2715" y="3653"/>
                  </a:cubicBezTo>
                  <a:lnTo>
                    <a:pt x="2715" y="4058"/>
                  </a:lnTo>
                  <a:cubicBezTo>
                    <a:pt x="2715" y="4939"/>
                    <a:pt x="3429" y="5678"/>
                    <a:pt x="4334" y="5678"/>
                  </a:cubicBezTo>
                  <a:lnTo>
                    <a:pt x="4691" y="5678"/>
                  </a:lnTo>
                  <a:lnTo>
                    <a:pt x="4691" y="6297"/>
                  </a:lnTo>
                  <a:lnTo>
                    <a:pt x="4334" y="6297"/>
                  </a:lnTo>
                  <a:cubicBezTo>
                    <a:pt x="3096" y="6297"/>
                    <a:pt x="2096" y="5297"/>
                    <a:pt x="2096" y="4058"/>
                  </a:cubicBezTo>
                  <a:lnTo>
                    <a:pt x="2096" y="2439"/>
                  </a:lnTo>
                  <a:cubicBezTo>
                    <a:pt x="2096" y="1915"/>
                    <a:pt x="2501" y="1486"/>
                    <a:pt x="3024" y="1486"/>
                  </a:cubicBezTo>
                  <a:close/>
                  <a:moveTo>
                    <a:pt x="4393" y="0"/>
                  </a:moveTo>
                  <a:cubicBezTo>
                    <a:pt x="3632" y="0"/>
                    <a:pt x="2864" y="221"/>
                    <a:pt x="2191" y="677"/>
                  </a:cubicBezTo>
                  <a:cubicBezTo>
                    <a:pt x="572" y="1748"/>
                    <a:pt x="0" y="3844"/>
                    <a:pt x="810" y="5630"/>
                  </a:cubicBezTo>
                  <a:cubicBezTo>
                    <a:pt x="1477" y="7041"/>
                    <a:pt x="2893" y="7887"/>
                    <a:pt x="4384" y="7887"/>
                  </a:cubicBezTo>
                  <a:cubicBezTo>
                    <a:pt x="4755" y="7887"/>
                    <a:pt x="5131" y="7835"/>
                    <a:pt x="5501" y="7726"/>
                  </a:cubicBezTo>
                  <a:lnTo>
                    <a:pt x="5477" y="4749"/>
                  </a:lnTo>
                  <a:lnTo>
                    <a:pt x="7454" y="6416"/>
                  </a:lnTo>
                  <a:cubicBezTo>
                    <a:pt x="8692" y="4892"/>
                    <a:pt x="8597" y="2701"/>
                    <a:pt x="7287" y="1272"/>
                  </a:cubicBezTo>
                  <a:cubicBezTo>
                    <a:pt x="6522" y="437"/>
                    <a:pt x="5464" y="0"/>
                    <a:pt x="4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9" name="Google Shape;12219;p97"/>
          <p:cNvGrpSpPr/>
          <p:nvPr/>
        </p:nvGrpSpPr>
        <p:grpSpPr>
          <a:xfrm>
            <a:off x="4019454" y="4003061"/>
            <a:ext cx="349710" cy="349784"/>
            <a:chOff x="4020831" y="4151023"/>
            <a:chExt cx="348838" cy="348877"/>
          </a:xfrm>
        </p:grpSpPr>
        <p:sp>
          <p:nvSpPr>
            <p:cNvPr id="12220" name="Google Shape;12220;p97"/>
            <p:cNvSpPr/>
            <p:nvPr/>
          </p:nvSpPr>
          <p:spPr>
            <a:xfrm>
              <a:off x="4094462" y="4234712"/>
              <a:ext cx="82221" cy="69852"/>
            </a:xfrm>
            <a:custGeom>
              <a:avLst/>
              <a:gdLst/>
              <a:ahLst/>
              <a:cxnLst/>
              <a:rect l="l" t="t" r="r" b="b"/>
              <a:pathLst>
                <a:path w="2526" h="2146" extrusionOk="0">
                  <a:moveTo>
                    <a:pt x="1092" y="1"/>
                  </a:moveTo>
                  <a:cubicBezTo>
                    <a:pt x="540" y="1"/>
                    <a:pt x="8" y="428"/>
                    <a:pt x="25" y="1074"/>
                  </a:cubicBezTo>
                  <a:cubicBezTo>
                    <a:pt x="1" y="1669"/>
                    <a:pt x="501" y="2145"/>
                    <a:pt x="1096" y="2145"/>
                  </a:cubicBezTo>
                  <a:cubicBezTo>
                    <a:pt x="2049" y="2145"/>
                    <a:pt x="2525" y="978"/>
                    <a:pt x="1835" y="311"/>
                  </a:cubicBezTo>
                  <a:cubicBezTo>
                    <a:pt x="1620" y="97"/>
                    <a:pt x="1353" y="1"/>
                    <a:pt x="10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97"/>
            <p:cNvSpPr/>
            <p:nvPr/>
          </p:nvSpPr>
          <p:spPr>
            <a:xfrm>
              <a:off x="4225479" y="4234712"/>
              <a:ext cx="82189" cy="69852"/>
            </a:xfrm>
            <a:custGeom>
              <a:avLst/>
              <a:gdLst/>
              <a:ahLst/>
              <a:cxnLst/>
              <a:rect l="l" t="t" r="r" b="b"/>
              <a:pathLst>
                <a:path w="2525" h="2146" extrusionOk="0">
                  <a:moveTo>
                    <a:pt x="1090" y="1"/>
                  </a:moveTo>
                  <a:cubicBezTo>
                    <a:pt x="537" y="1"/>
                    <a:pt x="0" y="428"/>
                    <a:pt x="0" y="1074"/>
                  </a:cubicBezTo>
                  <a:cubicBezTo>
                    <a:pt x="0" y="1669"/>
                    <a:pt x="501" y="2145"/>
                    <a:pt x="1072" y="2145"/>
                  </a:cubicBezTo>
                  <a:cubicBezTo>
                    <a:pt x="2025" y="2145"/>
                    <a:pt x="2525" y="978"/>
                    <a:pt x="1834" y="311"/>
                  </a:cubicBezTo>
                  <a:cubicBezTo>
                    <a:pt x="1620" y="97"/>
                    <a:pt x="1353" y="1"/>
                    <a:pt x="10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97"/>
            <p:cNvSpPr/>
            <p:nvPr/>
          </p:nvSpPr>
          <p:spPr>
            <a:xfrm>
              <a:off x="4020831" y="4151023"/>
              <a:ext cx="348838" cy="218638"/>
            </a:xfrm>
            <a:custGeom>
              <a:avLst/>
              <a:gdLst/>
              <a:ahLst/>
              <a:cxnLst/>
              <a:rect l="l" t="t" r="r" b="b"/>
              <a:pathLst>
                <a:path w="10717" h="6717" extrusionOk="0">
                  <a:moveTo>
                    <a:pt x="7362" y="1951"/>
                  </a:moveTo>
                  <a:cubicBezTo>
                    <a:pt x="7955" y="1951"/>
                    <a:pt x="8545" y="2254"/>
                    <a:pt x="8859" y="2859"/>
                  </a:cubicBezTo>
                  <a:lnTo>
                    <a:pt x="9526" y="2859"/>
                  </a:lnTo>
                  <a:lnTo>
                    <a:pt x="9526" y="3478"/>
                  </a:lnTo>
                  <a:lnTo>
                    <a:pt x="9074" y="3478"/>
                  </a:lnTo>
                  <a:cubicBezTo>
                    <a:pt x="9098" y="3978"/>
                    <a:pt x="8955" y="4454"/>
                    <a:pt x="8645" y="4835"/>
                  </a:cubicBezTo>
                  <a:cubicBezTo>
                    <a:pt x="8597" y="4883"/>
                    <a:pt x="8574" y="4930"/>
                    <a:pt x="8526" y="4954"/>
                  </a:cubicBezTo>
                  <a:cubicBezTo>
                    <a:pt x="8136" y="5223"/>
                    <a:pt x="7738" y="5340"/>
                    <a:pt x="7368" y="5340"/>
                  </a:cubicBezTo>
                  <a:cubicBezTo>
                    <a:pt x="6429" y="5340"/>
                    <a:pt x="5668" y="4584"/>
                    <a:pt x="5668" y="3645"/>
                  </a:cubicBezTo>
                  <a:lnTo>
                    <a:pt x="5668" y="3478"/>
                  </a:lnTo>
                  <a:cubicBezTo>
                    <a:pt x="5668" y="3454"/>
                    <a:pt x="5668" y="3430"/>
                    <a:pt x="5644" y="3406"/>
                  </a:cubicBezTo>
                  <a:cubicBezTo>
                    <a:pt x="5572" y="3307"/>
                    <a:pt x="5472" y="3262"/>
                    <a:pt x="5375" y="3262"/>
                  </a:cubicBezTo>
                  <a:cubicBezTo>
                    <a:pt x="5216" y="3262"/>
                    <a:pt x="5064" y="3381"/>
                    <a:pt x="5049" y="3573"/>
                  </a:cubicBezTo>
                  <a:lnTo>
                    <a:pt x="5049" y="4264"/>
                  </a:lnTo>
                  <a:cubicBezTo>
                    <a:pt x="5049" y="4383"/>
                    <a:pt x="5001" y="4502"/>
                    <a:pt x="4906" y="4597"/>
                  </a:cubicBezTo>
                  <a:cubicBezTo>
                    <a:pt x="4401" y="5119"/>
                    <a:pt x="3852" y="5336"/>
                    <a:pt x="3351" y="5336"/>
                  </a:cubicBezTo>
                  <a:cubicBezTo>
                    <a:pt x="2413" y="5336"/>
                    <a:pt x="1644" y="4576"/>
                    <a:pt x="1644" y="3645"/>
                  </a:cubicBezTo>
                  <a:cubicBezTo>
                    <a:pt x="1644" y="3597"/>
                    <a:pt x="1644" y="3525"/>
                    <a:pt x="1644" y="3478"/>
                  </a:cubicBezTo>
                  <a:lnTo>
                    <a:pt x="1191" y="3478"/>
                  </a:lnTo>
                  <a:lnTo>
                    <a:pt x="1191" y="2859"/>
                  </a:lnTo>
                  <a:lnTo>
                    <a:pt x="1834" y="2859"/>
                  </a:lnTo>
                  <a:cubicBezTo>
                    <a:pt x="2161" y="2254"/>
                    <a:pt x="2757" y="1951"/>
                    <a:pt x="3349" y="1951"/>
                  </a:cubicBezTo>
                  <a:cubicBezTo>
                    <a:pt x="3924" y="1951"/>
                    <a:pt x="4494" y="2236"/>
                    <a:pt x="4811" y="2811"/>
                  </a:cubicBezTo>
                  <a:cubicBezTo>
                    <a:pt x="4978" y="2692"/>
                    <a:pt x="5168" y="2632"/>
                    <a:pt x="5356" y="2632"/>
                  </a:cubicBezTo>
                  <a:cubicBezTo>
                    <a:pt x="5543" y="2632"/>
                    <a:pt x="5728" y="2692"/>
                    <a:pt x="5883" y="2811"/>
                  </a:cubicBezTo>
                  <a:cubicBezTo>
                    <a:pt x="6211" y="2236"/>
                    <a:pt x="6788" y="1951"/>
                    <a:pt x="7362" y="1951"/>
                  </a:cubicBezTo>
                  <a:close/>
                  <a:moveTo>
                    <a:pt x="0" y="1"/>
                  </a:moveTo>
                  <a:lnTo>
                    <a:pt x="0" y="6717"/>
                  </a:lnTo>
                  <a:lnTo>
                    <a:pt x="10717" y="6717"/>
                  </a:lnTo>
                  <a:lnTo>
                    <a:pt x="1071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97"/>
            <p:cNvSpPr/>
            <p:nvPr/>
          </p:nvSpPr>
          <p:spPr>
            <a:xfrm>
              <a:off x="4020831" y="4389784"/>
              <a:ext cx="348838" cy="110117"/>
            </a:xfrm>
            <a:custGeom>
              <a:avLst/>
              <a:gdLst/>
              <a:ahLst/>
              <a:cxnLst/>
              <a:rect l="l" t="t" r="r" b="b"/>
              <a:pathLst>
                <a:path w="10717" h="3383" extrusionOk="0">
                  <a:moveTo>
                    <a:pt x="0" y="1"/>
                  </a:moveTo>
                  <a:lnTo>
                    <a:pt x="0" y="1596"/>
                  </a:lnTo>
                  <a:lnTo>
                    <a:pt x="4001" y="1596"/>
                  </a:lnTo>
                  <a:lnTo>
                    <a:pt x="4001" y="1977"/>
                  </a:lnTo>
                  <a:cubicBezTo>
                    <a:pt x="4001" y="2406"/>
                    <a:pt x="3644" y="2739"/>
                    <a:pt x="3215" y="2739"/>
                  </a:cubicBezTo>
                  <a:lnTo>
                    <a:pt x="2263" y="2739"/>
                  </a:lnTo>
                  <a:lnTo>
                    <a:pt x="2263" y="3382"/>
                  </a:lnTo>
                  <a:lnTo>
                    <a:pt x="8455" y="3382"/>
                  </a:lnTo>
                  <a:lnTo>
                    <a:pt x="8455" y="2763"/>
                  </a:lnTo>
                  <a:lnTo>
                    <a:pt x="7478" y="2763"/>
                  </a:lnTo>
                  <a:cubicBezTo>
                    <a:pt x="7050" y="2763"/>
                    <a:pt x="6716" y="2406"/>
                    <a:pt x="6716" y="1977"/>
                  </a:cubicBezTo>
                  <a:lnTo>
                    <a:pt x="6716" y="1596"/>
                  </a:lnTo>
                  <a:lnTo>
                    <a:pt x="10717" y="1596"/>
                  </a:lnTo>
                  <a:lnTo>
                    <a:pt x="1071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4" name="Google Shape;12224;p97"/>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Online Learning</a:t>
            </a:r>
            <a:endParaRPr sz="1600">
              <a:solidFill>
                <a:srgbClr val="FFFFFF"/>
              </a:solidFill>
            </a:endParaRPr>
          </a:p>
        </p:txBody>
      </p:sp>
      <p:sp>
        <p:nvSpPr>
          <p:cNvPr id="12225" name="Google Shape;12225;p9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Premium Icons</a:t>
            </a:r>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2229"/>
        <p:cNvGrpSpPr/>
        <p:nvPr/>
      </p:nvGrpSpPr>
      <p:grpSpPr>
        <a:xfrm>
          <a:off x="0" y="0"/>
          <a:ext cx="0" cy="0"/>
          <a:chOff x="0" y="0"/>
          <a:chExt cx="0" cy="0"/>
        </a:xfrm>
      </p:grpSpPr>
      <p:grpSp>
        <p:nvGrpSpPr>
          <p:cNvPr id="12230" name="Google Shape;12230;p98"/>
          <p:cNvGrpSpPr/>
          <p:nvPr/>
        </p:nvGrpSpPr>
        <p:grpSpPr>
          <a:xfrm>
            <a:off x="1034263" y="1766172"/>
            <a:ext cx="298736" cy="349479"/>
            <a:chOff x="1034263" y="1766172"/>
            <a:chExt cx="298736" cy="349479"/>
          </a:xfrm>
        </p:grpSpPr>
        <p:sp>
          <p:nvSpPr>
            <p:cNvPr id="12231" name="Google Shape;12231;p98"/>
            <p:cNvSpPr/>
            <p:nvPr/>
          </p:nvSpPr>
          <p:spPr>
            <a:xfrm>
              <a:off x="1251489" y="1766172"/>
              <a:ext cx="54339" cy="53440"/>
            </a:xfrm>
            <a:custGeom>
              <a:avLst/>
              <a:gdLst/>
              <a:ahLst/>
              <a:cxnLst/>
              <a:rect l="l" t="t" r="r" b="b"/>
              <a:pathLst>
                <a:path w="1668" h="1638" extrusionOk="0">
                  <a:moveTo>
                    <a:pt x="432" y="1"/>
                  </a:moveTo>
                  <a:cubicBezTo>
                    <a:pt x="352" y="1"/>
                    <a:pt x="274" y="31"/>
                    <a:pt x="215" y="90"/>
                  </a:cubicBezTo>
                  <a:lnTo>
                    <a:pt x="1" y="304"/>
                  </a:lnTo>
                  <a:lnTo>
                    <a:pt x="1310" y="1638"/>
                  </a:lnTo>
                  <a:lnTo>
                    <a:pt x="1548" y="1424"/>
                  </a:lnTo>
                  <a:cubicBezTo>
                    <a:pt x="1668" y="1305"/>
                    <a:pt x="1668" y="1090"/>
                    <a:pt x="1548" y="971"/>
                  </a:cubicBezTo>
                  <a:lnTo>
                    <a:pt x="667" y="90"/>
                  </a:lnTo>
                  <a:cubicBezTo>
                    <a:pt x="596" y="31"/>
                    <a:pt x="513" y="1"/>
                    <a:pt x="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98"/>
            <p:cNvSpPr/>
            <p:nvPr/>
          </p:nvSpPr>
          <p:spPr>
            <a:xfrm>
              <a:off x="1110299" y="1906623"/>
              <a:ext cx="54339" cy="53440"/>
            </a:xfrm>
            <a:custGeom>
              <a:avLst/>
              <a:gdLst/>
              <a:ahLst/>
              <a:cxnLst/>
              <a:rect l="l" t="t" r="r" b="b"/>
              <a:pathLst>
                <a:path w="1668" h="1638" extrusionOk="0">
                  <a:moveTo>
                    <a:pt x="358" y="0"/>
                  </a:moveTo>
                  <a:lnTo>
                    <a:pt x="119" y="215"/>
                  </a:lnTo>
                  <a:cubicBezTo>
                    <a:pt x="0" y="334"/>
                    <a:pt x="0" y="524"/>
                    <a:pt x="119" y="667"/>
                  </a:cubicBezTo>
                  <a:lnTo>
                    <a:pt x="1024" y="1548"/>
                  </a:lnTo>
                  <a:cubicBezTo>
                    <a:pt x="1084" y="1608"/>
                    <a:pt x="1161" y="1637"/>
                    <a:pt x="1239" y="1637"/>
                  </a:cubicBezTo>
                  <a:cubicBezTo>
                    <a:pt x="1316" y="1637"/>
                    <a:pt x="1393" y="1608"/>
                    <a:pt x="1453" y="1548"/>
                  </a:cubicBezTo>
                  <a:lnTo>
                    <a:pt x="1667" y="1334"/>
                  </a:lnTo>
                  <a:lnTo>
                    <a:pt x="3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98"/>
            <p:cNvSpPr/>
            <p:nvPr/>
          </p:nvSpPr>
          <p:spPr>
            <a:xfrm>
              <a:off x="1125024" y="1780168"/>
              <a:ext cx="166829" cy="165115"/>
            </a:xfrm>
            <a:custGeom>
              <a:avLst/>
              <a:gdLst/>
              <a:ahLst/>
              <a:cxnLst/>
              <a:rect l="l" t="t" r="r" b="b"/>
              <a:pathLst>
                <a:path w="5121" h="5061" extrusionOk="0">
                  <a:moveTo>
                    <a:pt x="3001" y="0"/>
                  </a:moveTo>
                  <a:cubicBezTo>
                    <a:pt x="2924" y="0"/>
                    <a:pt x="2847" y="30"/>
                    <a:pt x="2787" y="90"/>
                  </a:cubicBezTo>
                  <a:lnTo>
                    <a:pt x="144" y="2757"/>
                  </a:lnTo>
                  <a:cubicBezTo>
                    <a:pt x="1" y="2876"/>
                    <a:pt x="1" y="3090"/>
                    <a:pt x="144" y="3209"/>
                  </a:cubicBezTo>
                  <a:lnTo>
                    <a:pt x="1882" y="4972"/>
                  </a:lnTo>
                  <a:cubicBezTo>
                    <a:pt x="1942" y="5031"/>
                    <a:pt x="2025" y="5061"/>
                    <a:pt x="2108" y="5061"/>
                  </a:cubicBezTo>
                  <a:cubicBezTo>
                    <a:pt x="2192" y="5061"/>
                    <a:pt x="2275" y="5031"/>
                    <a:pt x="2335" y="4972"/>
                  </a:cubicBezTo>
                  <a:lnTo>
                    <a:pt x="5002" y="2328"/>
                  </a:lnTo>
                  <a:cubicBezTo>
                    <a:pt x="5121" y="2185"/>
                    <a:pt x="5121" y="1995"/>
                    <a:pt x="5002" y="1876"/>
                  </a:cubicBezTo>
                  <a:lnTo>
                    <a:pt x="3216" y="90"/>
                  </a:lnTo>
                  <a:cubicBezTo>
                    <a:pt x="3156" y="30"/>
                    <a:pt x="3079"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98"/>
            <p:cNvSpPr/>
            <p:nvPr/>
          </p:nvSpPr>
          <p:spPr>
            <a:xfrm>
              <a:off x="1034263" y="1878630"/>
              <a:ext cx="298736" cy="237021"/>
            </a:xfrm>
            <a:custGeom>
              <a:avLst/>
              <a:gdLst/>
              <a:ahLst/>
              <a:cxnLst/>
              <a:rect l="l" t="t" r="r" b="b"/>
              <a:pathLst>
                <a:path w="9170" h="7265" extrusionOk="0">
                  <a:moveTo>
                    <a:pt x="7955" y="1"/>
                  </a:moveTo>
                  <a:lnTo>
                    <a:pt x="6597" y="1358"/>
                  </a:lnTo>
                  <a:cubicBezTo>
                    <a:pt x="7216" y="2382"/>
                    <a:pt x="6907" y="3692"/>
                    <a:pt x="5930" y="4335"/>
                  </a:cubicBezTo>
                  <a:cubicBezTo>
                    <a:pt x="5549" y="4156"/>
                    <a:pt x="5138" y="4067"/>
                    <a:pt x="4728" y="4067"/>
                  </a:cubicBezTo>
                  <a:cubicBezTo>
                    <a:pt x="4317" y="4067"/>
                    <a:pt x="3906" y="4156"/>
                    <a:pt x="3525" y="4335"/>
                  </a:cubicBezTo>
                  <a:cubicBezTo>
                    <a:pt x="3192" y="4121"/>
                    <a:pt x="2906" y="3811"/>
                    <a:pt x="2739" y="3454"/>
                  </a:cubicBezTo>
                  <a:lnTo>
                    <a:pt x="3001" y="3454"/>
                  </a:lnTo>
                  <a:cubicBezTo>
                    <a:pt x="3168" y="3454"/>
                    <a:pt x="3287" y="3335"/>
                    <a:pt x="3335" y="3192"/>
                  </a:cubicBezTo>
                  <a:cubicBezTo>
                    <a:pt x="3358" y="3001"/>
                    <a:pt x="3215" y="2835"/>
                    <a:pt x="3025" y="2811"/>
                  </a:cubicBezTo>
                  <a:lnTo>
                    <a:pt x="358" y="2811"/>
                  </a:lnTo>
                  <a:cubicBezTo>
                    <a:pt x="191" y="2811"/>
                    <a:pt x="72" y="2930"/>
                    <a:pt x="24" y="3073"/>
                  </a:cubicBezTo>
                  <a:cubicBezTo>
                    <a:pt x="0" y="3263"/>
                    <a:pt x="143" y="3430"/>
                    <a:pt x="334" y="3454"/>
                  </a:cubicBezTo>
                  <a:lnTo>
                    <a:pt x="763" y="3454"/>
                  </a:lnTo>
                  <a:cubicBezTo>
                    <a:pt x="929" y="4145"/>
                    <a:pt x="1286" y="4811"/>
                    <a:pt x="1787" y="5335"/>
                  </a:cubicBezTo>
                  <a:lnTo>
                    <a:pt x="953" y="5335"/>
                  </a:lnTo>
                  <a:cubicBezTo>
                    <a:pt x="786" y="5335"/>
                    <a:pt x="643" y="5478"/>
                    <a:pt x="643" y="5645"/>
                  </a:cubicBezTo>
                  <a:lnTo>
                    <a:pt x="643" y="6931"/>
                  </a:lnTo>
                  <a:cubicBezTo>
                    <a:pt x="643" y="7121"/>
                    <a:pt x="786" y="7264"/>
                    <a:pt x="953" y="7264"/>
                  </a:cubicBezTo>
                  <a:lnTo>
                    <a:pt x="8478" y="7264"/>
                  </a:lnTo>
                  <a:cubicBezTo>
                    <a:pt x="8645" y="7264"/>
                    <a:pt x="8788" y="7121"/>
                    <a:pt x="8788" y="6931"/>
                  </a:cubicBezTo>
                  <a:lnTo>
                    <a:pt x="8788" y="5645"/>
                  </a:lnTo>
                  <a:cubicBezTo>
                    <a:pt x="8788" y="5454"/>
                    <a:pt x="8645" y="5311"/>
                    <a:pt x="8455" y="5311"/>
                  </a:cubicBezTo>
                  <a:lnTo>
                    <a:pt x="7645" y="5311"/>
                  </a:lnTo>
                  <a:cubicBezTo>
                    <a:pt x="9050" y="3859"/>
                    <a:pt x="9169" y="1620"/>
                    <a:pt x="79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5" name="Google Shape;12235;p98"/>
          <p:cNvGrpSpPr/>
          <p:nvPr/>
        </p:nvGrpSpPr>
        <p:grpSpPr>
          <a:xfrm>
            <a:off x="1818599" y="1765976"/>
            <a:ext cx="214490" cy="349446"/>
            <a:chOff x="1818599" y="1765976"/>
            <a:chExt cx="214490" cy="349446"/>
          </a:xfrm>
        </p:grpSpPr>
        <p:sp>
          <p:nvSpPr>
            <p:cNvPr id="12236" name="Google Shape;12236;p98"/>
            <p:cNvSpPr/>
            <p:nvPr/>
          </p:nvSpPr>
          <p:spPr>
            <a:xfrm>
              <a:off x="1893853" y="2016177"/>
              <a:ext cx="39614" cy="34615"/>
            </a:xfrm>
            <a:custGeom>
              <a:avLst/>
              <a:gdLst/>
              <a:ahLst/>
              <a:cxnLst/>
              <a:rect l="l" t="t" r="r" b="b"/>
              <a:pathLst>
                <a:path w="1216" h="1061" extrusionOk="0">
                  <a:moveTo>
                    <a:pt x="692" y="0"/>
                  </a:moveTo>
                  <a:cubicBezTo>
                    <a:pt x="239" y="0"/>
                    <a:pt x="1" y="572"/>
                    <a:pt x="334" y="905"/>
                  </a:cubicBezTo>
                  <a:cubicBezTo>
                    <a:pt x="442" y="1012"/>
                    <a:pt x="571" y="1060"/>
                    <a:pt x="698" y="1060"/>
                  </a:cubicBezTo>
                  <a:cubicBezTo>
                    <a:pt x="964" y="1060"/>
                    <a:pt x="1215" y="847"/>
                    <a:pt x="1215" y="524"/>
                  </a:cubicBezTo>
                  <a:cubicBezTo>
                    <a:pt x="1215" y="238"/>
                    <a:pt x="977" y="0"/>
                    <a:pt x="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98"/>
            <p:cNvSpPr/>
            <p:nvPr/>
          </p:nvSpPr>
          <p:spPr>
            <a:xfrm>
              <a:off x="1818599" y="1765976"/>
              <a:ext cx="180023" cy="349446"/>
            </a:xfrm>
            <a:custGeom>
              <a:avLst/>
              <a:gdLst/>
              <a:ahLst/>
              <a:cxnLst/>
              <a:rect l="l" t="t" r="r" b="b"/>
              <a:pathLst>
                <a:path w="5526" h="10711" extrusionOk="0">
                  <a:moveTo>
                    <a:pt x="3013" y="1287"/>
                  </a:moveTo>
                  <a:cubicBezTo>
                    <a:pt x="3162" y="1287"/>
                    <a:pt x="3311" y="1382"/>
                    <a:pt x="3335" y="1573"/>
                  </a:cubicBezTo>
                  <a:lnTo>
                    <a:pt x="3335" y="7097"/>
                  </a:lnTo>
                  <a:cubicBezTo>
                    <a:pt x="4621" y="7455"/>
                    <a:pt x="4359" y="9360"/>
                    <a:pt x="3002" y="9360"/>
                  </a:cubicBezTo>
                  <a:cubicBezTo>
                    <a:pt x="1668" y="9360"/>
                    <a:pt x="1406" y="7455"/>
                    <a:pt x="2692" y="7097"/>
                  </a:cubicBezTo>
                  <a:lnTo>
                    <a:pt x="2692" y="1573"/>
                  </a:lnTo>
                  <a:cubicBezTo>
                    <a:pt x="2716" y="1382"/>
                    <a:pt x="2865" y="1287"/>
                    <a:pt x="3013" y="1287"/>
                  </a:cubicBezTo>
                  <a:close/>
                  <a:moveTo>
                    <a:pt x="3013" y="1"/>
                  </a:moveTo>
                  <a:cubicBezTo>
                    <a:pt x="2234" y="1"/>
                    <a:pt x="1454" y="525"/>
                    <a:pt x="1454" y="1573"/>
                  </a:cubicBezTo>
                  <a:lnTo>
                    <a:pt x="1454" y="6240"/>
                  </a:lnTo>
                  <a:cubicBezTo>
                    <a:pt x="1" y="7407"/>
                    <a:pt x="263" y="9669"/>
                    <a:pt x="1930" y="10455"/>
                  </a:cubicBezTo>
                  <a:cubicBezTo>
                    <a:pt x="2290" y="10630"/>
                    <a:pt x="2662" y="10711"/>
                    <a:pt x="3024" y="10711"/>
                  </a:cubicBezTo>
                  <a:cubicBezTo>
                    <a:pt x="4340" y="10711"/>
                    <a:pt x="5526" y="9649"/>
                    <a:pt x="5526" y="8193"/>
                  </a:cubicBezTo>
                  <a:cubicBezTo>
                    <a:pt x="5526" y="7431"/>
                    <a:pt x="5169" y="6716"/>
                    <a:pt x="4573" y="6240"/>
                  </a:cubicBezTo>
                  <a:lnTo>
                    <a:pt x="4573" y="1573"/>
                  </a:lnTo>
                  <a:cubicBezTo>
                    <a:pt x="4573" y="525"/>
                    <a:pt x="3793"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98"/>
            <p:cNvSpPr/>
            <p:nvPr/>
          </p:nvSpPr>
          <p:spPr>
            <a:xfrm>
              <a:off x="1984646" y="1828910"/>
              <a:ext cx="47335" cy="20228"/>
            </a:xfrm>
            <a:custGeom>
              <a:avLst/>
              <a:gdLst/>
              <a:ahLst/>
              <a:cxnLst/>
              <a:rect l="l" t="t" r="r" b="b"/>
              <a:pathLst>
                <a:path w="1453" h="620" extrusionOk="0">
                  <a:moveTo>
                    <a:pt x="429" y="1"/>
                  </a:moveTo>
                  <a:cubicBezTo>
                    <a:pt x="0" y="1"/>
                    <a:pt x="0" y="620"/>
                    <a:pt x="429" y="620"/>
                  </a:cubicBezTo>
                  <a:lnTo>
                    <a:pt x="1048" y="620"/>
                  </a:lnTo>
                  <a:cubicBezTo>
                    <a:pt x="1453" y="620"/>
                    <a:pt x="145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98"/>
            <p:cNvSpPr/>
            <p:nvPr/>
          </p:nvSpPr>
          <p:spPr>
            <a:xfrm>
              <a:off x="1983571" y="1870017"/>
              <a:ext cx="49518" cy="20391"/>
            </a:xfrm>
            <a:custGeom>
              <a:avLst/>
              <a:gdLst/>
              <a:ahLst/>
              <a:cxnLst/>
              <a:rect l="l" t="t" r="r" b="b"/>
              <a:pathLst>
                <a:path w="1520" h="625" extrusionOk="0">
                  <a:moveTo>
                    <a:pt x="417" y="1"/>
                  </a:moveTo>
                  <a:cubicBezTo>
                    <a:pt x="0" y="1"/>
                    <a:pt x="0" y="624"/>
                    <a:pt x="417" y="624"/>
                  </a:cubicBezTo>
                  <a:cubicBezTo>
                    <a:pt x="432" y="624"/>
                    <a:pt x="447" y="624"/>
                    <a:pt x="462" y="622"/>
                  </a:cubicBezTo>
                  <a:lnTo>
                    <a:pt x="1081" y="622"/>
                  </a:lnTo>
                  <a:cubicBezTo>
                    <a:pt x="1096" y="624"/>
                    <a:pt x="1110" y="624"/>
                    <a:pt x="1123" y="624"/>
                  </a:cubicBezTo>
                  <a:cubicBezTo>
                    <a:pt x="1519" y="624"/>
                    <a:pt x="1519" y="1"/>
                    <a:pt x="1123" y="1"/>
                  </a:cubicBezTo>
                  <a:cubicBezTo>
                    <a:pt x="1110" y="1"/>
                    <a:pt x="1096" y="1"/>
                    <a:pt x="1081" y="3"/>
                  </a:cubicBezTo>
                  <a:lnTo>
                    <a:pt x="462" y="3"/>
                  </a:lnTo>
                  <a:cubicBezTo>
                    <a:pt x="447" y="1"/>
                    <a:pt x="43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98"/>
            <p:cNvSpPr/>
            <p:nvPr/>
          </p:nvSpPr>
          <p:spPr>
            <a:xfrm>
              <a:off x="1984646" y="1910505"/>
              <a:ext cx="47335" cy="21010"/>
            </a:xfrm>
            <a:custGeom>
              <a:avLst/>
              <a:gdLst/>
              <a:ahLst/>
              <a:cxnLst/>
              <a:rect l="l" t="t" r="r" b="b"/>
              <a:pathLst>
                <a:path w="1453" h="644" extrusionOk="0">
                  <a:moveTo>
                    <a:pt x="429" y="0"/>
                  </a:moveTo>
                  <a:cubicBezTo>
                    <a:pt x="0" y="0"/>
                    <a:pt x="0" y="643"/>
                    <a:pt x="429" y="643"/>
                  </a:cubicBezTo>
                  <a:lnTo>
                    <a:pt x="1048" y="643"/>
                  </a:lnTo>
                  <a:cubicBezTo>
                    <a:pt x="1453" y="643"/>
                    <a:pt x="145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1" name="Google Shape;12241;p98"/>
          <p:cNvGrpSpPr/>
          <p:nvPr/>
        </p:nvGrpSpPr>
        <p:grpSpPr>
          <a:xfrm>
            <a:off x="2553319" y="1765976"/>
            <a:ext cx="266126" cy="348892"/>
            <a:chOff x="2553319" y="1765976"/>
            <a:chExt cx="266126" cy="348892"/>
          </a:xfrm>
        </p:grpSpPr>
        <p:sp>
          <p:nvSpPr>
            <p:cNvPr id="12242" name="Google Shape;12242;p98"/>
            <p:cNvSpPr/>
            <p:nvPr/>
          </p:nvSpPr>
          <p:spPr>
            <a:xfrm>
              <a:off x="2553319" y="1766759"/>
              <a:ext cx="183118" cy="158525"/>
            </a:xfrm>
            <a:custGeom>
              <a:avLst/>
              <a:gdLst/>
              <a:ahLst/>
              <a:cxnLst/>
              <a:rect l="l" t="t" r="r" b="b"/>
              <a:pathLst>
                <a:path w="5621" h="4859" extrusionOk="0">
                  <a:moveTo>
                    <a:pt x="310" y="1"/>
                  </a:moveTo>
                  <a:cubicBezTo>
                    <a:pt x="143" y="24"/>
                    <a:pt x="0" y="144"/>
                    <a:pt x="0" y="334"/>
                  </a:cubicBezTo>
                  <a:cubicBezTo>
                    <a:pt x="0" y="1953"/>
                    <a:pt x="1239" y="3525"/>
                    <a:pt x="2406" y="4859"/>
                  </a:cubicBezTo>
                  <a:cubicBezTo>
                    <a:pt x="2834" y="4359"/>
                    <a:pt x="3239" y="3930"/>
                    <a:pt x="3668" y="3454"/>
                  </a:cubicBezTo>
                  <a:cubicBezTo>
                    <a:pt x="3477" y="3239"/>
                    <a:pt x="3310" y="3025"/>
                    <a:pt x="3144" y="2835"/>
                  </a:cubicBezTo>
                  <a:lnTo>
                    <a:pt x="4215" y="2835"/>
                  </a:lnTo>
                  <a:cubicBezTo>
                    <a:pt x="4406" y="2620"/>
                    <a:pt x="4573" y="2406"/>
                    <a:pt x="4716" y="2192"/>
                  </a:cubicBezTo>
                  <a:lnTo>
                    <a:pt x="2667" y="2192"/>
                  </a:lnTo>
                  <a:cubicBezTo>
                    <a:pt x="2477" y="1906"/>
                    <a:pt x="2286" y="1572"/>
                    <a:pt x="2144" y="1263"/>
                  </a:cubicBezTo>
                  <a:lnTo>
                    <a:pt x="5335" y="1263"/>
                  </a:lnTo>
                  <a:cubicBezTo>
                    <a:pt x="5454" y="1048"/>
                    <a:pt x="5549" y="834"/>
                    <a:pt x="5620" y="620"/>
                  </a:cubicBezTo>
                  <a:lnTo>
                    <a:pt x="1905" y="620"/>
                  </a:lnTo>
                  <a:cubicBezTo>
                    <a:pt x="1905" y="525"/>
                    <a:pt x="1882" y="429"/>
                    <a:pt x="1882" y="334"/>
                  </a:cubicBezTo>
                  <a:cubicBezTo>
                    <a:pt x="1882" y="144"/>
                    <a:pt x="1739" y="24"/>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98"/>
            <p:cNvSpPr/>
            <p:nvPr/>
          </p:nvSpPr>
          <p:spPr>
            <a:xfrm>
              <a:off x="2637108" y="1957126"/>
              <a:ext cx="182336" cy="157742"/>
            </a:xfrm>
            <a:custGeom>
              <a:avLst/>
              <a:gdLst/>
              <a:ahLst/>
              <a:cxnLst/>
              <a:rect l="l" t="t" r="r" b="b"/>
              <a:pathLst>
                <a:path w="5597" h="4835" extrusionOk="0">
                  <a:moveTo>
                    <a:pt x="3191" y="0"/>
                  </a:moveTo>
                  <a:cubicBezTo>
                    <a:pt x="2763" y="476"/>
                    <a:pt x="2358" y="929"/>
                    <a:pt x="1929" y="1405"/>
                  </a:cubicBezTo>
                  <a:cubicBezTo>
                    <a:pt x="2120" y="1620"/>
                    <a:pt x="2286" y="1810"/>
                    <a:pt x="2453" y="2024"/>
                  </a:cubicBezTo>
                  <a:lnTo>
                    <a:pt x="1381" y="2024"/>
                  </a:lnTo>
                  <a:cubicBezTo>
                    <a:pt x="1215" y="2239"/>
                    <a:pt x="1048" y="2453"/>
                    <a:pt x="881" y="2667"/>
                  </a:cubicBezTo>
                  <a:lnTo>
                    <a:pt x="2906" y="2667"/>
                  </a:lnTo>
                  <a:cubicBezTo>
                    <a:pt x="3120" y="2953"/>
                    <a:pt x="3310" y="3263"/>
                    <a:pt x="3477" y="3596"/>
                  </a:cubicBezTo>
                  <a:lnTo>
                    <a:pt x="262" y="3596"/>
                  </a:lnTo>
                  <a:cubicBezTo>
                    <a:pt x="143" y="3787"/>
                    <a:pt x="48" y="4001"/>
                    <a:pt x="0" y="4215"/>
                  </a:cubicBezTo>
                  <a:lnTo>
                    <a:pt x="3668" y="4215"/>
                  </a:lnTo>
                  <a:cubicBezTo>
                    <a:pt x="3691" y="4334"/>
                    <a:pt x="3715" y="4430"/>
                    <a:pt x="3715" y="4549"/>
                  </a:cubicBezTo>
                  <a:cubicBezTo>
                    <a:pt x="3715" y="4715"/>
                    <a:pt x="3858" y="4834"/>
                    <a:pt x="4025" y="4834"/>
                  </a:cubicBezTo>
                  <a:lnTo>
                    <a:pt x="5263" y="4834"/>
                  </a:lnTo>
                  <a:cubicBezTo>
                    <a:pt x="5454" y="4834"/>
                    <a:pt x="5597" y="4715"/>
                    <a:pt x="5597" y="4549"/>
                  </a:cubicBezTo>
                  <a:cubicBezTo>
                    <a:pt x="5597" y="2882"/>
                    <a:pt x="4334" y="1286"/>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98"/>
            <p:cNvSpPr/>
            <p:nvPr/>
          </p:nvSpPr>
          <p:spPr>
            <a:xfrm>
              <a:off x="2553319" y="1765976"/>
              <a:ext cx="266126" cy="348892"/>
            </a:xfrm>
            <a:custGeom>
              <a:avLst/>
              <a:gdLst/>
              <a:ahLst/>
              <a:cxnLst/>
              <a:rect l="l" t="t" r="r" b="b"/>
              <a:pathLst>
                <a:path w="8169" h="10694" extrusionOk="0">
                  <a:moveTo>
                    <a:pt x="6597" y="1"/>
                  </a:moveTo>
                  <a:cubicBezTo>
                    <a:pt x="6430" y="1"/>
                    <a:pt x="6287" y="144"/>
                    <a:pt x="6287" y="310"/>
                  </a:cubicBezTo>
                  <a:cubicBezTo>
                    <a:pt x="6311" y="2168"/>
                    <a:pt x="2882" y="4930"/>
                    <a:pt x="1167" y="7407"/>
                  </a:cubicBezTo>
                  <a:cubicBezTo>
                    <a:pt x="381" y="8526"/>
                    <a:pt x="0" y="9479"/>
                    <a:pt x="0" y="10384"/>
                  </a:cubicBezTo>
                  <a:cubicBezTo>
                    <a:pt x="0" y="10574"/>
                    <a:pt x="143" y="10693"/>
                    <a:pt x="334" y="10693"/>
                  </a:cubicBezTo>
                  <a:lnTo>
                    <a:pt x="1572" y="10693"/>
                  </a:lnTo>
                  <a:cubicBezTo>
                    <a:pt x="1739" y="10693"/>
                    <a:pt x="1882" y="10574"/>
                    <a:pt x="1882" y="10384"/>
                  </a:cubicBezTo>
                  <a:cubicBezTo>
                    <a:pt x="1882" y="8550"/>
                    <a:pt x="5311" y="5788"/>
                    <a:pt x="7002" y="3335"/>
                  </a:cubicBezTo>
                  <a:cubicBezTo>
                    <a:pt x="7811" y="2192"/>
                    <a:pt x="8169" y="1263"/>
                    <a:pt x="8169" y="310"/>
                  </a:cubicBezTo>
                  <a:cubicBezTo>
                    <a:pt x="8169" y="144"/>
                    <a:pt x="8026" y="1"/>
                    <a:pt x="7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5" name="Google Shape;12245;p98"/>
          <p:cNvSpPr/>
          <p:nvPr/>
        </p:nvSpPr>
        <p:spPr>
          <a:xfrm>
            <a:off x="3296542" y="1765976"/>
            <a:ext cx="285542" cy="349675"/>
          </a:xfrm>
          <a:custGeom>
            <a:avLst/>
            <a:gdLst/>
            <a:ahLst/>
            <a:cxnLst/>
            <a:rect l="l" t="t" r="r" b="b"/>
            <a:pathLst>
              <a:path w="8765" h="10718" extrusionOk="0">
                <a:moveTo>
                  <a:pt x="2477" y="1"/>
                </a:moveTo>
                <a:cubicBezTo>
                  <a:pt x="2096" y="25"/>
                  <a:pt x="2096" y="572"/>
                  <a:pt x="2477" y="620"/>
                </a:cubicBezTo>
                <a:lnTo>
                  <a:pt x="2811" y="620"/>
                </a:lnTo>
                <a:lnTo>
                  <a:pt x="2811" y="4668"/>
                </a:lnTo>
                <a:lnTo>
                  <a:pt x="429" y="9003"/>
                </a:lnTo>
                <a:cubicBezTo>
                  <a:pt x="1" y="9765"/>
                  <a:pt x="548" y="10717"/>
                  <a:pt x="1429" y="10717"/>
                </a:cubicBezTo>
                <a:lnTo>
                  <a:pt x="7335" y="10717"/>
                </a:lnTo>
                <a:cubicBezTo>
                  <a:pt x="8217" y="10717"/>
                  <a:pt x="8764" y="9765"/>
                  <a:pt x="8336" y="9003"/>
                </a:cubicBezTo>
                <a:lnTo>
                  <a:pt x="5930" y="4668"/>
                </a:lnTo>
                <a:lnTo>
                  <a:pt x="5930" y="4430"/>
                </a:lnTo>
                <a:lnTo>
                  <a:pt x="5002" y="4430"/>
                </a:lnTo>
                <a:cubicBezTo>
                  <a:pt x="4835" y="4430"/>
                  <a:pt x="4692" y="4311"/>
                  <a:pt x="4692" y="4168"/>
                </a:cubicBezTo>
                <a:cubicBezTo>
                  <a:pt x="4668" y="3978"/>
                  <a:pt x="4811" y="3811"/>
                  <a:pt x="5002" y="3811"/>
                </a:cubicBezTo>
                <a:lnTo>
                  <a:pt x="5930" y="3811"/>
                </a:lnTo>
                <a:lnTo>
                  <a:pt x="5930" y="3192"/>
                </a:lnTo>
                <a:lnTo>
                  <a:pt x="4382" y="3192"/>
                </a:lnTo>
                <a:cubicBezTo>
                  <a:pt x="4375" y="3192"/>
                  <a:pt x="4367" y="3193"/>
                  <a:pt x="4359" y="3193"/>
                </a:cubicBezTo>
                <a:cubicBezTo>
                  <a:pt x="3921" y="3193"/>
                  <a:pt x="3914" y="2547"/>
                  <a:pt x="4338" y="2547"/>
                </a:cubicBezTo>
                <a:cubicBezTo>
                  <a:pt x="4352" y="2547"/>
                  <a:pt x="4367" y="2547"/>
                  <a:pt x="4382" y="2549"/>
                </a:cubicBezTo>
                <a:lnTo>
                  <a:pt x="5954" y="2549"/>
                </a:lnTo>
                <a:lnTo>
                  <a:pt x="5954" y="1930"/>
                </a:lnTo>
                <a:lnTo>
                  <a:pt x="5002" y="1930"/>
                </a:lnTo>
                <a:cubicBezTo>
                  <a:pt x="4859" y="1930"/>
                  <a:pt x="4716" y="1811"/>
                  <a:pt x="4692" y="1644"/>
                </a:cubicBezTo>
                <a:cubicBezTo>
                  <a:pt x="4670" y="1466"/>
                  <a:pt x="4793" y="1308"/>
                  <a:pt x="4965" y="1308"/>
                </a:cubicBezTo>
                <a:cubicBezTo>
                  <a:pt x="4977" y="1308"/>
                  <a:pt x="4989" y="1309"/>
                  <a:pt x="5002" y="1311"/>
                </a:cubicBezTo>
                <a:lnTo>
                  <a:pt x="5954" y="1311"/>
                </a:lnTo>
                <a:lnTo>
                  <a:pt x="5954" y="620"/>
                </a:lnTo>
                <a:lnTo>
                  <a:pt x="6264" y="620"/>
                </a:lnTo>
                <a:cubicBezTo>
                  <a:pt x="6383" y="620"/>
                  <a:pt x="6526" y="549"/>
                  <a:pt x="6550" y="406"/>
                </a:cubicBezTo>
                <a:cubicBezTo>
                  <a:pt x="6621" y="191"/>
                  <a:pt x="6478"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98"/>
          <p:cNvSpPr/>
          <p:nvPr/>
        </p:nvSpPr>
        <p:spPr>
          <a:xfrm>
            <a:off x="4064589" y="1910962"/>
            <a:ext cx="136597" cy="102116"/>
          </a:xfrm>
          <a:custGeom>
            <a:avLst/>
            <a:gdLst/>
            <a:ahLst/>
            <a:cxnLst/>
            <a:rect l="l" t="t" r="r" b="b"/>
            <a:pathLst>
              <a:path w="4193" h="3130" extrusionOk="0">
                <a:moveTo>
                  <a:pt x="306" y="1"/>
                </a:moveTo>
                <a:cubicBezTo>
                  <a:pt x="263" y="1"/>
                  <a:pt x="233" y="23"/>
                  <a:pt x="215" y="58"/>
                </a:cubicBezTo>
                <a:cubicBezTo>
                  <a:pt x="1" y="248"/>
                  <a:pt x="144" y="605"/>
                  <a:pt x="430" y="629"/>
                </a:cubicBezTo>
                <a:lnTo>
                  <a:pt x="525" y="629"/>
                </a:lnTo>
                <a:lnTo>
                  <a:pt x="525" y="2439"/>
                </a:lnTo>
                <a:lnTo>
                  <a:pt x="144" y="3130"/>
                </a:lnTo>
                <a:lnTo>
                  <a:pt x="4049" y="3130"/>
                </a:lnTo>
                <a:lnTo>
                  <a:pt x="3668" y="2439"/>
                </a:lnTo>
                <a:lnTo>
                  <a:pt x="3668" y="629"/>
                </a:lnTo>
                <a:lnTo>
                  <a:pt x="3859" y="629"/>
                </a:lnTo>
                <a:cubicBezTo>
                  <a:pt x="3906" y="629"/>
                  <a:pt x="3954" y="605"/>
                  <a:pt x="3978" y="558"/>
                </a:cubicBezTo>
                <a:cubicBezTo>
                  <a:pt x="4192" y="367"/>
                  <a:pt x="4073" y="10"/>
                  <a:pt x="3764" y="10"/>
                </a:cubicBezTo>
                <a:lnTo>
                  <a:pt x="358" y="10"/>
                </a:lnTo>
                <a:cubicBezTo>
                  <a:pt x="339" y="4"/>
                  <a:pt x="322" y="1"/>
                  <a:pt x="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98"/>
          <p:cNvSpPr/>
          <p:nvPr/>
        </p:nvSpPr>
        <p:spPr>
          <a:xfrm>
            <a:off x="4031230" y="2033240"/>
            <a:ext cx="203316" cy="82411"/>
          </a:xfrm>
          <a:custGeom>
            <a:avLst/>
            <a:gdLst/>
            <a:ahLst/>
            <a:cxnLst/>
            <a:rect l="l" t="t" r="r" b="b"/>
            <a:pathLst>
              <a:path w="6241" h="2526" extrusionOk="0">
                <a:moveTo>
                  <a:pt x="834" y="1"/>
                </a:moveTo>
                <a:lnTo>
                  <a:pt x="477" y="668"/>
                </a:lnTo>
                <a:cubicBezTo>
                  <a:pt x="1" y="1501"/>
                  <a:pt x="620" y="2525"/>
                  <a:pt x="1573" y="2525"/>
                </a:cubicBezTo>
                <a:lnTo>
                  <a:pt x="4668" y="2525"/>
                </a:lnTo>
                <a:cubicBezTo>
                  <a:pt x="5621" y="2525"/>
                  <a:pt x="6240" y="1501"/>
                  <a:pt x="5764" y="668"/>
                </a:cubicBezTo>
                <a:lnTo>
                  <a:pt x="543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98"/>
          <p:cNvSpPr/>
          <p:nvPr/>
        </p:nvSpPr>
        <p:spPr>
          <a:xfrm>
            <a:off x="4119678" y="1870017"/>
            <a:ext cx="24075" cy="20228"/>
          </a:xfrm>
          <a:custGeom>
            <a:avLst/>
            <a:gdLst/>
            <a:ahLst/>
            <a:cxnLst/>
            <a:rect l="l" t="t" r="r" b="b"/>
            <a:pathLst>
              <a:path w="739" h="620" extrusionOk="0">
                <a:moveTo>
                  <a:pt x="447" y="0"/>
                </a:moveTo>
                <a:cubicBezTo>
                  <a:pt x="433" y="0"/>
                  <a:pt x="420" y="1"/>
                  <a:pt x="406" y="3"/>
                </a:cubicBezTo>
                <a:cubicBezTo>
                  <a:pt x="144" y="3"/>
                  <a:pt x="1" y="336"/>
                  <a:pt x="191" y="527"/>
                </a:cubicBezTo>
                <a:cubicBezTo>
                  <a:pt x="255" y="590"/>
                  <a:pt x="337" y="619"/>
                  <a:pt x="418" y="619"/>
                </a:cubicBezTo>
                <a:cubicBezTo>
                  <a:pt x="580" y="619"/>
                  <a:pt x="739" y="503"/>
                  <a:pt x="739" y="313"/>
                </a:cubicBezTo>
                <a:cubicBezTo>
                  <a:pt x="739" y="136"/>
                  <a:pt x="616" y="0"/>
                  <a:pt x="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98"/>
          <p:cNvSpPr/>
          <p:nvPr/>
        </p:nvSpPr>
        <p:spPr>
          <a:xfrm>
            <a:off x="4098730" y="1828845"/>
            <a:ext cx="24824" cy="20554"/>
          </a:xfrm>
          <a:custGeom>
            <a:avLst/>
            <a:gdLst/>
            <a:ahLst/>
            <a:cxnLst/>
            <a:rect l="l" t="t" r="r" b="b"/>
            <a:pathLst>
              <a:path w="762" h="630" extrusionOk="0">
                <a:moveTo>
                  <a:pt x="466" y="0"/>
                </a:moveTo>
                <a:cubicBezTo>
                  <a:pt x="454" y="0"/>
                  <a:pt x="442" y="1"/>
                  <a:pt x="429" y="3"/>
                </a:cubicBezTo>
                <a:cubicBezTo>
                  <a:pt x="144" y="3"/>
                  <a:pt x="1" y="336"/>
                  <a:pt x="215" y="527"/>
                </a:cubicBezTo>
                <a:cubicBezTo>
                  <a:pt x="279" y="598"/>
                  <a:pt x="358" y="630"/>
                  <a:pt x="436" y="630"/>
                </a:cubicBezTo>
                <a:cubicBezTo>
                  <a:pt x="591" y="630"/>
                  <a:pt x="739" y="503"/>
                  <a:pt x="739" y="312"/>
                </a:cubicBezTo>
                <a:cubicBezTo>
                  <a:pt x="761" y="156"/>
                  <a:pt x="638"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98"/>
          <p:cNvSpPr/>
          <p:nvPr/>
        </p:nvSpPr>
        <p:spPr>
          <a:xfrm>
            <a:off x="4149160" y="1765585"/>
            <a:ext cx="155981" cy="82802"/>
          </a:xfrm>
          <a:custGeom>
            <a:avLst/>
            <a:gdLst/>
            <a:ahLst/>
            <a:cxnLst/>
            <a:rect l="l" t="t" r="r" b="b"/>
            <a:pathLst>
              <a:path w="4788" h="2538" extrusionOk="0">
                <a:moveTo>
                  <a:pt x="2537" y="1"/>
                </a:moveTo>
                <a:cubicBezTo>
                  <a:pt x="2460" y="1"/>
                  <a:pt x="2380" y="32"/>
                  <a:pt x="2311" y="108"/>
                </a:cubicBezTo>
                <a:lnTo>
                  <a:pt x="120" y="2299"/>
                </a:lnTo>
                <a:cubicBezTo>
                  <a:pt x="48" y="2370"/>
                  <a:pt x="1" y="2466"/>
                  <a:pt x="24" y="2537"/>
                </a:cubicBezTo>
                <a:lnTo>
                  <a:pt x="4787" y="2537"/>
                </a:lnTo>
                <a:lnTo>
                  <a:pt x="2763" y="537"/>
                </a:lnTo>
                <a:cubicBezTo>
                  <a:pt x="2979" y="303"/>
                  <a:pt x="2773" y="1"/>
                  <a:pt x="2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98"/>
          <p:cNvSpPr/>
          <p:nvPr/>
        </p:nvSpPr>
        <p:spPr>
          <a:xfrm>
            <a:off x="4180989" y="1869332"/>
            <a:ext cx="187353" cy="94971"/>
          </a:xfrm>
          <a:custGeom>
            <a:avLst/>
            <a:gdLst/>
            <a:ahLst/>
            <a:cxnLst/>
            <a:rect l="l" t="t" r="r" b="b"/>
            <a:pathLst>
              <a:path w="5751" h="2911" extrusionOk="0">
                <a:moveTo>
                  <a:pt x="0" y="0"/>
                </a:moveTo>
                <a:lnTo>
                  <a:pt x="2453" y="2453"/>
                </a:lnTo>
                <a:cubicBezTo>
                  <a:pt x="2791" y="2775"/>
                  <a:pt x="3165" y="2911"/>
                  <a:pt x="3522" y="2911"/>
                </a:cubicBezTo>
                <a:cubicBezTo>
                  <a:pt x="4725" y="2911"/>
                  <a:pt x="5751" y="1376"/>
                  <a:pt x="4668" y="238"/>
                </a:cubicBezTo>
                <a:lnTo>
                  <a:pt x="44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2" name="Google Shape;12252;p98"/>
          <p:cNvGrpSpPr/>
          <p:nvPr/>
        </p:nvGrpSpPr>
        <p:grpSpPr>
          <a:xfrm>
            <a:off x="4765168" y="1807867"/>
            <a:ext cx="361545" cy="265829"/>
            <a:chOff x="4765168" y="1807867"/>
            <a:chExt cx="361545" cy="265829"/>
          </a:xfrm>
        </p:grpSpPr>
        <p:sp>
          <p:nvSpPr>
            <p:cNvPr id="12253" name="Google Shape;12253;p98"/>
            <p:cNvSpPr/>
            <p:nvPr/>
          </p:nvSpPr>
          <p:spPr>
            <a:xfrm>
              <a:off x="4819475" y="1807932"/>
              <a:ext cx="134252" cy="143778"/>
            </a:xfrm>
            <a:custGeom>
              <a:avLst/>
              <a:gdLst/>
              <a:ahLst/>
              <a:cxnLst/>
              <a:rect l="l" t="t" r="r" b="b"/>
              <a:pathLst>
                <a:path w="4121" h="4407" extrusionOk="0">
                  <a:moveTo>
                    <a:pt x="500" y="1"/>
                  </a:moveTo>
                  <a:cubicBezTo>
                    <a:pt x="334" y="1"/>
                    <a:pt x="191" y="120"/>
                    <a:pt x="167" y="287"/>
                  </a:cubicBezTo>
                  <a:cubicBezTo>
                    <a:pt x="143" y="477"/>
                    <a:pt x="286" y="620"/>
                    <a:pt x="477" y="644"/>
                  </a:cubicBezTo>
                  <a:lnTo>
                    <a:pt x="477" y="3573"/>
                  </a:lnTo>
                  <a:lnTo>
                    <a:pt x="0" y="4406"/>
                  </a:lnTo>
                  <a:lnTo>
                    <a:pt x="4120" y="4406"/>
                  </a:lnTo>
                  <a:cubicBezTo>
                    <a:pt x="4025" y="4240"/>
                    <a:pt x="3715" y="3740"/>
                    <a:pt x="3620" y="3573"/>
                  </a:cubicBezTo>
                  <a:lnTo>
                    <a:pt x="3620" y="644"/>
                  </a:lnTo>
                  <a:cubicBezTo>
                    <a:pt x="3811" y="620"/>
                    <a:pt x="3954" y="477"/>
                    <a:pt x="3930" y="287"/>
                  </a:cubicBezTo>
                  <a:cubicBezTo>
                    <a:pt x="3906" y="120"/>
                    <a:pt x="3763" y="1"/>
                    <a:pt x="3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98"/>
            <p:cNvSpPr/>
            <p:nvPr/>
          </p:nvSpPr>
          <p:spPr>
            <a:xfrm>
              <a:off x="5008001" y="2012262"/>
              <a:ext cx="110177" cy="61433"/>
            </a:xfrm>
            <a:custGeom>
              <a:avLst/>
              <a:gdLst/>
              <a:ahLst/>
              <a:cxnLst/>
              <a:rect l="l" t="t" r="r" b="b"/>
              <a:pathLst>
                <a:path w="3382" h="1883" extrusionOk="0">
                  <a:moveTo>
                    <a:pt x="191" y="1"/>
                  </a:moveTo>
                  <a:cubicBezTo>
                    <a:pt x="453" y="596"/>
                    <a:pt x="381" y="1263"/>
                    <a:pt x="0" y="1787"/>
                  </a:cubicBezTo>
                  <a:cubicBezTo>
                    <a:pt x="240" y="1852"/>
                    <a:pt x="481" y="1883"/>
                    <a:pt x="719" y="1883"/>
                  </a:cubicBezTo>
                  <a:cubicBezTo>
                    <a:pt x="1880" y="1883"/>
                    <a:pt x="2967" y="1147"/>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98"/>
            <p:cNvSpPr/>
            <p:nvPr/>
          </p:nvSpPr>
          <p:spPr>
            <a:xfrm>
              <a:off x="4765168" y="1971090"/>
              <a:ext cx="242865" cy="102606"/>
            </a:xfrm>
            <a:custGeom>
              <a:avLst/>
              <a:gdLst/>
              <a:ahLst/>
              <a:cxnLst/>
              <a:rect l="l" t="t" r="r" b="b"/>
              <a:pathLst>
                <a:path w="7455" h="3145" extrusionOk="0">
                  <a:moveTo>
                    <a:pt x="3102" y="660"/>
                  </a:moveTo>
                  <a:cubicBezTo>
                    <a:pt x="3258" y="660"/>
                    <a:pt x="3406" y="787"/>
                    <a:pt x="3406" y="977"/>
                  </a:cubicBezTo>
                  <a:cubicBezTo>
                    <a:pt x="3406" y="1144"/>
                    <a:pt x="3263" y="1287"/>
                    <a:pt x="3096" y="1287"/>
                  </a:cubicBezTo>
                  <a:cubicBezTo>
                    <a:pt x="2810" y="1287"/>
                    <a:pt x="2668" y="953"/>
                    <a:pt x="2882" y="763"/>
                  </a:cubicBezTo>
                  <a:cubicBezTo>
                    <a:pt x="2945" y="691"/>
                    <a:pt x="3025" y="660"/>
                    <a:pt x="3102" y="660"/>
                  </a:cubicBezTo>
                  <a:close/>
                  <a:moveTo>
                    <a:pt x="4358" y="1279"/>
                  </a:moveTo>
                  <a:cubicBezTo>
                    <a:pt x="4520" y="1279"/>
                    <a:pt x="4668" y="1406"/>
                    <a:pt x="4668" y="1596"/>
                  </a:cubicBezTo>
                  <a:cubicBezTo>
                    <a:pt x="4668" y="1763"/>
                    <a:pt x="4525" y="1906"/>
                    <a:pt x="4358" y="1906"/>
                  </a:cubicBezTo>
                  <a:cubicBezTo>
                    <a:pt x="4073" y="1906"/>
                    <a:pt x="3930" y="1573"/>
                    <a:pt x="4120" y="1382"/>
                  </a:cubicBezTo>
                  <a:cubicBezTo>
                    <a:pt x="4192" y="1311"/>
                    <a:pt x="4276" y="1279"/>
                    <a:pt x="4358" y="1279"/>
                  </a:cubicBezTo>
                  <a:close/>
                  <a:moveTo>
                    <a:pt x="1286" y="1"/>
                  </a:moveTo>
                  <a:lnTo>
                    <a:pt x="453" y="1406"/>
                  </a:lnTo>
                  <a:cubicBezTo>
                    <a:pt x="0" y="2168"/>
                    <a:pt x="548" y="3144"/>
                    <a:pt x="1453" y="3144"/>
                  </a:cubicBezTo>
                  <a:lnTo>
                    <a:pt x="6025" y="3144"/>
                  </a:lnTo>
                  <a:cubicBezTo>
                    <a:pt x="6907" y="3144"/>
                    <a:pt x="7454" y="2168"/>
                    <a:pt x="7002" y="1406"/>
                  </a:cubicBezTo>
                  <a:lnTo>
                    <a:pt x="616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98"/>
            <p:cNvSpPr/>
            <p:nvPr/>
          </p:nvSpPr>
          <p:spPr>
            <a:xfrm>
              <a:off x="4961448" y="1807867"/>
              <a:ext cx="165266" cy="184233"/>
            </a:xfrm>
            <a:custGeom>
              <a:avLst/>
              <a:gdLst/>
              <a:ahLst/>
              <a:cxnLst/>
              <a:rect l="l" t="t" r="r" b="b"/>
              <a:pathLst>
                <a:path w="5073" h="5647" extrusionOk="0">
                  <a:moveTo>
                    <a:pt x="2786" y="3924"/>
                  </a:moveTo>
                  <a:cubicBezTo>
                    <a:pt x="2948" y="3924"/>
                    <a:pt x="3096" y="4051"/>
                    <a:pt x="3096" y="4242"/>
                  </a:cubicBezTo>
                  <a:cubicBezTo>
                    <a:pt x="3096" y="4408"/>
                    <a:pt x="2953" y="4551"/>
                    <a:pt x="2787" y="4551"/>
                  </a:cubicBezTo>
                  <a:cubicBezTo>
                    <a:pt x="2501" y="4551"/>
                    <a:pt x="2358" y="4218"/>
                    <a:pt x="2549" y="4027"/>
                  </a:cubicBezTo>
                  <a:cubicBezTo>
                    <a:pt x="2620" y="3956"/>
                    <a:pt x="2705" y="3924"/>
                    <a:pt x="2786" y="3924"/>
                  </a:cubicBezTo>
                  <a:close/>
                  <a:moveTo>
                    <a:pt x="1480" y="4382"/>
                  </a:moveTo>
                  <a:cubicBezTo>
                    <a:pt x="1494" y="4382"/>
                    <a:pt x="1509" y="4383"/>
                    <a:pt x="1525" y="4385"/>
                  </a:cubicBezTo>
                  <a:cubicBezTo>
                    <a:pt x="1906" y="4432"/>
                    <a:pt x="1906" y="4980"/>
                    <a:pt x="1525" y="5004"/>
                  </a:cubicBezTo>
                  <a:cubicBezTo>
                    <a:pt x="1509" y="5005"/>
                    <a:pt x="1494" y="5006"/>
                    <a:pt x="1480" y="5006"/>
                  </a:cubicBezTo>
                  <a:cubicBezTo>
                    <a:pt x="1063" y="5006"/>
                    <a:pt x="1063" y="4382"/>
                    <a:pt x="1480" y="4382"/>
                  </a:cubicBezTo>
                  <a:close/>
                  <a:moveTo>
                    <a:pt x="551" y="1"/>
                  </a:moveTo>
                  <a:cubicBezTo>
                    <a:pt x="134" y="1"/>
                    <a:pt x="134" y="624"/>
                    <a:pt x="551" y="624"/>
                  </a:cubicBezTo>
                  <a:cubicBezTo>
                    <a:pt x="566" y="624"/>
                    <a:pt x="580" y="623"/>
                    <a:pt x="596" y="622"/>
                  </a:cubicBezTo>
                  <a:lnTo>
                    <a:pt x="596" y="2980"/>
                  </a:lnTo>
                  <a:cubicBezTo>
                    <a:pt x="358" y="3122"/>
                    <a:pt x="167" y="3313"/>
                    <a:pt x="0" y="3527"/>
                  </a:cubicBezTo>
                  <a:lnTo>
                    <a:pt x="1263" y="5647"/>
                  </a:lnTo>
                  <a:lnTo>
                    <a:pt x="4954" y="5647"/>
                  </a:lnTo>
                  <a:cubicBezTo>
                    <a:pt x="5073" y="4599"/>
                    <a:pt x="4597" y="3575"/>
                    <a:pt x="3715" y="2980"/>
                  </a:cubicBezTo>
                  <a:lnTo>
                    <a:pt x="3715" y="622"/>
                  </a:lnTo>
                  <a:cubicBezTo>
                    <a:pt x="3730" y="623"/>
                    <a:pt x="3744" y="624"/>
                    <a:pt x="3758" y="624"/>
                  </a:cubicBezTo>
                  <a:cubicBezTo>
                    <a:pt x="4154" y="624"/>
                    <a:pt x="4154" y="1"/>
                    <a:pt x="3758" y="1"/>
                  </a:cubicBezTo>
                  <a:cubicBezTo>
                    <a:pt x="3744" y="1"/>
                    <a:pt x="3730" y="1"/>
                    <a:pt x="3715" y="3"/>
                  </a:cubicBezTo>
                  <a:lnTo>
                    <a:pt x="596" y="3"/>
                  </a:lnTo>
                  <a:cubicBezTo>
                    <a:pt x="580" y="1"/>
                    <a:pt x="566"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7" name="Google Shape;12257;p98"/>
          <p:cNvSpPr/>
          <p:nvPr/>
        </p:nvSpPr>
        <p:spPr>
          <a:xfrm>
            <a:off x="5608469" y="1765976"/>
            <a:ext cx="188559" cy="346575"/>
          </a:xfrm>
          <a:custGeom>
            <a:avLst/>
            <a:gdLst/>
            <a:ahLst/>
            <a:cxnLst/>
            <a:rect l="l" t="t" r="r" b="b"/>
            <a:pathLst>
              <a:path w="5788" h="10623" extrusionOk="0">
                <a:moveTo>
                  <a:pt x="382" y="1"/>
                </a:moveTo>
                <a:cubicBezTo>
                  <a:pt x="1" y="25"/>
                  <a:pt x="1" y="572"/>
                  <a:pt x="382" y="620"/>
                </a:cubicBezTo>
                <a:lnTo>
                  <a:pt x="715" y="620"/>
                </a:lnTo>
                <a:lnTo>
                  <a:pt x="715" y="8503"/>
                </a:lnTo>
                <a:cubicBezTo>
                  <a:pt x="739" y="9693"/>
                  <a:pt x="1715" y="10622"/>
                  <a:pt x="2906" y="10622"/>
                </a:cubicBezTo>
                <a:cubicBezTo>
                  <a:pt x="4073" y="10622"/>
                  <a:pt x="5049" y="9693"/>
                  <a:pt x="5097" y="8503"/>
                </a:cubicBezTo>
                <a:lnTo>
                  <a:pt x="5097" y="7526"/>
                </a:lnTo>
                <a:lnTo>
                  <a:pt x="3740" y="7526"/>
                </a:lnTo>
                <a:cubicBezTo>
                  <a:pt x="3335" y="7526"/>
                  <a:pt x="3335" y="6907"/>
                  <a:pt x="3740" y="6907"/>
                </a:cubicBezTo>
                <a:lnTo>
                  <a:pt x="5097" y="6907"/>
                </a:lnTo>
                <a:lnTo>
                  <a:pt x="5097" y="6288"/>
                </a:lnTo>
                <a:lnTo>
                  <a:pt x="4168" y="6288"/>
                </a:lnTo>
                <a:cubicBezTo>
                  <a:pt x="3787" y="6240"/>
                  <a:pt x="3787" y="5692"/>
                  <a:pt x="4168" y="5645"/>
                </a:cubicBezTo>
                <a:lnTo>
                  <a:pt x="5097" y="5645"/>
                </a:lnTo>
                <a:lnTo>
                  <a:pt x="5097" y="5026"/>
                </a:lnTo>
                <a:lnTo>
                  <a:pt x="3740" y="5026"/>
                </a:lnTo>
                <a:cubicBezTo>
                  <a:pt x="3335" y="5026"/>
                  <a:pt x="3335" y="4383"/>
                  <a:pt x="3740" y="4383"/>
                </a:cubicBezTo>
                <a:lnTo>
                  <a:pt x="5097" y="4383"/>
                </a:lnTo>
                <a:lnTo>
                  <a:pt x="5097" y="3763"/>
                </a:lnTo>
                <a:lnTo>
                  <a:pt x="4168" y="3763"/>
                </a:lnTo>
                <a:cubicBezTo>
                  <a:pt x="3787" y="3740"/>
                  <a:pt x="3787" y="3168"/>
                  <a:pt x="4168" y="3144"/>
                </a:cubicBezTo>
                <a:lnTo>
                  <a:pt x="5097" y="3144"/>
                </a:lnTo>
                <a:lnTo>
                  <a:pt x="5097" y="2501"/>
                </a:lnTo>
                <a:lnTo>
                  <a:pt x="3740" y="2501"/>
                </a:lnTo>
                <a:cubicBezTo>
                  <a:pt x="3335" y="2501"/>
                  <a:pt x="3335" y="1882"/>
                  <a:pt x="3740" y="1882"/>
                </a:cubicBezTo>
                <a:lnTo>
                  <a:pt x="5097" y="1882"/>
                </a:lnTo>
                <a:lnTo>
                  <a:pt x="5097" y="620"/>
                </a:lnTo>
                <a:lnTo>
                  <a:pt x="5407" y="620"/>
                </a:lnTo>
                <a:cubicBezTo>
                  <a:pt x="5788" y="572"/>
                  <a:pt x="5788" y="25"/>
                  <a:pt x="54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8" name="Google Shape;12258;p98"/>
          <p:cNvGrpSpPr/>
          <p:nvPr/>
        </p:nvGrpSpPr>
        <p:grpSpPr>
          <a:xfrm>
            <a:off x="6268685" y="1765976"/>
            <a:ext cx="376661" cy="349675"/>
            <a:chOff x="6268685" y="1765976"/>
            <a:chExt cx="376661" cy="349675"/>
          </a:xfrm>
        </p:grpSpPr>
        <p:sp>
          <p:nvSpPr>
            <p:cNvPr id="12259" name="Google Shape;12259;p98"/>
            <p:cNvSpPr/>
            <p:nvPr/>
          </p:nvSpPr>
          <p:spPr>
            <a:xfrm>
              <a:off x="6523148" y="1924469"/>
              <a:ext cx="122198" cy="109685"/>
            </a:xfrm>
            <a:custGeom>
              <a:avLst/>
              <a:gdLst/>
              <a:ahLst/>
              <a:cxnLst/>
              <a:rect l="l" t="t" r="r" b="b"/>
              <a:pathLst>
                <a:path w="3751" h="3362" extrusionOk="0">
                  <a:moveTo>
                    <a:pt x="1335" y="1"/>
                  </a:moveTo>
                  <a:cubicBezTo>
                    <a:pt x="1049" y="596"/>
                    <a:pt x="573" y="1049"/>
                    <a:pt x="1" y="1335"/>
                  </a:cubicBezTo>
                  <a:lnTo>
                    <a:pt x="1739" y="3073"/>
                  </a:lnTo>
                  <a:cubicBezTo>
                    <a:pt x="1943" y="3277"/>
                    <a:pt x="2171" y="3362"/>
                    <a:pt x="2390" y="3362"/>
                  </a:cubicBezTo>
                  <a:cubicBezTo>
                    <a:pt x="3119" y="3362"/>
                    <a:pt x="3751" y="2417"/>
                    <a:pt x="3073" y="1739"/>
                  </a:cubicBezTo>
                  <a:lnTo>
                    <a:pt x="133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98"/>
            <p:cNvSpPr/>
            <p:nvPr/>
          </p:nvSpPr>
          <p:spPr>
            <a:xfrm>
              <a:off x="6405999" y="1807932"/>
              <a:ext cx="175397" cy="149683"/>
            </a:xfrm>
            <a:custGeom>
              <a:avLst/>
              <a:gdLst/>
              <a:ahLst/>
              <a:cxnLst/>
              <a:rect l="l" t="t" r="r" b="b"/>
              <a:pathLst>
                <a:path w="5384" h="4588" extrusionOk="0">
                  <a:moveTo>
                    <a:pt x="2311" y="1"/>
                  </a:moveTo>
                  <a:cubicBezTo>
                    <a:pt x="1049" y="1"/>
                    <a:pt x="1" y="1025"/>
                    <a:pt x="1" y="2287"/>
                  </a:cubicBezTo>
                  <a:cubicBezTo>
                    <a:pt x="1" y="3671"/>
                    <a:pt x="1133" y="4588"/>
                    <a:pt x="2315" y="4588"/>
                  </a:cubicBezTo>
                  <a:cubicBezTo>
                    <a:pt x="2881" y="4588"/>
                    <a:pt x="3460" y="4377"/>
                    <a:pt x="3930" y="3906"/>
                  </a:cubicBezTo>
                  <a:cubicBezTo>
                    <a:pt x="5383" y="2454"/>
                    <a:pt x="4359" y="1"/>
                    <a:pt x="2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98"/>
            <p:cNvSpPr/>
            <p:nvPr/>
          </p:nvSpPr>
          <p:spPr>
            <a:xfrm>
              <a:off x="6326119" y="1765976"/>
              <a:ext cx="152072" cy="205146"/>
            </a:xfrm>
            <a:custGeom>
              <a:avLst/>
              <a:gdLst/>
              <a:ahLst/>
              <a:cxnLst/>
              <a:rect l="l" t="t" r="r" b="b"/>
              <a:pathLst>
                <a:path w="4668" h="6288" extrusionOk="0">
                  <a:moveTo>
                    <a:pt x="810" y="1"/>
                  </a:moveTo>
                  <a:cubicBezTo>
                    <a:pt x="786" y="1"/>
                    <a:pt x="762" y="1"/>
                    <a:pt x="738" y="25"/>
                  </a:cubicBezTo>
                  <a:cubicBezTo>
                    <a:pt x="500" y="215"/>
                    <a:pt x="619" y="596"/>
                    <a:pt x="929" y="620"/>
                  </a:cubicBezTo>
                  <a:lnTo>
                    <a:pt x="1024" y="620"/>
                  </a:lnTo>
                  <a:lnTo>
                    <a:pt x="1024" y="4645"/>
                  </a:lnTo>
                  <a:lnTo>
                    <a:pt x="0" y="6288"/>
                  </a:lnTo>
                  <a:lnTo>
                    <a:pt x="3691" y="6288"/>
                  </a:lnTo>
                  <a:cubicBezTo>
                    <a:pt x="1000" y="5240"/>
                    <a:pt x="1310" y="1334"/>
                    <a:pt x="4144" y="715"/>
                  </a:cubicBezTo>
                  <a:lnTo>
                    <a:pt x="4144" y="620"/>
                  </a:lnTo>
                  <a:lnTo>
                    <a:pt x="4358" y="620"/>
                  </a:lnTo>
                  <a:cubicBezTo>
                    <a:pt x="4382" y="620"/>
                    <a:pt x="4406" y="620"/>
                    <a:pt x="4430" y="596"/>
                  </a:cubicBezTo>
                  <a:cubicBezTo>
                    <a:pt x="4668" y="406"/>
                    <a:pt x="4549" y="25"/>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98"/>
            <p:cNvSpPr/>
            <p:nvPr/>
          </p:nvSpPr>
          <p:spPr>
            <a:xfrm>
              <a:off x="6268685" y="1992068"/>
              <a:ext cx="283229" cy="123583"/>
            </a:xfrm>
            <a:custGeom>
              <a:avLst/>
              <a:gdLst/>
              <a:ahLst/>
              <a:cxnLst/>
              <a:rect l="l" t="t" r="r" b="b"/>
              <a:pathLst>
                <a:path w="8694" h="3788" extrusionOk="0">
                  <a:moveTo>
                    <a:pt x="5461" y="623"/>
                  </a:moveTo>
                  <a:cubicBezTo>
                    <a:pt x="5616" y="623"/>
                    <a:pt x="5764" y="739"/>
                    <a:pt x="5764" y="930"/>
                  </a:cubicBezTo>
                  <a:cubicBezTo>
                    <a:pt x="5764" y="1096"/>
                    <a:pt x="5645" y="1239"/>
                    <a:pt x="5478" y="1263"/>
                  </a:cubicBezTo>
                  <a:lnTo>
                    <a:pt x="5454" y="1263"/>
                  </a:lnTo>
                  <a:cubicBezTo>
                    <a:pt x="5169" y="1263"/>
                    <a:pt x="5026" y="906"/>
                    <a:pt x="5240" y="715"/>
                  </a:cubicBezTo>
                  <a:cubicBezTo>
                    <a:pt x="5304" y="652"/>
                    <a:pt x="5383" y="623"/>
                    <a:pt x="5461" y="623"/>
                  </a:cubicBezTo>
                  <a:close/>
                  <a:moveTo>
                    <a:pt x="3575" y="953"/>
                  </a:moveTo>
                  <a:cubicBezTo>
                    <a:pt x="3889" y="953"/>
                    <a:pt x="4192" y="1203"/>
                    <a:pt x="4192" y="1573"/>
                  </a:cubicBezTo>
                  <a:cubicBezTo>
                    <a:pt x="4192" y="1906"/>
                    <a:pt x="3930" y="2192"/>
                    <a:pt x="3597" y="2192"/>
                  </a:cubicBezTo>
                  <a:cubicBezTo>
                    <a:pt x="3025" y="2192"/>
                    <a:pt x="2763" y="1525"/>
                    <a:pt x="3144" y="1144"/>
                  </a:cubicBezTo>
                  <a:cubicBezTo>
                    <a:pt x="3269" y="1012"/>
                    <a:pt x="3423" y="953"/>
                    <a:pt x="3575" y="953"/>
                  </a:cubicBezTo>
                  <a:close/>
                  <a:moveTo>
                    <a:pt x="1382" y="1"/>
                  </a:moveTo>
                  <a:lnTo>
                    <a:pt x="715" y="1072"/>
                  </a:lnTo>
                  <a:cubicBezTo>
                    <a:pt x="1" y="2263"/>
                    <a:pt x="834" y="3763"/>
                    <a:pt x="2239" y="3787"/>
                  </a:cubicBezTo>
                  <a:lnTo>
                    <a:pt x="6455" y="3787"/>
                  </a:lnTo>
                  <a:cubicBezTo>
                    <a:pt x="7836" y="3763"/>
                    <a:pt x="8693" y="2239"/>
                    <a:pt x="7979" y="1072"/>
                  </a:cubicBezTo>
                  <a:lnTo>
                    <a:pt x="731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3" name="Google Shape;12263;p98"/>
          <p:cNvGrpSpPr/>
          <p:nvPr/>
        </p:nvGrpSpPr>
        <p:grpSpPr>
          <a:xfrm>
            <a:off x="7059504" y="1766368"/>
            <a:ext cx="300788" cy="348500"/>
            <a:chOff x="7059504" y="1766368"/>
            <a:chExt cx="300788" cy="348500"/>
          </a:xfrm>
        </p:grpSpPr>
        <p:sp>
          <p:nvSpPr>
            <p:cNvPr id="12264" name="Google Shape;12264;p98"/>
            <p:cNvSpPr/>
            <p:nvPr/>
          </p:nvSpPr>
          <p:spPr>
            <a:xfrm>
              <a:off x="7177174" y="1951580"/>
              <a:ext cx="183118" cy="163288"/>
            </a:xfrm>
            <a:custGeom>
              <a:avLst/>
              <a:gdLst/>
              <a:ahLst/>
              <a:cxnLst/>
              <a:rect l="l" t="t" r="r" b="b"/>
              <a:pathLst>
                <a:path w="5621" h="5005" extrusionOk="0">
                  <a:moveTo>
                    <a:pt x="5270" y="1"/>
                  </a:moveTo>
                  <a:cubicBezTo>
                    <a:pt x="5104" y="1"/>
                    <a:pt x="5002" y="136"/>
                    <a:pt x="5002" y="313"/>
                  </a:cubicBezTo>
                  <a:lnTo>
                    <a:pt x="5002" y="2385"/>
                  </a:lnTo>
                  <a:cubicBezTo>
                    <a:pt x="5002" y="3480"/>
                    <a:pt x="4097" y="4385"/>
                    <a:pt x="3001" y="4385"/>
                  </a:cubicBezTo>
                  <a:lnTo>
                    <a:pt x="1858" y="4385"/>
                  </a:lnTo>
                  <a:cubicBezTo>
                    <a:pt x="1263" y="4385"/>
                    <a:pt x="763" y="3980"/>
                    <a:pt x="644" y="3409"/>
                  </a:cubicBezTo>
                  <a:cubicBezTo>
                    <a:pt x="536" y="3421"/>
                    <a:pt x="429" y="3427"/>
                    <a:pt x="322" y="3427"/>
                  </a:cubicBezTo>
                  <a:cubicBezTo>
                    <a:pt x="215" y="3427"/>
                    <a:pt x="108" y="3421"/>
                    <a:pt x="1" y="3409"/>
                  </a:cubicBezTo>
                  <a:lnTo>
                    <a:pt x="1" y="3409"/>
                  </a:lnTo>
                  <a:cubicBezTo>
                    <a:pt x="143" y="4338"/>
                    <a:pt x="929" y="5004"/>
                    <a:pt x="1858" y="5004"/>
                  </a:cubicBezTo>
                  <a:lnTo>
                    <a:pt x="3001" y="5004"/>
                  </a:lnTo>
                  <a:cubicBezTo>
                    <a:pt x="4454" y="5004"/>
                    <a:pt x="5621" y="3838"/>
                    <a:pt x="5621" y="2385"/>
                  </a:cubicBezTo>
                  <a:lnTo>
                    <a:pt x="5621" y="313"/>
                  </a:lnTo>
                  <a:cubicBezTo>
                    <a:pt x="5621" y="136"/>
                    <a:pt x="5498" y="1"/>
                    <a:pt x="5347" y="1"/>
                  </a:cubicBezTo>
                  <a:cubicBezTo>
                    <a:pt x="5336" y="1"/>
                    <a:pt x="5323" y="2"/>
                    <a:pt x="5311" y="3"/>
                  </a:cubicBezTo>
                  <a:cubicBezTo>
                    <a:pt x="5297" y="2"/>
                    <a:pt x="5284" y="1"/>
                    <a:pt x="5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98"/>
            <p:cNvSpPr/>
            <p:nvPr/>
          </p:nvSpPr>
          <p:spPr>
            <a:xfrm>
              <a:off x="7278816" y="1951613"/>
              <a:ext cx="34467" cy="20358"/>
            </a:xfrm>
            <a:custGeom>
              <a:avLst/>
              <a:gdLst/>
              <a:ahLst/>
              <a:cxnLst/>
              <a:rect l="l" t="t" r="r" b="b"/>
              <a:pathLst>
                <a:path w="1058" h="624" extrusionOk="0">
                  <a:moveTo>
                    <a:pt x="662" y="0"/>
                  </a:moveTo>
                  <a:cubicBezTo>
                    <a:pt x="648" y="0"/>
                    <a:pt x="634" y="1"/>
                    <a:pt x="619" y="2"/>
                  </a:cubicBezTo>
                  <a:lnTo>
                    <a:pt x="0" y="2"/>
                  </a:lnTo>
                  <a:lnTo>
                    <a:pt x="0" y="622"/>
                  </a:lnTo>
                  <a:lnTo>
                    <a:pt x="619" y="622"/>
                  </a:lnTo>
                  <a:cubicBezTo>
                    <a:pt x="634" y="623"/>
                    <a:pt x="648" y="624"/>
                    <a:pt x="662" y="624"/>
                  </a:cubicBezTo>
                  <a:cubicBezTo>
                    <a:pt x="1058" y="624"/>
                    <a:pt x="1058" y="0"/>
                    <a:pt x="6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98"/>
            <p:cNvSpPr/>
            <p:nvPr/>
          </p:nvSpPr>
          <p:spPr>
            <a:xfrm>
              <a:off x="7226822" y="2044137"/>
              <a:ext cx="29450" cy="29982"/>
            </a:xfrm>
            <a:custGeom>
              <a:avLst/>
              <a:gdLst/>
              <a:ahLst/>
              <a:cxnLst/>
              <a:rect l="l" t="t" r="r" b="b"/>
              <a:pathLst>
                <a:path w="904" h="919" extrusionOk="0">
                  <a:moveTo>
                    <a:pt x="525" y="0"/>
                  </a:moveTo>
                  <a:cubicBezTo>
                    <a:pt x="358" y="119"/>
                    <a:pt x="191" y="238"/>
                    <a:pt x="1" y="334"/>
                  </a:cubicBezTo>
                  <a:lnTo>
                    <a:pt x="263" y="786"/>
                  </a:lnTo>
                  <a:cubicBezTo>
                    <a:pt x="327" y="879"/>
                    <a:pt x="415" y="918"/>
                    <a:pt x="501" y="918"/>
                  </a:cubicBezTo>
                  <a:cubicBezTo>
                    <a:pt x="705" y="918"/>
                    <a:pt x="903" y="703"/>
                    <a:pt x="787" y="453"/>
                  </a:cubicBezTo>
                  <a:lnTo>
                    <a:pt x="5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98"/>
            <p:cNvSpPr/>
            <p:nvPr/>
          </p:nvSpPr>
          <p:spPr>
            <a:xfrm>
              <a:off x="7264058" y="2002181"/>
              <a:ext cx="34956" cy="30374"/>
            </a:xfrm>
            <a:custGeom>
              <a:avLst/>
              <a:gdLst/>
              <a:ahLst/>
              <a:cxnLst/>
              <a:rect l="l" t="t" r="r" b="b"/>
              <a:pathLst>
                <a:path w="1073" h="931" extrusionOk="0">
                  <a:moveTo>
                    <a:pt x="263" y="0"/>
                  </a:moveTo>
                  <a:cubicBezTo>
                    <a:pt x="191" y="215"/>
                    <a:pt x="120" y="405"/>
                    <a:pt x="1" y="572"/>
                  </a:cubicBezTo>
                  <a:lnTo>
                    <a:pt x="549" y="882"/>
                  </a:lnTo>
                  <a:cubicBezTo>
                    <a:pt x="598" y="914"/>
                    <a:pt x="655" y="930"/>
                    <a:pt x="712" y="930"/>
                  </a:cubicBezTo>
                  <a:cubicBezTo>
                    <a:pt x="822" y="930"/>
                    <a:pt x="930" y="872"/>
                    <a:pt x="977" y="762"/>
                  </a:cubicBezTo>
                  <a:cubicBezTo>
                    <a:pt x="1072" y="620"/>
                    <a:pt x="1025" y="429"/>
                    <a:pt x="858" y="334"/>
                  </a:cubicBezTo>
                  <a:lnTo>
                    <a:pt x="2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98"/>
            <p:cNvSpPr/>
            <p:nvPr/>
          </p:nvSpPr>
          <p:spPr>
            <a:xfrm>
              <a:off x="7278816" y="1888679"/>
              <a:ext cx="34695" cy="21108"/>
            </a:xfrm>
            <a:custGeom>
              <a:avLst/>
              <a:gdLst/>
              <a:ahLst/>
              <a:cxnLst/>
              <a:rect l="l" t="t" r="r" b="b"/>
              <a:pathLst>
                <a:path w="1065" h="647" extrusionOk="0">
                  <a:moveTo>
                    <a:pt x="662" y="0"/>
                  </a:moveTo>
                  <a:cubicBezTo>
                    <a:pt x="648" y="0"/>
                    <a:pt x="634" y="1"/>
                    <a:pt x="619" y="2"/>
                  </a:cubicBezTo>
                  <a:lnTo>
                    <a:pt x="0" y="2"/>
                  </a:lnTo>
                  <a:lnTo>
                    <a:pt x="0" y="645"/>
                  </a:lnTo>
                  <a:lnTo>
                    <a:pt x="619" y="645"/>
                  </a:lnTo>
                  <a:cubicBezTo>
                    <a:pt x="627" y="646"/>
                    <a:pt x="634" y="646"/>
                    <a:pt x="641" y="646"/>
                  </a:cubicBezTo>
                  <a:cubicBezTo>
                    <a:pt x="1058" y="646"/>
                    <a:pt x="1065" y="0"/>
                    <a:pt x="6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98"/>
            <p:cNvSpPr/>
            <p:nvPr/>
          </p:nvSpPr>
          <p:spPr>
            <a:xfrm>
              <a:off x="7176392" y="1766368"/>
              <a:ext cx="20198" cy="31516"/>
            </a:xfrm>
            <a:custGeom>
              <a:avLst/>
              <a:gdLst/>
              <a:ahLst/>
              <a:cxnLst/>
              <a:rect l="l" t="t" r="r" b="b"/>
              <a:pathLst>
                <a:path w="620" h="966" extrusionOk="0">
                  <a:moveTo>
                    <a:pt x="310" y="1"/>
                  </a:moveTo>
                  <a:cubicBezTo>
                    <a:pt x="156" y="1"/>
                    <a:pt x="1" y="108"/>
                    <a:pt x="1" y="322"/>
                  </a:cubicBezTo>
                  <a:lnTo>
                    <a:pt x="1" y="965"/>
                  </a:lnTo>
                  <a:cubicBezTo>
                    <a:pt x="152" y="948"/>
                    <a:pt x="292" y="932"/>
                    <a:pt x="437" y="932"/>
                  </a:cubicBezTo>
                  <a:cubicBezTo>
                    <a:pt x="496" y="932"/>
                    <a:pt x="557" y="934"/>
                    <a:pt x="620" y="941"/>
                  </a:cubicBezTo>
                  <a:lnTo>
                    <a:pt x="620" y="322"/>
                  </a:lnTo>
                  <a:cubicBezTo>
                    <a:pt x="620" y="108"/>
                    <a:pt x="465"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98"/>
            <p:cNvSpPr/>
            <p:nvPr/>
          </p:nvSpPr>
          <p:spPr>
            <a:xfrm>
              <a:off x="7226822" y="1783431"/>
              <a:ext cx="31763" cy="33082"/>
            </a:xfrm>
            <a:custGeom>
              <a:avLst/>
              <a:gdLst/>
              <a:ahLst/>
              <a:cxnLst/>
              <a:rect l="l" t="t" r="r" b="b"/>
              <a:pathLst>
                <a:path w="975" h="1014" extrusionOk="0">
                  <a:moveTo>
                    <a:pt x="565" y="1"/>
                  </a:moveTo>
                  <a:cubicBezTo>
                    <a:pt x="474" y="1"/>
                    <a:pt x="382" y="40"/>
                    <a:pt x="310" y="133"/>
                  </a:cubicBezTo>
                  <a:lnTo>
                    <a:pt x="1" y="680"/>
                  </a:lnTo>
                  <a:cubicBezTo>
                    <a:pt x="191" y="776"/>
                    <a:pt x="358" y="895"/>
                    <a:pt x="525" y="1014"/>
                  </a:cubicBezTo>
                  <a:lnTo>
                    <a:pt x="858" y="466"/>
                  </a:lnTo>
                  <a:cubicBezTo>
                    <a:pt x="975" y="216"/>
                    <a:pt x="776" y="1"/>
                    <a:pt x="5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98"/>
            <p:cNvSpPr/>
            <p:nvPr/>
          </p:nvSpPr>
          <p:spPr>
            <a:xfrm>
              <a:off x="7264840" y="1828845"/>
              <a:ext cx="36682" cy="29624"/>
            </a:xfrm>
            <a:custGeom>
              <a:avLst/>
              <a:gdLst/>
              <a:ahLst/>
              <a:cxnLst/>
              <a:rect l="l" t="t" r="r" b="b"/>
              <a:pathLst>
                <a:path w="1126" h="908" extrusionOk="0">
                  <a:moveTo>
                    <a:pt x="679" y="0"/>
                  </a:moveTo>
                  <a:cubicBezTo>
                    <a:pt x="637" y="0"/>
                    <a:pt x="594" y="8"/>
                    <a:pt x="548" y="27"/>
                  </a:cubicBezTo>
                  <a:lnTo>
                    <a:pt x="1" y="336"/>
                  </a:lnTo>
                  <a:cubicBezTo>
                    <a:pt x="120" y="503"/>
                    <a:pt x="191" y="693"/>
                    <a:pt x="263" y="908"/>
                  </a:cubicBezTo>
                  <a:lnTo>
                    <a:pt x="834" y="574"/>
                  </a:lnTo>
                  <a:cubicBezTo>
                    <a:pt x="1125" y="387"/>
                    <a:pt x="96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98"/>
            <p:cNvSpPr/>
            <p:nvPr/>
          </p:nvSpPr>
          <p:spPr>
            <a:xfrm>
              <a:off x="7059699" y="1951613"/>
              <a:ext cx="35281" cy="20358"/>
            </a:xfrm>
            <a:custGeom>
              <a:avLst/>
              <a:gdLst/>
              <a:ahLst/>
              <a:cxnLst/>
              <a:rect l="l" t="t" r="r" b="b"/>
              <a:pathLst>
                <a:path w="1083" h="624" extrusionOk="0">
                  <a:moveTo>
                    <a:pt x="397" y="0"/>
                  </a:moveTo>
                  <a:cubicBezTo>
                    <a:pt x="1" y="0"/>
                    <a:pt x="1" y="624"/>
                    <a:pt x="397" y="624"/>
                  </a:cubicBezTo>
                  <a:cubicBezTo>
                    <a:pt x="411" y="624"/>
                    <a:pt x="425" y="623"/>
                    <a:pt x="439" y="622"/>
                  </a:cubicBezTo>
                  <a:lnTo>
                    <a:pt x="1058" y="622"/>
                  </a:lnTo>
                  <a:lnTo>
                    <a:pt x="1082" y="2"/>
                  </a:lnTo>
                  <a:lnTo>
                    <a:pt x="439" y="2"/>
                  </a:lnTo>
                  <a:cubicBezTo>
                    <a:pt x="425" y="1"/>
                    <a:pt x="411"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98"/>
            <p:cNvSpPr/>
            <p:nvPr/>
          </p:nvSpPr>
          <p:spPr>
            <a:xfrm>
              <a:off x="7116743" y="2044137"/>
              <a:ext cx="29417" cy="29982"/>
            </a:xfrm>
            <a:custGeom>
              <a:avLst/>
              <a:gdLst/>
              <a:ahLst/>
              <a:cxnLst/>
              <a:rect l="l" t="t" r="r" b="b"/>
              <a:pathLst>
                <a:path w="903" h="919" extrusionOk="0">
                  <a:moveTo>
                    <a:pt x="379" y="0"/>
                  </a:moveTo>
                  <a:lnTo>
                    <a:pt x="117" y="453"/>
                  </a:lnTo>
                  <a:cubicBezTo>
                    <a:pt x="0" y="703"/>
                    <a:pt x="199" y="918"/>
                    <a:pt x="411" y="918"/>
                  </a:cubicBezTo>
                  <a:cubicBezTo>
                    <a:pt x="501" y="918"/>
                    <a:pt x="594" y="879"/>
                    <a:pt x="665" y="786"/>
                  </a:cubicBezTo>
                  <a:lnTo>
                    <a:pt x="903" y="334"/>
                  </a:lnTo>
                  <a:cubicBezTo>
                    <a:pt x="712" y="238"/>
                    <a:pt x="546" y="119"/>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98"/>
            <p:cNvSpPr/>
            <p:nvPr/>
          </p:nvSpPr>
          <p:spPr>
            <a:xfrm>
              <a:off x="7071623" y="2002964"/>
              <a:ext cx="36552" cy="29069"/>
            </a:xfrm>
            <a:custGeom>
              <a:avLst/>
              <a:gdLst/>
              <a:ahLst/>
              <a:cxnLst/>
              <a:rect l="l" t="t" r="r" b="b"/>
              <a:pathLst>
                <a:path w="1122" h="891" extrusionOk="0">
                  <a:moveTo>
                    <a:pt x="859" y="0"/>
                  </a:moveTo>
                  <a:lnTo>
                    <a:pt x="288" y="310"/>
                  </a:lnTo>
                  <a:cubicBezTo>
                    <a:pt x="0" y="494"/>
                    <a:pt x="155" y="891"/>
                    <a:pt x="432" y="891"/>
                  </a:cubicBezTo>
                  <a:cubicBezTo>
                    <a:pt x="476" y="891"/>
                    <a:pt x="524" y="881"/>
                    <a:pt x="573" y="858"/>
                  </a:cubicBezTo>
                  <a:lnTo>
                    <a:pt x="1121" y="572"/>
                  </a:lnTo>
                  <a:cubicBezTo>
                    <a:pt x="1002" y="381"/>
                    <a:pt x="931" y="191"/>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98"/>
            <p:cNvSpPr/>
            <p:nvPr/>
          </p:nvSpPr>
          <p:spPr>
            <a:xfrm>
              <a:off x="7059504" y="1888679"/>
              <a:ext cx="34695" cy="21108"/>
            </a:xfrm>
            <a:custGeom>
              <a:avLst/>
              <a:gdLst/>
              <a:ahLst/>
              <a:cxnLst/>
              <a:rect l="l" t="t" r="r" b="b"/>
              <a:pathLst>
                <a:path w="1065" h="647" extrusionOk="0">
                  <a:moveTo>
                    <a:pt x="403" y="0"/>
                  </a:moveTo>
                  <a:cubicBezTo>
                    <a:pt x="0" y="0"/>
                    <a:pt x="7" y="646"/>
                    <a:pt x="423" y="646"/>
                  </a:cubicBezTo>
                  <a:cubicBezTo>
                    <a:pt x="431" y="646"/>
                    <a:pt x="438" y="646"/>
                    <a:pt x="445" y="645"/>
                  </a:cubicBezTo>
                  <a:lnTo>
                    <a:pt x="1064" y="645"/>
                  </a:lnTo>
                  <a:lnTo>
                    <a:pt x="1064" y="2"/>
                  </a:lnTo>
                  <a:lnTo>
                    <a:pt x="445" y="2"/>
                  </a:lnTo>
                  <a:cubicBezTo>
                    <a:pt x="431" y="1"/>
                    <a:pt x="417" y="0"/>
                    <a:pt x="4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98"/>
            <p:cNvSpPr/>
            <p:nvPr/>
          </p:nvSpPr>
          <p:spPr>
            <a:xfrm>
              <a:off x="7114397" y="1783431"/>
              <a:ext cx="31763" cy="33865"/>
            </a:xfrm>
            <a:custGeom>
              <a:avLst/>
              <a:gdLst/>
              <a:ahLst/>
              <a:cxnLst/>
              <a:rect l="l" t="t" r="r" b="b"/>
              <a:pathLst>
                <a:path w="975" h="1038" extrusionOk="0">
                  <a:moveTo>
                    <a:pt x="411" y="1"/>
                  </a:moveTo>
                  <a:cubicBezTo>
                    <a:pt x="200" y="1"/>
                    <a:pt x="1" y="216"/>
                    <a:pt x="118" y="466"/>
                  </a:cubicBezTo>
                  <a:lnTo>
                    <a:pt x="451" y="1038"/>
                  </a:lnTo>
                  <a:cubicBezTo>
                    <a:pt x="618" y="895"/>
                    <a:pt x="784" y="776"/>
                    <a:pt x="975" y="680"/>
                  </a:cubicBezTo>
                  <a:lnTo>
                    <a:pt x="665" y="133"/>
                  </a:lnTo>
                  <a:cubicBezTo>
                    <a:pt x="594" y="40"/>
                    <a:pt x="501" y="1"/>
                    <a:pt x="4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98"/>
            <p:cNvSpPr/>
            <p:nvPr/>
          </p:nvSpPr>
          <p:spPr>
            <a:xfrm>
              <a:off x="7074001" y="1828845"/>
              <a:ext cx="34923" cy="29624"/>
            </a:xfrm>
            <a:custGeom>
              <a:avLst/>
              <a:gdLst/>
              <a:ahLst/>
              <a:cxnLst/>
              <a:rect l="l" t="t" r="r" b="b"/>
              <a:pathLst>
                <a:path w="1072" h="908" extrusionOk="0">
                  <a:moveTo>
                    <a:pt x="344" y="1"/>
                  </a:moveTo>
                  <a:cubicBezTo>
                    <a:pt x="237" y="1"/>
                    <a:pt x="142" y="53"/>
                    <a:pt x="96" y="146"/>
                  </a:cubicBezTo>
                  <a:cubicBezTo>
                    <a:pt x="0" y="312"/>
                    <a:pt x="48" y="503"/>
                    <a:pt x="215" y="574"/>
                  </a:cubicBezTo>
                  <a:lnTo>
                    <a:pt x="786" y="908"/>
                  </a:lnTo>
                  <a:cubicBezTo>
                    <a:pt x="858" y="717"/>
                    <a:pt x="953" y="527"/>
                    <a:pt x="1072" y="336"/>
                  </a:cubicBezTo>
                  <a:lnTo>
                    <a:pt x="524" y="50"/>
                  </a:lnTo>
                  <a:cubicBezTo>
                    <a:pt x="465" y="17"/>
                    <a:pt x="403" y="1"/>
                    <a:pt x="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98"/>
            <p:cNvSpPr/>
            <p:nvPr/>
          </p:nvSpPr>
          <p:spPr>
            <a:xfrm>
              <a:off x="7115114" y="1817263"/>
              <a:ext cx="142787" cy="226907"/>
            </a:xfrm>
            <a:custGeom>
              <a:avLst/>
              <a:gdLst/>
              <a:ahLst/>
              <a:cxnLst/>
              <a:rect l="l" t="t" r="r" b="b"/>
              <a:pathLst>
                <a:path w="4383" h="6955" extrusionOk="0">
                  <a:moveTo>
                    <a:pt x="1790" y="1143"/>
                  </a:moveTo>
                  <a:cubicBezTo>
                    <a:pt x="2320" y="1143"/>
                    <a:pt x="2589" y="1817"/>
                    <a:pt x="2191" y="2215"/>
                  </a:cubicBezTo>
                  <a:cubicBezTo>
                    <a:pt x="2071" y="2336"/>
                    <a:pt x="1920" y="2390"/>
                    <a:pt x="1769" y="2390"/>
                  </a:cubicBezTo>
                  <a:cubicBezTo>
                    <a:pt x="1443" y="2390"/>
                    <a:pt x="1120" y="2137"/>
                    <a:pt x="1120" y="1763"/>
                  </a:cubicBezTo>
                  <a:cubicBezTo>
                    <a:pt x="1120" y="1406"/>
                    <a:pt x="1405" y="1144"/>
                    <a:pt x="1763" y="1144"/>
                  </a:cubicBezTo>
                  <a:cubicBezTo>
                    <a:pt x="1772" y="1143"/>
                    <a:pt x="1781" y="1143"/>
                    <a:pt x="1790" y="1143"/>
                  </a:cubicBezTo>
                  <a:close/>
                  <a:moveTo>
                    <a:pt x="3477" y="2858"/>
                  </a:moveTo>
                  <a:cubicBezTo>
                    <a:pt x="3739" y="2858"/>
                    <a:pt x="3882" y="3192"/>
                    <a:pt x="3692" y="3406"/>
                  </a:cubicBezTo>
                  <a:cubicBezTo>
                    <a:pt x="3624" y="3466"/>
                    <a:pt x="3545" y="3493"/>
                    <a:pt x="3469" y="3493"/>
                  </a:cubicBezTo>
                  <a:cubicBezTo>
                    <a:pt x="3301" y="3493"/>
                    <a:pt x="3144" y="3364"/>
                    <a:pt x="3144" y="3168"/>
                  </a:cubicBezTo>
                  <a:cubicBezTo>
                    <a:pt x="3144" y="3001"/>
                    <a:pt x="3287" y="2858"/>
                    <a:pt x="3477" y="2858"/>
                  </a:cubicBezTo>
                  <a:close/>
                  <a:moveTo>
                    <a:pt x="921" y="3499"/>
                  </a:moveTo>
                  <a:cubicBezTo>
                    <a:pt x="932" y="3499"/>
                    <a:pt x="942" y="3500"/>
                    <a:pt x="953" y="3501"/>
                  </a:cubicBezTo>
                  <a:cubicBezTo>
                    <a:pt x="1239" y="3501"/>
                    <a:pt x="1382" y="3835"/>
                    <a:pt x="1191" y="4025"/>
                  </a:cubicBezTo>
                  <a:cubicBezTo>
                    <a:pt x="1120" y="4097"/>
                    <a:pt x="1035" y="4128"/>
                    <a:pt x="954" y="4128"/>
                  </a:cubicBezTo>
                  <a:cubicBezTo>
                    <a:pt x="792" y="4128"/>
                    <a:pt x="643" y="4001"/>
                    <a:pt x="643" y="3811"/>
                  </a:cubicBezTo>
                  <a:cubicBezTo>
                    <a:pt x="643" y="3655"/>
                    <a:pt x="768" y="3499"/>
                    <a:pt x="921" y="3499"/>
                  </a:cubicBezTo>
                  <a:close/>
                  <a:moveTo>
                    <a:pt x="2739" y="4430"/>
                  </a:moveTo>
                  <a:cubicBezTo>
                    <a:pt x="3073" y="4430"/>
                    <a:pt x="3358" y="4716"/>
                    <a:pt x="3358" y="5049"/>
                  </a:cubicBezTo>
                  <a:cubicBezTo>
                    <a:pt x="3358" y="5436"/>
                    <a:pt x="3053" y="5691"/>
                    <a:pt x="2731" y="5691"/>
                  </a:cubicBezTo>
                  <a:cubicBezTo>
                    <a:pt x="2576" y="5691"/>
                    <a:pt x="2418" y="5633"/>
                    <a:pt x="2287" y="5502"/>
                  </a:cubicBezTo>
                  <a:cubicBezTo>
                    <a:pt x="1882" y="5097"/>
                    <a:pt x="2168" y="4430"/>
                    <a:pt x="2739" y="4430"/>
                  </a:cubicBezTo>
                  <a:close/>
                  <a:moveTo>
                    <a:pt x="2191" y="1"/>
                  </a:moveTo>
                  <a:cubicBezTo>
                    <a:pt x="977" y="1"/>
                    <a:pt x="0" y="977"/>
                    <a:pt x="0" y="2191"/>
                  </a:cubicBezTo>
                  <a:lnTo>
                    <a:pt x="0" y="4740"/>
                  </a:lnTo>
                  <a:cubicBezTo>
                    <a:pt x="0" y="5954"/>
                    <a:pt x="977" y="6931"/>
                    <a:pt x="2191" y="6954"/>
                  </a:cubicBezTo>
                  <a:cubicBezTo>
                    <a:pt x="3406" y="6931"/>
                    <a:pt x="4382" y="5954"/>
                    <a:pt x="4382" y="4740"/>
                  </a:cubicBezTo>
                  <a:lnTo>
                    <a:pt x="4382" y="2191"/>
                  </a:lnTo>
                  <a:cubicBezTo>
                    <a:pt x="4382" y="977"/>
                    <a:pt x="3406"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9" name="Google Shape;12279;p98"/>
          <p:cNvGrpSpPr/>
          <p:nvPr/>
        </p:nvGrpSpPr>
        <p:grpSpPr>
          <a:xfrm>
            <a:off x="7776795" y="1766009"/>
            <a:ext cx="371742" cy="349120"/>
            <a:chOff x="7776795" y="1766009"/>
            <a:chExt cx="371742" cy="349120"/>
          </a:xfrm>
        </p:grpSpPr>
        <p:sp>
          <p:nvSpPr>
            <p:cNvPr id="12280" name="Google Shape;12280;p98"/>
            <p:cNvSpPr/>
            <p:nvPr/>
          </p:nvSpPr>
          <p:spPr>
            <a:xfrm>
              <a:off x="7897918" y="1889527"/>
              <a:ext cx="119494" cy="102475"/>
            </a:xfrm>
            <a:custGeom>
              <a:avLst/>
              <a:gdLst/>
              <a:ahLst/>
              <a:cxnLst/>
              <a:rect l="l" t="t" r="r" b="b"/>
              <a:pathLst>
                <a:path w="3668" h="3141" extrusionOk="0">
                  <a:moveTo>
                    <a:pt x="2096" y="0"/>
                  </a:moveTo>
                  <a:cubicBezTo>
                    <a:pt x="691" y="0"/>
                    <a:pt x="0" y="1691"/>
                    <a:pt x="977" y="2667"/>
                  </a:cubicBezTo>
                  <a:cubicBezTo>
                    <a:pt x="1303" y="2994"/>
                    <a:pt x="1704" y="3140"/>
                    <a:pt x="2095" y="3140"/>
                  </a:cubicBezTo>
                  <a:cubicBezTo>
                    <a:pt x="2901" y="3140"/>
                    <a:pt x="3668" y="2518"/>
                    <a:pt x="3668" y="1572"/>
                  </a:cubicBezTo>
                  <a:cubicBezTo>
                    <a:pt x="3668" y="715"/>
                    <a:pt x="29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98"/>
            <p:cNvSpPr/>
            <p:nvPr/>
          </p:nvSpPr>
          <p:spPr>
            <a:xfrm>
              <a:off x="7776795" y="1766009"/>
              <a:ext cx="371742" cy="349120"/>
            </a:xfrm>
            <a:custGeom>
              <a:avLst/>
              <a:gdLst/>
              <a:ahLst/>
              <a:cxnLst/>
              <a:rect l="l" t="t" r="r" b="b"/>
              <a:pathLst>
                <a:path w="11411" h="10701" extrusionOk="0">
                  <a:moveTo>
                    <a:pt x="4123" y="2405"/>
                  </a:moveTo>
                  <a:cubicBezTo>
                    <a:pt x="4409" y="2453"/>
                    <a:pt x="4695" y="2524"/>
                    <a:pt x="4980" y="2596"/>
                  </a:cubicBezTo>
                  <a:cubicBezTo>
                    <a:pt x="4576" y="2786"/>
                    <a:pt x="4218" y="3000"/>
                    <a:pt x="3861" y="3239"/>
                  </a:cubicBezTo>
                  <a:cubicBezTo>
                    <a:pt x="3933" y="2953"/>
                    <a:pt x="4004" y="2667"/>
                    <a:pt x="4123" y="2405"/>
                  </a:cubicBezTo>
                  <a:close/>
                  <a:moveTo>
                    <a:pt x="8290" y="2332"/>
                  </a:moveTo>
                  <a:cubicBezTo>
                    <a:pt x="9976" y="2332"/>
                    <a:pt x="10504" y="3337"/>
                    <a:pt x="9586" y="4818"/>
                  </a:cubicBezTo>
                  <a:lnTo>
                    <a:pt x="9586" y="4818"/>
                  </a:lnTo>
                  <a:cubicBezTo>
                    <a:pt x="9257" y="4443"/>
                    <a:pt x="8905" y="4092"/>
                    <a:pt x="8529" y="3786"/>
                  </a:cubicBezTo>
                  <a:cubicBezTo>
                    <a:pt x="8457" y="3310"/>
                    <a:pt x="8338" y="2810"/>
                    <a:pt x="8172" y="2334"/>
                  </a:cubicBezTo>
                  <a:cubicBezTo>
                    <a:pt x="8211" y="2333"/>
                    <a:pt x="8251" y="2332"/>
                    <a:pt x="8290" y="2332"/>
                  </a:cubicBezTo>
                  <a:close/>
                  <a:moveTo>
                    <a:pt x="3336" y="2332"/>
                  </a:moveTo>
                  <a:cubicBezTo>
                    <a:pt x="3375" y="2332"/>
                    <a:pt x="3415" y="2333"/>
                    <a:pt x="3456" y="2334"/>
                  </a:cubicBezTo>
                  <a:cubicBezTo>
                    <a:pt x="3290" y="2810"/>
                    <a:pt x="3171" y="3310"/>
                    <a:pt x="3099" y="3786"/>
                  </a:cubicBezTo>
                  <a:cubicBezTo>
                    <a:pt x="2718" y="4096"/>
                    <a:pt x="2361" y="4453"/>
                    <a:pt x="2027" y="4834"/>
                  </a:cubicBezTo>
                  <a:cubicBezTo>
                    <a:pt x="1097" y="3322"/>
                    <a:pt x="1644" y="2332"/>
                    <a:pt x="3336" y="2332"/>
                  </a:cubicBezTo>
                  <a:close/>
                  <a:moveTo>
                    <a:pt x="8624" y="4715"/>
                  </a:moveTo>
                  <a:lnTo>
                    <a:pt x="8624" y="4715"/>
                  </a:lnTo>
                  <a:cubicBezTo>
                    <a:pt x="8838" y="4906"/>
                    <a:pt x="9029" y="5120"/>
                    <a:pt x="9219" y="5358"/>
                  </a:cubicBezTo>
                  <a:cubicBezTo>
                    <a:pt x="9029" y="5572"/>
                    <a:pt x="8838" y="5787"/>
                    <a:pt x="8624" y="6001"/>
                  </a:cubicBezTo>
                  <a:cubicBezTo>
                    <a:pt x="8648" y="5572"/>
                    <a:pt x="8648" y="5144"/>
                    <a:pt x="8624" y="4715"/>
                  </a:cubicBezTo>
                  <a:close/>
                  <a:moveTo>
                    <a:pt x="3861" y="7454"/>
                  </a:moveTo>
                  <a:cubicBezTo>
                    <a:pt x="4218" y="7692"/>
                    <a:pt x="4576" y="7906"/>
                    <a:pt x="4957" y="8097"/>
                  </a:cubicBezTo>
                  <a:cubicBezTo>
                    <a:pt x="4671" y="8192"/>
                    <a:pt x="4385" y="8240"/>
                    <a:pt x="4099" y="8287"/>
                  </a:cubicBezTo>
                  <a:cubicBezTo>
                    <a:pt x="4004" y="8025"/>
                    <a:pt x="3909" y="7739"/>
                    <a:pt x="3837" y="7478"/>
                  </a:cubicBezTo>
                  <a:lnTo>
                    <a:pt x="3861" y="7454"/>
                  </a:lnTo>
                  <a:close/>
                  <a:moveTo>
                    <a:pt x="7529" y="2405"/>
                  </a:moveTo>
                  <a:cubicBezTo>
                    <a:pt x="7981" y="3739"/>
                    <a:pt x="8124" y="5168"/>
                    <a:pt x="7933" y="6573"/>
                  </a:cubicBezTo>
                  <a:lnTo>
                    <a:pt x="7957" y="6573"/>
                  </a:lnTo>
                  <a:cubicBezTo>
                    <a:pt x="7529" y="6906"/>
                    <a:pt x="7076" y="7192"/>
                    <a:pt x="6600" y="7430"/>
                  </a:cubicBezTo>
                  <a:cubicBezTo>
                    <a:pt x="6886" y="7525"/>
                    <a:pt x="7171" y="7597"/>
                    <a:pt x="7481" y="7668"/>
                  </a:cubicBezTo>
                  <a:cubicBezTo>
                    <a:pt x="7576" y="7597"/>
                    <a:pt x="7695" y="7525"/>
                    <a:pt x="7767" y="7454"/>
                  </a:cubicBezTo>
                  <a:lnTo>
                    <a:pt x="7767" y="7454"/>
                  </a:lnTo>
                  <a:cubicBezTo>
                    <a:pt x="7695" y="7739"/>
                    <a:pt x="7624" y="8025"/>
                    <a:pt x="7505" y="8311"/>
                  </a:cubicBezTo>
                  <a:cubicBezTo>
                    <a:pt x="5528" y="7930"/>
                    <a:pt x="3718" y="6882"/>
                    <a:pt x="2408" y="5358"/>
                  </a:cubicBezTo>
                  <a:cubicBezTo>
                    <a:pt x="2599" y="5120"/>
                    <a:pt x="2789" y="4906"/>
                    <a:pt x="3004" y="4715"/>
                  </a:cubicBezTo>
                  <a:lnTo>
                    <a:pt x="3004" y="5072"/>
                  </a:lnTo>
                  <a:cubicBezTo>
                    <a:pt x="3194" y="5310"/>
                    <a:pt x="3409" y="5525"/>
                    <a:pt x="3623" y="5715"/>
                  </a:cubicBezTo>
                  <a:cubicBezTo>
                    <a:pt x="3599" y="5191"/>
                    <a:pt x="3647" y="4644"/>
                    <a:pt x="3718" y="4120"/>
                  </a:cubicBezTo>
                  <a:cubicBezTo>
                    <a:pt x="4361" y="3620"/>
                    <a:pt x="5076" y="3215"/>
                    <a:pt x="5814" y="2905"/>
                  </a:cubicBezTo>
                  <a:cubicBezTo>
                    <a:pt x="6314" y="3119"/>
                    <a:pt x="6767" y="3358"/>
                    <a:pt x="7219" y="3643"/>
                  </a:cubicBezTo>
                  <a:cubicBezTo>
                    <a:pt x="7171" y="3334"/>
                    <a:pt x="7076" y="3048"/>
                    <a:pt x="6981" y="2762"/>
                  </a:cubicBezTo>
                  <a:lnTo>
                    <a:pt x="6671" y="2596"/>
                  </a:lnTo>
                  <a:cubicBezTo>
                    <a:pt x="6957" y="2524"/>
                    <a:pt x="7243" y="2453"/>
                    <a:pt x="7529" y="2405"/>
                  </a:cubicBezTo>
                  <a:close/>
                  <a:moveTo>
                    <a:pt x="5814" y="8478"/>
                  </a:moveTo>
                  <a:cubicBezTo>
                    <a:pt x="6266" y="8644"/>
                    <a:pt x="6767" y="8787"/>
                    <a:pt x="7243" y="8883"/>
                  </a:cubicBezTo>
                  <a:cubicBezTo>
                    <a:pt x="6843" y="9632"/>
                    <a:pt x="6319" y="10073"/>
                    <a:pt x="5781" y="10073"/>
                  </a:cubicBezTo>
                  <a:cubicBezTo>
                    <a:pt x="5292" y="10073"/>
                    <a:pt x="4792" y="9710"/>
                    <a:pt x="4361" y="8883"/>
                  </a:cubicBezTo>
                  <a:lnTo>
                    <a:pt x="4385" y="8883"/>
                  </a:lnTo>
                  <a:cubicBezTo>
                    <a:pt x="4861" y="8787"/>
                    <a:pt x="5338" y="8644"/>
                    <a:pt x="5814" y="8478"/>
                  </a:cubicBezTo>
                  <a:close/>
                  <a:moveTo>
                    <a:pt x="5791" y="1"/>
                  </a:moveTo>
                  <a:cubicBezTo>
                    <a:pt x="5037" y="1"/>
                    <a:pt x="4275" y="559"/>
                    <a:pt x="3718" y="1738"/>
                  </a:cubicBezTo>
                  <a:cubicBezTo>
                    <a:pt x="3576" y="1727"/>
                    <a:pt x="3439" y="1721"/>
                    <a:pt x="3307" y="1721"/>
                  </a:cubicBezTo>
                  <a:cubicBezTo>
                    <a:pt x="389" y="1721"/>
                    <a:pt x="1" y="4423"/>
                    <a:pt x="3099" y="6906"/>
                  </a:cubicBezTo>
                  <a:cubicBezTo>
                    <a:pt x="3171" y="7406"/>
                    <a:pt x="3266" y="7882"/>
                    <a:pt x="3432" y="8359"/>
                  </a:cubicBezTo>
                  <a:cubicBezTo>
                    <a:pt x="3364" y="8362"/>
                    <a:pt x="3297" y="8364"/>
                    <a:pt x="3232" y="8364"/>
                  </a:cubicBezTo>
                  <a:cubicBezTo>
                    <a:pt x="1952" y="8364"/>
                    <a:pt x="1242" y="7701"/>
                    <a:pt x="1718" y="6477"/>
                  </a:cubicBezTo>
                  <a:cubicBezTo>
                    <a:pt x="1551" y="6311"/>
                    <a:pt x="1384" y="6096"/>
                    <a:pt x="1265" y="5953"/>
                  </a:cubicBezTo>
                  <a:lnTo>
                    <a:pt x="1265" y="5953"/>
                  </a:lnTo>
                  <a:cubicBezTo>
                    <a:pt x="416" y="7673"/>
                    <a:pt x="1307" y="8995"/>
                    <a:pt x="3288" y="8995"/>
                  </a:cubicBezTo>
                  <a:cubicBezTo>
                    <a:pt x="3419" y="8995"/>
                    <a:pt x="3554" y="8990"/>
                    <a:pt x="3694" y="8978"/>
                  </a:cubicBezTo>
                  <a:cubicBezTo>
                    <a:pt x="4243" y="10123"/>
                    <a:pt x="5025" y="10701"/>
                    <a:pt x="5806" y="10701"/>
                  </a:cubicBezTo>
                  <a:cubicBezTo>
                    <a:pt x="6958" y="10701"/>
                    <a:pt x="8108" y="9446"/>
                    <a:pt x="8505" y="6906"/>
                  </a:cubicBezTo>
                  <a:cubicBezTo>
                    <a:pt x="8886" y="6596"/>
                    <a:pt x="9243" y="6239"/>
                    <a:pt x="9577" y="5882"/>
                  </a:cubicBezTo>
                  <a:lnTo>
                    <a:pt x="9577" y="5882"/>
                  </a:lnTo>
                  <a:cubicBezTo>
                    <a:pt x="10315" y="7073"/>
                    <a:pt x="10196" y="8097"/>
                    <a:pt x="8815" y="8311"/>
                  </a:cubicBezTo>
                  <a:cubicBezTo>
                    <a:pt x="8743" y="8549"/>
                    <a:pt x="8672" y="8763"/>
                    <a:pt x="8576" y="8978"/>
                  </a:cubicBezTo>
                  <a:cubicBezTo>
                    <a:pt x="10482" y="8883"/>
                    <a:pt x="11410" y="7406"/>
                    <a:pt x="9981" y="5358"/>
                  </a:cubicBezTo>
                  <a:cubicBezTo>
                    <a:pt x="11345" y="3395"/>
                    <a:pt x="10558" y="1710"/>
                    <a:pt x="8309" y="1710"/>
                  </a:cubicBezTo>
                  <a:cubicBezTo>
                    <a:pt x="7611" y="1710"/>
                    <a:pt x="6773" y="1872"/>
                    <a:pt x="5814" y="2238"/>
                  </a:cubicBezTo>
                  <a:cubicBezTo>
                    <a:pt x="5338" y="2048"/>
                    <a:pt x="4861" y="1905"/>
                    <a:pt x="4385" y="1810"/>
                  </a:cubicBezTo>
                  <a:cubicBezTo>
                    <a:pt x="4773" y="1077"/>
                    <a:pt x="5274" y="621"/>
                    <a:pt x="5804" y="621"/>
                  </a:cubicBezTo>
                  <a:cubicBezTo>
                    <a:pt x="6152" y="621"/>
                    <a:pt x="6512" y="818"/>
                    <a:pt x="6862" y="1262"/>
                  </a:cubicBezTo>
                  <a:cubicBezTo>
                    <a:pt x="7100" y="1191"/>
                    <a:pt x="7314" y="1167"/>
                    <a:pt x="7552" y="1143"/>
                  </a:cubicBezTo>
                  <a:cubicBezTo>
                    <a:pt x="7053" y="394"/>
                    <a:pt x="6424" y="1"/>
                    <a:pt x="5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82" name="Google Shape;12282;p98"/>
          <p:cNvSpPr/>
          <p:nvPr/>
        </p:nvSpPr>
        <p:spPr>
          <a:xfrm>
            <a:off x="7853678" y="2325397"/>
            <a:ext cx="225045" cy="81595"/>
          </a:xfrm>
          <a:custGeom>
            <a:avLst/>
            <a:gdLst/>
            <a:ahLst/>
            <a:cxnLst/>
            <a:rect l="l" t="t" r="r" b="b"/>
            <a:pathLst>
              <a:path w="6908" h="2501" extrusionOk="0">
                <a:moveTo>
                  <a:pt x="310" y="0"/>
                </a:moveTo>
                <a:cubicBezTo>
                  <a:pt x="144" y="0"/>
                  <a:pt x="1" y="143"/>
                  <a:pt x="1" y="310"/>
                </a:cubicBezTo>
                <a:lnTo>
                  <a:pt x="1" y="2191"/>
                </a:lnTo>
                <a:cubicBezTo>
                  <a:pt x="1" y="2358"/>
                  <a:pt x="144" y="2501"/>
                  <a:pt x="310" y="2501"/>
                </a:cubicBezTo>
                <a:lnTo>
                  <a:pt x="6597" y="2501"/>
                </a:lnTo>
                <a:cubicBezTo>
                  <a:pt x="6764" y="2501"/>
                  <a:pt x="6907" y="2358"/>
                  <a:pt x="6907" y="2191"/>
                </a:cubicBezTo>
                <a:lnTo>
                  <a:pt x="6907" y="310"/>
                </a:lnTo>
                <a:cubicBezTo>
                  <a:pt x="6883" y="143"/>
                  <a:pt x="6764" y="0"/>
                  <a:pt x="6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98"/>
          <p:cNvSpPr/>
          <p:nvPr/>
        </p:nvSpPr>
        <p:spPr>
          <a:xfrm>
            <a:off x="7833513" y="2427155"/>
            <a:ext cx="265376" cy="247102"/>
          </a:xfrm>
          <a:custGeom>
            <a:avLst/>
            <a:gdLst/>
            <a:ahLst/>
            <a:cxnLst/>
            <a:rect l="l" t="t" r="r" b="b"/>
            <a:pathLst>
              <a:path w="8146" h="7574" extrusionOk="0">
                <a:moveTo>
                  <a:pt x="4049" y="1192"/>
                </a:moveTo>
                <a:cubicBezTo>
                  <a:pt x="5311" y="1192"/>
                  <a:pt x="6311" y="2216"/>
                  <a:pt x="6264" y="3454"/>
                </a:cubicBezTo>
                <a:lnTo>
                  <a:pt x="6264" y="4073"/>
                </a:lnTo>
                <a:cubicBezTo>
                  <a:pt x="6264" y="4478"/>
                  <a:pt x="6002" y="4835"/>
                  <a:pt x="5645" y="4978"/>
                </a:cubicBezTo>
                <a:lnTo>
                  <a:pt x="5645" y="5335"/>
                </a:lnTo>
                <a:cubicBezTo>
                  <a:pt x="5645" y="5859"/>
                  <a:pt x="5216" y="6288"/>
                  <a:pt x="4692" y="6288"/>
                </a:cubicBezTo>
                <a:lnTo>
                  <a:pt x="3454" y="6288"/>
                </a:lnTo>
                <a:cubicBezTo>
                  <a:pt x="2930" y="6288"/>
                  <a:pt x="2501" y="5859"/>
                  <a:pt x="2501" y="5335"/>
                </a:cubicBezTo>
                <a:lnTo>
                  <a:pt x="2501" y="4978"/>
                </a:lnTo>
                <a:cubicBezTo>
                  <a:pt x="2120" y="4835"/>
                  <a:pt x="1882" y="4478"/>
                  <a:pt x="1882" y="4073"/>
                </a:cubicBezTo>
                <a:lnTo>
                  <a:pt x="1882" y="3478"/>
                </a:lnTo>
                <a:cubicBezTo>
                  <a:pt x="1811" y="2239"/>
                  <a:pt x="2811" y="1192"/>
                  <a:pt x="4049" y="1192"/>
                </a:cubicBezTo>
                <a:close/>
                <a:moveTo>
                  <a:pt x="1144" y="1"/>
                </a:moveTo>
                <a:cubicBezTo>
                  <a:pt x="501" y="1"/>
                  <a:pt x="1" y="525"/>
                  <a:pt x="1" y="1144"/>
                </a:cubicBezTo>
                <a:lnTo>
                  <a:pt x="1" y="6431"/>
                </a:lnTo>
                <a:cubicBezTo>
                  <a:pt x="1" y="7050"/>
                  <a:pt x="501" y="7574"/>
                  <a:pt x="1144" y="7574"/>
                </a:cubicBezTo>
                <a:lnTo>
                  <a:pt x="7002" y="7574"/>
                </a:lnTo>
                <a:cubicBezTo>
                  <a:pt x="7621" y="7574"/>
                  <a:pt x="8145" y="7050"/>
                  <a:pt x="8145" y="6431"/>
                </a:cubicBezTo>
                <a:lnTo>
                  <a:pt x="8145" y="1168"/>
                </a:lnTo>
                <a:cubicBezTo>
                  <a:pt x="8145" y="525"/>
                  <a:pt x="7621" y="1"/>
                  <a:pt x="70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98"/>
          <p:cNvSpPr/>
          <p:nvPr/>
        </p:nvSpPr>
        <p:spPr>
          <a:xfrm>
            <a:off x="7912643" y="2486956"/>
            <a:ext cx="104737" cy="123616"/>
          </a:xfrm>
          <a:custGeom>
            <a:avLst/>
            <a:gdLst/>
            <a:ahLst/>
            <a:cxnLst/>
            <a:rect l="l" t="t" r="r" b="b"/>
            <a:pathLst>
              <a:path w="3215" h="3789" extrusionOk="0">
                <a:moveTo>
                  <a:pt x="986" y="1320"/>
                </a:moveTo>
                <a:cubicBezTo>
                  <a:pt x="1154" y="1320"/>
                  <a:pt x="1311" y="1449"/>
                  <a:pt x="1311" y="1645"/>
                </a:cubicBezTo>
                <a:cubicBezTo>
                  <a:pt x="1311" y="1788"/>
                  <a:pt x="1168" y="1930"/>
                  <a:pt x="1025" y="1930"/>
                </a:cubicBezTo>
                <a:lnTo>
                  <a:pt x="1025" y="1954"/>
                </a:lnTo>
                <a:cubicBezTo>
                  <a:pt x="739" y="1954"/>
                  <a:pt x="572" y="1621"/>
                  <a:pt x="763" y="1407"/>
                </a:cubicBezTo>
                <a:cubicBezTo>
                  <a:pt x="830" y="1347"/>
                  <a:pt x="909" y="1320"/>
                  <a:pt x="986" y="1320"/>
                </a:cubicBezTo>
                <a:close/>
                <a:moveTo>
                  <a:pt x="2256" y="1320"/>
                </a:moveTo>
                <a:cubicBezTo>
                  <a:pt x="2416" y="1320"/>
                  <a:pt x="2573" y="1449"/>
                  <a:pt x="2573" y="1645"/>
                </a:cubicBezTo>
                <a:cubicBezTo>
                  <a:pt x="2595" y="1799"/>
                  <a:pt x="2453" y="1933"/>
                  <a:pt x="2300" y="1933"/>
                </a:cubicBezTo>
                <a:cubicBezTo>
                  <a:pt x="2288" y="1933"/>
                  <a:pt x="2275" y="1932"/>
                  <a:pt x="2263" y="1930"/>
                </a:cubicBezTo>
                <a:lnTo>
                  <a:pt x="2263" y="1954"/>
                </a:lnTo>
                <a:cubicBezTo>
                  <a:pt x="1977" y="1954"/>
                  <a:pt x="1858" y="1597"/>
                  <a:pt x="2049" y="1407"/>
                </a:cubicBezTo>
                <a:cubicBezTo>
                  <a:pt x="2109" y="1347"/>
                  <a:pt x="2182" y="1320"/>
                  <a:pt x="2256" y="1320"/>
                </a:cubicBezTo>
                <a:close/>
                <a:moveTo>
                  <a:pt x="1643" y="2566"/>
                </a:moveTo>
                <a:cubicBezTo>
                  <a:pt x="1805" y="2566"/>
                  <a:pt x="1954" y="2693"/>
                  <a:pt x="1954" y="2883"/>
                </a:cubicBezTo>
                <a:cubicBezTo>
                  <a:pt x="1954" y="3050"/>
                  <a:pt x="1811" y="3193"/>
                  <a:pt x="1644" y="3193"/>
                </a:cubicBezTo>
                <a:cubicBezTo>
                  <a:pt x="1358" y="3193"/>
                  <a:pt x="1215" y="2859"/>
                  <a:pt x="1406" y="2669"/>
                </a:cubicBezTo>
                <a:cubicBezTo>
                  <a:pt x="1477" y="2597"/>
                  <a:pt x="1562" y="2566"/>
                  <a:pt x="1643" y="2566"/>
                </a:cubicBezTo>
                <a:close/>
                <a:moveTo>
                  <a:pt x="1639" y="1"/>
                </a:moveTo>
                <a:cubicBezTo>
                  <a:pt x="1625" y="1"/>
                  <a:pt x="1611" y="1"/>
                  <a:pt x="1596" y="2"/>
                </a:cubicBezTo>
                <a:cubicBezTo>
                  <a:pt x="715" y="2"/>
                  <a:pt x="1" y="740"/>
                  <a:pt x="48" y="1645"/>
                </a:cubicBezTo>
                <a:lnTo>
                  <a:pt x="72" y="1645"/>
                </a:lnTo>
                <a:lnTo>
                  <a:pt x="72" y="2240"/>
                </a:lnTo>
                <a:cubicBezTo>
                  <a:pt x="72" y="2407"/>
                  <a:pt x="215" y="2550"/>
                  <a:pt x="382" y="2550"/>
                </a:cubicBezTo>
                <a:cubicBezTo>
                  <a:pt x="548" y="2550"/>
                  <a:pt x="691" y="2693"/>
                  <a:pt x="691" y="2859"/>
                </a:cubicBezTo>
                <a:lnTo>
                  <a:pt x="691" y="3478"/>
                </a:lnTo>
                <a:cubicBezTo>
                  <a:pt x="691" y="3645"/>
                  <a:pt x="834" y="3788"/>
                  <a:pt x="1001" y="3788"/>
                </a:cubicBezTo>
                <a:lnTo>
                  <a:pt x="2263" y="3788"/>
                </a:lnTo>
                <a:cubicBezTo>
                  <a:pt x="2430" y="3788"/>
                  <a:pt x="2573" y="3645"/>
                  <a:pt x="2573" y="3478"/>
                </a:cubicBezTo>
                <a:lnTo>
                  <a:pt x="2573" y="2859"/>
                </a:lnTo>
                <a:cubicBezTo>
                  <a:pt x="2573" y="2693"/>
                  <a:pt x="2716" y="2550"/>
                  <a:pt x="2882" y="2550"/>
                </a:cubicBezTo>
                <a:cubicBezTo>
                  <a:pt x="3049" y="2550"/>
                  <a:pt x="3168" y="2407"/>
                  <a:pt x="3168" y="2240"/>
                </a:cubicBezTo>
                <a:lnTo>
                  <a:pt x="3168" y="1621"/>
                </a:lnTo>
                <a:cubicBezTo>
                  <a:pt x="3215" y="730"/>
                  <a:pt x="2524" y="1"/>
                  <a:pt x="16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85" name="Google Shape;12285;p98"/>
          <p:cNvGrpSpPr/>
          <p:nvPr/>
        </p:nvGrpSpPr>
        <p:grpSpPr>
          <a:xfrm>
            <a:off x="7079409" y="2324614"/>
            <a:ext cx="265376" cy="349642"/>
            <a:chOff x="7079409" y="2324614"/>
            <a:chExt cx="265376" cy="349642"/>
          </a:xfrm>
        </p:grpSpPr>
        <p:sp>
          <p:nvSpPr>
            <p:cNvPr id="12286" name="Google Shape;12286;p98"/>
            <p:cNvSpPr/>
            <p:nvPr/>
          </p:nvSpPr>
          <p:spPr>
            <a:xfrm>
              <a:off x="7079409" y="2510283"/>
              <a:ext cx="61343" cy="40455"/>
            </a:xfrm>
            <a:custGeom>
              <a:avLst/>
              <a:gdLst/>
              <a:ahLst/>
              <a:cxnLst/>
              <a:rect l="l" t="t" r="r" b="b"/>
              <a:pathLst>
                <a:path w="1883" h="1240" extrusionOk="0">
                  <a:moveTo>
                    <a:pt x="1" y="1"/>
                  </a:moveTo>
                  <a:lnTo>
                    <a:pt x="1" y="1239"/>
                  </a:lnTo>
                  <a:lnTo>
                    <a:pt x="1882" y="1239"/>
                  </a:lnTo>
                  <a:lnTo>
                    <a:pt x="18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98"/>
            <p:cNvSpPr/>
            <p:nvPr/>
          </p:nvSpPr>
          <p:spPr>
            <a:xfrm>
              <a:off x="7161667" y="2570900"/>
              <a:ext cx="40364" cy="41205"/>
            </a:xfrm>
            <a:custGeom>
              <a:avLst/>
              <a:gdLst/>
              <a:ahLst/>
              <a:cxnLst/>
              <a:rect l="l" t="t" r="r" b="b"/>
              <a:pathLst>
                <a:path w="1239" h="1263" extrusionOk="0">
                  <a:moveTo>
                    <a:pt x="0" y="0"/>
                  </a:moveTo>
                  <a:lnTo>
                    <a:pt x="0" y="1263"/>
                  </a:lnTo>
                  <a:lnTo>
                    <a:pt x="1239" y="1263"/>
                  </a:lnTo>
                  <a:lnTo>
                    <a:pt x="123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98"/>
            <p:cNvSpPr/>
            <p:nvPr/>
          </p:nvSpPr>
          <p:spPr>
            <a:xfrm>
              <a:off x="7079409" y="2570900"/>
              <a:ext cx="61343" cy="41205"/>
            </a:xfrm>
            <a:custGeom>
              <a:avLst/>
              <a:gdLst/>
              <a:ahLst/>
              <a:cxnLst/>
              <a:rect l="l" t="t" r="r" b="b"/>
              <a:pathLst>
                <a:path w="1883" h="1263" extrusionOk="0">
                  <a:moveTo>
                    <a:pt x="1" y="0"/>
                  </a:moveTo>
                  <a:lnTo>
                    <a:pt x="1" y="1263"/>
                  </a:lnTo>
                  <a:lnTo>
                    <a:pt x="1882" y="1263"/>
                  </a:lnTo>
                  <a:lnTo>
                    <a:pt x="18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98"/>
            <p:cNvSpPr/>
            <p:nvPr/>
          </p:nvSpPr>
          <p:spPr>
            <a:xfrm>
              <a:off x="7283474" y="2510283"/>
              <a:ext cx="61311" cy="40455"/>
            </a:xfrm>
            <a:custGeom>
              <a:avLst/>
              <a:gdLst/>
              <a:ahLst/>
              <a:cxnLst/>
              <a:rect l="l" t="t" r="r" b="b"/>
              <a:pathLst>
                <a:path w="1882" h="1240" extrusionOk="0">
                  <a:moveTo>
                    <a:pt x="0" y="1"/>
                  </a:moveTo>
                  <a:lnTo>
                    <a:pt x="0" y="1239"/>
                  </a:lnTo>
                  <a:lnTo>
                    <a:pt x="1882" y="1239"/>
                  </a:lnTo>
                  <a:lnTo>
                    <a:pt x="18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98"/>
            <p:cNvSpPr/>
            <p:nvPr/>
          </p:nvSpPr>
          <p:spPr>
            <a:xfrm>
              <a:off x="7263276" y="2386765"/>
              <a:ext cx="20980" cy="41205"/>
            </a:xfrm>
            <a:custGeom>
              <a:avLst/>
              <a:gdLst/>
              <a:ahLst/>
              <a:cxnLst/>
              <a:rect l="l" t="t" r="r" b="b"/>
              <a:pathLst>
                <a:path w="644" h="1263" extrusionOk="0">
                  <a:moveTo>
                    <a:pt x="192" y="0"/>
                  </a:moveTo>
                  <a:cubicBezTo>
                    <a:pt x="72" y="0"/>
                    <a:pt x="1" y="96"/>
                    <a:pt x="1" y="215"/>
                  </a:cubicBezTo>
                  <a:lnTo>
                    <a:pt x="1" y="1072"/>
                  </a:lnTo>
                  <a:cubicBezTo>
                    <a:pt x="1" y="1167"/>
                    <a:pt x="72" y="1263"/>
                    <a:pt x="192" y="1263"/>
                  </a:cubicBezTo>
                  <a:lnTo>
                    <a:pt x="453" y="1263"/>
                  </a:lnTo>
                  <a:cubicBezTo>
                    <a:pt x="549" y="1263"/>
                    <a:pt x="644" y="1167"/>
                    <a:pt x="644" y="1072"/>
                  </a:cubicBezTo>
                  <a:lnTo>
                    <a:pt x="644" y="215"/>
                  </a:lnTo>
                  <a:cubicBezTo>
                    <a:pt x="644" y="96"/>
                    <a:pt x="549"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98"/>
            <p:cNvSpPr/>
            <p:nvPr/>
          </p:nvSpPr>
          <p:spPr>
            <a:xfrm>
              <a:off x="7079409" y="2324614"/>
              <a:ext cx="265376" cy="164724"/>
            </a:xfrm>
            <a:custGeom>
              <a:avLst/>
              <a:gdLst/>
              <a:ahLst/>
              <a:cxnLst/>
              <a:rect l="l" t="t" r="r" b="b"/>
              <a:pathLst>
                <a:path w="8146" h="5049" extrusionOk="0">
                  <a:moveTo>
                    <a:pt x="6097" y="1286"/>
                  </a:moveTo>
                  <a:cubicBezTo>
                    <a:pt x="6550" y="1286"/>
                    <a:pt x="6907" y="1667"/>
                    <a:pt x="6907" y="2120"/>
                  </a:cubicBezTo>
                  <a:lnTo>
                    <a:pt x="6907" y="2977"/>
                  </a:lnTo>
                  <a:cubicBezTo>
                    <a:pt x="6907" y="3430"/>
                    <a:pt x="6550" y="3787"/>
                    <a:pt x="6097" y="3811"/>
                  </a:cubicBezTo>
                  <a:lnTo>
                    <a:pt x="5836" y="3811"/>
                  </a:lnTo>
                  <a:cubicBezTo>
                    <a:pt x="5383" y="3787"/>
                    <a:pt x="5002" y="3430"/>
                    <a:pt x="5002" y="2977"/>
                  </a:cubicBezTo>
                  <a:lnTo>
                    <a:pt x="5026" y="2120"/>
                  </a:lnTo>
                  <a:cubicBezTo>
                    <a:pt x="5026" y="1667"/>
                    <a:pt x="5383" y="1286"/>
                    <a:pt x="5836" y="1286"/>
                  </a:cubicBezTo>
                  <a:close/>
                  <a:moveTo>
                    <a:pt x="930" y="0"/>
                  </a:moveTo>
                  <a:cubicBezTo>
                    <a:pt x="406" y="24"/>
                    <a:pt x="1" y="429"/>
                    <a:pt x="1" y="953"/>
                  </a:cubicBezTo>
                  <a:lnTo>
                    <a:pt x="1" y="5049"/>
                  </a:lnTo>
                  <a:lnTo>
                    <a:pt x="8146" y="5049"/>
                  </a:lnTo>
                  <a:lnTo>
                    <a:pt x="8146" y="953"/>
                  </a:lnTo>
                  <a:cubicBezTo>
                    <a:pt x="8146" y="429"/>
                    <a:pt x="7717" y="0"/>
                    <a:pt x="7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98"/>
            <p:cNvSpPr/>
            <p:nvPr/>
          </p:nvSpPr>
          <p:spPr>
            <a:xfrm>
              <a:off x="7222163" y="2570900"/>
              <a:ext cx="41145" cy="41205"/>
            </a:xfrm>
            <a:custGeom>
              <a:avLst/>
              <a:gdLst/>
              <a:ahLst/>
              <a:cxnLst/>
              <a:rect l="l" t="t" r="r" b="b"/>
              <a:pathLst>
                <a:path w="1263" h="1263" extrusionOk="0">
                  <a:moveTo>
                    <a:pt x="1" y="0"/>
                  </a:moveTo>
                  <a:lnTo>
                    <a:pt x="1" y="1263"/>
                  </a:lnTo>
                  <a:lnTo>
                    <a:pt x="1263" y="1263"/>
                  </a:lnTo>
                  <a:lnTo>
                    <a:pt x="12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98"/>
            <p:cNvSpPr/>
            <p:nvPr/>
          </p:nvSpPr>
          <p:spPr>
            <a:xfrm>
              <a:off x="7222163" y="2510283"/>
              <a:ext cx="41145" cy="40455"/>
            </a:xfrm>
            <a:custGeom>
              <a:avLst/>
              <a:gdLst/>
              <a:ahLst/>
              <a:cxnLst/>
              <a:rect l="l" t="t" r="r" b="b"/>
              <a:pathLst>
                <a:path w="1263" h="1240" extrusionOk="0">
                  <a:moveTo>
                    <a:pt x="1" y="1"/>
                  </a:moveTo>
                  <a:lnTo>
                    <a:pt x="1" y="1239"/>
                  </a:lnTo>
                  <a:lnTo>
                    <a:pt x="1263" y="1239"/>
                  </a:lnTo>
                  <a:lnTo>
                    <a:pt x="126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98"/>
            <p:cNvSpPr/>
            <p:nvPr/>
          </p:nvSpPr>
          <p:spPr>
            <a:xfrm>
              <a:off x="7079409" y="2633051"/>
              <a:ext cx="61343" cy="41205"/>
            </a:xfrm>
            <a:custGeom>
              <a:avLst/>
              <a:gdLst/>
              <a:ahLst/>
              <a:cxnLst/>
              <a:rect l="l" t="t" r="r" b="b"/>
              <a:pathLst>
                <a:path w="1883" h="1263" extrusionOk="0">
                  <a:moveTo>
                    <a:pt x="1" y="1"/>
                  </a:moveTo>
                  <a:lnTo>
                    <a:pt x="1" y="334"/>
                  </a:lnTo>
                  <a:cubicBezTo>
                    <a:pt x="1" y="834"/>
                    <a:pt x="406" y="1263"/>
                    <a:pt x="930" y="1263"/>
                  </a:cubicBezTo>
                  <a:lnTo>
                    <a:pt x="1882" y="1263"/>
                  </a:lnTo>
                  <a:lnTo>
                    <a:pt x="18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98"/>
            <p:cNvSpPr/>
            <p:nvPr/>
          </p:nvSpPr>
          <p:spPr>
            <a:xfrm>
              <a:off x="7161667" y="2510283"/>
              <a:ext cx="40364" cy="40455"/>
            </a:xfrm>
            <a:custGeom>
              <a:avLst/>
              <a:gdLst/>
              <a:ahLst/>
              <a:cxnLst/>
              <a:rect l="l" t="t" r="r" b="b"/>
              <a:pathLst>
                <a:path w="1239" h="1240" extrusionOk="0">
                  <a:moveTo>
                    <a:pt x="0" y="1"/>
                  </a:moveTo>
                  <a:lnTo>
                    <a:pt x="0" y="1239"/>
                  </a:lnTo>
                  <a:lnTo>
                    <a:pt x="1239" y="1239"/>
                  </a:lnTo>
                  <a:lnTo>
                    <a:pt x="123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98"/>
            <p:cNvSpPr/>
            <p:nvPr/>
          </p:nvSpPr>
          <p:spPr>
            <a:xfrm>
              <a:off x="7283474" y="2570900"/>
              <a:ext cx="61311" cy="103356"/>
            </a:xfrm>
            <a:custGeom>
              <a:avLst/>
              <a:gdLst/>
              <a:ahLst/>
              <a:cxnLst/>
              <a:rect l="l" t="t" r="r" b="b"/>
              <a:pathLst>
                <a:path w="1882" h="3168" extrusionOk="0">
                  <a:moveTo>
                    <a:pt x="0" y="0"/>
                  </a:moveTo>
                  <a:lnTo>
                    <a:pt x="0" y="3168"/>
                  </a:lnTo>
                  <a:lnTo>
                    <a:pt x="953" y="3168"/>
                  </a:lnTo>
                  <a:cubicBezTo>
                    <a:pt x="1453" y="3168"/>
                    <a:pt x="1882" y="2739"/>
                    <a:pt x="1882" y="2239"/>
                  </a:cubicBezTo>
                  <a:lnTo>
                    <a:pt x="18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98"/>
            <p:cNvSpPr/>
            <p:nvPr/>
          </p:nvSpPr>
          <p:spPr>
            <a:xfrm>
              <a:off x="7222163" y="2633051"/>
              <a:ext cx="41145" cy="41205"/>
            </a:xfrm>
            <a:custGeom>
              <a:avLst/>
              <a:gdLst/>
              <a:ahLst/>
              <a:cxnLst/>
              <a:rect l="l" t="t" r="r" b="b"/>
              <a:pathLst>
                <a:path w="1263" h="1263" extrusionOk="0">
                  <a:moveTo>
                    <a:pt x="1" y="1"/>
                  </a:moveTo>
                  <a:lnTo>
                    <a:pt x="1" y="1263"/>
                  </a:lnTo>
                  <a:lnTo>
                    <a:pt x="1263" y="1263"/>
                  </a:lnTo>
                  <a:lnTo>
                    <a:pt x="126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98"/>
            <p:cNvSpPr/>
            <p:nvPr/>
          </p:nvSpPr>
          <p:spPr>
            <a:xfrm>
              <a:off x="7161667" y="2633051"/>
              <a:ext cx="40364" cy="41205"/>
            </a:xfrm>
            <a:custGeom>
              <a:avLst/>
              <a:gdLst/>
              <a:ahLst/>
              <a:cxnLst/>
              <a:rect l="l" t="t" r="r" b="b"/>
              <a:pathLst>
                <a:path w="1239" h="1263" extrusionOk="0">
                  <a:moveTo>
                    <a:pt x="0" y="1"/>
                  </a:moveTo>
                  <a:lnTo>
                    <a:pt x="0" y="1263"/>
                  </a:lnTo>
                  <a:lnTo>
                    <a:pt x="1239" y="1263"/>
                  </a:lnTo>
                  <a:lnTo>
                    <a:pt x="123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9" name="Google Shape;12299;p98"/>
          <p:cNvGrpSpPr/>
          <p:nvPr/>
        </p:nvGrpSpPr>
        <p:grpSpPr>
          <a:xfrm>
            <a:off x="6281293" y="2325332"/>
            <a:ext cx="353433" cy="349120"/>
            <a:chOff x="6281293" y="2325332"/>
            <a:chExt cx="353433" cy="349120"/>
          </a:xfrm>
        </p:grpSpPr>
        <p:sp>
          <p:nvSpPr>
            <p:cNvPr id="12300" name="Google Shape;12300;p98"/>
            <p:cNvSpPr/>
            <p:nvPr/>
          </p:nvSpPr>
          <p:spPr>
            <a:xfrm>
              <a:off x="6416880" y="2509533"/>
              <a:ext cx="81476" cy="164919"/>
            </a:xfrm>
            <a:custGeom>
              <a:avLst/>
              <a:gdLst/>
              <a:ahLst/>
              <a:cxnLst/>
              <a:rect l="l" t="t" r="r" b="b"/>
              <a:pathLst>
                <a:path w="2501" h="5055" extrusionOk="0">
                  <a:moveTo>
                    <a:pt x="0" y="0"/>
                  </a:moveTo>
                  <a:lnTo>
                    <a:pt x="0" y="4739"/>
                  </a:lnTo>
                  <a:cubicBezTo>
                    <a:pt x="0" y="4926"/>
                    <a:pt x="148" y="5055"/>
                    <a:pt x="315" y="5055"/>
                  </a:cubicBezTo>
                  <a:cubicBezTo>
                    <a:pt x="360" y="5055"/>
                    <a:pt x="407" y="5045"/>
                    <a:pt x="453" y="5025"/>
                  </a:cubicBezTo>
                  <a:lnTo>
                    <a:pt x="2334" y="4072"/>
                  </a:lnTo>
                  <a:cubicBezTo>
                    <a:pt x="2429" y="4025"/>
                    <a:pt x="2501" y="3906"/>
                    <a:pt x="2501" y="3787"/>
                  </a:cubicBezTo>
                  <a:lnTo>
                    <a:pt x="250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98"/>
            <p:cNvSpPr/>
            <p:nvPr/>
          </p:nvSpPr>
          <p:spPr>
            <a:xfrm>
              <a:off x="6281293" y="2325332"/>
              <a:ext cx="353433" cy="163256"/>
            </a:xfrm>
            <a:custGeom>
              <a:avLst/>
              <a:gdLst/>
              <a:ahLst/>
              <a:cxnLst/>
              <a:rect l="l" t="t" r="r" b="b"/>
              <a:pathLst>
                <a:path w="10849" h="5004" extrusionOk="0">
                  <a:moveTo>
                    <a:pt x="371" y="1"/>
                  </a:moveTo>
                  <a:cubicBezTo>
                    <a:pt x="128" y="1"/>
                    <a:pt x="1" y="296"/>
                    <a:pt x="162" y="502"/>
                  </a:cubicBezTo>
                  <a:lnTo>
                    <a:pt x="3805" y="5003"/>
                  </a:lnTo>
                  <a:lnTo>
                    <a:pt x="7020" y="5003"/>
                  </a:lnTo>
                  <a:lnTo>
                    <a:pt x="10688" y="502"/>
                  </a:lnTo>
                  <a:cubicBezTo>
                    <a:pt x="10848" y="296"/>
                    <a:pt x="10699" y="1"/>
                    <a:pt x="10454" y="1"/>
                  </a:cubicBezTo>
                  <a:cubicBezTo>
                    <a:pt x="10445" y="1"/>
                    <a:pt x="10435" y="1"/>
                    <a:pt x="10426" y="2"/>
                  </a:cubicBezTo>
                  <a:lnTo>
                    <a:pt x="400" y="2"/>
                  </a:lnTo>
                  <a:cubicBezTo>
                    <a:pt x="390" y="1"/>
                    <a:pt x="381" y="1"/>
                    <a:pt x="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2" name="Google Shape;12302;p98"/>
          <p:cNvGrpSpPr/>
          <p:nvPr/>
        </p:nvGrpSpPr>
        <p:grpSpPr>
          <a:xfrm>
            <a:off x="5522139" y="2324810"/>
            <a:ext cx="376466" cy="350425"/>
            <a:chOff x="5522139" y="2324810"/>
            <a:chExt cx="376466" cy="350425"/>
          </a:xfrm>
        </p:grpSpPr>
        <p:sp>
          <p:nvSpPr>
            <p:cNvPr id="12303" name="Google Shape;12303;p98"/>
            <p:cNvSpPr/>
            <p:nvPr/>
          </p:nvSpPr>
          <p:spPr>
            <a:xfrm>
              <a:off x="5655023" y="2428721"/>
              <a:ext cx="119494" cy="102475"/>
            </a:xfrm>
            <a:custGeom>
              <a:avLst/>
              <a:gdLst/>
              <a:ahLst/>
              <a:cxnLst/>
              <a:rect l="l" t="t" r="r" b="b"/>
              <a:pathLst>
                <a:path w="3668" h="3141" extrusionOk="0">
                  <a:moveTo>
                    <a:pt x="2096" y="0"/>
                  </a:moveTo>
                  <a:cubicBezTo>
                    <a:pt x="691" y="0"/>
                    <a:pt x="1" y="1691"/>
                    <a:pt x="1001" y="2668"/>
                  </a:cubicBezTo>
                  <a:cubicBezTo>
                    <a:pt x="1320" y="2994"/>
                    <a:pt x="1715" y="3141"/>
                    <a:pt x="2102" y="3141"/>
                  </a:cubicBezTo>
                  <a:cubicBezTo>
                    <a:pt x="2901" y="3141"/>
                    <a:pt x="3668" y="2518"/>
                    <a:pt x="3668" y="1572"/>
                  </a:cubicBezTo>
                  <a:cubicBezTo>
                    <a:pt x="3668" y="715"/>
                    <a:pt x="2954"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98"/>
            <p:cNvSpPr/>
            <p:nvPr/>
          </p:nvSpPr>
          <p:spPr>
            <a:xfrm>
              <a:off x="5573449" y="2532827"/>
              <a:ext cx="118843" cy="121887"/>
            </a:xfrm>
            <a:custGeom>
              <a:avLst/>
              <a:gdLst/>
              <a:ahLst/>
              <a:cxnLst/>
              <a:rect l="l" t="t" r="r" b="b"/>
              <a:pathLst>
                <a:path w="3648" h="3736" extrusionOk="0">
                  <a:moveTo>
                    <a:pt x="3124" y="1"/>
                  </a:moveTo>
                  <a:lnTo>
                    <a:pt x="2219" y="1287"/>
                  </a:lnTo>
                  <a:cubicBezTo>
                    <a:pt x="2061" y="1229"/>
                    <a:pt x="1908" y="1203"/>
                    <a:pt x="1763" y="1203"/>
                  </a:cubicBezTo>
                  <a:cubicBezTo>
                    <a:pt x="643" y="1203"/>
                    <a:pt x="0" y="2763"/>
                    <a:pt x="1076" y="3501"/>
                  </a:cubicBezTo>
                  <a:cubicBezTo>
                    <a:pt x="1314" y="3665"/>
                    <a:pt x="1560" y="3736"/>
                    <a:pt x="1795" y="3736"/>
                  </a:cubicBezTo>
                  <a:cubicBezTo>
                    <a:pt x="2758" y="3736"/>
                    <a:pt x="3528" y="2544"/>
                    <a:pt x="2743" y="1644"/>
                  </a:cubicBezTo>
                  <a:lnTo>
                    <a:pt x="3648" y="358"/>
                  </a:lnTo>
                  <a:cubicBezTo>
                    <a:pt x="3457" y="263"/>
                    <a:pt x="3267" y="143"/>
                    <a:pt x="3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98"/>
            <p:cNvSpPr/>
            <p:nvPr/>
          </p:nvSpPr>
          <p:spPr>
            <a:xfrm>
              <a:off x="5763636" y="2324810"/>
              <a:ext cx="120081" cy="109392"/>
            </a:xfrm>
            <a:custGeom>
              <a:avLst/>
              <a:gdLst/>
              <a:ahLst/>
              <a:cxnLst/>
              <a:rect l="l" t="t" r="r" b="b"/>
              <a:pathLst>
                <a:path w="3686" h="3353" extrusionOk="0">
                  <a:moveTo>
                    <a:pt x="1923" y="1"/>
                  </a:moveTo>
                  <a:cubicBezTo>
                    <a:pt x="1029" y="1"/>
                    <a:pt x="244" y="1042"/>
                    <a:pt x="882" y="1971"/>
                  </a:cubicBezTo>
                  <a:lnTo>
                    <a:pt x="1" y="2947"/>
                  </a:lnTo>
                  <a:cubicBezTo>
                    <a:pt x="191" y="3066"/>
                    <a:pt x="334" y="3185"/>
                    <a:pt x="453" y="3352"/>
                  </a:cubicBezTo>
                  <a:lnTo>
                    <a:pt x="1358" y="2376"/>
                  </a:lnTo>
                  <a:cubicBezTo>
                    <a:pt x="1560" y="2479"/>
                    <a:pt x="1759" y="2524"/>
                    <a:pt x="1948" y="2524"/>
                  </a:cubicBezTo>
                  <a:cubicBezTo>
                    <a:pt x="2980" y="2524"/>
                    <a:pt x="3686" y="1153"/>
                    <a:pt x="2739" y="328"/>
                  </a:cubicBezTo>
                  <a:cubicBezTo>
                    <a:pt x="2482" y="99"/>
                    <a:pt x="2197" y="1"/>
                    <a:pt x="19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98"/>
            <p:cNvSpPr/>
            <p:nvPr/>
          </p:nvSpPr>
          <p:spPr>
            <a:xfrm>
              <a:off x="5522139" y="2387841"/>
              <a:ext cx="137575" cy="102540"/>
            </a:xfrm>
            <a:custGeom>
              <a:avLst/>
              <a:gdLst/>
              <a:ahLst/>
              <a:cxnLst/>
              <a:rect l="l" t="t" r="r" b="b"/>
              <a:pathLst>
                <a:path w="4223" h="3143" extrusionOk="0">
                  <a:moveTo>
                    <a:pt x="1773" y="1"/>
                  </a:moveTo>
                  <a:cubicBezTo>
                    <a:pt x="1116" y="1"/>
                    <a:pt x="462" y="382"/>
                    <a:pt x="269" y="1206"/>
                  </a:cubicBezTo>
                  <a:cubicBezTo>
                    <a:pt x="0" y="2358"/>
                    <a:pt x="915" y="3143"/>
                    <a:pt x="1833" y="3143"/>
                  </a:cubicBezTo>
                  <a:cubicBezTo>
                    <a:pt x="2376" y="3143"/>
                    <a:pt x="2921" y="2868"/>
                    <a:pt x="3222" y="2230"/>
                  </a:cubicBezTo>
                  <a:lnTo>
                    <a:pt x="4032" y="2420"/>
                  </a:lnTo>
                  <a:cubicBezTo>
                    <a:pt x="4056" y="2206"/>
                    <a:pt x="4127" y="1992"/>
                    <a:pt x="4222" y="1825"/>
                  </a:cubicBezTo>
                  <a:lnTo>
                    <a:pt x="3365" y="1611"/>
                  </a:lnTo>
                  <a:cubicBezTo>
                    <a:pt x="3391" y="574"/>
                    <a:pt x="2579" y="1"/>
                    <a:pt x="17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98"/>
            <p:cNvSpPr/>
            <p:nvPr/>
          </p:nvSpPr>
          <p:spPr>
            <a:xfrm>
              <a:off x="5753081" y="2528162"/>
              <a:ext cx="145524" cy="147074"/>
            </a:xfrm>
            <a:custGeom>
              <a:avLst/>
              <a:gdLst/>
              <a:ahLst/>
              <a:cxnLst/>
              <a:rect l="l" t="t" r="r" b="b"/>
              <a:pathLst>
                <a:path w="4467" h="4508" extrusionOk="0">
                  <a:moveTo>
                    <a:pt x="706" y="1"/>
                  </a:moveTo>
                  <a:cubicBezTo>
                    <a:pt x="563" y="144"/>
                    <a:pt x="396" y="286"/>
                    <a:pt x="229" y="406"/>
                  </a:cubicBezTo>
                  <a:lnTo>
                    <a:pt x="1110" y="1787"/>
                  </a:lnTo>
                  <a:cubicBezTo>
                    <a:pt x="1" y="2877"/>
                    <a:pt x="944" y="4508"/>
                    <a:pt x="2197" y="4508"/>
                  </a:cubicBezTo>
                  <a:cubicBezTo>
                    <a:pt x="2477" y="4508"/>
                    <a:pt x="2772" y="4427"/>
                    <a:pt x="3063" y="4240"/>
                  </a:cubicBezTo>
                  <a:cubicBezTo>
                    <a:pt x="4467" y="3339"/>
                    <a:pt x="3678" y="1333"/>
                    <a:pt x="2268" y="1333"/>
                  </a:cubicBezTo>
                  <a:cubicBezTo>
                    <a:pt x="2075" y="1333"/>
                    <a:pt x="1870" y="1370"/>
                    <a:pt x="1658" y="1453"/>
                  </a:cubicBezTo>
                  <a:lnTo>
                    <a:pt x="70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8" name="Google Shape;12308;p98"/>
          <p:cNvGrpSpPr/>
          <p:nvPr/>
        </p:nvGrpSpPr>
        <p:grpSpPr>
          <a:xfrm>
            <a:off x="4715520" y="2325397"/>
            <a:ext cx="408098" cy="349610"/>
            <a:chOff x="4715520" y="2325397"/>
            <a:chExt cx="408098" cy="349610"/>
          </a:xfrm>
        </p:grpSpPr>
        <p:sp>
          <p:nvSpPr>
            <p:cNvPr id="12309" name="Google Shape;12309;p98"/>
            <p:cNvSpPr/>
            <p:nvPr/>
          </p:nvSpPr>
          <p:spPr>
            <a:xfrm>
              <a:off x="4901701" y="2387156"/>
              <a:ext cx="94703" cy="73439"/>
            </a:xfrm>
            <a:custGeom>
              <a:avLst/>
              <a:gdLst/>
              <a:ahLst/>
              <a:cxnLst/>
              <a:rect l="l" t="t" r="r" b="b"/>
              <a:pathLst>
                <a:path w="2907" h="2251" extrusionOk="0">
                  <a:moveTo>
                    <a:pt x="1453" y="0"/>
                  </a:moveTo>
                  <a:cubicBezTo>
                    <a:pt x="959" y="0"/>
                    <a:pt x="465" y="108"/>
                    <a:pt x="1" y="322"/>
                  </a:cubicBezTo>
                  <a:lnTo>
                    <a:pt x="1120" y="2251"/>
                  </a:lnTo>
                  <a:cubicBezTo>
                    <a:pt x="1227" y="2215"/>
                    <a:pt x="1340" y="2197"/>
                    <a:pt x="1453" y="2197"/>
                  </a:cubicBezTo>
                  <a:cubicBezTo>
                    <a:pt x="1567" y="2197"/>
                    <a:pt x="1680" y="2215"/>
                    <a:pt x="1787" y="2251"/>
                  </a:cubicBezTo>
                  <a:lnTo>
                    <a:pt x="2906" y="322"/>
                  </a:lnTo>
                  <a:cubicBezTo>
                    <a:pt x="2442" y="108"/>
                    <a:pt x="1948"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98"/>
            <p:cNvSpPr/>
            <p:nvPr/>
          </p:nvSpPr>
          <p:spPr>
            <a:xfrm>
              <a:off x="4837327" y="2509533"/>
              <a:ext cx="83040" cy="82378"/>
            </a:xfrm>
            <a:custGeom>
              <a:avLst/>
              <a:gdLst/>
              <a:ahLst/>
              <a:cxnLst/>
              <a:rect l="l" t="t" r="r" b="b"/>
              <a:pathLst>
                <a:path w="2549" h="2525" extrusionOk="0">
                  <a:moveTo>
                    <a:pt x="2215" y="0"/>
                  </a:moveTo>
                  <a:lnTo>
                    <a:pt x="0" y="24"/>
                  </a:lnTo>
                  <a:cubicBezTo>
                    <a:pt x="95" y="1024"/>
                    <a:pt x="619" y="1929"/>
                    <a:pt x="1429" y="2524"/>
                  </a:cubicBezTo>
                  <a:lnTo>
                    <a:pt x="2548" y="596"/>
                  </a:lnTo>
                  <a:cubicBezTo>
                    <a:pt x="2382" y="429"/>
                    <a:pt x="2262" y="214"/>
                    <a:pt x="2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98"/>
            <p:cNvSpPr/>
            <p:nvPr/>
          </p:nvSpPr>
          <p:spPr>
            <a:xfrm>
              <a:off x="4921866" y="2479224"/>
              <a:ext cx="47368" cy="41173"/>
            </a:xfrm>
            <a:custGeom>
              <a:avLst/>
              <a:gdLst/>
              <a:ahLst/>
              <a:cxnLst/>
              <a:rect l="l" t="t" r="r" b="b"/>
              <a:pathLst>
                <a:path w="1454" h="1262" extrusionOk="0">
                  <a:moveTo>
                    <a:pt x="834" y="0"/>
                  </a:moveTo>
                  <a:cubicBezTo>
                    <a:pt x="263" y="0"/>
                    <a:pt x="1" y="667"/>
                    <a:pt x="382" y="1072"/>
                  </a:cubicBezTo>
                  <a:cubicBezTo>
                    <a:pt x="513" y="1203"/>
                    <a:pt x="672" y="1262"/>
                    <a:pt x="826" y="1262"/>
                  </a:cubicBezTo>
                  <a:cubicBezTo>
                    <a:pt x="1149" y="1262"/>
                    <a:pt x="1454" y="1006"/>
                    <a:pt x="1454" y="620"/>
                  </a:cubicBezTo>
                  <a:cubicBezTo>
                    <a:pt x="1454" y="286"/>
                    <a:pt x="116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98"/>
            <p:cNvSpPr/>
            <p:nvPr/>
          </p:nvSpPr>
          <p:spPr>
            <a:xfrm>
              <a:off x="4977736" y="2510283"/>
              <a:ext cx="83040" cy="81628"/>
            </a:xfrm>
            <a:custGeom>
              <a:avLst/>
              <a:gdLst/>
              <a:ahLst/>
              <a:cxnLst/>
              <a:rect l="l" t="t" r="r" b="b"/>
              <a:pathLst>
                <a:path w="2549" h="2502" extrusionOk="0">
                  <a:moveTo>
                    <a:pt x="358" y="1"/>
                  </a:moveTo>
                  <a:cubicBezTo>
                    <a:pt x="286" y="215"/>
                    <a:pt x="167" y="406"/>
                    <a:pt x="1" y="573"/>
                  </a:cubicBezTo>
                  <a:lnTo>
                    <a:pt x="1120" y="2501"/>
                  </a:lnTo>
                  <a:cubicBezTo>
                    <a:pt x="1930" y="1906"/>
                    <a:pt x="2453" y="1001"/>
                    <a:pt x="2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98"/>
            <p:cNvSpPr/>
            <p:nvPr/>
          </p:nvSpPr>
          <p:spPr>
            <a:xfrm>
              <a:off x="4715520" y="2325397"/>
              <a:ext cx="408098" cy="349610"/>
            </a:xfrm>
            <a:custGeom>
              <a:avLst/>
              <a:gdLst/>
              <a:ahLst/>
              <a:cxnLst/>
              <a:rect l="l" t="t" r="r" b="b"/>
              <a:pathLst>
                <a:path w="12527" h="10716" extrusionOk="0">
                  <a:moveTo>
                    <a:pt x="7168" y="1256"/>
                  </a:moveTo>
                  <a:cubicBezTo>
                    <a:pt x="7877" y="1256"/>
                    <a:pt x="8585" y="1441"/>
                    <a:pt x="9216" y="1810"/>
                  </a:cubicBezTo>
                  <a:cubicBezTo>
                    <a:pt x="9359" y="1881"/>
                    <a:pt x="9407" y="2072"/>
                    <a:pt x="9312" y="2239"/>
                  </a:cubicBezTo>
                  <a:lnTo>
                    <a:pt x="8050" y="4430"/>
                  </a:lnTo>
                  <a:cubicBezTo>
                    <a:pt x="8216" y="4596"/>
                    <a:pt x="8335" y="4811"/>
                    <a:pt x="8383" y="5025"/>
                  </a:cubicBezTo>
                  <a:lnTo>
                    <a:pt x="10931" y="5025"/>
                  </a:lnTo>
                  <a:cubicBezTo>
                    <a:pt x="11098" y="5025"/>
                    <a:pt x="11241" y="5168"/>
                    <a:pt x="11241" y="5358"/>
                  </a:cubicBezTo>
                  <a:cubicBezTo>
                    <a:pt x="11241" y="6811"/>
                    <a:pt x="10455" y="8145"/>
                    <a:pt x="9216" y="8883"/>
                  </a:cubicBezTo>
                  <a:cubicBezTo>
                    <a:pt x="9165" y="8905"/>
                    <a:pt x="9111" y="8916"/>
                    <a:pt x="9059" y="8916"/>
                  </a:cubicBezTo>
                  <a:cubicBezTo>
                    <a:pt x="8943" y="8916"/>
                    <a:pt x="8837" y="8862"/>
                    <a:pt x="8788" y="8764"/>
                  </a:cubicBezTo>
                  <a:lnTo>
                    <a:pt x="7502" y="6549"/>
                  </a:lnTo>
                  <a:cubicBezTo>
                    <a:pt x="7395" y="6585"/>
                    <a:pt x="7282" y="6603"/>
                    <a:pt x="7168" y="6603"/>
                  </a:cubicBezTo>
                  <a:cubicBezTo>
                    <a:pt x="7055" y="6603"/>
                    <a:pt x="6942" y="6585"/>
                    <a:pt x="6835" y="6549"/>
                  </a:cubicBezTo>
                  <a:lnTo>
                    <a:pt x="5549" y="8788"/>
                  </a:lnTo>
                  <a:cubicBezTo>
                    <a:pt x="5503" y="8880"/>
                    <a:pt x="5407" y="8932"/>
                    <a:pt x="5300" y="8932"/>
                  </a:cubicBezTo>
                  <a:cubicBezTo>
                    <a:pt x="5241" y="8932"/>
                    <a:pt x="5179" y="8917"/>
                    <a:pt x="5120" y="8883"/>
                  </a:cubicBezTo>
                  <a:cubicBezTo>
                    <a:pt x="3858" y="8168"/>
                    <a:pt x="3096" y="6811"/>
                    <a:pt x="3096" y="5358"/>
                  </a:cubicBezTo>
                  <a:cubicBezTo>
                    <a:pt x="3096" y="5192"/>
                    <a:pt x="3239" y="5049"/>
                    <a:pt x="3406" y="5049"/>
                  </a:cubicBezTo>
                  <a:lnTo>
                    <a:pt x="5954" y="5049"/>
                  </a:lnTo>
                  <a:cubicBezTo>
                    <a:pt x="6001" y="4811"/>
                    <a:pt x="6121" y="4620"/>
                    <a:pt x="6287" y="4453"/>
                  </a:cubicBezTo>
                  <a:lnTo>
                    <a:pt x="5025" y="2239"/>
                  </a:lnTo>
                  <a:cubicBezTo>
                    <a:pt x="4930" y="2072"/>
                    <a:pt x="4977" y="1881"/>
                    <a:pt x="5120" y="1810"/>
                  </a:cubicBezTo>
                  <a:cubicBezTo>
                    <a:pt x="5751" y="1441"/>
                    <a:pt x="6460" y="1256"/>
                    <a:pt x="7168" y="1256"/>
                  </a:cubicBezTo>
                  <a:close/>
                  <a:moveTo>
                    <a:pt x="7168" y="0"/>
                  </a:moveTo>
                  <a:cubicBezTo>
                    <a:pt x="2382" y="0"/>
                    <a:pt x="0" y="5763"/>
                    <a:pt x="3382" y="9145"/>
                  </a:cubicBezTo>
                  <a:cubicBezTo>
                    <a:pt x="4474" y="10230"/>
                    <a:pt x="5815" y="10715"/>
                    <a:pt x="7130" y="10715"/>
                  </a:cubicBezTo>
                  <a:cubicBezTo>
                    <a:pt x="9886" y="10715"/>
                    <a:pt x="12527" y="8583"/>
                    <a:pt x="12527" y="5358"/>
                  </a:cubicBezTo>
                  <a:cubicBezTo>
                    <a:pt x="12527" y="2382"/>
                    <a:pt x="10121" y="0"/>
                    <a:pt x="7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4" name="Google Shape;12314;p98"/>
          <p:cNvGrpSpPr/>
          <p:nvPr/>
        </p:nvGrpSpPr>
        <p:grpSpPr>
          <a:xfrm>
            <a:off x="4020381" y="2336261"/>
            <a:ext cx="348384" cy="327131"/>
            <a:chOff x="4020381" y="2336261"/>
            <a:chExt cx="348384" cy="327131"/>
          </a:xfrm>
        </p:grpSpPr>
        <p:sp>
          <p:nvSpPr>
            <p:cNvPr id="12315" name="Google Shape;12315;p98"/>
            <p:cNvSpPr/>
            <p:nvPr/>
          </p:nvSpPr>
          <p:spPr>
            <a:xfrm>
              <a:off x="4041329" y="2336261"/>
              <a:ext cx="307238" cy="80845"/>
            </a:xfrm>
            <a:custGeom>
              <a:avLst/>
              <a:gdLst/>
              <a:ahLst/>
              <a:cxnLst/>
              <a:rect l="l" t="t" r="r" b="b"/>
              <a:pathLst>
                <a:path w="9431" h="2478" extrusionOk="0">
                  <a:moveTo>
                    <a:pt x="334" y="1"/>
                  </a:moveTo>
                  <a:cubicBezTo>
                    <a:pt x="143" y="1"/>
                    <a:pt x="0" y="120"/>
                    <a:pt x="0" y="310"/>
                  </a:cubicBezTo>
                  <a:lnTo>
                    <a:pt x="0" y="1548"/>
                  </a:lnTo>
                  <a:cubicBezTo>
                    <a:pt x="0" y="1739"/>
                    <a:pt x="143" y="1882"/>
                    <a:pt x="310" y="1882"/>
                  </a:cubicBezTo>
                  <a:lnTo>
                    <a:pt x="3144" y="1882"/>
                  </a:lnTo>
                  <a:lnTo>
                    <a:pt x="3144" y="2477"/>
                  </a:lnTo>
                  <a:lnTo>
                    <a:pt x="6287" y="2477"/>
                  </a:lnTo>
                  <a:lnTo>
                    <a:pt x="6287" y="1882"/>
                  </a:lnTo>
                  <a:lnTo>
                    <a:pt x="9098" y="1882"/>
                  </a:lnTo>
                  <a:cubicBezTo>
                    <a:pt x="9288" y="1882"/>
                    <a:pt x="9431" y="1739"/>
                    <a:pt x="9431" y="1548"/>
                  </a:cubicBezTo>
                  <a:lnTo>
                    <a:pt x="9431" y="310"/>
                  </a:lnTo>
                  <a:cubicBezTo>
                    <a:pt x="9431" y="120"/>
                    <a:pt x="9288" y="1"/>
                    <a:pt x="90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98"/>
            <p:cNvSpPr/>
            <p:nvPr/>
          </p:nvSpPr>
          <p:spPr>
            <a:xfrm>
              <a:off x="4112706" y="2488555"/>
              <a:ext cx="143569" cy="123159"/>
            </a:xfrm>
            <a:custGeom>
              <a:avLst/>
              <a:gdLst/>
              <a:ahLst/>
              <a:cxnLst/>
              <a:rect l="l" t="t" r="r" b="b"/>
              <a:pathLst>
                <a:path w="4407" h="3775" extrusionOk="0">
                  <a:moveTo>
                    <a:pt x="3191" y="906"/>
                  </a:moveTo>
                  <a:cubicBezTo>
                    <a:pt x="3431" y="906"/>
                    <a:pt x="3644" y="1215"/>
                    <a:pt x="3406" y="1453"/>
                  </a:cubicBezTo>
                  <a:lnTo>
                    <a:pt x="2763" y="2120"/>
                  </a:lnTo>
                  <a:cubicBezTo>
                    <a:pt x="2705" y="2159"/>
                    <a:pt x="2646" y="2197"/>
                    <a:pt x="2575" y="2197"/>
                  </a:cubicBezTo>
                  <a:cubicBezTo>
                    <a:pt x="2559" y="2197"/>
                    <a:pt x="2542" y="2195"/>
                    <a:pt x="2525" y="2191"/>
                  </a:cubicBezTo>
                  <a:cubicBezTo>
                    <a:pt x="2512" y="2195"/>
                    <a:pt x="2498" y="2197"/>
                    <a:pt x="2483" y="2197"/>
                  </a:cubicBezTo>
                  <a:cubicBezTo>
                    <a:pt x="2420" y="2197"/>
                    <a:pt x="2349" y="2159"/>
                    <a:pt x="2310" y="2120"/>
                  </a:cubicBezTo>
                  <a:cubicBezTo>
                    <a:pt x="2167" y="2001"/>
                    <a:pt x="2167" y="1786"/>
                    <a:pt x="2310" y="1667"/>
                  </a:cubicBezTo>
                  <a:lnTo>
                    <a:pt x="2977" y="1000"/>
                  </a:lnTo>
                  <a:cubicBezTo>
                    <a:pt x="3043" y="934"/>
                    <a:pt x="3118" y="906"/>
                    <a:pt x="3191" y="906"/>
                  </a:cubicBezTo>
                  <a:close/>
                  <a:moveTo>
                    <a:pt x="2525" y="0"/>
                  </a:moveTo>
                  <a:cubicBezTo>
                    <a:pt x="834" y="0"/>
                    <a:pt x="0" y="2024"/>
                    <a:pt x="1191" y="3215"/>
                  </a:cubicBezTo>
                  <a:cubicBezTo>
                    <a:pt x="1577" y="3601"/>
                    <a:pt x="2052" y="3775"/>
                    <a:pt x="2516" y="3775"/>
                  </a:cubicBezTo>
                  <a:cubicBezTo>
                    <a:pt x="3482" y="3775"/>
                    <a:pt x="4406" y="3024"/>
                    <a:pt x="4406" y="1881"/>
                  </a:cubicBezTo>
                  <a:cubicBezTo>
                    <a:pt x="4406" y="857"/>
                    <a:pt x="3549" y="0"/>
                    <a:pt x="2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98"/>
            <p:cNvSpPr/>
            <p:nvPr/>
          </p:nvSpPr>
          <p:spPr>
            <a:xfrm>
              <a:off x="4020381" y="2437268"/>
              <a:ext cx="348384" cy="226124"/>
            </a:xfrm>
            <a:custGeom>
              <a:avLst/>
              <a:gdLst/>
              <a:ahLst/>
              <a:cxnLst/>
              <a:rect l="l" t="t" r="r" b="b"/>
              <a:pathLst>
                <a:path w="10694" h="6931" extrusionOk="0">
                  <a:moveTo>
                    <a:pt x="5345" y="941"/>
                  </a:moveTo>
                  <a:cubicBezTo>
                    <a:pt x="6633" y="941"/>
                    <a:pt x="7859" y="1942"/>
                    <a:pt x="7859" y="3453"/>
                  </a:cubicBezTo>
                  <a:cubicBezTo>
                    <a:pt x="7859" y="4835"/>
                    <a:pt x="6740" y="5978"/>
                    <a:pt x="5359" y="5978"/>
                  </a:cubicBezTo>
                  <a:cubicBezTo>
                    <a:pt x="3120" y="5978"/>
                    <a:pt x="2001" y="3263"/>
                    <a:pt x="3573" y="1691"/>
                  </a:cubicBezTo>
                  <a:cubicBezTo>
                    <a:pt x="4091" y="1173"/>
                    <a:pt x="4725" y="941"/>
                    <a:pt x="5345" y="941"/>
                  </a:cubicBezTo>
                  <a:close/>
                  <a:moveTo>
                    <a:pt x="1644" y="0"/>
                  </a:moveTo>
                  <a:lnTo>
                    <a:pt x="48" y="2382"/>
                  </a:lnTo>
                  <a:cubicBezTo>
                    <a:pt x="24" y="2429"/>
                    <a:pt x="0" y="2477"/>
                    <a:pt x="0" y="2549"/>
                  </a:cubicBezTo>
                  <a:lnTo>
                    <a:pt x="0" y="6621"/>
                  </a:lnTo>
                  <a:cubicBezTo>
                    <a:pt x="0" y="6788"/>
                    <a:pt x="143" y="6930"/>
                    <a:pt x="310" y="6930"/>
                  </a:cubicBezTo>
                  <a:lnTo>
                    <a:pt x="10384" y="6930"/>
                  </a:lnTo>
                  <a:cubicBezTo>
                    <a:pt x="10550" y="6930"/>
                    <a:pt x="10693" y="6788"/>
                    <a:pt x="10693" y="6621"/>
                  </a:cubicBezTo>
                  <a:lnTo>
                    <a:pt x="10693" y="2596"/>
                  </a:lnTo>
                  <a:cubicBezTo>
                    <a:pt x="10693" y="2549"/>
                    <a:pt x="10693" y="2477"/>
                    <a:pt x="10669" y="2429"/>
                  </a:cubicBezTo>
                  <a:lnTo>
                    <a:pt x="907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8" name="Google Shape;12318;p98"/>
          <p:cNvSpPr/>
          <p:nvPr/>
        </p:nvSpPr>
        <p:spPr>
          <a:xfrm>
            <a:off x="3265496" y="2448850"/>
            <a:ext cx="20980" cy="101888"/>
          </a:xfrm>
          <a:custGeom>
            <a:avLst/>
            <a:gdLst/>
            <a:ahLst/>
            <a:cxnLst/>
            <a:rect l="l" t="t" r="r" b="b"/>
            <a:pathLst>
              <a:path w="644" h="3123" extrusionOk="0">
                <a:moveTo>
                  <a:pt x="251" y="0"/>
                </a:moveTo>
                <a:cubicBezTo>
                  <a:pt x="103" y="0"/>
                  <a:pt x="1" y="136"/>
                  <a:pt x="1" y="312"/>
                </a:cubicBezTo>
                <a:lnTo>
                  <a:pt x="1" y="2813"/>
                </a:lnTo>
                <a:cubicBezTo>
                  <a:pt x="1" y="2979"/>
                  <a:pt x="120" y="3122"/>
                  <a:pt x="287" y="3122"/>
                </a:cubicBezTo>
                <a:lnTo>
                  <a:pt x="644" y="3122"/>
                </a:lnTo>
                <a:cubicBezTo>
                  <a:pt x="644" y="3027"/>
                  <a:pt x="620" y="2908"/>
                  <a:pt x="644" y="2813"/>
                </a:cubicBezTo>
                <a:lnTo>
                  <a:pt x="644" y="312"/>
                </a:lnTo>
                <a:cubicBezTo>
                  <a:pt x="620" y="193"/>
                  <a:pt x="644" y="98"/>
                  <a:pt x="644" y="3"/>
                </a:cubicBezTo>
                <a:lnTo>
                  <a:pt x="287" y="3"/>
                </a:lnTo>
                <a:cubicBezTo>
                  <a:pt x="275" y="1"/>
                  <a:pt x="26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98"/>
          <p:cNvSpPr/>
          <p:nvPr/>
        </p:nvSpPr>
        <p:spPr>
          <a:xfrm>
            <a:off x="3592118" y="2448850"/>
            <a:ext cx="21762" cy="101888"/>
          </a:xfrm>
          <a:custGeom>
            <a:avLst/>
            <a:gdLst/>
            <a:ahLst/>
            <a:cxnLst/>
            <a:rect l="l" t="t" r="r" b="b"/>
            <a:pathLst>
              <a:path w="668" h="3123" extrusionOk="0">
                <a:moveTo>
                  <a:pt x="394" y="0"/>
                </a:moveTo>
                <a:cubicBezTo>
                  <a:pt x="382" y="0"/>
                  <a:pt x="370" y="1"/>
                  <a:pt x="358" y="3"/>
                </a:cubicBezTo>
                <a:lnTo>
                  <a:pt x="1" y="3"/>
                </a:lnTo>
                <a:cubicBezTo>
                  <a:pt x="1" y="98"/>
                  <a:pt x="25" y="193"/>
                  <a:pt x="25" y="312"/>
                </a:cubicBezTo>
                <a:lnTo>
                  <a:pt x="25" y="2813"/>
                </a:lnTo>
                <a:cubicBezTo>
                  <a:pt x="25" y="2908"/>
                  <a:pt x="1" y="3027"/>
                  <a:pt x="1" y="3122"/>
                </a:cubicBezTo>
                <a:lnTo>
                  <a:pt x="358" y="3122"/>
                </a:lnTo>
                <a:cubicBezTo>
                  <a:pt x="525" y="3122"/>
                  <a:pt x="668" y="2979"/>
                  <a:pt x="668" y="2813"/>
                </a:cubicBezTo>
                <a:lnTo>
                  <a:pt x="668" y="312"/>
                </a:lnTo>
                <a:cubicBezTo>
                  <a:pt x="668" y="136"/>
                  <a:pt x="545"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98"/>
          <p:cNvSpPr/>
          <p:nvPr/>
        </p:nvSpPr>
        <p:spPr>
          <a:xfrm>
            <a:off x="3306641" y="2407743"/>
            <a:ext cx="265344" cy="184951"/>
          </a:xfrm>
          <a:custGeom>
            <a:avLst/>
            <a:gdLst/>
            <a:ahLst/>
            <a:cxnLst/>
            <a:rect l="l" t="t" r="r" b="b"/>
            <a:pathLst>
              <a:path w="8145" h="5669" extrusionOk="0">
                <a:moveTo>
                  <a:pt x="1572" y="0"/>
                </a:moveTo>
                <a:cubicBezTo>
                  <a:pt x="691" y="0"/>
                  <a:pt x="0" y="715"/>
                  <a:pt x="0" y="1572"/>
                </a:cubicBezTo>
                <a:lnTo>
                  <a:pt x="0" y="4073"/>
                </a:lnTo>
                <a:cubicBezTo>
                  <a:pt x="0" y="4954"/>
                  <a:pt x="691" y="5644"/>
                  <a:pt x="1572" y="5644"/>
                </a:cubicBezTo>
                <a:lnTo>
                  <a:pt x="2644" y="5644"/>
                </a:lnTo>
                <a:cubicBezTo>
                  <a:pt x="3120" y="5644"/>
                  <a:pt x="3572" y="5335"/>
                  <a:pt x="3715" y="4859"/>
                </a:cubicBezTo>
                <a:lnTo>
                  <a:pt x="3953" y="4192"/>
                </a:lnTo>
                <a:cubicBezTo>
                  <a:pt x="3977" y="4132"/>
                  <a:pt x="4025" y="4102"/>
                  <a:pt x="4072" y="4102"/>
                </a:cubicBezTo>
                <a:cubicBezTo>
                  <a:pt x="4120" y="4102"/>
                  <a:pt x="4168" y="4132"/>
                  <a:pt x="4191" y="4192"/>
                </a:cubicBezTo>
                <a:lnTo>
                  <a:pt x="4430" y="4859"/>
                </a:lnTo>
                <a:cubicBezTo>
                  <a:pt x="4573" y="5335"/>
                  <a:pt x="5001" y="5644"/>
                  <a:pt x="5501" y="5668"/>
                </a:cubicBezTo>
                <a:lnTo>
                  <a:pt x="6573" y="5668"/>
                </a:lnTo>
                <a:cubicBezTo>
                  <a:pt x="7430" y="5668"/>
                  <a:pt x="8145" y="4954"/>
                  <a:pt x="8145" y="4097"/>
                </a:cubicBezTo>
                <a:lnTo>
                  <a:pt x="8145" y="1572"/>
                </a:lnTo>
                <a:cubicBezTo>
                  <a:pt x="8145" y="715"/>
                  <a:pt x="7454" y="0"/>
                  <a:pt x="6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1" name="Google Shape;12321;p98"/>
          <p:cNvGrpSpPr/>
          <p:nvPr/>
        </p:nvGrpSpPr>
        <p:grpSpPr>
          <a:xfrm>
            <a:off x="2508329" y="2325397"/>
            <a:ext cx="397250" cy="348663"/>
            <a:chOff x="2508329" y="2325397"/>
            <a:chExt cx="397250" cy="348663"/>
          </a:xfrm>
        </p:grpSpPr>
        <p:sp>
          <p:nvSpPr>
            <p:cNvPr id="12322" name="Google Shape;12322;p98"/>
            <p:cNvSpPr/>
            <p:nvPr/>
          </p:nvSpPr>
          <p:spPr>
            <a:xfrm>
              <a:off x="2578143" y="2535176"/>
              <a:ext cx="72941" cy="73047"/>
            </a:xfrm>
            <a:custGeom>
              <a:avLst/>
              <a:gdLst/>
              <a:ahLst/>
              <a:cxnLst/>
              <a:rect l="l" t="t" r="r" b="b"/>
              <a:pathLst>
                <a:path w="2239" h="2239" extrusionOk="0">
                  <a:moveTo>
                    <a:pt x="453" y="0"/>
                  </a:moveTo>
                  <a:lnTo>
                    <a:pt x="0" y="452"/>
                  </a:lnTo>
                  <a:lnTo>
                    <a:pt x="1786" y="2239"/>
                  </a:lnTo>
                  <a:lnTo>
                    <a:pt x="2239" y="1786"/>
                  </a:lnTo>
                  <a:cubicBezTo>
                    <a:pt x="1501" y="1357"/>
                    <a:pt x="881" y="738"/>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98"/>
            <p:cNvSpPr/>
            <p:nvPr/>
          </p:nvSpPr>
          <p:spPr>
            <a:xfrm>
              <a:off x="2508329" y="2564669"/>
              <a:ext cx="112523" cy="109392"/>
            </a:xfrm>
            <a:custGeom>
              <a:avLst/>
              <a:gdLst/>
              <a:ahLst/>
              <a:cxnLst/>
              <a:rect l="l" t="t" r="r" b="b"/>
              <a:pathLst>
                <a:path w="3454" h="3353" extrusionOk="0">
                  <a:moveTo>
                    <a:pt x="1667" y="1"/>
                  </a:moveTo>
                  <a:lnTo>
                    <a:pt x="476" y="1192"/>
                  </a:lnTo>
                  <a:cubicBezTo>
                    <a:pt x="0" y="1692"/>
                    <a:pt x="0" y="2478"/>
                    <a:pt x="476" y="2978"/>
                  </a:cubicBezTo>
                  <a:cubicBezTo>
                    <a:pt x="726" y="3228"/>
                    <a:pt x="1054" y="3353"/>
                    <a:pt x="1378" y="3353"/>
                  </a:cubicBezTo>
                  <a:cubicBezTo>
                    <a:pt x="1703" y="3353"/>
                    <a:pt x="2024" y="3228"/>
                    <a:pt x="2262" y="2978"/>
                  </a:cubicBezTo>
                  <a:lnTo>
                    <a:pt x="3453" y="1787"/>
                  </a:lnTo>
                  <a:lnTo>
                    <a:pt x="166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98"/>
            <p:cNvSpPr/>
            <p:nvPr/>
          </p:nvSpPr>
          <p:spPr>
            <a:xfrm>
              <a:off x="2634763" y="2366570"/>
              <a:ext cx="215728" cy="185049"/>
            </a:xfrm>
            <a:custGeom>
              <a:avLst/>
              <a:gdLst/>
              <a:ahLst/>
              <a:cxnLst/>
              <a:rect l="l" t="t" r="r" b="b"/>
              <a:pathLst>
                <a:path w="6622" h="5672" extrusionOk="0">
                  <a:moveTo>
                    <a:pt x="2835" y="0"/>
                  </a:moveTo>
                  <a:cubicBezTo>
                    <a:pt x="1263" y="0"/>
                    <a:pt x="1" y="1262"/>
                    <a:pt x="1" y="2834"/>
                  </a:cubicBezTo>
                  <a:cubicBezTo>
                    <a:pt x="1" y="4542"/>
                    <a:pt x="1395" y="5671"/>
                    <a:pt x="2850" y="5671"/>
                  </a:cubicBezTo>
                  <a:cubicBezTo>
                    <a:pt x="3547" y="5671"/>
                    <a:pt x="4257" y="5413"/>
                    <a:pt x="4835" y="4835"/>
                  </a:cubicBezTo>
                  <a:cubicBezTo>
                    <a:pt x="6621" y="3049"/>
                    <a:pt x="5359" y="0"/>
                    <a:pt x="2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98"/>
            <p:cNvSpPr/>
            <p:nvPr/>
          </p:nvSpPr>
          <p:spPr>
            <a:xfrm>
              <a:off x="2593650" y="2325397"/>
              <a:ext cx="311930" cy="267623"/>
            </a:xfrm>
            <a:custGeom>
              <a:avLst/>
              <a:gdLst/>
              <a:ahLst/>
              <a:cxnLst/>
              <a:rect l="l" t="t" r="r" b="b"/>
              <a:pathLst>
                <a:path w="9575" h="8203" extrusionOk="0">
                  <a:moveTo>
                    <a:pt x="4121" y="617"/>
                  </a:moveTo>
                  <a:cubicBezTo>
                    <a:pt x="4972" y="617"/>
                    <a:pt x="5840" y="934"/>
                    <a:pt x="6550" y="1643"/>
                  </a:cubicBezTo>
                  <a:cubicBezTo>
                    <a:pt x="8741" y="3834"/>
                    <a:pt x="7193" y="7549"/>
                    <a:pt x="4097" y="7573"/>
                  </a:cubicBezTo>
                  <a:cubicBezTo>
                    <a:pt x="2192" y="7573"/>
                    <a:pt x="620" y="6025"/>
                    <a:pt x="620" y="4096"/>
                  </a:cubicBezTo>
                  <a:lnTo>
                    <a:pt x="644" y="4096"/>
                  </a:lnTo>
                  <a:cubicBezTo>
                    <a:pt x="644" y="2002"/>
                    <a:pt x="2343" y="617"/>
                    <a:pt x="4121" y="617"/>
                  </a:cubicBezTo>
                  <a:close/>
                  <a:moveTo>
                    <a:pt x="4097" y="0"/>
                  </a:moveTo>
                  <a:cubicBezTo>
                    <a:pt x="1834" y="0"/>
                    <a:pt x="1" y="1834"/>
                    <a:pt x="1" y="4096"/>
                  </a:cubicBezTo>
                  <a:cubicBezTo>
                    <a:pt x="1" y="6565"/>
                    <a:pt x="2023" y="8202"/>
                    <a:pt x="4134" y="8202"/>
                  </a:cubicBezTo>
                  <a:cubicBezTo>
                    <a:pt x="5139" y="8202"/>
                    <a:pt x="6165" y="7831"/>
                    <a:pt x="7002" y="7002"/>
                  </a:cubicBezTo>
                  <a:cubicBezTo>
                    <a:pt x="9574" y="4406"/>
                    <a:pt x="7740"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6" name="Google Shape;12326;p98"/>
          <p:cNvGrpSpPr/>
          <p:nvPr/>
        </p:nvGrpSpPr>
        <p:grpSpPr>
          <a:xfrm>
            <a:off x="1787585" y="2325006"/>
            <a:ext cx="294077" cy="347522"/>
            <a:chOff x="1787585" y="2325006"/>
            <a:chExt cx="294077" cy="347522"/>
          </a:xfrm>
        </p:grpSpPr>
        <p:sp>
          <p:nvSpPr>
            <p:cNvPr id="12327" name="Google Shape;12327;p98"/>
            <p:cNvSpPr/>
            <p:nvPr/>
          </p:nvSpPr>
          <p:spPr>
            <a:xfrm>
              <a:off x="1966794" y="2325006"/>
              <a:ext cx="114868" cy="109946"/>
            </a:xfrm>
            <a:custGeom>
              <a:avLst/>
              <a:gdLst/>
              <a:ahLst/>
              <a:cxnLst/>
              <a:rect l="l" t="t" r="r" b="b"/>
              <a:pathLst>
                <a:path w="3526" h="3370" extrusionOk="0">
                  <a:moveTo>
                    <a:pt x="1799" y="0"/>
                  </a:moveTo>
                  <a:cubicBezTo>
                    <a:pt x="1400" y="0"/>
                    <a:pt x="1001" y="155"/>
                    <a:pt x="691" y="465"/>
                  </a:cubicBezTo>
                  <a:lnTo>
                    <a:pt x="1" y="1155"/>
                  </a:lnTo>
                  <a:lnTo>
                    <a:pt x="2215" y="3370"/>
                  </a:lnTo>
                  <a:lnTo>
                    <a:pt x="2906" y="2679"/>
                  </a:lnTo>
                  <a:cubicBezTo>
                    <a:pt x="3525" y="2060"/>
                    <a:pt x="3525" y="1060"/>
                    <a:pt x="2906" y="465"/>
                  </a:cubicBezTo>
                  <a:cubicBezTo>
                    <a:pt x="2596" y="155"/>
                    <a:pt x="219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98"/>
            <p:cNvSpPr/>
            <p:nvPr/>
          </p:nvSpPr>
          <p:spPr>
            <a:xfrm>
              <a:off x="1810845" y="2366766"/>
              <a:ext cx="224264" cy="223188"/>
            </a:xfrm>
            <a:custGeom>
              <a:avLst/>
              <a:gdLst/>
              <a:ahLst/>
              <a:cxnLst/>
              <a:rect l="l" t="t" r="r" b="b"/>
              <a:pathLst>
                <a:path w="6884" h="6841" extrusionOk="0">
                  <a:moveTo>
                    <a:pt x="3871" y="0"/>
                  </a:moveTo>
                  <a:cubicBezTo>
                    <a:pt x="3787" y="0"/>
                    <a:pt x="3704" y="30"/>
                    <a:pt x="3644" y="90"/>
                  </a:cubicBezTo>
                  <a:lnTo>
                    <a:pt x="2763" y="995"/>
                  </a:lnTo>
                  <a:cubicBezTo>
                    <a:pt x="2644" y="1114"/>
                    <a:pt x="2644" y="1304"/>
                    <a:pt x="2763" y="1423"/>
                  </a:cubicBezTo>
                  <a:lnTo>
                    <a:pt x="2978" y="1661"/>
                  </a:lnTo>
                  <a:lnTo>
                    <a:pt x="787" y="3852"/>
                  </a:lnTo>
                  <a:cubicBezTo>
                    <a:pt x="739" y="3900"/>
                    <a:pt x="787" y="3805"/>
                    <a:pt x="48" y="5495"/>
                  </a:cubicBezTo>
                  <a:cubicBezTo>
                    <a:pt x="1" y="5614"/>
                    <a:pt x="25" y="5757"/>
                    <a:pt x="120" y="5853"/>
                  </a:cubicBezTo>
                  <a:lnTo>
                    <a:pt x="1001" y="6758"/>
                  </a:lnTo>
                  <a:cubicBezTo>
                    <a:pt x="1063" y="6804"/>
                    <a:pt x="1145" y="6841"/>
                    <a:pt x="1228" y="6841"/>
                  </a:cubicBezTo>
                  <a:cubicBezTo>
                    <a:pt x="1272" y="6841"/>
                    <a:pt x="1317" y="6830"/>
                    <a:pt x="1358" y="6805"/>
                  </a:cubicBezTo>
                  <a:cubicBezTo>
                    <a:pt x="3073" y="6067"/>
                    <a:pt x="2954" y="6138"/>
                    <a:pt x="3025" y="6067"/>
                  </a:cubicBezTo>
                  <a:lnTo>
                    <a:pt x="3430" y="5662"/>
                  </a:lnTo>
                  <a:lnTo>
                    <a:pt x="2787" y="4995"/>
                  </a:lnTo>
                  <a:cubicBezTo>
                    <a:pt x="2547" y="4774"/>
                    <a:pt x="2765" y="4452"/>
                    <a:pt x="3009" y="4452"/>
                  </a:cubicBezTo>
                  <a:cubicBezTo>
                    <a:pt x="3079" y="4452"/>
                    <a:pt x="3152" y="4479"/>
                    <a:pt x="3216" y="4543"/>
                  </a:cubicBezTo>
                  <a:lnTo>
                    <a:pt x="3883" y="5210"/>
                  </a:lnTo>
                  <a:lnTo>
                    <a:pt x="4335" y="4757"/>
                  </a:lnTo>
                  <a:lnTo>
                    <a:pt x="3668" y="4114"/>
                  </a:lnTo>
                  <a:cubicBezTo>
                    <a:pt x="3430" y="3876"/>
                    <a:pt x="3643" y="3568"/>
                    <a:pt x="3883" y="3568"/>
                  </a:cubicBezTo>
                  <a:cubicBezTo>
                    <a:pt x="3956" y="3568"/>
                    <a:pt x="4031" y="3596"/>
                    <a:pt x="4097" y="3662"/>
                  </a:cubicBezTo>
                  <a:lnTo>
                    <a:pt x="4764" y="4329"/>
                  </a:lnTo>
                  <a:lnTo>
                    <a:pt x="5216" y="3876"/>
                  </a:lnTo>
                  <a:lnTo>
                    <a:pt x="5431" y="4090"/>
                  </a:lnTo>
                  <a:cubicBezTo>
                    <a:pt x="5490" y="4150"/>
                    <a:pt x="5567" y="4180"/>
                    <a:pt x="5648" y="4180"/>
                  </a:cubicBezTo>
                  <a:cubicBezTo>
                    <a:pt x="5728" y="4180"/>
                    <a:pt x="5812" y="4150"/>
                    <a:pt x="5883" y="4090"/>
                  </a:cubicBezTo>
                  <a:lnTo>
                    <a:pt x="6764" y="3209"/>
                  </a:lnTo>
                  <a:cubicBezTo>
                    <a:pt x="6883" y="3090"/>
                    <a:pt x="6883" y="2876"/>
                    <a:pt x="6764" y="2757"/>
                  </a:cubicBezTo>
                  <a:lnTo>
                    <a:pt x="4097" y="90"/>
                  </a:lnTo>
                  <a:cubicBezTo>
                    <a:pt x="4037" y="30"/>
                    <a:pt x="3954" y="0"/>
                    <a:pt x="3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98"/>
            <p:cNvSpPr/>
            <p:nvPr/>
          </p:nvSpPr>
          <p:spPr>
            <a:xfrm>
              <a:off x="1787585" y="2593640"/>
              <a:ext cx="61311" cy="78887"/>
            </a:xfrm>
            <a:custGeom>
              <a:avLst/>
              <a:gdLst/>
              <a:ahLst/>
              <a:cxnLst/>
              <a:rect l="l" t="t" r="r" b="b"/>
              <a:pathLst>
                <a:path w="1882" h="2418" extrusionOk="0">
                  <a:moveTo>
                    <a:pt x="941" y="0"/>
                  </a:moveTo>
                  <a:cubicBezTo>
                    <a:pt x="870" y="0"/>
                    <a:pt x="798" y="30"/>
                    <a:pt x="739" y="89"/>
                  </a:cubicBezTo>
                  <a:cubicBezTo>
                    <a:pt x="643" y="161"/>
                    <a:pt x="0" y="804"/>
                    <a:pt x="0" y="1542"/>
                  </a:cubicBezTo>
                  <a:cubicBezTo>
                    <a:pt x="36" y="2125"/>
                    <a:pt x="489" y="2417"/>
                    <a:pt x="941" y="2417"/>
                  </a:cubicBezTo>
                  <a:cubicBezTo>
                    <a:pt x="1394" y="2417"/>
                    <a:pt x="1846" y="2125"/>
                    <a:pt x="1882" y="1542"/>
                  </a:cubicBezTo>
                  <a:cubicBezTo>
                    <a:pt x="1882" y="804"/>
                    <a:pt x="1239" y="161"/>
                    <a:pt x="1143" y="89"/>
                  </a:cubicBezTo>
                  <a:cubicBezTo>
                    <a:pt x="1084" y="30"/>
                    <a:pt x="1012"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30" name="Google Shape;12330;p98"/>
          <p:cNvSpPr/>
          <p:nvPr/>
        </p:nvSpPr>
        <p:spPr>
          <a:xfrm>
            <a:off x="1000903" y="2369996"/>
            <a:ext cx="356137" cy="259206"/>
          </a:xfrm>
          <a:custGeom>
            <a:avLst/>
            <a:gdLst/>
            <a:ahLst/>
            <a:cxnLst/>
            <a:rect l="l" t="t" r="r" b="b"/>
            <a:pathLst>
              <a:path w="10932" h="7945" extrusionOk="0">
                <a:moveTo>
                  <a:pt x="7364" y="3436"/>
                </a:moveTo>
                <a:cubicBezTo>
                  <a:pt x="7534" y="3436"/>
                  <a:pt x="7693" y="3563"/>
                  <a:pt x="7693" y="3753"/>
                </a:cubicBezTo>
                <a:cubicBezTo>
                  <a:pt x="7693" y="3944"/>
                  <a:pt x="7526" y="4087"/>
                  <a:pt x="7359" y="4087"/>
                </a:cubicBezTo>
                <a:cubicBezTo>
                  <a:pt x="7073" y="4087"/>
                  <a:pt x="6930" y="3729"/>
                  <a:pt x="7121" y="3539"/>
                </a:cubicBezTo>
                <a:cubicBezTo>
                  <a:pt x="7192" y="3467"/>
                  <a:pt x="7280" y="3436"/>
                  <a:pt x="7364" y="3436"/>
                </a:cubicBezTo>
                <a:close/>
                <a:moveTo>
                  <a:pt x="7661" y="1"/>
                </a:moveTo>
                <a:cubicBezTo>
                  <a:pt x="7045" y="1"/>
                  <a:pt x="6427" y="364"/>
                  <a:pt x="6240" y="1134"/>
                </a:cubicBezTo>
                <a:cubicBezTo>
                  <a:pt x="6216" y="1110"/>
                  <a:pt x="4716" y="229"/>
                  <a:pt x="3311" y="229"/>
                </a:cubicBezTo>
                <a:cubicBezTo>
                  <a:pt x="1310" y="229"/>
                  <a:pt x="0" y="1491"/>
                  <a:pt x="72" y="3229"/>
                </a:cubicBezTo>
                <a:cubicBezTo>
                  <a:pt x="120" y="3944"/>
                  <a:pt x="334" y="4634"/>
                  <a:pt x="715" y="5254"/>
                </a:cubicBezTo>
                <a:cubicBezTo>
                  <a:pt x="1906" y="7230"/>
                  <a:pt x="4978" y="7945"/>
                  <a:pt x="7478" y="7945"/>
                </a:cubicBezTo>
                <a:cubicBezTo>
                  <a:pt x="7645" y="7945"/>
                  <a:pt x="7788" y="7825"/>
                  <a:pt x="7812" y="7659"/>
                </a:cubicBezTo>
                <a:cubicBezTo>
                  <a:pt x="7835" y="7492"/>
                  <a:pt x="7693" y="7325"/>
                  <a:pt x="7502" y="7325"/>
                </a:cubicBezTo>
                <a:cubicBezTo>
                  <a:pt x="5549" y="7325"/>
                  <a:pt x="2882" y="6849"/>
                  <a:pt x="1596" y="5373"/>
                </a:cubicBezTo>
                <a:lnTo>
                  <a:pt x="3954" y="5373"/>
                </a:lnTo>
                <a:cubicBezTo>
                  <a:pt x="4097" y="4587"/>
                  <a:pt x="3644" y="3801"/>
                  <a:pt x="2882" y="3539"/>
                </a:cubicBezTo>
                <a:cubicBezTo>
                  <a:pt x="2541" y="3411"/>
                  <a:pt x="2658" y="2922"/>
                  <a:pt x="2975" y="2922"/>
                </a:cubicBezTo>
                <a:cubicBezTo>
                  <a:pt x="3013" y="2922"/>
                  <a:pt x="3054" y="2928"/>
                  <a:pt x="3096" y="2944"/>
                </a:cubicBezTo>
                <a:cubicBezTo>
                  <a:pt x="4120" y="3277"/>
                  <a:pt x="4740" y="4301"/>
                  <a:pt x="4597" y="5373"/>
                </a:cubicBezTo>
                <a:lnTo>
                  <a:pt x="10312" y="5373"/>
                </a:lnTo>
                <a:cubicBezTo>
                  <a:pt x="10717" y="5325"/>
                  <a:pt x="10931" y="4825"/>
                  <a:pt x="10622" y="4515"/>
                </a:cubicBezTo>
                <a:cubicBezTo>
                  <a:pt x="9955" y="3848"/>
                  <a:pt x="9240" y="3206"/>
                  <a:pt x="8478" y="2610"/>
                </a:cubicBezTo>
                <a:cubicBezTo>
                  <a:pt x="8883" y="2348"/>
                  <a:pt x="9121" y="1896"/>
                  <a:pt x="9121" y="1419"/>
                </a:cubicBezTo>
                <a:cubicBezTo>
                  <a:pt x="9096" y="496"/>
                  <a:pt x="8379" y="1"/>
                  <a:pt x="7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31" name="Google Shape;12331;p98"/>
          <p:cNvGrpSpPr/>
          <p:nvPr/>
        </p:nvGrpSpPr>
        <p:grpSpPr>
          <a:xfrm>
            <a:off x="1002467" y="2883611"/>
            <a:ext cx="350697" cy="350327"/>
            <a:chOff x="1002467" y="2883611"/>
            <a:chExt cx="350697" cy="350327"/>
          </a:xfrm>
        </p:grpSpPr>
        <p:sp>
          <p:nvSpPr>
            <p:cNvPr id="12332" name="Google Shape;12332;p98"/>
            <p:cNvSpPr/>
            <p:nvPr/>
          </p:nvSpPr>
          <p:spPr>
            <a:xfrm>
              <a:off x="1298043" y="2883611"/>
              <a:ext cx="55121" cy="54027"/>
            </a:xfrm>
            <a:custGeom>
              <a:avLst/>
              <a:gdLst/>
              <a:ahLst/>
              <a:cxnLst/>
              <a:rect l="l" t="t" r="r" b="b"/>
              <a:pathLst>
                <a:path w="1692" h="1656" extrusionOk="0">
                  <a:moveTo>
                    <a:pt x="1346" y="1"/>
                  </a:moveTo>
                  <a:cubicBezTo>
                    <a:pt x="1263" y="1"/>
                    <a:pt x="1179" y="36"/>
                    <a:pt x="1120" y="108"/>
                  </a:cubicBezTo>
                  <a:lnTo>
                    <a:pt x="0" y="1227"/>
                  </a:lnTo>
                  <a:lnTo>
                    <a:pt x="453" y="1656"/>
                  </a:lnTo>
                  <a:lnTo>
                    <a:pt x="1572" y="537"/>
                  </a:lnTo>
                  <a:cubicBezTo>
                    <a:pt x="1691" y="418"/>
                    <a:pt x="1691" y="227"/>
                    <a:pt x="1572" y="108"/>
                  </a:cubicBezTo>
                  <a:cubicBezTo>
                    <a:pt x="1513" y="36"/>
                    <a:pt x="1429"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98"/>
            <p:cNvSpPr/>
            <p:nvPr/>
          </p:nvSpPr>
          <p:spPr>
            <a:xfrm>
              <a:off x="1002467" y="3145263"/>
              <a:ext cx="93237" cy="88675"/>
            </a:xfrm>
            <a:custGeom>
              <a:avLst/>
              <a:gdLst/>
              <a:ahLst/>
              <a:cxnLst/>
              <a:rect l="l" t="t" r="r" b="b"/>
              <a:pathLst>
                <a:path w="2862" h="2718" extrusionOk="0">
                  <a:moveTo>
                    <a:pt x="336" y="0"/>
                  </a:moveTo>
                  <a:cubicBezTo>
                    <a:pt x="256" y="0"/>
                    <a:pt x="179" y="30"/>
                    <a:pt x="119" y="90"/>
                  </a:cubicBezTo>
                  <a:cubicBezTo>
                    <a:pt x="0" y="209"/>
                    <a:pt x="0" y="423"/>
                    <a:pt x="119" y="542"/>
                  </a:cubicBezTo>
                  <a:cubicBezTo>
                    <a:pt x="191" y="613"/>
                    <a:pt x="2096" y="2519"/>
                    <a:pt x="2191" y="2614"/>
                  </a:cubicBezTo>
                  <a:cubicBezTo>
                    <a:pt x="2265" y="2687"/>
                    <a:pt x="2345" y="2718"/>
                    <a:pt x="2421" y="2718"/>
                  </a:cubicBezTo>
                  <a:cubicBezTo>
                    <a:pt x="2664" y="2718"/>
                    <a:pt x="2861" y="2403"/>
                    <a:pt x="2644" y="2185"/>
                  </a:cubicBezTo>
                  <a:lnTo>
                    <a:pt x="2262" y="1780"/>
                  </a:lnTo>
                  <a:lnTo>
                    <a:pt x="2715" y="1352"/>
                  </a:lnTo>
                  <a:lnTo>
                    <a:pt x="1381" y="18"/>
                  </a:lnTo>
                  <a:lnTo>
                    <a:pt x="929" y="471"/>
                  </a:lnTo>
                  <a:lnTo>
                    <a:pt x="572" y="90"/>
                  </a:lnTo>
                  <a:cubicBezTo>
                    <a:pt x="500" y="30"/>
                    <a:pt x="417" y="0"/>
                    <a:pt x="3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98"/>
            <p:cNvSpPr/>
            <p:nvPr/>
          </p:nvSpPr>
          <p:spPr>
            <a:xfrm>
              <a:off x="1018039" y="3029282"/>
              <a:ext cx="188493" cy="184821"/>
            </a:xfrm>
            <a:custGeom>
              <a:avLst/>
              <a:gdLst/>
              <a:ahLst/>
              <a:cxnLst/>
              <a:rect l="l" t="t" r="r" b="b"/>
              <a:pathLst>
                <a:path w="5786" h="5665" extrusionOk="0">
                  <a:moveTo>
                    <a:pt x="2689" y="1"/>
                  </a:moveTo>
                  <a:lnTo>
                    <a:pt x="903" y="1787"/>
                  </a:lnTo>
                  <a:lnTo>
                    <a:pt x="665" y="1573"/>
                  </a:lnTo>
                  <a:cubicBezTo>
                    <a:pt x="597" y="1499"/>
                    <a:pt x="520" y="1469"/>
                    <a:pt x="446" y="1469"/>
                  </a:cubicBezTo>
                  <a:cubicBezTo>
                    <a:pt x="207" y="1469"/>
                    <a:pt x="0" y="1783"/>
                    <a:pt x="237" y="2001"/>
                  </a:cubicBezTo>
                  <a:lnTo>
                    <a:pt x="3785" y="5574"/>
                  </a:lnTo>
                  <a:cubicBezTo>
                    <a:pt x="3849" y="5638"/>
                    <a:pt x="3922" y="5665"/>
                    <a:pt x="3992" y="5665"/>
                  </a:cubicBezTo>
                  <a:cubicBezTo>
                    <a:pt x="4237" y="5665"/>
                    <a:pt x="4459" y="5343"/>
                    <a:pt x="4237" y="5121"/>
                  </a:cubicBezTo>
                  <a:lnTo>
                    <a:pt x="3999" y="4907"/>
                  </a:lnTo>
                  <a:lnTo>
                    <a:pt x="4904" y="4002"/>
                  </a:lnTo>
                  <a:lnTo>
                    <a:pt x="4237" y="3335"/>
                  </a:lnTo>
                  <a:cubicBezTo>
                    <a:pt x="4118" y="3216"/>
                    <a:pt x="4118" y="3025"/>
                    <a:pt x="4237" y="2906"/>
                  </a:cubicBezTo>
                  <a:cubicBezTo>
                    <a:pt x="4297" y="2847"/>
                    <a:pt x="4374" y="2817"/>
                    <a:pt x="4455" y="2817"/>
                  </a:cubicBezTo>
                  <a:cubicBezTo>
                    <a:pt x="4535" y="2817"/>
                    <a:pt x="4618" y="2847"/>
                    <a:pt x="4690" y="2906"/>
                  </a:cubicBezTo>
                  <a:lnTo>
                    <a:pt x="5333" y="3573"/>
                  </a:lnTo>
                  <a:lnTo>
                    <a:pt x="5785" y="3121"/>
                  </a:lnTo>
                  <a:lnTo>
                    <a:pt x="268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98"/>
            <p:cNvSpPr/>
            <p:nvPr/>
          </p:nvSpPr>
          <p:spPr>
            <a:xfrm>
              <a:off x="1119616" y="2927720"/>
              <a:ext cx="189308" cy="189388"/>
            </a:xfrm>
            <a:custGeom>
              <a:avLst/>
              <a:gdLst/>
              <a:ahLst/>
              <a:cxnLst/>
              <a:rect l="l" t="t" r="r" b="b"/>
              <a:pathLst>
                <a:path w="5811" h="5805" extrusionOk="0">
                  <a:moveTo>
                    <a:pt x="4596" y="0"/>
                  </a:moveTo>
                  <a:cubicBezTo>
                    <a:pt x="4519" y="0"/>
                    <a:pt x="4441" y="30"/>
                    <a:pt x="4382" y="90"/>
                  </a:cubicBezTo>
                  <a:lnTo>
                    <a:pt x="3548" y="923"/>
                  </a:lnTo>
                  <a:cubicBezTo>
                    <a:pt x="3296" y="694"/>
                    <a:pt x="2977" y="580"/>
                    <a:pt x="2659" y="580"/>
                  </a:cubicBezTo>
                  <a:cubicBezTo>
                    <a:pt x="2316" y="580"/>
                    <a:pt x="1974" y="711"/>
                    <a:pt x="1715" y="971"/>
                  </a:cubicBezTo>
                  <a:lnTo>
                    <a:pt x="0" y="2685"/>
                  </a:lnTo>
                  <a:lnTo>
                    <a:pt x="3096" y="5805"/>
                  </a:lnTo>
                  <a:lnTo>
                    <a:pt x="3548" y="5353"/>
                  </a:lnTo>
                  <a:lnTo>
                    <a:pt x="2882" y="4686"/>
                  </a:lnTo>
                  <a:cubicBezTo>
                    <a:pt x="2763" y="4567"/>
                    <a:pt x="2763" y="4376"/>
                    <a:pt x="2882" y="4233"/>
                  </a:cubicBezTo>
                  <a:cubicBezTo>
                    <a:pt x="2941" y="4174"/>
                    <a:pt x="3025" y="4144"/>
                    <a:pt x="3108" y="4144"/>
                  </a:cubicBezTo>
                  <a:cubicBezTo>
                    <a:pt x="3191" y="4144"/>
                    <a:pt x="3275" y="4174"/>
                    <a:pt x="3334" y="4233"/>
                  </a:cubicBezTo>
                  <a:lnTo>
                    <a:pt x="4001" y="4900"/>
                  </a:lnTo>
                  <a:lnTo>
                    <a:pt x="4430" y="4448"/>
                  </a:lnTo>
                  <a:lnTo>
                    <a:pt x="3787" y="3805"/>
                  </a:lnTo>
                  <a:cubicBezTo>
                    <a:pt x="3668" y="3662"/>
                    <a:pt x="3668" y="3471"/>
                    <a:pt x="3787" y="3352"/>
                  </a:cubicBezTo>
                  <a:cubicBezTo>
                    <a:pt x="3846" y="3293"/>
                    <a:pt x="3924" y="3263"/>
                    <a:pt x="4001" y="3263"/>
                  </a:cubicBezTo>
                  <a:cubicBezTo>
                    <a:pt x="4078" y="3263"/>
                    <a:pt x="4156" y="3293"/>
                    <a:pt x="4215" y="3352"/>
                  </a:cubicBezTo>
                  <a:lnTo>
                    <a:pt x="4882" y="4019"/>
                  </a:lnTo>
                  <a:cubicBezTo>
                    <a:pt x="5311" y="3495"/>
                    <a:pt x="5311" y="2757"/>
                    <a:pt x="4882" y="2257"/>
                  </a:cubicBezTo>
                  <a:lnTo>
                    <a:pt x="5692" y="1423"/>
                  </a:lnTo>
                  <a:cubicBezTo>
                    <a:pt x="5811" y="1304"/>
                    <a:pt x="5811" y="1114"/>
                    <a:pt x="5716" y="994"/>
                  </a:cubicBezTo>
                  <a:lnTo>
                    <a:pt x="4811" y="90"/>
                  </a:lnTo>
                  <a:cubicBezTo>
                    <a:pt x="4751" y="30"/>
                    <a:pt x="4674"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6" name="Google Shape;12336;p98"/>
          <p:cNvGrpSpPr/>
          <p:nvPr/>
        </p:nvGrpSpPr>
        <p:grpSpPr>
          <a:xfrm>
            <a:off x="1754682" y="2888864"/>
            <a:ext cx="353336" cy="340638"/>
            <a:chOff x="1754682" y="2888864"/>
            <a:chExt cx="353336" cy="340638"/>
          </a:xfrm>
        </p:grpSpPr>
        <p:sp>
          <p:nvSpPr>
            <p:cNvPr id="12337" name="Google Shape;12337;p98"/>
            <p:cNvSpPr/>
            <p:nvPr/>
          </p:nvSpPr>
          <p:spPr>
            <a:xfrm>
              <a:off x="2031623" y="2888864"/>
              <a:ext cx="76394" cy="115460"/>
            </a:xfrm>
            <a:custGeom>
              <a:avLst/>
              <a:gdLst/>
              <a:ahLst/>
              <a:cxnLst/>
              <a:rect l="l" t="t" r="r" b="b"/>
              <a:pathLst>
                <a:path w="2345" h="3539" extrusionOk="0">
                  <a:moveTo>
                    <a:pt x="385" y="0"/>
                  </a:moveTo>
                  <a:cubicBezTo>
                    <a:pt x="190" y="0"/>
                    <a:pt x="0" y="201"/>
                    <a:pt x="82" y="447"/>
                  </a:cubicBezTo>
                  <a:lnTo>
                    <a:pt x="1702" y="3376"/>
                  </a:lnTo>
                  <a:cubicBezTo>
                    <a:pt x="1767" y="3474"/>
                    <a:pt x="1877" y="3539"/>
                    <a:pt x="1986" y="3539"/>
                  </a:cubicBezTo>
                  <a:cubicBezTo>
                    <a:pt x="2036" y="3539"/>
                    <a:pt x="2086" y="3525"/>
                    <a:pt x="2130" y="3495"/>
                  </a:cubicBezTo>
                  <a:cubicBezTo>
                    <a:pt x="2297" y="3424"/>
                    <a:pt x="2345" y="3209"/>
                    <a:pt x="2249" y="3067"/>
                  </a:cubicBezTo>
                  <a:lnTo>
                    <a:pt x="630" y="137"/>
                  </a:lnTo>
                  <a:cubicBezTo>
                    <a:pt x="563" y="41"/>
                    <a:pt x="474" y="0"/>
                    <a:pt x="3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98"/>
            <p:cNvSpPr/>
            <p:nvPr/>
          </p:nvSpPr>
          <p:spPr>
            <a:xfrm>
              <a:off x="1754682" y="3052608"/>
              <a:ext cx="88024" cy="88903"/>
            </a:xfrm>
            <a:custGeom>
              <a:avLst/>
              <a:gdLst/>
              <a:ahLst/>
              <a:cxnLst/>
              <a:rect l="l" t="t" r="r" b="b"/>
              <a:pathLst>
                <a:path w="2702" h="2725" extrusionOk="0">
                  <a:moveTo>
                    <a:pt x="1772" y="0"/>
                  </a:moveTo>
                  <a:lnTo>
                    <a:pt x="677" y="596"/>
                  </a:lnTo>
                  <a:cubicBezTo>
                    <a:pt x="616" y="481"/>
                    <a:pt x="517" y="432"/>
                    <a:pt x="418" y="432"/>
                  </a:cubicBezTo>
                  <a:cubicBezTo>
                    <a:pt x="210" y="432"/>
                    <a:pt x="0" y="647"/>
                    <a:pt x="129" y="905"/>
                  </a:cubicBezTo>
                  <a:lnTo>
                    <a:pt x="1058" y="2572"/>
                  </a:lnTo>
                  <a:cubicBezTo>
                    <a:pt x="1107" y="2671"/>
                    <a:pt x="1213" y="2724"/>
                    <a:pt x="1321" y="2724"/>
                  </a:cubicBezTo>
                  <a:cubicBezTo>
                    <a:pt x="1370" y="2724"/>
                    <a:pt x="1419" y="2714"/>
                    <a:pt x="1463" y="2691"/>
                  </a:cubicBezTo>
                  <a:cubicBezTo>
                    <a:pt x="1630" y="2596"/>
                    <a:pt x="1677" y="2406"/>
                    <a:pt x="1606" y="2263"/>
                  </a:cubicBezTo>
                  <a:lnTo>
                    <a:pt x="2701" y="1644"/>
                  </a:lnTo>
                  <a:lnTo>
                    <a:pt x="177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98"/>
            <p:cNvSpPr/>
            <p:nvPr/>
          </p:nvSpPr>
          <p:spPr>
            <a:xfrm>
              <a:off x="1823257" y="2915877"/>
              <a:ext cx="244429" cy="194902"/>
            </a:xfrm>
            <a:custGeom>
              <a:avLst/>
              <a:gdLst/>
              <a:ahLst/>
              <a:cxnLst/>
              <a:rect l="l" t="t" r="r" b="b"/>
              <a:pathLst>
                <a:path w="7503" h="5974" extrusionOk="0">
                  <a:moveTo>
                    <a:pt x="5978" y="0"/>
                  </a:moveTo>
                  <a:lnTo>
                    <a:pt x="191" y="3191"/>
                  </a:lnTo>
                  <a:cubicBezTo>
                    <a:pt x="48" y="3263"/>
                    <a:pt x="1" y="3453"/>
                    <a:pt x="72" y="3596"/>
                  </a:cubicBezTo>
                  <a:lnTo>
                    <a:pt x="1287" y="5811"/>
                  </a:lnTo>
                  <a:cubicBezTo>
                    <a:pt x="1352" y="5909"/>
                    <a:pt x="1462" y="5973"/>
                    <a:pt x="1571" y="5973"/>
                  </a:cubicBezTo>
                  <a:cubicBezTo>
                    <a:pt x="1621" y="5973"/>
                    <a:pt x="1671" y="5960"/>
                    <a:pt x="1715" y="5930"/>
                  </a:cubicBezTo>
                  <a:lnTo>
                    <a:pt x="2549" y="5477"/>
                  </a:lnTo>
                  <a:cubicBezTo>
                    <a:pt x="2049" y="4572"/>
                    <a:pt x="2382" y="3429"/>
                    <a:pt x="3287" y="2929"/>
                  </a:cubicBezTo>
                  <a:cubicBezTo>
                    <a:pt x="3578" y="2761"/>
                    <a:pt x="3893" y="2681"/>
                    <a:pt x="4204" y="2681"/>
                  </a:cubicBezTo>
                  <a:cubicBezTo>
                    <a:pt x="4860" y="2681"/>
                    <a:pt x="5496" y="3037"/>
                    <a:pt x="5835" y="3667"/>
                  </a:cubicBezTo>
                  <a:lnTo>
                    <a:pt x="7502" y="2739"/>
                  </a:lnTo>
                  <a:lnTo>
                    <a:pt x="597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98"/>
            <p:cNvSpPr/>
            <p:nvPr/>
          </p:nvSpPr>
          <p:spPr>
            <a:xfrm>
              <a:off x="1854173" y="3023866"/>
              <a:ext cx="210776" cy="205635"/>
            </a:xfrm>
            <a:custGeom>
              <a:avLst/>
              <a:gdLst/>
              <a:ahLst/>
              <a:cxnLst/>
              <a:rect l="l" t="t" r="r" b="b"/>
              <a:pathLst>
                <a:path w="6470" h="6303" extrusionOk="0">
                  <a:moveTo>
                    <a:pt x="3241" y="620"/>
                  </a:moveTo>
                  <a:cubicBezTo>
                    <a:pt x="3570" y="620"/>
                    <a:pt x="3886" y="876"/>
                    <a:pt x="3886" y="1262"/>
                  </a:cubicBezTo>
                  <a:cubicBezTo>
                    <a:pt x="3886" y="1620"/>
                    <a:pt x="3600" y="1882"/>
                    <a:pt x="3243" y="1882"/>
                  </a:cubicBezTo>
                  <a:cubicBezTo>
                    <a:pt x="2672" y="1882"/>
                    <a:pt x="2410" y="1215"/>
                    <a:pt x="2791" y="810"/>
                  </a:cubicBezTo>
                  <a:cubicBezTo>
                    <a:pt x="2922" y="679"/>
                    <a:pt x="3083" y="620"/>
                    <a:pt x="3241" y="620"/>
                  </a:cubicBezTo>
                  <a:close/>
                  <a:moveTo>
                    <a:pt x="3243" y="0"/>
                  </a:moveTo>
                  <a:cubicBezTo>
                    <a:pt x="2124" y="0"/>
                    <a:pt x="1576" y="1358"/>
                    <a:pt x="2362" y="2144"/>
                  </a:cubicBezTo>
                  <a:lnTo>
                    <a:pt x="147" y="5835"/>
                  </a:lnTo>
                  <a:cubicBezTo>
                    <a:pt x="0" y="6080"/>
                    <a:pt x="212" y="6303"/>
                    <a:pt x="429" y="6303"/>
                  </a:cubicBezTo>
                  <a:cubicBezTo>
                    <a:pt x="528" y="6303"/>
                    <a:pt x="628" y="6256"/>
                    <a:pt x="695" y="6144"/>
                  </a:cubicBezTo>
                  <a:lnTo>
                    <a:pt x="2886" y="2477"/>
                  </a:lnTo>
                  <a:cubicBezTo>
                    <a:pt x="3005" y="2513"/>
                    <a:pt x="3124" y="2531"/>
                    <a:pt x="3243" y="2531"/>
                  </a:cubicBezTo>
                  <a:cubicBezTo>
                    <a:pt x="3362" y="2531"/>
                    <a:pt x="3481" y="2513"/>
                    <a:pt x="3600" y="2477"/>
                  </a:cubicBezTo>
                  <a:lnTo>
                    <a:pt x="5791" y="6144"/>
                  </a:lnTo>
                  <a:cubicBezTo>
                    <a:pt x="5851" y="6256"/>
                    <a:pt x="5946" y="6303"/>
                    <a:pt x="6042" y="6303"/>
                  </a:cubicBezTo>
                  <a:cubicBezTo>
                    <a:pt x="6253" y="6303"/>
                    <a:pt x="6470" y="6080"/>
                    <a:pt x="6339" y="5835"/>
                  </a:cubicBezTo>
                  <a:lnTo>
                    <a:pt x="4148" y="2144"/>
                  </a:lnTo>
                  <a:cubicBezTo>
                    <a:pt x="4910" y="1358"/>
                    <a:pt x="4362" y="0"/>
                    <a:pt x="3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1" name="Google Shape;12341;p98"/>
          <p:cNvGrpSpPr/>
          <p:nvPr/>
        </p:nvGrpSpPr>
        <p:grpSpPr>
          <a:xfrm>
            <a:off x="2510642" y="2884883"/>
            <a:ext cx="356137" cy="347130"/>
            <a:chOff x="2510642" y="2884883"/>
            <a:chExt cx="356137" cy="347130"/>
          </a:xfrm>
        </p:grpSpPr>
        <p:sp>
          <p:nvSpPr>
            <p:cNvPr id="12342" name="Google Shape;12342;p98"/>
            <p:cNvSpPr/>
            <p:nvPr/>
          </p:nvSpPr>
          <p:spPr>
            <a:xfrm>
              <a:off x="2510642" y="3074369"/>
              <a:ext cx="169924" cy="157644"/>
            </a:xfrm>
            <a:custGeom>
              <a:avLst/>
              <a:gdLst/>
              <a:ahLst/>
              <a:cxnLst/>
              <a:rect l="l" t="t" r="r" b="b"/>
              <a:pathLst>
                <a:path w="5216" h="4832" extrusionOk="0">
                  <a:moveTo>
                    <a:pt x="3382" y="0"/>
                  </a:moveTo>
                  <a:lnTo>
                    <a:pt x="120" y="3691"/>
                  </a:lnTo>
                  <a:cubicBezTo>
                    <a:pt x="0" y="3834"/>
                    <a:pt x="24" y="4025"/>
                    <a:pt x="143" y="4144"/>
                  </a:cubicBezTo>
                  <a:cubicBezTo>
                    <a:pt x="668" y="4603"/>
                    <a:pt x="1323" y="4831"/>
                    <a:pt x="1977" y="4831"/>
                  </a:cubicBezTo>
                  <a:cubicBezTo>
                    <a:pt x="2748" y="4831"/>
                    <a:pt x="3519" y="4513"/>
                    <a:pt x="4073" y="3882"/>
                  </a:cubicBezTo>
                  <a:lnTo>
                    <a:pt x="4954" y="2906"/>
                  </a:lnTo>
                  <a:cubicBezTo>
                    <a:pt x="5002" y="2834"/>
                    <a:pt x="5025" y="2763"/>
                    <a:pt x="5025" y="2667"/>
                  </a:cubicBezTo>
                  <a:lnTo>
                    <a:pt x="4978" y="1905"/>
                  </a:lnTo>
                  <a:lnTo>
                    <a:pt x="5216" y="1643"/>
                  </a:lnTo>
                  <a:lnTo>
                    <a:pt x="33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98"/>
            <p:cNvSpPr/>
            <p:nvPr/>
          </p:nvSpPr>
          <p:spPr>
            <a:xfrm>
              <a:off x="2633981" y="2884883"/>
              <a:ext cx="232799" cy="240772"/>
            </a:xfrm>
            <a:custGeom>
              <a:avLst/>
              <a:gdLst/>
              <a:ahLst/>
              <a:cxnLst/>
              <a:rect l="l" t="t" r="r" b="b"/>
              <a:pathLst>
                <a:path w="7146" h="7380" extrusionOk="0">
                  <a:moveTo>
                    <a:pt x="5398" y="1253"/>
                  </a:moveTo>
                  <a:cubicBezTo>
                    <a:pt x="5471" y="1253"/>
                    <a:pt x="5544" y="1277"/>
                    <a:pt x="5597" y="1331"/>
                  </a:cubicBezTo>
                  <a:cubicBezTo>
                    <a:pt x="5740" y="1450"/>
                    <a:pt x="5740" y="1641"/>
                    <a:pt x="5621" y="1784"/>
                  </a:cubicBezTo>
                  <a:lnTo>
                    <a:pt x="4383" y="3189"/>
                  </a:lnTo>
                  <a:cubicBezTo>
                    <a:pt x="4313" y="3252"/>
                    <a:pt x="4237" y="3279"/>
                    <a:pt x="4164" y="3279"/>
                  </a:cubicBezTo>
                  <a:cubicBezTo>
                    <a:pt x="3937" y="3279"/>
                    <a:pt x="3744" y="3018"/>
                    <a:pt x="3907" y="2784"/>
                  </a:cubicBezTo>
                  <a:lnTo>
                    <a:pt x="5169" y="1355"/>
                  </a:lnTo>
                  <a:cubicBezTo>
                    <a:pt x="5221" y="1289"/>
                    <a:pt x="5309" y="1253"/>
                    <a:pt x="5398" y="1253"/>
                  </a:cubicBezTo>
                  <a:close/>
                  <a:moveTo>
                    <a:pt x="5416" y="1"/>
                  </a:moveTo>
                  <a:cubicBezTo>
                    <a:pt x="4987" y="1"/>
                    <a:pt x="4560" y="174"/>
                    <a:pt x="4264" y="521"/>
                  </a:cubicBezTo>
                  <a:lnTo>
                    <a:pt x="1" y="5332"/>
                  </a:lnTo>
                  <a:lnTo>
                    <a:pt x="2335" y="7380"/>
                  </a:lnTo>
                  <a:lnTo>
                    <a:pt x="6574" y="2569"/>
                  </a:lnTo>
                  <a:cubicBezTo>
                    <a:pt x="7145" y="1926"/>
                    <a:pt x="7074" y="950"/>
                    <a:pt x="6431" y="379"/>
                  </a:cubicBezTo>
                  <a:cubicBezTo>
                    <a:pt x="6146" y="127"/>
                    <a:pt x="5781" y="1"/>
                    <a:pt x="5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44" name="Google Shape;12344;p98"/>
          <p:cNvSpPr/>
          <p:nvPr/>
        </p:nvSpPr>
        <p:spPr>
          <a:xfrm>
            <a:off x="3416004" y="2884100"/>
            <a:ext cx="166862" cy="124236"/>
          </a:xfrm>
          <a:custGeom>
            <a:avLst/>
            <a:gdLst/>
            <a:ahLst/>
            <a:cxnLst/>
            <a:rect l="l" t="t" r="r" b="b"/>
            <a:pathLst>
              <a:path w="5122" h="3808" extrusionOk="0">
                <a:moveTo>
                  <a:pt x="3214" y="0"/>
                </a:moveTo>
                <a:cubicBezTo>
                  <a:pt x="2369" y="0"/>
                  <a:pt x="1596" y="710"/>
                  <a:pt x="1668" y="1665"/>
                </a:cubicBezTo>
                <a:lnTo>
                  <a:pt x="1" y="3808"/>
                </a:lnTo>
                <a:lnTo>
                  <a:pt x="3478" y="3808"/>
                </a:lnTo>
                <a:lnTo>
                  <a:pt x="3835" y="2998"/>
                </a:lnTo>
                <a:cubicBezTo>
                  <a:pt x="5002" y="2498"/>
                  <a:pt x="5121" y="903"/>
                  <a:pt x="4026" y="236"/>
                </a:cubicBezTo>
                <a:cubicBezTo>
                  <a:pt x="3765" y="74"/>
                  <a:pt x="3486" y="0"/>
                  <a:pt x="3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98"/>
          <p:cNvSpPr/>
          <p:nvPr/>
        </p:nvSpPr>
        <p:spPr>
          <a:xfrm>
            <a:off x="3286443" y="3027748"/>
            <a:ext cx="306489" cy="122768"/>
          </a:xfrm>
          <a:custGeom>
            <a:avLst/>
            <a:gdLst/>
            <a:ahLst/>
            <a:cxnLst/>
            <a:rect l="l" t="t" r="r" b="b"/>
            <a:pathLst>
              <a:path w="9408" h="3763" extrusionOk="0">
                <a:moveTo>
                  <a:pt x="311" y="0"/>
                </a:moveTo>
                <a:cubicBezTo>
                  <a:pt x="144" y="0"/>
                  <a:pt x="1" y="143"/>
                  <a:pt x="1" y="334"/>
                </a:cubicBezTo>
                <a:lnTo>
                  <a:pt x="1" y="1786"/>
                </a:lnTo>
                <a:cubicBezTo>
                  <a:pt x="1" y="2501"/>
                  <a:pt x="239" y="3215"/>
                  <a:pt x="692" y="3763"/>
                </a:cubicBezTo>
                <a:lnTo>
                  <a:pt x="8717" y="3763"/>
                </a:lnTo>
                <a:cubicBezTo>
                  <a:pt x="9170" y="3215"/>
                  <a:pt x="9408" y="2501"/>
                  <a:pt x="9408" y="1786"/>
                </a:cubicBezTo>
                <a:lnTo>
                  <a:pt x="9408" y="334"/>
                </a:lnTo>
                <a:cubicBezTo>
                  <a:pt x="9408" y="143"/>
                  <a:pt x="9241" y="0"/>
                  <a:pt x="90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98"/>
          <p:cNvSpPr/>
          <p:nvPr/>
        </p:nvSpPr>
        <p:spPr>
          <a:xfrm>
            <a:off x="3307390" y="3171396"/>
            <a:ext cx="264594" cy="61498"/>
          </a:xfrm>
          <a:custGeom>
            <a:avLst/>
            <a:gdLst/>
            <a:ahLst/>
            <a:cxnLst/>
            <a:rect l="l" t="t" r="r" b="b"/>
            <a:pathLst>
              <a:path w="8122" h="1885" extrusionOk="0">
                <a:moveTo>
                  <a:pt x="7848" y="0"/>
                </a:moveTo>
                <a:cubicBezTo>
                  <a:pt x="7836" y="0"/>
                  <a:pt x="7824" y="1"/>
                  <a:pt x="7812" y="3"/>
                </a:cubicBezTo>
                <a:lnTo>
                  <a:pt x="287" y="3"/>
                </a:lnTo>
                <a:cubicBezTo>
                  <a:pt x="120" y="3"/>
                  <a:pt x="1" y="146"/>
                  <a:pt x="1" y="313"/>
                </a:cubicBezTo>
                <a:lnTo>
                  <a:pt x="1" y="1575"/>
                </a:lnTo>
                <a:cubicBezTo>
                  <a:pt x="1" y="1741"/>
                  <a:pt x="120" y="1884"/>
                  <a:pt x="287" y="1884"/>
                </a:cubicBezTo>
                <a:lnTo>
                  <a:pt x="7812" y="1884"/>
                </a:lnTo>
                <a:cubicBezTo>
                  <a:pt x="7979" y="1884"/>
                  <a:pt x="8122" y="1741"/>
                  <a:pt x="8122" y="1575"/>
                </a:cubicBezTo>
                <a:lnTo>
                  <a:pt x="8122" y="313"/>
                </a:lnTo>
                <a:cubicBezTo>
                  <a:pt x="8122" y="136"/>
                  <a:pt x="7999" y="0"/>
                  <a:pt x="78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98"/>
          <p:cNvSpPr/>
          <p:nvPr/>
        </p:nvSpPr>
        <p:spPr>
          <a:xfrm>
            <a:off x="4130559" y="2883839"/>
            <a:ext cx="129593" cy="164299"/>
          </a:xfrm>
          <a:custGeom>
            <a:avLst/>
            <a:gdLst/>
            <a:ahLst/>
            <a:cxnLst/>
            <a:rect l="l" t="t" r="r" b="b"/>
            <a:pathLst>
              <a:path w="3978" h="5036" extrusionOk="0">
                <a:moveTo>
                  <a:pt x="2926" y="0"/>
                </a:moveTo>
                <a:cubicBezTo>
                  <a:pt x="2855" y="0"/>
                  <a:pt x="2781" y="24"/>
                  <a:pt x="2715" y="77"/>
                </a:cubicBezTo>
                <a:lnTo>
                  <a:pt x="214" y="2292"/>
                </a:lnTo>
                <a:cubicBezTo>
                  <a:pt x="0" y="2482"/>
                  <a:pt x="119" y="2840"/>
                  <a:pt x="405" y="2840"/>
                </a:cubicBezTo>
                <a:lnTo>
                  <a:pt x="1000" y="2840"/>
                </a:lnTo>
                <a:lnTo>
                  <a:pt x="738" y="4673"/>
                </a:lnTo>
                <a:cubicBezTo>
                  <a:pt x="704" y="4879"/>
                  <a:pt x="868" y="5036"/>
                  <a:pt x="1051" y="5036"/>
                </a:cubicBezTo>
                <a:cubicBezTo>
                  <a:pt x="1122" y="5036"/>
                  <a:pt x="1196" y="5012"/>
                  <a:pt x="1262" y="4959"/>
                </a:cubicBezTo>
                <a:lnTo>
                  <a:pt x="3763" y="2768"/>
                </a:lnTo>
                <a:cubicBezTo>
                  <a:pt x="3977" y="2578"/>
                  <a:pt x="3858" y="2220"/>
                  <a:pt x="3548" y="2220"/>
                </a:cubicBezTo>
                <a:lnTo>
                  <a:pt x="2977" y="2220"/>
                </a:lnTo>
                <a:lnTo>
                  <a:pt x="3239" y="363"/>
                </a:lnTo>
                <a:cubicBezTo>
                  <a:pt x="3273" y="157"/>
                  <a:pt x="3110" y="0"/>
                  <a:pt x="29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98"/>
          <p:cNvSpPr/>
          <p:nvPr/>
        </p:nvSpPr>
        <p:spPr>
          <a:xfrm>
            <a:off x="4041329" y="2987326"/>
            <a:ext cx="82258" cy="61433"/>
          </a:xfrm>
          <a:custGeom>
            <a:avLst/>
            <a:gdLst/>
            <a:ahLst/>
            <a:cxnLst/>
            <a:rect l="l" t="t" r="r" b="b"/>
            <a:pathLst>
              <a:path w="2525" h="1883" extrusionOk="0">
                <a:moveTo>
                  <a:pt x="334" y="1"/>
                </a:moveTo>
                <a:cubicBezTo>
                  <a:pt x="143" y="1"/>
                  <a:pt x="0" y="144"/>
                  <a:pt x="0" y="311"/>
                </a:cubicBezTo>
                <a:lnTo>
                  <a:pt x="0" y="1882"/>
                </a:lnTo>
                <a:lnTo>
                  <a:pt x="2525" y="1882"/>
                </a:lnTo>
                <a:lnTo>
                  <a:pt x="2525" y="311"/>
                </a:lnTo>
                <a:cubicBezTo>
                  <a:pt x="2525" y="144"/>
                  <a:pt x="2382"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98"/>
          <p:cNvSpPr/>
          <p:nvPr/>
        </p:nvSpPr>
        <p:spPr>
          <a:xfrm>
            <a:off x="4266309" y="2987326"/>
            <a:ext cx="82258" cy="61433"/>
          </a:xfrm>
          <a:custGeom>
            <a:avLst/>
            <a:gdLst/>
            <a:ahLst/>
            <a:cxnLst/>
            <a:rect l="l" t="t" r="r" b="b"/>
            <a:pathLst>
              <a:path w="2525" h="1883" extrusionOk="0">
                <a:moveTo>
                  <a:pt x="310" y="1"/>
                </a:moveTo>
                <a:cubicBezTo>
                  <a:pt x="144" y="1"/>
                  <a:pt x="1" y="144"/>
                  <a:pt x="1" y="311"/>
                </a:cubicBezTo>
                <a:lnTo>
                  <a:pt x="1" y="1882"/>
                </a:lnTo>
                <a:lnTo>
                  <a:pt x="2525" y="1882"/>
                </a:lnTo>
                <a:lnTo>
                  <a:pt x="2525" y="311"/>
                </a:lnTo>
                <a:cubicBezTo>
                  <a:pt x="2501" y="144"/>
                  <a:pt x="2358"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98"/>
          <p:cNvSpPr/>
          <p:nvPr/>
        </p:nvSpPr>
        <p:spPr>
          <a:xfrm>
            <a:off x="4041329" y="3069704"/>
            <a:ext cx="307238" cy="163973"/>
          </a:xfrm>
          <a:custGeom>
            <a:avLst/>
            <a:gdLst/>
            <a:ahLst/>
            <a:cxnLst/>
            <a:rect l="l" t="t" r="r" b="b"/>
            <a:pathLst>
              <a:path w="9431" h="5026" extrusionOk="0">
                <a:moveTo>
                  <a:pt x="0" y="0"/>
                </a:moveTo>
                <a:lnTo>
                  <a:pt x="0" y="310"/>
                </a:lnTo>
                <a:cubicBezTo>
                  <a:pt x="0" y="2915"/>
                  <a:pt x="2120" y="5025"/>
                  <a:pt x="4743" y="5025"/>
                </a:cubicBezTo>
                <a:cubicBezTo>
                  <a:pt x="4758" y="5025"/>
                  <a:pt x="4772" y="5025"/>
                  <a:pt x="4787" y="5025"/>
                </a:cubicBezTo>
                <a:cubicBezTo>
                  <a:pt x="7359" y="4954"/>
                  <a:pt x="9407" y="2834"/>
                  <a:pt x="9431" y="262"/>
                </a:cubicBezTo>
                <a:lnTo>
                  <a:pt x="9431" y="0"/>
                </a:lnTo>
                <a:lnTo>
                  <a:pt x="6907" y="0"/>
                </a:lnTo>
                <a:lnTo>
                  <a:pt x="6907" y="286"/>
                </a:lnTo>
                <a:cubicBezTo>
                  <a:pt x="6907" y="1501"/>
                  <a:pt x="5930" y="2477"/>
                  <a:pt x="4716" y="2477"/>
                </a:cubicBezTo>
                <a:cubicBezTo>
                  <a:pt x="4701" y="2477"/>
                  <a:pt x="4687" y="2477"/>
                  <a:pt x="4672" y="2477"/>
                </a:cubicBezTo>
                <a:cubicBezTo>
                  <a:pt x="3478" y="2477"/>
                  <a:pt x="2525" y="1510"/>
                  <a:pt x="2525" y="310"/>
                </a:cubicBezTo>
                <a:lnTo>
                  <a:pt x="25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51" name="Google Shape;12351;p98"/>
          <p:cNvGrpSpPr/>
          <p:nvPr/>
        </p:nvGrpSpPr>
        <p:grpSpPr>
          <a:xfrm>
            <a:off x="4789992" y="2884002"/>
            <a:ext cx="317891" cy="348892"/>
            <a:chOff x="4789992" y="2884002"/>
            <a:chExt cx="317891" cy="348892"/>
          </a:xfrm>
        </p:grpSpPr>
        <p:sp>
          <p:nvSpPr>
            <p:cNvPr id="12352" name="Google Shape;12352;p98"/>
            <p:cNvSpPr/>
            <p:nvPr/>
          </p:nvSpPr>
          <p:spPr>
            <a:xfrm>
              <a:off x="4877658" y="3109311"/>
              <a:ext cx="142787" cy="21010"/>
            </a:xfrm>
            <a:custGeom>
              <a:avLst/>
              <a:gdLst/>
              <a:ahLst/>
              <a:cxnLst/>
              <a:rect l="l" t="t" r="r" b="b"/>
              <a:pathLst>
                <a:path w="4383" h="644" extrusionOk="0">
                  <a:moveTo>
                    <a:pt x="0" y="1"/>
                  </a:moveTo>
                  <a:lnTo>
                    <a:pt x="0" y="644"/>
                  </a:lnTo>
                  <a:lnTo>
                    <a:pt x="4382" y="644"/>
                  </a:lnTo>
                  <a:lnTo>
                    <a:pt x="43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98"/>
            <p:cNvSpPr/>
            <p:nvPr/>
          </p:nvSpPr>
          <p:spPr>
            <a:xfrm>
              <a:off x="4921117" y="3004421"/>
              <a:ext cx="55870" cy="84727"/>
            </a:xfrm>
            <a:custGeom>
              <a:avLst/>
              <a:gdLst/>
              <a:ahLst/>
              <a:cxnLst/>
              <a:rect l="l" t="t" r="r" b="b"/>
              <a:pathLst>
                <a:path w="1715" h="2597" extrusionOk="0">
                  <a:moveTo>
                    <a:pt x="857" y="1"/>
                  </a:moveTo>
                  <a:cubicBezTo>
                    <a:pt x="453" y="140"/>
                    <a:pt x="326" y="198"/>
                    <a:pt x="233" y="198"/>
                  </a:cubicBezTo>
                  <a:cubicBezTo>
                    <a:pt x="167" y="198"/>
                    <a:pt x="118" y="169"/>
                    <a:pt x="0" y="120"/>
                  </a:cubicBezTo>
                  <a:lnTo>
                    <a:pt x="0" y="120"/>
                  </a:lnTo>
                  <a:lnTo>
                    <a:pt x="476" y="2597"/>
                  </a:lnTo>
                  <a:lnTo>
                    <a:pt x="1238" y="2597"/>
                  </a:lnTo>
                  <a:lnTo>
                    <a:pt x="1715" y="120"/>
                  </a:lnTo>
                  <a:lnTo>
                    <a:pt x="1715" y="120"/>
                  </a:lnTo>
                  <a:cubicBezTo>
                    <a:pt x="1593" y="160"/>
                    <a:pt x="1545" y="188"/>
                    <a:pt x="1476" y="188"/>
                  </a:cubicBezTo>
                  <a:cubicBezTo>
                    <a:pt x="1384" y="188"/>
                    <a:pt x="1254" y="138"/>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98"/>
            <p:cNvSpPr/>
            <p:nvPr/>
          </p:nvSpPr>
          <p:spPr>
            <a:xfrm>
              <a:off x="4789992" y="2884002"/>
              <a:ext cx="317891" cy="205146"/>
            </a:xfrm>
            <a:custGeom>
              <a:avLst/>
              <a:gdLst/>
              <a:ahLst/>
              <a:cxnLst/>
              <a:rect l="l" t="t" r="r" b="b"/>
              <a:pathLst>
                <a:path w="9758" h="6288" extrusionOk="0">
                  <a:moveTo>
                    <a:pt x="4911" y="1"/>
                  </a:moveTo>
                  <a:cubicBezTo>
                    <a:pt x="4902" y="1"/>
                    <a:pt x="4892" y="1"/>
                    <a:pt x="4882" y="1"/>
                  </a:cubicBezTo>
                  <a:cubicBezTo>
                    <a:pt x="1572" y="1"/>
                    <a:pt x="0" y="4049"/>
                    <a:pt x="2453" y="6288"/>
                  </a:cubicBezTo>
                  <a:lnTo>
                    <a:pt x="3882" y="6288"/>
                  </a:lnTo>
                  <a:cubicBezTo>
                    <a:pt x="3263" y="3192"/>
                    <a:pt x="3311" y="3549"/>
                    <a:pt x="3311" y="3358"/>
                  </a:cubicBezTo>
                  <a:cubicBezTo>
                    <a:pt x="3311" y="3179"/>
                    <a:pt x="3462" y="3032"/>
                    <a:pt x="3623" y="3032"/>
                  </a:cubicBezTo>
                  <a:cubicBezTo>
                    <a:pt x="3654" y="3032"/>
                    <a:pt x="3685" y="3037"/>
                    <a:pt x="3715" y="3049"/>
                  </a:cubicBezTo>
                  <a:lnTo>
                    <a:pt x="4263" y="3239"/>
                  </a:lnTo>
                  <a:cubicBezTo>
                    <a:pt x="4454" y="3144"/>
                    <a:pt x="4668" y="3097"/>
                    <a:pt x="4882" y="3049"/>
                  </a:cubicBezTo>
                  <a:cubicBezTo>
                    <a:pt x="4954" y="3049"/>
                    <a:pt x="4930" y="3049"/>
                    <a:pt x="5502" y="3239"/>
                  </a:cubicBezTo>
                  <a:lnTo>
                    <a:pt x="6049" y="3049"/>
                  </a:lnTo>
                  <a:cubicBezTo>
                    <a:pt x="6074" y="3043"/>
                    <a:pt x="6099" y="3040"/>
                    <a:pt x="6124" y="3040"/>
                  </a:cubicBezTo>
                  <a:cubicBezTo>
                    <a:pt x="6292" y="3040"/>
                    <a:pt x="6454" y="3172"/>
                    <a:pt x="6454" y="3358"/>
                  </a:cubicBezTo>
                  <a:cubicBezTo>
                    <a:pt x="6454" y="3549"/>
                    <a:pt x="6502" y="3192"/>
                    <a:pt x="5883" y="6288"/>
                  </a:cubicBezTo>
                  <a:lnTo>
                    <a:pt x="7311" y="6288"/>
                  </a:lnTo>
                  <a:cubicBezTo>
                    <a:pt x="9757" y="4056"/>
                    <a:pt x="8202" y="1"/>
                    <a:pt x="49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98"/>
            <p:cNvSpPr/>
            <p:nvPr/>
          </p:nvSpPr>
          <p:spPr>
            <a:xfrm>
              <a:off x="4877658" y="3150483"/>
              <a:ext cx="142787" cy="20260"/>
            </a:xfrm>
            <a:custGeom>
              <a:avLst/>
              <a:gdLst/>
              <a:ahLst/>
              <a:cxnLst/>
              <a:rect l="l" t="t" r="r" b="b"/>
              <a:pathLst>
                <a:path w="4383" h="621" extrusionOk="0">
                  <a:moveTo>
                    <a:pt x="0" y="1"/>
                  </a:moveTo>
                  <a:lnTo>
                    <a:pt x="0" y="620"/>
                  </a:lnTo>
                  <a:lnTo>
                    <a:pt x="4382" y="620"/>
                  </a:lnTo>
                  <a:lnTo>
                    <a:pt x="43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98"/>
            <p:cNvSpPr/>
            <p:nvPr/>
          </p:nvSpPr>
          <p:spPr>
            <a:xfrm>
              <a:off x="4867559" y="3130289"/>
              <a:ext cx="10132" cy="20228"/>
            </a:xfrm>
            <a:custGeom>
              <a:avLst/>
              <a:gdLst/>
              <a:ahLst/>
              <a:cxnLst/>
              <a:rect l="l" t="t" r="r" b="b"/>
              <a:pathLst>
                <a:path w="311" h="620" extrusionOk="0">
                  <a:moveTo>
                    <a:pt x="310" y="1"/>
                  </a:moveTo>
                  <a:cubicBezTo>
                    <a:pt x="120" y="1"/>
                    <a:pt x="1" y="144"/>
                    <a:pt x="1" y="310"/>
                  </a:cubicBezTo>
                  <a:cubicBezTo>
                    <a:pt x="1" y="477"/>
                    <a:pt x="120" y="620"/>
                    <a:pt x="310" y="620"/>
                  </a:cubicBezTo>
                  <a:lnTo>
                    <a:pt x="3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98"/>
            <p:cNvSpPr/>
            <p:nvPr/>
          </p:nvSpPr>
          <p:spPr>
            <a:xfrm>
              <a:off x="5020413" y="3130289"/>
              <a:ext cx="13976" cy="20228"/>
            </a:xfrm>
            <a:custGeom>
              <a:avLst/>
              <a:gdLst/>
              <a:ahLst/>
              <a:cxnLst/>
              <a:rect l="l" t="t" r="r" b="b"/>
              <a:pathLst>
                <a:path w="429" h="620" extrusionOk="0">
                  <a:moveTo>
                    <a:pt x="0" y="1"/>
                  </a:moveTo>
                  <a:lnTo>
                    <a:pt x="0" y="620"/>
                  </a:lnTo>
                  <a:cubicBezTo>
                    <a:pt x="429" y="620"/>
                    <a:pt x="429" y="1"/>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98"/>
            <p:cNvSpPr/>
            <p:nvPr/>
          </p:nvSpPr>
          <p:spPr>
            <a:xfrm>
              <a:off x="4862608" y="3170613"/>
              <a:ext cx="172889" cy="62281"/>
            </a:xfrm>
            <a:custGeom>
              <a:avLst/>
              <a:gdLst/>
              <a:ahLst/>
              <a:cxnLst/>
              <a:rect l="l" t="t" r="r" b="b"/>
              <a:pathLst>
                <a:path w="5307" h="1909" extrusionOk="0">
                  <a:moveTo>
                    <a:pt x="419" y="1"/>
                  </a:moveTo>
                  <a:cubicBezTo>
                    <a:pt x="1" y="1"/>
                    <a:pt x="1" y="648"/>
                    <a:pt x="419" y="648"/>
                  </a:cubicBezTo>
                  <a:cubicBezTo>
                    <a:pt x="433" y="648"/>
                    <a:pt x="448" y="648"/>
                    <a:pt x="462" y="646"/>
                  </a:cubicBezTo>
                  <a:lnTo>
                    <a:pt x="462" y="646"/>
                  </a:lnTo>
                  <a:cubicBezTo>
                    <a:pt x="462" y="980"/>
                    <a:pt x="439" y="1075"/>
                    <a:pt x="558" y="1194"/>
                  </a:cubicBezTo>
                  <a:lnTo>
                    <a:pt x="1177" y="1837"/>
                  </a:lnTo>
                  <a:cubicBezTo>
                    <a:pt x="1225" y="1885"/>
                    <a:pt x="1320" y="1908"/>
                    <a:pt x="1391" y="1908"/>
                  </a:cubicBezTo>
                  <a:lnTo>
                    <a:pt x="3916" y="1908"/>
                  </a:lnTo>
                  <a:cubicBezTo>
                    <a:pt x="3987" y="1908"/>
                    <a:pt x="4058" y="1885"/>
                    <a:pt x="4130" y="1837"/>
                  </a:cubicBezTo>
                  <a:lnTo>
                    <a:pt x="4749" y="1194"/>
                  </a:lnTo>
                  <a:cubicBezTo>
                    <a:pt x="4868" y="1075"/>
                    <a:pt x="4844" y="980"/>
                    <a:pt x="4844" y="646"/>
                  </a:cubicBezTo>
                  <a:lnTo>
                    <a:pt x="4844" y="646"/>
                  </a:lnTo>
                  <a:cubicBezTo>
                    <a:pt x="4859" y="648"/>
                    <a:pt x="4874" y="648"/>
                    <a:pt x="4888" y="648"/>
                  </a:cubicBezTo>
                  <a:cubicBezTo>
                    <a:pt x="5306" y="648"/>
                    <a:pt x="5306" y="1"/>
                    <a:pt x="4888" y="1"/>
                  </a:cubicBezTo>
                  <a:cubicBezTo>
                    <a:pt x="4874" y="1"/>
                    <a:pt x="4859" y="2"/>
                    <a:pt x="4844" y="3"/>
                  </a:cubicBezTo>
                  <a:lnTo>
                    <a:pt x="4844" y="646"/>
                  </a:lnTo>
                  <a:lnTo>
                    <a:pt x="462" y="646"/>
                  </a:lnTo>
                  <a:lnTo>
                    <a:pt x="462" y="3"/>
                  </a:lnTo>
                  <a:cubicBezTo>
                    <a:pt x="448" y="2"/>
                    <a:pt x="433" y="1"/>
                    <a:pt x="4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9" name="Google Shape;12359;p98"/>
          <p:cNvGrpSpPr/>
          <p:nvPr/>
        </p:nvGrpSpPr>
        <p:grpSpPr>
          <a:xfrm>
            <a:off x="5580551" y="2885177"/>
            <a:ext cx="245178" cy="346934"/>
            <a:chOff x="5580551" y="2885177"/>
            <a:chExt cx="245178" cy="346934"/>
          </a:xfrm>
        </p:grpSpPr>
        <p:sp>
          <p:nvSpPr>
            <p:cNvPr id="12360" name="Google Shape;12360;p98"/>
            <p:cNvSpPr/>
            <p:nvPr/>
          </p:nvSpPr>
          <p:spPr>
            <a:xfrm>
              <a:off x="5580551" y="3190906"/>
              <a:ext cx="224231" cy="41205"/>
            </a:xfrm>
            <a:custGeom>
              <a:avLst/>
              <a:gdLst/>
              <a:ahLst/>
              <a:cxnLst/>
              <a:rect l="l" t="t" r="r" b="b"/>
              <a:pathLst>
                <a:path w="6883" h="1263" extrusionOk="0">
                  <a:moveTo>
                    <a:pt x="0" y="0"/>
                  </a:moveTo>
                  <a:lnTo>
                    <a:pt x="0" y="953"/>
                  </a:lnTo>
                  <a:cubicBezTo>
                    <a:pt x="0" y="1143"/>
                    <a:pt x="143" y="1263"/>
                    <a:pt x="310" y="1263"/>
                  </a:cubicBezTo>
                  <a:lnTo>
                    <a:pt x="6573" y="1263"/>
                  </a:lnTo>
                  <a:cubicBezTo>
                    <a:pt x="6740" y="1263"/>
                    <a:pt x="6883" y="1120"/>
                    <a:pt x="6859" y="953"/>
                  </a:cubicBezTo>
                  <a:lnTo>
                    <a:pt x="68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98"/>
            <p:cNvSpPr/>
            <p:nvPr/>
          </p:nvSpPr>
          <p:spPr>
            <a:xfrm>
              <a:off x="5601498" y="3047943"/>
              <a:ext cx="224231" cy="123094"/>
            </a:xfrm>
            <a:custGeom>
              <a:avLst/>
              <a:gdLst/>
              <a:ahLst/>
              <a:cxnLst/>
              <a:rect l="l" t="t" r="r" b="b"/>
              <a:pathLst>
                <a:path w="6883" h="3773" extrusionOk="0">
                  <a:moveTo>
                    <a:pt x="2191" y="1"/>
                  </a:moveTo>
                  <a:cubicBezTo>
                    <a:pt x="2025" y="1"/>
                    <a:pt x="1882" y="143"/>
                    <a:pt x="1882" y="334"/>
                  </a:cubicBezTo>
                  <a:lnTo>
                    <a:pt x="1882" y="1263"/>
                  </a:lnTo>
                  <a:lnTo>
                    <a:pt x="1358" y="1263"/>
                  </a:lnTo>
                  <a:cubicBezTo>
                    <a:pt x="620" y="1263"/>
                    <a:pt x="0" y="1882"/>
                    <a:pt x="0" y="2620"/>
                  </a:cubicBezTo>
                  <a:lnTo>
                    <a:pt x="0" y="3763"/>
                  </a:lnTo>
                  <a:lnTo>
                    <a:pt x="5621" y="3763"/>
                  </a:lnTo>
                  <a:lnTo>
                    <a:pt x="5621" y="3168"/>
                  </a:lnTo>
                  <a:lnTo>
                    <a:pt x="6240" y="3168"/>
                  </a:lnTo>
                  <a:lnTo>
                    <a:pt x="6240" y="3454"/>
                  </a:lnTo>
                  <a:cubicBezTo>
                    <a:pt x="6240" y="3596"/>
                    <a:pt x="6335" y="3739"/>
                    <a:pt x="6502" y="3763"/>
                  </a:cubicBezTo>
                  <a:cubicBezTo>
                    <a:pt x="6527" y="3769"/>
                    <a:pt x="6551" y="3772"/>
                    <a:pt x="6575" y="3772"/>
                  </a:cubicBezTo>
                  <a:cubicBezTo>
                    <a:pt x="6733" y="3772"/>
                    <a:pt x="6859" y="3643"/>
                    <a:pt x="6859" y="3477"/>
                  </a:cubicBezTo>
                  <a:lnTo>
                    <a:pt x="6859" y="2239"/>
                  </a:lnTo>
                  <a:cubicBezTo>
                    <a:pt x="6883" y="2072"/>
                    <a:pt x="6764" y="1929"/>
                    <a:pt x="6621" y="1906"/>
                  </a:cubicBezTo>
                  <a:cubicBezTo>
                    <a:pt x="6596" y="1899"/>
                    <a:pt x="6571" y="1896"/>
                    <a:pt x="6546" y="1896"/>
                  </a:cubicBezTo>
                  <a:cubicBezTo>
                    <a:pt x="6383" y="1896"/>
                    <a:pt x="6240" y="2026"/>
                    <a:pt x="6240" y="2191"/>
                  </a:cubicBezTo>
                  <a:lnTo>
                    <a:pt x="6240" y="2501"/>
                  </a:lnTo>
                  <a:lnTo>
                    <a:pt x="5621" y="2501"/>
                  </a:lnTo>
                  <a:cubicBezTo>
                    <a:pt x="5549" y="1810"/>
                    <a:pt x="4954" y="1263"/>
                    <a:pt x="4263" y="1263"/>
                  </a:cubicBezTo>
                  <a:lnTo>
                    <a:pt x="3763" y="1263"/>
                  </a:lnTo>
                  <a:lnTo>
                    <a:pt x="3763" y="334"/>
                  </a:lnTo>
                  <a:cubicBezTo>
                    <a:pt x="3763" y="143"/>
                    <a:pt x="3620"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98"/>
            <p:cNvSpPr/>
            <p:nvPr/>
          </p:nvSpPr>
          <p:spPr>
            <a:xfrm>
              <a:off x="5634857" y="2885177"/>
              <a:ext cx="119494" cy="142604"/>
            </a:xfrm>
            <a:custGeom>
              <a:avLst/>
              <a:gdLst/>
              <a:ahLst/>
              <a:cxnLst/>
              <a:rect l="l" t="t" r="r" b="b"/>
              <a:pathLst>
                <a:path w="3668" h="4371" extrusionOk="0">
                  <a:moveTo>
                    <a:pt x="1798" y="0"/>
                  </a:moveTo>
                  <a:cubicBezTo>
                    <a:pt x="1745" y="0"/>
                    <a:pt x="1691" y="12"/>
                    <a:pt x="1644" y="36"/>
                  </a:cubicBezTo>
                  <a:cubicBezTo>
                    <a:pt x="1572" y="84"/>
                    <a:pt x="0" y="1036"/>
                    <a:pt x="0" y="2632"/>
                  </a:cubicBezTo>
                  <a:cubicBezTo>
                    <a:pt x="24" y="3489"/>
                    <a:pt x="643" y="4204"/>
                    <a:pt x="1477" y="4347"/>
                  </a:cubicBezTo>
                  <a:lnTo>
                    <a:pt x="1477" y="3418"/>
                  </a:lnTo>
                  <a:cubicBezTo>
                    <a:pt x="1477" y="3251"/>
                    <a:pt x="1596" y="3108"/>
                    <a:pt x="1763" y="3108"/>
                  </a:cubicBezTo>
                  <a:cubicBezTo>
                    <a:pt x="1953" y="3108"/>
                    <a:pt x="2096" y="3251"/>
                    <a:pt x="2096" y="3418"/>
                  </a:cubicBezTo>
                  <a:lnTo>
                    <a:pt x="2096" y="4370"/>
                  </a:lnTo>
                  <a:cubicBezTo>
                    <a:pt x="2096" y="4370"/>
                    <a:pt x="2930" y="4085"/>
                    <a:pt x="3192" y="3727"/>
                  </a:cubicBezTo>
                  <a:cubicBezTo>
                    <a:pt x="3549" y="3299"/>
                    <a:pt x="3668" y="2751"/>
                    <a:pt x="3549" y="2227"/>
                  </a:cubicBezTo>
                  <a:cubicBezTo>
                    <a:pt x="3453" y="1679"/>
                    <a:pt x="3192" y="1155"/>
                    <a:pt x="2787" y="751"/>
                  </a:cubicBezTo>
                  <a:cubicBezTo>
                    <a:pt x="2727" y="676"/>
                    <a:pt x="2649" y="639"/>
                    <a:pt x="2564" y="639"/>
                  </a:cubicBezTo>
                  <a:cubicBezTo>
                    <a:pt x="2513" y="639"/>
                    <a:pt x="2459" y="652"/>
                    <a:pt x="2406" y="679"/>
                  </a:cubicBezTo>
                  <a:lnTo>
                    <a:pt x="2120" y="846"/>
                  </a:lnTo>
                  <a:lnTo>
                    <a:pt x="2120" y="322"/>
                  </a:lnTo>
                  <a:cubicBezTo>
                    <a:pt x="2120" y="203"/>
                    <a:pt x="2072" y="108"/>
                    <a:pt x="1977" y="36"/>
                  </a:cubicBezTo>
                  <a:lnTo>
                    <a:pt x="1953" y="36"/>
                  </a:lnTo>
                  <a:cubicBezTo>
                    <a:pt x="1906" y="12"/>
                    <a:pt x="1852" y="0"/>
                    <a:pt x="1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3" name="Google Shape;12363;p98"/>
          <p:cNvGrpSpPr/>
          <p:nvPr/>
        </p:nvGrpSpPr>
        <p:grpSpPr>
          <a:xfrm>
            <a:off x="6318333" y="2883807"/>
            <a:ext cx="289419" cy="349088"/>
            <a:chOff x="6318333" y="2883807"/>
            <a:chExt cx="289419" cy="349088"/>
          </a:xfrm>
        </p:grpSpPr>
        <p:sp>
          <p:nvSpPr>
            <p:cNvPr id="12364" name="Google Shape;12364;p98"/>
            <p:cNvSpPr/>
            <p:nvPr/>
          </p:nvSpPr>
          <p:spPr>
            <a:xfrm>
              <a:off x="6364886" y="2883807"/>
              <a:ext cx="242865" cy="349088"/>
            </a:xfrm>
            <a:custGeom>
              <a:avLst/>
              <a:gdLst/>
              <a:ahLst/>
              <a:cxnLst/>
              <a:rect l="l" t="t" r="r" b="b"/>
              <a:pathLst>
                <a:path w="7455" h="10700" extrusionOk="0">
                  <a:moveTo>
                    <a:pt x="4080" y="0"/>
                  </a:moveTo>
                  <a:cubicBezTo>
                    <a:pt x="3780" y="0"/>
                    <a:pt x="3621" y="456"/>
                    <a:pt x="3954" y="602"/>
                  </a:cubicBezTo>
                  <a:cubicBezTo>
                    <a:pt x="6074" y="1578"/>
                    <a:pt x="7002" y="4079"/>
                    <a:pt x="6050" y="6222"/>
                  </a:cubicBezTo>
                  <a:cubicBezTo>
                    <a:pt x="5356" y="7824"/>
                    <a:pt x="3783" y="8774"/>
                    <a:pt x="2139" y="8774"/>
                  </a:cubicBezTo>
                  <a:cubicBezTo>
                    <a:pt x="1583" y="8774"/>
                    <a:pt x="1019" y="8666"/>
                    <a:pt x="477" y="8437"/>
                  </a:cubicBezTo>
                  <a:cubicBezTo>
                    <a:pt x="434" y="8418"/>
                    <a:pt x="388" y="8409"/>
                    <a:pt x="344" y="8409"/>
                  </a:cubicBezTo>
                  <a:cubicBezTo>
                    <a:pt x="221" y="8409"/>
                    <a:pt x="107" y="8481"/>
                    <a:pt x="72" y="8604"/>
                  </a:cubicBezTo>
                  <a:cubicBezTo>
                    <a:pt x="1" y="8747"/>
                    <a:pt x="48" y="8937"/>
                    <a:pt x="215" y="9009"/>
                  </a:cubicBezTo>
                  <a:cubicBezTo>
                    <a:pt x="739" y="9247"/>
                    <a:pt x="1311" y="9390"/>
                    <a:pt x="1882" y="9413"/>
                  </a:cubicBezTo>
                  <a:lnTo>
                    <a:pt x="1882" y="10080"/>
                  </a:lnTo>
                  <a:lnTo>
                    <a:pt x="644" y="10080"/>
                  </a:lnTo>
                  <a:cubicBezTo>
                    <a:pt x="477" y="10080"/>
                    <a:pt x="334" y="10175"/>
                    <a:pt x="310" y="10342"/>
                  </a:cubicBezTo>
                  <a:cubicBezTo>
                    <a:pt x="263" y="10533"/>
                    <a:pt x="406" y="10699"/>
                    <a:pt x="620" y="10699"/>
                  </a:cubicBezTo>
                  <a:lnTo>
                    <a:pt x="3740" y="10699"/>
                  </a:lnTo>
                  <a:cubicBezTo>
                    <a:pt x="3906" y="10699"/>
                    <a:pt x="4025" y="10604"/>
                    <a:pt x="4073" y="10461"/>
                  </a:cubicBezTo>
                  <a:cubicBezTo>
                    <a:pt x="4097" y="10271"/>
                    <a:pt x="3954" y="10080"/>
                    <a:pt x="3764" y="10080"/>
                  </a:cubicBezTo>
                  <a:lnTo>
                    <a:pt x="2501" y="10080"/>
                  </a:lnTo>
                  <a:lnTo>
                    <a:pt x="2501" y="9413"/>
                  </a:lnTo>
                  <a:cubicBezTo>
                    <a:pt x="4764" y="9294"/>
                    <a:pt x="6645" y="7627"/>
                    <a:pt x="7050" y="5389"/>
                  </a:cubicBezTo>
                  <a:cubicBezTo>
                    <a:pt x="7455" y="3150"/>
                    <a:pt x="6288" y="935"/>
                    <a:pt x="4216" y="30"/>
                  </a:cubicBezTo>
                  <a:cubicBezTo>
                    <a:pt x="4168" y="10"/>
                    <a:pt x="4123" y="0"/>
                    <a:pt x="40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98"/>
            <p:cNvSpPr/>
            <p:nvPr/>
          </p:nvSpPr>
          <p:spPr>
            <a:xfrm>
              <a:off x="6388179" y="3078252"/>
              <a:ext cx="45022" cy="45871"/>
            </a:xfrm>
            <a:custGeom>
              <a:avLst/>
              <a:gdLst/>
              <a:ahLst/>
              <a:cxnLst/>
              <a:rect l="l" t="t" r="r" b="b"/>
              <a:pathLst>
                <a:path w="1382" h="1406" extrusionOk="0">
                  <a:moveTo>
                    <a:pt x="96" y="0"/>
                  </a:moveTo>
                  <a:lnTo>
                    <a:pt x="96" y="0"/>
                  </a:lnTo>
                  <a:cubicBezTo>
                    <a:pt x="0" y="619"/>
                    <a:pt x="48" y="1120"/>
                    <a:pt x="238" y="1405"/>
                  </a:cubicBezTo>
                  <a:cubicBezTo>
                    <a:pt x="572" y="1381"/>
                    <a:pt x="977" y="1072"/>
                    <a:pt x="1382" y="572"/>
                  </a:cubicBezTo>
                  <a:lnTo>
                    <a:pt x="9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98"/>
            <p:cNvSpPr/>
            <p:nvPr/>
          </p:nvSpPr>
          <p:spPr>
            <a:xfrm>
              <a:off x="6413785" y="2982693"/>
              <a:ext cx="65188" cy="51287"/>
            </a:xfrm>
            <a:custGeom>
              <a:avLst/>
              <a:gdLst/>
              <a:ahLst/>
              <a:cxnLst/>
              <a:rect l="l" t="t" r="r" b="b"/>
              <a:pathLst>
                <a:path w="2001" h="1572" extrusionOk="0">
                  <a:moveTo>
                    <a:pt x="453" y="0"/>
                  </a:moveTo>
                  <a:cubicBezTo>
                    <a:pt x="286" y="262"/>
                    <a:pt x="143" y="548"/>
                    <a:pt x="0" y="834"/>
                  </a:cubicBezTo>
                  <a:lnTo>
                    <a:pt x="1691" y="1572"/>
                  </a:lnTo>
                  <a:cubicBezTo>
                    <a:pt x="1810" y="1286"/>
                    <a:pt x="1905" y="1000"/>
                    <a:pt x="2001" y="691"/>
                  </a:cubicBezTo>
                  <a:lnTo>
                    <a:pt x="45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98"/>
            <p:cNvSpPr/>
            <p:nvPr/>
          </p:nvSpPr>
          <p:spPr>
            <a:xfrm>
              <a:off x="6395933" y="3028531"/>
              <a:ext cx="64406" cy="51287"/>
            </a:xfrm>
            <a:custGeom>
              <a:avLst/>
              <a:gdLst/>
              <a:ahLst/>
              <a:cxnLst/>
              <a:rect l="l" t="t" r="r" b="b"/>
              <a:pathLst>
                <a:path w="1977" h="1572" extrusionOk="0">
                  <a:moveTo>
                    <a:pt x="286" y="0"/>
                  </a:moveTo>
                  <a:cubicBezTo>
                    <a:pt x="167" y="286"/>
                    <a:pt x="72" y="596"/>
                    <a:pt x="0" y="881"/>
                  </a:cubicBezTo>
                  <a:lnTo>
                    <a:pt x="1525" y="1572"/>
                  </a:lnTo>
                  <a:cubicBezTo>
                    <a:pt x="1691" y="1310"/>
                    <a:pt x="1834" y="1024"/>
                    <a:pt x="1977" y="738"/>
                  </a:cubicBezTo>
                  <a:lnTo>
                    <a:pt x="28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98"/>
            <p:cNvSpPr/>
            <p:nvPr/>
          </p:nvSpPr>
          <p:spPr>
            <a:xfrm>
              <a:off x="6333091" y="2948502"/>
              <a:ext cx="76850" cy="52853"/>
            </a:xfrm>
            <a:custGeom>
              <a:avLst/>
              <a:gdLst/>
              <a:ahLst/>
              <a:cxnLst/>
              <a:rect l="l" t="t" r="r" b="b"/>
              <a:pathLst>
                <a:path w="2359" h="1620" extrusionOk="0">
                  <a:moveTo>
                    <a:pt x="572" y="0"/>
                  </a:moveTo>
                  <a:cubicBezTo>
                    <a:pt x="358" y="238"/>
                    <a:pt x="167" y="500"/>
                    <a:pt x="0" y="786"/>
                  </a:cubicBezTo>
                  <a:lnTo>
                    <a:pt x="1906" y="1620"/>
                  </a:lnTo>
                  <a:cubicBezTo>
                    <a:pt x="2048" y="1334"/>
                    <a:pt x="2191" y="1072"/>
                    <a:pt x="2358" y="810"/>
                  </a:cubicBezTo>
                  <a:lnTo>
                    <a:pt x="57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98"/>
            <p:cNvSpPr/>
            <p:nvPr/>
          </p:nvSpPr>
          <p:spPr>
            <a:xfrm>
              <a:off x="6464215" y="3061156"/>
              <a:ext cx="76818" cy="52853"/>
            </a:xfrm>
            <a:custGeom>
              <a:avLst/>
              <a:gdLst/>
              <a:ahLst/>
              <a:cxnLst/>
              <a:rect l="l" t="t" r="r" b="b"/>
              <a:pathLst>
                <a:path w="2358" h="1620" extrusionOk="0">
                  <a:moveTo>
                    <a:pt x="453" y="0"/>
                  </a:moveTo>
                  <a:cubicBezTo>
                    <a:pt x="333" y="286"/>
                    <a:pt x="167" y="572"/>
                    <a:pt x="0" y="834"/>
                  </a:cubicBezTo>
                  <a:lnTo>
                    <a:pt x="1786" y="1620"/>
                  </a:lnTo>
                  <a:cubicBezTo>
                    <a:pt x="2024" y="1405"/>
                    <a:pt x="2215" y="1143"/>
                    <a:pt x="2358" y="858"/>
                  </a:cubicBezTo>
                  <a:lnTo>
                    <a:pt x="45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98"/>
            <p:cNvSpPr/>
            <p:nvPr/>
          </p:nvSpPr>
          <p:spPr>
            <a:xfrm>
              <a:off x="6318333" y="2992774"/>
              <a:ext cx="68315" cy="56767"/>
            </a:xfrm>
            <a:custGeom>
              <a:avLst/>
              <a:gdLst/>
              <a:ahLst/>
              <a:cxnLst/>
              <a:rect l="l" t="t" r="r" b="b"/>
              <a:pathLst>
                <a:path w="2097" h="1740" extrusionOk="0">
                  <a:moveTo>
                    <a:pt x="191" y="1"/>
                  </a:moveTo>
                  <a:cubicBezTo>
                    <a:pt x="72" y="286"/>
                    <a:pt x="25" y="620"/>
                    <a:pt x="1" y="929"/>
                  </a:cubicBezTo>
                  <a:lnTo>
                    <a:pt x="1787" y="1739"/>
                  </a:lnTo>
                  <a:cubicBezTo>
                    <a:pt x="1882" y="1430"/>
                    <a:pt x="1978" y="1144"/>
                    <a:pt x="2097" y="834"/>
                  </a:cubicBez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98"/>
            <p:cNvSpPr/>
            <p:nvPr/>
          </p:nvSpPr>
          <p:spPr>
            <a:xfrm>
              <a:off x="6495229" y="2927524"/>
              <a:ext cx="60562" cy="89360"/>
            </a:xfrm>
            <a:custGeom>
              <a:avLst/>
              <a:gdLst/>
              <a:ahLst/>
              <a:cxnLst/>
              <a:rect l="l" t="t" r="r" b="b"/>
              <a:pathLst>
                <a:path w="1859" h="2739" extrusionOk="0">
                  <a:moveTo>
                    <a:pt x="1" y="0"/>
                  </a:moveTo>
                  <a:cubicBezTo>
                    <a:pt x="263" y="477"/>
                    <a:pt x="358" y="1024"/>
                    <a:pt x="286" y="1572"/>
                  </a:cubicBezTo>
                  <a:cubicBezTo>
                    <a:pt x="286" y="1715"/>
                    <a:pt x="239" y="1858"/>
                    <a:pt x="215" y="2024"/>
                  </a:cubicBezTo>
                  <a:lnTo>
                    <a:pt x="1858" y="2739"/>
                  </a:lnTo>
                  <a:cubicBezTo>
                    <a:pt x="1811" y="2429"/>
                    <a:pt x="1739" y="2144"/>
                    <a:pt x="1620" y="1858"/>
                  </a:cubicBezTo>
                  <a:cubicBezTo>
                    <a:pt x="1334" y="1072"/>
                    <a:pt x="763" y="405"/>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98"/>
            <p:cNvSpPr/>
            <p:nvPr/>
          </p:nvSpPr>
          <p:spPr>
            <a:xfrm>
              <a:off x="6399028" y="3105428"/>
              <a:ext cx="106333" cy="45088"/>
            </a:xfrm>
            <a:custGeom>
              <a:avLst/>
              <a:gdLst/>
              <a:ahLst/>
              <a:cxnLst/>
              <a:rect l="l" t="t" r="r" b="b"/>
              <a:pathLst>
                <a:path w="3264" h="1382" extrusionOk="0">
                  <a:moveTo>
                    <a:pt x="1644" y="1"/>
                  </a:moveTo>
                  <a:cubicBezTo>
                    <a:pt x="1549" y="120"/>
                    <a:pt x="1453" y="239"/>
                    <a:pt x="1334" y="334"/>
                  </a:cubicBezTo>
                  <a:cubicBezTo>
                    <a:pt x="1001" y="763"/>
                    <a:pt x="525" y="1072"/>
                    <a:pt x="1" y="1191"/>
                  </a:cubicBezTo>
                  <a:cubicBezTo>
                    <a:pt x="358" y="1334"/>
                    <a:pt x="763" y="1382"/>
                    <a:pt x="1144" y="1382"/>
                  </a:cubicBezTo>
                  <a:cubicBezTo>
                    <a:pt x="1906" y="1382"/>
                    <a:pt x="2644" y="1144"/>
                    <a:pt x="3263" y="715"/>
                  </a:cubicBezTo>
                  <a:lnTo>
                    <a:pt x="16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98"/>
            <p:cNvSpPr/>
            <p:nvPr/>
          </p:nvSpPr>
          <p:spPr>
            <a:xfrm>
              <a:off x="6319115" y="3045627"/>
              <a:ext cx="59780" cy="90143"/>
            </a:xfrm>
            <a:custGeom>
              <a:avLst/>
              <a:gdLst/>
              <a:ahLst/>
              <a:cxnLst/>
              <a:rect l="l" t="t" r="r" b="b"/>
              <a:pathLst>
                <a:path w="1835" h="2763" extrusionOk="0">
                  <a:moveTo>
                    <a:pt x="1" y="0"/>
                  </a:moveTo>
                  <a:lnTo>
                    <a:pt x="1" y="0"/>
                  </a:lnTo>
                  <a:cubicBezTo>
                    <a:pt x="144" y="1167"/>
                    <a:pt x="810" y="2167"/>
                    <a:pt x="1834" y="2763"/>
                  </a:cubicBezTo>
                  <a:cubicBezTo>
                    <a:pt x="1573" y="2262"/>
                    <a:pt x="1477" y="1715"/>
                    <a:pt x="1573" y="1167"/>
                  </a:cubicBezTo>
                  <a:cubicBezTo>
                    <a:pt x="1573" y="1024"/>
                    <a:pt x="1596" y="881"/>
                    <a:pt x="1620" y="738"/>
                  </a:cubicBez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98"/>
            <p:cNvSpPr/>
            <p:nvPr/>
          </p:nvSpPr>
          <p:spPr>
            <a:xfrm>
              <a:off x="6440922" y="2938388"/>
              <a:ext cx="45022" cy="46654"/>
            </a:xfrm>
            <a:custGeom>
              <a:avLst/>
              <a:gdLst/>
              <a:ahLst/>
              <a:cxnLst/>
              <a:rect l="l" t="t" r="r" b="b"/>
              <a:pathLst>
                <a:path w="1382" h="1430" extrusionOk="0">
                  <a:moveTo>
                    <a:pt x="1144" y="1"/>
                  </a:moveTo>
                  <a:cubicBezTo>
                    <a:pt x="810" y="48"/>
                    <a:pt x="405" y="358"/>
                    <a:pt x="1" y="858"/>
                  </a:cubicBezTo>
                  <a:lnTo>
                    <a:pt x="1287" y="1430"/>
                  </a:lnTo>
                  <a:cubicBezTo>
                    <a:pt x="1382" y="787"/>
                    <a:pt x="1334" y="286"/>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98"/>
            <p:cNvSpPr/>
            <p:nvPr/>
          </p:nvSpPr>
          <p:spPr>
            <a:xfrm>
              <a:off x="6487476" y="3013752"/>
              <a:ext cx="69064" cy="56767"/>
            </a:xfrm>
            <a:custGeom>
              <a:avLst/>
              <a:gdLst/>
              <a:ahLst/>
              <a:cxnLst/>
              <a:rect l="l" t="t" r="r" b="b"/>
              <a:pathLst>
                <a:path w="2120" h="1740" extrusionOk="0">
                  <a:moveTo>
                    <a:pt x="310" y="1"/>
                  </a:moveTo>
                  <a:cubicBezTo>
                    <a:pt x="215" y="286"/>
                    <a:pt x="120" y="596"/>
                    <a:pt x="1" y="882"/>
                  </a:cubicBezTo>
                  <a:lnTo>
                    <a:pt x="1929" y="1739"/>
                  </a:lnTo>
                  <a:cubicBezTo>
                    <a:pt x="2025" y="1430"/>
                    <a:pt x="2096" y="1120"/>
                    <a:pt x="2120" y="787"/>
                  </a:cubicBezTo>
                  <a:lnTo>
                    <a:pt x="3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98"/>
            <p:cNvSpPr/>
            <p:nvPr/>
          </p:nvSpPr>
          <p:spPr>
            <a:xfrm>
              <a:off x="6368763" y="2911864"/>
              <a:ext cx="106333" cy="46001"/>
            </a:xfrm>
            <a:custGeom>
              <a:avLst/>
              <a:gdLst/>
              <a:ahLst/>
              <a:cxnLst/>
              <a:rect l="l" t="t" r="r" b="b"/>
              <a:pathLst>
                <a:path w="3264" h="1410" extrusionOk="0">
                  <a:moveTo>
                    <a:pt x="2109" y="0"/>
                  </a:moveTo>
                  <a:cubicBezTo>
                    <a:pt x="1365" y="0"/>
                    <a:pt x="627" y="233"/>
                    <a:pt x="1" y="671"/>
                  </a:cubicBezTo>
                  <a:lnTo>
                    <a:pt x="1620" y="1409"/>
                  </a:lnTo>
                  <a:cubicBezTo>
                    <a:pt x="1716" y="1266"/>
                    <a:pt x="1811" y="1171"/>
                    <a:pt x="1930" y="1052"/>
                  </a:cubicBezTo>
                  <a:cubicBezTo>
                    <a:pt x="2263" y="623"/>
                    <a:pt x="2740" y="314"/>
                    <a:pt x="3263" y="195"/>
                  </a:cubicBezTo>
                  <a:cubicBezTo>
                    <a:pt x="2888" y="64"/>
                    <a:pt x="2498" y="0"/>
                    <a:pt x="2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7" name="Google Shape;12377;p98"/>
          <p:cNvGrpSpPr/>
          <p:nvPr/>
        </p:nvGrpSpPr>
        <p:grpSpPr>
          <a:xfrm>
            <a:off x="7099607" y="2884002"/>
            <a:ext cx="225013" cy="348892"/>
            <a:chOff x="7099607" y="2884002"/>
            <a:chExt cx="225013" cy="348892"/>
          </a:xfrm>
        </p:grpSpPr>
        <p:sp>
          <p:nvSpPr>
            <p:cNvPr id="12378" name="Google Shape;12378;p98"/>
            <p:cNvSpPr/>
            <p:nvPr/>
          </p:nvSpPr>
          <p:spPr>
            <a:xfrm>
              <a:off x="7161667" y="2884002"/>
              <a:ext cx="101642" cy="21794"/>
            </a:xfrm>
            <a:custGeom>
              <a:avLst/>
              <a:gdLst/>
              <a:ahLst/>
              <a:cxnLst/>
              <a:rect l="l" t="t" r="r" b="b"/>
              <a:pathLst>
                <a:path w="3120" h="668" extrusionOk="0">
                  <a:moveTo>
                    <a:pt x="500" y="1"/>
                  </a:moveTo>
                  <a:cubicBezTo>
                    <a:pt x="215" y="1"/>
                    <a:pt x="0" y="239"/>
                    <a:pt x="0" y="525"/>
                  </a:cubicBezTo>
                  <a:lnTo>
                    <a:pt x="0" y="667"/>
                  </a:lnTo>
                  <a:lnTo>
                    <a:pt x="3120" y="667"/>
                  </a:lnTo>
                  <a:lnTo>
                    <a:pt x="3120" y="525"/>
                  </a:lnTo>
                  <a:cubicBezTo>
                    <a:pt x="3120" y="239"/>
                    <a:pt x="2882"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98"/>
            <p:cNvSpPr/>
            <p:nvPr/>
          </p:nvSpPr>
          <p:spPr>
            <a:xfrm>
              <a:off x="7099607" y="2925958"/>
              <a:ext cx="225013" cy="122801"/>
            </a:xfrm>
            <a:custGeom>
              <a:avLst/>
              <a:gdLst/>
              <a:ahLst/>
              <a:cxnLst/>
              <a:rect l="l" t="t" r="r" b="b"/>
              <a:pathLst>
                <a:path w="6907" h="3764" extrusionOk="0">
                  <a:moveTo>
                    <a:pt x="3465" y="1287"/>
                  </a:moveTo>
                  <a:cubicBezTo>
                    <a:pt x="3614" y="1287"/>
                    <a:pt x="3763" y="1382"/>
                    <a:pt x="3787" y="1572"/>
                  </a:cubicBezTo>
                  <a:lnTo>
                    <a:pt x="3787" y="1882"/>
                  </a:lnTo>
                  <a:lnTo>
                    <a:pt x="4096" y="1882"/>
                  </a:lnTo>
                  <a:cubicBezTo>
                    <a:pt x="4111" y="1880"/>
                    <a:pt x="4125" y="1880"/>
                    <a:pt x="4139" y="1880"/>
                  </a:cubicBezTo>
                  <a:cubicBezTo>
                    <a:pt x="4541" y="1880"/>
                    <a:pt x="4534" y="2526"/>
                    <a:pt x="4118" y="2526"/>
                  </a:cubicBezTo>
                  <a:cubicBezTo>
                    <a:pt x="4111" y="2526"/>
                    <a:pt x="4104" y="2525"/>
                    <a:pt x="4096" y="2525"/>
                  </a:cubicBezTo>
                  <a:lnTo>
                    <a:pt x="3787" y="2525"/>
                  </a:lnTo>
                  <a:lnTo>
                    <a:pt x="3787" y="2835"/>
                  </a:lnTo>
                  <a:cubicBezTo>
                    <a:pt x="3763" y="3025"/>
                    <a:pt x="3614" y="3120"/>
                    <a:pt x="3465" y="3120"/>
                  </a:cubicBezTo>
                  <a:cubicBezTo>
                    <a:pt x="3316" y="3120"/>
                    <a:pt x="3167" y="3025"/>
                    <a:pt x="3144" y="2835"/>
                  </a:cubicBezTo>
                  <a:lnTo>
                    <a:pt x="3144" y="2525"/>
                  </a:lnTo>
                  <a:lnTo>
                    <a:pt x="2858" y="2525"/>
                  </a:lnTo>
                  <a:cubicBezTo>
                    <a:pt x="2850" y="2525"/>
                    <a:pt x="2842" y="2526"/>
                    <a:pt x="2835" y="2526"/>
                  </a:cubicBezTo>
                  <a:cubicBezTo>
                    <a:pt x="2397" y="2526"/>
                    <a:pt x="2389" y="1880"/>
                    <a:pt x="2813" y="1880"/>
                  </a:cubicBezTo>
                  <a:cubicBezTo>
                    <a:pt x="2828" y="1880"/>
                    <a:pt x="2843" y="1880"/>
                    <a:pt x="2858" y="1882"/>
                  </a:cubicBezTo>
                  <a:lnTo>
                    <a:pt x="3144" y="1882"/>
                  </a:lnTo>
                  <a:lnTo>
                    <a:pt x="3144" y="1572"/>
                  </a:lnTo>
                  <a:cubicBezTo>
                    <a:pt x="3167" y="1382"/>
                    <a:pt x="3316" y="1287"/>
                    <a:pt x="3465" y="1287"/>
                  </a:cubicBezTo>
                  <a:close/>
                  <a:moveTo>
                    <a:pt x="1143" y="1"/>
                  </a:moveTo>
                  <a:cubicBezTo>
                    <a:pt x="524" y="1"/>
                    <a:pt x="0" y="525"/>
                    <a:pt x="0" y="1144"/>
                  </a:cubicBezTo>
                  <a:lnTo>
                    <a:pt x="0" y="3763"/>
                  </a:lnTo>
                  <a:lnTo>
                    <a:pt x="6906" y="3763"/>
                  </a:lnTo>
                  <a:lnTo>
                    <a:pt x="6906" y="1144"/>
                  </a:lnTo>
                  <a:cubicBezTo>
                    <a:pt x="6906" y="525"/>
                    <a:pt x="6382"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98"/>
            <p:cNvSpPr/>
            <p:nvPr/>
          </p:nvSpPr>
          <p:spPr>
            <a:xfrm>
              <a:off x="7099607" y="3069704"/>
              <a:ext cx="225013" cy="163190"/>
            </a:xfrm>
            <a:custGeom>
              <a:avLst/>
              <a:gdLst/>
              <a:ahLst/>
              <a:cxnLst/>
              <a:rect l="l" t="t" r="r" b="b"/>
              <a:pathLst>
                <a:path w="6907" h="5002" extrusionOk="0">
                  <a:moveTo>
                    <a:pt x="4078" y="611"/>
                  </a:moveTo>
                  <a:cubicBezTo>
                    <a:pt x="4317" y="611"/>
                    <a:pt x="4528" y="925"/>
                    <a:pt x="4311" y="1143"/>
                  </a:cubicBezTo>
                  <a:lnTo>
                    <a:pt x="3572" y="1882"/>
                  </a:lnTo>
                  <a:lnTo>
                    <a:pt x="4072" y="1882"/>
                  </a:lnTo>
                  <a:cubicBezTo>
                    <a:pt x="4358" y="1882"/>
                    <a:pt x="4501" y="2215"/>
                    <a:pt x="4311" y="2406"/>
                  </a:cubicBezTo>
                  <a:lnTo>
                    <a:pt x="3048" y="3668"/>
                  </a:lnTo>
                  <a:cubicBezTo>
                    <a:pt x="2977" y="3734"/>
                    <a:pt x="2899" y="3762"/>
                    <a:pt x="2825" y="3762"/>
                  </a:cubicBezTo>
                  <a:cubicBezTo>
                    <a:pt x="2579" y="3762"/>
                    <a:pt x="2376" y="3453"/>
                    <a:pt x="2596" y="3215"/>
                  </a:cubicBezTo>
                  <a:lnTo>
                    <a:pt x="3334" y="2501"/>
                  </a:lnTo>
                  <a:lnTo>
                    <a:pt x="2834" y="2501"/>
                  </a:lnTo>
                  <a:cubicBezTo>
                    <a:pt x="2817" y="2503"/>
                    <a:pt x="2800" y="2505"/>
                    <a:pt x="2784" y="2505"/>
                  </a:cubicBezTo>
                  <a:cubicBezTo>
                    <a:pt x="2507" y="2505"/>
                    <a:pt x="2371" y="2134"/>
                    <a:pt x="2596" y="1977"/>
                  </a:cubicBezTo>
                  <a:lnTo>
                    <a:pt x="3858" y="715"/>
                  </a:lnTo>
                  <a:cubicBezTo>
                    <a:pt x="3926" y="641"/>
                    <a:pt x="4003" y="611"/>
                    <a:pt x="4078" y="611"/>
                  </a:cubicBezTo>
                  <a:close/>
                  <a:moveTo>
                    <a:pt x="0" y="0"/>
                  </a:moveTo>
                  <a:lnTo>
                    <a:pt x="0" y="3858"/>
                  </a:lnTo>
                  <a:cubicBezTo>
                    <a:pt x="0" y="4501"/>
                    <a:pt x="524" y="5001"/>
                    <a:pt x="1143" y="5001"/>
                  </a:cubicBezTo>
                  <a:lnTo>
                    <a:pt x="5763" y="5001"/>
                  </a:lnTo>
                  <a:cubicBezTo>
                    <a:pt x="6406" y="5001"/>
                    <a:pt x="6906" y="4501"/>
                    <a:pt x="6906" y="3858"/>
                  </a:cubicBezTo>
                  <a:lnTo>
                    <a:pt x="69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1" name="Google Shape;12381;p98"/>
          <p:cNvGrpSpPr/>
          <p:nvPr/>
        </p:nvGrpSpPr>
        <p:grpSpPr>
          <a:xfrm>
            <a:off x="7792400" y="2904915"/>
            <a:ext cx="348384" cy="307784"/>
            <a:chOff x="7792400" y="2904915"/>
            <a:chExt cx="348384" cy="307784"/>
          </a:xfrm>
        </p:grpSpPr>
        <p:sp>
          <p:nvSpPr>
            <p:cNvPr id="12382" name="Google Shape;12382;p98"/>
            <p:cNvSpPr/>
            <p:nvPr/>
          </p:nvSpPr>
          <p:spPr>
            <a:xfrm>
              <a:off x="7834295" y="3109311"/>
              <a:ext cx="60529" cy="60258"/>
            </a:xfrm>
            <a:custGeom>
              <a:avLst/>
              <a:gdLst/>
              <a:ahLst/>
              <a:cxnLst/>
              <a:rect l="l" t="t" r="r" b="b"/>
              <a:pathLst>
                <a:path w="1858" h="1847" extrusionOk="0">
                  <a:moveTo>
                    <a:pt x="0" y="1"/>
                  </a:moveTo>
                  <a:lnTo>
                    <a:pt x="0" y="953"/>
                  </a:lnTo>
                  <a:cubicBezTo>
                    <a:pt x="24" y="1549"/>
                    <a:pt x="471" y="1846"/>
                    <a:pt x="920" y="1846"/>
                  </a:cubicBezTo>
                  <a:cubicBezTo>
                    <a:pt x="1370" y="1846"/>
                    <a:pt x="1822" y="1549"/>
                    <a:pt x="1858" y="953"/>
                  </a:cubicBezTo>
                  <a:lnTo>
                    <a:pt x="18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98"/>
            <p:cNvSpPr/>
            <p:nvPr/>
          </p:nvSpPr>
          <p:spPr>
            <a:xfrm>
              <a:off x="7818755" y="2904980"/>
              <a:ext cx="88513" cy="61400"/>
            </a:xfrm>
            <a:custGeom>
              <a:avLst/>
              <a:gdLst/>
              <a:ahLst/>
              <a:cxnLst/>
              <a:rect l="l" t="t" r="r" b="b"/>
              <a:pathLst>
                <a:path w="2717" h="1882" extrusionOk="0">
                  <a:moveTo>
                    <a:pt x="431" y="0"/>
                  </a:moveTo>
                  <a:cubicBezTo>
                    <a:pt x="0" y="0"/>
                    <a:pt x="7" y="625"/>
                    <a:pt x="412" y="625"/>
                  </a:cubicBezTo>
                  <a:cubicBezTo>
                    <a:pt x="433" y="625"/>
                    <a:pt x="455" y="623"/>
                    <a:pt x="477" y="620"/>
                  </a:cubicBezTo>
                  <a:lnTo>
                    <a:pt x="477" y="1882"/>
                  </a:lnTo>
                  <a:lnTo>
                    <a:pt x="2335" y="1882"/>
                  </a:lnTo>
                  <a:lnTo>
                    <a:pt x="2335" y="620"/>
                  </a:lnTo>
                  <a:cubicBezTo>
                    <a:pt x="2716" y="596"/>
                    <a:pt x="2716" y="24"/>
                    <a:pt x="2335" y="1"/>
                  </a:cubicBezTo>
                  <a:lnTo>
                    <a:pt x="454" y="1"/>
                  </a:lnTo>
                  <a:cubicBezTo>
                    <a:pt x="446" y="0"/>
                    <a:pt x="438" y="0"/>
                    <a:pt x="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98"/>
            <p:cNvSpPr/>
            <p:nvPr/>
          </p:nvSpPr>
          <p:spPr>
            <a:xfrm>
              <a:off x="7935936" y="3109311"/>
              <a:ext cx="60529" cy="62020"/>
            </a:xfrm>
            <a:custGeom>
              <a:avLst/>
              <a:gdLst/>
              <a:ahLst/>
              <a:cxnLst/>
              <a:rect l="l" t="t" r="r" b="b"/>
              <a:pathLst>
                <a:path w="1858" h="1901" extrusionOk="0">
                  <a:moveTo>
                    <a:pt x="0" y="1"/>
                  </a:moveTo>
                  <a:lnTo>
                    <a:pt x="0" y="953"/>
                  </a:lnTo>
                  <a:cubicBezTo>
                    <a:pt x="0" y="1584"/>
                    <a:pt x="465" y="1900"/>
                    <a:pt x="929" y="1900"/>
                  </a:cubicBezTo>
                  <a:cubicBezTo>
                    <a:pt x="1393" y="1900"/>
                    <a:pt x="1858" y="1584"/>
                    <a:pt x="1858" y="953"/>
                  </a:cubicBezTo>
                  <a:lnTo>
                    <a:pt x="18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98"/>
            <p:cNvSpPr/>
            <p:nvPr/>
          </p:nvSpPr>
          <p:spPr>
            <a:xfrm>
              <a:off x="7921114" y="2904980"/>
              <a:ext cx="87764" cy="61400"/>
            </a:xfrm>
            <a:custGeom>
              <a:avLst/>
              <a:gdLst/>
              <a:ahLst/>
              <a:cxnLst/>
              <a:rect l="l" t="t" r="r" b="b"/>
              <a:pathLst>
                <a:path w="2694" h="1882" extrusionOk="0">
                  <a:moveTo>
                    <a:pt x="409" y="0"/>
                  </a:moveTo>
                  <a:cubicBezTo>
                    <a:pt x="1" y="0"/>
                    <a:pt x="8" y="625"/>
                    <a:pt x="393" y="625"/>
                  </a:cubicBezTo>
                  <a:cubicBezTo>
                    <a:pt x="413" y="625"/>
                    <a:pt x="434" y="623"/>
                    <a:pt x="455" y="620"/>
                  </a:cubicBezTo>
                  <a:lnTo>
                    <a:pt x="455" y="1882"/>
                  </a:lnTo>
                  <a:lnTo>
                    <a:pt x="2313" y="1882"/>
                  </a:lnTo>
                  <a:lnTo>
                    <a:pt x="2313" y="620"/>
                  </a:lnTo>
                  <a:cubicBezTo>
                    <a:pt x="2694" y="596"/>
                    <a:pt x="2694" y="24"/>
                    <a:pt x="2313" y="1"/>
                  </a:cubicBezTo>
                  <a:lnTo>
                    <a:pt x="431" y="1"/>
                  </a:lnTo>
                  <a:cubicBezTo>
                    <a:pt x="424" y="0"/>
                    <a:pt x="417" y="0"/>
                    <a:pt x="4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98"/>
            <p:cNvSpPr/>
            <p:nvPr/>
          </p:nvSpPr>
          <p:spPr>
            <a:xfrm>
              <a:off x="8038327" y="3107777"/>
              <a:ext cx="60562" cy="61792"/>
            </a:xfrm>
            <a:custGeom>
              <a:avLst/>
              <a:gdLst/>
              <a:ahLst/>
              <a:cxnLst/>
              <a:rect l="l" t="t" r="r" b="b"/>
              <a:pathLst>
                <a:path w="1859" h="1894" extrusionOk="0">
                  <a:moveTo>
                    <a:pt x="1" y="0"/>
                  </a:moveTo>
                  <a:lnTo>
                    <a:pt x="1" y="1000"/>
                  </a:lnTo>
                  <a:cubicBezTo>
                    <a:pt x="36" y="1596"/>
                    <a:pt x="483" y="1893"/>
                    <a:pt x="929" y="1893"/>
                  </a:cubicBezTo>
                  <a:cubicBezTo>
                    <a:pt x="1376" y="1893"/>
                    <a:pt x="1822" y="1596"/>
                    <a:pt x="1858" y="1000"/>
                  </a:cubicBezTo>
                  <a:lnTo>
                    <a:pt x="18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98"/>
            <p:cNvSpPr/>
            <p:nvPr/>
          </p:nvSpPr>
          <p:spPr>
            <a:xfrm>
              <a:off x="8023537" y="2904915"/>
              <a:ext cx="89621" cy="61465"/>
            </a:xfrm>
            <a:custGeom>
              <a:avLst/>
              <a:gdLst/>
              <a:ahLst/>
              <a:cxnLst/>
              <a:rect l="l" t="t" r="r" b="b"/>
              <a:pathLst>
                <a:path w="2751" h="1884" extrusionOk="0">
                  <a:moveTo>
                    <a:pt x="2355" y="0"/>
                  </a:moveTo>
                  <a:cubicBezTo>
                    <a:pt x="2341" y="0"/>
                    <a:pt x="2327" y="1"/>
                    <a:pt x="2312" y="3"/>
                  </a:cubicBezTo>
                  <a:lnTo>
                    <a:pt x="431" y="3"/>
                  </a:lnTo>
                  <a:cubicBezTo>
                    <a:pt x="423" y="2"/>
                    <a:pt x="416" y="2"/>
                    <a:pt x="409" y="2"/>
                  </a:cubicBezTo>
                  <a:cubicBezTo>
                    <a:pt x="0" y="2"/>
                    <a:pt x="8" y="627"/>
                    <a:pt x="393" y="627"/>
                  </a:cubicBezTo>
                  <a:cubicBezTo>
                    <a:pt x="413" y="627"/>
                    <a:pt x="433" y="625"/>
                    <a:pt x="455" y="622"/>
                  </a:cubicBezTo>
                  <a:lnTo>
                    <a:pt x="455" y="1884"/>
                  </a:lnTo>
                  <a:lnTo>
                    <a:pt x="2312" y="1884"/>
                  </a:lnTo>
                  <a:lnTo>
                    <a:pt x="2312" y="622"/>
                  </a:lnTo>
                  <a:cubicBezTo>
                    <a:pt x="2327" y="623"/>
                    <a:pt x="2341" y="624"/>
                    <a:pt x="2355" y="624"/>
                  </a:cubicBezTo>
                  <a:cubicBezTo>
                    <a:pt x="2751" y="624"/>
                    <a:pt x="2751" y="0"/>
                    <a:pt x="23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98"/>
            <p:cNvSpPr/>
            <p:nvPr/>
          </p:nvSpPr>
          <p:spPr>
            <a:xfrm>
              <a:off x="7792400" y="2986575"/>
              <a:ext cx="348384" cy="226124"/>
            </a:xfrm>
            <a:custGeom>
              <a:avLst/>
              <a:gdLst/>
              <a:ahLst/>
              <a:cxnLst/>
              <a:rect l="l" t="t" r="r" b="b"/>
              <a:pathLst>
                <a:path w="10694" h="6931" extrusionOk="0">
                  <a:moveTo>
                    <a:pt x="7550" y="2501"/>
                  </a:moveTo>
                  <a:lnTo>
                    <a:pt x="7550" y="3096"/>
                  </a:lnTo>
                  <a:lnTo>
                    <a:pt x="9431" y="3096"/>
                  </a:lnTo>
                  <a:lnTo>
                    <a:pt x="9431" y="2524"/>
                  </a:lnTo>
                  <a:lnTo>
                    <a:pt x="10074" y="2524"/>
                  </a:lnTo>
                  <a:lnTo>
                    <a:pt x="10050" y="5954"/>
                  </a:lnTo>
                  <a:cubicBezTo>
                    <a:pt x="10072" y="6130"/>
                    <a:pt x="9951" y="6266"/>
                    <a:pt x="9782" y="6266"/>
                  </a:cubicBezTo>
                  <a:cubicBezTo>
                    <a:pt x="9768" y="6266"/>
                    <a:pt x="9755" y="6265"/>
                    <a:pt x="9741" y="6263"/>
                  </a:cubicBezTo>
                  <a:lnTo>
                    <a:pt x="929" y="6263"/>
                  </a:lnTo>
                  <a:cubicBezTo>
                    <a:pt x="739" y="6263"/>
                    <a:pt x="620" y="6120"/>
                    <a:pt x="620" y="5954"/>
                  </a:cubicBezTo>
                  <a:lnTo>
                    <a:pt x="620" y="2501"/>
                  </a:lnTo>
                  <a:lnTo>
                    <a:pt x="1286" y="2501"/>
                  </a:lnTo>
                  <a:lnTo>
                    <a:pt x="1286" y="3144"/>
                  </a:lnTo>
                  <a:lnTo>
                    <a:pt x="3144" y="3144"/>
                  </a:lnTo>
                  <a:lnTo>
                    <a:pt x="3144" y="2501"/>
                  </a:lnTo>
                  <a:lnTo>
                    <a:pt x="4430" y="2501"/>
                  </a:lnTo>
                  <a:lnTo>
                    <a:pt x="4430" y="3144"/>
                  </a:lnTo>
                  <a:lnTo>
                    <a:pt x="6288" y="3144"/>
                  </a:lnTo>
                  <a:lnTo>
                    <a:pt x="6288" y="2501"/>
                  </a:lnTo>
                  <a:close/>
                  <a:moveTo>
                    <a:pt x="286" y="0"/>
                  </a:moveTo>
                  <a:cubicBezTo>
                    <a:pt x="120" y="24"/>
                    <a:pt x="0" y="143"/>
                    <a:pt x="0" y="334"/>
                  </a:cubicBezTo>
                  <a:lnTo>
                    <a:pt x="0" y="5978"/>
                  </a:lnTo>
                  <a:cubicBezTo>
                    <a:pt x="0" y="6501"/>
                    <a:pt x="405" y="6906"/>
                    <a:pt x="929" y="6930"/>
                  </a:cubicBezTo>
                  <a:lnTo>
                    <a:pt x="9764" y="6930"/>
                  </a:lnTo>
                  <a:cubicBezTo>
                    <a:pt x="10288" y="6906"/>
                    <a:pt x="10693" y="6501"/>
                    <a:pt x="10693" y="5978"/>
                  </a:cubicBezTo>
                  <a:lnTo>
                    <a:pt x="10693" y="334"/>
                  </a:lnTo>
                  <a:cubicBezTo>
                    <a:pt x="10693" y="143"/>
                    <a:pt x="10550" y="0"/>
                    <a:pt x="10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9" name="Google Shape;12389;p98"/>
          <p:cNvGrpSpPr/>
          <p:nvPr/>
        </p:nvGrpSpPr>
        <p:grpSpPr>
          <a:xfrm>
            <a:off x="7791618" y="3462835"/>
            <a:ext cx="349166" cy="309024"/>
            <a:chOff x="7791618" y="3462835"/>
            <a:chExt cx="349166" cy="309024"/>
          </a:xfrm>
        </p:grpSpPr>
        <p:sp>
          <p:nvSpPr>
            <p:cNvPr id="12390" name="Google Shape;12390;p98"/>
            <p:cNvSpPr/>
            <p:nvPr/>
          </p:nvSpPr>
          <p:spPr>
            <a:xfrm>
              <a:off x="7791618" y="3462835"/>
              <a:ext cx="144351" cy="143778"/>
            </a:xfrm>
            <a:custGeom>
              <a:avLst/>
              <a:gdLst/>
              <a:ahLst/>
              <a:cxnLst/>
              <a:rect l="l" t="t" r="r" b="b"/>
              <a:pathLst>
                <a:path w="4431" h="4407" extrusionOk="0">
                  <a:moveTo>
                    <a:pt x="2215" y="0"/>
                  </a:moveTo>
                  <a:cubicBezTo>
                    <a:pt x="1001" y="0"/>
                    <a:pt x="1" y="977"/>
                    <a:pt x="1" y="2191"/>
                  </a:cubicBezTo>
                  <a:lnTo>
                    <a:pt x="1" y="4406"/>
                  </a:lnTo>
                  <a:lnTo>
                    <a:pt x="4406" y="4406"/>
                  </a:lnTo>
                  <a:lnTo>
                    <a:pt x="4406" y="2215"/>
                  </a:lnTo>
                  <a:cubicBezTo>
                    <a:pt x="4430" y="1001"/>
                    <a:pt x="3454" y="0"/>
                    <a:pt x="2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98"/>
            <p:cNvSpPr/>
            <p:nvPr/>
          </p:nvSpPr>
          <p:spPr>
            <a:xfrm>
              <a:off x="7791618" y="3626776"/>
              <a:ext cx="143569" cy="143778"/>
            </a:xfrm>
            <a:custGeom>
              <a:avLst/>
              <a:gdLst/>
              <a:ahLst/>
              <a:cxnLst/>
              <a:rect l="l" t="t" r="r" b="b"/>
              <a:pathLst>
                <a:path w="4407" h="4407" extrusionOk="0">
                  <a:moveTo>
                    <a:pt x="1" y="0"/>
                  </a:moveTo>
                  <a:lnTo>
                    <a:pt x="1" y="2191"/>
                  </a:lnTo>
                  <a:cubicBezTo>
                    <a:pt x="1" y="3406"/>
                    <a:pt x="977" y="4406"/>
                    <a:pt x="2192" y="4406"/>
                  </a:cubicBezTo>
                  <a:cubicBezTo>
                    <a:pt x="2206" y="4406"/>
                    <a:pt x="2220" y="4406"/>
                    <a:pt x="2234" y="4406"/>
                  </a:cubicBezTo>
                  <a:cubicBezTo>
                    <a:pt x="3429" y="4406"/>
                    <a:pt x="4406" y="3415"/>
                    <a:pt x="4406" y="2215"/>
                  </a:cubicBezTo>
                  <a:lnTo>
                    <a:pt x="44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98"/>
            <p:cNvSpPr/>
            <p:nvPr/>
          </p:nvSpPr>
          <p:spPr>
            <a:xfrm>
              <a:off x="7956884" y="3524007"/>
              <a:ext cx="183900" cy="113665"/>
            </a:xfrm>
            <a:custGeom>
              <a:avLst/>
              <a:gdLst/>
              <a:ahLst/>
              <a:cxnLst/>
              <a:rect l="l" t="t" r="r" b="b"/>
              <a:pathLst>
                <a:path w="5645" h="3484" extrusionOk="0">
                  <a:moveTo>
                    <a:pt x="1862" y="1"/>
                  </a:moveTo>
                  <a:cubicBezTo>
                    <a:pt x="1237" y="1"/>
                    <a:pt x="598" y="160"/>
                    <a:pt x="0" y="507"/>
                  </a:cubicBezTo>
                  <a:lnTo>
                    <a:pt x="0" y="3484"/>
                  </a:lnTo>
                  <a:lnTo>
                    <a:pt x="5644" y="3484"/>
                  </a:lnTo>
                  <a:cubicBezTo>
                    <a:pt x="5466" y="1415"/>
                    <a:pt x="3725" y="1"/>
                    <a:pt x="1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98"/>
            <p:cNvSpPr/>
            <p:nvPr/>
          </p:nvSpPr>
          <p:spPr>
            <a:xfrm>
              <a:off x="7942908" y="3657835"/>
              <a:ext cx="197876" cy="114024"/>
            </a:xfrm>
            <a:custGeom>
              <a:avLst/>
              <a:gdLst/>
              <a:ahLst/>
              <a:cxnLst/>
              <a:rect l="l" t="t" r="r" b="b"/>
              <a:pathLst>
                <a:path w="6074" h="3495" extrusionOk="0">
                  <a:moveTo>
                    <a:pt x="405" y="1"/>
                  </a:moveTo>
                  <a:lnTo>
                    <a:pt x="405" y="1287"/>
                  </a:lnTo>
                  <a:cubicBezTo>
                    <a:pt x="405" y="1787"/>
                    <a:pt x="262" y="2287"/>
                    <a:pt x="0" y="2716"/>
                  </a:cubicBezTo>
                  <a:cubicBezTo>
                    <a:pt x="705" y="3251"/>
                    <a:pt x="1503" y="3495"/>
                    <a:pt x="2284" y="3495"/>
                  </a:cubicBezTo>
                  <a:cubicBezTo>
                    <a:pt x="4144" y="3495"/>
                    <a:pt x="5905" y="2114"/>
                    <a:pt x="60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94" name="Google Shape;12394;p98"/>
          <p:cNvSpPr/>
          <p:nvPr/>
        </p:nvSpPr>
        <p:spPr>
          <a:xfrm>
            <a:off x="7058461" y="3442477"/>
            <a:ext cx="310007" cy="349022"/>
          </a:xfrm>
          <a:custGeom>
            <a:avLst/>
            <a:gdLst/>
            <a:ahLst/>
            <a:cxnLst/>
            <a:rect l="l" t="t" r="r" b="b"/>
            <a:pathLst>
              <a:path w="9516" h="10698" extrusionOk="0">
                <a:moveTo>
                  <a:pt x="9175" y="0"/>
                </a:moveTo>
                <a:cubicBezTo>
                  <a:pt x="9158" y="0"/>
                  <a:pt x="9140" y="2"/>
                  <a:pt x="9122" y="5"/>
                </a:cubicBezTo>
                <a:lnTo>
                  <a:pt x="334" y="5"/>
                </a:lnTo>
                <a:cubicBezTo>
                  <a:pt x="320" y="3"/>
                  <a:pt x="307" y="3"/>
                  <a:pt x="293" y="3"/>
                </a:cubicBezTo>
                <a:cubicBezTo>
                  <a:pt x="124" y="3"/>
                  <a:pt x="1" y="138"/>
                  <a:pt x="1" y="315"/>
                </a:cubicBezTo>
                <a:lnTo>
                  <a:pt x="1" y="8721"/>
                </a:lnTo>
                <a:cubicBezTo>
                  <a:pt x="1" y="9817"/>
                  <a:pt x="906" y="10698"/>
                  <a:pt x="2001" y="10698"/>
                </a:cubicBezTo>
                <a:lnTo>
                  <a:pt x="6169" y="10698"/>
                </a:lnTo>
                <a:cubicBezTo>
                  <a:pt x="7264" y="10698"/>
                  <a:pt x="8146" y="9817"/>
                  <a:pt x="8146" y="8721"/>
                </a:cubicBezTo>
                <a:lnTo>
                  <a:pt x="8146" y="8150"/>
                </a:lnTo>
                <a:lnTo>
                  <a:pt x="6359" y="8150"/>
                </a:lnTo>
                <a:cubicBezTo>
                  <a:pt x="5955" y="8150"/>
                  <a:pt x="5955" y="7531"/>
                  <a:pt x="6359" y="7531"/>
                </a:cubicBezTo>
                <a:lnTo>
                  <a:pt x="8146" y="7531"/>
                </a:lnTo>
                <a:lnTo>
                  <a:pt x="8146" y="6888"/>
                </a:lnTo>
                <a:lnTo>
                  <a:pt x="7026" y="6888"/>
                </a:lnTo>
                <a:cubicBezTo>
                  <a:pt x="6645" y="6864"/>
                  <a:pt x="6645" y="6292"/>
                  <a:pt x="7026" y="6268"/>
                </a:cubicBezTo>
                <a:lnTo>
                  <a:pt x="8169" y="6268"/>
                </a:lnTo>
                <a:lnTo>
                  <a:pt x="8169" y="5625"/>
                </a:lnTo>
                <a:lnTo>
                  <a:pt x="6383" y="5625"/>
                </a:lnTo>
                <a:cubicBezTo>
                  <a:pt x="5978" y="5625"/>
                  <a:pt x="5978" y="5006"/>
                  <a:pt x="6383" y="5006"/>
                </a:cubicBezTo>
                <a:lnTo>
                  <a:pt x="8169" y="5006"/>
                </a:lnTo>
                <a:lnTo>
                  <a:pt x="8169" y="4387"/>
                </a:lnTo>
                <a:lnTo>
                  <a:pt x="7026" y="4387"/>
                </a:lnTo>
                <a:cubicBezTo>
                  <a:pt x="6645" y="4339"/>
                  <a:pt x="6645" y="3792"/>
                  <a:pt x="7026" y="3744"/>
                </a:cubicBezTo>
                <a:lnTo>
                  <a:pt x="8169" y="3744"/>
                </a:lnTo>
                <a:lnTo>
                  <a:pt x="8169" y="3125"/>
                </a:lnTo>
                <a:lnTo>
                  <a:pt x="6383" y="3125"/>
                </a:lnTo>
                <a:cubicBezTo>
                  <a:pt x="5978" y="3125"/>
                  <a:pt x="5978" y="2506"/>
                  <a:pt x="6383" y="2506"/>
                </a:cubicBezTo>
                <a:lnTo>
                  <a:pt x="8169" y="2506"/>
                </a:lnTo>
                <a:lnTo>
                  <a:pt x="8169" y="2291"/>
                </a:lnTo>
                <a:lnTo>
                  <a:pt x="9360" y="481"/>
                </a:lnTo>
                <a:cubicBezTo>
                  <a:pt x="9515" y="282"/>
                  <a:pt x="9402" y="0"/>
                  <a:pt x="9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95" name="Google Shape;12395;p98"/>
          <p:cNvGrpSpPr/>
          <p:nvPr/>
        </p:nvGrpSpPr>
        <p:grpSpPr>
          <a:xfrm>
            <a:off x="6284225" y="3452689"/>
            <a:ext cx="370797" cy="327946"/>
            <a:chOff x="6284225" y="3452689"/>
            <a:chExt cx="370797" cy="327946"/>
          </a:xfrm>
        </p:grpSpPr>
        <p:sp>
          <p:nvSpPr>
            <p:cNvPr id="12396" name="Google Shape;12396;p98"/>
            <p:cNvSpPr/>
            <p:nvPr/>
          </p:nvSpPr>
          <p:spPr>
            <a:xfrm>
              <a:off x="6364137" y="3612584"/>
              <a:ext cx="62842" cy="81824"/>
            </a:xfrm>
            <a:custGeom>
              <a:avLst/>
              <a:gdLst/>
              <a:ahLst/>
              <a:cxnLst/>
              <a:rect l="l" t="t" r="r" b="b"/>
              <a:pathLst>
                <a:path w="1929" h="2508" extrusionOk="0">
                  <a:moveTo>
                    <a:pt x="976" y="1"/>
                  </a:moveTo>
                  <a:cubicBezTo>
                    <a:pt x="911" y="1"/>
                    <a:pt x="845" y="18"/>
                    <a:pt x="786" y="54"/>
                  </a:cubicBezTo>
                  <a:cubicBezTo>
                    <a:pt x="333" y="411"/>
                    <a:pt x="71" y="935"/>
                    <a:pt x="24" y="1483"/>
                  </a:cubicBezTo>
                  <a:cubicBezTo>
                    <a:pt x="0" y="2031"/>
                    <a:pt x="429" y="2483"/>
                    <a:pt x="976" y="2507"/>
                  </a:cubicBezTo>
                  <a:cubicBezTo>
                    <a:pt x="1524" y="2483"/>
                    <a:pt x="1929" y="2031"/>
                    <a:pt x="1929" y="1483"/>
                  </a:cubicBezTo>
                  <a:cubicBezTo>
                    <a:pt x="1881" y="935"/>
                    <a:pt x="1596" y="411"/>
                    <a:pt x="1167" y="54"/>
                  </a:cubicBezTo>
                  <a:cubicBezTo>
                    <a:pt x="1107" y="18"/>
                    <a:pt x="1042" y="1"/>
                    <a:pt x="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98"/>
            <p:cNvSpPr/>
            <p:nvPr/>
          </p:nvSpPr>
          <p:spPr>
            <a:xfrm>
              <a:off x="6284225" y="3699660"/>
              <a:ext cx="223449" cy="80975"/>
            </a:xfrm>
            <a:custGeom>
              <a:avLst/>
              <a:gdLst/>
              <a:ahLst/>
              <a:cxnLst/>
              <a:rect l="l" t="t" r="r" b="b"/>
              <a:pathLst>
                <a:path w="6859" h="2482" extrusionOk="0">
                  <a:moveTo>
                    <a:pt x="2213" y="0"/>
                  </a:moveTo>
                  <a:cubicBezTo>
                    <a:pt x="2198" y="0"/>
                    <a:pt x="2183" y="2"/>
                    <a:pt x="2167" y="5"/>
                  </a:cubicBezTo>
                  <a:lnTo>
                    <a:pt x="286" y="5"/>
                  </a:lnTo>
                  <a:cubicBezTo>
                    <a:pt x="119" y="5"/>
                    <a:pt x="0" y="124"/>
                    <a:pt x="0" y="291"/>
                  </a:cubicBezTo>
                  <a:lnTo>
                    <a:pt x="0" y="2172"/>
                  </a:lnTo>
                  <a:cubicBezTo>
                    <a:pt x="0" y="2339"/>
                    <a:pt x="119" y="2481"/>
                    <a:pt x="286" y="2481"/>
                  </a:cubicBezTo>
                  <a:lnTo>
                    <a:pt x="6549" y="2481"/>
                  </a:lnTo>
                  <a:cubicBezTo>
                    <a:pt x="6716" y="2481"/>
                    <a:pt x="6859" y="2339"/>
                    <a:pt x="6859" y="2172"/>
                  </a:cubicBezTo>
                  <a:lnTo>
                    <a:pt x="6859" y="291"/>
                  </a:lnTo>
                  <a:cubicBezTo>
                    <a:pt x="6859" y="136"/>
                    <a:pt x="6736" y="2"/>
                    <a:pt x="6586" y="2"/>
                  </a:cubicBezTo>
                  <a:cubicBezTo>
                    <a:pt x="6574" y="2"/>
                    <a:pt x="6561" y="3"/>
                    <a:pt x="6549" y="5"/>
                  </a:cubicBezTo>
                  <a:lnTo>
                    <a:pt x="4668" y="5"/>
                  </a:lnTo>
                  <a:cubicBezTo>
                    <a:pt x="4652" y="2"/>
                    <a:pt x="4637" y="0"/>
                    <a:pt x="4623" y="0"/>
                  </a:cubicBezTo>
                  <a:cubicBezTo>
                    <a:pt x="4524" y="0"/>
                    <a:pt x="4444" y="68"/>
                    <a:pt x="4382" y="171"/>
                  </a:cubicBezTo>
                  <a:cubicBezTo>
                    <a:pt x="4132" y="469"/>
                    <a:pt x="3775" y="618"/>
                    <a:pt x="3417" y="618"/>
                  </a:cubicBezTo>
                  <a:cubicBezTo>
                    <a:pt x="3060" y="618"/>
                    <a:pt x="2703" y="469"/>
                    <a:pt x="2453" y="171"/>
                  </a:cubicBezTo>
                  <a:cubicBezTo>
                    <a:pt x="2412" y="68"/>
                    <a:pt x="2316" y="0"/>
                    <a:pt x="2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98"/>
            <p:cNvSpPr/>
            <p:nvPr/>
          </p:nvSpPr>
          <p:spPr>
            <a:xfrm>
              <a:off x="6382739" y="3473960"/>
              <a:ext cx="183900" cy="103128"/>
            </a:xfrm>
            <a:custGeom>
              <a:avLst/>
              <a:gdLst/>
              <a:ahLst/>
              <a:cxnLst/>
              <a:rect l="l" t="t" r="r" b="b"/>
              <a:pathLst>
                <a:path w="5645" h="3161" extrusionOk="0">
                  <a:moveTo>
                    <a:pt x="2416" y="1"/>
                  </a:moveTo>
                  <a:cubicBezTo>
                    <a:pt x="2338" y="1"/>
                    <a:pt x="2258" y="34"/>
                    <a:pt x="2191" y="112"/>
                  </a:cubicBezTo>
                  <a:lnTo>
                    <a:pt x="96" y="2446"/>
                  </a:lnTo>
                  <a:cubicBezTo>
                    <a:pt x="1" y="2589"/>
                    <a:pt x="24" y="2755"/>
                    <a:pt x="143" y="2874"/>
                  </a:cubicBezTo>
                  <a:cubicBezTo>
                    <a:pt x="197" y="2928"/>
                    <a:pt x="270" y="2953"/>
                    <a:pt x="345" y="2953"/>
                  </a:cubicBezTo>
                  <a:cubicBezTo>
                    <a:pt x="436" y="2953"/>
                    <a:pt x="530" y="2916"/>
                    <a:pt x="596" y="2850"/>
                  </a:cubicBezTo>
                  <a:lnTo>
                    <a:pt x="906" y="3160"/>
                  </a:lnTo>
                  <a:lnTo>
                    <a:pt x="5645" y="3160"/>
                  </a:lnTo>
                  <a:lnTo>
                    <a:pt x="2668" y="517"/>
                  </a:lnTo>
                  <a:cubicBezTo>
                    <a:pt x="2863" y="285"/>
                    <a:pt x="2647"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98"/>
            <p:cNvSpPr/>
            <p:nvPr/>
          </p:nvSpPr>
          <p:spPr>
            <a:xfrm>
              <a:off x="6435482" y="3596467"/>
              <a:ext cx="219540" cy="113143"/>
            </a:xfrm>
            <a:custGeom>
              <a:avLst/>
              <a:gdLst/>
              <a:ahLst/>
              <a:cxnLst/>
              <a:rect l="l" t="t" r="r" b="b"/>
              <a:pathLst>
                <a:path w="6739" h="3468" extrusionOk="0">
                  <a:moveTo>
                    <a:pt x="3167" y="588"/>
                  </a:moveTo>
                  <a:cubicBezTo>
                    <a:pt x="3330" y="588"/>
                    <a:pt x="3478" y="715"/>
                    <a:pt x="3478" y="905"/>
                  </a:cubicBezTo>
                  <a:cubicBezTo>
                    <a:pt x="3478" y="1072"/>
                    <a:pt x="3359" y="1191"/>
                    <a:pt x="3192" y="1215"/>
                  </a:cubicBezTo>
                  <a:cubicBezTo>
                    <a:pt x="3183" y="1216"/>
                    <a:pt x="3174" y="1216"/>
                    <a:pt x="3165" y="1216"/>
                  </a:cubicBezTo>
                  <a:cubicBezTo>
                    <a:pt x="2896" y="1216"/>
                    <a:pt x="2746" y="875"/>
                    <a:pt x="2930" y="691"/>
                  </a:cubicBezTo>
                  <a:cubicBezTo>
                    <a:pt x="3002" y="620"/>
                    <a:pt x="3086" y="588"/>
                    <a:pt x="3167" y="588"/>
                  </a:cubicBezTo>
                  <a:close/>
                  <a:moveTo>
                    <a:pt x="1" y="0"/>
                  </a:moveTo>
                  <a:lnTo>
                    <a:pt x="3430" y="3049"/>
                  </a:lnTo>
                  <a:cubicBezTo>
                    <a:pt x="3761" y="3343"/>
                    <a:pt x="4116" y="3468"/>
                    <a:pt x="4455" y="3468"/>
                  </a:cubicBezTo>
                  <a:cubicBezTo>
                    <a:pt x="5706" y="3468"/>
                    <a:pt x="6738" y="1777"/>
                    <a:pt x="5502" y="691"/>
                  </a:cubicBezTo>
                  <a:lnTo>
                    <a:pt x="471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98"/>
            <p:cNvSpPr/>
            <p:nvPr/>
          </p:nvSpPr>
          <p:spPr>
            <a:xfrm>
              <a:off x="6367232" y="3494612"/>
              <a:ext cx="22511" cy="19477"/>
            </a:xfrm>
            <a:custGeom>
              <a:avLst/>
              <a:gdLst/>
              <a:ahLst/>
              <a:cxnLst/>
              <a:rect l="l" t="t" r="r" b="b"/>
              <a:pathLst>
                <a:path w="691" h="597" extrusionOk="0">
                  <a:moveTo>
                    <a:pt x="422" y="0"/>
                  </a:moveTo>
                  <a:cubicBezTo>
                    <a:pt x="409" y="0"/>
                    <a:pt x="395" y="1"/>
                    <a:pt x="381" y="3"/>
                  </a:cubicBezTo>
                  <a:cubicBezTo>
                    <a:pt x="119" y="3"/>
                    <a:pt x="0" y="312"/>
                    <a:pt x="167" y="503"/>
                  </a:cubicBezTo>
                  <a:cubicBezTo>
                    <a:pt x="231" y="567"/>
                    <a:pt x="310" y="596"/>
                    <a:pt x="386" y="596"/>
                  </a:cubicBezTo>
                  <a:cubicBezTo>
                    <a:pt x="534" y="596"/>
                    <a:pt x="675" y="486"/>
                    <a:pt x="691" y="312"/>
                  </a:cubicBezTo>
                  <a:cubicBezTo>
                    <a:pt x="691" y="136"/>
                    <a:pt x="589" y="0"/>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98"/>
            <p:cNvSpPr/>
            <p:nvPr/>
          </p:nvSpPr>
          <p:spPr>
            <a:xfrm>
              <a:off x="6375181" y="3452689"/>
              <a:ext cx="24661" cy="20521"/>
            </a:xfrm>
            <a:custGeom>
              <a:avLst/>
              <a:gdLst/>
              <a:ahLst/>
              <a:cxnLst/>
              <a:rect l="l" t="t" r="r" b="b"/>
              <a:pathLst>
                <a:path w="757" h="629" extrusionOk="0">
                  <a:moveTo>
                    <a:pt x="420" y="1"/>
                  </a:moveTo>
                  <a:cubicBezTo>
                    <a:pt x="151" y="1"/>
                    <a:pt x="1" y="341"/>
                    <a:pt x="185" y="526"/>
                  </a:cubicBezTo>
                  <a:cubicBezTo>
                    <a:pt x="256" y="597"/>
                    <a:pt x="341" y="629"/>
                    <a:pt x="422" y="629"/>
                  </a:cubicBezTo>
                  <a:cubicBezTo>
                    <a:pt x="584" y="629"/>
                    <a:pt x="733" y="502"/>
                    <a:pt x="733" y="311"/>
                  </a:cubicBezTo>
                  <a:cubicBezTo>
                    <a:pt x="756" y="145"/>
                    <a:pt x="614" y="2"/>
                    <a:pt x="447" y="2"/>
                  </a:cubicBezTo>
                  <a:cubicBezTo>
                    <a:pt x="438" y="1"/>
                    <a:pt x="429" y="1"/>
                    <a:pt x="4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2" name="Google Shape;12402;p98"/>
          <p:cNvGrpSpPr/>
          <p:nvPr/>
        </p:nvGrpSpPr>
        <p:grpSpPr>
          <a:xfrm>
            <a:off x="5528557" y="3442640"/>
            <a:ext cx="351479" cy="348924"/>
            <a:chOff x="5528557" y="3442640"/>
            <a:chExt cx="351479" cy="348924"/>
          </a:xfrm>
        </p:grpSpPr>
        <p:sp>
          <p:nvSpPr>
            <p:cNvPr id="12403" name="Google Shape;12403;p98"/>
            <p:cNvSpPr/>
            <p:nvPr/>
          </p:nvSpPr>
          <p:spPr>
            <a:xfrm>
              <a:off x="5734153" y="3448839"/>
              <a:ext cx="55903" cy="55201"/>
            </a:xfrm>
            <a:custGeom>
              <a:avLst/>
              <a:gdLst/>
              <a:ahLst/>
              <a:cxnLst/>
              <a:rect l="l" t="t" r="r" b="b"/>
              <a:pathLst>
                <a:path w="1716" h="1692" extrusionOk="0">
                  <a:moveTo>
                    <a:pt x="1" y="1"/>
                  </a:moveTo>
                  <a:lnTo>
                    <a:pt x="1" y="1692"/>
                  </a:lnTo>
                  <a:lnTo>
                    <a:pt x="1715" y="1692"/>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98"/>
            <p:cNvSpPr/>
            <p:nvPr/>
          </p:nvSpPr>
          <p:spPr>
            <a:xfrm>
              <a:off x="5528557" y="3442640"/>
              <a:ext cx="267689" cy="329447"/>
            </a:xfrm>
            <a:custGeom>
              <a:avLst/>
              <a:gdLst/>
              <a:ahLst/>
              <a:cxnLst/>
              <a:rect l="l" t="t" r="r" b="b"/>
              <a:pathLst>
                <a:path w="8217" h="10098" extrusionOk="0">
                  <a:moveTo>
                    <a:pt x="5978" y="3168"/>
                  </a:moveTo>
                  <a:cubicBezTo>
                    <a:pt x="6121" y="3168"/>
                    <a:pt x="6264" y="3287"/>
                    <a:pt x="6288" y="3429"/>
                  </a:cubicBezTo>
                  <a:cubicBezTo>
                    <a:pt x="6288" y="3620"/>
                    <a:pt x="6169" y="3763"/>
                    <a:pt x="6002" y="3763"/>
                  </a:cubicBezTo>
                  <a:lnTo>
                    <a:pt x="6002" y="3787"/>
                  </a:lnTo>
                  <a:lnTo>
                    <a:pt x="4740" y="3787"/>
                  </a:lnTo>
                  <a:cubicBezTo>
                    <a:pt x="4573" y="3787"/>
                    <a:pt x="4454" y="3668"/>
                    <a:pt x="4430" y="3501"/>
                  </a:cubicBezTo>
                  <a:cubicBezTo>
                    <a:pt x="4383" y="3334"/>
                    <a:pt x="4526" y="3168"/>
                    <a:pt x="4716" y="3168"/>
                  </a:cubicBezTo>
                  <a:close/>
                  <a:moveTo>
                    <a:pt x="3477" y="2978"/>
                  </a:moveTo>
                  <a:cubicBezTo>
                    <a:pt x="3718" y="2978"/>
                    <a:pt x="3930" y="3287"/>
                    <a:pt x="3692" y="3525"/>
                  </a:cubicBezTo>
                  <a:lnTo>
                    <a:pt x="2906" y="4311"/>
                  </a:lnTo>
                  <a:cubicBezTo>
                    <a:pt x="2847" y="4370"/>
                    <a:pt x="2763" y="4400"/>
                    <a:pt x="2680" y="4400"/>
                  </a:cubicBezTo>
                  <a:cubicBezTo>
                    <a:pt x="2597" y="4400"/>
                    <a:pt x="2513" y="4370"/>
                    <a:pt x="2454" y="4311"/>
                  </a:cubicBezTo>
                  <a:lnTo>
                    <a:pt x="2001" y="3834"/>
                  </a:lnTo>
                  <a:cubicBezTo>
                    <a:pt x="1882" y="3715"/>
                    <a:pt x="1882" y="3501"/>
                    <a:pt x="2001" y="3382"/>
                  </a:cubicBezTo>
                  <a:lnTo>
                    <a:pt x="2001" y="3406"/>
                  </a:lnTo>
                  <a:cubicBezTo>
                    <a:pt x="2061" y="3346"/>
                    <a:pt x="2138" y="3316"/>
                    <a:pt x="2219" y="3316"/>
                  </a:cubicBezTo>
                  <a:cubicBezTo>
                    <a:pt x="2299" y="3316"/>
                    <a:pt x="2382" y="3346"/>
                    <a:pt x="2454" y="3406"/>
                  </a:cubicBezTo>
                  <a:lnTo>
                    <a:pt x="2692" y="3644"/>
                  </a:lnTo>
                  <a:lnTo>
                    <a:pt x="3263" y="3072"/>
                  </a:lnTo>
                  <a:cubicBezTo>
                    <a:pt x="3329" y="3006"/>
                    <a:pt x="3404" y="2978"/>
                    <a:pt x="3477" y="2978"/>
                  </a:cubicBezTo>
                  <a:close/>
                  <a:moveTo>
                    <a:pt x="5335" y="5049"/>
                  </a:moveTo>
                  <a:cubicBezTo>
                    <a:pt x="5502" y="5049"/>
                    <a:pt x="5645" y="5168"/>
                    <a:pt x="5669" y="5335"/>
                  </a:cubicBezTo>
                  <a:cubicBezTo>
                    <a:pt x="5669" y="5501"/>
                    <a:pt x="5526" y="5644"/>
                    <a:pt x="5359" y="5644"/>
                  </a:cubicBezTo>
                  <a:lnTo>
                    <a:pt x="5359" y="5668"/>
                  </a:lnTo>
                  <a:lnTo>
                    <a:pt x="4740" y="5668"/>
                  </a:lnTo>
                  <a:cubicBezTo>
                    <a:pt x="4573" y="5668"/>
                    <a:pt x="4454" y="5549"/>
                    <a:pt x="4430" y="5382"/>
                  </a:cubicBezTo>
                  <a:cubicBezTo>
                    <a:pt x="4383" y="5216"/>
                    <a:pt x="4526" y="5049"/>
                    <a:pt x="4716" y="5049"/>
                  </a:cubicBezTo>
                  <a:close/>
                  <a:moveTo>
                    <a:pt x="3470" y="4839"/>
                  </a:moveTo>
                  <a:cubicBezTo>
                    <a:pt x="3714" y="4839"/>
                    <a:pt x="3932" y="5161"/>
                    <a:pt x="3692" y="5382"/>
                  </a:cubicBezTo>
                  <a:lnTo>
                    <a:pt x="2906" y="6168"/>
                  </a:lnTo>
                  <a:cubicBezTo>
                    <a:pt x="2847" y="6228"/>
                    <a:pt x="2769" y="6257"/>
                    <a:pt x="2689" y="6257"/>
                  </a:cubicBezTo>
                  <a:cubicBezTo>
                    <a:pt x="2608" y="6257"/>
                    <a:pt x="2525" y="6228"/>
                    <a:pt x="2454" y="6168"/>
                  </a:cubicBezTo>
                  <a:lnTo>
                    <a:pt x="2001" y="5716"/>
                  </a:lnTo>
                  <a:cubicBezTo>
                    <a:pt x="1858" y="5597"/>
                    <a:pt x="1858" y="5382"/>
                    <a:pt x="2001" y="5239"/>
                  </a:cubicBezTo>
                  <a:lnTo>
                    <a:pt x="2001" y="5263"/>
                  </a:lnTo>
                  <a:cubicBezTo>
                    <a:pt x="2061" y="5204"/>
                    <a:pt x="2138" y="5174"/>
                    <a:pt x="2219" y="5174"/>
                  </a:cubicBezTo>
                  <a:cubicBezTo>
                    <a:pt x="2299" y="5174"/>
                    <a:pt x="2382" y="5204"/>
                    <a:pt x="2454" y="5263"/>
                  </a:cubicBezTo>
                  <a:lnTo>
                    <a:pt x="2692" y="5501"/>
                  </a:lnTo>
                  <a:lnTo>
                    <a:pt x="3263" y="4930"/>
                  </a:lnTo>
                  <a:cubicBezTo>
                    <a:pt x="3328" y="4866"/>
                    <a:pt x="3400" y="4839"/>
                    <a:pt x="3470" y="4839"/>
                  </a:cubicBezTo>
                  <a:close/>
                  <a:moveTo>
                    <a:pt x="4697" y="6952"/>
                  </a:moveTo>
                  <a:cubicBezTo>
                    <a:pt x="4711" y="6952"/>
                    <a:pt x="4725" y="6952"/>
                    <a:pt x="4740" y="6954"/>
                  </a:cubicBezTo>
                  <a:lnTo>
                    <a:pt x="5359" y="6954"/>
                  </a:lnTo>
                  <a:cubicBezTo>
                    <a:pt x="5526" y="6954"/>
                    <a:pt x="5669" y="7073"/>
                    <a:pt x="5692" y="7216"/>
                  </a:cubicBezTo>
                  <a:cubicBezTo>
                    <a:pt x="5692" y="7406"/>
                    <a:pt x="5550" y="7549"/>
                    <a:pt x="5359" y="7549"/>
                  </a:cubicBezTo>
                  <a:lnTo>
                    <a:pt x="5359" y="7573"/>
                  </a:lnTo>
                  <a:lnTo>
                    <a:pt x="4740" y="7573"/>
                  </a:lnTo>
                  <a:cubicBezTo>
                    <a:pt x="4725" y="7575"/>
                    <a:pt x="4711" y="7575"/>
                    <a:pt x="4697" y="7575"/>
                  </a:cubicBezTo>
                  <a:cubicBezTo>
                    <a:pt x="4302" y="7575"/>
                    <a:pt x="4302" y="6952"/>
                    <a:pt x="4697" y="6952"/>
                  </a:cubicBezTo>
                  <a:close/>
                  <a:moveTo>
                    <a:pt x="3502" y="6728"/>
                  </a:moveTo>
                  <a:cubicBezTo>
                    <a:pt x="3579" y="6728"/>
                    <a:pt x="3656" y="6763"/>
                    <a:pt x="3716" y="6835"/>
                  </a:cubicBezTo>
                  <a:cubicBezTo>
                    <a:pt x="3835" y="6954"/>
                    <a:pt x="3835" y="7168"/>
                    <a:pt x="3716" y="7287"/>
                  </a:cubicBezTo>
                  <a:lnTo>
                    <a:pt x="2906" y="8073"/>
                  </a:lnTo>
                  <a:cubicBezTo>
                    <a:pt x="2847" y="8133"/>
                    <a:pt x="2769" y="8163"/>
                    <a:pt x="2689" y="8163"/>
                  </a:cubicBezTo>
                  <a:cubicBezTo>
                    <a:pt x="2608" y="8163"/>
                    <a:pt x="2525" y="8133"/>
                    <a:pt x="2454" y="8073"/>
                  </a:cubicBezTo>
                  <a:lnTo>
                    <a:pt x="2001" y="7621"/>
                  </a:lnTo>
                  <a:cubicBezTo>
                    <a:pt x="1882" y="7478"/>
                    <a:pt x="1882" y="7287"/>
                    <a:pt x="2001" y="7168"/>
                  </a:cubicBezTo>
                  <a:cubicBezTo>
                    <a:pt x="2061" y="7097"/>
                    <a:pt x="2144" y="7061"/>
                    <a:pt x="2227" y="7061"/>
                  </a:cubicBezTo>
                  <a:cubicBezTo>
                    <a:pt x="2311" y="7061"/>
                    <a:pt x="2394" y="7097"/>
                    <a:pt x="2454" y="7168"/>
                  </a:cubicBezTo>
                  <a:lnTo>
                    <a:pt x="2692" y="7406"/>
                  </a:lnTo>
                  <a:lnTo>
                    <a:pt x="3287" y="6835"/>
                  </a:lnTo>
                  <a:cubicBezTo>
                    <a:pt x="3347" y="6763"/>
                    <a:pt x="3424" y="6728"/>
                    <a:pt x="3502" y="6728"/>
                  </a:cubicBezTo>
                  <a:close/>
                  <a:moveTo>
                    <a:pt x="953" y="0"/>
                  </a:moveTo>
                  <a:cubicBezTo>
                    <a:pt x="429" y="0"/>
                    <a:pt x="1" y="429"/>
                    <a:pt x="1" y="953"/>
                  </a:cubicBezTo>
                  <a:lnTo>
                    <a:pt x="1" y="9097"/>
                  </a:lnTo>
                  <a:cubicBezTo>
                    <a:pt x="1" y="9621"/>
                    <a:pt x="429" y="10050"/>
                    <a:pt x="953" y="10050"/>
                  </a:cubicBezTo>
                  <a:lnTo>
                    <a:pt x="4478" y="10050"/>
                  </a:lnTo>
                  <a:cubicBezTo>
                    <a:pt x="4526" y="9931"/>
                    <a:pt x="4430" y="10097"/>
                    <a:pt x="6002" y="7549"/>
                  </a:cubicBezTo>
                  <a:lnTo>
                    <a:pt x="6002" y="6049"/>
                  </a:lnTo>
                  <a:cubicBezTo>
                    <a:pt x="5383" y="5478"/>
                    <a:pt x="5788" y="4406"/>
                    <a:pt x="6645" y="4406"/>
                  </a:cubicBezTo>
                  <a:lnTo>
                    <a:pt x="8217" y="4406"/>
                  </a:lnTo>
                  <a:lnTo>
                    <a:pt x="8217" y="2525"/>
                  </a:lnTo>
                  <a:lnTo>
                    <a:pt x="6002" y="2525"/>
                  </a:lnTo>
                  <a:cubicBezTo>
                    <a:pt x="5812" y="2525"/>
                    <a:pt x="5692" y="2382"/>
                    <a:pt x="5692" y="2191"/>
                  </a:cubicBezTo>
                  <a:lnTo>
                    <a:pt x="569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98"/>
            <p:cNvSpPr/>
            <p:nvPr/>
          </p:nvSpPr>
          <p:spPr>
            <a:xfrm>
              <a:off x="5734935" y="3606581"/>
              <a:ext cx="101674" cy="102573"/>
            </a:xfrm>
            <a:custGeom>
              <a:avLst/>
              <a:gdLst/>
              <a:ahLst/>
              <a:cxnLst/>
              <a:rect l="l" t="t" r="r" b="b"/>
              <a:pathLst>
                <a:path w="3121" h="3144" extrusionOk="0">
                  <a:moveTo>
                    <a:pt x="334" y="0"/>
                  </a:moveTo>
                  <a:cubicBezTo>
                    <a:pt x="143" y="0"/>
                    <a:pt x="0" y="143"/>
                    <a:pt x="0" y="310"/>
                  </a:cubicBezTo>
                  <a:cubicBezTo>
                    <a:pt x="0" y="476"/>
                    <a:pt x="143" y="619"/>
                    <a:pt x="310" y="619"/>
                  </a:cubicBezTo>
                  <a:lnTo>
                    <a:pt x="310" y="2667"/>
                  </a:lnTo>
                  <a:lnTo>
                    <a:pt x="24" y="3144"/>
                  </a:lnTo>
                  <a:lnTo>
                    <a:pt x="3073" y="3144"/>
                  </a:lnTo>
                  <a:lnTo>
                    <a:pt x="2787" y="2691"/>
                  </a:lnTo>
                  <a:lnTo>
                    <a:pt x="2787" y="643"/>
                  </a:lnTo>
                  <a:cubicBezTo>
                    <a:pt x="2977" y="643"/>
                    <a:pt x="3120" y="476"/>
                    <a:pt x="3096" y="310"/>
                  </a:cubicBezTo>
                  <a:cubicBezTo>
                    <a:pt x="3096" y="143"/>
                    <a:pt x="2953" y="0"/>
                    <a:pt x="2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98"/>
            <p:cNvSpPr/>
            <p:nvPr/>
          </p:nvSpPr>
          <p:spPr>
            <a:xfrm>
              <a:off x="5690141" y="3730099"/>
              <a:ext cx="189894" cy="61465"/>
            </a:xfrm>
            <a:custGeom>
              <a:avLst/>
              <a:gdLst/>
              <a:ahLst/>
              <a:cxnLst/>
              <a:rect l="l" t="t" r="r" b="b"/>
              <a:pathLst>
                <a:path w="5829" h="1884" extrusionOk="0">
                  <a:moveTo>
                    <a:pt x="1018" y="1"/>
                  </a:moveTo>
                  <a:lnTo>
                    <a:pt x="161" y="1406"/>
                  </a:lnTo>
                  <a:cubicBezTo>
                    <a:pt x="0" y="1589"/>
                    <a:pt x="149" y="1883"/>
                    <a:pt x="394" y="1883"/>
                  </a:cubicBezTo>
                  <a:cubicBezTo>
                    <a:pt x="404" y="1883"/>
                    <a:pt x="413" y="1883"/>
                    <a:pt x="423" y="1882"/>
                  </a:cubicBezTo>
                  <a:lnTo>
                    <a:pt x="5424" y="1882"/>
                  </a:lnTo>
                  <a:cubicBezTo>
                    <a:pt x="5662" y="1882"/>
                    <a:pt x="5829" y="1596"/>
                    <a:pt x="5686" y="1406"/>
                  </a:cubicBezTo>
                  <a:lnTo>
                    <a:pt x="482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7" name="Google Shape;12407;p98"/>
          <p:cNvGrpSpPr/>
          <p:nvPr/>
        </p:nvGrpSpPr>
        <p:grpSpPr>
          <a:xfrm>
            <a:off x="4800091" y="3442314"/>
            <a:ext cx="301602" cy="349185"/>
            <a:chOff x="4800091" y="3442314"/>
            <a:chExt cx="301602" cy="349185"/>
          </a:xfrm>
        </p:grpSpPr>
        <p:sp>
          <p:nvSpPr>
            <p:cNvPr id="12408" name="Google Shape;12408;p98"/>
            <p:cNvSpPr/>
            <p:nvPr/>
          </p:nvSpPr>
          <p:spPr>
            <a:xfrm>
              <a:off x="5035920" y="3504008"/>
              <a:ext cx="63656" cy="21011"/>
            </a:xfrm>
            <a:custGeom>
              <a:avLst/>
              <a:gdLst/>
              <a:ahLst/>
              <a:cxnLst/>
              <a:rect l="l" t="t" r="r" b="b"/>
              <a:pathLst>
                <a:path w="1954" h="644" extrusionOk="0">
                  <a:moveTo>
                    <a:pt x="1" y="1"/>
                  </a:moveTo>
                  <a:lnTo>
                    <a:pt x="1" y="644"/>
                  </a:lnTo>
                  <a:lnTo>
                    <a:pt x="1572" y="644"/>
                  </a:lnTo>
                  <a:cubicBezTo>
                    <a:pt x="1953" y="596"/>
                    <a:pt x="1953" y="48"/>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98"/>
            <p:cNvSpPr/>
            <p:nvPr/>
          </p:nvSpPr>
          <p:spPr>
            <a:xfrm>
              <a:off x="4913331" y="3626776"/>
              <a:ext cx="142787" cy="82378"/>
            </a:xfrm>
            <a:custGeom>
              <a:avLst/>
              <a:gdLst/>
              <a:ahLst/>
              <a:cxnLst/>
              <a:rect l="l" t="t" r="r" b="b"/>
              <a:pathLst>
                <a:path w="4383" h="2525" extrusionOk="0">
                  <a:moveTo>
                    <a:pt x="1" y="0"/>
                  </a:moveTo>
                  <a:lnTo>
                    <a:pt x="1" y="2525"/>
                  </a:lnTo>
                  <a:lnTo>
                    <a:pt x="4383" y="2525"/>
                  </a:lnTo>
                  <a:lnTo>
                    <a:pt x="4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98"/>
            <p:cNvSpPr/>
            <p:nvPr/>
          </p:nvSpPr>
          <p:spPr>
            <a:xfrm>
              <a:off x="4836546" y="3442314"/>
              <a:ext cx="265148" cy="164300"/>
            </a:xfrm>
            <a:custGeom>
              <a:avLst/>
              <a:gdLst/>
              <a:ahLst/>
              <a:cxnLst/>
              <a:rect l="l" t="t" r="r" b="b"/>
              <a:pathLst>
                <a:path w="8139" h="5036" extrusionOk="0">
                  <a:moveTo>
                    <a:pt x="7703" y="0"/>
                  </a:moveTo>
                  <a:cubicBezTo>
                    <a:pt x="7677" y="0"/>
                    <a:pt x="7650" y="3"/>
                    <a:pt x="7621" y="10"/>
                  </a:cubicBezTo>
                  <a:lnTo>
                    <a:pt x="3858" y="772"/>
                  </a:lnTo>
                  <a:cubicBezTo>
                    <a:pt x="3715" y="820"/>
                    <a:pt x="3620" y="939"/>
                    <a:pt x="3620" y="1082"/>
                  </a:cubicBezTo>
                  <a:lnTo>
                    <a:pt x="3620" y="1892"/>
                  </a:lnTo>
                  <a:lnTo>
                    <a:pt x="2668" y="1892"/>
                  </a:lnTo>
                  <a:cubicBezTo>
                    <a:pt x="1477" y="1892"/>
                    <a:pt x="405" y="2654"/>
                    <a:pt x="0" y="3773"/>
                  </a:cubicBezTo>
                  <a:lnTo>
                    <a:pt x="691" y="3773"/>
                  </a:lnTo>
                  <a:cubicBezTo>
                    <a:pt x="1048" y="3011"/>
                    <a:pt x="1810" y="2511"/>
                    <a:pt x="2668" y="2511"/>
                  </a:cubicBezTo>
                  <a:lnTo>
                    <a:pt x="3620" y="2511"/>
                  </a:lnTo>
                  <a:lnTo>
                    <a:pt x="3620" y="3154"/>
                  </a:lnTo>
                  <a:lnTo>
                    <a:pt x="3501" y="3154"/>
                  </a:lnTo>
                  <a:cubicBezTo>
                    <a:pt x="2858" y="3154"/>
                    <a:pt x="2358" y="3654"/>
                    <a:pt x="2358" y="4297"/>
                  </a:cubicBezTo>
                  <a:lnTo>
                    <a:pt x="2358" y="5035"/>
                  </a:lnTo>
                  <a:lnTo>
                    <a:pt x="6740" y="5035"/>
                  </a:lnTo>
                  <a:lnTo>
                    <a:pt x="6740" y="4321"/>
                  </a:lnTo>
                  <a:cubicBezTo>
                    <a:pt x="6740" y="3678"/>
                    <a:pt x="6240" y="3154"/>
                    <a:pt x="5597" y="3154"/>
                  </a:cubicBezTo>
                  <a:lnTo>
                    <a:pt x="5501" y="3154"/>
                  </a:lnTo>
                  <a:lnTo>
                    <a:pt x="5501" y="1082"/>
                  </a:lnTo>
                  <a:lnTo>
                    <a:pt x="7740" y="629"/>
                  </a:lnTo>
                  <a:cubicBezTo>
                    <a:pt x="8138" y="541"/>
                    <a:pt x="8043" y="0"/>
                    <a:pt x="7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98"/>
            <p:cNvSpPr/>
            <p:nvPr/>
          </p:nvSpPr>
          <p:spPr>
            <a:xfrm>
              <a:off x="4913331" y="3729316"/>
              <a:ext cx="142787" cy="62183"/>
            </a:xfrm>
            <a:custGeom>
              <a:avLst/>
              <a:gdLst/>
              <a:ahLst/>
              <a:cxnLst/>
              <a:rect l="l" t="t" r="r" b="b"/>
              <a:pathLst>
                <a:path w="4383" h="1906" extrusionOk="0">
                  <a:moveTo>
                    <a:pt x="1" y="1"/>
                  </a:moveTo>
                  <a:lnTo>
                    <a:pt x="1" y="763"/>
                  </a:lnTo>
                  <a:cubicBezTo>
                    <a:pt x="1" y="1382"/>
                    <a:pt x="501" y="1906"/>
                    <a:pt x="1144" y="1906"/>
                  </a:cubicBezTo>
                  <a:lnTo>
                    <a:pt x="3240" y="1906"/>
                  </a:lnTo>
                  <a:cubicBezTo>
                    <a:pt x="3859" y="1906"/>
                    <a:pt x="4383" y="1382"/>
                    <a:pt x="4383" y="763"/>
                  </a:cubicBezTo>
                  <a:lnTo>
                    <a:pt x="43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98"/>
            <p:cNvSpPr/>
            <p:nvPr/>
          </p:nvSpPr>
          <p:spPr>
            <a:xfrm>
              <a:off x="4800091" y="3585603"/>
              <a:ext cx="83040" cy="143746"/>
            </a:xfrm>
            <a:custGeom>
              <a:avLst/>
              <a:gdLst/>
              <a:ahLst/>
              <a:cxnLst/>
              <a:rect l="l" t="t" r="r" b="b"/>
              <a:pathLst>
                <a:path w="2549" h="4406" extrusionOk="0">
                  <a:moveTo>
                    <a:pt x="643" y="0"/>
                  </a:moveTo>
                  <a:cubicBezTo>
                    <a:pt x="476" y="0"/>
                    <a:pt x="333" y="143"/>
                    <a:pt x="333" y="310"/>
                  </a:cubicBezTo>
                  <a:lnTo>
                    <a:pt x="24" y="4072"/>
                  </a:lnTo>
                  <a:cubicBezTo>
                    <a:pt x="0" y="4239"/>
                    <a:pt x="143" y="4406"/>
                    <a:pt x="333" y="4406"/>
                  </a:cubicBezTo>
                  <a:lnTo>
                    <a:pt x="2239" y="4406"/>
                  </a:lnTo>
                  <a:cubicBezTo>
                    <a:pt x="2405" y="4406"/>
                    <a:pt x="2548" y="4239"/>
                    <a:pt x="2524" y="4072"/>
                  </a:cubicBezTo>
                  <a:lnTo>
                    <a:pt x="2239" y="310"/>
                  </a:lnTo>
                  <a:cubicBezTo>
                    <a:pt x="2215" y="143"/>
                    <a:pt x="2072"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13" name="Google Shape;12413;p98"/>
          <p:cNvSpPr/>
          <p:nvPr/>
        </p:nvSpPr>
        <p:spPr>
          <a:xfrm>
            <a:off x="4170108" y="3442542"/>
            <a:ext cx="137347" cy="143844"/>
          </a:xfrm>
          <a:custGeom>
            <a:avLst/>
            <a:gdLst/>
            <a:ahLst/>
            <a:cxnLst/>
            <a:rect l="l" t="t" r="r" b="b"/>
            <a:pathLst>
              <a:path w="4216" h="4409" extrusionOk="0">
                <a:moveTo>
                  <a:pt x="3942" y="1"/>
                </a:moveTo>
                <a:cubicBezTo>
                  <a:pt x="3931" y="1"/>
                  <a:pt x="3918" y="1"/>
                  <a:pt x="3906" y="3"/>
                </a:cubicBezTo>
                <a:lnTo>
                  <a:pt x="2525" y="3"/>
                </a:lnTo>
                <a:cubicBezTo>
                  <a:pt x="2511" y="3"/>
                  <a:pt x="2497" y="3"/>
                  <a:pt x="2483" y="3"/>
                </a:cubicBezTo>
                <a:cubicBezTo>
                  <a:pt x="1693" y="3"/>
                  <a:pt x="1072" y="660"/>
                  <a:pt x="1072" y="1456"/>
                </a:cubicBezTo>
                <a:lnTo>
                  <a:pt x="1072" y="2670"/>
                </a:lnTo>
                <a:lnTo>
                  <a:pt x="2430" y="1337"/>
                </a:lnTo>
                <a:cubicBezTo>
                  <a:pt x="2497" y="1264"/>
                  <a:pt x="2574" y="1233"/>
                  <a:pt x="2648" y="1233"/>
                </a:cubicBezTo>
                <a:cubicBezTo>
                  <a:pt x="2887" y="1233"/>
                  <a:pt x="3095" y="1553"/>
                  <a:pt x="2858" y="1789"/>
                </a:cubicBezTo>
                <a:lnTo>
                  <a:pt x="1525" y="3123"/>
                </a:lnTo>
                <a:lnTo>
                  <a:pt x="2763" y="3123"/>
                </a:lnTo>
                <a:cubicBezTo>
                  <a:pt x="3549" y="3123"/>
                  <a:pt x="4216" y="2480"/>
                  <a:pt x="4216" y="1670"/>
                </a:cubicBezTo>
                <a:lnTo>
                  <a:pt x="4216" y="313"/>
                </a:lnTo>
                <a:cubicBezTo>
                  <a:pt x="4216" y="136"/>
                  <a:pt x="4093" y="1"/>
                  <a:pt x="3942" y="1"/>
                </a:cubicBezTo>
                <a:close/>
                <a:moveTo>
                  <a:pt x="453" y="2670"/>
                </a:moveTo>
                <a:lnTo>
                  <a:pt x="1" y="3123"/>
                </a:lnTo>
                <a:lnTo>
                  <a:pt x="453" y="3575"/>
                </a:lnTo>
                <a:lnTo>
                  <a:pt x="453" y="4409"/>
                </a:lnTo>
                <a:lnTo>
                  <a:pt x="1072" y="4409"/>
                </a:lnTo>
                <a:lnTo>
                  <a:pt x="1072" y="3575"/>
                </a:lnTo>
                <a:lnTo>
                  <a:pt x="1525" y="3123"/>
                </a:lnTo>
                <a:lnTo>
                  <a:pt x="1072" y="2670"/>
                </a:lnTo>
                <a:lnTo>
                  <a:pt x="763" y="3004"/>
                </a:lnTo>
                <a:lnTo>
                  <a:pt x="453" y="267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98"/>
          <p:cNvSpPr/>
          <p:nvPr/>
        </p:nvSpPr>
        <p:spPr>
          <a:xfrm>
            <a:off x="4081660" y="3441857"/>
            <a:ext cx="102456" cy="102573"/>
          </a:xfrm>
          <a:custGeom>
            <a:avLst/>
            <a:gdLst/>
            <a:ahLst/>
            <a:cxnLst/>
            <a:rect l="l" t="t" r="r" b="b"/>
            <a:pathLst>
              <a:path w="3145" h="3144" extrusionOk="0">
                <a:moveTo>
                  <a:pt x="334" y="0"/>
                </a:moveTo>
                <a:cubicBezTo>
                  <a:pt x="144" y="0"/>
                  <a:pt x="1" y="143"/>
                  <a:pt x="25" y="310"/>
                </a:cubicBezTo>
                <a:lnTo>
                  <a:pt x="25" y="1691"/>
                </a:lnTo>
                <a:cubicBezTo>
                  <a:pt x="25" y="2477"/>
                  <a:pt x="668" y="3144"/>
                  <a:pt x="1477" y="3144"/>
                </a:cubicBezTo>
                <a:lnTo>
                  <a:pt x="2716" y="3144"/>
                </a:lnTo>
                <a:lnTo>
                  <a:pt x="1358" y="1810"/>
                </a:lnTo>
                <a:cubicBezTo>
                  <a:pt x="1239" y="1667"/>
                  <a:pt x="1239" y="1477"/>
                  <a:pt x="1358" y="1358"/>
                </a:cubicBezTo>
                <a:cubicBezTo>
                  <a:pt x="1418" y="1286"/>
                  <a:pt x="1495" y="1251"/>
                  <a:pt x="1576" y="1251"/>
                </a:cubicBezTo>
                <a:cubicBezTo>
                  <a:pt x="1656" y="1251"/>
                  <a:pt x="1739" y="1286"/>
                  <a:pt x="1811" y="1358"/>
                </a:cubicBezTo>
                <a:lnTo>
                  <a:pt x="3144" y="2691"/>
                </a:lnTo>
                <a:lnTo>
                  <a:pt x="3144" y="1453"/>
                </a:lnTo>
                <a:cubicBezTo>
                  <a:pt x="3144" y="643"/>
                  <a:pt x="2501" y="0"/>
                  <a:pt x="1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98"/>
          <p:cNvSpPr/>
          <p:nvPr/>
        </p:nvSpPr>
        <p:spPr>
          <a:xfrm>
            <a:off x="4128213" y="3586353"/>
            <a:ext cx="55903" cy="102606"/>
          </a:xfrm>
          <a:custGeom>
            <a:avLst/>
            <a:gdLst/>
            <a:ahLst/>
            <a:cxnLst/>
            <a:rect l="l" t="t" r="r" b="b"/>
            <a:pathLst>
              <a:path w="1716" h="3145" extrusionOk="0">
                <a:moveTo>
                  <a:pt x="477" y="1"/>
                </a:moveTo>
                <a:cubicBezTo>
                  <a:pt x="310" y="1"/>
                  <a:pt x="191" y="120"/>
                  <a:pt x="167" y="263"/>
                </a:cubicBezTo>
                <a:cubicBezTo>
                  <a:pt x="144" y="453"/>
                  <a:pt x="286" y="620"/>
                  <a:pt x="477" y="620"/>
                </a:cubicBezTo>
                <a:lnTo>
                  <a:pt x="477" y="2358"/>
                </a:lnTo>
                <a:lnTo>
                  <a:pt x="1" y="3144"/>
                </a:lnTo>
                <a:lnTo>
                  <a:pt x="1715" y="3144"/>
                </a:lnTo>
                <a:lnTo>
                  <a:pt x="17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98"/>
          <p:cNvSpPr/>
          <p:nvPr/>
        </p:nvSpPr>
        <p:spPr>
          <a:xfrm>
            <a:off x="4205031" y="3586353"/>
            <a:ext cx="55870" cy="102606"/>
          </a:xfrm>
          <a:custGeom>
            <a:avLst/>
            <a:gdLst/>
            <a:ahLst/>
            <a:cxnLst/>
            <a:rect l="l" t="t" r="r" b="b"/>
            <a:pathLst>
              <a:path w="1715" h="3145" extrusionOk="0">
                <a:moveTo>
                  <a:pt x="0" y="1"/>
                </a:moveTo>
                <a:lnTo>
                  <a:pt x="0" y="3144"/>
                </a:lnTo>
                <a:lnTo>
                  <a:pt x="1715" y="3144"/>
                </a:lnTo>
                <a:lnTo>
                  <a:pt x="1262" y="2358"/>
                </a:lnTo>
                <a:lnTo>
                  <a:pt x="1262" y="620"/>
                </a:lnTo>
                <a:cubicBezTo>
                  <a:pt x="1453" y="620"/>
                  <a:pt x="1596" y="453"/>
                  <a:pt x="1572" y="263"/>
                </a:cubicBezTo>
                <a:cubicBezTo>
                  <a:pt x="1548" y="120"/>
                  <a:pt x="1405"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98"/>
          <p:cNvSpPr/>
          <p:nvPr/>
        </p:nvSpPr>
        <p:spPr>
          <a:xfrm>
            <a:off x="4079347" y="3709121"/>
            <a:ext cx="230453" cy="82378"/>
          </a:xfrm>
          <a:custGeom>
            <a:avLst/>
            <a:gdLst/>
            <a:ahLst/>
            <a:cxnLst/>
            <a:rect l="l" t="t" r="r" b="b"/>
            <a:pathLst>
              <a:path w="7074" h="2525" extrusionOk="0">
                <a:moveTo>
                  <a:pt x="1143" y="1"/>
                </a:moveTo>
                <a:lnTo>
                  <a:pt x="286" y="1429"/>
                </a:lnTo>
                <a:cubicBezTo>
                  <a:pt x="0" y="1906"/>
                  <a:pt x="358" y="2525"/>
                  <a:pt x="929" y="2525"/>
                </a:cubicBezTo>
                <a:lnTo>
                  <a:pt x="6144" y="2525"/>
                </a:lnTo>
                <a:cubicBezTo>
                  <a:pt x="6716" y="2525"/>
                  <a:pt x="7073" y="1906"/>
                  <a:pt x="6787" y="1429"/>
                </a:cubicBezTo>
                <a:lnTo>
                  <a:pt x="59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98"/>
          <p:cNvSpPr/>
          <p:nvPr/>
        </p:nvSpPr>
        <p:spPr>
          <a:xfrm>
            <a:off x="3278690" y="3442542"/>
            <a:ext cx="321214" cy="349740"/>
          </a:xfrm>
          <a:custGeom>
            <a:avLst/>
            <a:gdLst/>
            <a:ahLst/>
            <a:cxnLst/>
            <a:rect l="l" t="t" r="r" b="b"/>
            <a:pathLst>
              <a:path w="9860" h="10720" extrusionOk="0">
                <a:moveTo>
                  <a:pt x="8692" y="5031"/>
                </a:moveTo>
                <a:cubicBezTo>
                  <a:pt x="8854" y="5031"/>
                  <a:pt x="9003" y="5147"/>
                  <a:pt x="9003" y="5338"/>
                </a:cubicBezTo>
                <a:cubicBezTo>
                  <a:pt x="9003" y="5504"/>
                  <a:pt x="8860" y="5647"/>
                  <a:pt x="8693" y="5647"/>
                </a:cubicBezTo>
                <a:lnTo>
                  <a:pt x="8717" y="5647"/>
                </a:lnTo>
                <a:cubicBezTo>
                  <a:pt x="8707" y="5648"/>
                  <a:pt x="8698" y="5648"/>
                  <a:pt x="8688" y="5648"/>
                </a:cubicBezTo>
                <a:cubicBezTo>
                  <a:pt x="8420" y="5648"/>
                  <a:pt x="8271" y="5330"/>
                  <a:pt x="8455" y="5123"/>
                </a:cubicBezTo>
                <a:cubicBezTo>
                  <a:pt x="8526" y="5060"/>
                  <a:pt x="8611" y="5031"/>
                  <a:pt x="8692" y="5031"/>
                </a:cubicBezTo>
                <a:close/>
                <a:moveTo>
                  <a:pt x="1192" y="5028"/>
                </a:moveTo>
                <a:cubicBezTo>
                  <a:pt x="1453" y="5028"/>
                  <a:pt x="1596" y="5361"/>
                  <a:pt x="1406" y="5576"/>
                </a:cubicBezTo>
                <a:cubicBezTo>
                  <a:pt x="1339" y="5636"/>
                  <a:pt x="1260" y="5663"/>
                  <a:pt x="1183" y="5663"/>
                </a:cubicBezTo>
                <a:cubicBezTo>
                  <a:pt x="1015" y="5663"/>
                  <a:pt x="858" y="5534"/>
                  <a:pt x="858" y="5338"/>
                </a:cubicBezTo>
                <a:cubicBezTo>
                  <a:pt x="858" y="5171"/>
                  <a:pt x="1001" y="5028"/>
                  <a:pt x="1168" y="5028"/>
                </a:cubicBezTo>
                <a:close/>
                <a:moveTo>
                  <a:pt x="8384" y="1861"/>
                </a:moveTo>
                <a:lnTo>
                  <a:pt x="8384" y="4456"/>
                </a:lnTo>
                <a:cubicBezTo>
                  <a:pt x="7526" y="4742"/>
                  <a:pt x="7526" y="5957"/>
                  <a:pt x="8384" y="6243"/>
                </a:cubicBezTo>
                <a:lnTo>
                  <a:pt x="8384" y="8815"/>
                </a:lnTo>
                <a:lnTo>
                  <a:pt x="7764" y="8815"/>
                </a:lnTo>
                <a:lnTo>
                  <a:pt x="7764" y="7862"/>
                </a:lnTo>
                <a:cubicBezTo>
                  <a:pt x="7764" y="7028"/>
                  <a:pt x="7407" y="6243"/>
                  <a:pt x="6764" y="5695"/>
                </a:cubicBezTo>
                <a:lnTo>
                  <a:pt x="5264" y="5695"/>
                </a:lnTo>
                <a:lnTo>
                  <a:pt x="5264" y="7124"/>
                </a:lnTo>
                <a:lnTo>
                  <a:pt x="6669" y="8815"/>
                </a:lnTo>
                <a:lnTo>
                  <a:pt x="5859" y="8815"/>
                </a:lnTo>
                <a:lnTo>
                  <a:pt x="4954" y="7719"/>
                </a:lnTo>
                <a:lnTo>
                  <a:pt x="4025" y="8815"/>
                </a:lnTo>
                <a:lnTo>
                  <a:pt x="3216" y="8815"/>
                </a:lnTo>
                <a:lnTo>
                  <a:pt x="4621" y="7124"/>
                </a:lnTo>
                <a:lnTo>
                  <a:pt x="4621" y="5695"/>
                </a:lnTo>
                <a:lnTo>
                  <a:pt x="3097" y="5695"/>
                </a:lnTo>
                <a:cubicBezTo>
                  <a:pt x="2454" y="6243"/>
                  <a:pt x="2096" y="7028"/>
                  <a:pt x="2096" y="7862"/>
                </a:cubicBezTo>
                <a:lnTo>
                  <a:pt x="2096" y="8815"/>
                </a:lnTo>
                <a:lnTo>
                  <a:pt x="1477" y="8815"/>
                </a:lnTo>
                <a:lnTo>
                  <a:pt x="1477" y="6243"/>
                </a:lnTo>
                <a:cubicBezTo>
                  <a:pt x="2335" y="5957"/>
                  <a:pt x="2335" y="4718"/>
                  <a:pt x="1477" y="4456"/>
                </a:cubicBezTo>
                <a:lnTo>
                  <a:pt x="1477" y="1861"/>
                </a:lnTo>
                <a:lnTo>
                  <a:pt x="2096" y="1861"/>
                </a:lnTo>
                <a:lnTo>
                  <a:pt x="2096" y="2528"/>
                </a:lnTo>
                <a:lnTo>
                  <a:pt x="7764" y="2528"/>
                </a:lnTo>
                <a:lnTo>
                  <a:pt x="7764" y="1861"/>
                </a:lnTo>
                <a:close/>
                <a:moveTo>
                  <a:pt x="507" y="1"/>
                </a:moveTo>
                <a:cubicBezTo>
                  <a:pt x="338" y="1"/>
                  <a:pt x="217" y="136"/>
                  <a:pt x="239" y="313"/>
                </a:cubicBezTo>
                <a:lnTo>
                  <a:pt x="239" y="1551"/>
                </a:lnTo>
                <a:cubicBezTo>
                  <a:pt x="215" y="1742"/>
                  <a:pt x="358" y="1885"/>
                  <a:pt x="549" y="1885"/>
                </a:cubicBezTo>
                <a:lnTo>
                  <a:pt x="858" y="1885"/>
                </a:lnTo>
                <a:lnTo>
                  <a:pt x="858" y="4456"/>
                </a:lnTo>
                <a:cubicBezTo>
                  <a:pt x="1" y="4742"/>
                  <a:pt x="1" y="5957"/>
                  <a:pt x="858" y="6243"/>
                </a:cubicBezTo>
                <a:lnTo>
                  <a:pt x="858" y="8838"/>
                </a:lnTo>
                <a:lnTo>
                  <a:pt x="549" y="8838"/>
                </a:lnTo>
                <a:cubicBezTo>
                  <a:pt x="535" y="8837"/>
                  <a:pt x="521" y="8836"/>
                  <a:pt x="507" y="8836"/>
                </a:cubicBezTo>
                <a:cubicBezTo>
                  <a:pt x="338" y="8836"/>
                  <a:pt x="217" y="8971"/>
                  <a:pt x="239" y="9148"/>
                </a:cubicBezTo>
                <a:lnTo>
                  <a:pt x="239" y="10386"/>
                </a:lnTo>
                <a:cubicBezTo>
                  <a:pt x="215" y="10577"/>
                  <a:pt x="358" y="10720"/>
                  <a:pt x="549" y="10720"/>
                </a:cubicBezTo>
                <a:lnTo>
                  <a:pt x="9336" y="10720"/>
                </a:lnTo>
                <a:cubicBezTo>
                  <a:pt x="9503" y="10720"/>
                  <a:pt x="9669" y="10577"/>
                  <a:pt x="9646" y="10386"/>
                </a:cubicBezTo>
                <a:lnTo>
                  <a:pt x="9646" y="9148"/>
                </a:lnTo>
                <a:cubicBezTo>
                  <a:pt x="9646" y="8971"/>
                  <a:pt x="9523" y="8836"/>
                  <a:pt x="9372" y="8836"/>
                </a:cubicBezTo>
                <a:cubicBezTo>
                  <a:pt x="9360" y="8836"/>
                  <a:pt x="9348" y="8837"/>
                  <a:pt x="9336" y="8838"/>
                </a:cubicBezTo>
                <a:lnTo>
                  <a:pt x="9003" y="8838"/>
                </a:lnTo>
                <a:lnTo>
                  <a:pt x="9003" y="6243"/>
                </a:lnTo>
                <a:cubicBezTo>
                  <a:pt x="9860" y="5957"/>
                  <a:pt x="9860" y="4742"/>
                  <a:pt x="9003" y="4456"/>
                </a:cubicBezTo>
                <a:lnTo>
                  <a:pt x="9003" y="1885"/>
                </a:lnTo>
                <a:lnTo>
                  <a:pt x="9336" y="1885"/>
                </a:lnTo>
                <a:cubicBezTo>
                  <a:pt x="9503" y="1885"/>
                  <a:pt x="9646" y="1742"/>
                  <a:pt x="9646" y="1551"/>
                </a:cubicBezTo>
                <a:lnTo>
                  <a:pt x="9646" y="313"/>
                </a:lnTo>
                <a:cubicBezTo>
                  <a:pt x="9668" y="136"/>
                  <a:pt x="9526" y="1"/>
                  <a:pt x="9373" y="1"/>
                </a:cubicBezTo>
                <a:cubicBezTo>
                  <a:pt x="9361" y="1"/>
                  <a:pt x="9348" y="1"/>
                  <a:pt x="9336" y="3"/>
                </a:cubicBezTo>
                <a:lnTo>
                  <a:pt x="549" y="3"/>
                </a:lnTo>
                <a:cubicBezTo>
                  <a:pt x="535" y="1"/>
                  <a:pt x="521" y="1"/>
                  <a:pt x="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98"/>
          <p:cNvSpPr/>
          <p:nvPr/>
        </p:nvSpPr>
        <p:spPr>
          <a:xfrm>
            <a:off x="3347754" y="3545181"/>
            <a:ext cx="183118" cy="62966"/>
          </a:xfrm>
          <a:custGeom>
            <a:avLst/>
            <a:gdLst/>
            <a:ahLst/>
            <a:cxnLst/>
            <a:rect l="l" t="t" r="r" b="b"/>
            <a:pathLst>
              <a:path w="5621" h="1930" extrusionOk="0">
                <a:moveTo>
                  <a:pt x="0" y="1"/>
                </a:moveTo>
                <a:cubicBezTo>
                  <a:pt x="96" y="763"/>
                  <a:pt x="477" y="1453"/>
                  <a:pt x="1072" y="1930"/>
                </a:cubicBezTo>
                <a:lnTo>
                  <a:pt x="4549" y="1930"/>
                </a:lnTo>
                <a:cubicBezTo>
                  <a:pt x="5144" y="1453"/>
                  <a:pt x="5525" y="763"/>
                  <a:pt x="5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20" name="Google Shape;12420;p98"/>
          <p:cNvGrpSpPr/>
          <p:nvPr/>
        </p:nvGrpSpPr>
        <p:grpSpPr>
          <a:xfrm>
            <a:off x="2505202" y="3441890"/>
            <a:ext cx="362360" cy="349414"/>
            <a:chOff x="2505202" y="3441890"/>
            <a:chExt cx="362360" cy="349414"/>
          </a:xfrm>
        </p:grpSpPr>
        <p:sp>
          <p:nvSpPr>
            <p:cNvPr id="12421" name="Google Shape;12421;p98"/>
            <p:cNvSpPr/>
            <p:nvPr/>
          </p:nvSpPr>
          <p:spPr>
            <a:xfrm>
              <a:off x="2505202" y="3441890"/>
              <a:ext cx="362360" cy="348663"/>
            </a:xfrm>
            <a:custGeom>
              <a:avLst/>
              <a:gdLst/>
              <a:ahLst/>
              <a:cxnLst/>
              <a:rect l="l" t="t" r="r" b="b"/>
              <a:pathLst>
                <a:path w="11123" h="10687" extrusionOk="0">
                  <a:moveTo>
                    <a:pt x="9877" y="0"/>
                  </a:moveTo>
                  <a:cubicBezTo>
                    <a:pt x="9494" y="0"/>
                    <a:pt x="9077" y="147"/>
                    <a:pt x="8717" y="285"/>
                  </a:cubicBezTo>
                  <a:cubicBezTo>
                    <a:pt x="8931" y="428"/>
                    <a:pt x="9146" y="571"/>
                    <a:pt x="9336" y="738"/>
                  </a:cubicBezTo>
                  <a:cubicBezTo>
                    <a:pt x="9552" y="669"/>
                    <a:pt x="9730" y="639"/>
                    <a:pt x="9870" y="639"/>
                  </a:cubicBezTo>
                  <a:cubicBezTo>
                    <a:pt x="10023" y="639"/>
                    <a:pt x="10131" y="675"/>
                    <a:pt x="10193" y="738"/>
                  </a:cubicBezTo>
                  <a:cubicBezTo>
                    <a:pt x="10598" y="1142"/>
                    <a:pt x="9646" y="3500"/>
                    <a:pt x="6669" y="6477"/>
                  </a:cubicBezTo>
                  <a:cubicBezTo>
                    <a:pt x="4138" y="9007"/>
                    <a:pt x="2055" y="10075"/>
                    <a:pt x="1239" y="10075"/>
                  </a:cubicBezTo>
                  <a:cubicBezTo>
                    <a:pt x="1095" y="10075"/>
                    <a:pt x="990" y="10042"/>
                    <a:pt x="930" y="9978"/>
                  </a:cubicBezTo>
                  <a:cubicBezTo>
                    <a:pt x="810" y="9859"/>
                    <a:pt x="810" y="9573"/>
                    <a:pt x="930" y="9144"/>
                  </a:cubicBezTo>
                  <a:cubicBezTo>
                    <a:pt x="763" y="8930"/>
                    <a:pt x="620" y="8739"/>
                    <a:pt x="477" y="8525"/>
                  </a:cubicBezTo>
                  <a:cubicBezTo>
                    <a:pt x="239" y="9120"/>
                    <a:pt x="1" y="9954"/>
                    <a:pt x="477" y="10430"/>
                  </a:cubicBezTo>
                  <a:cubicBezTo>
                    <a:pt x="661" y="10604"/>
                    <a:pt x="918" y="10687"/>
                    <a:pt x="1231" y="10687"/>
                  </a:cubicBezTo>
                  <a:cubicBezTo>
                    <a:pt x="1731" y="10687"/>
                    <a:pt x="2370" y="10477"/>
                    <a:pt x="3073" y="10097"/>
                  </a:cubicBezTo>
                  <a:cubicBezTo>
                    <a:pt x="3478" y="10287"/>
                    <a:pt x="3906" y="10454"/>
                    <a:pt x="4335" y="10549"/>
                  </a:cubicBezTo>
                  <a:lnTo>
                    <a:pt x="7097" y="7810"/>
                  </a:lnTo>
                  <a:cubicBezTo>
                    <a:pt x="7764" y="7144"/>
                    <a:pt x="8764" y="7025"/>
                    <a:pt x="9312" y="6477"/>
                  </a:cubicBezTo>
                  <a:lnTo>
                    <a:pt x="10884" y="4905"/>
                  </a:lnTo>
                  <a:cubicBezTo>
                    <a:pt x="10836" y="4191"/>
                    <a:pt x="10622" y="3500"/>
                    <a:pt x="10289" y="2881"/>
                  </a:cubicBezTo>
                  <a:cubicBezTo>
                    <a:pt x="10908" y="1738"/>
                    <a:pt x="11122" y="785"/>
                    <a:pt x="10622" y="285"/>
                  </a:cubicBezTo>
                  <a:cubicBezTo>
                    <a:pt x="10413" y="76"/>
                    <a:pt x="10154" y="0"/>
                    <a:pt x="98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98"/>
            <p:cNvSpPr/>
            <p:nvPr/>
          </p:nvSpPr>
          <p:spPr>
            <a:xfrm>
              <a:off x="2671249" y="3630658"/>
              <a:ext cx="188526" cy="160646"/>
            </a:xfrm>
            <a:custGeom>
              <a:avLst/>
              <a:gdLst/>
              <a:ahLst/>
              <a:cxnLst/>
              <a:rect l="l" t="t" r="r" b="b"/>
              <a:pathLst>
                <a:path w="5787" h="4924" extrusionOk="0">
                  <a:moveTo>
                    <a:pt x="5787" y="0"/>
                  </a:moveTo>
                  <a:lnTo>
                    <a:pt x="4644" y="1143"/>
                  </a:lnTo>
                  <a:cubicBezTo>
                    <a:pt x="4001" y="1810"/>
                    <a:pt x="3001" y="1905"/>
                    <a:pt x="2453" y="2453"/>
                  </a:cubicBezTo>
                  <a:lnTo>
                    <a:pt x="0" y="4906"/>
                  </a:lnTo>
                  <a:cubicBezTo>
                    <a:pt x="147" y="4918"/>
                    <a:pt x="294" y="4924"/>
                    <a:pt x="439" y="4924"/>
                  </a:cubicBezTo>
                  <a:cubicBezTo>
                    <a:pt x="3206" y="4924"/>
                    <a:pt x="5561" y="2806"/>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98"/>
            <p:cNvSpPr/>
            <p:nvPr/>
          </p:nvSpPr>
          <p:spPr>
            <a:xfrm>
              <a:off x="2505202" y="3443423"/>
              <a:ext cx="166829" cy="188050"/>
            </a:xfrm>
            <a:custGeom>
              <a:avLst/>
              <a:gdLst/>
              <a:ahLst/>
              <a:cxnLst/>
              <a:rect l="l" t="t" r="r" b="b"/>
              <a:pathLst>
                <a:path w="5121" h="5764" extrusionOk="0">
                  <a:moveTo>
                    <a:pt x="5121" y="0"/>
                  </a:moveTo>
                  <a:lnTo>
                    <a:pt x="5121" y="0"/>
                  </a:lnTo>
                  <a:cubicBezTo>
                    <a:pt x="2192" y="238"/>
                    <a:pt x="1" y="2810"/>
                    <a:pt x="239" y="5763"/>
                  </a:cubicBezTo>
                  <a:lnTo>
                    <a:pt x="1787" y="4215"/>
                  </a:lnTo>
                  <a:cubicBezTo>
                    <a:pt x="2358" y="3644"/>
                    <a:pt x="2454" y="2643"/>
                    <a:pt x="3120" y="2000"/>
                  </a:cubicBezTo>
                  <a:lnTo>
                    <a:pt x="512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98"/>
            <p:cNvSpPr/>
            <p:nvPr/>
          </p:nvSpPr>
          <p:spPr>
            <a:xfrm>
              <a:off x="2516832" y="3443423"/>
              <a:ext cx="209506" cy="272712"/>
            </a:xfrm>
            <a:custGeom>
              <a:avLst/>
              <a:gdLst/>
              <a:ahLst/>
              <a:cxnLst/>
              <a:rect l="l" t="t" r="r" b="b"/>
              <a:pathLst>
                <a:path w="6431" h="8359" extrusionOk="0">
                  <a:moveTo>
                    <a:pt x="5645" y="0"/>
                  </a:moveTo>
                  <a:lnTo>
                    <a:pt x="3216" y="2453"/>
                  </a:lnTo>
                  <a:cubicBezTo>
                    <a:pt x="2668" y="3001"/>
                    <a:pt x="2549" y="3977"/>
                    <a:pt x="1882" y="4644"/>
                  </a:cubicBezTo>
                  <a:lnTo>
                    <a:pt x="1" y="6525"/>
                  </a:lnTo>
                  <a:cubicBezTo>
                    <a:pt x="144" y="7192"/>
                    <a:pt x="430" y="7811"/>
                    <a:pt x="811" y="8359"/>
                  </a:cubicBezTo>
                  <a:lnTo>
                    <a:pt x="3192" y="5977"/>
                  </a:lnTo>
                  <a:cubicBezTo>
                    <a:pt x="4169" y="5025"/>
                    <a:pt x="2859" y="3667"/>
                    <a:pt x="4097" y="2453"/>
                  </a:cubicBezTo>
                  <a:lnTo>
                    <a:pt x="6431" y="119"/>
                  </a:lnTo>
                  <a:cubicBezTo>
                    <a:pt x="6169" y="71"/>
                    <a:pt x="5907" y="24"/>
                    <a:pt x="5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98"/>
            <p:cNvSpPr/>
            <p:nvPr/>
          </p:nvSpPr>
          <p:spPr>
            <a:xfrm>
              <a:off x="2696823" y="3588768"/>
              <a:ext cx="20231" cy="17846"/>
            </a:xfrm>
            <a:custGeom>
              <a:avLst/>
              <a:gdLst/>
              <a:ahLst/>
              <a:cxnLst/>
              <a:rect l="l" t="t" r="r" b="b"/>
              <a:pathLst>
                <a:path w="621" h="547" extrusionOk="0">
                  <a:moveTo>
                    <a:pt x="259" y="0"/>
                  </a:moveTo>
                  <a:cubicBezTo>
                    <a:pt x="126" y="0"/>
                    <a:pt x="1" y="111"/>
                    <a:pt x="1" y="284"/>
                  </a:cubicBezTo>
                  <a:cubicBezTo>
                    <a:pt x="1" y="427"/>
                    <a:pt x="120" y="546"/>
                    <a:pt x="263" y="546"/>
                  </a:cubicBezTo>
                  <a:cubicBezTo>
                    <a:pt x="501" y="546"/>
                    <a:pt x="620" y="260"/>
                    <a:pt x="453" y="94"/>
                  </a:cubicBezTo>
                  <a:cubicBezTo>
                    <a:pt x="397" y="29"/>
                    <a:pt x="327" y="0"/>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98"/>
            <p:cNvSpPr/>
            <p:nvPr/>
          </p:nvSpPr>
          <p:spPr>
            <a:xfrm>
              <a:off x="2556414" y="3453504"/>
              <a:ext cx="256841" cy="290624"/>
            </a:xfrm>
            <a:custGeom>
              <a:avLst/>
              <a:gdLst/>
              <a:ahLst/>
              <a:cxnLst/>
              <a:rect l="l" t="t" r="r" b="b"/>
              <a:pathLst>
                <a:path w="7884" h="8908" extrusionOk="0">
                  <a:moveTo>
                    <a:pt x="4573" y="3525"/>
                  </a:moveTo>
                  <a:cubicBezTo>
                    <a:pt x="5359" y="3525"/>
                    <a:pt x="5764" y="4478"/>
                    <a:pt x="5216" y="5049"/>
                  </a:cubicBezTo>
                  <a:cubicBezTo>
                    <a:pt x="5030" y="5235"/>
                    <a:pt x="4804" y="5318"/>
                    <a:pt x="4584" y="5318"/>
                  </a:cubicBezTo>
                  <a:cubicBezTo>
                    <a:pt x="4126" y="5318"/>
                    <a:pt x="3692" y="4961"/>
                    <a:pt x="3692" y="4430"/>
                  </a:cubicBezTo>
                  <a:cubicBezTo>
                    <a:pt x="3692" y="3930"/>
                    <a:pt x="4073" y="3525"/>
                    <a:pt x="4573" y="3525"/>
                  </a:cubicBezTo>
                  <a:close/>
                  <a:moveTo>
                    <a:pt x="5883" y="1"/>
                  </a:moveTo>
                  <a:lnTo>
                    <a:pt x="3335" y="2573"/>
                  </a:lnTo>
                  <a:cubicBezTo>
                    <a:pt x="2358" y="3525"/>
                    <a:pt x="3668" y="4883"/>
                    <a:pt x="2430" y="6121"/>
                  </a:cubicBezTo>
                  <a:lnTo>
                    <a:pt x="1" y="8550"/>
                  </a:lnTo>
                  <a:cubicBezTo>
                    <a:pt x="120" y="8693"/>
                    <a:pt x="215" y="8788"/>
                    <a:pt x="334" y="8907"/>
                  </a:cubicBezTo>
                  <a:cubicBezTo>
                    <a:pt x="2834" y="7859"/>
                    <a:pt x="6835" y="3859"/>
                    <a:pt x="7883" y="1358"/>
                  </a:cubicBezTo>
                  <a:cubicBezTo>
                    <a:pt x="7788" y="1239"/>
                    <a:pt x="7669" y="1120"/>
                    <a:pt x="7550" y="1001"/>
                  </a:cubicBezTo>
                  <a:lnTo>
                    <a:pt x="5573" y="2977"/>
                  </a:lnTo>
                  <a:cubicBezTo>
                    <a:pt x="5509" y="3042"/>
                    <a:pt x="5436" y="3068"/>
                    <a:pt x="5366" y="3068"/>
                  </a:cubicBezTo>
                  <a:cubicBezTo>
                    <a:pt x="5123" y="3068"/>
                    <a:pt x="4904" y="2747"/>
                    <a:pt x="5144" y="2525"/>
                  </a:cubicBezTo>
                  <a:lnTo>
                    <a:pt x="7050" y="620"/>
                  </a:lnTo>
                  <a:cubicBezTo>
                    <a:pt x="6692" y="382"/>
                    <a:pt x="6288" y="167"/>
                    <a:pt x="58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27" name="Google Shape;12427;p98"/>
          <p:cNvSpPr/>
          <p:nvPr/>
        </p:nvSpPr>
        <p:spPr>
          <a:xfrm>
            <a:off x="1941970" y="3585603"/>
            <a:ext cx="82258" cy="41205"/>
          </a:xfrm>
          <a:custGeom>
            <a:avLst/>
            <a:gdLst/>
            <a:ahLst/>
            <a:cxnLst/>
            <a:rect l="l" t="t" r="r" b="b"/>
            <a:pathLst>
              <a:path w="2525" h="1263" extrusionOk="0">
                <a:moveTo>
                  <a:pt x="0" y="0"/>
                </a:moveTo>
                <a:lnTo>
                  <a:pt x="0" y="1262"/>
                </a:lnTo>
                <a:lnTo>
                  <a:pt x="2525" y="1262"/>
                </a:lnTo>
                <a:lnTo>
                  <a:pt x="25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98"/>
          <p:cNvSpPr/>
          <p:nvPr/>
        </p:nvSpPr>
        <p:spPr>
          <a:xfrm>
            <a:off x="1941970" y="3647754"/>
            <a:ext cx="81476" cy="80812"/>
          </a:xfrm>
          <a:custGeom>
            <a:avLst/>
            <a:gdLst/>
            <a:ahLst/>
            <a:cxnLst/>
            <a:rect l="l" t="t" r="r" b="b"/>
            <a:pathLst>
              <a:path w="2501" h="2477" extrusionOk="0">
                <a:moveTo>
                  <a:pt x="0" y="0"/>
                </a:moveTo>
                <a:lnTo>
                  <a:pt x="0" y="1215"/>
                </a:lnTo>
                <a:cubicBezTo>
                  <a:pt x="0" y="1905"/>
                  <a:pt x="572" y="2453"/>
                  <a:pt x="1263" y="2477"/>
                </a:cubicBezTo>
                <a:cubicBezTo>
                  <a:pt x="1953" y="2477"/>
                  <a:pt x="2501" y="1905"/>
                  <a:pt x="2501" y="1215"/>
                </a:cubicBezTo>
                <a:lnTo>
                  <a:pt x="250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98"/>
          <p:cNvSpPr/>
          <p:nvPr/>
        </p:nvSpPr>
        <p:spPr>
          <a:xfrm>
            <a:off x="1928776" y="3442640"/>
            <a:ext cx="108646" cy="40422"/>
          </a:xfrm>
          <a:custGeom>
            <a:avLst/>
            <a:gdLst/>
            <a:ahLst/>
            <a:cxnLst/>
            <a:rect l="l" t="t" r="r" b="b"/>
            <a:pathLst>
              <a:path w="3335" h="1239" extrusionOk="0">
                <a:moveTo>
                  <a:pt x="405" y="0"/>
                </a:moveTo>
                <a:cubicBezTo>
                  <a:pt x="1" y="0"/>
                  <a:pt x="1" y="619"/>
                  <a:pt x="405" y="619"/>
                </a:cubicBezTo>
                <a:lnTo>
                  <a:pt x="405" y="1239"/>
                </a:lnTo>
                <a:lnTo>
                  <a:pt x="2930" y="1239"/>
                </a:lnTo>
                <a:lnTo>
                  <a:pt x="2930" y="619"/>
                </a:lnTo>
                <a:cubicBezTo>
                  <a:pt x="3335" y="619"/>
                  <a:pt x="3335"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98"/>
          <p:cNvSpPr/>
          <p:nvPr/>
        </p:nvSpPr>
        <p:spPr>
          <a:xfrm>
            <a:off x="1860493" y="3443423"/>
            <a:ext cx="20231" cy="39639"/>
          </a:xfrm>
          <a:custGeom>
            <a:avLst/>
            <a:gdLst/>
            <a:ahLst/>
            <a:cxnLst/>
            <a:rect l="l" t="t" r="r" b="b"/>
            <a:pathLst>
              <a:path w="621" h="1215" extrusionOk="0">
                <a:moveTo>
                  <a:pt x="311" y="0"/>
                </a:moveTo>
                <a:cubicBezTo>
                  <a:pt x="162" y="0"/>
                  <a:pt x="13" y="95"/>
                  <a:pt x="1" y="286"/>
                </a:cubicBezTo>
                <a:lnTo>
                  <a:pt x="1" y="1215"/>
                </a:lnTo>
                <a:lnTo>
                  <a:pt x="620" y="1215"/>
                </a:lnTo>
                <a:lnTo>
                  <a:pt x="620" y="286"/>
                </a:lnTo>
                <a:cubicBezTo>
                  <a:pt x="608" y="95"/>
                  <a:pt x="459" y="0"/>
                  <a:pt x="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98"/>
          <p:cNvSpPr/>
          <p:nvPr/>
        </p:nvSpPr>
        <p:spPr>
          <a:xfrm>
            <a:off x="1798433" y="3503910"/>
            <a:ext cx="266158" cy="287002"/>
          </a:xfrm>
          <a:custGeom>
            <a:avLst/>
            <a:gdLst/>
            <a:ahLst/>
            <a:cxnLst/>
            <a:rect l="l" t="t" r="r" b="b"/>
            <a:pathLst>
              <a:path w="8170" h="8797" extrusionOk="0">
                <a:moveTo>
                  <a:pt x="4061" y="1"/>
                </a:moveTo>
                <a:cubicBezTo>
                  <a:pt x="3910" y="1"/>
                  <a:pt x="3787" y="137"/>
                  <a:pt x="3787" y="313"/>
                </a:cubicBezTo>
                <a:lnTo>
                  <a:pt x="3787" y="647"/>
                </a:lnTo>
                <a:lnTo>
                  <a:pt x="3168" y="647"/>
                </a:lnTo>
                <a:lnTo>
                  <a:pt x="3168" y="313"/>
                </a:lnTo>
                <a:cubicBezTo>
                  <a:pt x="3168" y="146"/>
                  <a:pt x="3025" y="4"/>
                  <a:pt x="2835" y="4"/>
                </a:cubicBezTo>
                <a:lnTo>
                  <a:pt x="1596" y="4"/>
                </a:lnTo>
                <a:cubicBezTo>
                  <a:pt x="1406" y="4"/>
                  <a:pt x="1263" y="146"/>
                  <a:pt x="1287" y="313"/>
                </a:cubicBezTo>
                <a:lnTo>
                  <a:pt x="1287" y="647"/>
                </a:lnTo>
                <a:lnTo>
                  <a:pt x="953" y="647"/>
                </a:lnTo>
                <a:cubicBezTo>
                  <a:pt x="548" y="647"/>
                  <a:pt x="548" y="1266"/>
                  <a:pt x="953" y="1266"/>
                </a:cubicBezTo>
                <a:lnTo>
                  <a:pt x="1287" y="1266"/>
                </a:lnTo>
                <a:lnTo>
                  <a:pt x="1287" y="1575"/>
                </a:lnTo>
                <a:cubicBezTo>
                  <a:pt x="1263" y="1742"/>
                  <a:pt x="1406" y="1885"/>
                  <a:pt x="1596" y="1885"/>
                </a:cubicBezTo>
                <a:lnTo>
                  <a:pt x="1882" y="1885"/>
                </a:lnTo>
                <a:lnTo>
                  <a:pt x="1882" y="7576"/>
                </a:lnTo>
                <a:lnTo>
                  <a:pt x="310" y="7576"/>
                </a:lnTo>
                <a:cubicBezTo>
                  <a:pt x="144" y="7576"/>
                  <a:pt x="1" y="7719"/>
                  <a:pt x="1" y="7886"/>
                </a:cubicBezTo>
                <a:lnTo>
                  <a:pt x="1" y="8529"/>
                </a:lnTo>
                <a:cubicBezTo>
                  <a:pt x="25" y="8708"/>
                  <a:pt x="173" y="8797"/>
                  <a:pt x="322" y="8797"/>
                </a:cubicBezTo>
                <a:cubicBezTo>
                  <a:pt x="471" y="8797"/>
                  <a:pt x="620" y="8708"/>
                  <a:pt x="644" y="8529"/>
                </a:cubicBezTo>
                <a:lnTo>
                  <a:pt x="644" y="8196"/>
                </a:lnTo>
                <a:lnTo>
                  <a:pt x="7526" y="8196"/>
                </a:lnTo>
                <a:lnTo>
                  <a:pt x="7526" y="8529"/>
                </a:lnTo>
                <a:cubicBezTo>
                  <a:pt x="7550" y="8708"/>
                  <a:pt x="7699" y="8797"/>
                  <a:pt x="7848" y="8797"/>
                </a:cubicBezTo>
                <a:cubicBezTo>
                  <a:pt x="7996" y="8797"/>
                  <a:pt x="8145" y="8708"/>
                  <a:pt x="8169" y="8529"/>
                </a:cubicBezTo>
                <a:lnTo>
                  <a:pt x="8169" y="7886"/>
                </a:lnTo>
                <a:cubicBezTo>
                  <a:pt x="8169" y="7719"/>
                  <a:pt x="8026" y="7576"/>
                  <a:pt x="7860" y="7553"/>
                </a:cubicBezTo>
                <a:lnTo>
                  <a:pt x="2525" y="7553"/>
                </a:lnTo>
                <a:lnTo>
                  <a:pt x="2525" y="1885"/>
                </a:lnTo>
                <a:lnTo>
                  <a:pt x="2835" y="1885"/>
                </a:lnTo>
                <a:cubicBezTo>
                  <a:pt x="3025" y="1885"/>
                  <a:pt x="3168" y="1742"/>
                  <a:pt x="3168" y="1551"/>
                </a:cubicBezTo>
                <a:lnTo>
                  <a:pt x="3168" y="1242"/>
                </a:lnTo>
                <a:lnTo>
                  <a:pt x="3787" y="1242"/>
                </a:lnTo>
                <a:lnTo>
                  <a:pt x="3787" y="1551"/>
                </a:lnTo>
                <a:cubicBezTo>
                  <a:pt x="3787" y="1742"/>
                  <a:pt x="3930" y="1885"/>
                  <a:pt x="4097" y="1885"/>
                </a:cubicBezTo>
                <a:lnTo>
                  <a:pt x="7240" y="1885"/>
                </a:lnTo>
                <a:cubicBezTo>
                  <a:pt x="7407" y="1885"/>
                  <a:pt x="7550" y="1742"/>
                  <a:pt x="7550" y="1551"/>
                </a:cubicBezTo>
                <a:lnTo>
                  <a:pt x="7550" y="313"/>
                </a:lnTo>
                <a:cubicBezTo>
                  <a:pt x="7550" y="137"/>
                  <a:pt x="7427" y="1"/>
                  <a:pt x="7277" y="1"/>
                </a:cubicBezTo>
                <a:cubicBezTo>
                  <a:pt x="7265" y="1"/>
                  <a:pt x="7253" y="2"/>
                  <a:pt x="7240" y="4"/>
                </a:cubicBezTo>
                <a:lnTo>
                  <a:pt x="4097" y="4"/>
                </a:lnTo>
                <a:cubicBezTo>
                  <a:pt x="4085" y="2"/>
                  <a:pt x="4073" y="1"/>
                  <a:pt x="4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32" name="Google Shape;12432;p98"/>
          <p:cNvGrpSpPr/>
          <p:nvPr/>
        </p:nvGrpSpPr>
        <p:grpSpPr>
          <a:xfrm>
            <a:off x="1003216" y="3452689"/>
            <a:ext cx="358483" cy="328729"/>
            <a:chOff x="1003216" y="3452689"/>
            <a:chExt cx="358483" cy="328729"/>
          </a:xfrm>
        </p:grpSpPr>
        <p:sp>
          <p:nvSpPr>
            <p:cNvPr id="12433" name="Google Shape;12433;p98"/>
            <p:cNvSpPr/>
            <p:nvPr/>
          </p:nvSpPr>
          <p:spPr>
            <a:xfrm>
              <a:off x="1017192" y="3636857"/>
              <a:ext cx="81509" cy="144170"/>
            </a:xfrm>
            <a:custGeom>
              <a:avLst/>
              <a:gdLst/>
              <a:ahLst/>
              <a:cxnLst/>
              <a:rect l="l" t="t" r="r" b="b"/>
              <a:pathLst>
                <a:path w="2502" h="4419" extrusionOk="0">
                  <a:moveTo>
                    <a:pt x="1" y="1"/>
                  </a:moveTo>
                  <a:lnTo>
                    <a:pt x="1" y="3168"/>
                  </a:lnTo>
                  <a:cubicBezTo>
                    <a:pt x="1" y="4002"/>
                    <a:pt x="626" y="4418"/>
                    <a:pt x="1251" y="4418"/>
                  </a:cubicBezTo>
                  <a:cubicBezTo>
                    <a:pt x="1876" y="4418"/>
                    <a:pt x="2501" y="4002"/>
                    <a:pt x="2501" y="3168"/>
                  </a:cubicBezTo>
                  <a:lnTo>
                    <a:pt x="250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98"/>
            <p:cNvSpPr/>
            <p:nvPr/>
          </p:nvSpPr>
          <p:spPr>
            <a:xfrm>
              <a:off x="1045925" y="3452689"/>
              <a:ext cx="224198" cy="82443"/>
            </a:xfrm>
            <a:custGeom>
              <a:avLst/>
              <a:gdLst/>
              <a:ahLst/>
              <a:cxnLst/>
              <a:rect l="l" t="t" r="r" b="b"/>
              <a:pathLst>
                <a:path w="6882" h="2527" extrusionOk="0">
                  <a:moveTo>
                    <a:pt x="934" y="1"/>
                  </a:moveTo>
                  <a:cubicBezTo>
                    <a:pt x="428" y="1"/>
                    <a:pt x="1" y="421"/>
                    <a:pt x="47" y="954"/>
                  </a:cubicBezTo>
                  <a:lnTo>
                    <a:pt x="47" y="2526"/>
                  </a:lnTo>
                  <a:lnTo>
                    <a:pt x="667" y="2526"/>
                  </a:lnTo>
                  <a:lnTo>
                    <a:pt x="667" y="954"/>
                  </a:lnTo>
                  <a:cubicBezTo>
                    <a:pt x="643" y="764"/>
                    <a:pt x="786" y="621"/>
                    <a:pt x="976" y="621"/>
                  </a:cubicBezTo>
                  <a:cubicBezTo>
                    <a:pt x="1452" y="621"/>
                    <a:pt x="1333" y="1883"/>
                    <a:pt x="2214" y="1883"/>
                  </a:cubicBezTo>
                  <a:cubicBezTo>
                    <a:pt x="3072" y="1883"/>
                    <a:pt x="3143" y="621"/>
                    <a:pt x="3429" y="621"/>
                  </a:cubicBezTo>
                  <a:cubicBezTo>
                    <a:pt x="3739" y="621"/>
                    <a:pt x="3881" y="1883"/>
                    <a:pt x="4691" y="1883"/>
                  </a:cubicBezTo>
                  <a:cubicBezTo>
                    <a:pt x="5548" y="1883"/>
                    <a:pt x="5477" y="621"/>
                    <a:pt x="5930" y="621"/>
                  </a:cubicBezTo>
                  <a:cubicBezTo>
                    <a:pt x="6096" y="621"/>
                    <a:pt x="6263" y="764"/>
                    <a:pt x="6239" y="954"/>
                  </a:cubicBezTo>
                  <a:lnTo>
                    <a:pt x="6239" y="2502"/>
                  </a:lnTo>
                  <a:lnTo>
                    <a:pt x="6858" y="2502"/>
                  </a:lnTo>
                  <a:lnTo>
                    <a:pt x="6858" y="954"/>
                  </a:lnTo>
                  <a:cubicBezTo>
                    <a:pt x="6881" y="421"/>
                    <a:pt x="6476" y="1"/>
                    <a:pt x="5971" y="1"/>
                  </a:cubicBezTo>
                  <a:cubicBezTo>
                    <a:pt x="5957" y="1"/>
                    <a:pt x="5943" y="1"/>
                    <a:pt x="5930" y="2"/>
                  </a:cubicBezTo>
                  <a:cubicBezTo>
                    <a:pt x="5001" y="2"/>
                    <a:pt x="4953" y="1264"/>
                    <a:pt x="4691" y="1264"/>
                  </a:cubicBezTo>
                  <a:cubicBezTo>
                    <a:pt x="4429" y="1264"/>
                    <a:pt x="4263" y="2"/>
                    <a:pt x="3453" y="2"/>
                  </a:cubicBezTo>
                  <a:cubicBezTo>
                    <a:pt x="2619" y="2"/>
                    <a:pt x="2524" y="1264"/>
                    <a:pt x="2214" y="1264"/>
                  </a:cubicBezTo>
                  <a:cubicBezTo>
                    <a:pt x="1976" y="1264"/>
                    <a:pt x="1929" y="2"/>
                    <a:pt x="976" y="2"/>
                  </a:cubicBezTo>
                  <a:cubicBezTo>
                    <a:pt x="962" y="1"/>
                    <a:pt x="948" y="1"/>
                    <a:pt x="9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98"/>
            <p:cNvSpPr/>
            <p:nvPr/>
          </p:nvSpPr>
          <p:spPr>
            <a:xfrm>
              <a:off x="1198746" y="3555294"/>
              <a:ext cx="121058" cy="122768"/>
            </a:xfrm>
            <a:custGeom>
              <a:avLst/>
              <a:gdLst/>
              <a:ahLst/>
              <a:cxnLst/>
              <a:rect l="l" t="t" r="r" b="b"/>
              <a:pathLst>
                <a:path w="3716" h="3763" extrusionOk="0">
                  <a:moveTo>
                    <a:pt x="429" y="0"/>
                  </a:moveTo>
                  <a:cubicBezTo>
                    <a:pt x="381" y="0"/>
                    <a:pt x="334" y="24"/>
                    <a:pt x="286" y="72"/>
                  </a:cubicBezTo>
                  <a:cubicBezTo>
                    <a:pt x="72" y="262"/>
                    <a:pt x="214" y="619"/>
                    <a:pt x="500" y="619"/>
                  </a:cubicBezTo>
                  <a:lnTo>
                    <a:pt x="596" y="619"/>
                  </a:lnTo>
                  <a:lnTo>
                    <a:pt x="596" y="2715"/>
                  </a:lnTo>
                  <a:lnTo>
                    <a:pt x="0" y="3763"/>
                  </a:lnTo>
                  <a:lnTo>
                    <a:pt x="1548" y="3763"/>
                  </a:lnTo>
                  <a:cubicBezTo>
                    <a:pt x="1524" y="3537"/>
                    <a:pt x="1691" y="3424"/>
                    <a:pt x="1858" y="3424"/>
                  </a:cubicBezTo>
                  <a:cubicBezTo>
                    <a:pt x="2024" y="3424"/>
                    <a:pt x="2191" y="3537"/>
                    <a:pt x="2167" y="3763"/>
                  </a:cubicBezTo>
                  <a:lnTo>
                    <a:pt x="3715" y="3763"/>
                  </a:lnTo>
                  <a:lnTo>
                    <a:pt x="3096" y="2715"/>
                  </a:lnTo>
                  <a:lnTo>
                    <a:pt x="3096" y="643"/>
                  </a:lnTo>
                  <a:lnTo>
                    <a:pt x="3287" y="643"/>
                  </a:lnTo>
                  <a:cubicBezTo>
                    <a:pt x="3334" y="643"/>
                    <a:pt x="3382" y="619"/>
                    <a:pt x="3406" y="572"/>
                  </a:cubicBezTo>
                  <a:cubicBezTo>
                    <a:pt x="3620" y="381"/>
                    <a:pt x="3501" y="24"/>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98"/>
            <p:cNvSpPr/>
            <p:nvPr/>
          </p:nvSpPr>
          <p:spPr>
            <a:xfrm>
              <a:off x="1158383" y="3698257"/>
              <a:ext cx="203316" cy="83161"/>
            </a:xfrm>
            <a:custGeom>
              <a:avLst/>
              <a:gdLst/>
              <a:ahLst/>
              <a:cxnLst/>
              <a:rect l="l" t="t" r="r" b="b"/>
              <a:pathLst>
                <a:path w="6241" h="2549" extrusionOk="0">
                  <a:moveTo>
                    <a:pt x="2462" y="628"/>
                  </a:moveTo>
                  <a:cubicBezTo>
                    <a:pt x="2630" y="628"/>
                    <a:pt x="2787" y="757"/>
                    <a:pt x="2787" y="953"/>
                  </a:cubicBezTo>
                  <a:cubicBezTo>
                    <a:pt x="2787" y="1119"/>
                    <a:pt x="2644" y="1262"/>
                    <a:pt x="2478" y="1262"/>
                  </a:cubicBezTo>
                  <a:cubicBezTo>
                    <a:pt x="2192" y="1262"/>
                    <a:pt x="2049" y="929"/>
                    <a:pt x="2239" y="715"/>
                  </a:cubicBezTo>
                  <a:cubicBezTo>
                    <a:pt x="2307" y="655"/>
                    <a:pt x="2386" y="628"/>
                    <a:pt x="2462" y="628"/>
                  </a:cubicBezTo>
                  <a:close/>
                  <a:moveTo>
                    <a:pt x="906" y="0"/>
                  </a:moveTo>
                  <a:lnTo>
                    <a:pt x="429" y="810"/>
                  </a:lnTo>
                  <a:cubicBezTo>
                    <a:pt x="1" y="1572"/>
                    <a:pt x="549" y="2524"/>
                    <a:pt x="1430" y="2548"/>
                  </a:cubicBezTo>
                  <a:lnTo>
                    <a:pt x="4788" y="2548"/>
                  </a:lnTo>
                  <a:cubicBezTo>
                    <a:pt x="5669" y="2524"/>
                    <a:pt x="6240" y="1572"/>
                    <a:pt x="5788" y="810"/>
                  </a:cubicBezTo>
                  <a:lnTo>
                    <a:pt x="533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98"/>
            <p:cNvSpPr/>
            <p:nvPr/>
          </p:nvSpPr>
          <p:spPr>
            <a:xfrm>
              <a:off x="1003216" y="3555294"/>
              <a:ext cx="108646" cy="61400"/>
            </a:xfrm>
            <a:custGeom>
              <a:avLst/>
              <a:gdLst/>
              <a:ahLst/>
              <a:cxnLst/>
              <a:rect l="l" t="t" r="r" b="b"/>
              <a:pathLst>
                <a:path w="3335" h="1882" extrusionOk="0">
                  <a:moveTo>
                    <a:pt x="311" y="0"/>
                  </a:moveTo>
                  <a:cubicBezTo>
                    <a:pt x="144" y="0"/>
                    <a:pt x="1" y="143"/>
                    <a:pt x="25" y="310"/>
                  </a:cubicBezTo>
                  <a:cubicBezTo>
                    <a:pt x="25" y="477"/>
                    <a:pt x="311" y="643"/>
                    <a:pt x="311" y="643"/>
                  </a:cubicBezTo>
                  <a:lnTo>
                    <a:pt x="430" y="643"/>
                  </a:lnTo>
                  <a:lnTo>
                    <a:pt x="430" y="1882"/>
                  </a:lnTo>
                  <a:lnTo>
                    <a:pt x="2930" y="1882"/>
                  </a:lnTo>
                  <a:lnTo>
                    <a:pt x="2930" y="619"/>
                  </a:lnTo>
                  <a:lnTo>
                    <a:pt x="3025" y="619"/>
                  </a:lnTo>
                  <a:cubicBezTo>
                    <a:pt x="3192" y="619"/>
                    <a:pt x="3335" y="500"/>
                    <a:pt x="3335" y="334"/>
                  </a:cubicBezTo>
                  <a:cubicBezTo>
                    <a:pt x="3335" y="143"/>
                    <a:pt x="3216" y="0"/>
                    <a:pt x="3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8" name="Google Shape;12438;p98"/>
          <p:cNvGrpSpPr/>
          <p:nvPr/>
        </p:nvGrpSpPr>
        <p:grpSpPr>
          <a:xfrm>
            <a:off x="995463" y="4021440"/>
            <a:ext cx="360014" cy="307327"/>
            <a:chOff x="995463" y="4021440"/>
            <a:chExt cx="360014" cy="307327"/>
          </a:xfrm>
        </p:grpSpPr>
        <p:sp>
          <p:nvSpPr>
            <p:cNvPr id="12439" name="Google Shape;12439;p98"/>
            <p:cNvSpPr/>
            <p:nvPr/>
          </p:nvSpPr>
          <p:spPr>
            <a:xfrm>
              <a:off x="1089351" y="4021440"/>
              <a:ext cx="200971" cy="83194"/>
            </a:xfrm>
            <a:custGeom>
              <a:avLst/>
              <a:gdLst/>
              <a:ahLst/>
              <a:cxnLst/>
              <a:rect l="l" t="t" r="r" b="b"/>
              <a:pathLst>
                <a:path w="6169" h="2550" extrusionOk="0">
                  <a:moveTo>
                    <a:pt x="334" y="1"/>
                  </a:moveTo>
                  <a:cubicBezTo>
                    <a:pt x="167" y="1"/>
                    <a:pt x="0" y="144"/>
                    <a:pt x="24" y="310"/>
                  </a:cubicBezTo>
                  <a:lnTo>
                    <a:pt x="24" y="1906"/>
                  </a:lnTo>
                  <a:lnTo>
                    <a:pt x="667" y="1906"/>
                  </a:lnTo>
                  <a:lnTo>
                    <a:pt x="667" y="644"/>
                  </a:lnTo>
                  <a:lnTo>
                    <a:pt x="2620" y="644"/>
                  </a:lnTo>
                  <a:lnTo>
                    <a:pt x="5525" y="2382"/>
                  </a:lnTo>
                  <a:lnTo>
                    <a:pt x="5525" y="2549"/>
                  </a:lnTo>
                  <a:lnTo>
                    <a:pt x="6168" y="2549"/>
                  </a:lnTo>
                  <a:lnTo>
                    <a:pt x="6168" y="2192"/>
                  </a:lnTo>
                  <a:cubicBezTo>
                    <a:pt x="6168" y="2097"/>
                    <a:pt x="6097" y="1977"/>
                    <a:pt x="6002" y="1930"/>
                  </a:cubicBezTo>
                  <a:lnTo>
                    <a:pt x="2882" y="49"/>
                  </a:lnTo>
                  <a:cubicBezTo>
                    <a:pt x="2834" y="25"/>
                    <a:pt x="2763"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98"/>
            <p:cNvSpPr/>
            <p:nvPr/>
          </p:nvSpPr>
          <p:spPr>
            <a:xfrm>
              <a:off x="1204936" y="4124796"/>
              <a:ext cx="150541" cy="142212"/>
            </a:xfrm>
            <a:custGeom>
              <a:avLst/>
              <a:gdLst/>
              <a:ahLst/>
              <a:cxnLst/>
              <a:rect l="l" t="t" r="r" b="b"/>
              <a:pathLst>
                <a:path w="4621" h="4359" extrusionOk="0">
                  <a:moveTo>
                    <a:pt x="1358" y="0"/>
                  </a:moveTo>
                  <a:cubicBezTo>
                    <a:pt x="1191" y="0"/>
                    <a:pt x="1049" y="119"/>
                    <a:pt x="1025" y="286"/>
                  </a:cubicBezTo>
                  <a:cubicBezTo>
                    <a:pt x="1001" y="453"/>
                    <a:pt x="1144" y="619"/>
                    <a:pt x="1334" y="619"/>
                  </a:cubicBezTo>
                  <a:lnTo>
                    <a:pt x="1334" y="2072"/>
                  </a:lnTo>
                  <a:cubicBezTo>
                    <a:pt x="477" y="2501"/>
                    <a:pt x="1" y="3429"/>
                    <a:pt x="144" y="4358"/>
                  </a:cubicBezTo>
                  <a:lnTo>
                    <a:pt x="4478" y="4358"/>
                  </a:lnTo>
                  <a:cubicBezTo>
                    <a:pt x="4621" y="3406"/>
                    <a:pt x="4121" y="2477"/>
                    <a:pt x="3239" y="2072"/>
                  </a:cubicBezTo>
                  <a:lnTo>
                    <a:pt x="3239" y="619"/>
                  </a:lnTo>
                  <a:cubicBezTo>
                    <a:pt x="3430" y="619"/>
                    <a:pt x="3549" y="453"/>
                    <a:pt x="3549" y="286"/>
                  </a:cubicBezTo>
                  <a:cubicBezTo>
                    <a:pt x="3525" y="119"/>
                    <a:pt x="3382" y="0"/>
                    <a:pt x="3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98"/>
            <p:cNvSpPr/>
            <p:nvPr/>
          </p:nvSpPr>
          <p:spPr>
            <a:xfrm>
              <a:off x="1215817" y="4287954"/>
              <a:ext cx="129593" cy="40814"/>
            </a:xfrm>
            <a:custGeom>
              <a:avLst/>
              <a:gdLst/>
              <a:ahLst/>
              <a:cxnLst/>
              <a:rect l="l" t="t" r="r" b="b"/>
              <a:pathLst>
                <a:path w="3978" h="1251" extrusionOk="0">
                  <a:moveTo>
                    <a:pt x="0" y="0"/>
                  </a:moveTo>
                  <a:cubicBezTo>
                    <a:pt x="393" y="834"/>
                    <a:pt x="1185" y="1250"/>
                    <a:pt x="1980" y="1250"/>
                  </a:cubicBezTo>
                  <a:cubicBezTo>
                    <a:pt x="2774" y="1250"/>
                    <a:pt x="3572" y="834"/>
                    <a:pt x="3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98"/>
            <p:cNvSpPr/>
            <p:nvPr/>
          </p:nvSpPr>
          <p:spPr>
            <a:xfrm>
              <a:off x="1030386" y="4103786"/>
              <a:ext cx="135034" cy="144561"/>
            </a:xfrm>
            <a:custGeom>
              <a:avLst/>
              <a:gdLst/>
              <a:ahLst/>
              <a:cxnLst/>
              <a:rect l="l" t="t" r="r" b="b"/>
              <a:pathLst>
                <a:path w="4145" h="4431" extrusionOk="0">
                  <a:moveTo>
                    <a:pt x="1192" y="1"/>
                  </a:moveTo>
                  <a:cubicBezTo>
                    <a:pt x="754" y="1"/>
                    <a:pt x="746" y="646"/>
                    <a:pt x="1170" y="646"/>
                  </a:cubicBezTo>
                  <a:cubicBezTo>
                    <a:pt x="1185" y="646"/>
                    <a:pt x="1200" y="646"/>
                    <a:pt x="1215" y="644"/>
                  </a:cubicBezTo>
                  <a:lnTo>
                    <a:pt x="1215" y="2121"/>
                  </a:lnTo>
                  <a:lnTo>
                    <a:pt x="0" y="4264"/>
                  </a:lnTo>
                  <a:cubicBezTo>
                    <a:pt x="358" y="4383"/>
                    <a:pt x="739" y="4431"/>
                    <a:pt x="1120" y="4431"/>
                  </a:cubicBezTo>
                  <a:cubicBezTo>
                    <a:pt x="2466" y="4431"/>
                    <a:pt x="2500" y="3928"/>
                    <a:pt x="3947" y="3928"/>
                  </a:cubicBezTo>
                  <a:cubicBezTo>
                    <a:pt x="4010" y="3928"/>
                    <a:pt x="4076" y="3929"/>
                    <a:pt x="4144" y="3931"/>
                  </a:cubicBezTo>
                  <a:cubicBezTo>
                    <a:pt x="3644" y="3097"/>
                    <a:pt x="3144" y="2216"/>
                    <a:pt x="3096" y="2121"/>
                  </a:cubicBezTo>
                  <a:lnTo>
                    <a:pt x="3096" y="644"/>
                  </a:lnTo>
                  <a:cubicBezTo>
                    <a:pt x="3287" y="644"/>
                    <a:pt x="3430" y="478"/>
                    <a:pt x="3406" y="287"/>
                  </a:cubicBezTo>
                  <a:cubicBezTo>
                    <a:pt x="3382" y="120"/>
                    <a:pt x="3239" y="1"/>
                    <a:pt x="3072" y="1"/>
                  </a:cubicBezTo>
                  <a:lnTo>
                    <a:pt x="1215" y="1"/>
                  </a:lnTo>
                  <a:cubicBezTo>
                    <a:pt x="1207" y="1"/>
                    <a:pt x="1199" y="1"/>
                    <a:pt x="1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98"/>
            <p:cNvSpPr/>
            <p:nvPr/>
          </p:nvSpPr>
          <p:spPr>
            <a:xfrm>
              <a:off x="995463" y="4252295"/>
              <a:ext cx="211070" cy="76082"/>
            </a:xfrm>
            <a:custGeom>
              <a:avLst/>
              <a:gdLst/>
              <a:ahLst/>
              <a:cxnLst/>
              <a:rect l="l" t="t" r="r" b="b"/>
              <a:pathLst>
                <a:path w="6479" h="2332" extrusionOk="0">
                  <a:moveTo>
                    <a:pt x="4935" y="0"/>
                  </a:moveTo>
                  <a:cubicBezTo>
                    <a:pt x="3770" y="0"/>
                    <a:pt x="3625" y="498"/>
                    <a:pt x="2216" y="498"/>
                  </a:cubicBezTo>
                  <a:cubicBezTo>
                    <a:pt x="2164" y="500"/>
                    <a:pt x="2113" y="501"/>
                    <a:pt x="2062" y="501"/>
                  </a:cubicBezTo>
                  <a:cubicBezTo>
                    <a:pt x="1614" y="501"/>
                    <a:pt x="1169" y="409"/>
                    <a:pt x="763" y="260"/>
                  </a:cubicBezTo>
                  <a:lnTo>
                    <a:pt x="382" y="927"/>
                  </a:lnTo>
                  <a:cubicBezTo>
                    <a:pt x="1" y="1570"/>
                    <a:pt x="453" y="2332"/>
                    <a:pt x="1191" y="2332"/>
                  </a:cubicBezTo>
                  <a:lnTo>
                    <a:pt x="5311" y="2332"/>
                  </a:lnTo>
                  <a:cubicBezTo>
                    <a:pt x="6026" y="2332"/>
                    <a:pt x="6478" y="1570"/>
                    <a:pt x="6121" y="927"/>
                  </a:cubicBezTo>
                  <a:lnTo>
                    <a:pt x="5597" y="45"/>
                  </a:lnTo>
                  <a:cubicBezTo>
                    <a:pt x="5526" y="22"/>
                    <a:pt x="5454" y="22"/>
                    <a:pt x="5383" y="22"/>
                  </a:cubicBezTo>
                  <a:cubicBezTo>
                    <a:pt x="5218" y="7"/>
                    <a:pt x="5070" y="0"/>
                    <a:pt x="49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4" name="Google Shape;12444;p98"/>
          <p:cNvGrpSpPr/>
          <p:nvPr/>
        </p:nvGrpSpPr>
        <p:grpSpPr>
          <a:xfrm>
            <a:off x="1769732" y="4000397"/>
            <a:ext cx="325091" cy="349740"/>
            <a:chOff x="1769732" y="4000397"/>
            <a:chExt cx="325091" cy="349740"/>
          </a:xfrm>
        </p:grpSpPr>
        <p:sp>
          <p:nvSpPr>
            <p:cNvPr id="12445" name="Google Shape;12445;p98"/>
            <p:cNvSpPr/>
            <p:nvPr/>
          </p:nvSpPr>
          <p:spPr>
            <a:xfrm>
              <a:off x="1866455" y="4000397"/>
              <a:ext cx="125977" cy="19542"/>
            </a:xfrm>
            <a:custGeom>
              <a:avLst/>
              <a:gdLst/>
              <a:ahLst/>
              <a:cxnLst/>
              <a:rect l="l" t="t" r="r" b="b"/>
              <a:pathLst>
                <a:path w="3867" h="599" extrusionOk="0">
                  <a:moveTo>
                    <a:pt x="418" y="0"/>
                  </a:moveTo>
                  <a:cubicBezTo>
                    <a:pt x="73" y="0"/>
                    <a:pt x="0" y="552"/>
                    <a:pt x="389" y="598"/>
                  </a:cubicBezTo>
                  <a:lnTo>
                    <a:pt x="3652" y="598"/>
                  </a:lnTo>
                  <a:cubicBezTo>
                    <a:pt x="3771" y="574"/>
                    <a:pt x="3866" y="432"/>
                    <a:pt x="3866" y="312"/>
                  </a:cubicBezTo>
                  <a:cubicBezTo>
                    <a:pt x="3866" y="122"/>
                    <a:pt x="3724" y="3"/>
                    <a:pt x="3557" y="3"/>
                  </a:cubicBezTo>
                  <a:lnTo>
                    <a:pt x="461" y="3"/>
                  </a:lnTo>
                  <a:cubicBezTo>
                    <a:pt x="446" y="1"/>
                    <a:pt x="432"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98"/>
            <p:cNvSpPr/>
            <p:nvPr/>
          </p:nvSpPr>
          <p:spPr>
            <a:xfrm>
              <a:off x="1848081" y="4040885"/>
              <a:ext cx="166862" cy="145312"/>
            </a:xfrm>
            <a:custGeom>
              <a:avLst/>
              <a:gdLst/>
              <a:ahLst/>
              <a:cxnLst/>
              <a:rect l="l" t="t" r="r" b="b"/>
              <a:pathLst>
                <a:path w="5122" h="4454" extrusionOk="0">
                  <a:moveTo>
                    <a:pt x="1001" y="0"/>
                  </a:moveTo>
                  <a:lnTo>
                    <a:pt x="1001" y="2787"/>
                  </a:lnTo>
                  <a:lnTo>
                    <a:pt x="1" y="4454"/>
                  </a:lnTo>
                  <a:lnTo>
                    <a:pt x="5121" y="4454"/>
                  </a:lnTo>
                  <a:lnTo>
                    <a:pt x="4145" y="2787"/>
                  </a:lnTo>
                  <a:lnTo>
                    <a:pt x="414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98"/>
            <p:cNvSpPr/>
            <p:nvPr/>
          </p:nvSpPr>
          <p:spPr>
            <a:xfrm>
              <a:off x="1886881" y="4246781"/>
              <a:ext cx="24075" cy="20913"/>
            </a:xfrm>
            <a:custGeom>
              <a:avLst/>
              <a:gdLst/>
              <a:ahLst/>
              <a:cxnLst/>
              <a:rect l="l" t="t" r="r" b="b"/>
              <a:pathLst>
                <a:path w="739" h="641" extrusionOk="0">
                  <a:moveTo>
                    <a:pt x="453" y="0"/>
                  </a:moveTo>
                  <a:cubicBezTo>
                    <a:pt x="167" y="0"/>
                    <a:pt x="1" y="333"/>
                    <a:pt x="191" y="548"/>
                  </a:cubicBezTo>
                  <a:cubicBezTo>
                    <a:pt x="255" y="611"/>
                    <a:pt x="337" y="640"/>
                    <a:pt x="418" y="640"/>
                  </a:cubicBezTo>
                  <a:cubicBezTo>
                    <a:pt x="580" y="640"/>
                    <a:pt x="739" y="524"/>
                    <a:pt x="739" y="333"/>
                  </a:cubicBezTo>
                  <a:cubicBezTo>
                    <a:pt x="739" y="167"/>
                    <a:pt x="620" y="24"/>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98"/>
            <p:cNvSpPr/>
            <p:nvPr/>
          </p:nvSpPr>
          <p:spPr>
            <a:xfrm>
              <a:off x="1769732" y="4206359"/>
              <a:ext cx="325091" cy="143778"/>
            </a:xfrm>
            <a:custGeom>
              <a:avLst/>
              <a:gdLst/>
              <a:ahLst/>
              <a:cxnLst/>
              <a:rect l="l" t="t" r="r" b="b"/>
              <a:pathLst>
                <a:path w="9979" h="4407" extrusionOk="0">
                  <a:moveTo>
                    <a:pt x="6282" y="618"/>
                  </a:moveTo>
                  <a:cubicBezTo>
                    <a:pt x="6678" y="618"/>
                    <a:pt x="6678" y="1241"/>
                    <a:pt x="6282" y="1241"/>
                  </a:cubicBezTo>
                  <a:cubicBezTo>
                    <a:pt x="6269" y="1241"/>
                    <a:pt x="6255" y="1241"/>
                    <a:pt x="6240" y="1239"/>
                  </a:cubicBezTo>
                  <a:cubicBezTo>
                    <a:pt x="5859" y="1215"/>
                    <a:pt x="5859" y="668"/>
                    <a:pt x="6240" y="620"/>
                  </a:cubicBezTo>
                  <a:cubicBezTo>
                    <a:pt x="6255" y="618"/>
                    <a:pt x="6269" y="618"/>
                    <a:pt x="6282" y="618"/>
                  </a:cubicBezTo>
                  <a:close/>
                  <a:moveTo>
                    <a:pt x="4033" y="605"/>
                  </a:moveTo>
                  <a:cubicBezTo>
                    <a:pt x="4516" y="605"/>
                    <a:pt x="4978" y="990"/>
                    <a:pt x="4978" y="1572"/>
                  </a:cubicBezTo>
                  <a:cubicBezTo>
                    <a:pt x="4978" y="2096"/>
                    <a:pt x="4573" y="2501"/>
                    <a:pt x="4049" y="2501"/>
                  </a:cubicBezTo>
                  <a:cubicBezTo>
                    <a:pt x="3216" y="2501"/>
                    <a:pt x="2787" y="1477"/>
                    <a:pt x="3382" y="882"/>
                  </a:cubicBezTo>
                  <a:cubicBezTo>
                    <a:pt x="3573" y="691"/>
                    <a:pt x="3806" y="605"/>
                    <a:pt x="4033" y="605"/>
                  </a:cubicBezTo>
                  <a:close/>
                  <a:moveTo>
                    <a:pt x="5613" y="2510"/>
                  </a:moveTo>
                  <a:cubicBezTo>
                    <a:pt x="5773" y="2510"/>
                    <a:pt x="5930" y="2639"/>
                    <a:pt x="5930" y="2835"/>
                  </a:cubicBezTo>
                  <a:cubicBezTo>
                    <a:pt x="5930" y="2989"/>
                    <a:pt x="5808" y="3123"/>
                    <a:pt x="5638" y="3123"/>
                  </a:cubicBezTo>
                  <a:cubicBezTo>
                    <a:pt x="5625" y="3123"/>
                    <a:pt x="5611" y="3122"/>
                    <a:pt x="5597" y="3120"/>
                  </a:cubicBezTo>
                  <a:lnTo>
                    <a:pt x="5621" y="3120"/>
                  </a:lnTo>
                  <a:cubicBezTo>
                    <a:pt x="5335" y="3120"/>
                    <a:pt x="5192" y="2787"/>
                    <a:pt x="5407" y="2596"/>
                  </a:cubicBezTo>
                  <a:cubicBezTo>
                    <a:pt x="5466" y="2537"/>
                    <a:pt x="5540" y="2510"/>
                    <a:pt x="5613" y="2510"/>
                  </a:cubicBezTo>
                  <a:close/>
                  <a:moveTo>
                    <a:pt x="2049" y="1"/>
                  </a:moveTo>
                  <a:lnTo>
                    <a:pt x="453" y="2668"/>
                  </a:lnTo>
                  <a:cubicBezTo>
                    <a:pt x="1" y="3430"/>
                    <a:pt x="548" y="4406"/>
                    <a:pt x="1429" y="4406"/>
                  </a:cubicBezTo>
                  <a:lnTo>
                    <a:pt x="8526" y="4406"/>
                  </a:lnTo>
                  <a:cubicBezTo>
                    <a:pt x="9407" y="4406"/>
                    <a:pt x="9979" y="3430"/>
                    <a:pt x="9526" y="2668"/>
                  </a:cubicBezTo>
                  <a:lnTo>
                    <a:pt x="793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9" name="Google Shape;12449;p98"/>
          <p:cNvGrpSpPr/>
          <p:nvPr/>
        </p:nvGrpSpPr>
        <p:grpSpPr>
          <a:xfrm>
            <a:off x="2514519" y="4000463"/>
            <a:ext cx="344507" cy="349675"/>
            <a:chOff x="2514519" y="4000463"/>
            <a:chExt cx="344507" cy="349675"/>
          </a:xfrm>
        </p:grpSpPr>
        <p:sp>
          <p:nvSpPr>
            <p:cNvPr id="12450" name="Google Shape;12450;p98"/>
            <p:cNvSpPr/>
            <p:nvPr/>
          </p:nvSpPr>
          <p:spPr>
            <a:xfrm>
              <a:off x="2530808" y="4000463"/>
              <a:ext cx="328218" cy="102606"/>
            </a:xfrm>
            <a:custGeom>
              <a:avLst/>
              <a:gdLst/>
              <a:ahLst/>
              <a:cxnLst/>
              <a:rect l="l" t="t" r="r" b="b"/>
              <a:pathLst>
                <a:path w="10075" h="3145" extrusionOk="0">
                  <a:moveTo>
                    <a:pt x="382" y="1"/>
                  </a:moveTo>
                  <a:cubicBezTo>
                    <a:pt x="1" y="49"/>
                    <a:pt x="1" y="596"/>
                    <a:pt x="382" y="620"/>
                  </a:cubicBezTo>
                  <a:lnTo>
                    <a:pt x="691" y="620"/>
                  </a:lnTo>
                  <a:lnTo>
                    <a:pt x="691" y="2501"/>
                  </a:lnTo>
                  <a:lnTo>
                    <a:pt x="382" y="2501"/>
                  </a:lnTo>
                  <a:cubicBezTo>
                    <a:pt x="1" y="2549"/>
                    <a:pt x="1" y="3097"/>
                    <a:pt x="382" y="3144"/>
                  </a:cubicBezTo>
                  <a:lnTo>
                    <a:pt x="4454" y="3144"/>
                  </a:lnTo>
                  <a:lnTo>
                    <a:pt x="4454" y="2192"/>
                  </a:lnTo>
                  <a:cubicBezTo>
                    <a:pt x="4454" y="1668"/>
                    <a:pt x="4883" y="1263"/>
                    <a:pt x="5407" y="1263"/>
                  </a:cubicBezTo>
                  <a:lnTo>
                    <a:pt x="7288" y="1263"/>
                  </a:lnTo>
                  <a:cubicBezTo>
                    <a:pt x="7812" y="1263"/>
                    <a:pt x="8240" y="1668"/>
                    <a:pt x="8240" y="2192"/>
                  </a:cubicBezTo>
                  <a:lnTo>
                    <a:pt x="8240" y="3097"/>
                  </a:lnTo>
                  <a:cubicBezTo>
                    <a:pt x="10074" y="2716"/>
                    <a:pt x="9788" y="1"/>
                    <a:pt x="79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98"/>
            <p:cNvSpPr/>
            <p:nvPr/>
          </p:nvSpPr>
          <p:spPr>
            <a:xfrm>
              <a:off x="2514519" y="4124013"/>
              <a:ext cx="165298" cy="101823"/>
            </a:xfrm>
            <a:custGeom>
              <a:avLst/>
              <a:gdLst/>
              <a:ahLst/>
              <a:cxnLst/>
              <a:rect l="l" t="t" r="r" b="b"/>
              <a:pathLst>
                <a:path w="5074" h="3121" extrusionOk="0">
                  <a:moveTo>
                    <a:pt x="2144" y="0"/>
                  </a:moveTo>
                  <a:cubicBezTo>
                    <a:pt x="239" y="24"/>
                    <a:pt x="1" y="2739"/>
                    <a:pt x="1834" y="3120"/>
                  </a:cubicBezTo>
                  <a:lnTo>
                    <a:pt x="1834" y="2215"/>
                  </a:lnTo>
                  <a:cubicBezTo>
                    <a:pt x="1834" y="1691"/>
                    <a:pt x="2263" y="1263"/>
                    <a:pt x="2787" y="1263"/>
                  </a:cubicBezTo>
                  <a:cubicBezTo>
                    <a:pt x="3372" y="1263"/>
                    <a:pt x="3788" y="1261"/>
                    <a:pt x="4090" y="1261"/>
                  </a:cubicBezTo>
                  <a:cubicBezTo>
                    <a:pt x="4845" y="1261"/>
                    <a:pt x="4886" y="1273"/>
                    <a:pt x="5073" y="1358"/>
                  </a:cubicBezTo>
                  <a:cubicBezTo>
                    <a:pt x="4954" y="1096"/>
                    <a:pt x="4978" y="1001"/>
                    <a:pt x="4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98"/>
            <p:cNvSpPr/>
            <p:nvPr/>
          </p:nvSpPr>
          <p:spPr>
            <a:xfrm>
              <a:off x="2693728" y="4124013"/>
              <a:ext cx="149009" cy="102573"/>
            </a:xfrm>
            <a:custGeom>
              <a:avLst/>
              <a:gdLst/>
              <a:ahLst/>
              <a:cxnLst/>
              <a:rect l="l" t="t" r="r" b="b"/>
              <a:pathLst>
                <a:path w="4574" h="3144" extrusionOk="0">
                  <a:moveTo>
                    <a:pt x="3216" y="0"/>
                  </a:moveTo>
                  <a:lnTo>
                    <a:pt x="3216" y="953"/>
                  </a:lnTo>
                  <a:cubicBezTo>
                    <a:pt x="3216" y="1469"/>
                    <a:pt x="2785" y="1886"/>
                    <a:pt x="2283" y="1886"/>
                  </a:cubicBezTo>
                  <a:cubicBezTo>
                    <a:pt x="2183" y="1886"/>
                    <a:pt x="2080" y="1870"/>
                    <a:pt x="1977" y="1834"/>
                  </a:cubicBezTo>
                  <a:lnTo>
                    <a:pt x="1334" y="1620"/>
                  </a:lnTo>
                  <a:lnTo>
                    <a:pt x="691" y="1834"/>
                  </a:lnTo>
                  <a:cubicBezTo>
                    <a:pt x="598" y="1865"/>
                    <a:pt x="495" y="1883"/>
                    <a:pt x="391" y="1883"/>
                  </a:cubicBezTo>
                  <a:cubicBezTo>
                    <a:pt x="257" y="1883"/>
                    <a:pt x="121" y="1854"/>
                    <a:pt x="1" y="1786"/>
                  </a:cubicBezTo>
                  <a:lnTo>
                    <a:pt x="1" y="1786"/>
                  </a:lnTo>
                  <a:cubicBezTo>
                    <a:pt x="120" y="2025"/>
                    <a:pt x="96" y="2120"/>
                    <a:pt x="96" y="3144"/>
                  </a:cubicBezTo>
                  <a:lnTo>
                    <a:pt x="4168" y="3144"/>
                  </a:lnTo>
                  <a:cubicBezTo>
                    <a:pt x="4573" y="3144"/>
                    <a:pt x="4573" y="2501"/>
                    <a:pt x="4168" y="2501"/>
                  </a:cubicBezTo>
                  <a:lnTo>
                    <a:pt x="3859" y="2501"/>
                  </a:lnTo>
                  <a:lnTo>
                    <a:pt x="3859" y="620"/>
                  </a:lnTo>
                  <a:lnTo>
                    <a:pt x="4168" y="620"/>
                  </a:lnTo>
                  <a:cubicBezTo>
                    <a:pt x="4573" y="620"/>
                    <a:pt x="4573"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98"/>
            <p:cNvSpPr/>
            <p:nvPr/>
          </p:nvSpPr>
          <p:spPr>
            <a:xfrm>
              <a:off x="2530808" y="4246781"/>
              <a:ext cx="323560" cy="103356"/>
            </a:xfrm>
            <a:custGeom>
              <a:avLst/>
              <a:gdLst/>
              <a:ahLst/>
              <a:cxnLst/>
              <a:rect l="l" t="t" r="r" b="b"/>
              <a:pathLst>
                <a:path w="9932" h="3168" extrusionOk="0">
                  <a:moveTo>
                    <a:pt x="382" y="0"/>
                  </a:moveTo>
                  <a:cubicBezTo>
                    <a:pt x="1" y="48"/>
                    <a:pt x="1" y="595"/>
                    <a:pt x="382" y="619"/>
                  </a:cubicBezTo>
                  <a:lnTo>
                    <a:pt x="691" y="619"/>
                  </a:lnTo>
                  <a:lnTo>
                    <a:pt x="691" y="2524"/>
                  </a:lnTo>
                  <a:lnTo>
                    <a:pt x="382" y="2524"/>
                  </a:lnTo>
                  <a:cubicBezTo>
                    <a:pt x="1" y="2572"/>
                    <a:pt x="1" y="3120"/>
                    <a:pt x="382" y="3167"/>
                  </a:cubicBezTo>
                  <a:lnTo>
                    <a:pt x="7907" y="3167"/>
                  </a:lnTo>
                  <a:cubicBezTo>
                    <a:pt x="9931" y="3072"/>
                    <a:pt x="9931" y="95"/>
                    <a:pt x="7907" y="0"/>
                  </a:cubicBezTo>
                  <a:lnTo>
                    <a:pt x="5097" y="0"/>
                  </a:lnTo>
                  <a:lnTo>
                    <a:pt x="5097" y="953"/>
                  </a:lnTo>
                  <a:cubicBezTo>
                    <a:pt x="5097" y="1486"/>
                    <a:pt x="4655" y="1888"/>
                    <a:pt x="4165" y="1888"/>
                  </a:cubicBezTo>
                  <a:cubicBezTo>
                    <a:pt x="4064" y="1888"/>
                    <a:pt x="3961" y="1870"/>
                    <a:pt x="3859" y="1834"/>
                  </a:cubicBezTo>
                  <a:lnTo>
                    <a:pt x="3216" y="1619"/>
                  </a:lnTo>
                  <a:lnTo>
                    <a:pt x="2573" y="1834"/>
                  </a:lnTo>
                  <a:cubicBezTo>
                    <a:pt x="2467" y="1870"/>
                    <a:pt x="2361" y="1888"/>
                    <a:pt x="2258" y="1888"/>
                  </a:cubicBezTo>
                  <a:cubicBezTo>
                    <a:pt x="1759" y="1888"/>
                    <a:pt x="1330" y="1486"/>
                    <a:pt x="1310" y="953"/>
                  </a:cubicBezTo>
                  <a:lnTo>
                    <a:pt x="131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98"/>
            <p:cNvSpPr/>
            <p:nvPr/>
          </p:nvSpPr>
          <p:spPr>
            <a:xfrm>
              <a:off x="2594432" y="4185316"/>
              <a:ext cx="81476" cy="102475"/>
            </a:xfrm>
            <a:custGeom>
              <a:avLst/>
              <a:gdLst/>
              <a:ahLst/>
              <a:cxnLst/>
              <a:rect l="l" t="t" r="r" b="b"/>
              <a:pathLst>
                <a:path w="2501" h="3141" extrusionOk="0">
                  <a:moveTo>
                    <a:pt x="274" y="0"/>
                  </a:moveTo>
                  <a:cubicBezTo>
                    <a:pt x="123" y="0"/>
                    <a:pt x="0" y="136"/>
                    <a:pt x="0" y="312"/>
                  </a:cubicBezTo>
                  <a:lnTo>
                    <a:pt x="0" y="2837"/>
                  </a:lnTo>
                  <a:cubicBezTo>
                    <a:pt x="0" y="2996"/>
                    <a:pt x="151" y="3139"/>
                    <a:pt x="312" y="3139"/>
                  </a:cubicBezTo>
                  <a:cubicBezTo>
                    <a:pt x="343" y="3139"/>
                    <a:pt x="374" y="3134"/>
                    <a:pt x="405" y="3122"/>
                  </a:cubicBezTo>
                  <a:lnTo>
                    <a:pt x="1263" y="2837"/>
                  </a:lnTo>
                  <a:lnTo>
                    <a:pt x="2096" y="3122"/>
                  </a:lnTo>
                  <a:cubicBezTo>
                    <a:pt x="2130" y="3135"/>
                    <a:pt x="2164" y="3141"/>
                    <a:pt x="2198" y="3141"/>
                  </a:cubicBezTo>
                  <a:cubicBezTo>
                    <a:pt x="2356" y="3141"/>
                    <a:pt x="2501" y="3013"/>
                    <a:pt x="2501" y="2837"/>
                  </a:cubicBezTo>
                  <a:lnTo>
                    <a:pt x="2501" y="312"/>
                  </a:lnTo>
                  <a:cubicBezTo>
                    <a:pt x="2501" y="146"/>
                    <a:pt x="2358" y="3"/>
                    <a:pt x="2191" y="3"/>
                  </a:cubicBezTo>
                  <a:lnTo>
                    <a:pt x="310" y="3"/>
                  </a:lnTo>
                  <a:cubicBezTo>
                    <a:pt x="298" y="1"/>
                    <a:pt x="286"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98"/>
            <p:cNvSpPr/>
            <p:nvPr/>
          </p:nvSpPr>
          <p:spPr>
            <a:xfrm>
              <a:off x="2696823" y="4061863"/>
              <a:ext cx="81509" cy="102867"/>
            </a:xfrm>
            <a:custGeom>
              <a:avLst/>
              <a:gdLst/>
              <a:ahLst/>
              <a:cxnLst/>
              <a:rect l="l" t="t" r="r" b="b"/>
              <a:pathLst>
                <a:path w="2502" h="3153" extrusionOk="0">
                  <a:moveTo>
                    <a:pt x="311" y="0"/>
                  </a:moveTo>
                  <a:cubicBezTo>
                    <a:pt x="120" y="0"/>
                    <a:pt x="1" y="143"/>
                    <a:pt x="1" y="310"/>
                  </a:cubicBezTo>
                  <a:lnTo>
                    <a:pt x="1" y="2834"/>
                  </a:lnTo>
                  <a:cubicBezTo>
                    <a:pt x="1" y="3021"/>
                    <a:pt x="145" y="3153"/>
                    <a:pt x="324" y="3153"/>
                  </a:cubicBezTo>
                  <a:cubicBezTo>
                    <a:pt x="350" y="3153"/>
                    <a:pt x="378" y="3150"/>
                    <a:pt x="406" y="3144"/>
                  </a:cubicBezTo>
                  <a:lnTo>
                    <a:pt x="1239" y="2834"/>
                  </a:lnTo>
                  <a:lnTo>
                    <a:pt x="2097" y="3144"/>
                  </a:lnTo>
                  <a:cubicBezTo>
                    <a:pt x="2121" y="3150"/>
                    <a:pt x="2147" y="3153"/>
                    <a:pt x="2172" y="3153"/>
                  </a:cubicBezTo>
                  <a:cubicBezTo>
                    <a:pt x="2339" y="3153"/>
                    <a:pt x="2501" y="3021"/>
                    <a:pt x="2501" y="2834"/>
                  </a:cubicBezTo>
                  <a:lnTo>
                    <a:pt x="2501" y="310"/>
                  </a:lnTo>
                  <a:cubicBezTo>
                    <a:pt x="2501" y="143"/>
                    <a:pt x="2359"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6" name="Google Shape;12456;p98"/>
          <p:cNvGrpSpPr/>
          <p:nvPr/>
        </p:nvGrpSpPr>
        <p:grpSpPr>
          <a:xfrm>
            <a:off x="3205781" y="4000463"/>
            <a:ext cx="408098" cy="349968"/>
            <a:chOff x="3205781" y="4000463"/>
            <a:chExt cx="408098" cy="349968"/>
          </a:xfrm>
        </p:grpSpPr>
        <p:sp>
          <p:nvSpPr>
            <p:cNvPr id="12457" name="Google Shape;12457;p98"/>
            <p:cNvSpPr/>
            <p:nvPr/>
          </p:nvSpPr>
          <p:spPr>
            <a:xfrm>
              <a:off x="3442391" y="4082841"/>
              <a:ext cx="48150" cy="41205"/>
            </a:xfrm>
            <a:custGeom>
              <a:avLst/>
              <a:gdLst/>
              <a:ahLst/>
              <a:cxnLst/>
              <a:rect l="l" t="t" r="r" b="b"/>
              <a:pathLst>
                <a:path w="1478" h="1263" extrusionOk="0">
                  <a:moveTo>
                    <a:pt x="839" y="1"/>
                  </a:moveTo>
                  <a:cubicBezTo>
                    <a:pt x="685" y="1"/>
                    <a:pt x="529" y="60"/>
                    <a:pt x="406" y="191"/>
                  </a:cubicBezTo>
                  <a:cubicBezTo>
                    <a:pt x="1" y="596"/>
                    <a:pt x="286" y="1262"/>
                    <a:pt x="858" y="1262"/>
                  </a:cubicBezTo>
                  <a:cubicBezTo>
                    <a:pt x="1191" y="1262"/>
                    <a:pt x="1477" y="977"/>
                    <a:pt x="1477" y="643"/>
                  </a:cubicBezTo>
                  <a:cubicBezTo>
                    <a:pt x="1477" y="257"/>
                    <a:pt x="1161" y="1"/>
                    <a:pt x="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98"/>
            <p:cNvSpPr/>
            <p:nvPr/>
          </p:nvSpPr>
          <p:spPr>
            <a:xfrm>
              <a:off x="3375673" y="4227272"/>
              <a:ext cx="27495" cy="20391"/>
            </a:xfrm>
            <a:custGeom>
              <a:avLst/>
              <a:gdLst/>
              <a:ahLst/>
              <a:cxnLst/>
              <a:rect l="l" t="t" r="r" b="b"/>
              <a:pathLst>
                <a:path w="844" h="625" extrusionOk="0">
                  <a:moveTo>
                    <a:pt x="426" y="0"/>
                  </a:moveTo>
                  <a:cubicBezTo>
                    <a:pt x="412" y="0"/>
                    <a:pt x="397" y="1"/>
                    <a:pt x="382" y="3"/>
                  </a:cubicBezTo>
                  <a:cubicBezTo>
                    <a:pt x="1" y="27"/>
                    <a:pt x="1" y="598"/>
                    <a:pt x="382" y="622"/>
                  </a:cubicBezTo>
                  <a:cubicBezTo>
                    <a:pt x="397" y="623"/>
                    <a:pt x="412" y="624"/>
                    <a:pt x="426" y="624"/>
                  </a:cubicBezTo>
                  <a:cubicBezTo>
                    <a:pt x="843" y="624"/>
                    <a:pt x="843" y="0"/>
                    <a:pt x="4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98"/>
            <p:cNvSpPr/>
            <p:nvPr/>
          </p:nvSpPr>
          <p:spPr>
            <a:xfrm>
              <a:off x="3260870" y="4041635"/>
              <a:ext cx="312679" cy="267656"/>
            </a:xfrm>
            <a:custGeom>
              <a:avLst/>
              <a:gdLst/>
              <a:ahLst/>
              <a:cxnLst/>
              <a:rect l="l" t="t" r="r" b="b"/>
              <a:pathLst>
                <a:path w="9598" h="8204" extrusionOk="0">
                  <a:moveTo>
                    <a:pt x="3263" y="1573"/>
                  </a:moveTo>
                  <a:cubicBezTo>
                    <a:pt x="3548" y="1573"/>
                    <a:pt x="3691" y="1930"/>
                    <a:pt x="3501" y="2121"/>
                  </a:cubicBezTo>
                  <a:cubicBezTo>
                    <a:pt x="3433" y="2181"/>
                    <a:pt x="3352" y="2208"/>
                    <a:pt x="3275" y="2208"/>
                  </a:cubicBezTo>
                  <a:cubicBezTo>
                    <a:pt x="3108" y="2208"/>
                    <a:pt x="2953" y="2085"/>
                    <a:pt x="2953" y="1906"/>
                  </a:cubicBezTo>
                  <a:cubicBezTo>
                    <a:pt x="2953" y="1716"/>
                    <a:pt x="3096" y="1573"/>
                    <a:pt x="3263" y="1573"/>
                  </a:cubicBezTo>
                  <a:close/>
                  <a:moveTo>
                    <a:pt x="6430" y="239"/>
                  </a:moveTo>
                  <a:cubicBezTo>
                    <a:pt x="6597" y="239"/>
                    <a:pt x="6763" y="358"/>
                    <a:pt x="6740" y="596"/>
                  </a:cubicBezTo>
                  <a:lnTo>
                    <a:pt x="6740" y="692"/>
                  </a:lnTo>
                  <a:cubicBezTo>
                    <a:pt x="6859" y="716"/>
                    <a:pt x="6954" y="763"/>
                    <a:pt x="7073" y="811"/>
                  </a:cubicBezTo>
                  <a:lnTo>
                    <a:pt x="7121" y="763"/>
                  </a:lnTo>
                  <a:cubicBezTo>
                    <a:pt x="7194" y="690"/>
                    <a:pt x="7274" y="659"/>
                    <a:pt x="7350" y="659"/>
                  </a:cubicBezTo>
                  <a:cubicBezTo>
                    <a:pt x="7594" y="659"/>
                    <a:pt x="7791" y="974"/>
                    <a:pt x="7573" y="1192"/>
                  </a:cubicBezTo>
                  <a:lnTo>
                    <a:pt x="7502" y="1263"/>
                  </a:lnTo>
                  <a:cubicBezTo>
                    <a:pt x="7573" y="1358"/>
                    <a:pt x="7621" y="1478"/>
                    <a:pt x="7645" y="1573"/>
                  </a:cubicBezTo>
                  <a:lnTo>
                    <a:pt x="7740" y="1573"/>
                  </a:lnTo>
                  <a:cubicBezTo>
                    <a:pt x="7754" y="1571"/>
                    <a:pt x="7768" y="1571"/>
                    <a:pt x="7781" y="1571"/>
                  </a:cubicBezTo>
                  <a:cubicBezTo>
                    <a:pt x="8179" y="1571"/>
                    <a:pt x="8179" y="2218"/>
                    <a:pt x="7781" y="2218"/>
                  </a:cubicBezTo>
                  <a:cubicBezTo>
                    <a:pt x="7768" y="2218"/>
                    <a:pt x="7754" y="2217"/>
                    <a:pt x="7740" y="2216"/>
                  </a:cubicBezTo>
                  <a:lnTo>
                    <a:pt x="7645" y="2216"/>
                  </a:lnTo>
                  <a:cubicBezTo>
                    <a:pt x="7621" y="2335"/>
                    <a:pt x="7573" y="2430"/>
                    <a:pt x="7502" y="2525"/>
                  </a:cubicBezTo>
                  <a:lnTo>
                    <a:pt x="7573" y="2597"/>
                  </a:lnTo>
                  <a:cubicBezTo>
                    <a:pt x="7793" y="2835"/>
                    <a:pt x="7590" y="3143"/>
                    <a:pt x="7344" y="3143"/>
                  </a:cubicBezTo>
                  <a:cubicBezTo>
                    <a:pt x="7270" y="3143"/>
                    <a:pt x="7192" y="3115"/>
                    <a:pt x="7121" y="3049"/>
                  </a:cubicBezTo>
                  <a:lnTo>
                    <a:pt x="7073" y="2978"/>
                  </a:lnTo>
                  <a:cubicBezTo>
                    <a:pt x="6954" y="3049"/>
                    <a:pt x="6859" y="3073"/>
                    <a:pt x="6740" y="3121"/>
                  </a:cubicBezTo>
                  <a:lnTo>
                    <a:pt x="6740" y="3216"/>
                  </a:lnTo>
                  <a:cubicBezTo>
                    <a:pt x="6740" y="3383"/>
                    <a:pt x="6597" y="3526"/>
                    <a:pt x="6406" y="3526"/>
                  </a:cubicBezTo>
                  <a:cubicBezTo>
                    <a:pt x="6239" y="3526"/>
                    <a:pt x="6097" y="3383"/>
                    <a:pt x="6097" y="3216"/>
                  </a:cubicBezTo>
                  <a:lnTo>
                    <a:pt x="6097" y="3121"/>
                  </a:lnTo>
                  <a:cubicBezTo>
                    <a:pt x="6001" y="3073"/>
                    <a:pt x="5882" y="3049"/>
                    <a:pt x="5787" y="2978"/>
                  </a:cubicBezTo>
                  <a:lnTo>
                    <a:pt x="5716" y="3049"/>
                  </a:lnTo>
                  <a:cubicBezTo>
                    <a:pt x="5656" y="3109"/>
                    <a:pt x="5579" y="3139"/>
                    <a:pt x="5501" y="3139"/>
                  </a:cubicBezTo>
                  <a:cubicBezTo>
                    <a:pt x="5424" y="3139"/>
                    <a:pt x="5346" y="3109"/>
                    <a:pt x="5287" y="3049"/>
                  </a:cubicBezTo>
                  <a:cubicBezTo>
                    <a:pt x="5144" y="2930"/>
                    <a:pt x="5144" y="2716"/>
                    <a:pt x="5287" y="2597"/>
                  </a:cubicBezTo>
                  <a:lnTo>
                    <a:pt x="5335" y="2525"/>
                  </a:lnTo>
                  <a:cubicBezTo>
                    <a:pt x="5287" y="2430"/>
                    <a:pt x="5239" y="2335"/>
                    <a:pt x="5215" y="2216"/>
                  </a:cubicBezTo>
                  <a:lnTo>
                    <a:pt x="5120" y="2216"/>
                  </a:lnTo>
                  <a:cubicBezTo>
                    <a:pt x="4739" y="2168"/>
                    <a:pt x="4739" y="1620"/>
                    <a:pt x="5120" y="1573"/>
                  </a:cubicBezTo>
                  <a:lnTo>
                    <a:pt x="5215" y="1573"/>
                  </a:lnTo>
                  <a:cubicBezTo>
                    <a:pt x="5239" y="1478"/>
                    <a:pt x="5287" y="1358"/>
                    <a:pt x="5358" y="1263"/>
                  </a:cubicBezTo>
                  <a:lnTo>
                    <a:pt x="5287" y="1192"/>
                  </a:lnTo>
                  <a:cubicBezTo>
                    <a:pt x="5144" y="1073"/>
                    <a:pt x="5144" y="858"/>
                    <a:pt x="5287" y="763"/>
                  </a:cubicBezTo>
                  <a:cubicBezTo>
                    <a:pt x="5346" y="692"/>
                    <a:pt x="5424" y="656"/>
                    <a:pt x="5504" y="656"/>
                  </a:cubicBezTo>
                  <a:cubicBezTo>
                    <a:pt x="5585" y="656"/>
                    <a:pt x="5668" y="692"/>
                    <a:pt x="5739" y="763"/>
                  </a:cubicBezTo>
                  <a:lnTo>
                    <a:pt x="5787" y="811"/>
                  </a:lnTo>
                  <a:cubicBezTo>
                    <a:pt x="5882" y="763"/>
                    <a:pt x="6001" y="716"/>
                    <a:pt x="6120" y="692"/>
                  </a:cubicBezTo>
                  <a:lnTo>
                    <a:pt x="6120" y="596"/>
                  </a:lnTo>
                  <a:cubicBezTo>
                    <a:pt x="6097" y="358"/>
                    <a:pt x="6263" y="239"/>
                    <a:pt x="6430" y="239"/>
                  </a:cubicBezTo>
                  <a:close/>
                  <a:moveTo>
                    <a:pt x="8613" y="3463"/>
                  </a:moveTo>
                  <a:cubicBezTo>
                    <a:pt x="8774" y="3463"/>
                    <a:pt x="8931" y="3591"/>
                    <a:pt x="8931" y="3788"/>
                  </a:cubicBezTo>
                  <a:cubicBezTo>
                    <a:pt x="8954" y="3954"/>
                    <a:pt x="8788" y="4097"/>
                    <a:pt x="8621" y="4097"/>
                  </a:cubicBezTo>
                  <a:cubicBezTo>
                    <a:pt x="8335" y="4097"/>
                    <a:pt x="8192" y="3764"/>
                    <a:pt x="8407" y="3549"/>
                  </a:cubicBezTo>
                  <a:cubicBezTo>
                    <a:pt x="8466" y="3490"/>
                    <a:pt x="8540" y="3463"/>
                    <a:pt x="8613" y="3463"/>
                  </a:cubicBezTo>
                  <a:close/>
                  <a:moveTo>
                    <a:pt x="3024" y="3154"/>
                  </a:moveTo>
                  <a:cubicBezTo>
                    <a:pt x="3163" y="3154"/>
                    <a:pt x="3305" y="3196"/>
                    <a:pt x="3429" y="3287"/>
                  </a:cubicBezTo>
                  <a:cubicBezTo>
                    <a:pt x="3735" y="3450"/>
                    <a:pt x="3570" y="3875"/>
                    <a:pt x="3277" y="3875"/>
                  </a:cubicBezTo>
                  <a:cubicBezTo>
                    <a:pt x="3228" y="3875"/>
                    <a:pt x="3175" y="3863"/>
                    <a:pt x="3120" y="3835"/>
                  </a:cubicBezTo>
                  <a:cubicBezTo>
                    <a:pt x="3065" y="3802"/>
                    <a:pt x="3035" y="3784"/>
                    <a:pt x="3012" y="3784"/>
                  </a:cubicBezTo>
                  <a:cubicBezTo>
                    <a:pt x="2985" y="3784"/>
                    <a:pt x="2968" y="3808"/>
                    <a:pt x="2929" y="3859"/>
                  </a:cubicBezTo>
                  <a:cubicBezTo>
                    <a:pt x="2858" y="4050"/>
                    <a:pt x="2691" y="4169"/>
                    <a:pt x="2501" y="4240"/>
                  </a:cubicBezTo>
                  <a:cubicBezTo>
                    <a:pt x="2450" y="4253"/>
                    <a:pt x="2397" y="4259"/>
                    <a:pt x="2343" y="4259"/>
                  </a:cubicBezTo>
                  <a:cubicBezTo>
                    <a:pt x="2197" y="4259"/>
                    <a:pt x="2045" y="4215"/>
                    <a:pt x="1905" y="4145"/>
                  </a:cubicBezTo>
                  <a:cubicBezTo>
                    <a:pt x="1598" y="3981"/>
                    <a:pt x="1749" y="3535"/>
                    <a:pt x="2040" y="3535"/>
                  </a:cubicBezTo>
                  <a:cubicBezTo>
                    <a:pt x="2087" y="3535"/>
                    <a:pt x="2138" y="3547"/>
                    <a:pt x="2191" y="3573"/>
                  </a:cubicBezTo>
                  <a:cubicBezTo>
                    <a:pt x="2262" y="3609"/>
                    <a:pt x="2298" y="3633"/>
                    <a:pt x="2325" y="3633"/>
                  </a:cubicBezTo>
                  <a:cubicBezTo>
                    <a:pt x="2352" y="3633"/>
                    <a:pt x="2370" y="3609"/>
                    <a:pt x="2405" y="3549"/>
                  </a:cubicBezTo>
                  <a:cubicBezTo>
                    <a:pt x="2514" y="3301"/>
                    <a:pt x="2764" y="3154"/>
                    <a:pt x="3024" y="3154"/>
                  </a:cubicBezTo>
                  <a:close/>
                  <a:moveTo>
                    <a:pt x="5163" y="4087"/>
                  </a:moveTo>
                  <a:cubicBezTo>
                    <a:pt x="5336" y="4087"/>
                    <a:pt x="5501" y="4229"/>
                    <a:pt x="5501" y="4431"/>
                  </a:cubicBezTo>
                  <a:cubicBezTo>
                    <a:pt x="5477" y="4597"/>
                    <a:pt x="5358" y="4716"/>
                    <a:pt x="5192" y="4716"/>
                  </a:cubicBezTo>
                  <a:cubicBezTo>
                    <a:pt x="4906" y="4716"/>
                    <a:pt x="4763" y="4383"/>
                    <a:pt x="4953" y="4169"/>
                  </a:cubicBezTo>
                  <a:cubicBezTo>
                    <a:pt x="5017" y="4112"/>
                    <a:pt x="5091" y="4087"/>
                    <a:pt x="5163" y="4087"/>
                  </a:cubicBezTo>
                  <a:close/>
                  <a:moveTo>
                    <a:pt x="6996" y="4803"/>
                  </a:moveTo>
                  <a:cubicBezTo>
                    <a:pt x="7166" y="4803"/>
                    <a:pt x="7337" y="4925"/>
                    <a:pt x="7311" y="5145"/>
                  </a:cubicBezTo>
                  <a:cubicBezTo>
                    <a:pt x="7287" y="5335"/>
                    <a:pt x="7263" y="5359"/>
                    <a:pt x="7335" y="5455"/>
                  </a:cubicBezTo>
                  <a:cubicBezTo>
                    <a:pt x="7383" y="5550"/>
                    <a:pt x="7406" y="5526"/>
                    <a:pt x="7549" y="5550"/>
                  </a:cubicBezTo>
                  <a:cubicBezTo>
                    <a:pt x="7787" y="5550"/>
                    <a:pt x="8026" y="5669"/>
                    <a:pt x="8168" y="5883"/>
                  </a:cubicBezTo>
                  <a:cubicBezTo>
                    <a:pt x="8335" y="6098"/>
                    <a:pt x="8383" y="6360"/>
                    <a:pt x="8311" y="6621"/>
                  </a:cubicBezTo>
                  <a:cubicBezTo>
                    <a:pt x="8279" y="6794"/>
                    <a:pt x="8149" y="6874"/>
                    <a:pt x="8016" y="6874"/>
                  </a:cubicBezTo>
                  <a:cubicBezTo>
                    <a:pt x="7856" y="6874"/>
                    <a:pt x="7692" y="6758"/>
                    <a:pt x="7692" y="6550"/>
                  </a:cubicBezTo>
                  <a:cubicBezTo>
                    <a:pt x="7716" y="6360"/>
                    <a:pt x="7740" y="6336"/>
                    <a:pt x="7668" y="6240"/>
                  </a:cubicBezTo>
                  <a:cubicBezTo>
                    <a:pt x="7621" y="6169"/>
                    <a:pt x="7597" y="6169"/>
                    <a:pt x="7454" y="6145"/>
                  </a:cubicBezTo>
                  <a:cubicBezTo>
                    <a:pt x="7216" y="6145"/>
                    <a:pt x="6978" y="6026"/>
                    <a:pt x="6835" y="5812"/>
                  </a:cubicBezTo>
                  <a:cubicBezTo>
                    <a:pt x="6668" y="5597"/>
                    <a:pt x="6620" y="5335"/>
                    <a:pt x="6692" y="5074"/>
                  </a:cubicBezTo>
                  <a:cubicBezTo>
                    <a:pt x="6714" y="4889"/>
                    <a:pt x="6854" y="4803"/>
                    <a:pt x="6996" y="4803"/>
                  </a:cubicBezTo>
                  <a:close/>
                  <a:moveTo>
                    <a:pt x="3899" y="5058"/>
                  </a:moveTo>
                  <a:cubicBezTo>
                    <a:pt x="4388" y="5058"/>
                    <a:pt x="4858" y="5437"/>
                    <a:pt x="4858" y="6002"/>
                  </a:cubicBezTo>
                  <a:cubicBezTo>
                    <a:pt x="4858" y="6526"/>
                    <a:pt x="4430" y="6931"/>
                    <a:pt x="3906" y="6955"/>
                  </a:cubicBezTo>
                  <a:cubicBezTo>
                    <a:pt x="3072" y="6931"/>
                    <a:pt x="2643" y="5931"/>
                    <a:pt x="3239" y="5335"/>
                  </a:cubicBezTo>
                  <a:cubicBezTo>
                    <a:pt x="3431" y="5144"/>
                    <a:pt x="3667" y="5058"/>
                    <a:pt x="3899" y="5058"/>
                  </a:cubicBezTo>
                  <a:close/>
                  <a:moveTo>
                    <a:pt x="5780" y="7225"/>
                  </a:moveTo>
                  <a:cubicBezTo>
                    <a:pt x="5940" y="7225"/>
                    <a:pt x="6097" y="7354"/>
                    <a:pt x="6097" y="7550"/>
                  </a:cubicBezTo>
                  <a:cubicBezTo>
                    <a:pt x="6097" y="7717"/>
                    <a:pt x="5954" y="7860"/>
                    <a:pt x="5787" y="7860"/>
                  </a:cubicBezTo>
                  <a:cubicBezTo>
                    <a:pt x="5501" y="7860"/>
                    <a:pt x="5358" y="7526"/>
                    <a:pt x="5573" y="7312"/>
                  </a:cubicBezTo>
                  <a:cubicBezTo>
                    <a:pt x="5632" y="7252"/>
                    <a:pt x="5706" y="7225"/>
                    <a:pt x="5780" y="7225"/>
                  </a:cubicBezTo>
                  <a:close/>
                  <a:moveTo>
                    <a:pt x="5520" y="1"/>
                  </a:moveTo>
                  <a:cubicBezTo>
                    <a:pt x="5506" y="1"/>
                    <a:pt x="5492" y="1"/>
                    <a:pt x="5477" y="1"/>
                  </a:cubicBezTo>
                  <a:cubicBezTo>
                    <a:pt x="1834" y="1"/>
                    <a:pt x="0" y="4407"/>
                    <a:pt x="2596" y="7002"/>
                  </a:cubicBezTo>
                  <a:cubicBezTo>
                    <a:pt x="3425" y="7832"/>
                    <a:pt x="4446" y="8203"/>
                    <a:pt x="5448" y="8203"/>
                  </a:cubicBezTo>
                  <a:cubicBezTo>
                    <a:pt x="7554" y="8203"/>
                    <a:pt x="9581" y="6566"/>
                    <a:pt x="9597" y="4097"/>
                  </a:cubicBezTo>
                  <a:cubicBezTo>
                    <a:pt x="9597" y="1849"/>
                    <a:pt x="7763" y="1"/>
                    <a:pt x="55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98"/>
            <p:cNvSpPr/>
            <p:nvPr/>
          </p:nvSpPr>
          <p:spPr>
            <a:xfrm>
              <a:off x="3205781" y="4000463"/>
              <a:ext cx="408098" cy="349968"/>
            </a:xfrm>
            <a:custGeom>
              <a:avLst/>
              <a:gdLst/>
              <a:ahLst/>
              <a:cxnLst/>
              <a:rect l="l" t="t" r="r" b="b"/>
              <a:pathLst>
                <a:path w="12527" h="10727" extrusionOk="0">
                  <a:moveTo>
                    <a:pt x="7136" y="611"/>
                  </a:moveTo>
                  <a:cubicBezTo>
                    <a:pt x="9570" y="611"/>
                    <a:pt x="11907" y="2504"/>
                    <a:pt x="11907" y="5359"/>
                  </a:cubicBezTo>
                  <a:cubicBezTo>
                    <a:pt x="11884" y="7979"/>
                    <a:pt x="9788" y="10074"/>
                    <a:pt x="7168" y="10074"/>
                  </a:cubicBezTo>
                  <a:cubicBezTo>
                    <a:pt x="2953" y="10074"/>
                    <a:pt x="858" y="4978"/>
                    <a:pt x="3834" y="2001"/>
                  </a:cubicBezTo>
                  <a:cubicBezTo>
                    <a:pt x="4795" y="1041"/>
                    <a:pt x="5976" y="611"/>
                    <a:pt x="7136" y="611"/>
                  </a:cubicBezTo>
                  <a:close/>
                  <a:moveTo>
                    <a:pt x="7168" y="1"/>
                  </a:moveTo>
                  <a:cubicBezTo>
                    <a:pt x="2406" y="1"/>
                    <a:pt x="0" y="5764"/>
                    <a:pt x="3382" y="9146"/>
                  </a:cubicBezTo>
                  <a:cubicBezTo>
                    <a:pt x="4475" y="10238"/>
                    <a:pt x="5816" y="10727"/>
                    <a:pt x="7131" y="10727"/>
                  </a:cubicBezTo>
                  <a:cubicBezTo>
                    <a:pt x="9886" y="10727"/>
                    <a:pt x="12527" y="8583"/>
                    <a:pt x="12527" y="5359"/>
                  </a:cubicBezTo>
                  <a:cubicBezTo>
                    <a:pt x="12527" y="2406"/>
                    <a:pt x="10121" y="1"/>
                    <a:pt x="7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1" name="Google Shape;12461;p98"/>
          <p:cNvGrpSpPr/>
          <p:nvPr/>
        </p:nvGrpSpPr>
        <p:grpSpPr>
          <a:xfrm>
            <a:off x="3961416" y="4000463"/>
            <a:ext cx="408098" cy="349968"/>
            <a:chOff x="3961416" y="4000463"/>
            <a:chExt cx="408098" cy="349968"/>
          </a:xfrm>
        </p:grpSpPr>
        <p:sp>
          <p:nvSpPr>
            <p:cNvPr id="12462" name="Google Shape;12462;p98"/>
            <p:cNvSpPr/>
            <p:nvPr/>
          </p:nvSpPr>
          <p:spPr>
            <a:xfrm>
              <a:off x="4141407" y="4162870"/>
              <a:ext cx="65969" cy="65283"/>
            </a:xfrm>
            <a:custGeom>
              <a:avLst/>
              <a:gdLst/>
              <a:ahLst/>
              <a:cxnLst/>
              <a:rect l="l" t="t" r="r" b="b"/>
              <a:pathLst>
                <a:path w="2025" h="2001" extrusionOk="0">
                  <a:moveTo>
                    <a:pt x="810" y="0"/>
                  </a:moveTo>
                  <a:lnTo>
                    <a:pt x="1" y="2001"/>
                  </a:lnTo>
                  <a:lnTo>
                    <a:pt x="2025" y="1215"/>
                  </a:lnTo>
                  <a:lnTo>
                    <a:pt x="81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98"/>
            <p:cNvSpPr/>
            <p:nvPr/>
          </p:nvSpPr>
          <p:spPr>
            <a:xfrm>
              <a:off x="4182520" y="4121664"/>
              <a:ext cx="65969" cy="66098"/>
            </a:xfrm>
            <a:custGeom>
              <a:avLst/>
              <a:gdLst/>
              <a:ahLst/>
              <a:cxnLst/>
              <a:rect l="l" t="t" r="r" b="b"/>
              <a:pathLst>
                <a:path w="2025" h="2026" extrusionOk="0">
                  <a:moveTo>
                    <a:pt x="2025" y="1"/>
                  </a:moveTo>
                  <a:lnTo>
                    <a:pt x="1" y="811"/>
                  </a:lnTo>
                  <a:lnTo>
                    <a:pt x="1215" y="2025"/>
                  </a:lnTo>
                  <a:lnTo>
                    <a:pt x="202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98"/>
            <p:cNvSpPr/>
            <p:nvPr/>
          </p:nvSpPr>
          <p:spPr>
            <a:xfrm>
              <a:off x="3961416" y="4000463"/>
              <a:ext cx="408098" cy="349968"/>
            </a:xfrm>
            <a:custGeom>
              <a:avLst/>
              <a:gdLst/>
              <a:ahLst/>
              <a:cxnLst/>
              <a:rect l="l" t="t" r="r" b="b"/>
              <a:pathLst>
                <a:path w="12527" h="10727" extrusionOk="0">
                  <a:moveTo>
                    <a:pt x="6859" y="620"/>
                  </a:moveTo>
                  <a:cubicBezTo>
                    <a:pt x="7073" y="620"/>
                    <a:pt x="7264" y="620"/>
                    <a:pt x="7478" y="644"/>
                  </a:cubicBezTo>
                  <a:lnTo>
                    <a:pt x="7478" y="1573"/>
                  </a:lnTo>
                  <a:cubicBezTo>
                    <a:pt x="7478" y="1787"/>
                    <a:pt x="7324" y="1894"/>
                    <a:pt x="7169" y="1894"/>
                  </a:cubicBezTo>
                  <a:cubicBezTo>
                    <a:pt x="7014" y="1894"/>
                    <a:pt x="6859" y="1787"/>
                    <a:pt x="6859" y="1573"/>
                  </a:cubicBezTo>
                  <a:lnTo>
                    <a:pt x="6859" y="620"/>
                  </a:lnTo>
                  <a:close/>
                  <a:moveTo>
                    <a:pt x="4049" y="1787"/>
                  </a:moveTo>
                  <a:lnTo>
                    <a:pt x="4287" y="2025"/>
                  </a:lnTo>
                  <a:cubicBezTo>
                    <a:pt x="4406" y="2144"/>
                    <a:pt x="4406" y="2335"/>
                    <a:pt x="4287" y="2454"/>
                  </a:cubicBezTo>
                  <a:cubicBezTo>
                    <a:pt x="4228" y="2513"/>
                    <a:pt x="4144" y="2543"/>
                    <a:pt x="4061" y="2543"/>
                  </a:cubicBezTo>
                  <a:cubicBezTo>
                    <a:pt x="3978" y="2543"/>
                    <a:pt x="3894" y="2513"/>
                    <a:pt x="3835" y="2454"/>
                  </a:cubicBezTo>
                  <a:lnTo>
                    <a:pt x="3620" y="2239"/>
                  </a:lnTo>
                  <a:cubicBezTo>
                    <a:pt x="3739" y="2073"/>
                    <a:pt x="3906" y="1930"/>
                    <a:pt x="4049" y="1787"/>
                  </a:cubicBezTo>
                  <a:close/>
                  <a:moveTo>
                    <a:pt x="10288" y="1787"/>
                  </a:moveTo>
                  <a:cubicBezTo>
                    <a:pt x="10431" y="1930"/>
                    <a:pt x="10574" y="2073"/>
                    <a:pt x="10717" y="2239"/>
                  </a:cubicBezTo>
                  <a:lnTo>
                    <a:pt x="10503" y="2454"/>
                  </a:lnTo>
                  <a:cubicBezTo>
                    <a:pt x="10429" y="2527"/>
                    <a:pt x="10349" y="2558"/>
                    <a:pt x="10273" y="2558"/>
                  </a:cubicBezTo>
                  <a:cubicBezTo>
                    <a:pt x="10030" y="2558"/>
                    <a:pt x="9832" y="2243"/>
                    <a:pt x="10050" y="2025"/>
                  </a:cubicBezTo>
                  <a:lnTo>
                    <a:pt x="10288" y="1787"/>
                  </a:lnTo>
                  <a:close/>
                  <a:moveTo>
                    <a:pt x="3430" y="5026"/>
                  </a:moveTo>
                  <a:cubicBezTo>
                    <a:pt x="3787" y="5073"/>
                    <a:pt x="3787" y="5621"/>
                    <a:pt x="3430" y="5669"/>
                  </a:cubicBezTo>
                  <a:lnTo>
                    <a:pt x="2477" y="5669"/>
                  </a:lnTo>
                  <a:cubicBezTo>
                    <a:pt x="2453" y="5454"/>
                    <a:pt x="2430" y="5240"/>
                    <a:pt x="2453" y="5050"/>
                  </a:cubicBezTo>
                  <a:lnTo>
                    <a:pt x="2477" y="5026"/>
                  </a:lnTo>
                  <a:close/>
                  <a:moveTo>
                    <a:pt x="10911" y="5023"/>
                  </a:moveTo>
                  <a:cubicBezTo>
                    <a:pt x="10925" y="5023"/>
                    <a:pt x="10940" y="5024"/>
                    <a:pt x="10955" y="5026"/>
                  </a:cubicBezTo>
                  <a:lnTo>
                    <a:pt x="11908" y="5026"/>
                  </a:lnTo>
                  <a:cubicBezTo>
                    <a:pt x="11908" y="5240"/>
                    <a:pt x="11908" y="5454"/>
                    <a:pt x="11908" y="5669"/>
                  </a:cubicBezTo>
                  <a:lnTo>
                    <a:pt x="10955" y="5669"/>
                  </a:lnTo>
                  <a:cubicBezTo>
                    <a:pt x="10947" y="5669"/>
                    <a:pt x="10940" y="5669"/>
                    <a:pt x="10932" y="5669"/>
                  </a:cubicBezTo>
                  <a:cubicBezTo>
                    <a:pt x="10494" y="5669"/>
                    <a:pt x="10487" y="5023"/>
                    <a:pt x="10911" y="5023"/>
                  </a:cubicBezTo>
                  <a:close/>
                  <a:moveTo>
                    <a:pt x="9367" y="2839"/>
                  </a:moveTo>
                  <a:cubicBezTo>
                    <a:pt x="9570" y="2839"/>
                    <a:pt x="9751" y="3063"/>
                    <a:pt x="9669" y="3287"/>
                  </a:cubicBezTo>
                  <a:lnTo>
                    <a:pt x="8407" y="6407"/>
                  </a:lnTo>
                  <a:cubicBezTo>
                    <a:pt x="8383" y="6502"/>
                    <a:pt x="8312" y="6550"/>
                    <a:pt x="8240" y="6597"/>
                  </a:cubicBezTo>
                  <a:lnTo>
                    <a:pt x="5097" y="7836"/>
                  </a:lnTo>
                  <a:cubicBezTo>
                    <a:pt x="5052" y="7856"/>
                    <a:pt x="5007" y="7866"/>
                    <a:pt x="4964" y="7866"/>
                  </a:cubicBezTo>
                  <a:cubicBezTo>
                    <a:pt x="4756" y="7866"/>
                    <a:pt x="4593" y="7652"/>
                    <a:pt x="4692" y="7455"/>
                  </a:cubicBezTo>
                  <a:lnTo>
                    <a:pt x="4692" y="7431"/>
                  </a:lnTo>
                  <a:lnTo>
                    <a:pt x="5954" y="4287"/>
                  </a:lnTo>
                  <a:cubicBezTo>
                    <a:pt x="5978" y="4216"/>
                    <a:pt x="6049" y="4145"/>
                    <a:pt x="6121" y="4121"/>
                  </a:cubicBezTo>
                  <a:lnTo>
                    <a:pt x="9264" y="2859"/>
                  </a:lnTo>
                  <a:cubicBezTo>
                    <a:pt x="9299" y="2845"/>
                    <a:pt x="9333" y="2839"/>
                    <a:pt x="9367" y="2839"/>
                  </a:cubicBezTo>
                  <a:close/>
                  <a:moveTo>
                    <a:pt x="4073" y="8128"/>
                  </a:moveTo>
                  <a:cubicBezTo>
                    <a:pt x="4150" y="8128"/>
                    <a:pt x="4228" y="8157"/>
                    <a:pt x="4287" y="8217"/>
                  </a:cubicBezTo>
                  <a:cubicBezTo>
                    <a:pt x="4430" y="8336"/>
                    <a:pt x="4430" y="8550"/>
                    <a:pt x="4287" y="8669"/>
                  </a:cubicBezTo>
                  <a:lnTo>
                    <a:pt x="4073" y="8907"/>
                  </a:lnTo>
                  <a:cubicBezTo>
                    <a:pt x="3906" y="8765"/>
                    <a:pt x="3763" y="8622"/>
                    <a:pt x="3620" y="8479"/>
                  </a:cubicBezTo>
                  <a:lnTo>
                    <a:pt x="3620" y="8455"/>
                  </a:lnTo>
                  <a:lnTo>
                    <a:pt x="3859" y="8217"/>
                  </a:lnTo>
                  <a:cubicBezTo>
                    <a:pt x="3918" y="8157"/>
                    <a:pt x="3995" y="8128"/>
                    <a:pt x="4073" y="8128"/>
                  </a:cubicBezTo>
                  <a:close/>
                  <a:moveTo>
                    <a:pt x="10296" y="8126"/>
                  </a:moveTo>
                  <a:cubicBezTo>
                    <a:pt x="10366" y="8126"/>
                    <a:pt x="10439" y="8153"/>
                    <a:pt x="10503" y="8217"/>
                  </a:cubicBezTo>
                  <a:lnTo>
                    <a:pt x="10741" y="8455"/>
                  </a:lnTo>
                  <a:cubicBezTo>
                    <a:pt x="10598" y="8622"/>
                    <a:pt x="10431" y="8765"/>
                    <a:pt x="10288" y="8907"/>
                  </a:cubicBezTo>
                  <a:lnTo>
                    <a:pt x="10074" y="8669"/>
                  </a:lnTo>
                  <a:cubicBezTo>
                    <a:pt x="9834" y="8448"/>
                    <a:pt x="10052" y="8126"/>
                    <a:pt x="10296" y="8126"/>
                  </a:cubicBezTo>
                  <a:close/>
                  <a:moveTo>
                    <a:pt x="7169" y="8794"/>
                  </a:moveTo>
                  <a:cubicBezTo>
                    <a:pt x="7324" y="8794"/>
                    <a:pt x="7478" y="8896"/>
                    <a:pt x="7478" y="9098"/>
                  </a:cubicBezTo>
                  <a:lnTo>
                    <a:pt x="7478" y="10051"/>
                  </a:lnTo>
                  <a:cubicBezTo>
                    <a:pt x="7264" y="10074"/>
                    <a:pt x="7073" y="10074"/>
                    <a:pt x="6859" y="10074"/>
                  </a:cubicBezTo>
                  <a:lnTo>
                    <a:pt x="6859" y="10051"/>
                  </a:lnTo>
                  <a:lnTo>
                    <a:pt x="6859" y="9098"/>
                  </a:lnTo>
                  <a:cubicBezTo>
                    <a:pt x="6859" y="8896"/>
                    <a:pt x="7014" y="8794"/>
                    <a:pt x="7169" y="8794"/>
                  </a:cubicBezTo>
                  <a:close/>
                  <a:moveTo>
                    <a:pt x="7169" y="1"/>
                  </a:moveTo>
                  <a:cubicBezTo>
                    <a:pt x="2382" y="1"/>
                    <a:pt x="1" y="5764"/>
                    <a:pt x="3382" y="9146"/>
                  </a:cubicBezTo>
                  <a:cubicBezTo>
                    <a:pt x="4475" y="10238"/>
                    <a:pt x="5816" y="10727"/>
                    <a:pt x="7131" y="10727"/>
                  </a:cubicBezTo>
                  <a:cubicBezTo>
                    <a:pt x="9886" y="10727"/>
                    <a:pt x="12527" y="8583"/>
                    <a:pt x="12527" y="5359"/>
                  </a:cubicBezTo>
                  <a:cubicBezTo>
                    <a:pt x="12527" y="2406"/>
                    <a:pt x="10122" y="1"/>
                    <a:pt x="7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5" name="Google Shape;12465;p98"/>
          <p:cNvGrpSpPr/>
          <p:nvPr/>
        </p:nvGrpSpPr>
        <p:grpSpPr>
          <a:xfrm>
            <a:off x="4751974" y="4000463"/>
            <a:ext cx="395686" cy="349675"/>
            <a:chOff x="4751974" y="4000463"/>
            <a:chExt cx="395686" cy="349675"/>
          </a:xfrm>
        </p:grpSpPr>
        <p:sp>
          <p:nvSpPr>
            <p:cNvPr id="12466" name="Google Shape;12466;p98"/>
            <p:cNvSpPr/>
            <p:nvPr/>
          </p:nvSpPr>
          <p:spPr>
            <a:xfrm>
              <a:off x="4929652" y="4286388"/>
              <a:ext cx="38800" cy="32658"/>
            </a:xfrm>
            <a:custGeom>
              <a:avLst/>
              <a:gdLst/>
              <a:ahLst/>
              <a:cxnLst/>
              <a:rect l="l" t="t" r="r" b="b"/>
              <a:pathLst>
                <a:path w="1191" h="1001" extrusionOk="0">
                  <a:moveTo>
                    <a:pt x="1191" y="1"/>
                  </a:moveTo>
                  <a:lnTo>
                    <a:pt x="1191" y="1"/>
                  </a:lnTo>
                  <a:cubicBezTo>
                    <a:pt x="988" y="24"/>
                    <a:pt x="786" y="36"/>
                    <a:pt x="586" y="36"/>
                  </a:cubicBezTo>
                  <a:cubicBezTo>
                    <a:pt x="387" y="36"/>
                    <a:pt x="191" y="24"/>
                    <a:pt x="0" y="1"/>
                  </a:cubicBezTo>
                  <a:lnTo>
                    <a:pt x="0" y="1"/>
                  </a:lnTo>
                  <a:lnTo>
                    <a:pt x="595" y="1001"/>
                  </a:lnTo>
                  <a:lnTo>
                    <a:pt x="1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98"/>
            <p:cNvSpPr/>
            <p:nvPr/>
          </p:nvSpPr>
          <p:spPr>
            <a:xfrm>
              <a:off x="4774485" y="4230436"/>
              <a:ext cx="349133" cy="119701"/>
            </a:xfrm>
            <a:custGeom>
              <a:avLst/>
              <a:gdLst/>
              <a:ahLst/>
              <a:cxnLst/>
              <a:rect l="l" t="t" r="r" b="b"/>
              <a:pathLst>
                <a:path w="10717" h="3669" extrusionOk="0">
                  <a:moveTo>
                    <a:pt x="2001" y="1"/>
                  </a:moveTo>
                  <a:cubicBezTo>
                    <a:pt x="810" y="358"/>
                    <a:pt x="0" y="1454"/>
                    <a:pt x="0" y="2692"/>
                  </a:cubicBezTo>
                  <a:lnTo>
                    <a:pt x="0" y="3335"/>
                  </a:lnTo>
                  <a:cubicBezTo>
                    <a:pt x="0" y="3525"/>
                    <a:pt x="143" y="3668"/>
                    <a:pt x="310" y="3668"/>
                  </a:cubicBezTo>
                  <a:lnTo>
                    <a:pt x="10383" y="3668"/>
                  </a:lnTo>
                  <a:cubicBezTo>
                    <a:pt x="10574" y="3668"/>
                    <a:pt x="10717" y="3525"/>
                    <a:pt x="10717" y="3335"/>
                  </a:cubicBezTo>
                  <a:lnTo>
                    <a:pt x="10717" y="2692"/>
                  </a:lnTo>
                  <a:cubicBezTo>
                    <a:pt x="10717" y="1454"/>
                    <a:pt x="9907" y="358"/>
                    <a:pt x="8716" y="1"/>
                  </a:cubicBezTo>
                  <a:cubicBezTo>
                    <a:pt x="8240" y="668"/>
                    <a:pt x="7597" y="1192"/>
                    <a:pt x="6835" y="1477"/>
                  </a:cubicBezTo>
                  <a:cubicBezTo>
                    <a:pt x="5549" y="3645"/>
                    <a:pt x="5644" y="3502"/>
                    <a:pt x="5620" y="3525"/>
                  </a:cubicBezTo>
                  <a:cubicBezTo>
                    <a:pt x="5551" y="3606"/>
                    <a:pt x="5454" y="3648"/>
                    <a:pt x="5359" y="3648"/>
                  </a:cubicBezTo>
                  <a:cubicBezTo>
                    <a:pt x="5258" y="3648"/>
                    <a:pt x="5158" y="3600"/>
                    <a:pt x="5096" y="3502"/>
                  </a:cubicBezTo>
                  <a:lnTo>
                    <a:pt x="3882" y="1477"/>
                  </a:lnTo>
                  <a:cubicBezTo>
                    <a:pt x="3120" y="1192"/>
                    <a:pt x="2453" y="668"/>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98"/>
            <p:cNvSpPr/>
            <p:nvPr/>
          </p:nvSpPr>
          <p:spPr>
            <a:xfrm>
              <a:off x="4751974" y="4042418"/>
              <a:ext cx="83822" cy="132914"/>
            </a:xfrm>
            <a:custGeom>
              <a:avLst/>
              <a:gdLst/>
              <a:ahLst/>
              <a:cxnLst/>
              <a:rect l="l" t="t" r="r" b="b"/>
              <a:pathLst>
                <a:path w="2573" h="4074" extrusionOk="0">
                  <a:moveTo>
                    <a:pt x="2572" y="1"/>
                  </a:moveTo>
                  <a:cubicBezTo>
                    <a:pt x="429" y="263"/>
                    <a:pt x="1" y="3216"/>
                    <a:pt x="2001" y="4073"/>
                  </a:cubicBezTo>
                  <a:cubicBezTo>
                    <a:pt x="1953" y="3668"/>
                    <a:pt x="1953" y="3478"/>
                    <a:pt x="1953" y="2168"/>
                  </a:cubicBezTo>
                  <a:cubicBezTo>
                    <a:pt x="1953" y="1406"/>
                    <a:pt x="2168" y="644"/>
                    <a:pt x="2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98"/>
            <p:cNvSpPr/>
            <p:nvPr/>
          </p:nvSpPr>
          <p:spPr>
            <a:xfrm>
              <a:off x="5057649" y="4036220"/>
              <a:ext cx="90012" cy="132882"/>
            </a:xfrm>
            <a:custGeom>
              <a:avLst/>
              <a:gdLst/>
              <a:ahLst/>
              <a:cxnLst/>
              <a:rect l="l" t="t" r="r" b="b"/>
              <a:pathLst>
                <a:path w="2763" h="4073" extrusionOk="0">
                  <a:moveTo>
                    <a:pt x="0" y="0"/>
                  </a:moveTo>
                  <a:lnTo>
                    <a:pt x="0" y="0"/>
                  </a:lnTo>
                  <a:cubicBezTo>
                    <a:pt x="501" y="691"/>
                    <a:pt x="762" y="1524"/>
                    <a:pt x="762" y="2358"/>
                  </a:cubicBezTo>
                  <a:cubicBezTo>
                    <a:pt x="786" y="2930"/>
                    <a:pt x="762" y="3501"/>
                    <a:pt x="739" y="4073"/>
                  </a:cubicBezTo>
                  <a:cubicBezTo>
                    <a:pt x="2763" y="3191"/>
                    <a:pt x="2239" y="143"/>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98"/>
            <p:cNvSpPr/>
            <p:nvPr/>
          </p:nvSpPr>
          <p:spPr>
            <a:xfrm>
              <a:off x="4897042" y="4124992"/>
              <a:ext cx="23325" cy="21565"/>
            </a:xfrm>
            <a:custGeom>
              <a:avLst/>
              <a:gdLst/>
              <a:ahLst/>
              <a:cxnLst/>
              <a:rect l="l" t="t" r="r" b="b"/>
              <a:pathLst>
                <a:path w="716" h="661" extrusionOk="0">
                  <a:moveTo>
                    <a:pt x="367" y="0"/>
                  </a:moveTo>
                  <a:cubicBezTo>
                    <a:pt x="209" y="0"/>
                    <a:pt x="48" y="101"/>
                    <a:pt x="25" y="304"/>
                  </a:cubicBezTo>
                  <a:cubicBezTo>
                    <a:pt x="1" y="542"/>
                    <a:pt x="179" y="661"/>
                    <a:pt x="358" y="661"/>
                  </a:cubicBezTo>
                  <a:cubicBezTo>
                    <a:pt x="537" y="661"/>
                    <a:pt x="715" y="542"/>
                    <a:pt x="691" y="304"/>
                  </a:cubicBezTo>
                  <a:cubicBezTo>
                    <a:pt x="680" y="101"/>
                    <a:pt x="525" y="0"/>
                    <a:pt x="3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98"/>
            <p:cNvSpPr/>
            <p:nvPr/>
          </p:nvSpPr>
          <p:spPr>
            <a:xfrm>
              <a:off x="4978518" y="4124992"/>
              <a:ext cx="23293" cy="21565"/>
            </a:xfrm>
            <a:custGeom>
              <a:avLst/>
              <a:gdLst/>
              <a:ahLst/>
              <a:cxnLst/>
              <a:rect l="l" t="t" r="r" b="b"/>
              <a:pathLst>
                <a:path w="715" h="661" extrusionOk="0">
                  <a:moveTo>
                    <a:pt x="366" y="0"/>
                  </a:moveTo>
                  <a:cubicBezTo>
                    <a:pt x="209" y="0"/>
                    <a:pt x="48" y="101"/>
                    <a:pt x="24" y="304"/>
                  </a:cubicBezTo>
                  <a:cubicBezTo>
                    <a:pt x="0" y="542"/>
                    <a:pt x="179" y="661"/>
                    <a:pt x="358" y="661"/>
                  </a:cubicBezTo>
                  <a:cubicBezTo>
                    <a:pt x="536" y="661"/>
                    <a:pt x="715" y="542"/>
                    <a:pt x="691" y="304"/>
                  </a:cubicBezTo>
                  <a:cubicBezTo>
                    <a:pt x="679" y="101"/>
                    <a:pt x="524" y="0"/>
                    <a:pt x="3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98"/>
            <p:cNvSpPr/>
            <p:nvPr/>
          </p:nvSpPr>
          <p:spPr>
            <a:xfrm>
              <a:off x="4835764" y="4000463"/>
              <a:ext cx="225795" cy="124367"/>
            </a:xfrm>
            <a:custGeom>
              <a:avLst/>
              <a:gdLst/>
              <a:ahLst/>
              <a:cxnLst/>
              <a:rect l="l" t="t" r="r" b="b"/>
              <a:pathLst>
                <a:path w="6931" h="3812" extrusionOk="0">
                  <a:moveTo>
                    <a:pt x="3477" y="1"/>
                  </a:moveTo>
                  <a:cubicBezTo>
                    <a:pt x="1548" y="1"/>
                    <a:pt x="0" y="1549"/>
                    <a:pt x="0" y="3454"/>
                  </a:cubicBezTo>
                  <a:lnTo>
                    <a:pt x="0" y="3811"/>
                  </a:lnTo>
                  <a:lnTo>
                    <a:pt x="1334" y="3811"/>
                  </a:lnTo>
                  <a:cubicBezTo>
                    <a:pt x="1477" y="3371"/>
                    <a:pt x="1852" y="3150"/>
                    <a:pt x="2230" y="3150"/>
                  </a:cubicBezTo>
                  <a:cubicBezTo>
                    <a:pt x="2608" y="3150"/>
                    <a:pt x="2989" y="3371"/>
                    <a:pt x="3144" y="3811"/>
                  </a:cubicBezTo>
                  <a:lnTo>
                    <a:pt x="3811" y="3811"/>
                  </a:lnTo>
                  <a:cubicBezTo>
                    <a:pt x="3966" y="3383"/>
                    <a:pt x="4347" y="3168"/>
                    <a:pt x="4725" y="3168"/>
                  </a:cubicBezTo>
                  <a:cubicBezTo>
                    <a:pt x="5103" y="3168"/>
                    <a:pt x="5478" y="3383"/>
                    <a:pt x="5621" y="3811"/>
                  </a:cubicBezTo>
                  <a:lnTo>
                    <a:pt x="6930" y="3811"/>
                  </a:lnTo>
                  <a:lnTo>
                    <a:pt x="6930" y="3454"/>
                  </a:lnTo>
                  <a:cubicBezTo>
                    <a:pt x="6930" y="1549"/>
                    <a:pt x="5383" y="1"/>
                    <a:pt x="3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98"/>
            <p:cNvSpPr/>
            <p:nvPr/>
          </p:nvSpPr>
          <p:spPr>
            <a:xfrm>
              <a:off x="4835764" y="4144991"/>
              <a:ext cx="225795" cy="122018"/>
            </a:xfrm>
            <a:custGeom>
              <a:avLst/>
              <a:gdLst/>
              <a:ahLst/>
              <a:cxnLst/>
              <a:rect l="l" t="t" r="r" b="b"/>
              <a:pathLst>
                <a:path w="6931" h="3740" extrusionOk="0">
                  <a:moveTo>
                    <a:pt x="2822" y="1237"/>
                  </a:moveTo>
                  <a:cubicBezTo>
                    <a:pt x="2834" y="1237"/>
                    <a:pt x="2846" y="1237"/>
                    <a:pt x="2858" y="1239"/>
                  </a:cubicBezTo>
                  <a:lnTo>
                    <a:pt x="4120" y="1239"/>
                  </a:lnTo>
                  <a:cubicBezTo>
                    <a:pt x="4263" y="1239"/>
                    <a:pt x="4406" y="1358"/>
                    <a:pt x="4406" y="1524"/>
                  </a:cubicBezTo>
                  <a:cubicBezTo>
                    <a:pt x="4430" y="1715"/>
                    <a:pt x="4287" y="1858"/>
                    <a:pt x="4120" y="1882"/>
                  </a:cubicBezTo>
                  <a:lnTo>
                    <a:pt x="2858" y="1882"/>
                  </a:lnTo>
                  <a:cubicBezTo>
                    <a:pt x="2692" y="1882"/>
                    <a:pt x="2572" y="1763"/>
                    <a:pt x="2549" y="1596"/>
                  </a:cubicBezTo>
                  <a:cubicBezTo>
                    <a:pt x="2504" y="1416"/>
                    <a:pt x="2628" y="1237"/>
                    <a:pt x="2822" y="1237"/>
                  </a:cubicBezTo>
                  <a:close/>
                  <a:moveTo>
                    <a:pt x="0" y="0"/>
                  </a:moveTo>
                  <a:lnTo>
                    <a:pt x="0" y="286"/>
                  </a:lnTo>
                  <a:cubicBezTo>
                    <a:pt x="0" y="2191"/>
                    <a:pt x="1548" y="3739"/>
                    <a:pt x="3477" y="3739"/>
                  </a:cubicBezTo>
                  <a:cubicBezTo>
                    <a:pt x="5383" y="3739"/>
                    <a:pt x="6907" y="2191"/>
                    <a:pt x="6930" y="286"/>
                  </a:cubicBezTo>
                  <a:lnTo>
                    <a:pt x="6930" y="0"/>
                  </a:lnTo>
                  <a:lnTo>
                    <a:pt x="5621" y="0"/>
                  </a:lnTo>
                  <a:cubicBezTo>
                    <a:pt x="5478" y="429"/>
                    <a:pt x="5103" y="643"/>
                    <a:pt x="4725" y="643"/>
                  </a:cubicBezTo>
                  <a:cubicBezTo>
                    <a:pt x="4347" y="643"/>
                    <a:pt x="3966" y="429"/>
                    <a:pt x="3811" y="0"/>
                  </a:cubicBezTo>
                  <a:lnTo>
                    <a:pt x="3144" y="0"/>
                  </a:lnTo>
                  <a:cubicBezTo>
                    <a:pt x="2989" y="429"/>
                    <a:pt x="2608" y="643"/>
                    <a:pt x="2230" y="643"/>
                  </a:cubicBezTo>
                  <a:cubicBezTo>
                    <a:pt x="1852" y="643"/>
                    <a:pt x="1477" y="429"/>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74" name="Google Shape;12474;p98"/>
          <p:cNvSpPr/>
          <p:nvPr/>
        </p:nvSpPr>
        <p:spPr>
          <a:xfrm>
            <a:off x="5559440" y="4043299"/>
            <a:ext cx="86298" cy="74515"/>
          </a:xfrm>
          <a:custGeom>
            <a:avLst/>
            <a:gdLst/>
            <a:ahLst/>
            <a:cxnLst/>
            <a:rect l="l" t="t" r="r" b="b"/>
            <a:pathLst>
              <a:path w="2649" h="2284" extrusionOk="0">
                <a:moveTo>
                  <a:pt x="1303" y="1"/>
                </a:moveTo>
                <a:cubicBezTo>
                  <a:pt x="1078" y="1"/>
                  <a:pt x="846" y="86"/>
                  <a:pt x="648" y="283"/>
                </a:cubicBezTo>
                <a:cubicBezTo>
                  <a:pt x="1" y="911"/>
                  <a:pt x="540" y="1882"/>
                  <a:pt x="1286" y="1882"/>
                </a:cubicBezTo>
                <a:cubicBezTo>
                  <a:pt x="1418" y="1882"/>
                  <a:pt x="1557" y="1852"/>
                  <a:pt x="1696" y="1784"/>
                </a:cubicBezTo>
                <a:lnTo>
                  <a:pt x="2196" y="2284"/>
                </a:lnTo>
                <a:cubicBezTo>
                  <a:pt x="2339" y="2117"/>
                  <a:pt x="2482" y="1974"/>
                  <a:pt x="2649" y="1831"/>
                </a:cubicBezTo>
                <a:lnTo>
                  <a:pt x="2149" y="1331"/>
                </a:lnTo>
                <a:cubicBezTo>
                  <a:pt x="2480" y="634"/>
                  <a:pt x="1918" y="1"/>
                  <a:pt x="1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98"/>
          <p:cNvSpPr/>
          <p:nvPr/>
        </p:nvSpPr>
        <p:spPr>
          <a:xfrm>
            <a:off x="5559538" y="4232785"/>
            <a:ext cx="86200" cy="74385"/>
          </a:xfrm>
          <a:custGeom>
            <a:avLst/>
            <a:gdLst/>
            <a:ahLst/>
            <a:cxnLst/>
            <a:rect l="l" t="t" r="r" b="b"/>
            <a:pathLst>
              <a:path w="2646" h="2280" extrusionOk="0">
                <a:moveTo>
                  <a:pt x="2193" y="0"/>
                </a:moveTo>
                <a:lnTo>
                  <a:pt x="1717" y="501"/>
                </a:lnTo>
                <a:cubicBezTo>
                  <a:pt x="1566" y="427"/>
                  <a:pt x="1419" y="394"/>
                  <a:pt x="1279" y="394"/>
                </a:cubicBezTo>
                <a:cubicBezTo>
                  <a:pt x="515" y="394"/>
                  <a:pt x="1" y="1376"/>
                  <a:pt x="645" y="2001"/>
                </a:cubicBezTo>
                <a:cubicBezTo>
                  <a:pt x="840" y="2196"/>
                  <a:pt x="1069" y="2279"/>
                  <a:pt x="1291" y="2279"/>
                </a:cubicBezTo>
                <a:cubicBezTo>
                  <a:pt x="1909" y="2279"/>
                  <a:pt x="2479" y="1630"/>
                  <a:pt x="2146" y="929"/>
                </a:cubicBezTo>
                <a:lnTo>
                  <a:pt x="2646" y="429"/>
                </a:lnTo>
                <a:cubicBezTo>
                  <a:pt x="2479" y="310"/>
                  <a:pt x="2336" y="167"/>
                  <a:pt x="2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98"/>
          <p:cNvSpPr/>
          <p:nvPr/>
        </p:nvSpPr>
        <p:spPr>
          <a:xfrm>
            <a:off x="5759759" y="4042973"/>
            <a:ext cx="86428" cy="74842"/>
          </a:xfrm>
          <a:custGeom>
            <a:avLst/>
            <a:gdLst/>
            <a:ahLst/>
            <a:cxnLst/>
            <a:rect l="l" t="t" r="r" b="b"/>
            <a:pathLst>
              <a:path w="2653" h="2294" extrusionOk="0">
                <a:moveTo>
                  <a:pt x="1362" y="0"/>
                </a:moveTo>
                <a:cubicBezTo>
                  <a:pt x="742" y="0"/>
                  <a:pt x="170" y="645"/>
                  <a:pt x="501" y="1341"/>
                </a:cubicBezTo>
                <a:lnTo>
                  <a:pt x="1" y="1841"/>
                </a:lnTo>
                <a:cubicBezTo>
                  <a:pt x="167" y="1984"/>
                  <a:pt x="310" y="2127"/>
                  <a:pt x="453" y="2294"/>
                </a:cubicBezTo>
                <a:lnTo>
                  <a:pt x="953" y="1794"/>
                </a:lnTo>
                <a:cubicBezTo>
                  <a:pt x="1096" y="1862"/>
                  <a:pt x="1237" y="1892"/>
                  <a:pt x="1371" y="1892"/>
                </a:cubicBezTo>
                <a:cubicBezTo>
                  <a:pt x="2127" y="1892"/>
                  <a:pt x="2652" y="921"/>
                  <a:pt x="2025" y="293"/>
                </a:cubicBezTo>
                <a:cubicBezTo>
                  <a:pt x="1826" y="88"/>
                  <a:pt x="1591" y="0"/>
                  <a:pt x="1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98"/>
          <p:cNvSpPr/>
          <p:nvPr/>
        </p:nvSpPr>
        <p:spPr>
          <a:xfrm>
            <a:off x="5660463" y="4000463"/>
            <a:ext cx="85353" cy="83194"/>
          </a:xfrm>
          <a:custGeom>
            <a:avLst/>
            <a:gdLst/>
            <a:ahLst/>
            <a:cxnLst/>
            <a:rect l="l" t="t" r="r" b="b"/>
            <a:pathLst>
              <a:path w="2620" h="2550" extrusionOk="0">
                <a:moveTo>
                  <a:pt x="1310" y="1"/>
                </a:moveTo>
                <a:cubicBezTo>
                  <a:pt x="238" y="1"/>
                  <a:pt x="0" y="1477"/>
                  <a:pt x="1000" y="1835"/>
                </a:cubicBezTo>
                <a:lnTo>
                  <a:pt x="1000" y="2549"/>
                </a:lnTo>
                <a:cubicBezTo>
                  <a:pt x="1096" y="2537"/>
                  <a:pt x="1197" y="2531"/>
                  <a:pt x="1301" y="2531"/>
                </a:cubicBezTo>
                <a:cubicBezTo>
                  <a:pt x="1405" y="2531"/>
                  <a:pt x="1512" y="2537"/>
                  <a:pt x="1620" y="2549"/>
                </a:cubicBezTo>
                <a:lnTo>
                  <a:pt x="1620" y="1835"/>
                </a:lnTo>
                <a:cubicBezTo>
                  <a:pt x="2620" y="1477"/>
                  <a:pt x="2358"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98"/>
          <p:cNvSpPr/>
          <p:nvPr/>
        </p:nvSpPr>
        <p:spPr>
          <a:xfrm>
            <a:off x="5528557" y="4143915"/>
            <a:ext cx="83040" cy="61922"/>
          </a:xfrm>
          <a:custGeom>
            <a:avLst/>
            <a:gdLst/>
            <a:ahLst/>
            <a:cxnLst/>
            <a:rect l="l" t="t" r="r" b="b"/>
            <a:pathLst>
              <a:path w="2549" h="1898" extrusionOk="0">
                <a:moveTo>
                  <a:pt x="956" y="1"/>
                </a:moveTo>
                <a:cubicBezTo>
                  <a:pt x="478" y="1"/>
                  <a:pt x="1" y="342"/>
                  <a:pt x="1" y="938"/>
                </a:cubicBezTo>
                <a:cubicBezTo>
                  <a:pt x="1" y="1550"/>
                  <a:pt x="482" y="1898"/>
                  <a:pt x="961" y="1898"/>
                </a:cubicBezTo>
                <a:cubicBezTo>
                  <a:pt x="1322" y="1898"/>
                  <a:pt x="1681" y="1701"/>
                  <a:pt x="1835" y="1272"/>
                </a:cubicBezTo>
                <a:lnTo>
                  <a:pt x="2549" y="1272"/>
                </a:lnTo>
                <a:cubicBezTo>
                  <a:pt x="2525" y="1057"/>
                  <a:pt x="2525" y="843"/>
                  <a:pt x="2549" y="629"/>
                </a:cubicBezTo>
                <a:lnTo>
                  <a:pt x="1835" y="629"/>
                </a:lnTo>
                <a:cubicBezTo>
                  <a:pt x="1680" y="197"/>
                  <a:pt x="1318" y="1"/>
                  <a:pt x="9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98"/>
          <p:cNvSpPr/>
          <p:nvPr/>
        </p:nvSpPr>
        <p:spPr>
          <a:xfrm>
            <a:off x="5660463" y="4266976"/>
            <a:ext cx="85353" cy="83161"/>
          </a:xfrm>
          <a:custGeom>
            <a:avLst/>
            <a:gdLst/>
            <a:ahLst/>
            <a:cxnLst/>
            <a:rect l="l" t="t" r="r" b="b"/>
            <a:pathLst>
              <a:path w="2620" h="2549" extrusionOk="0">
                <a:moveTo>
                  <a:pt x="1000" y="0"/>
                </a:moveTo>
                <a:lnTo>
                  <a:pt x="1000" y="715"/>
                </a:lnTo>
                <a:cubicBezTo>
                  <a:pt x="0" y="1072"/>
                  <a:pt x="238" y="2548"/>
                  <a:pt x="1310" y="2548"/>
                </a:cubicBezTo>
                <a:cubicBezTo>
                  <a:pt x="2358" y="2548"/>
                  <a:pt x="2620" y="1072"/>
                  <a:pt x="1620" y="715"/>
                </a:cubicBezTo>
                <a:lnTo>
                  <a:pt x="1620" y="0"/>
                </a:lnTo>
                <a:cubicBezTo>
                  <a:pt x="1512" y="12"/>
                  <a:pt x="1405" y="18"/>
                  <a:pt x="1301" y="18"/>
                </a:cubicBezTo>
                <a:cubicBezTo>
                  <a:pt x="1197" y="18"/>
                  <a:pt x="1096" y="12"/>
                  <a:pt x="1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98"/>
          <p:cNvSpPr/>
          <p:nvPr/>
        </p:nvSpPr>
        <p:spPr>
          <a:xfrm>
            <a:off x="5759759" y="4232785"/>
            <a:ext cx="86330" cy="74385"/>
          </a:xfrm>
          <a:custGeom>
            <a:avLst/>
            <a:gdLst/>
            <a:ahLst/>
            <a:cxnLst/>
            <a:rect l="l" t="t" r="r" b="b"/>
            <a:pathLst>
              <a:path w="2650" h="2280" extrusionOk="0">
                <a:moveTo>
                  <a:pt x="453" y="0"/>
                </a:moveTo>
                <a:cubicBezTo>
                  <a:pt x="310" y="167"/>
                  <a:pt x="167" y="310"/>
                  <a:pt x="1" y="429"/>
                </a:cubicBezTo>
                <a:lnTo>
                  <a:pt x="501" y="929"/>
                </a:lnTo>
                <a:cubicBezTo>
                  <a:pt x="168" y="1630"/>
                  <a:pt x="737" y="2279"/>
                  <a:pt x="1365" y="2279"/>
                </a:cubicBezTo>
                <a:cubicBezTo>
                  <a:pt x="1591" y="2279"/>
                  <a:pt x="1823" y="2196"/>
                  <a:pt x="2025" y="2001"/>
                </a:cubicBezTo>
                <a:cubicBezTo>
                  <a:pt x="2649" y="1376"/>
                  <a:pt x="2132" y="394"/>
                  <a:pt x="1382" y="394"/>
                </a:cubicBezTo>
                <a:cubicBezTo>
                  <a:pt x="1245" y="394"/>
                  <a:pt x="1100" y="427"/>
                  <a:pt x="953" y="501"/>
                </a:cubicBezTo>
                <a:lnTo>
                  <a:pt x="45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98"/>
          <p:cNvSpPr/>
          <p:nvPr/>
        </p:nvSpPr>
        <p:spPr>
          <a:xfrm>
            <a:off x="5793901" y="4144208"/>
            <a:ext cx="92357" cy="61759"/>
          </a:xfrm>
          <a:custGeom>
            <a:avLst/>
            <a:gdLst/>
            <a:ahLst/>
            <a:cxnLst/>
            <a:rect l="l" t="t" r="r" b="b"/>
            <a:pathLst>
              <a:path w="2835" h="1893" extrusionOk="0">
                <a:moveTo>
                  <a:pt x="1620" y="1"/>
                </a:moveTo>
                <a:cubicBezTo>
                  <a:pt x="1215" y="1"/>
                  <a:pt x="858" y="263"/>
                  <a:pt x="739" y="644"/>
                </a:cubicBezTo>
                <a:lnTo>
                  <a:pt x="0" y="644"/>
                </a:lnTo>
                <a:cubicBezTo>
                  <a:pt x="24" y="834"/>
                  <a:pt x="24" y="1048"/>
                  <a:pt x="0" y="1263"/>
                </a:cubicBezTo>
                <a:lnTo>
                  <a:pt x="739" y="1263"/>
                </a:lnTo>
                <a:cubicBezTo>
                  <a:pt x="875" y="1670"/>
                  <a:pt x="1251" y="1892"/>
                  <a:pt x="1629" y="1892"/>
                </a:cubicBezTo>
                <a:cubicBezTo>
                  <a:pt x="1913" y="1892"/>
                  <a:pt x="2198" y="1767"/>
                  <a:pt x="2382" y="1501"/>
                </a:cubicBezTo>
                <a:cubicBezTo>
                  <a:pt x="2834" y="882"/>
                  <a:pt x="2382"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98"/>
          <p:cNvSpPr/>
          <p:nvPr/>
        </p:nvSpPr>
        <p:spPr>
          <a:xfrm>
            <a:off x="5606938" y="4103819"/>
            <a:ext cx="167579" cy="143126"/>
          </a:xfrm>
          <a:custGeom>
            <a:avLst/>
            <a:gdLst/>
            <a:ahLst/>
            <a:cxnLst/>
            <a:rect l="l" t="t" r="r" b="b"/>
            <a:pathLst>
              <a:path w="5144" h="4387" extrusionOk="0">
                <a:moveTo>
                  <a:pt x="3161" y="624"/>
                </a:moveTo>
                <a:cubicBezTo>
                  <a:pt x="3389" y="624"/>
                  <a:pt x="3599" y="897"/>
                  <a:pt x="3406" y="1143"/>
                </a:cubicBezTo>
                <a:lnTo>
                  <a:pt x="3144" y="1429"/>
                </a:lnTo>
                <a:lnTo>
                  <a:pt x="3406" y="1739"/>
                </a:lnTo>
                <a:cubicBezTo>
                  <a:pt x="3501" y="1858"/>
                  <a:pt x="3501" y="2024"/>
                  <a:pt x="3406" y="2144"/>
                </a:cubicBezTo>
                <a:lnTo>
                  <a:pt x="3144" y="2429"/>
                </a:lnTo>
                <a:lnTo>
                  <a:pt x="3406" y="2739"/>
                </a:lnTo>
                <a:cubicBezTo>
                  <a:pt x="3501" y="2858"/>
                  <a:pt x="3501" y="3025"/>
                  <a:pt x="3406" y="3144"/>
                </a:cubicBezTo>
                <a:lnTo>
                  <a:pt x="2977" y="3644"/>
                </a:lnTo>
                <a:cubicBezTo>
                  <a:pt x="2911" y="3722"/>
                  <a:pt x="2831" y="3755"/>
                  <a:pt x="2752" y="3755"/>
                </a:cubicBezTo>
                <a:cubicBezTo>
                  <a:pt x="2521" y="3755"/>
                  <a:pt x="2305" y="3470"/>
                  <a:pt x="2501" y="3239"/>
                </a:cubicBezTo>
                <a:lnTo>
                  <a:pt x="2763" y="2929"/>
                </a:lnTo>
                <a:lnTo>
                  <a:pt x="2501" y="2644"/>
                </a:lnTo>
                <a:cubicBezTo>
                  <a:pt x="2405" y="2525"/>
                  <a:pt x="2405" y="2358"/>
                  <a:pt x="2501" y="2239"/>
                </a:cubicBezTo>
                <a:lnTo>
                  <a:pt x="2763" y="1953"/>
                </a:lnTo>
                <a:lnTo>
                  <a:pt x="2501" y="1643"/>
                </a:lnTo>
                <a:cubicBezTo>
                  <a:pt x="2405" y="1524"/>
                  <a:pt x="2405" y="1358"/>
                  <a:pt x="2501" y="1239"/>
                </a:cubicBezTo>
                <a:lnTo>
                  <a:pt x="2929" y="738"/>
                </a:lnTo>
                <a:cubicBezTo>
                  <a:pt x="2997" y="658"/>
                  <a:pt x="3080" y="624"/>
                  <a:pt x="3161" y="624"/>
                </a:cubicBezTo>
                <a:close/>
                <a:moveTo>
                  <a:pt x="2953" y="0"/>
                </a:moveTo>
                <a:cubicBezTo>
                  <a:pt x="1000" y="0"/>
                  <a:pt x="0" y="2358"/>
                  <a:pt x="1381" y="3739"/>
                </a:cubicBezTo>
                <a:cubicBezTo>
                  <a:pt x="1828" y="4186"/>
                  <a:pt x="2380" y="4386"/>
                  <a:pt x="2922" y="4386"/>
                </a:cubicBezTo>
                <a:cubicBezTo>
                  <a:pt x="4054" y="4386"/>
                  <a:pt x="5144" y="3512"/>
                  <a:pt x="5144" y="2191"/>
                </a:cubicBezTo>
                <a:cubicBezTo>
                  <a:pt x="5144" y="977"/>
                  <a:pt x="4168"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83" name="Google Shape;12483;p98"/>
          <p:cNvGrpSpPr/>
          <p:nvPr/>
        </p:nvGrpSpPr>
        <p:grpSpPr>
          <a:xfrm>
            <a:off x="6281097" y="4001082"/>
            <a:ext cx="351479" cy="348272"/>
            <a:chOff x="6281097" y="4001082"/>
            <a:chExt cx="351479" cy="348272"/>
          </a:xfrm>
        </p:grpSpPr>
        <p:sp>
          <p:nvSpPr>
            <p:cNvPr id="12484" name="Google Shape;12484;p98"/>
            <p:cNvSpPr/>
            <p:nvPr/>
          </p:nvSpPr>
          <p:spPr>
            <a:xfrm>
              <a:off x="6281097" y="4226554"/>
              <a:ext cx="351479" cy="102606"/>
            </a:xfrm>
            <a:custGeom>
              <a:avLst/>
              <a:gdLst/>
              <a:ahLst/>
              <a:cxnLst/>
              <a:rect l="l" t="t" r="r" b="b"/>
              <a:pathLst>
                <a:path w="10789" h="3145" extrusionOk="0">
                  <a:moveTo>
                    <a:pt x="1668" y="1"/>
                  </a:moveTo>
                  <a:cubicBezTo>
                    <a:pt x="882" y="25"/>
                    <a:pt x="215" y="596"/>
                    <a:pt x="96" y="1382"/>
                  </a:cubicBezTo>
                  <a:cubicBezTo>
                    <a:pt x="1" y="2192"/>
                    <a:pt x="549" y="2954"/>
                    <a:pt x="1334" y="3121"/>
                  </a:cubicBezTo>
                  <a:lnTo>
                    <a:pt x="1334" y="1573"/>
                  </a:lnTo>
                  <a:cubicBezTo>
                    <a:pt x="1334" y="1049"/>
                    <a:pt x="1763" y="644"/>
                    <a:pt x="2287" y="620"/>
                  </a:cubicBezTo>
                  <a:lnTo>
                    <a:pt x="4168" y="620"/>
                  </a:lnTo>
                  <a:cubicBezTo>
                    <a:pt x="4692" y="644"/>
                    <a:pt x="5097" y="1049"/>
                    <a:pt x="5097" y="1573"/>
                  </a:cubicBezTo>
                  <a:lnTo>
                    <a:pt x="5097" y="3144"/>
                  </a:lnTo>
                  <a:lnTo>
                    <a:pt x="10432" y="3144"/>
                  </a:lnTo>
                  <a:cubicBezTo>
                    <a:pt x="10574" y="3144"/>
                    <a:pt x="10717" y="3025"/>
                    <a:pt x="10741" y="2882"/>
                  </a:cubicBezTo>
                  <a:cubicBezTo>
                    <a:pt x="10786" y="2703"/>
                    <a:pt x="10662" y="2523"/>
                    <a:pt x="10468" y="2523"/>
                  </a:cubicBezTo>
                  <a:cubicBezTo>
                    <a:pt x="10456" y="2523"/>
                    <a:pt x="10444" y="2524"/>
                    <a:pt x="10432" y="2525"/>
                  </a:cubicBezTo>
                  <a:lnTo>
                    <a:pt x="10098" y="2525"/>
                  </a:lnTo>
                  <a:lnTo>
                    <a:pt x="10098" y="644"/>
                  </a:lnTo>
                  <a:lnTo>
                    <a:pt x="10432" y="644"/>
                  </a:lnTo>
                  <a:cubicBezTo>
                    <a:pt x="10574" y="644"/>
                    <a:pt x="10717" y="525"/>
                    <a:pt x="10741" y="382"/>
                  </a:cubicBezTo>
                  <a:cubicBezTo>
                    <a:pt x="10789" y="191"/>
                    <a:pt x="10646" y="1"/>
                    <a:pt x="104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98"/>
            <p:cNvSpPr/>
            <p:nvPr/>
          </p:nvSpPr>
          <p:spPr>
            <a:xfrm>
              <a:off x="6345503" y="4267661"/>
              <a:ext cx="81476" cy="81693"/>
            </a:xfrm>
            <a:custGeom>
              <a:avLst/>
              <a:gdLst/>
              <a:ahLst/>
              <a:cxnLst/>
              <a:rect l="l" t="t" r="r" b="b"/>
              <a:pathLst>
                <a:path w="2501" h="2504" extrusionOk="0">
                  <a:moveTo>
                    <a:pt x="2223" y="1"/>
                  </a:moveTo>
                  <a:cubicBezTo>
                    <a:pt x="2213" y="1"/>
                    <a:pt x="2202" y="2"/>
                    <a:pt x="2191" y="3"/>
                  </a:cubicBezTo>
                  <a:lnTo>
                    <a:pt x="310" y="3"/>
                  </a:lnTo>
                  <a:cubicBezTo>
                    <a:pt x="143" y="3"/>
                    <a:pt x="0" y="146"/>
                    <a:pt x="0" y="313"/>
                  </a:cubicBezTo>
                  <a:lnTo>
                    <a:pt x="0" y="2194"/>
                  </a:lnTo>
                  <a:cubicBezTo>
                    <a:pt x="0" y="2370"/>
                    <a:pt x="146" y="2498"/>
                    <a:pt x="316" y="2498"/>
                  </a:cubicBezTo>
                  <a:cubicBezTo>
                    <a:pt x="353" y="2498"/>
                    <a:pt x="391" y="2492"/>
                    <a:pt x="429" y="2480"/>
                  </a:cubicBezTo>
                  <a:lnTo>
                    <a:pt x="1263" y="2218"/>
                  </a:lnTo>
                  <a:cubicBezTo>
                    <a:pt x="2191" y="2504"/>
                    <a:pt x="2144" y="2504"/>
                    <a:pt x="2215" y="2504"/>
                  </a:cubicBezTo>
                  <a:cubicBezTo>
                    <a:pt x="2382" y="2504"/>
                    <a:pt x="2501" y="2361"/>
                    <a:pt x="2501" y="2194"/>
                  </a:cubicBezTo>
                  <a:lnTo>
                    <a:pt x="2501" y="313"/>
                  </a:lnTo>
                  <a:cubicBezTo>
                    <a:pt x="2501" y="157"/>
                    <a:pt x="2376" y="1"/>
                    <a:pt x="2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98"/>
            <p:cNvSpPr/>
            <p:nvPr/>
          </p:nvSpPr>
          <p:spPr>
            <a:xfrm>
              <a:off x="6343939" y="4124796"/>
              <a:ext cx="225795" cy="82378"/>
            </a:xfrm>
            <a:custGeom>
              <a:avLst/>
              <a:gdLst/>
              <a:ahLst/>
              <a:cxnLst/>
              <a:rect l="l" t="t" r="r" b="b"/>
              <a:pathLst>
                <a:path w="6931" h="2525" extrusionOk="0">
                  <a:moveTo>
                    <a:pt x="2859" y="661"/>
                  </a:moveTo>
                  <a:cubicBezTo>
                    <a:pt x="3004" y="661"/>
                    <a:pt x="3152" y="767"/>
                    <a:pt x="3168" y="929"/>
                  </a:cubicBezTo>
                  <a:cubicBezTo>
                    <a:pt x="3168" y="1119"/>
                    <a:pt x="3025" y="1239"/>
                    <a:pt x="2859" y="1262"/>
                  </a:cubicBezTo>
                  <a:cubicBezTo>
                    <a:pt x="2597" y="1239"/>
                    <a:pt x="2478" y="929"/>
                    <a:pt x="2668" y="738"/>
                  </a:cubicBezTo>
                  <a:cubicBezTo>
                    <a:pt x="2722" y="685"/>
                    <a:pt x="2790" y="661"/>
                    <a:pt x="2859" y="661"/>
                  </a:cubicBezTo>
                  <a:close/>
                  <a:moveTo>
                    <a:pt x="4085" y="1254"/>
                  </a:moveTo>
                  <a:cubicBezTo>
                    <a:pt x="4248" y="1254"/>
                    <a:pt x="4407" y="1381"/>
                    <a:pt x="4407" y="1572"/>
                  </a:cubicBezTo>
                  <a:cubicBezTo>
                    <a:pt x="4407" y="1739"/>
                    <a:pt x="4287" y="1882"/>
                    <a:pt x="4097" y="1882"/>
                  </a:cubicBezTo>
                  <a:cubicBezTo>
                    <a:pt x="3835" y="1882"/>
                    <a:pt x="3668" y="1548"/>
                    <a:pt x="3859" y="1358"/>
                  </a:cubicBezTo>
                  <a:cubicBezTo>
                    <a:pt x="3922" y="1286"/>
                    <a:pt x="4004" y="1254"/>
                    <a:pt x="4085" y="1254"/>
                  </a:cubicBezTo>
                  <a:close/>
                  <a:moveTo>
                    <a:pt x="1287" y="0"/>
                  </a:moveTo>
                  <a:lnTo>
                    <a:pt x="168" y="2001"/>
                  </a:lnTo>
                  <a:cubicBezTo>
                    <a:pt x="72" y="2167"/>
                    <a:pt x="25" y="2334"/>
                    <a:pt x="1" y="2525"/>
                  </a:cubicBezTo>
                  <a:lnTo>
                    <a:pt x="6931" y="2525"/>
                  </a:lnTo>
                  <a:cubicBezTo>
                    <a:pt x="6931" y="2334"/>
                    <a:pt x="6883" y="2167"/>
                    <a:pt x="6788" y="2001"/>
                  </a:cubicBezTo>
                  <a:lnTo>
                    <a:pt x="566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98"/>
            <p:cNvSpPr/>
            <p:nvPr/>
          </p:nvSpPr>
          <p:spPr>
            <a:xfrm>
              <a:off x="6397497" y="4001082"/>
              <a:ext cx="119494" cy="102769"/>
            </a:xfrm>
            <a:custGeom>
              <a:avLst/>
              <a:gdLst/>
              <a:ahLst/>
              <a:cxnLst/>
              <a:rect l="l" t="t" r="r" b="b"/>
              <a:pathLst>
                <a:path w="3668" h="3150" extrusionOk="0">
                  <a:moveTo>
                    <a:pt x="3134" y="1"/>
                  </a:moveTo>
                  <a:cubicBezTo>
                    <a:pt x="3114" y="1"/>
                    <a:pt x="3094" y="2"/>
                    <a:pt x="3072" y="6"/>
                  </a:cubicBezTo>
                  <a:lnTo>
                    <a:pt x="619" y="6"/>
                  </a:lnTo>
                  <a:cubicBezTo>
                    <a:pt x="605" y="4"/>
                    <a:pt x="591" y="3"/>
                    <a:pt x="577" y="3"/>
                  </a:cubicBezTo>
                  <a:cubicBezTo>
                    <a:pt x="432" y="3"/>
                    <a:pt x="329" y="113"/>
                    <a:pt x="286" y="244"/>
                  </a:cubicBezTo>
                  <a:cubicBezTo>
                    <a:pt x="238" y="434"/>
                    <a:pt x="381" y="625"/>
                    <a:pt x="595" y="625"/>
                  </a:cubicBezTo>
                  <a:lnTo>
                    <a:pt x="595" y="2101"/>
                  </a:lnTo>
                  <a:lnTo>
                    <a:pt x="0" y="3149"/>
                  </a:lnTo>
                  <a:lnTo>
                    <a:pt x="3667" y="3149"/>
                  </a:lnTo>
                  <a:lnTo>
                    <a:pt x="3072" y="2101"/>
                  </a:lnTo>
                  <a:lnTo>
                    <a:pt x="3072" y="625"/>
                  </a:lnTo>
                  <a:cubicBezTo>
                    <a:pt x="3080" y="625"/>
                    <a:pt x="3088" y="625"/>
                    <a:pt x="3095" y="625"/>
                  </a:cubicBezTo>
                  <a:cubicBezTo>
                    <a:pt x="3526" y="625"/>
                    <a:pt x="3519" y="1"/>
                    <a:pt x="3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8" name="Google Shape;12488;p98"/>
          <p:cNvGrpSpPr/>
          <p:nvPr/>
        </p:nvGrpSpPr>
        <p:grpSpPr>
          <a:xfrm>
            <a:off x="7078659" y="4001246"/>
            <a:ext cx="266126" cy="348892"/>
            <a:chOff x="7078659" y="4001246"/>
            <a:chExt cx="266126" cy="348892"/>
          </a:xfrm>
        </p:grpSpPr>
        <p:sp>
          <p:nvSpPr>
            <p:cNvPr id="12489" name="Google Shape;12489;p98"/>
            <p:cNvSpPr/>
            <p:nvPr/>
          </p:nvSpPr>
          <p:spPr>
            <a:xfrm>
              <a:off x="7099607" y="4001246"/>
              <a:ext cx="225013" cy="82411"/>
            </a:xfrm>
            <a:custGeom>
              <a:avLst/>
              <a:gdLst/>
              <a:ahLst/>
              <a:cxnLst/>
              <a:rect l="l" t="t" r="r" b="b"/>
              <a:pathLst>
                <a:path w="6907" h="2526" extrusionOk="0">
                  <a:moveTo>
                    <a:pt x="738" y="1"/>
                  </a:moveTo>
                  <a:cubicBezTo>
                    <a:pt x="334" y="1"/>
                    <a:pt x="0" y="334"/>
                    <a:pt x="0" y="739"/>
                  </a:cubicBezTo>
                  <a:lnTo>
                    <a:pt x="0" y="2215"/>
                  </a:lnTo>
                  <a:cubicBezTo>
                    <a:pt x="0" y="2382"/>
                    <a:pt x="143" y="2525"/>
                    <a:pt x="310" y="2525"/>
                  </a:cubicBezTo>
                  <a:lnTo>
                    <a:pt x="6597" y="2525"/>
                  </a:lnTo>
                  <a:cubicBezTo>
                    <a:pt x="6763" y="2525"/>
                    <a:pt x="6883" y="2382"/>
                    <a:pt x="6906" y="2215"/>
                  </a:cubicBezTo>
                  <a:lnTo>
                    <a:pt x="6906" y="739"/>
                  </a:lnTo>
                  <a:cubicBezTo>
                    <a:pt x="6906" y="334"/>
                    <a:pt x="6573"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98"/>
            <p:cNvSpPr/>
            <p:nvPr/>
          </p:nvSpPr>
          <p:spPr>
            <a:xfrm>
              <a:off x="7078659" y="4103819"/>
              <a:ext cx="266126" cy="246319"/>
            </a:xfrm>
            <a:custGeom>
              <a:avLst/>
              <a:gdLst/>
              <a:ahLst/>
              <a:cxnLst/>
              <a:rect l="l" t="t" r="r" b="b"/>
              <a:pathLst>
                <a:path w="8169" h="7550" extrusionOk="0">
                  <a:moveTo>
                    <a:pt x="4715" y="1882"/>
                  </a:moveTo>
                  <a:cubicBezTo>
                    <a:pt x="4906" y="1882"/>
                    <a:pt x="5049" y="2024"/>
                    <a:pt x="5049" y="2191"/>
                  </a:cubicBezTo>
                  <a:lnTo>
                    <a:pt x="5049" y="3144"/>
                  </a:lnTo>
                  <a:lnTo>
                    <a:pt x="5978" y="3144"/>
                  </a:lnTo>
                  <a:cubicBezTo>
                    <a:pt x="5990" y="3142"/>
                    <a:pt x="6002" y="3141"/>
                    <a:pt x="6014" y="3141"/>
                  </a:cubicBezTo>
                  <a:cubicBezTo>
                    <a:pt x="6168" y="3141"/>
                    <a:pt x="6309" y="3277"/>
                    <a:pt x="6287" y="3453"/>
                  </a:cubicBezTo>
                  <a:lnTo>
                    <a:pt x="6287" y="4715"/>
                  </a:lnTo>
                  <a:cubicBezTo>
                    <a:pt x="6311" y="4882"/>
                    <a:pt x="6144" y="5025"/>
                    <a:pt x="5978" y="5025"/>
                  </a:cubicBezTo>
                  <a:lnTo>
                    <a:pt x="5049" y="5025"/>
                  </a:lnTo>
                  <a:lnTo>
                    <a:pt x="5049" y="5954"/>
                  </a:lnTo>
                  <a:cubicBezTo>
                    <a:pt x="5025" y="6144"/>
                    <a:pt x="4906" y="6263"/>
                    <a:pt x="4715" y="6287"/>
                  </a:cubicBezTo>
                  <a:lnTo>
                    <a:pt x="3477" y="6287"/>
                  </a:lnTo>
                  <a:cubicBezTo>
                    <a:pt x="3287" y="6263"/>
                    <a:pt x="3144" y="6144"/>
                    <a:pt x="3144" y="5954"/>
                  </a:cubicBezTo>
                  <a:lnTo>
                    <a:pt x="3144" y="5025"/>
                  </a:lnTo>
                  <a:lnTo>
                    <a:pt x="2215" y="5025"/>
                  </a:lnTo>
                  <a:cubicBezTo>
                    <a:pt x="2048" y="5025"/>
                    <a:pt x="1905" y="4882"/>
                    <a:pt x="1905" y="4715"/>
                  </a:cubicBezTo>
                  <a:lnTo>
                    <a:pt x="1905" y="3453"/>
                  </a:lnTo>
                  <a:cubicBezTo>
                    <a:pt x="1905" y="3287"/>
                    <a:pt x="2048" y="3144"/>
                    <a:pt x="2215" y="3144"/>
                  </a:cubicBezTo>
                  <a:lnTo>
                    <a:pt x="3144" y="3144"/>
                  </a:lnTo>
                  <a:lnTo>
                    <a:pt x="3144" y="2191"/>
                  </a:lnTo>
                  <a:cubicBezTo>
                    <a:pt x="3144" y="2024"/>
                    <a:pt x="3287" y="1882"/>
                    <a:pt x="3477" y="1882"/>
                  </a:cubicBezTo>
                  <a:close/>
                  <a:moveTo>
                    <a:pt x="1262" y="0"/>
                  </a:moveTo>
                  <a:lnTo>
                    <a:pt x="1262" y="596"/>
                  </a:lnTo>
                  <a:cubicBezTo>
                    <a:pt x="1262" y="738"/>
                    <a:pt x="1215" y="858"/>
                    <a:pt x="1119" y="977"/>
                  </a:cubicBezTo>
                  <a:lnTo>
                    <a:pt x="334" y="1739"/>
                  </a:lnTo>
                  <a:cubicBezTo>
                    <a:pt x="119" y="1953"/>
                    <a:pt x="0" y="2239"/>
                    <a:pt x="0" y="2548"/>
                  </a:cubicBezTo>
                  <a:lnTo>
                    <a:pt x="0" y="6406"/>
                  </a:lnTo>
                  <a:cubicBezTo>
                    <a:pt x="24" y="7049"/>
                    <a:pt x="524" y="7549"/>
                    <a:pt x="1167" y="7549"/>
                  </a:cubicBezTo>
                  <a:lnTo>
                    <a:pt x="7025" y="7549"/>
                  </a:lnTo>
                  <a:cubicBezTo>
                    <a:pt x="7668" y="7549"/>
                    <a:pt x="8169" y="7025"/>
                    <a:pt x="8169" y="6406"/>
                  </a:cubicBezTo>
                  <a:lnTo>
                    <a:pt x="8169" y="2525"/>
                  </a:lnTo>
                  <a:cubicBezTo>
                    <a:pt x="8169" y="2239"/>
                    <a:pt x="8049" y="1953"/>
                    <a:pt x="7835" y="1739"/>
                  </a:cubicBezTo>
                  <a:lnTo>
                    <a:pt x="7073" y="977"/>
                  </a:lnTo>
                  <a:cubicBezTo>
                    <a:pt x="6978" y="858"/>
                    <a:pt x="6906" y="738"/>
                    <a:pt x="6906" y="596"/>
                  </a:cubicBezTo>
                  <a:lnTo>
                    <a:pt x="69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98"/>
            <p:cNvSpPr/>
            <p:nvPr/>
          </p:nvSpPr>
          <p:spPr>
            <a:xfrm>
              <a:off x="7161667" y="4185381"/>
              <a:ext cx="100893" cy="102606"/>
            </a:xfrm>
            <a:custGeom>
              <a:avLst/>
              <a:gdLst/>
              <a:ahLst/>
              <a:cxnLst/>
              <a:rect l="l" t="t" r="r" b="b"/>
              <a:pathLst>
                <a:path w="3097" h="3145" extrusionOk="0">
                  <a:moveTo>
                    <a:pt x="1239" y="1"/>
                  </a:moveTo>
                  <a:lnTo>
                    <a:pt x="1239" y="953"/>
                  </a:lnTo>
                  <a:cubicBezTo>
                    <a:pt x="1239" y="1120"/>
                    <a:pt x="1096" y="1263"/>
                    <a:pt x="929" y="1263"/>
                  </a:cubicBezTo>
                  <a:lnTo>
                    <a:pt x="0" y="1263"/>
                  </a:lnTo>
                  <a:lnTo>
                    <a:pt x="0" y="1882"/>
                  </a:lnTo>
                  <a:lnTo>
                    <a:pt x="929" y="1882"/>
                  </a:lnTo>
                  <a:cubicBezTo>
                    <a:pt x="1096" y="1906"/>
                    <a:pt x="1239" y="2049"/>
                    <a:pt x="1239" y="2215"/>
                  </a:cubicBezTo>
                  <a:lnTo>
                    <a:pt x="1239" y="3144"/>
                  </a:lnTo>
                  <a:lnTo>
                    <a:pt x="1858" y="3144"/>
                  </a:lnTo>
                  <a:lnTo>
                    <a:pt x="1858" y="2215"/>
                  </a:lnTo>
                  <a:cubicBezTo>
                    <a:pt x="1858" y="2025"/>
                    <a:pt x="2001" y="1882"/>
                    <a:pt x="2167" y="1882"/>
                  </a:cubicBezTo>
                  <a:lnTo>
                    <a:pt x="3096" y="1882"/>
                  </a:lnTo>
                  <a:lnTo>
                    <a:pt x="3096" y="1263"/>
                  </a:lnTo>
                  <a:lnTo>
                    <a:pt x="2167" y="1263"/>
                  </a:lnTo>
                  <a:cubicBezTo>
                    <a:pt x="2001" y="1263"/>
                    <a:pt x="1858" y="1120"/>
                    <a:pt x="1858" y="953"/>
                  </a:cubicBezTo>
                  <a:lnTo>
                    <a:pt x="18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2" name="Google Shape;12492;p98"/>
          <p:cNvGrpSpPr/>
          <p:nvPr/>
        </p:nvGrpSpPr>
        <p:grpSpPr>
          <a:xfrm>
            <a:off x="7791618" y="4027835"/>
            <a:ext cx="349166" cy="294865"/>
            <a:chOff x="7791618" y="4027835"/>
            <a:chExt cx="349166" cy="294865"/>
          </a:xfrm>
        </p:grpSpPr>
        <p:sp>
          <p:nvSpPr>
            <p:cNvPr id="12493" name="Google Shape;12493;p98"/>
            <p:cNvSpPr/>
            <p:nvPr/>
          </p:nvSpPr>
          <p:spPr>
            <a:xfrm>
              <a:off x="7924274" y="4144208"/>
              <a:ext cx="72192" cy="61922"/>
            </a:xfrm>
            <a:custGeom>
              <a:avLst/>
              <a:gdLst/>
              <a:ahLst/>
              <a:cxnLst/>
              <a:rect l="l" t="t" r="r" b="b"/>
              <a:pathLst>
                <a:path w="2216" h="1898" extrusionOk="0">
                  <a:moveTo>
                    <a:pt x="1263" y="1"/>
                  </a:moveTo>
                  <a:cubicBezTo>
                    <a:pt x="430" y="1"/>
                    <a:pt x="1" y="1025"/>
                    <a:pt x="596" y="1620"/>
                  </a:cubicBezTo>
                  <a:cubicBezTo>
                    <a:pt x="788" y="1812"/>
                    <a:pt x="1024" y="1897"/>
                    <a:pt x="1256" y="1897"/>
                  </a:cubicBezTo>
                  <a:cubicBezTo>
                    <a:pt x="1745" y="1897"/>
                    <a:pt x="2216" y="1518"/>
                    <a:pt x="2216" y="953"/>
                  </a:cubicBezTo>
                  <a:cubicBezTo>
                    <a:pt x="2192" y="429"/>
                    <a:pt x="178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98"/>
            <p:cNvSpPr/>
            <p:nvPr/>
          </p:nvSpPr>
          <p:spPr>
            <a:xfrm>
              <a:off x="7791618" y="4027835"/>
              <a:ext cx="349166" cy="294865"/>
            </a:xfrm>
            <a:custGeom>
              <a:avLst/>
              <a:gdLst/>
              <a:ahLst/>
              <a:cxnLst/>
              <a:rect l="l" t="t" r="r" b="b"/>
              <a:pathLst>
                <a:path w="10718" h="9038" extrusionOk="0">
                  <a:moveTo>
                    <a:pt x="6359" y="1067"/>
                  </a:moveTo>
                  <a:cubicBezTo>
                    <a:pt x="6407" y="1210"/>
                    <a:pt x="6478" y="1305"/>
                    <a:pt x="6573" y="1400"/>
                  </a:cubicBezTo>
                  <a:lnTo>
                    <a:pt x="5764" y="3020"/>
                  </a:lnTo>
                  <a:cubicBezTo>
                    <a:pt x="5954" y="3067"/>
                    <a:pt x="6145" y="3163"/>
                    <a:pt x="6312" y="3306"/>
                  </a:cubicBezTo>
                  <a:lnTo>
                    <a:pt x="7121" y="1686"/>
                  </a:lnTo>
                  <a:cubicBezTo>
                    <a:pt x="7171" y="1696"/>
                    <a:pt x="7220" y="1702"/>
                    <a:pt x="7269" y="1702"/>
                  </a:cubicBezTo>
                  <a:cubicBezTo>
                    <a:pt x="7339" y="1702"/>
                    <a:pt x="7409" y="1690"/>
                    <a:pt x="7478" y="1662"/>
                  </a:cubicBezTo>
                  <a:lnTo>
                    <a:pt x="9003" y="3972"/>
                  </a:lnTo>
                  <a:cubicBezTo>
                    <a:pt x="8955" y="4044"/>
                    <a:pt x="8907" y="4115"/>
                    <a:pt x="8883" y="4211"/>
                  </a:cubicBezTo>
                  <a:lnTo>
                    <a:pt x="6883" y="4211"/>
                  </a:lnTo>
                  <a:cubicBezTo>
                    <a:pt x="6931" y="4425"/>
                    <a:pt x="6931" y="4639"/>
                    <a:pt x="6883" y="4830"/>
                  </a:cubicBezTo>
                  <a:lnTo>
                    <a:pt x="8907" y="4830"/>
                  </a:lnTo>
                  <a:cubicBezTo>
                    <a:pt x="8931" y="4925"/>
                    <a:pt x="8979" y="4996"/>
                    <a:pt x="9026" y="5068"/>
                  </a:cubicBezTo>
                  <a:lnTo>
                    <a:pt x="7478" y="7378"/>
                  </a:lnTo>
                  <a:cubicBezTo>
                    <a:pt x="7394" y="7361"/>
                    <a:pt x="7310" y="7344"/>
                    <a:pt x="7226" y="7344"/>
                  </a:cubicBezTo>
                  <a:cubicBezTo>
                    <a:pt x="7191" y="7344"/>
                    <a:pt x="7156" y="7347"/>
                    <a:pt x="7121" y="7354"/>
                  </a:cubicBezTo>
                  <a:lnTo>
                    <a:pt x="6312" y="5735"/>
                  </a:lnTo>
                  <a:cubicBezTo>
                    <a:pt x="6145" y="5878"/>
                    <a:pt x="5954" y="5973"/>
                    <a:pt x="5740" y="6044"/>
                  </a:cubicBezTo>
                  <a:lnTo>
                    <a:pt x="6573" y="7664"/>
                  </a:lnTo>
                  <a:cubicBezTo>
                    <a:pt x="6478" y="7759"/>
                    <a:pt x="6407" y="7854"/>
                    <a:pt x="6359" y="7997"/>
                  </a:cubicBezTo>
                  <a:lnTo>
                    <a:pt x="4359" y="7997"/>
                  </a:lnTo>
                  <a:cubicBezTo>
                    <a:pt x="4311" y="7854"/>
                    <a:pt x="4240" y="7735"/>
                    <a:pt x="4144" y="7640"/>
                  </a:cubicBezTo>
                  <a:lnTo>
                    <a:pt x="4954" y="6044"/>
                  </a:lnTo>
                  <a:cubicBezTo>
                    <a:pt x="4740" y="5973"/>
                    <a:pt x="4549" y="5878"/>
                    <a:pt x="4383" y="5758"/>
                  </a:cubicBezTo>
                  <a:lnTo>
                    <a:pt x="3573" y="7378"/>
                  </a:lnTo>
                  <a:cubicBezTo>
                    <a:pt x="3513" y="7366"/>
                    <a:pt x="3454" y="7360"/>
                    <a:pt x="3397" y="7360"/>
                  </a:cubicBezTo>
                  <a:cubicBezTo>
                    <a:pt x="3341" y="7360"/>
                    <a:pt x="3287" y="7366"/>
                    <a:pt x="3239" y="7378"/>
                  </a:cubicBezTo>
                  <a:lnTo>
                    <a:pt x="1715" y="5092"/>
                  </a:lnTo>
                  <a:cubicBezTo>
                    <a:pt x="1763" y="4996"/>
                    <a:pt x="1811" y="4925"/>
                    <a:pt x="1834" y="4830"/>
                  </a:cubicBezTo>
                  <a:lnTo>
                    <a:pt x="3811" y="4830"/>
                  </a:lnTo>
                  <a:cubicBezTo>
                    <a:pt x="3763" y="4639"/>
                    <a:pt x="3763" y="4425"/>
                    <a:pt x="3811" y="4234"/>
                  </a:cubicBezTo>
                  <a:lnTo>
                    <a:pt x="1834" y="4234"/>
                  </a:lnTo>
                  <a:cubicBezTo>
                    <a:pt x="1787" y="4139"/>
                    <a:pt x="1739" y="4068"/>
                    <a:pt x="1691" y="3996"/>
                  </a:cubicBezTo>
                  <a:lnTo>
                    <a:pt x="3239" y="1686"/>
                  </a:lnTo>
                  <a:cubicBezTo>
                    <a:pt x="3335" y="1710"/>
                    <a:pt x="3454" y="1710"/>
                    <a:pt x="3573" y="1710"/>
                  </a:cubicBezTo>
                  <a:lnTo>
                    <a:pt x="4383" y="3306"/>
                  </a:lnTo>
                  <a:cubicBezTo>
                    <a:pt x="4549" y="3187"/>
                    <a:pt x="4740" y="3091"/>
                    <a:pt x="4954" y="3020"/>
                  </a:cubicBezTo>
                  <a:lnTo>
                    <a:pt x="4144" y="1424"/>
                  </a:lnTo>
                  <a:cubicBezTo>
                    <a:pt x="4240" y="1329"/>
                    <a:pt x="4311" y="1210"/>
                    <a:pt x="4359" y="1067"/>
                  </a:cubicBezTo>
                  <a:close/>
                  <a:moveTo>
                    <a:pt x="3730" y="1"/>
                  </a:moveTo>
                  <a:cubicBezTo>
                    <a:pt x="3077" y="1"/>
                    <a:pt x="2262" y="700"/>
                    <a:pt x="2716" y="1305"/>
                  </a:cubicBezTo>
                  <a:lnTo>
                    <a:pt x="1168" y="3639"/>
                  </a:lnTo>
                  <a:cubicBezTo>
                    <a:pt x="1093" y="3621"/>
                    <a:pt x="1018" y="3612"/>
                    <a:pt x="945" y="3612"/>
                  </a:cubicBezTo>
                  <a:cubicBezTo>
                    <a:pt x="437" y="3612"/>
                    <a:pt x="1" y="4024"/>
                    <a:pt x="1" y="4544"/>
                  </a:cubicBezTo>
                  <a:cubicBezTo>
                    <a:pt x="1" y="5075"/>
                    <a:pt x="439" y="5484"/>
                    <a:pt x="940" y="5484"/>
                  </a:cubicBezTo>
                  <a:cubicBezTo>
                    <a:pt x="1022" y="5484"/>
                    <a:pt x="1107" y="5473"/>
                    <a:pt x="1191" y="5449"/>
                  </a:cubicBezTo>
                  <a:lnTo>
                    <a:pt x="2692" y="7735"/>
                  </a:lnTo>
                  <a:cubicBezTo>
                    <a:pt x="2252" y="8344"/>
                    <a:pt x="3074" y="9038"/>
                    <a:pt x="3724" y="9038"/>
                  </a:cubicBezTo>
                  <a:cubicBezTo>
                    <a:pt x="3989" y="9038"/>
                    <a:pt x="4225" y="8923"/>
                    <a:pt x="4335" y="8640"/>
                  </a:cubicBezTo>
                  <a:lnTo>
                    <a:pt x="6359" y="8640"/>
                  </a:lnTo>
                  <a:cubicBezTo>
                    <a:pt x="6469" y="8923"/>
                    <a:pt x="6705" y="9038"/>
                    <a:pt x="6969" y="9038"/>
                  </a:cubicBezTo>
                  <a:cubicBezTo>
                    <a:pt x="7618" y="9038"/>
                    <a:pt x="8435" y="8344"/>
                    <a:pt x="7979" y="7735"/>
                  </a:cubicBezTo>
                  <a:lnTo>
                    <a:pt x="9526" y="5425"/>
                  </a:lnTo>
                  <a:cubicBezTo>
                    <a:pt x="9601" y="5443"/>
                    <a:pt x="9676" y="5452"/>
                    <a:pt x="9750" y="5452"/>
                  </a:cubicBezTo>
                  <a:cubicBezTo>
                    <a:pt x="10262" y="5452"/>
                    <a:pt x="10717" y="5038"/>
                    <a:pt x="10717" y="4496"/>
                  </a:cubicBezTo>
                  <a:cubicBezTo>
                    <a:pt x="10717" y="3965"/>
                    <a:pt x="10279" y="3557"/>
                    <a:pt x="9778" y="3557"/>
                  </a:cubicBezTo>
                  <a:cubicBezTo>
                    <a:pt x="9696" y="3557"/>
                    <a:pt x="9611" y="3568"/>
                    <a:pt x="9526" y="3591"/>
                  </a:cubicBezTo>
                  <a:lnTo>
                    <a:pt x="8002" y="1305"/>
                  </a:lnTo>
                  <a:cubicBezTo>
                    <a:pt x="8456" y="700"/>
                    <a:pt x="7629" y="1"/>
                    <a:pt x="6978" y="1"/>
                  </a:cubicBezTo>
                  <a:cubicBezTo>
                    <a:pt x="6706" y="1"/>
                    <a:pt x="6464" y="123"/>
                    <a:pt x="6359" y="424"/>
                  </a:cubicBezTo>
                  <a:lnTo>
                    <a:pt x="4359" y="424"/>
                  </a:lnTo>
                  <a:cubicBezTo>
                    <a:pt x="4247" y="123"/>
                    <a:pt x="4002" y="1"/>
                    <a:pt x="37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95" name="Google Shape;12495;p98"/>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Laboratory</a:t>
            </a:r>
            <a:endParaRPr sz="1600">
              <a:solidFill>
                <a:srgbClr val="FFFFFF"/>
              </a:solidFill>
            </a:endParaRPr>
          </a:p>
        </p:txBody>
      </p:sp>
      <p:sp>
        <p:nvSpPr>
          <p:cNvPr id="12496" name="Google Shape;12496;p9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Icons</a:t>
            </a: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388"/>
        <p:cNvGrpSpPr/>
        <p:nvPr/>
      </p:nvGrpSpPr>
      <p:grpSpPr>
        <a:xfrm>
          <a:off x="0" y="0"/>
          <a:ext cx="0" cy="0"/>
          <a:chOff x="0" y="0"/>
          <a:chExt cx="0" cy="0"/>
        </a:xfrm>
      </p:grpSpPr>
      <p:grpSp>
        <p:nvGrpSpPr>
          <p:cNvPr id="1389" name="Google Shape;1389;p45"/>
          <p:cNvGrpSpPr/>
          <p:nvPr/>
        </p:nvGrpSpPr>
        <p:grpSpPr>
          <a:xfrm>
            <a:off x="850811" y="2174112"/>
            <a:ext cx="2472143" cy="1647626"/>
            <a:chOff x="1664700" y="1542375"/>
            <a:chExt cx="4263050" cy="2841225"/>
          </a:xfrm>
        </p:grpSpPr>
        <p:sp>
          <p:nvSpPr>
            <p:cNvPr id="1390" name="Google Shape;1390;p45"/>
            <p:cNvSpPr/>
            <p:nvPr/>
          </p:nvSpPr>
          <p:spPr>
            <a:xfrm>
              <a:off x="1665525" y="1542375"/>
              <a:ext cx="4262225" cy="947375"/>
            </a:xfrm>
            <a:custGeom>
              <a:avLst/>
              <a:gdLst/>
              <a:ahLst/>
              <a:cxnLst/>
              <a:rect l="l" t="t" r="r" b="b"/>
              <a:pathLst>
                <a:path w="170489" h="37895" extrusionOk="0">
                  <a:moveTo>
                    <a:pt x="1" y="1"/>
                  </a:moveTo>
                  <a:lnTo>
                    <a:pt x="1" y="37894"/>
                  </a:lnTo>
                  <a:lnTo>
                    <a:pt x="170489" y="37894"/>
                  </a:lnTo>
                  <a:lnTo>
                    <a:pt x="1704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5"/>
            <p:cNvSpPr/>
            <p:nvPr/>
          </p:nvSpPr>
          <p:spPr>
            <a:xfrm>
              <a:off x="1665525" y="2488900"/>
              <a:ext cx="4262225" cy="947350"/>
            </a:xfrm>
            <a:custGeom>
              <a:avLst/>
              <a:gdLst/>
              <a:ahLst/>
              <a:cxnLst/>
              <a:rect l="l" t="t" r="r" b="b"/>
              <a:pathLst>
                <a:path w="170489" h="37894" extrusionOk="0">
                  <a:moveTo>
                    <a:pt x="1" y="0"/>
                  </a:moveTo>
                  <a:lnTo>
                    <a:pt x="1" y="37894"/>
                  </a:lnTo>
                  <a:lnTo>
                    <a:pt x="170489" y="37894"/>
                  </a:lnTo>
                  <a:lnTo>
                    <a:pt x="1704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5"/>
            <p:cNvSpPr/>
            <p:nvPr/>
          </p:nvSpPr>
          <p:spPr>
            <a:xfrm>
              <a:off x="1664700" y="3436225"/>
              <a:ext cx="4262225" cy="947375"/>
            </a:xfrm>
            <a:custGeom>
              <a:avLst/>
              <a:gdLst/>
              <a:ahLst/>
              <a:cxnLst/>
              <a:rect l="l" t="t" r="r" b="b"/>
              <a:pathLst>
                <a:path w="170489" h="37895" extrusionOk="0">
                  <a:moveTo>
                    <a:pt x="0" y="1"/>
                  </a:moveTo>
                  <a:lnTo>
                    <a:pt x="0" y="37895"/>
                  </a:lnTo>
                  <a:lnTo>
                    <a:pt x="170489" y="37895"/>
                  </a:lnTo>
                  <a:lnTo>
                    <a:pt x="1704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5"/>
            <p:cNvSpPr/>
            <p:nvPr/>
          </p:nvSpPr>
          <p:spPr>
            <a:xfrm>
              <a:off x="3509350" y="3200700"/>
              <a:ext cx="579600" cy="181350"/>
            </a:xfrm>
            <a:custGeom>
              <a:avLst/>
              <a:gdLst/>
              <a:ahLst/>
              <a:cxnLst/>
              <a:rect l="l" t="t" r="r" b="b"/>
              <a:pathLst>
                <a:path w="23184" h="7254" extrusionOk="0">
                  <a:moveTo>
                    <a:pt x="21038" y="410"/>
                  </a:moveTo>
                  <a:cubicBezTo>
                    <a:pt x="21075" y="410"/>
                    <a:pt x="21112" y="412"/>
                    <a:pt x="21149" y="415"/>
                  </a:cubicBezTo>
                  <a:cubicBezTo>
                    <a:pt x="21516" y="449"/>
                    <a:pt x="21916" y="616"/>
                    <a:pt x="22149" y="916"/>
                  </a:cubicBezTo>
                  <a:cubicBezTo>
                    <a:pt x="22683" y="1550"/>
                    <a:pt x="22650" y="2450"/>
                    <a:pt x="22016" y="3017"/>
                  </a:cubicBezTo>
                  <a:cubicBezTo>
                    <a:pt x="19147" y="5452"/>
                    <a:pt x="15445" y="6853"/>
                    <a:pt x="11575" y="6853"/>
                  </a:cubicBezTo>
                  <a:cubicBezTo>
                    <a:pt x="11108" y="6853"/>
                    <a:pt x="10608" y="6853"/>
                    <a:pt x="10141" y="6787"/>
                  </a:cubicBezTo>
                  <a:cubicBezTo>
                    <a:pt x="6472" y="6453"/>
                    <a:pt x="2936" y="5019"/>
                    <a:pt x="834" y="2917"/>
                  </a:cubicBezTo>
                  <a:cubicBezTo>
                    <a:pt x="267" y="2350"/>
                    <a:pt x="267" y="1416"/>
                    <a:pt x="834" y="849"/>
                  </a:cubicBezTo>
                  <a:cubicBezTo>
                    <a:pt x="1134" y="582"/>
                    <a:pt x="1501" y="415"/>
                    <a:pt x="1902" y="415"/>
                  </a:cubicBezTo>
                  <a:cubicBezTo>
                    <a:pt x="2269" y="415"/>
                    <a:pt x="2635" y="549"/>
                    <a:pt x="2936" y="882"/>
                  </a:cubicBezTo>
                  <a:cubicBezTo>
                    <a:pt x="4503" y="2450"/>
                    <a:pt x="7439" y="3618"/>
                    <a:pt x="10408" y="3885"/>
                  </a:cubicBezTo>
                  <a:cubicBezTo>
                    <a:pt x="10766" y="3913"/>
                    <a:pt x="11149" y="3930"/>
                    <a:pt x="11553" y="3930"/>
                  </a:cubicBezTo>
                  <a:cubicBezTo>
                    <a:pt x="14009" y="3930"/>
                    <a:pt x="17221" y="3303"/>
                    <a:pt x="20115" y="782"/>
                  </a:cubicBezTo>
                  <a:cubicBezTo>
                    <a:pt x="20385" y="542"/>
                    <a:pt x="20708" y="410"/>
                    <a:pt x="21038" y="410"/>
                  </a:cubicBezTo>
                  <a:close/>
                  <a:moveTo>
                    <a:pt x="21007" y="1"/>
                  </a:moveTo>
                  <a:cubicBezTo>
                    <a:pt x="20596" y="1"/>
                    <a:pt x="20161" y="164"/>
                    <a:pt x="19848" y="449"/>
                  </a:cubicBezTo>
                  <a:cubicBezTo>
                    <a:pt x="17103" y="2885"/>
                    <a:pt x="14100" y="3511"/>
                    <a:pt x="11727" y="3511"/>
                  </a:cubicBezTo>
                  <a:cubicBezTo>
                    <a:pt x="11273" y="3511"/>
                    <a:pt x="10842" y="3488"/>
                    <a:pt x="10441" y="3451"/>
                  </a:cubicBezTo>
                  <a:cubicBezTo>
                    <a:pt x="7539" y="3251"/>
                    <a:pt x="4704" y="2083"/>
                    <a:pt x="3203" y="582"/>
                  </a:cubicBezTo>
                  <a:cubicBezTo>
                    <a:pt x="2836" y="249"/>
                    <a:pt x="2369" y="49"/>
                    <a:pt x="1868" y="49"/>
                  </a:cubicBezTo>
                  <a:cubicBezTo>
                    <a:pt x="1401" y="49"/>
                    <a:pt x="934" y="215"/>
                    <a:pt x="567" y="582"/>
                  </a:cubicBezTo>
                  <a:cubicBezTo>
                    <a:pt x="200" y="949"/>
                    <a:pt x="0" y="1416"/>
                    <a:pt x="0" y="1917"/>
                  </a:cubicBezTo>
                  <a:cubicBezTo>
                    <a:pt x="0" y="2417"/>
                    <a:pt x="167" y="2884"/>
                    <a:pt x="567" y="3251"/>
                  </a:cubicBezTo>
                  <a:cubicBezTo>
                    <a:pt x="2669" y="5386"/>
                    <a:pt x="6338" y="6920"/>
                    <a:pt x="10107" y="7220"/>
                  </a:cubicBezTo>
                  <a:cubicBezTo>
                    <a:pt x="10608" y="7254"/>
                    <a:pt x="11075" y="7254"/>
                    <a:pt x="11575" y="7254"/>
                  </a:cubicBezTo>
                  <a:cubicBezTo>
                    <a:pt x="15578" y="7254"/>
                    <a:pt x="19347" y="5853"/>
                    <a:pt x="22350" y="3284"/>
                  </a:cubicBezTo>
                  <a:cubicBezTo>
                    <a:pt x="23117" y="2584"/>
                    <a:pt x="23183" y="1416"/>
                    <a:pt x="22516" y="616"/>
                  </a:cubicBezTo>
                  <a:cubicBezTo>
                    <a:pt x="22183" y="249"/>
                    <a:pt x="21716" y="49"/>
                    <a:pt x="21215" y="15"/>
                  </a:cubicBezTo>
                  <a:cubicBezTo>
                    <a:pt x="21147" y="5"/>
                    <a:pt x="21078" y="1"/>
                    <a:pt x="210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5"/>
            <p:cNvSpPr/>
            <p:nvPr/>
          </p:nvSpPr>
          <p:spPr>
            <a:xfrm>
              <a:off x="3567725" y="3200600"/>
              <a:ext cx="39225" cy="38025"/>
            </a:xfrm>
            <a:custGeom>
              <a:avLst/>
              <a:gdLst/>
              <a:ahLst/>
              <a:cxnLst/>
              <a:rect l="l" t="t" r="r" b="b"/>
              <a:pathLst>
                <a:path w="1569" h="1521" extrusionOk="0">
                  <a:moveTo>
                    <a:pt x="980" y="1"/>
                  </a:moveTo>
                  <a:cubicBezTo>
                    <a:pt x="789" y="1"/>
                    <a:pt x="573" y="118"/>
                    <a:pt x="401" y="353"/>
                  </a:cubicBezTo>
                  <a:cubicBezTo>
                    <a:pt x="0" y="853"/>
                    <a:pt x="167" y="1520"/>
                    <a:pt x="167" y="1520"/>
                  </a:cubicBezTo>
                  <a:cubicBezTo>
                    <a:pt x="167" y="1520"/>
                    <a:pt x="1568" y="1253"/>
                    <a:pt x="1435" y="453"/>
                  </a:cubicBezTo>
                  <a:cubicBezTo>
                    <a:pt x="1381" y="152"/>
                    <a:pt x="1196" y="1"/>
                    <a:pt x="9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5"/>
            <p:cNvSpPr/>
            <p:nvPr/>
          </p:nvSpPr>
          <p:spPr>
            <a:xfrm>
              <a:off x="3561875" y="3194275"/>
              <a:ext cx="46725" cy="48525"/>
            </a:xfrm>
            <a:custGeom>
              <a:avLst/>
              <a:gdLst/>
              <a:ahLst/>
              <a:cxnLst/>
              <a:rect l="l" t="t" r="r" b="b"/>
              <a:pathLst>
                <a:path w="1869" h="1941" extrusionOk="0">
                  <a:moveTo>
                    <a:pt x="1168" y="472"/>
                  </a:moveTo>
                  <a:cubicBezTo>
                    <a:pt x="1202" y="472"/>
                    <a:pt x="1235" y="472"/>
                    <a:pt x="1235" y="506"/>
                  </a:cubicBezTo>
                  <a:cubicBezTo>
                    <a:pt x="1368" y="539"/>
                    <a:pt x="1402" y="639"/>
                    <a:pt x="1468" y="806"/>
                  </a:cubicBezTo>
                  <a:cubicBezTo>
                    <a:pt x="1468" y="873"/>
                    <a:pt x="1468" y="1006"/>
                    <a:pt x="1368" y="1106"/>
                  </a:cubicBezTo>
                  <a:cubicBezTo>
                    <a:pt x="1202" y="1306"/>
                    <a:pt x="835" y="1440"/>
                    <a:pt x="568" y="1506"/>
                  </a:cubicBezTo>
                  <a:cubicBezTo>
                    <a:pt x="534" y="1306"/>
                    <a:pt x="534" y="973"/>
                    <a:pt x="735" y="706"/>
                  </a:cubicBezTo>
                  <a:cubicBezTo>
                    <a:pt x="868" y="539"/>
                    <a:pt x="1035" y="472"/>
                    <a:pt x="1168" y="472"/>
                  </a:cubicBezTo>
                  <a:close/>
                  <a:moveTo>
                    <a:pt x="1212" y="0"/>
                  </a:moveTo>
                  <a:cubicBezTo>
                    <a:pt x="936" y="0"/>
                    <a:pt x="641" y="138"/>
                    <a:pt x="401" y="439"/>
                  </a:cubicBezTo>
                  <a:cubicBezTo>
                    <a:pt x="1" y="1006"/>
                    <a:pt x="201" y="1707"/>
                    <a:pt x="201" y="1773"/>
                  </a:cubicBezTo>
                  <a:cubicBezTo>
                    <a:pt x="234" y="1840"/>
                    <a:pt x="334" y="1940"/>
                    <a:pt x="401" y="1940"/>
                  </a:cubicBezTo>
                  <a:cubicBezTo>
                    <a:pt x="534" y="1940"/>
                    <a:pt x="1368" y="1807"/>
                    <a:pt x="1669" y="1273"/>
                  </a:cubicBezTo>
                  <a:cubicBezTo>
                    <a:pt x="1835" y="1039"/>
                    <a:pt x="1869" y="839"/>
                    <a:pt x="1835" y="639"/>
                  </a:cubicBezTo>
                  <a:cubicBezTo>
                    <a:pt x="1735" y="306"/>
                    <a:pt x="1569" y="105"/>
                    <a:pt x="1302" y="5"/>
                  </a:cubicBezTo>
                  <a:cubicBezTo>
                    <a:pt x="1272" y="2"/>
                    <a:pt x="1242" y="0"/>
                    <a:pt x="1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5"/>
            <p:cNvSpPr/>
            <p:nvPr/>
          </p:nvSpPr>
          <p:spPr>
            <a:xfrm>
              <a:off x="3708650" y="3254100"/>
              <a:ext cx="38400" cy="43725"/>
            </a:xfrm>
            <a:custGeom>
              <a:avLst/>
              <a:gdLst/>
              <a:ahLst/>
              <a:cxnLst/>
              <a:rect l="l" t="t" r="r" b="b"/>
              <a:pathLst>
                <a:path w="1536" h="1749" extrusionOk="0">
                  <a:moveTo>
                    <a:pt x="885" y="0"/>
                  </a:moveTo>
                  <a:cubicBezTo>
                    <a:pt x="751" y="0"/>
                    <a:pt x="614" y="67"/>
                    <a:pt x="501" y="214"/>
                  </a:cubicBezTo>
                  <a:cubicBezTo>
                    <a:pt x="1" y="815"/>
                    <a:pt x="1101" y="1749"/>
                    <a:pt x="1101" y="1749"/>
                  </a:cubicBezTo>
                  <a:cubicBezTo>
                    <a:pt x="1101" y="1749"/>
                    <a:pt x="1535" y="1282"/>
                    <a:pt x="1468" y="648"/>
                  </a:cubicBezTo>
                  <a:cubicBezTo>
                    <a:pt x="1402" y="251"/>
                    <a:pt x="1147" y="0"/>
                    <a:pt x="8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5"/>
            <p:cNvSpPr/>
            <p:nvPr/>
          </p:nvSpPr>
          <p:spPr>
            <a:xfrm>
              <a:off x="3701975" y="3248825"/>
              <a:ext cx="51725" cy="54850"/>
            </a:xfrm>
            <a:custGeom>
              <a:avLst/>
              <a:gdLst/>
              <a:ahLst/>
              <a:cxnLst/>
              <a:rect l="l" t="t" r="r" b="b"/>
              <a:pathLst>
                <a:path w="2069" h="2194" extrusionOk="0">
                  <a:moveTo>
                    <a:pt x="1235" y="425"/>
                  </a:moveTo>
                  <a:cubicBezTo>
                    <a:pt x="1368" y="459"/>
                    <a:pt x="1468" y="625"/>
                    <a:pt x="1535" y="926"/>
                  </a:cubicBezTo>
                  <a:cubicBezTo>
                    <a:pt x="1569" y="1192"/>
                    <a:pt x="1435" y="1493"/>
                    <a:pt x="1302" y="1659"/>
                  </a:cubicBezTo>
                  <a:cubicBezTo>
                    <a:pt x="1068" y="1359"/>
                    <a:pt x="701" y="825"/>
                    <a:pt x="935" y="525"/>
                  </a:cubicBezTo>
                  <a:cubicBezTo>
                    <a:pt x="968" y="492"/>
                    <a:pt x="1068" y="425"/>
                    <a:pt x="1135" y="425"/>
                  </a:cubicBezTo>
                  <a:close/>
                  <a:moveTo>
                    <a:pt x="1165" y="1"/>
                  </a:moveTo>
                  <a:cubicBezTo>
                    <a:pt x="979" y="1"/>
                    <a:pt x="787" y="88"/>
                    <a:pt x="635" y="292"/>
                  </a:cubicBezTo>
                  <a:cubicBezTo>
                    <a:pt x="1" y="1059"/>
                    <a:pt x="1202" y="2126"/>
                    <a:pt x="1235" y="2160"/>
                  </a:cubicBezTo>
                  <a:cubicBezTo>
                    <a:pt x="1268" y="2193"/>
                    <a:pt x="1302" y="2193"/>
                    <a:pt x="1368" y="2193"/>
                  </a:cubicBezTo>
                  <a:cubicBezTo>
                    <a:pt x="1402" y="2193"/>
                    <a:pt x="1468" y="2160"/>
                    <a:pt x="1502" y="2126"/>
                  </a:cubicBezTo>
                  <a:cubicBezTo>
                    <a:pt x="1569" y="2126"/>
                    <a:pt x="2069" y="1559"/>
                    <a:pt x="1969" y="859"/>
                  </a:cubicBezTo>
                  <a:cubicBezTo>
                    <a:pt x="1902" y="459"/>
                    <a:pt x="1669" y="125"/>
                    <a:pt x="1335" y="25"/>
                  </a:cubicBezTo>
                  <a:cubicBezTo>
                    <a:pt x="1280" y="9"/>
                    <a:pt x="1223" y="1"/>
                    <a:pt x="1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5"/>
            <p:cNvSpPr/>
            <p:nvPr/>
          </p:nvSpPr>
          <p:spPr>
            <a:xfrm>
              <a:off x="3498500" y="2702050"/>
              <a:ext cx="301900" cy="517400"/>
            </a:xfrm>
            <a:custGeom>
              <a:avLst/>
              <a:gdLst/>
              <a:ahLst/>
              <a:cxnLst/>
              <a:rect l="l" t="t" r="r" b="b"/>
              <a:pathLst>
                <a:path w="12076" h="20696" extrusionOk="0">
                  <a:moveTo>
                    <a:pt x="2122" y="0"/>
                  </a:moveTo>
                  <a:cubicBezTo>
                    <a:pt x="1853" y="0"/>
                    <a:pt x="1598" y="60"/>
                    <a:pt x="1368" y="180"/>
                  </a:cubicBezTo>
                  <a:cubicBezTo>
                    <a:pt x="434" y="647"/>
                    <a:pt x="1" y="1948"/>
                    <a:pt x="1" y="4050"/>
                  </a:cubicBezTo>
                  <a:lnTo>
                    <a:pt x="1" y="20495"/>
                  </a:lnTo>
                  <a:cubicBezTo>
                    <a:pt x="1" y="20528"/>
                    <a:pt x="34" y="20595"/>
                    <a:pt x="101" y="20662"/>
                  </a:cubicBezTo>
                  <a:cubicBezTo>
                    <a:pt x="101" y="20695"/>
                    <a:pt x="167" y="20695"/>
                    <a:pt x="201" y="20695"/>
                  </a:cubicBezTo>
                  <a:lnTo>
                    <a:pt x="368" y="20695"/>
                  </a:lnTo>
                  <a:lnTo>
                    <a:pt x="11942" y="11755"/>
                  </a:lnTo>
                  <a:cubicBezTo>
                    <a:pt x="12043" y="11689"/>
                    <a:pt x="12076" y="11555"/>
                    <a:pt x="12009" y="11488"/>
                  </a:cubicBezTo>
                  <a:cubicBezTo>
                    <a:pt x="11945" y="11424"/>
                    <a:pt x="11866" y="11387"/>
                    <a:pt x="11801" y="11387"/>
                  </a:cubicBezTo>
                  <a:cubicBezTo>
                    <a:pt x="11765" y="11387"/>
                    <a:pt x="11733" y="11398"/>
                    <a:pt x="11709" y="11422"/>
                  </a:cubicBezTo>
                  <a:lnTo>
                    <a:pt x="434" y="20061"/>
                  </a:lnTo>
                  <a:lnTo>
                    <a:pt x="434" y="4050"/>
                  </a:lnTo>
                  <a:cubicBezTo>
                    <a:pt x="434" y="1648"/>
                    <a:pt x="1035" y="847"/>
                    <a:pt x="1568" y="547"/>
                  </a:cubicBezTo>
                  <a:cubicBezTo>
                    <a:pt x="1729" y="467"/>
                    <a:pt x="1913" y="426"/>
                    <a:pt x="2113" y="426"/>
                  </a:cubicBezTo>
                  <a:cubicBezTo>
                    <a:pt x="2494" y="426"/>
                    <a:pt x="2932" y="575"/>
                    <a:pt x="3370" y="881"/>
                  </a:cubicBezTo>
                  <a:cubicBezTo>
                    <a:pt x="4358" y="1591"/>
                    <a:pt x="6146" y="2330"/>
                    <a:pt x="7836" y="2330"/>
                  </a:cubicBezTo>
                  <a:cubicBezTo>
                    <a:pt x="7971" y="2330"/>
                    <a:pt x="8106" y="2325"/>
                    <a:pt x="8240" y="2315"/>
                  </a:cubicBezTo>
                  <a:cubicBezTo>
                    <a:pt x="8373" y="2315"/>
                    <a:pt x="8440" y="2215"/>
                    <a:pt x="8440" y="2082"/>
                  </a:cubicBezTo>
                  <a:cubicBezTo>
                    <a:pt x="8440" y="1982"/>
                    <a:pt x="8373" y="1882"/>
                    <a:pt x="8240" y="1882"/>
                  </a:cubicBezTo>
                  <a:cubicBezTo>
                    <a:pt x="8108" y="1892"/>
                    <a:pt x="7976" y="1897"/>
                    <a:pt x="7843" y="1897"/>
                  </a:cubicBezTo>
                  <a:cubicBezTo>
                    <a:pt x="6255" y="1897"/>
                    <a:pt x="4588" y="1194"/>
                    <a:pt x="3603" y="547"/>
                  </a:cubicBezTo>
                  <a:cubicBezTo>
                    <a:pt x="3114" y="185"/>
                    <a:pt x="2597" y="0"/>
                    <a:pt x="2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5"/>
            <p:cNvSpPr/>
            <p:nvPr/>
          </p:nvSpPr>
          <p:spPr>
            <a:xfrm>
              <a:off x="3545200" y="2750750"/>
              <a:ext cx="30875" cy="447850"/>
            </a:xfrm>
            <a:custGeom>
              <a:avLst/>
              <a:gdLst/>
              <a:ahLst/>
              <a:cxnLst/>
              <a:rect l="l" t="t" r="r" b="b"/>
              <a:pathLst>
                <a:path w="1235" h="17914" extrusionOk="0">
                  <a:moveTo>
                    <a:pt x="1" y="0"/>
                  </a:moveTo>
                  <a:lnTo>
                    <a:pt x="1" y="17913"/>
                  </a:lnTo>
                  <a:lnTo>
                    <a:pt x="1235" y="17913"/>
                  </a:lnTo>
                  <a:lnTo>
                    <a:pt x="12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5"/>
            <p:cNvSpPr/>
            <p:nvPr/>
          </p:nvSpPr>
          <p:spPr>
            <a:xfrm>
              <a:off x="3586900" y="2803275"/>
              <a:ext cx="30875" cy="433675"/>
            </a:xfrm>
            <a:custGeom>
              <a:avLst/>
              <a:gdLst/>
              <a:ahLst/>
              <a:cxnLst/>
              <a:rect l="l" t="t" r="r" b="b"/>
              <a:pathLst>
                <a:path w="1235" h="17347" extrusionOk="0">
                  <a:moveTo>
                    <a:pt x="0" y="1"/>
                  </a:moveTo>
                  <a:lnTo>
                    <a:pt x="0" y="17347"/>
                  </a:lnTo>
                  <a:lnTo>
                    <a:pt x="1235" y="173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5"/>
            <p:cNvSpPr/>
            <p:nvPr/>
          </p:nvSpPr>
          <p:spPr>
            <a:xfrm>
              <a:off x="3627750" y="2803275"/>
              <a:ext cx="30900" cy="433675"/>
            </a:xfrm>
            <a:custGeom>
              <a:avLst/>
              <a:gdLst/>
              <a:ahLst/>
              <a:cxnLst/>
              <a:rect l="l" t="t" r="r" b="b"/>
              <a:pathLst>
                <a:path w="1236" h="17347" extrusionOk="0">
                  <a:moveTo>
                    <a:pt x="1" y="1"/>
                  </a:moveTo>
                  <a:lnTo>
                    <a:pt x="1" y="17347"/>
                  </a:lnTo>
                  <a:lnTo>
                    <a:pt x="1235" y="173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5"/>
            <p:cNvSpPr/>
            <p:nvPr/>
          </p:nvSpPr>
          <p:spPr>
            <a:xfrm>
              <a:off x="3669450" y="2803275"/>
              <a:ext cx="30900" cy="433675"/>
            </a:xfrm>
            <a:custGeom>
              <a:avLst/>
              <a:gdLst/>
              <a:ahLst/>
              <a:cxnLst/>
              <a:rect l="l" t="t" r="r" b="b"/>
              <a:pathLst>
                <a:path w="1236" h="17347" extrusionOk="0">
                  <a:moveTo>
                    <a:pt x="1" y="1"/>
                  </a:moveTo>
                  <a:lnTo>
                    <a:pt x="1" y="17347"/>
                  </a:lnTo>
                  <a:lnTo>
                    <a:pt x="1235" y="173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5"/>
            <p:cNvSpPr/>
            <p:nvPr/>
          </p:nvSpPr>
          <p:spPr>
            <a:xfrm>
              <a:off x="3615250" y="2969225"/>
              <a:ext cx="179325" cy="292750"/>
            </a:xfrm>
            <a:custGeom>
              <a:avLst/>
              <a:gdLst/>
              <a:ahLst/>
              <a:cxnLst/>
              <a:rect l="l" t="t" r="r" b="b"/>
              <a:pathLst>
                <a:path w="7173" h="11710" extrusionOk="0">
                  <a:moveTo>
                    <a:pt x="3336" y="1"/>
                  </a:moveTo>
                  <a:lnTo>
                    <a:pt x="1" y="10208"/>
                  </a:lnTo>
                  <a:lnTo>
                    <a:pt x="3770" y="11709"/>
                  </a:lnTo>
                  <a:lnTo>
                    <a:pt x="7172" y="1502"/>
                  </a:lnTo>
                  <a:lnTo>
                    <a:pt x="33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5"/>
            <p:cNvSpPr/>
            <p:nvPr/>
          </p:nvSpPr>
          <p:spPr>
            <a:xfrm>
              <a:off x="3607750" y="2964450"/>
              <a:ext cx="192650" cy="303350"/>
            </a:xfrm>
            <a:custGeom>
              <a:avLst/>
              <a:gdLst/>
              <a:ahLst/>
              <a:cxnLst/>
              <a:rect l="l" t="t" r="r" b="b"/>
              <a:pathLst>
                <a:path w="7706" h="12134" extrusionOk="0">
                  <a:moveTo>
                    <a:pt x="3803" y="425"/>
                  </a:moveTo>
                  <a:lnTo>
                    <a:pt x="7206" y="1760"/>
                  </a:lnTo>
                  <a:lnTo>
                    <a:pt x="3937" y="11600"/>
                  </a:lnTo>
                  <a:lnTo>
                    <a:pt x="534" y="10299"/>
                  </a:lnTo>
                  <a:lnTo>
                    <a:pt x="3803" y="425"/>
                  </a:lnTo>
                  <a:close/>
                  <a:moveTo>
                    <a:pt x="3620" y="0"/>
                  </a:moveTo>
                  <a:cubicBezTo>
                    <a:pt x="3586" y="0"/>
                    <a:pt x="3553" y="8"/>
                    <a:pt x="3536" y="25"/>
                  </a:cubicBezTo>
                  <a:cubicBezTo>
                    <a:pt x="3470" y="58"/>
                    <a:pt x="3403" y="92"/>
                    <a:pt x="3403" y="159"/>
                  </a:cubicBezTo>
                  <a:lnTo>
                    <a:pt x="34" y="10366"/>
                  </a:lnTo>
                  <a:cubicBezTo>
                    <a:pt x="0" y="10466"/>
                    <a:pt x="67" y="10566"/>
                    <a:pt x="167" y="10633"/>
                  </a:cubicBezTo>
                  <a:lnTo>
                    <a:pt x="4003" y="12134"/>
                  </a:lnTo>
                  <a:lnTo>
                    <a:pt x="4170" y="12134"/>
                  </a:lnTo>
                  <a:cubicBezTo>
                    <a:pt x="4237" y="12067"/>
                    <a:pt x="4303" y="12034"/>
                    <a:pt x="4303" y="12000"/>
                  </a:cubicBezTo>
                  <a:lnTo>
                    <a:pt x="7673" y="1793"/>
                  </a:lnTo>
                  <a:cubicBezTo>
                    <a:pt x="7706" y="1693"/>
                    <a:pt x="7639" y="1560"/>
                    <a:pt x="7539" y="1526"/>
                  </a:cubicBezTo>
                  <a:lnTo>
                    <a:pt x="3703" y="25"/>
                  </a:lnTo>
                  <a:cubicBezTo>
                    <a:pt x="3686" y="8"/>
                    <a:pt x="3653" y="0"/>
                    <a:pt x="3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5"/>
            <p:cNvSpPr/>
            <p:nvPr/>
          </p:nvSpPr>
          <p:spPr>
            <a:xfrm>
              <a:off x="3675300" y="2996750"/>
              <a:ext cx="120950" cy="113450"/>
            </a:xfrm>
            <a:custGeom>
              <a:avLst/>
              <a:gdLst/>
              <a:ahLst/>
              <a:cxnLst/>
              <a:rect l="l" t="t" r="r" b="b"/>
              <a:pathLst>
                <a:path w="4838" h="4538" extrusionOk="0">
                  <a:moveTo>
                    <a:pt x="200" y="1"/>
                  </a:moveTo>
                  <a:cubicBezTo>
                    <a:pt x="67" y="1"/>
                    <a:pt x="0" y="67"/>
                    <a:pt x="0" y="201"/>
                  </a:cubicBezTo>
                  <a:lnTo>
                    <a:pt x="0" y="2769"/>
                  </a:lnTo>
                  <a:cubicBezTo>
                    <a:pt x="0" y="2869"/>
                    <a:pt x="34" y="2936"/>
                    <a:pt x="134" y="3003"/>
                  </a:cubicBezTo>
                  <a:cubicBezTo>
                    <a:pt x="143" y="3012"/>
                    <a:pt x="159" y="3016"/>
                    <a:pt x="178" y="3016"/>
                  </a:cubicBezTo>
                  <a:cubicBezTo>
                    <a:pt x="231" y="3016"/>
                    <a:pt x="309" y="2985"/>
                    <a:pt x="334" y="2936"/>
                  </a:cubicBezTo>
                  <a:lnTo>
                    <a:pt x="1401" y="1835"/>
                  </a:lnTo>
                  <a:lnTo>
                    <a:pt x="1335" y="3503"/>
                  </a:lnTo>
                  <a:cubicBezTo>
                    <a:pt x="1335" y="3570"/>
                    <a:pt x="1368" y="3637"/>
                    <a:pt x="1468" y="3703"/>
                  </a:cubicBezTo>
                  <a:cubicBezTo>
                    <a:pt x="1477" y="3712"/>
                    <a:pt x="1491" y="3716"/>
                    <a:pt x="1507" y="3716"/>
                  </a:cubicBezTo>
                  <a:cubicBezTo>
                    <a:pt x="1553" y="3716"/>
                    <a:pt x="1619" y="3685"/>
                    <a:pt x="1668" y="3637"/>
                  </a:cubicBezTo>
                  <a:lnTo>
                    <a:pt x="2869" y="2569"/>
                  </a:lnTo>
                  <a:lnTo>
                    <a:pt x="2602" y="4270"/>
                  </a:lnTo>
                  <a:cubicBezTo>
                    <a:pt x="2535" y="4370"/>
                    <a:pt x="2602" y="4437"/>
                    <a:pt x="2669" y="4471"/>
                  </a:cubicBezTo>
                  <a:cubicBezTo>
                    <a:pt x="2702" y="4537"/>
                    <a:pt x="2769" y="4537"/>
                    <a:pt x="2802" y="4537"/>
                  </a:cubicBezTo>
                  <a:cubicBezTo>
                    <a:pt x="2836" y="4537"/>
                    <a:pt x="2936" y="4537"/>
                    <a:pt x="2969" y="4471"/>
                  </a:cubicBezTo>
                  <a:lnTo>
                    <a:pt x="4704" y="3103"/>
                  </a:lnTo>
                  <a:cubicBezTo>
                    <a:pt x="4804" y="3036"/>
                    <a:pt x="4837" y="2903"/>
                    <a:pt x="4737" y="2803"/>
                  </a:cubicBezTo>
                  <a:cubicBezTo>
                    <a:pt x="4696" y="2761"/>
                    <a:pt x="4629" y="2733"/>
                    <a:pt x="4568" y="2733"/>
                  </a:cubicBezTo>
                  <a:cubicBezTo>
                    <a:pt x="4531" y="2733"/>
                    <a:pt x="4496" y="2744"/>
                    <a:pt x="4470" y="2769"/>
                  </a:cubicBezTo>
                  <a:lnTo>
                    <a:pt x="3136" y="3803"/>
                  </a:lnTo>
                  <a:lnTo>
                    <a:pt x="3403" y="2069"/>
                  </a:lnTo>
                  <a:cubicBezTo>
                    <a:pt x="3403" y="1969"/>
                    <a:pt x="3369" y="1902"/>
                    <a:pt x="3303" y="1869"/>
                  </a:cubicBezTo>
                  <a:cubicBezTo>
                    <a:pt x="3273" y="1859"/>
                    <a:pt x="3247" y="1855"/>
                    <a:pt x="3222" y="1855"/>
                  </a:cubicBezTo>
                  <a:cubicBezTo>
                    <a:pt x="3161" y="1855"/>
                    <a:pt x="3107" y="1878"/>
                    <a:pt x="3036" y="1902"/>
                  </a:cubicBezTo>
                  <a:lnTo>
                    <a:pt x="1802" y="3036"/>
                  </a:lnTo>
                  <a:lnTo>
                    <a:pt x="1868" y="1268"/>
                  </a:lnTo>
                  <a:cubicBezTo>
                    <a:pt x="1868" y="1202"/>
                    <a:pt x="1835" y="1101"/>
                    <a:pt x="1735" y="1068"/>
                  </a:cubicBezTo>
                  <a:cubicBezTo>
                    <a:pt x="1707" y="1054"/>
                    <a:pt x="1668" y="1046"/>
                    <a:pt x="1630" y="1046"/>
                  </a:cubicBezTo>
                  <a:cubicBezTo>
                    <a:pt x="1575" y="1046"/>
                    <a:pt x="1521" y="1062"/>
                    <a:pt x="1501" y="1101"/>
                  </a:cubicBezTo>
                  <a:lnTo>
                    <a:pt x="401" y="2269"/>
                  </a:lnTo>
                  <a:lnTo>
                    <a:pt x="401" y="201"/>
                  </a:lnTo>
                  <a:cubicBezTo>
                    <a:pt x="401" y="67"/>
                    <a:pt x="334"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5"/>
            <p:cNvSpPr/>
            <p:nvPr/>
          </p:nvSpPr>
          <p:spPr>
            <a:xfrm>
              <a:off x="3631925" y="3073125"/>
              <a:ext cx="116775" cy="113800"/>
            </a:xfrm>
            <a:custGeom>
              <a:avLst/>
              <a:gdLst/>
              <a:ahLst/>
              <a:cxnLst/>
              <a:rect l="l" t="t" r="r" b="b"/>
              <a:pathLst>
                <a:path w="4671" h="4552" extrusionOk="0">
                  <a:moveTo>
                    <a:pt x="1852" y="1"/>
                  </a:moveTo>
                  <a:cubicBezTo>
                    <a:pt x="1799" y="1"/>
                    <a:pt x="1726" y="24"/>
                    <a:pt x="1702" y="48"/>
                  </a:cubicBezTo>
                  <a:lnTo>
                    <a:pt x="67" y="1516"/>
                  </a:lnTo>
                  <a:cubicBezTo>
                    <a:pt x="1" y="1616"/>
                    <a:pt x="1" y="1716"/>
                    <a:pt x="67" y="1816"/>
                  </a:cubicBezTo>
                  <a:cubicBezTo>
                    <a:pt x="118" y="1849"/>
                    <a:pt x="168" y="1866"/>
                    <a:pt x="218" y="1866"/>
                  </a:cubicBezTo>
                  <a:cubicBezTo>
                    <a:pt x="268" y="1866"/>
                    <a:pt x="318" y="1849"/>
                    <a:pt x="368" y="1816"/>
                  </a:cubicBezTo>
                  <a:lnTo>
                    <a:pt x="1669" y="682"/>
                  </a:lnTo>
                  <a:lnTo>
                    <a:pt x="1669" y="2216"/>
                  </a:lnTo>
                  <a:cubicBezTo>
                    <a:pt x="1669" y="2316"/>
                    <a:pt x="1702" y="2383"/>
                    <a:pt x="1769" y="2450"/>
                  </a:cubicBezTo>
                  <a:cubicBezTo>
                    <a:pt x="1787" y="2459"/>
                    <a:pt x="1807" y="2463"/>
                    <a:pt x="1828" y="2463"/>
                  </a:cubicBezTo>
                  <a:cubicBezTo>
                    <a:pt x="1887" y="2463"/>
                    <a:pt x="1953" y="2432"/>
                    <a:pt x="2002" y="2383"/>
                  </a:cubicBezTo>
                  <a:lnTo>
                    <a:pt x="2903" y="1416"/>
                  </a:lnTo>
                  <a:lnTo>
                    <a:pt x="2769" y="2983"/>
                  </a:lnTo>
                  <a:cubicBezTo>
                    <a:pt x="2769" y="3050"/>
                    <a:pt x="2836" y="3150"/>
                    <a:pt x="2903" y="3183"/>
                  </a:cubicBezTo>
                  <a:cubicBezTo>
                    <a:pt x="2932" y="3193"/>
                    <a:pt x="2959" y="3197"/>
                    <a:pt x="2984" y="3197"/>
                  </a:cubicBezTo>
                  <a:cubicBezTo>
                    <a:pt x="3045" y="3197"/>
                    <a:pt x="3099" y="3174"/>
                    <a:pt x="3170" y="3150"/>
                  </a:cubicBezTo>
                  <a:lnTo>
                    <a:pt x="4204" y="2216"/>
                  </a:lnTo>
                  <a:lnTo>
                    <a:pt x="4237" y="4351"/>
                  </a:lnTo>
                  <a:cubicBezTo>
                    <a:pt x="4237" y="4484"/>
                    <a:pt x="4337" y="4551"/>
                    <a:pt x="4437" y="4551"/>
                  </a:cubicBezTo>
                  <a:cubicBezTo>
                    <a:pt x="4571" y="4551"/>
                    <a:pt x="4671" y="4484"/>
                    <a:pt x="4604" y="4351"/>
                  </a:cubicBezTo>
                  <a:lnTo>
                    <a:pt x="4571" y="1782"/>
                  </a:lnTo>
                  <a:cubicBezTo>
                    <a:pt x="4571" y="1682"/>
                    <a:pt x="4537" y="1616"/>
                    <a:pt x="4437" y="1549"/>
                  </a:cubicBezTo>
                  <a:cubicBezTo>
                    <a:pt x="4428" y="1540"/>
                    <a:pt x="4412" y="1536"/>
                    <a:pt x="4393" y="1536"/>
                  </a:cubicBezTo>
                  <a:cubicBezTo>
                    <a:pt x="4340" y="1536"/>
                    <a:pt x="4262" y="1567"/>
                    <a:pt x="4237" y="1616"/>
                  </a:cubicBezTo>
                  <a:lnTo>
                    <a:pt x="3236" y="2483"/>
                  </a:lnTo>
                  <a:lnTo>
                    <a:pt x="3370" y="882"/>
                  </a:lnTo>
                  <a:cubicBezTo>
                    <a:pt x="3370" y="815"/>
                    <a:pt x="3336" y="715"/>
                    <a:pt x="3236" y="682"/>
                  </a:cubicBezTo>
                  <a:cubicBezTo>
                    <a:pt x="3209" y="668"/>
                    <a:pt x="3170" y="660"/>
                    <a:pt x="3131" y="660"/>
                  </a:cubicBezTo>
                  <a:cubicBezTo>
                    <a:pt x="3076" y="660"/>
                    <a:pt x="3022" y="676"/>
                    <a:pt x="3003" y="715"/>
                  </a:cubicBezTo>
                  <a:lnTo>
                    <a:pt x="2036" y="1716"/>
                  </a:lnTo>
                  <a:lnTo>
                    <a:pt x="2036" y="215"/>
                  </a:lnTo>
                  <a:cubicBezTo>
                    <a:pt x="2036" y="148"/>
                    <a:pt x="2002" y="48"/>
                    <a:pt x="1902" y="15"/>
                  </a:cubicBezTo>
                  <a:cubicBezTo>
                    <a:pt x="1892" y="5"/>
                    <a:pt x="1874" y="1"/>
                    <a:pt x="18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5"/>
            <p:cNvSpPr/>
            <p:nvPr/>
          </p:nvSpPr>
          <p:spPr>
            <a:xfrm>
              <a:off x="3637775" y="3105175"/>
              <a:ext cx="124275" cy="110925"/>
            </a:xfrm>
            <a:custGeom>
              <a:avLst/>
              <a:gdLst/>
              <a:ahLst/>
              <a:cxnLst/>
              <a:rect l="l" t="t" r="r" b="b"/>
              <a:pathLst>
                <a:path w="4971" h="4437" extrusionOk="0">
                  <a:moveTo>
                    <a:pt x="200" y="0"/>
                  </a:moveTo>
                  <a:cubicBezTo>
                    <a:pt x="67" y="0"/>
                    <a:pt x="0" y="67"/>
                    <a:pt x="0" y="200"/>
                  </a:cubicBezTo>
                  <a:lnTo>
                    <a:pt x="200" y="2936"/>
                  </a:lnTo>
                  <a:cubicBezTo>
                    <a:pt x="200" y="3036"/>
                    <a:pt x="267" y="3069"/>
                    <a:pt x="334" y="3102"/>
                  </a:cubicBezTo>
                  <a:cubicBezTo>
                    <a:pt x="434" y="3102"/>
                    <a:pt x="501" y="3102"/>
                    <a:pt x="534" y="3036"/>
                  </a:cubicBezTo>
                  <a:lnTo>
                    <a:pt x="1335" y="2035"/>
                  </a:lnTo>
                  <a:lnTo>
                    <a:pt x="1368" y="3669"/>
                  </a:lnTo>
                  <a:cubicBezTo>
                    <a:pt x="1368" y="3769"/>
                    <a:pt x="1435" y="3836"/>
                    <a:pt x="1501" y="3870"/>
                  </a:cubicBezTo>
                  <a:cubicBezTo>
                    <a:pt x="1601" y="3870"/>
                    <a:pt x="1668" y="3870"/>
                    <a:pt x="1701" y="3769"/>
                  </a:cubicBezTo>
                  <a:lnTo>
                    <a:pt x="2602" y="2669"/>
                  </a:lnTo>
                  <a:lnTo>
                    <a:pt x="2836" y="4270"/>
                  </a:lnTo>
                  <a:cubicBezTo>
                    <a:pt x="2836" y="4370"/>
                    <a:pt x="2869" y="4403"/>
                    <a:pt x="2969" y="4437"/>
                  </a:cubicBezTo>
                  <a:lnTo>
                    <a:pt x="3036" y="4437"/>
                  </a:lnTo>
                  <a:cubicBezTo>
                    <a:pt x="3080" y="4437"/>
                    <a:pt x="3110" y="4422"/>
                    <a:pt x="3144" y="4422"/>
                  </a:cubicBezTo>
                  <a:cubicBezTo>
                    <a:pt x="3162" y="4422"/>
                    <a:pt x="3180" y="4425"/>
                    <a:pt x="3203" y="4437"/>
                  </a:cubicBezTo>
                  <a:lnTo>
                    <a:pt x="4870" y="2936"/>
                  </a:lnTo>
                  <a:cubicBezTo>
                    <a:pt x="4970" y="2869"/>
                    <a:pt x="4970" y="2735"/>
                    <a:pt x="4870" y="2669"/>
                  </a:cubicBezTo>
                  <a:cubicBezTo>
                    <a:pt x="4837" y="2619"/>
                    <a:pt x="4787" y="2594"/>
                    <a:pt x="4737" y="2594"/>
                  </a:cubicBezTo>
                  <a:cubicBezTo>
                    <a:pt x="4687" y="2594"/>
                    <a:pt x="4637" y="2619"/>
                    <a:pt x="4604" y="2669"/>
                  </a:cubicBezTo>
                  <a:lnTo>
                    <a:pt x="3203" y="3903"/>
                  </a:lnTo>
                  <a:lnTo>
                    <a:pt x="2969" y="2168"/>
                  </a:lnTo>
                  <a:cubicBezTo>
                    <a:pt x="2936" y="2068"/>
                    <a:pt x="2869" y="2035"/>
                    <a:pt x="2802" y="2002"/>
                  </a:cubicBezTo>
                  <a:cubicBezTo>
                    <a:pt x="2702" y="2002"/>
                    <a:pt x="2635" y="2002"/>
                    <a:pt x="2602" y="2068"/>
                  </a:cubicBezTo>
                  <a:lnTo>
                    <a:pt x="1802" y="3102"/>
                  </a:lnTo>
                  <a:lnTo>
                    <a:pt x="1768" y="1535"/>
                  </a:lnTo>
                  <a:cubicBezTo>
                    <a:pt x="1768" y="1434"/>
                    <a:pt x="1701" y="1368"/>
                    <a:pt x="1635" y="1334"/>
                  </a:cubicBezTo>
                  <a:cubicBezTo>
                    <a:pt x="1601" y="1334"/>
                    <a:pt x="1468" y="1334"/>
                    <a:pt x="1435" y="1401"/>
                  </a:cubicBezTo>
                  <a:lnTo>
                    <a:pt x="601" y="2402"/>
                  </a:lnTo>
                  <a:lnTo>
                    <a:pt x="434" y="200"/>
                  </a:lnTo>
                  <a:cubicBezTo>
                    <a:pt x="434" y="67"/>
                    <a:pt x="334" y="0"/>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5"/>
            <p:cNvSpPr/>
            <p:nvPr/>
          </p:nvSpPr>
          <p:spPr>
            <a:xfrm>
              <a:off x="3591075" y="3184500"/>
              <a:ext cx="125100" cy="83300"/>
            </a:xfrm>
            <a:custGeom>
              <a:avLst/>
              <a:gdLst/>
              <a:ahLst/>
              <a:cxnLst/>
              <a:rect l="l" t="t" r="r" b="b"/>
              <a:pathLst>
                <a:path w="5004" h="3332" extrusionOk="0">
                  <a:moveTo>
                    <a:pt x="2148" y="1"/>
                  </a:moveTo>
                  <a:cubicBezTo>
                    <a:pt x="2095" y="1"/>
                    <a:pt x="2025" y="40"/>
                    <a:pt x="2002" y="63"/>
                  </a:cubicBezTo>
                  <a:lnTo>
                    <a:pt x="67" y="1797"/>
                  </a:lnTo>
                  <a:cubicBezTo>
                    <a:pt x="0" y="1897"/>
                    <a:pt x="0" y="2031"/>
                    <a:pt x="67" y="2098"/>
                  </a:cubicBezTo>
                  <a:cubicBezTo>
                    <a:pt x="117" y="2148"/>
                    <a:pt x="175" y="2173"/>
                    <a:pt x="230" y="2173"/>
                  </a:cubicBezTo>
                  <a:cubicBezTo>
                    <a:pt x="284" y="2173"/>
                    <a:pt x="334" y="2148"/>
                    <a:pt x="367" y="2098"/>
                  </a:cubicBezTo>
                  <a:lnTo>
                    <a:pt x="1902" y="697"/>
                  </a:lnTo>
                  <a:lnTo>
                    <a:pt x="1868" y="2598"/>
                  </a:lnTo>
                  <a:cubicBezTo>
                    <a:pt x="1868" y="2698"/>
                    <a:pt x="1902" y="2765"/>
                    <a:pt x="2002" y="2798"/>
                  </a:cubicBezTo>
                  <a:cubicBezTo>
                    <a:pt x="2068" y="2798"/>
                    <a:pt x="2202" y="2798"/>
                    <a:pt x="2235" y="2731"/>
                  </a:cubicBezTo>
                  <a:lnTo>
                    <a:pt x="3303" y="1430"/>
                  </a:lnTo>
                  <a:lnTo>
                    <a:pt x="3336" y="3032"/>
                  </a:lnTo>
                  <a:cubicBezTo>
                    <a:pt x="3336" y="3165"/>
                    <a:pt x="3369" y="3198"/>
                    <a:pt x="3469" y="3232"/>
                  </a:cubicBezTo>
                  <a:cubicBezTo>
                    <a:pt x="3503" y="3232"/>
                    <a:pt x="3636" y="3232"/>
                    <a:pt x="3670" y="3165"/>
                  </a:cubicBezTo>
                  <a:lnTo>
                    <a:pt x="4570" y="2031"/>
                  </a:lnTo>
                  <a:lnTo>
                    <a:pt x="4537" y="3098"/>
                  </a:lnTo>
                  <a:cubicBezTo>
                    <a:pt x="4537" y="3232"/>
                    <a:pt x="4604" y="3332"/>
                    <a:pt x="4737" y="3332"/>
                  </a:cubicBezTo>
                  <a:cubicBezTo>
                    <a:pt x="4870" y="3332"/>
                    <a:pt x="4970" y="3232"/>
                    <a:pt x="4970" y="3198"/>
                  </a:cubicBezTo>
                  <a:lnTo>
                    <a:pt x="5004" y="1464"/>
                  </a:lnTo>
                  <a:cubicBezTo>
                    <a:pt x="5004" y="1397"/>
                    <a:pt x="4970" y="1297"/>
                    <a:pt x="4870" y="1264"/>
                  </a:cubicBezTo>
                  <a:cubicBezTo>
                    <a:pt x="4843" y="1250"/>
                    <a:pt x="4804" y="1242"/>
                    <a:pt x="4765" y="1242"/>
                  </a:cubicBezTo>
                  <a:cubicBezTo>
                    <a:pt x="4710" y="1242"/>
                    <a:pt x="4656" y="1258"/>
                    <a:pt x="4637" y="1297"/>
                  </a:cubicBezTo>
                  <a:lnTo>
                    <a:pt x="3670" y="2464"/>
                  </a:lnTo>
                  <a:lnTo>
                    <a:pt x="3636" y="897"/>
                  </a:lnTo>
                  <a:cubicBezTo>
                    <a:pt x="3636" y="763"/>
                    <a:pt x="3569" y="730"/>
                    <a:pt x="3503" y="697"/>
                  </a:cubicBezTo>
                  <a:cubicBezTo>
                    <a:pt x="3469" y="697"/>
                    <a:pt x="3336" y="697"/>
                    <a:pt x="3303" y="763"/>
                  </a:cubicBezTo>
                  <a:lnTo>
                    <a:pt x="2302" y="2031"/>
                  </a:lnTo>
                  <a:lnTo>
                    <a:pt x="2335" y="230"/>
                  </a:lnTo>
                  <a:cubicBezTo>
                    <a:pt x="2335" y="129"/>
                    <a:pt x="2302" y="63"/>
                    <a:pt x="2202" y="29"/>
                  </a:cubicBezTo>
                  <a:cubicBezTo>
                    <a:pt x="2191" y="9"/>
                    <a:pt x="2172" y="1"/>
                    <a:pt x="2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5"/>
            <p:cNvSpPr/>
            <p:nvPr/>
          </p:nvSpPr>
          <p:spPr>
            <a:xfrm>
              <a:off x="3772025" y="3063475"/>
              <a:ext cx="47575" cy="189325"/>
            </a:xfrm>
            <a:custGeom>
              <a:avLst/>
              <a:gdLst/>
              <a:ahLst/>
              <a:cxnLst/>
              <a:rect l="l" t="t" r="r" b="b"/>
              <a:pathLst>
                <a:path w="1903" h="7573" extrusionOk="0">
                  <a:moveTo>
                    <a:pt x="668" y="0"/>
                  </a:moveTo>
                  <a:cubicBezTo>
                    <a:pt x="668" y="0"/>
                    <a:pt x="234" y="4437"/>
                    <a:pt x="134" y="5604"/>
                  </a:cubicBezTo>
                  <a:cubicBezTo>
                    <a:pt x="1" y="6805"/>
                    <a:pt x="635" y="7205"/>
                    <a:pt x="968" y="7572"/>
                  </a:cubicBezTo>
                  <a:cubicBezTo>
                    <a:pt x="1268" y="7239"/>
                    <a:pt x="1902" y="6805"/>
                    <a:pt x="1802" y="5604"/>
                  </a:cubicBezTo>
                  <a:cubicBezTo>
                    <a:pt x="1669" y="4403"/>
                    <a:pt x="1268" y="0"/>
                    <a:pt x="1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5"/>
            <p:cNvSpPr/>
            <p:nvPr/>
          </p:nvSpPr>
          <p:spPr>
            <a:xfrm>
              <a:off x="3711150" y="3060125"/>
              <a:ext cx="79250" cy="182675"/>
            </a:xfrm>
            <a:custGeom>
              <a:avLst/>
              <a:gdLst/>
              <a:ahLst/>
              <a:cxnLst/>
              <a:rect l="l" t="t" r="r" b="b"/>
              <a:pathLst>
                <a:path w="3170" h="7307" extrusionOk="0">
                  <a:moveTo>
                    <a:pt x="2603" y="1"/>
                  </a:moveTo>
                  <a:cubicBezTo>
                    <a:pt x="2603" y="1"/>
                    <a:pt x="901" y="4070"/>
                    <a:pt x="434" y="5171"/>
                  </a:cubicBezTo>
                  <a:cubicBezTo>
                    <a:pt x="1" y="6239"/>
                    <a:pt x="434" y="6839"/>
                    <a:pt x="668" y="7306"/>
                  </a:cubicBezTo>
                  <a:cubicBezTo>
                    <a:pt x="1168" y="7006"/>
                    <a:pt x="1869" y="6872"/>
                    <a:pt x="2069" y="5705"/>
                  </a:cubicBezTo>
                  <a:cubicBezTo>
                    <a:pt x="2336" y="4537"/>
                    <a:pt x="3170" y="168"/>
                    <a:pt x="3170" y="168"/>
                  </a:cubicBezTo>
                  <a:lnTo>
                    <a:pt x="2903" y="68"/>
                  </a:lnTo>
                  <a:lnTo>
                    <a:pt x="2869" y="68"/>
                  </a:lnTo>
                  <a:lnTo>
                    <a:pt x="26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5"/>
            <p:cNvSpPr/>
            <p:nvPr/>
          </p:nvSpPr>
          <p:spPr>
            <a:xfrm>
              <a:off x="3587725" y="3201300"/>
              <a:ext cx="148475" cy="81525"/>
            </a:xfrm>
            <a:custGeom>
              <a:avLst/>
              <a:gdLst/>
              <a:ahLst/>
              <a:cxnLst/>
              <a:rect l="l" t="t" r="r" b="b"/>
              <a:pathLst>
                <a:path w="5939" h="3261" extrusionOk="0">
                  <a:moveTo>
                    <a:pt x="734" y="1"/>
                  </a:moveTo>
                  <a:cubicBezTo>
                    <a:pt x="535" y="1"/>
                    <a:pt x="339" y="100"/>
                    <a:pt x="201" y="258"/>
                  </a:cubicBezTo>
                  <a:cubicBezTo>
                    <a:pt x="1" y="592"/>
                    <a:pt x="34" y="1025"/>
                    <a:pt x="334" y="1259"/>
                  </a:cubicBezTo>
                  <a:cubicBezTo>
                    <a:pt x="1802" y="2426"/>
                    <a:pt x="4037" y="3160"/>
                    <a:pt x="5171" y="3260"/>
                  </a:cubicBezTo>
                  <a:lnTo>
                    <a:pt x="5205" y="3260"/>
                  </a:lnTo>
                  <a:cubicBezTo>
                    <a:pt x="5538" y="3260"/>
                    <a:pt x="5838" y="2960"/>
                    <a:pt x="5872" y="2593"/>
                  </a:cubicBezTo>
                  <a:cubicBezTo>
                    <a:pt x="5938" y="2226"/>
                    <a:pt x="5672" y="1893"/>
                    <a:pt x="5305" y="1859"/>
                  </a:cubicBezTo>
                  <a:cubicBezTo>
                    <a:pt x="4304" y="1759"/>
                    <a:pt x="2302" y="1092"/>
                    <a:pt x="1135" y="158"/>
                  </a:cubicBezTo>
                  <a:cubicBezTo>
                    <a:pt x="1012" y="49"/>
                    <a:pt x="872" y="1"/>
                    <a:pt x="7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5"/>
            <p:cNvSpPr/>
            <p:nvPr/>
          </p:nvSpPr>
          <p:spPr>
            <a:xfrm>
              <a:off x="3581900" y="3196375"/>
              <a:ext cx="158475" cy="92275"/>
            </a:xfrm>
            <a:custGeom>
              <a:avLst/>
              <a:gdLst/>
              <a:ahLst/>
              <a:cxnLst/>
              <a:rect l="l" t="t" r="r" b="b"/>
              <a:pathLst>
                <a:path w="6339" h="3691" extrusionOk="0">
                  <a:moveTo>
                    <a:pt x="934" y="388"/>
                  </a:moveTo>
                  <a:cubicBezTo>
                    <a:pt x="1034" y="388"/>
                    <a:pt x="1101" y="422"/>
                    <a:pt x="1201" y="455"/>
                  </a:cubicBezTo>
                  <a:cubicBezTo>
                    <a:pt x="2402" y="1422"/>
                    <a:pt x="4437" y="2090"/>
                    <a:pt x="5504" y="2223"/>
                  </a:cubicBezTo>
                  <a:cubicBezTo>
                    <a:pt x="5704" y="2256"/>
                    <a:pt x="5905" y="2456"/>
                    <a:pt x="5871" y="2757"/>
                  </a:cubicBezTo>
                  <a:cubicBezTo>
                    <a:pt x="5871" y="2990"/>
                    <a:pt x="5671" y="3224"/>
                    <a:pt x="5438" y="3224"/>
                  </a:cubicBezTo>
                  <a:lnTo>
                    <a:pt x="5404" y="3224"/>
                  </a:lnTo>
                  <a:cubicBezTo>
                    <a:pt x="4270" y="3090"/>
                    <a:pt x="2068" y="2423"/>
                    <a:pt x="701" y="1256"/>
                  </a:cubicBezTo>
                  <a:cubicBezTo>
                    <a:pt x="501" y="1089"/>
                    <a:pt x="434" y="755"/>
                    <a:pt x="601" y="555"/>
                  </a:cubicBezTo>
                  <a:cubicBezTo>
                    <a:pt x="701" y="455"/>
                    <a:pt x="768" y="388"/>
                    <a:pt x="901" y="388"/>
                  </a:cubicBezTo>
                  <a:close/>
                  <a:moveTo>
                    <a:pt x="1007" y="0"/>
                  </a:moveTo>
                  <a:cubicBezTo>
                    <a:pt x="959" y="0"/>
                    <a:pt x="911" y="7"/>
                    <a:pt x="868" y="21"/>
                  </a:cubicBezTo>
                  <a:cubicBezTo>
                    <a:pt x="601" y="55"/>
                    <a:pt x="401" y="188"/>
                    <a:pt x="267" y="388"/>
                  </a:cubicBezTo>
                  <a:cubicBezTo>
                    <a:pt x="0" y="755"/>
                    <a:pt x="67" y="1356"/>
                    <a:pt x="434" y="1623"/>
                  </a:cubicBezTo>
                  <a:cubicBezTo>
                    <a:pt x="1902" y="2857"/>
                    <a:pt x="4203" y="3557"/>
                    <a:pt x="5371" y="3691"/>
                  </a:cubicBezTo>
                  <a:lnTo>
                    <a:pt x="5438" y="3691"/>
                  </a:lnTo>
                  <a:cubicBezTo>
                    <a:pt x="5905" y="3691"/>
                    <a:pt x="6238" y="3290"/>
                    <a:pt x="6271" y="2857"/>
                  </a:cubicBezTo>
                  <a:cubicBezTo>
                    <a:pt x="6338" y="2356"/>
                    <a:pt x="6005" y="1889"/>
                    <a:pt x="5538" y="1856"/>
                  </a:cubicBezTo>
                  <a:cubicBezTo>
                    <a:pt x="4570" y="1756"/>
                    <a:pt x="2602" y="1089"/>
                    <a:pt x="1501" y="188"/>
                  </a:cubicBezTo>
                  <a:cubicBezTo>
                    <a:pt x="1371" y="84"/>
                    <a:pt x="1180" y="0"/>
                    <a:pt x="1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5"/>
            <p:cNvSpPr/>
            <p:nvPr/>
          </p:nvSpPr>
          <p:spPr>
            <a:xfrm>
              <a:off x="3637775" y="3240775"/>
              <a:ext cx="35875" cy="39550"/>
            </a:xfrm>
            <a:custGeom>
              <a:avLst/>
              <a:gdLst/>
              <a:ahLst/>
              <a:cxnLst/>
              <a:rect l="l" t="t" r="r" b="b"/>
              <a:pathLst>
                <a:path w="1435" h="1582" extrusionOk="0">
                  <a:moveTo>
                    <a:pt x="611" y="0"/>
                  </a:moveTo>
                  <a:cubicBezTo>
                    <a:pt x="432" y="0"/>
                    <a:pt x="273" y="93"/>
                    <a:pt x="167" y="347"/>
                  </a:cubicBezTo>
                  <a:cubicBezTo>
                    <a:pt x="0" y="781"/>
                    <a:pt x="334" y="1581"/>
                    <a:pt x="334" y="1581"/>
                  </a:cubicBezTo>
                  <a:cubicBezTo>
                    <a:pt x="334" y="1581"/>
                    <a:pt x="1101" y="1248"/>
                    <a:pt x="1268" y="814"/>
                  </a:cubicBezTo>
                  <a:cubicBezTo>
                    <a:pt x="1435" y="414"/>
                    <a:pt x="1201" y="180"/>
                    <a:pt x="934" y="80"/>
                  </a:cubicBezTo>
                  <a:cubicBezTo>
                    <a:pt x="824" y="31"/>
                    <a:pt x="714" y="0"/>
                    <a:pt x="6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5"/>
            <p:cNvSpPr/>
            <p:nvPr/>
          </p:nvSpPr>
          <p:spPr>
            <a:xfrm>
              <a:off x="3632775" y="3233750"/>
              <a:ext cx="45050" cy="50725"/>
            </a:xfrm>
            <a:custGeom>
              <a:avLst/>
              <a:gdLst/>
              <a:ahLst/>
              <a:cxnLst/>
              <a:rect l="l" t="t" r="r" b="b"/>
              <a:pathLst>
                <a:path w="1802" h="2029" extrusionOk="0">
                  <a:moveTo>
                    <a:pt x="834" y="428"/>
                  </a:moveTo>
                  <a:cubicBezTo>
                    <a:pt x="901" y="428"/>
                    <a:pt x="1001" y="461"/>
                    <a:pt x="1001" y="461"/>
                  </a:cubicBezTo>
                  <a:cubicBezTo>
                    <a:pt x="1301" y="595"/>
                    <a:pt x="1334" y="728"/>
                    <a:pt x="1234" y="961"/>
                  </a:cubicBezTo>
                  <a:cubicBezTo>
                    <a:pt x="1168" y="1128"/>
                    <a:pt x="901" y="1328"/>
                    <a:pt x="667" y="1462"/>
                  </a:cubicBezTo>
                  <a:cubicBezTo>
                    <a:pt x="567" y="1228"/>
                    <a:pt x="500" y="828"/>
                    <a:pt x="567" y="628"/>
                  </a:cubicBezTo>
                  <a:cubicBezTo>
                    <a:pt x="634" y="494"/>
                    <a:pt x="667" y="461"/>
                    <a:pt x="734" y="428"/>
                  </a:cubicBezTo>
                  <a:close/>
                  <a:moveTo>
                    <a:pt x="763" y="0"/>
                  </a:moveTo>
                  <a:cubicBezTo>
                    <a:pt x="679" y="0"/>
                    <a:pt x="604" y="19"/>
                    <a:pt x="534" y="61"/>
                  </a:cubicBezTo>
                  <a:cubicBezTo>
                    <a:pt x="367" y="128"/>
                    <a:pt x="234" y="261"/>
                    <a:pt x="167" y="494"/>
                  </a:cubicBezTo>
                  <a:cubicBezTo>
                    <a:pt x="0" y="995"/>
                    <a:pt x="334" y="1795"/>
                    <a:pt x="367" y="1895"/>
                  </a:cubicBezTo>
                  <a:cubicBezTo>
                    <a:pt x="400" y="1962"/>
                    <a:pt x="500" y="2029"/>
                    <a:pt x="567" y="2029"/>
                  </a:cubicBezTo>
                  <a:cubicBezTo>
                    <a:pt x="634" y="2029"/>
                    <a:pt x="634" y="2029"/>
                    <a:pt x="634" y="1962"/>
                  </a:cubicBezTo>
                  <a:cubicBezTo>
                    <a:pt x="701" y="1962"/>
                    <a:pt x="1468" y="1629"/>
                    <a:pt x="1635" y="1128"/>
                  </a:cubicBezTo>
                  <a:cubicBezTo>
                    <a:pt x="1801" y="661"/>
                    <a:pt x="1635" y="294"/>
                    <a:pt x="1168" y="94"/>
                  </a:cubicBezTo>
                  <a:cubicBezTo>
                    <a:pt x="1013" y="36"/>
                    <a:pt x="880" y="0"/>
                    <a:pt x="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5"/>
            <p:cNvSpPr/>
            <p:nvPr/>
          </p:nvSpPr>
          <p:spPr>
            <a:xfrm>
              <a:off x="3986350" y="3200600"/>
              <a:ext cx="38375" cy="38025"/>
            </a:xfrm>
            <a:custGeom>
              <a:avLst/>
              <a:gdLst/>
              <a:ahLst/>
              <a:cxnLst/>
              <a:rect l="l" t="t" r="r" b="b"/>
              <a:pathLst>
                <a:path w="1535" h="1521" extrusionOk="0">
                  <a:moveTo>
                    <a:pt x="560" y="1"/>
                  </a:moveTo>
                  <a:cubicBezTo>
                    <a:pt x="339" y="1"/>
                    <a:pt x="154" y="152"/>
                    <a:pt x="101" y="453"/>
                  </a:cubicBezTo>
                  <a:cubicBezTo>
                    <a:pt x="1" y="1253"/>
                    <a:pt x="1368" y="1520"/>
                    <a:pt x="1368" y="1520"/>
                  </a:cubicBezTo>
                  <a:cubicBezTo>
                    <a:pt x="1368" y="1520"/>
                    <a:pt x="1535" y="853"/>
                    <a:pt x="1168" y="353"/>
                  </a:cubicBezTo>
                  <a:cubicBezTo>
                    <a:pt x="980" y="118"/>
                    <a:pt x="756" y="1"/>
                    <a:pt x="5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5"/>
            <p:cNvSpPr/>
            <p:nvPr/>
          </p:nvSpPr>
          <p:spPr>
            <a:xfrm>
              <a:off x="3983850" y="3193675"/>
              <a:ext cx="45900" cy="49125"/>
            </a:xfrm>
            <a:custGeom>
              <a:avLst/>
              <a:gdLst/>
              <a:ahLst/>
              <a:cxnLst/>
              <a:rect l="l" t="t" r="r" b="b"/>
              <a:pathLst>
                <a:path w="1836" h="1965" extrusionOk="0">
                  <a:moveTo>
                    <a:pt x="701" y="496"/>
                  </a:moveTo>
                  <a:cubicBezTo>
                    <a:pt x="834" y="496"/>
                    <a:pt x="968" y="563"/>
                    <a:pt x="1135" y="696"/>
                  </a:cubicBezTo>
                  <a:cubicBezTo>
                    <a:pt x="1301" y="930"/>
                    <a:pt x="1301" y="1264"/>
                    <a:pt x="1301" y="1497"/>
                  </a:cubicBezTo>
                  <a:cubicBezTo>
                    <a:pt x="1035" y="1430"/>
                    <a:pt x="668" y="1264"/>
                    <a:pt x="501" y="1063"/>
                  </a:cubicBezTo>
                  <a:cubicBezTo>
                    <a:pt x="434" y="997"/>
                    <a:pt x="434" y="897"/>
                    <a:pt x="434" y="763"/>
                  </a:cubicBezTo>
                  <a:cubicBezTo>
                    <a:pt x="434" y="630"/>
                    <a:pt x="501" y="530"/>
                    <a:pt x="634" y="496"/>
                  </a:cubicBezTo>
                  <a:close/>
                  <a:moveTo>
                    <a:pt x="728" y="0"/>
                  </a:moveTo>
                  <a:cubicBezTo>
                    <a:pt x="664" y="0"/>
                    <a:pt x="599" y="10"/>
                    <a:pt x="534" y="29"/>
                  </a:cubicBezTo>
                  <a:cubicBezTo>
                    <a:pt x="267" y="96"/>
                    <a:pt x="34" y="330"/>
                    <a:pt x="0" y="663"/>
                  </a:cubicBezTo>
                  <a:cubicBezTo>
                    <a:pt x="0" y="897"/>
                    <a:pt x="34" y="1130"/>
                    <a:pt x="167" y="1264"/>
                  </a:cubicBezTo>
                  <a:cubicBezTo>
                    <a:pt x="501" y="1797"/>
                    <a:pt x="1335" y="1964"/>
                    <a:pt x="1468" y="1964"/>
                  </a:cubicBezTo>
                  <a:cubicBezTo>
                    <a:pt x="1535" y="1964"/>
                    <a:pt x="1635" y="1897"/>
                    <a:pt x="1635" y="1764"/>
                  </a:cubicBezTo>
                  <a:cubicBezTo>
                    <a:pt x="1668" y="1731"/>
                    <a:pt x="1835" y="1030"/>
                    <a:pt x="1435" y="430"/>
                  </a:cubicBezTo>
                  <a:cubicBezTo>
                    <a:pt x="1247" y="161"/>
                    <a:pt x="994" y="0"/>
                    <a:pt x="7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5"/>
            <p:cNvSpPr/>
            <p:nvPr/>
          </p:nvSpPr>
          <p:spPr>
            <a:xfrm>
              <a:off x="3845425" y="3254100"/>
              <a:ext cx="38375" cy="43725"/>
            </a:xfrm>
            <a:custGeom>
              <a:avLst/>
              <a:gdLst/>
              <a:ahLst/>
              <a:cxnLst/>
              <a:rect l="l" t="t" r="r" b="b"/>
              <a:pathLst>
                <a:path w="1535" h="1749" extrusionOk="0">
                  <a:moveTo>
                    <a:pt x="650" y="0"/>
                  </a:moveTo>
                  <a:cubicBezTo>
                    <a:pt x="388" y="0"/>
                    <a:pt x="133" y="251"/>
                    <a:pt x="67" y="648"/>
                  </a:cubicBezTo>
                  <a:cubicBezTo>
                    <a:pt x="0" y="1282"/>
                    <a:pt x="467" y="1749"/>
                    <a:pt x="467" y="1749"/>
                  </a:cubicBezTo>
                  <a:cubicBezTo>
                    <a:pt x="467" y="1749"/>
                    <a:pt x="1535" y="815"/>
                    <a:pt x="1034" y="214"/>
                  </a:cubicBezTo>
                  <a:cubicBezTo>
                    <a:pt x="921" y="67"/>
                    <a:pt x="784" y="0"/>
                    <a:pt x="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5"/>
            <p:cNvSpPr/>
            <p:nvPr/>
          </p:nvSpPr>
          <p:spPr>
            <a:xfrm>
              <a:off x="3838750" y="3249000"/>
              <a:ext cx="51725" cy="54675"/>
            </a:xfrm>
            <a:custGeom>
              <a:avLst/>
              <a:gdLst/>
              <a:ahLst/>
              <a:cxnLst/>
              <a:rect l="l" t="t" r="r" b="b"/>
              <a:pathLst>
                <a:path w="2069" h="2187" extrusionOk="0">
                  <a:moveTo>
                    <a:pt x="934" y="418"/>
                  </a:moveTo>
                  <a:cubicBezTo>
                    <a:pt x="1001" y="418"/>
                    <a:pt x="1101" y="452"/>
                    <a:pt x="1235" y="518"/>
                  </a:cubicBezTo>
                  <a:cubicBezTo>
                    <a:pt x="1468" y="852"/>
                    <a:pt x="1068" y="1419"/>
                    <a:pt x="801" y="1652"/>
                  </a:cubicBezTo>
                  <a:cubicBezTo>
                    <a:pt x="667" y="1486"/>
                    <a:pt x="567" y="1252"/>
                    <a:pt x="601" y="919"/>
                  </a:cubicBezTo>
                  <a:cubicBezTo>
                    <a:pt x="601" y="618"/>
                    <a:pt x="768" y="452"/>
                    <a:pt x="901" y="418"/>
                  </a:cubicBezTo>
                  <a:close/>
                  <a:moveTo>
                    <a:pt x="863" y="1"/>
                  </a:moveTo>
                  <a:cubicBezTo>
                    <a:pt x="819" y="1"/>
                    <a:pt x="776" y="6"/>
                    <a:pt x="734" y="18"/>
                  </a:cubicBezTo>
                  <a:cubicBezTo>
                    <a:pt x="401" y="118"/>
                    <a:pt x="134" y="452"/>
                    <a:pt x="100" y="852"/>
                  </a:cubicBezTo>
                  <a:cubicBezTo>
                    <a:pt x="0" y="1586"/>
                    <a:pt x="501" y="2086"/>
                    <a:pt x="567" y="2119"/>
                  </a:cubicBezTo>
                  <a:cubicBezTo>
                    <a:pt x="601" y="2153"/>
                    <a:pt x="667" y="2186"/>
                    <a:pt x="734" y="2186"/>
                  </a:cubicBezTo>
                  <a:cubicBezTo>
                    <a:pt x="768" y="2186"/>
                    <a:pt x="801" y="2153"/>
                    <a:pt x="834" y="2153"/>
                  </a:cubicBezTo>
                  <a:cubicBezTo>
                    <a:pt x="901" y="2119"/>
                    <a:pt x="2068" y="1019"/>
                    <a:pt x="1435" y="285"/>
                  </a:cubicBezTo>
                  <a:cubicBezTo>
                    <a:pt x="1297" y="120"/>
                    <a:pt x="1070" y="1"/>
                    <a:pt x="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5"/>
            <p:cNvSpPr/>
            <p:nvPr/>
          </p:nvSpPr>
          <p:spPr>
            <a:xfrm>
              <a:off x="3792875" y="2701775"/>
              <a:ext cx="302750" cy="517675"/>
            </a:xfrm>
            <a:custGeom>
              <a:avLst/>
              <a:gdLst/>
              <a:ahLst/>
              <a:cxnLst/>
              <a:rect l="l" t="t" r="r" b="b"/>
              <a:pathLst>
                <a:path w="12110" h="20707" extrusionOk="0">
                  <a:moveTo>
                    <a:pt x="10011" y="1"/>
                  </a:moveTo>
                  <a:cubicBezTo>
                    <a:pt x="9527" y="1"/>
                    <a:pt x="8993" y="178"/>
                    <a:pt x="8473" y="525"/>
                  </a:cubicBezTo>
                  <a:cubicBezTo>
                    <a:pt x="7519" y="1171"/>
                    <a:pt x="5798" y="1874"/>
                    <a:pt x="4228" y="1874"/>
                  </a:cubicBezTo>
                  <a:cubicBezTo>
                    <a:pt x="4096" y="1874"/>
                    <a:pt x="3966" y="1870"/>
                    <a:pt x="3837" y="1859"/>
                  </a:cubicBezTo>
                  <a:cubicBezTo>
                    <a:pt x="3737" y="1859"/>
                    <a:pt x="3637" y="1926"/>
                    <a:pt x="3637" y="2059"/>
                  </a:cubicBezTo>
                  <a:cubicBezTo>
                    <a:pt x="3637" y="2159"/>
                    <a:pt x="3737" y="2293"/>
                    <a:pt x="3837" y="2293"/>
                  </a:cubicBezTo>
                  <a:cubicBezTo>
                    <a:pt x="3944" y="2299"/>
                    <a:pt x="4052" y="2302"/>
                    <a:pt x="4160" y="2302"/>
                  </a:cubicBezTo>
                  <a:cubicBezTo>
                    <a:pt x="5873" y="2302"/>
                    <a:pt x="7705" y="1580"/>
                    <a:pt x="8740" y="858"/>
                  </a:cubicBezTo>
                  <a:cubicBezTo>
                    <a:pt x="9135" y="552"/>
                    <a:pt x="9558" y="389"/>
                    <a:pt x="9944" y="389"/>
                  </a:cubicBezTo>
                  <a:cubicBezTo>
                    <a:pt x="10145" y="389"/>
                    <a:pt x="10336" y="433"/>
                    <a:pt x="10508" y="525"/>
                  </a:cubicBezTo>
                  <a:cubicBezTo>
                    <a:pt x="11009" y="758"/>
                    <a:pt x="11642" y="1592"/>
                    <a:pt x="11642" y="4027"/>
                  </a:cubicBezTo>
                  <a:lnTo>
                    <a:pt x="11642" y="20039"/>
                  </a:lnTo>
                  <a:lnTo>
                    <a:pt x="401" y="11399"/>
                  </a:lnTo>
                  <a:cubicBezTo>
                    <a:pt x="366" y="11376"/>
                    <a:pt x="326" y="11365"/>
                    <a:pt x="287" y="11365"/>
                  </a:cubicBezTo>
                  <a:cubicBezTo>
                    <a:pt x="215" y="11365"/>
                    <a:pt x="144" y="11401"/>
                    <a:pt x="101" y="11466"/>
                  </a:cubicBezTo>
                  <a:cubicBezTo>
                    <a:pt x="1" y="11533"/>
                    <a:pt x="67" y="11666"/>
                    <a:pt x="134" y="11733"/>
                  </a:cubicBezTo>
                  <a:lnTo>
                    <a:pt x="11742" y="20673"/>
                  </a:lnTo>
                  <a:cubicBezTo>
                    <a:pt x="11776" y="20706"/>
                    <a:pt x="11809" y="20706"/>
                    <a:pt x="11842" y="20706"/>
                  </a:cubicBezTo>
                  <a:cubicBezTo>
                    <a:pt x="11909" y="20706"/>
                    <a:pt x="11909" y="20706"/>
                    <a:pt x="11976" y="20606"/>
                  </a:cubicBezTo>
                  <a:cubicBezTo>
                    <a:pt x="12076" y="20606"/>
                    <a:pt x="12109" y="20539"/>
                    <a:pt x="12109" y="20439"/>
                  </a:cubicBezTo>
                  <a:lnTo>
                    <a:pt x="12109" y="4027"/>
                  </a:lnTo>
                  <a:cubicBezTo>
                    <a:pt x="12109" y="1959"/>
                    <a:pt x="11642" y="625"/>
                    <a:pt x="10742" y="158"/>
                  </a:cubicBezTo>
                  <a:cubicBezTo>
                    <a:pt x="10519" y="53"/>
                    <a:pt x="10272" y="1"/>
                    <a:pt x="10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5"/>
            <p:cNvSpPr/>
            <p:nvPr/>
          </p:nvSpPr>
          <p:spPr>
            <a:xfrm>
              <a:off x="4058075" y="2761575"/>
              <a:ext cx="30875" cy="469550"/>
            </a:xfrm>
            <a:custGeom>
              <a:avLst/>
              <a:gdLst/>
              <a:ahLst/>
              <a:cxnLst/>
              <a:rect l="l" t="t" r="r" b="b"/>
              <a:pathLst>
                <a:path w="1235" h="18782" extrusionOk="0">
                  <a:moveTo>
                    <a:pt x="0" y="1"/>
                  </a:moveTo>
                  <a:lnTo>
                    <a:pt x="0" y="18781"/>
                  </a:lnTo>
                  <a:lnTo>
                    <a:pt x="1234" y="18781"/>
                  </a:lnTo>
                  <a:lnTo>
                    <a:pt x="12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5"/>
            <p:cNvSpPr/>
            <p:nvPr/>
          </p:nvSpPr>
          <p:spPr>
            <a:xfrm>
              <a:off x="4016375" y="2750750"/>
              <a:ext cx="30875" cy="447850"/>
            </a:xfrm>
            <a:custGeom>
              <a:avLst/>
              <a:gdLst/>
              <a:ahLst/>
              <a:cxnLst/>
              <a:rect l="l" t="t" r="r" b="b"/>
              <a:pathLst>
                <a:path w="1235" h="17914" extrusionOk="0">
                  <a:moveTo>
                    <a:pt x="0" y="0"/>
                  </a:moveTo>
                  <a:lnTo>
                    <a:pt x="0" y="17913"/>
                  </a:lnTo>
                  <a:lnTo>
                    <a:pt x="1235" y="17913"/>
                  </a:lnTo>
                  <a:lnTo>
                    <a:pt x="12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5"/>
            <p:cNvSpPr/>
            <p:nvPr/>
          </p:nvSpPr>
          <p:spPr>
            <a:xfrm>
              <a:off x="3974675" y="2803275"/>
              <a:ext cx="30875" cy="433675"/>
            </a:xfrm>
            <a:custGeom>
              <a:avLst/>
              <a:gdLst/>
              <a:ahLst/>
              <a:cxnLst/>
              <a:rect l="l" t="t" r="r" b="b"/>
              <a:pathLst>
                <a:path w="1235" h="17347" extrusionOk="0">
                  <a:moveTo>
                    <a:pt x="1" y="1"/>
                  </a:moveTo>
                  <a:lnTo>
                    <a:pt x="1" y="17347"/>
                  </a:lnTo>
                  <a:lnTo>
                    <a:pt x="1235" y="173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5"/>
            <p:cNvSpPr/>
            <p:nvPr/>
          </p:nvSpPr>
          <p:spPr>
            <a:xfrm>
              <a:off x="3933825" y="2803275"/>
              <a:ext cx="31700" cy="433675"/>
            </a:xfrm>
            <a:custGeom>
              <a:avLst/>
              <a:gdLst/>
              <a:ahLst/>
              <a:cxnLst/>
              <a:rect l="l" t="t" r="r" b="b"/>
              <a:pathLst>
                <a:path w="1268" h="17347" extrusionOk="0">
                  <a:moveTo>
                    <a:pt x="0" y="1"/>
                  </a:moveTo>
                  <a:lnTo>
                    <a:pt x="0" y="17347"/>
                  </a:lnTo>
                  <a:lnTo>
                    <a:pt x="1268" y="17347"/>
                  </a:lnTo>
                  <a:lnTo>
                    <a:pt x="12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5"/>
            <p:cNvSpPr/>
            <p:nvPr/>
          </p:nvSpPr>
          <p:spPr>
            <a:xfrm>
              <a:off x="3892125" y="2803275"/>
              <a:ext cx="31700" cy="433675"/>
            </a:xfrm>
            <a:custGeom>
              <a:avLst/>
              <a:gdLst/>
              <a:ahLst/>
              <a:cxnLst/>
              <a:rect l="l" t="t" r="r" b="b"/>
              <a:pathLst>
                <a:path w="1268" h="17347" extrusionOk="0">
                  <a:moveTo>
                    <a:pt x="0" y="1"/>
                  </a:moveTo>
                  <a:lnTo>
                    <a:pt x="0" y="17347"/>
                  </a:lnTo>
                  <a:lnTo>
                    <a:pt x="1268" y="17347"/>
                  </a:lnTo>
                  <a:lnTo>
                    <a:pt x="12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5"/>
            <p:cNvSpPr/>
            <p:nvPr/>
          </p:nvSpPr>
          <p:spPr>
            <a:xfrm>
              <a:off x="3798725" y="2969225"/>
              <a:ext cx="178475" cy="292750"/>
            </a:xfrm>
            <a:custGeom>
              <a:avLst/>
              <a:gdLst/>
              <a:ahLst/>
              <a:cxnLst/>
              <a:rect l="l" t="t" r="r" b="b"/>
              <a:pathLst>
                <a:path w="7139" h="11710" extrusionOk="0">
                  <a:moveTo>
                    <a:pt x="3803" y="1"/>
                  </a:moveTo>
                  <a:lnTo>
                    <a:pt x="0" y="1502"/>
                  </a:lnTo>
                  <a:lnTo>
                    <a:pt x="3369" y="11709"/>
                  </a:lnTo>
                  <a:lnTo>
                    <a:pt x="7139" y="10208"/>
                  </a:lnTo>
                  <a:lnTo>
                    <a:pt x="380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5"/>
            <p:cNvSpPr/>
            <p:nvPr/>
          </p:nvSpPr>
          <p:spPr>
            <a:xfrm>
              <a:off x="3792050" y="2965075"/>
              <a:ext cx="192650" cy="302725"/>
            </a:xfrm>
            <a:custGeom>
              <a:avLst/>
              <a:gdLst/>
              <a:ahLst/>
              <a:cxnLst/>
              <a:rect l="l" t="t" r="r" b="b"/>
              <a:pathLst>
                <a:path w="7706" h="12109" extrusionOk="0">
                  <a:moveTo>
                    <a:pt x="3936" y="467"/>
                  </a:moveTo>
                  <a:lnTo>
                    <a:pt x="7172" y="10307"/>
                  </a:lnTo>
                  <a:lnTo>
                    <a:pt x="3770" y="11642"/>
                  </a:lnTo>
                  <a:lnTo>
                    <a:pt x="501" y="1801"/>
                  </a:lnTo>
                  <a:lnTo>
                    <a:pt x="3936" y="467"/>
                  </a:lnTo>
                  <a:close/>
                  <a:moveTo>
                    <a:pt x="4003" y="0"/>
                  </a:moveTo>
                  <a:lnTo>
                    <a:pt x="167" y="1501"/>
                  </a:lnTo>
                  <a:cubicBezTo>
                    <a:pt x="34" y="1535"/>
                    <a:pt x="0" y="1635"/>
                    <a:pt x="34" y="1768"/>
                  </a:cubicBezTo>
                  <a:lnTo>
                    <a:pt x="3436" y="11975"/>
                  </a:lnTo>
                  <a:lnTo>
                    <a:pt x="3536" y="12109"/>
                  </a:lnTo>
                  <a:lnTo>
                    <a:pt x="3703" y="12109"/>
                  </a:lnTo>
                  <a:lnTo>
                    <a:pt x="7539" y="10608"/>
                  </a:lnTo>
                  <a:cubicBezTo>
                    <a:pt x="7672" y="10541"/>
                    <a:pt x="7706" y="10474"/>
                    <a:pt x="7672" y="10341"/>
                  </a:cubicBezTo>
                  <a:lnTo>
                    <a:pt x="4303" y="134"/>
                  </a:lnTo>
                  <a:lnTo>
                    <a:pt x="41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5"/>
            <p:cNvSpPr/>
            <p:nvPr/>
          </p:nvSpPr>
          <p:spPr>
            <a:xfrm>
              <a:off x="3797050" y="2996750"/>
              <a:ext cx="120950" cy="113450"/>
            </a:xfrm>
            <a:custGeom>
              <a:avLst/>
              <a:gdLst/>
              <a:ahLst/>
              <a:cxnLst/>
              <a:rect l="l" t="t" r="r" b="b"/>
              <a:pathLst>
                <a:path w="4838" h="4538" extrusionOk="0">
                  <a:moveTo>
                    <a:pt x="4637" y="1"/>
                  </a:moveTo>
                  <a:cubicBezTo>
                    <a:pt x="4504" y="1"/>
                    <a:pt x="4437" y="67"/>
                    <a:pt x="4437" y="201"/>
                  </a:cubicBezTo>
                  <a:lnTo>
                    <a:pt x="4437" y="2269"/>
                  </a:lnTo>
                  <a:lnTo>
                    <a:pt x="3336" y="1101"/>
                  </a:lnTo>
                  <a:cubicBezTo>
                    <a:pt x="3289" y="1078"/>
                    <a:pt x="3225" y="1054"/>
                    <a:pt x="3168" y="1054"/>
                  </a:cubicBezTo>
                  <a:cubicBezTo>
                    <a:pt x="3145" y="1054"/>
                    <a:pt x="3122" y="1058"/>
                    <a:pt x="3103" y="1068"/>
                  </a:cubicBezTo>
                  <a:cubicBezTo>
                    <a:pt x="3003" y="1101"/>
                    <a:pt x="2969" y="1202"/>
                    <a:pt x="2969" y="1268"/>
                  </a:cubicBezTo>
                  <a:lnTo>
                    <a:pt x="3036" y="3036"/>
                  </a:lnTo>
                  <a:lnTo>
                    <a:pt x="3036" y="3036"/>
                  </a:lnTo>
                  <a:lnTo>
                    <a:pt x="1802" y="1902"/>
                  </a:lnTo>
                  <a:cubicBezTo>
                    <a:pt x="1765" y="1847"/>
                    <a:pt x="1718" y="1822"/>
                    <a:pt x="1672" y="1822"/>
                  </a:cubicBezTo>
                  <a:cubicBezTo>
                    <a:pt x="1635" y="1822"/>
                    <a:pt x="1598" y="1839"/>
                    <a:pt x="1568" y="1869"/>
                  </a:cubicBezTo>
                  <a:cubicBezTo>
                    <a:pt x="1468" y="1902"/>
                    <a:pt x="1435" y="1969"/>
                    <a:pt x="1435" y="2069"/>
                  </a:cubicBezTo>
                  <a:lnTo>
                    <a:pt x="1735" y="3803"/>
                  </a:lnTo>
                  <a:lnTo>
                    <a:pt x="401" y="2769"/>
                  </a:lnTo>
                  <a:cubicBezTo>
                    <a:pt x="363" y="2744"/>
                    <a:pt x="319" y="2733"/>
                    <a:pt x="277" y="2733"/>
                  </a:cubicBezTo>
                  <a:cubicBezTo>
                    <a:pt x="208" y="2733"/>
                    <a:pt x="142" y="2761"/>
                    <a:pt x="101" y="2803"/>
                  </a:cubicBezTo>
                  <a:cubicBezTo>
                    <a:pt x="0" y="2903"/>
                    <a:pt x="67" y="3036"/>
                    <a:pt x="134" y="3103"/>
                  </a:cubicBezTo>
                  <a:lnTo>
                    <a:pt x="1902" y="4471"/>
                  </a:lnTo>
                  <a:cubicBezTo>
                    <a:pt x="1935" y="4537"/>
                    <a:pt x="1969" y="4537"/>
                    <a:pt x="2002" y="4537"/>
                  </a:cubicBezTo>
                  <a:lnTo>
                    <a:pt x="2169" y="4537"/>
                  </a:lnTo>
                  <a:cubicBezTo>
                    <a:pt x="2202" y="4471"/>
                    <a:pt x="2269" y="4404"/>
                    <a:pt x="2269" y="4337"/>
                  </a:cubicBezTo>
                  <a:lnTo>
                    <a:pt x="1969" y="2603"/>
                  </a:lnTo>
                  <a:lnTo>
                    <a:pt x="3169" y="3637"/>
                  </a:lnTo>
                  <a:cubicBezTo>
                    <a:pt x="3212" y="3700"/>
                    <a:pt x="3254" y="3723"/>
                    <a:pt x="3305" y="3723"/>
                  </a:cubicBezTo>
                  <a:cubicBezTo>
                    <a:pt x="3334" y="3723"/>
                    <a:pt x="3366" y="3716"/>
                    <a:pt x="3403" y="3703"/>
                  </a:cubicBezTo>
                  <a:cubicBezTo>
                    <a:pt x="3470" y="3637"/>
                    <a:pt x="3503" y="3570"/>
                    <a:pt x="3503" y="3503"/>
                  </a:cubicBezTo>
                  <a:lnTo>
                    <a:pt x="3436" y="1835"/>
                  </a:lnTo>
                  <a:lnTo>
                    <a:pt x="4504" y="2936"/>
                  </a:lnTo>
                  <a:cubicBezTo>
                    <a:pt x="4553" y="2985"/>
                    <a:pt x="4601" y="3016"/>
                    <a:pt x="4663" y="3016"/>
                  </a:cubicBezTo>
                  <a:cubicBezTo>
                    <a:pt x="4686" y="3016"/>
                    <a:pt x="4710" y="3012"/>
                    <a:pt x="4737" y="3003"/>
                  </a:cubicBezTo>
                  <a:cubicBezTo>
                    <a:pt x="4804" y="2936"/>
                    <a:pt x="4837" y="2869"/>
                    <a:pt x="4837" y="2769"/>
                  </a:cubicBezTo>
                  <a:lnTo>
                    <a:pt x="4837" y="201"/>
                  </a:lnTo>
                  <a:cubicBezTo>
                    <a:pt x="4837" y="67"/>
                    <a:pt x="4771" y="1"/>
                    <a:pt x="4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5"/>
            <p:cNvSpPr/>
            <p:nvPr/>
          </p:nvSpPr>
          <p:spPr>
            <a:xfrm>
              <a:off x="3844575" y="3073125"/>
              <a:ext cx="115125" cy="113800"/>
            </a:xfrm>
            <a:custGeom>
              <a:avLst/>
              <a:gdLst/>
              <a:ahLst/>
              <a:cxnLst/>
              <a:rect l="l" t="t" r="r" b="b"/>
              <a:pathLst>
                <a:path w="4605" h="4552" extrusionOk="0">
                  <a:moveTo>
                    <a:pt x="2767" y="1"/>
                  </a:moveTo>
                  <a:cubicBezTo>
                    <a:pt x="2745" y="1"/>
                    <a:pt x="2722" y="5"/>
                    <a:pt x="2703" y="15"/>
                  </a:cubicBezTo>
                  <a:cubicBezTo>
                    <a:pt x="2603" y="48"/>
                    <a:pt x="2569" y="148"/>
                    <a:pt x="2569" y="215"/>
                  </a:cubicBezTo>
                  <a:lnTo>
                    <a:pt x="2569" y="1716"/>
                  </a:lnTo>
                  <a:lnTo>
                    <a:pt x="1602" y="715"/>
                  </a:lnTo>
                  <a:cubicBezTo>
                    <a:pt x="1555" y="691"/>
                    <a:pt x="1491" y="668"/>
                    <a:pt x="1434" y="668"/>
                  </a:cubicBezTo>
                  <a:cubicBezTo>
                    <a:pt x="1410" y="668"/>
                    <a:pt x="1388" y="672"/>
                    <a:pt x="1368" y="682"/>
                  </a:cubicBezTo>
                  <a:cubicBezTo>
                    <a:pt x="1268" y="715"/>
                    <a:pt x="1235" y="815"/>
                    <a:pt x="1235" y="882"/>
                  </a:cubicBezTo>
                  <a:lnTo>
                    <a:pt x="1368" y="2483"/>
                  </a:lnTo>
                  <a:lnTo>
                    <a:pt x="1368" y="2483"/>
                  </a:lnTo>
                  <a:lnTo>
                    <a:pt x="368" y="1616"/>
                  </a:lnTo>
                  <a:cubicBezTo>
                    <a:pt x="343" y="1567"/>
                    <a:pt x="283" y="1536"/>
                    <a:pt x="227" y="1536"/>
                  </a:cubicBezTo>
                  <a:cubicBezTo>
                    <a:pt x="206" y="1536"/>
                    <a:pt x="185" y="1540"/>
                    <a:pt x="168" y="1549"/>
                  </a:cubicBezTo>
                  <a:cubicBezTo>
                    <a:pt x="68" y="1616"/>
                    <a:pt x="34" y="1682"/>
                    <a:pt x="34" y="1782"/>
                  </a:cubicBezTo>
                  <a:lnTo>
                    <a:pt x="1" y="4351"/>
                  </a:lnTo>
                  <a:cubicBezTo>
                    <a:pt x="1" y="4484"/>
                    <a:pt x="68" y="4551"/>
                    <a:pt x="201" y="4551"/>
                  </a:cubicBezTo>
                  <a:cubicBezTo>
                    <a:pt x="334" y="4551"/>
                    <a:pt x="401" y="4484"/>
                    <a:pt x="368" y="4351"/>
                  </a:cubicBezTo>
                  <a:lnTo>
                    <a:pt x="401" y="2216"/>
                  </a:lnTo>
                  <a:lnTo>
                    <a:pt x="1435" y="3150"/>
                  </a:lnTo>
                  <a:cubicBezTo>
                    <a:pt x="1494" y="3189"/>
                    <a:pt x="1541" y="3205"/>
                    <a:pt x="1590" y="3205"/>
                  </a:cubicBezTo>
                  <a:cubicBezTo>
                    <a:pt x="1625" y="3205"/>
                    <a:pt x="1661" y="3197"/>
                    <a:pt x="1702" y="3183"/>
                  </a:cubicBezTo>
                  <a:cubicBezTo>
                    <a:pt x="1769" y="3150"/>
                    <a:pt x="1835" y="3050"/>
                    <a:pt x="1835" y="2983"/>
                  </a:cubicBezTo>
                  <a:lnTo>
                    <a:pt x="1702" y="1416"/>
                  </a:lnTo>
                  <a:lnTo>
                    <a:pt x="2603" y="2383"/>
                  </a:lnTo>
                  <a:cubicBezTo>
                    <a:pt x="2652" y="2432"/>
                    <a:pt x="2700" y="2463"/>
                    <a:pt x="2749" y="2463"/>
                  </a:cubicBezTo>
                  <a:cubicBezTo>
                    <a:pt x="2767" y="2463"/>
                    <a:pt x="2785" y="2459"/>
                    <a:pt x="2803" y="2450"/>
                  </a:cubicBezTo>
                  <a:cubicBezTo>
                    <a:pt x="2903" y="2383"/>
                    <a:pt x="2936" y="2316"/>
                    <a:pt x="2936" y="2216"/>
                  </a:cubicBezTo>
                  <a:lnTo>
                    <a:pt x="2936" y="682"/>
                  </a:lnTo>
                  <a:lnTo>
                    <a:pt x="4237" y="1816"/>
                  </a:lnTo>
                  <a:cubicBezTo>
                    <a:pt x="4287" y="1849"/>
                    <a:pt x="4337" y="1866"/>
                    <a:pt x="4387" y="1866"/>
                  </a:cubicBezTo>
                  <a:cubicBezTo>
                    <a:pt x="4437" y="1866"/>
                    <a:pt x="4487" y="1849"/>
                    <a:pt x="4537" y="1816"/>
                  </a:cubicBezTo>
                  <a:cubicBezTo>
                    <a:pt x="4604" y="1716"/>
                    <a:pt x="4604" y="1616"/>
                    <a:pt x="4537" y="1516"/>
                  </a:cubicBezTo>
                  <a:lnTo>
                    <a:pt x="2903" y="48"/>
                  </a:lnTo>
                  <a:cubicBezTo>
                    <a:pt x="2879" y="24"/>
                    <a:pt x="2822" y="1"/>
                    <a:pt x="27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5"/>
            <p:cNvSpPr/>
            <p:nvPr/>
          </p:nvSpPr>
          <p:spPr>
            <a:xfrm>
              <a:off x="3831250" y="3103500"/>
              <a:ext cx="124275" cy="112600"/>
            </a:xfrm>
            <a:custGeom>
              <a:avLst/>
              <a:gdLst/>
              <a:ahLst/>
              <a:cxnLst/>
              <a:rect l="l" t="t" r="r" b="b"/>
              <a:pathLst>
                <a:path w="4971" h="4504" extrusionOk="0">
                  <a:moveTo>
                    <a:pt x="4770" y="0"/>
                  </a:moveTo>
                  <a:cubicBezTo>
                    <a:pt x="4670" y="0"/>
                    <a:pt x="4570" y="100"/>
                    <a:pt x="4570" y="201"/>
                  </a:cubicBezTo>
                  <a:lnTo>
                    <a:pt x="4403" y="2435"/>
                  </a:lnTo>
                  <a:lnTo>
                    <a:pt x="3569" y="1435"/>
                  </a:lnTo>
                  <a:cubicBezTo>
                    <a:pt x="3519" y="1360"/>
                    <a:pt x="3469" y="1322"/>
                    <a:pt x="3405" y="1322"/>
                  </a:cubicBezTo>
                  <a:cubicBezTo>
                    <a:pt x="3384" y="1322"/>
                    <a:pt x="3361" y="1326"/>
                    <a:pt x="3336" y="1335"/>
                  </a:cubicBezTo>
                  <a:cubicBezTo>
                    <a:pt x="3269" y="1401"/>
                    <a:pt x="3236" y="1468"/>
                    <a:pt x="3236" y="1535"/>
                  </a:cubicBezTo>
                  <a:lnTo>
                    <a:pt x="3169" y="3136"/>
                  </a:lnTo>
                  <a:lnTo>
                    <a:pt x="2402" y="2102"/>
                  </a:lnTo>
                  <a:cubicBezTo>
                    <a:pt x="2352" y="2027"/>
                    <a:pt x="2302" y="1989"/>
                    <a:pt x="2238" y="1989"/>
                  </a:cubicBezTo>
                  <a:cubicBezTo>
                    <a:pt x="2216" y="1989"/>
                    <a:pt x="2193" y="1993"/>
                    <a:pt x="2168" y="2002"/>
                  </a:cubicBezTo>
                  <a:cubicBezTo>
                    <a:pt x="2102" y="2002"/>
                    <a:pt x="2035" y="2102"/>
                    <a:pt x="2035" y="2169"/>
                  </a:cubicBezTo>
                  <a:lnTo>
                    <a:pt x="1768" y="3937"/>
                  </a:lnTo>
                  <a:lnTo>
                    <a:pt x="400" y="2669"/>
                  </a:lnTo>
                  <a:cubicBezTo>
                    <a:pt x="350" y="2636"/>
                    <a:pt x="292" y="2619"/>
                    <a:pt x="238" y="2619"/>
                  </a:cubicBezTo>
                  <a:cubicBezTo>
                    <a:pt x="184" y="2619"/>
                    <a:pt x="134" y="2636"/>
                    <a:pt x="100" y="2669"/>
                  </a:cubicBezTo>
                  <a:cubicBezTo>
                    <a:pt x="0" y="2769"/>
                    <a:pt x="0" y="2869"/>
                    <a:pt x="100" y="2969"/>
                  </a:cubicBezTo>
                  <a:lnTo>
                    <a:pt x="1768" y="4470"/>
                  </a:lnTo>
                  <a:cubicBezTo>
                    <a:pt x="1801" y="4504"/>
                    <a:pt x="1835" y="4504"/>
                    <a:pt x="1901" y="4504"/>
                  </a:cubicBezTo>
                  <a:cubicBezTo>
                    <a:pt x="1935" y="4504"/>
                    <a:pt x="1935" y="4504"/>
                    <a:pt x="1968" y="4470"/>
                  </a:cubicBezTo>
                  <a:cubicBezTo>
                    <a:pt x="2002" y="4437"/>
                    <a:pt x="2102" y="4370"/>
                    <a:pt x="2102" y="4303"/>
                  </a:cubicBezTo>
                  <a:lnTo>
                    <a:pt x="2335" y="2669"/>
                  </a:lnTo>
                  <a:lnTo>
                    <a:pt x="3236" y="3803"/>
                  </a:lnTo>
                  <a:cubicBezTo>
                    <a:pt x="3283" y="3850"/>
                    <a:pt x="3347" y="3897"/>
                    <a:pt x="3404" y="3897"/>
                  </a:cubicBezTo>
                  <a:cubicBezTo>
                    <a:pt x="3427" y="3897"/>
                    <a:pt x="3450" y="3889"/>
                    <a:pt x="3469" y="3870"/>
                  </a:cubicBezTo>
                  <a:cubicBezTo>
                    <a:pt x="3569" y="3836"/>
                    <a:pt x="3603" y="3770"/>
                    <a:pt x="3603" y="3670"/>
                  </a:cubicBezTo>
                  <a:lnTo>
                    <a:pt x="3636" y="2035"/>
                  </a:lnTo>
                  <a:lnTo>
                    <a:pt x="4437" y="3036"/>
                  </a:lnTo>
                  <a:cubicBezTo>
                    <a:pt x="4462" y="3111"/>
                    <a:pt x="4524" y="3148"/>
                    <a:pt x="4582" y="3148"/>
                  </a:cubicBezTo>
                  <a:cubicBezTo>
                    <a:pt x="4601" y="3148"/>
                    <a:pt x="4620" y="3144"/>
                    <a:pt x="4637" y="3136"/>
                  </a:cubicBezTo>
                  <a:cubicBezTo>
                    <a:pt x="4670" y="3136"/>
                    <a:pt x="4770" y="3036"/>
                    <a:pt x="4770" y="2969"/>
                  </a:cubicBezTo>
                  <a:lnTo>
                    <a:pt x="4970" y="201"/>
                  </a:lnTo>
                  <a:cubicBezTo>
                    <a:pt x="4970" y="134"/>
                    <a:pt x="4904" y="0"/>
                    <a:pt x="47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5"/>
            <p:cNvSpPr/>
            <p:nvPr/>
          </p:nvSpPr>
          <p:spPr>
            <a:xfrm>
              <a:off x="3876275" y="3182400"/>
              <a:ext cx="125100" cy="85400"/>
            </a:xfrm>
            <a:custGeom>
              <a:avLst/>
              <a:gdLst/>
              <a:ahLst/>
              <a:cxnLst/>
              <a:rect l="l" t="t" r="r" b="b"/>
              <a:pathLst>
                <a:path w="5004" h="3416" extrusionOk="0">
                  <a:moveTo>
                    <a:pt x="2876" y="0"/>
                  </a:moveTo>
                  <a:cubicBezTo>
                    <a:pt x="2854" y="0"/>
                    <a:pt x="2829" y="4"/>
                    <a:pt x="2802" y="13"/>
                  </a:cubicBezTo>
                  <a:cubicBezTo>
                    <a:pt x="2736" y="80"/>
                    <a:pt x="2669" y="147"/>
                    <a:pt x="2669" y="247"/>
                  </a:cubicBezTo>
                  <a:lnTo>
                    <a:pt x="2736" y="2015"/>
                  </a:lnTo>
                  <a:lnTo>
                    <a:pt x="1735" y="781"/>
                  </a:lnTo>
                  <a:cubicBezTo>
                    <a:pt x="1685" y="705"/>
                    <a:pt x="1635" y="668"/>
                    <a:pt x="1571" y="668"/>
                  </a:cubicBezTo>
                  <a:cubicBezTo>
                    <a:pt x="1549" y="668"/>
                    <a:pt x="1526" y="672"/>
                    <a:pt x="1501" y="680"/>
                  </a:cubicBezTo>
                  <a:cubicBezTo>
                    <a:pt x="1435" y="747"/>
                    <a:pt x="1401" y="814"/>
                    <a:pt x="1401" y="914"/>
                  </a:cubicBezTo>
                  <a:lnTo>
                    <a:pt x="1335" y="2482"/>
                  </a:lnTo>
                  <a:lnTo>
                    <a:pt x="401" y="1314"/>
                  </a:lnTo>
                  <a:cubicBezTo>
                    <a:pt x="332" y="1291"/>
                    <a:pt x="278" y="1252"/>
                    <a:pt x="219" y="1252"/>
                  </a:cubicBezTo>
                  <a:cubicBezTo>
                    <a:pt x="193" y="1252"/>
                    <a:pt x="165" y="1260"/>
                    <a:pt x="134" y="1281"/>
                  </a:cubicBezTo>
                  <a:cubicBezTo>
                    <a:pt x="67" y="1314"/>
                    <a:pt x="0" y="1414"/>
                    <a:pt x="0" y="1481"/>
                  </a:cubicBezTo>
                  <a:lnTo>
                    <a:pt x="67" y="3182"/>
                  </a:lnTo>
                  <a:cubicBezTo>
                    <a:pt x="67" y="3316"/>
                    <a:pt x="134" y="3416"/>
                    <a:pt x="267" y="3416"/>
                  </a:cubicBezTo>
                  <a:cubicBezTo>
                    <a:pt x="401" y="3416"/>
                    <a:pt x="467" y="3316"/>
                    <a:pt x="467" y="3116"/>
                  </a:cubicBezTo>
                  <a:lnTo>
                    <a:pt x="434" y="2015"/>
                  </a:lnTo>
                  <a:lnTo>
                    <a:pt x="1335" y="3149"/>
                  </a:lnTo>
                  <a:cubicBezTo>
                    <a:pt x="1385" y="3224"/>
                    <a:pt x="1435" y="3261"/>
                    <a:pt x="1499" y="3261"/>
                  </a:cubicBezTo>
                  <a:cubicBezTo>
                    <a:pt x="1520" y="3261"/>
                    <a:pt x="1543" y="3257"/>
                    <a:pt x="1568" y="3249"/>
                  </a:cubicBezTo>
                  <a:cubicBezTo>
                    <a:pt x="1635" y="3182"/>
                    <a:pt x="1668" y="3116"/>
                    <a:pt x="1668" y="3015"/>
                  </a:cubicBezTo>
                  <a:lnTo>
                    <a:pt x="1735" y="1448"/>
                  </a:lnTo>
                  <a:lnTo>
                    <a:pt x="2769" y="2749"/>
                  </a:lnTo>
                  <a:cubicBezTo>
                    <a:pt x="2818" y="2797"/>
                    <a:pt x="2885" y="2828"/>
                    <a:pt x="2943" y="2828"/>
                  </a:cubicBezTo>
                  <a:cubicBezTo>
                    <a:pt x="2964" y="2828"/>
                    <a:pt x="2985" y="2824"/>
                    <a:pt x="3003" y="2815"/>
                  </a:cubicBezTo>
                  <a:cubicBezTo>
                    <a:pt x="3103" y="2782"/>
                    <a:pt x="3136" y="2682"/>
                    <a:pt x="3136" y="2615"/>
                  </a:cubicBezTo>
                  <a:lnTo>
                    <a:pt x="3103" y="680"/>
                  </a:lnTo>
                  <a:lnTo>
                    <a:pt x="3103" y="680"/>
                  </a:lnTo>
                  <a:lnTo>
                    <a:pt x="4637" y="2115"/>
                  </a:lnTo>
                  <a:cubicBezTo>
                    <a:pt x="4687" y="2148"/>
                    <a:pt x="4737" y="2165"/>
                    <a:pt x="4787" y="2165"/>
                  </a:cubicBezTo>
                  <a:cubicBezTo>
                    <a:pt x="4837" y="2165"/>
                    <a:pt x="4887" y="2148"/>
                    <a:pt x="4937" y="2115"/>
                  </a:cubicBezTo>
                  <a:cubicBezTo>
                    <a:pt x="5004" y="2015"/>
                    <a:pt x="5004" y="1915"/>
                    <a:pt x="4937" y="1815"/>
                  </a:cubicBezTo>
                  <a:lnTo>
                    <a:pt x="3003" y="80"/>
                  </a:lnTo>
                  <a:cubicBezTo>
                    <a:pt x="2978" y="31"/>
                    <a:pt x="2936" y="0"/>
                    <a:pt x="2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5"/>
            <p:cNvSpPr/>
            <p:nvPr/>
          </p:nvSpPr>
          <p:spPr>
            <a:xfrm>
              <a:off x="3802875" y="3060125"/>
              <a:ext cx="79250" cy="182675"/>
            </a:xfrm>
            <a:custGeom>
              <a:avLst/>
              <a:gdLst/>
              <a:ahLst/>
              <a:cxnLst/>
              <a:rect l="l" t="t" r="r" b="b"/>
              <a:pathLst>
                <a:path w="3170" h="7307" extrusionOk="0">
                  <a:moveTo>
                    <a:pt x="535" y="1"/>
                  </a:moveTo>
                  <a:lnTo>
                    <a:pt x="268" y="68"/>
                  </a:lnTo>
                  <a:lnTo>
                    <a:pt x="234" y="68"/>
                  </a:lnTo>
                  <a:lnTo>
                    <a:pt x="1" y="168"/>
                  </a:lnTo>
                  <a:cubicBezTo>
                    <a:pt x="1" y="168"/>
                    <a:pt x="835" y="4537"/>
                    <a:pt x="1068" y="5705"/>
                  </a:cubicBezTo>
                  <a:cubicBezTo>
                    <a:pt x="1269" y="6872"/>
                    <a:pt x="2002" y="7006"/>
                    <a:pt x="2469" y="7306"/>
                  </a:cubicBezTo>
                  <a:cubicBezTo>
                    <a:pt x="2703" y="6839"/>
                    <a:pt x="3170" y="6239"/>
                    <a:pt x="2703" y="5171"/>
                  </a:cubicBezTo>
                  <a:cubicBezTo>
                    <a:pt x="2236" y="4070"/>
                    <a:pt x="535" y="1"/>
                    <a:pt x="5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5"/>
            <p:cNvSpPr/>
            <p:nvPr/>
          </p:nvSpPr>
          <p:spPr>
            <a:xfrm>
              <a:off x="3636925" y="2796600"/>
              <a:ext cx="317750" cy="300250"/>
            </a:xfrm>
            <a:custGeom>
              <a:avLst/>
              <a:gdLst/>
              <a:ahLst/>
              <a:cxnLst/>
              <a:rect l="l" t="t" r="r" b="b"/>
              <a:pathLst>
                <a:path w="12710" h="12010" extrusionOk="0">
                  <a:moveTo>
                    <a:pt x="6372" y="1"/>
                  </a:moveTo>
                  <a:cubicBezTo>
                    <a:pt x="4411" y="981"/>
                    <a:pt x="2355" y="1158"/>
                    <a:pt x="1126" y="1158"/>
                  </a:cubicBezTo>
                  <a:cubicBezTo>
                    <a:pt x="432" y="1158"/>
                    <a:pt x="1" y="1102"/>
                    <a:pt x="1" y="1102"/>
                  </a:cubicBezTo>
                  <a:lnTo>
                    <a:pt x="1" y="1102"/>
                  </a:lnTo>
                  <a:cubicBezTo>
                    <a:pt x="1" y="1102"/>
                    <a:pt x="1035" y="9841"/>
                    <a:pt x="6339" y="12010"/>
                  </a:cubicBezTo>
                  <a:lnTo>
                    <a:pt x="6372" y="12010"/>
                  </a:lnTo>
                  <a:cubicBezTo>
                    <a:pt x="11676" y="9841"/>
                    <a:pt x="12710" y="1102"/>
                    <a:pt x="12710" y="1102"/>
                  </a:cubicBezTo>
                  <a:lnTo>
                    <a:pt x="12710" y="1102"/>
                  </a:lnTo>
                  <a:cubicBezTo>
                    <a:pt x="12710" y="1102"/>
                    <a:pt x="12279" y="1158"/>
                    <a:pt x="11586" y="1158"/>
                  </a:cubicBezTo>
                  <a:cubicBezTo>
                    <a:pt x="10360" y="1158"/>
                    <a:pt x="8311" y="981"/>
                    <a:pt x="63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5"/>
            <p:cNvSpPr/>
            <p:nvPr/>
          </p:nvSpPr>
          <p:spPr>
            <a:xfrm>
              <a:off x="3634425" y="2794100"/>
              <a:ext cx="321925" cy="305250"/>
            </a:xfrm>
            <a:custGeom>
              <a:avLst/>
              <a:gdLst/>
              <a:ahLst/>
              <a:cxnLst/>
              <a:rect l="l" t="t" r="r" b="b"/>
              <a:pathLst>
                <a:path w="12877" h="12210" extrusionOk="0">
                  <a:moveTo>
                    <a:pt x="6472" y="201"/>
                  </a:moveTo>
                  <a:cubicBezTo>
                    <a:pt x="8484" y="1207"/>
                    <a:pt x="10609" y="1360"/>
                    <a:pt x="11819" y="1360"/>
                  </a:cubicBezTo>
                  <a:cubicBezTo>
                    <a:pt x="12215" y="1360"/>
                    <a:pt x="12512" y="1343"/>
                    <a:pt x="12677" y="1335"/>
                  </a:cubicBezTo>
                  <a:lnTo>
                    <a:pt x="12677" y="1335"/>
                  </a:lnTo>
                  <a:cubicBezTo>
                    <a:pt x="12510" y="2436"/>
                    <a:pt x="11276" y="10008"/>
                    <a:pt x="6472" y="12009"/>
                  </a:cubicBezTo>
                  <a:cubicBezTo>
                    <a:pt x="1669" y="10008"/>
                    <a:pt x="434" y="2436"/>
                    <a:pt x="268" y="1335"/>
                  </a:cubicBezTo>
                  <a:lnTo>
                    <a:pt x="268" y="1335"/>
                  </a:lnTo>
                  <a:cubicBezTo>
                    <a:pt x="435" y="1362"/>
                    <a:pt x="761" y="1388"/>
                    <a:pt x="1199" y="1388"/>
                  </a:cubicBezTo>
                  <a:cubicBezTo>
                    <a:pt x="2418" y="1388"/>
                    <a:pt x="4508" y="1183"/>
                    <a:pt x="6472" y="201"/>
                  </a:cubicBezTo>
                  <a:close/>
                  <a:moveTo>
                    <a:pt x="6405" y="1"/>
                  </a:moveTo>
                  <a:cubicBezTo>
                    <a:pt x="4411" y="1009"/>
                    <a:pt x="2282" y="1175"/>
                    <a:pt x="1089" y="1175"/>
                  </a:cubicBezTo>
                  <a:cubicBezTo>
                    <a:pt x="505" y="1175"/>
                    <a:pt x="145" y="1135"/>
                    <a:pt x="134" y="1135"/>
                  </a:cubicBezTo>
                  <a:cubicBezTo>
                    <a:pt x="101" y="1135"/>
                    <a:pt x="101" y="1135"/>
                    <a:pt x="68" y="1168"/>
                  </a:cubicBezTo>
                  <a:cubicBezTo>
                    <a:pt x="1" y="1168"/>
                    <a:pt x="1" y="1202"/>
                    <a:pt x="1" y="1268"/>
                  </a:cubicBezTo>
                  <a:cubicBezTo>
                    <a:pt x="1" y="1335"/>
                    <a:pt x="1102" y="10041"/>
                    <a:pt x="6405" y="12210"/>
                  </a:cubicBezTo>
                  <a:lnTo>
                    <a:pt x="6472" y="12210"/>
                  </a:lnTo>
                  <a:cubicBezTo>
                    <a:pt x="11809" y="10041"/>
                    <a:pt x="12877" y="1335"/>
                    <a:pt x="12877" y="1268"/>
                  </a:cubicBezTo>
                  <a:cubicBezTo>
                    <a:pt x="12877" y="1202"/>
                    <a:pt x="12843" y="1202"/>
                    <a:pt x="12843" y="1168"/>
                  </a:cubicBezTo>
                  <a:cubicBezTo>
                    <a:pt x="12843" y="1135"/>
                    <a:pt x="12810" y="1135"/>
                    <a:pt x="12777" y="1135"/>
                  </a:cubicBezTo>
                  <a:cubicBezTo>
                    <a:pt x="12755" y="1135"/>
                    <a:pt x="12391" y="1175"/>
                    <a:pt x="11808" y="1175"/>
                  </a:cubicBezTo>
                  <a:cubicBezTo>
                    <a:pt x="10614" y="1175"/>
                    <a:pt x="8499" y="1009"/>
                    <a:pt x="65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5"/>
            <p:cNvSpPr/>
            <p:nvPr/>
          </p:nvSpPr>
          <p:spPr>
            <a:xfrm>
              <a:off x="3653625" y="2810800"/>
              <a:ext cx="285225" cy="271875"/>
            </a:xfrm>
            <a:custGeom>
              <a:avLst/>
              <a:gdLst/>
              <a:ahLst/>
              <a:cxnLst/>
              <a:rect l="l" t="t" r="r" b="b"/>
              <a:pathLst>
                <a:path w="11409" h="10875" extrusionOk="0">
                  <a:moveTo>
                    <a:pt x="5704" y="0"/>
                  </a:moveTo>
                  <a:cubicBezTo>
                    <a:pt x="3636" y="967"/>
                    <a:pt x="1501" y="1134"/>
                    <a:pt x="367" y="1134"/>
                  </a:cubicBezTo>
                  <a:lnTo>
                    <a:pt x="0" y="1134"/>
                  </a:lnTo>
                  <a:cubicBezTo>
                    <a:pt x="334" y="3136"/>
                    <a:pt x="1701" y="9073"/>
                    <a:pt x="5704" y="10874"/>
                  </a:cubicBezTo>
                  <a:cubicBezTo>
                    <a:pt x="9707" y="9107"/>
                    <a:pt x="11075" y="3136"/>
                    <a:pt x="11408" y="1134"/>
                  </a:cubicBezTo>
                  <a:lnTo>
                    <a:pt x="11041" y="1134"/>
                  </a:lnTo>
                  <a:cubicBezTo>
                    <a:pt x="9907" y="1134"/>
                    <a:pt x="7806" y="967"/>
                    <a:pt x="5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5"/>
            <p:cNvSpPr/>
            <p:nvPr/>
          </p:nvSpPr>
          <p:spPr>
            <a:xfrm>
              <a:off x="3651100" y="2809125"/>
              <a:ext cx="291900" cy="276875"/>
            </a:xfrm>
            <a:custGeom>
              <a:avLst/>
              <a:gdLst/>
              <a:ahLst/>
              <a:cxnLst/>
              <a:rect l="l" t="t" r="r" b="b"/>
              <a:pathLst>
                <a:path w="11676" h="11075" extrusionOk="0">
                  <a:moveTo>
                    <a:pt x="5805" y="200"/>
                  </a:moveTo>
                  <a:cubicBezTo>
                    <a:pt x="7873" y="1201"/>
                    <a:pt x="10041" y="1335"/>
                    <a:pt x="11142" y="1335"/>
                  </a:cubicBezTo>
                  <a:lnTo>
                    <a:pt x="11376" y="1335"/>
                  </a:lnTo>
                  <a:cubicBezTo>
                    <a:pt x="11009" y="3236"/>
                    <a:pt x="9641" y="9040"/>
                    <a:pt x="5805" y="10841"/>
                  </a:cubicBezTo>
                  <a:cubicBezTo>
                    <a:pt x="1969" y="9073"/>
                    <a:pt x="601" y="3269"/>
                    <a:pt x="234" y="1335"/>
                  </a:cubicBezTo>
                  <a:lnTo>
                    <a:pt x="468" y="1335"/>
                  </a:lnTo>
                  <a:cubicBezTo>
                    <a:pt x="1602" y="1335"/>
                    <a:pt x="3704" y="1168"/>
                    <a:pt x="5805" y="200"/>
                  </a:cubicBezTo>
                  <a:close/>
                  <a:moveTo>
                    <a:pt x="5805" y="0"/>
                  </a:moveTo>
                  <a:cubicBezTo>
                    <a:pt x="3737" y="1001"/>
                    <a:pt x="1602" y="1101"/>
                    <a:pt x="501" y="1101"/>
                  </a:cubicBezTo>
                  <a:lnTo>
                    <a:pt x="134" y="1101"/>
                  </a:lnTo>
                  <a:cubicBezTo>
                    <a:pt x="101" y="1101"/>
                    <a:pt x="68" y="1101"/>
                    <a:pt x="68" y="1168"/>
                  </a:cubicBezTo>
                  <a:cubicBezTo>
                    <a:pt x="1" y="1168"/>
                    <a:pt x="1" y="1201"/>
                    <a:pt x="1" y="1235"/>
                  </a:cubicBezTo>
                  <a:cubicBezTo>
                    <a:pt x="168" y="2235"/>
                    <a:pt x="635" y="4237"/>
                    <a:pt x="1502" y="6205"/>
                  </a:cubicBezTo>
                  <a:cubicBezTo>
                    <a:pt x="2603" y="8640"/>
                    <a:pt x="4004" y="10274"/>
                    <a:pt x="5772" y="11075"/>
                  </a:cubicBezTo>
                  <a:lnTo>
                    <a:pt x="5805" y="11075"/>
                  </a:lnTo>
                  <a:cubicBezTo>
                    <a:pt x="5805" y="11075"/>
                    <a:pt x="5820" y="11060"/>
                    <a:pt x="5859" y="11060"/>
                  </a:cubicBezTo>
                  <a:cubicBezTo>
                    <a:pt x="5879" y="11060"/>
                    <a:pt x="5905" y="11064"/>
                    <a:pt x="5939" y="11075"/>
                  </a:cubicBezTo>
                  <a:cubicBezTo>
                    <a:pt x="7640" y="10274"/>
                    <a:pt x="9107" y="8640"/>
                    <a:pt x="10175" y="6205"/>
                  </a:cubicBezTo>
                  <a:cubicBezTo>
                    <a:pt x="11042" y="4237"/>
                    <a:pt x="11509" y="2235"/>
                    <a:pt x="11676" y="1235"/>
                  </a:cubicBezTo>
                  <a:cubicBezTo>
                    <a:pt x="11676" y="1201"/>
                    <a:pt x="11643" y="1201"/>
                    <a:pt x="11643" y="1168"/>
                  </a:cubicBezTo>
                  <a:cubicBezTo>
                    <a:pt x="11609" y="1101"/>
                    <a:pt x="11609" y="1101"/>
                    <a:pt x="11543" y="1101"/>
                  </a:cubicBezTo>
                  <a:lnTo>
                    <a:pt x="11176" y="1101"/>
                  </a:lnTo>
                  <a:cubicBezTo>
                    <a:pt x="10108" y="1101"/>
                    <a:pt x="7940" y="934"/>
                    <a:pt x="59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5"/>
            <p:cNvSpPr/>
            <p:nvPr/>
          </p:nvSpPr>
          <p:spPr>
            <a:xfrm>
              <a:off x="3857100" y="3201300"/>
              <a:ext cx="147625" cy="81525"/>
            </a:xfrm>
            <a:custGeom>
              <a:avLst/>
              <a:gdLst/>
              <a:ahLst/>
              <a:cxnLst/>
              <a:rect l="l" t="t" r="r" b="b"/>
              <a:pathLst>
                <a:path w="5905" h="3261" extrusionOk="0">
                  <a:moveTo>
                    <a:pt x="5181" y="1"/>
                  </a:moveTo>
                  <a:cubicBezTo>
                    <a:pt x="5038" y="1"/>
                    <a:pt x="4893" y="49"/>
                    <a:pt x="4770" y="158"/>
                  </a:cubicBezTo>
                  <a:cubicBezTo>
                    <a:pt x="3603" y="1092"/>
                    <a:pt x="1601" y="1759"/>
                    <a:pt x="601" y="1859"/>
                  </a:cubicBezTo>
                  <a:cubicBezTo>
                    <a:pt x="234" y="1893"/>
                    <a:pt x="0" y="2226"/>
                    <a:pt x="34" y="2593"/>
                  </a:cubicBezTo>
                  <a:cubicBezTo>
                    <a:pt x="67" y="2960"/>
                    <a:pt x="367" y="3260"/>
                    <a:pt x="701" y="3260"/>
                  </a:cubicBezTo>
                  <a:lnTo>
                    <a:pt x="734" y="3260"/>
                  </a:lnTo>
                  <a:cubicBezTo>
                    <a:pt x="1868" y="3160"/>
                    <a:pt x="4103" y="2426"/>
                    <a:pt x="5571" y="1259"/>
                  </a:cubicBezTo>
                  <a:cubicBezTo>
                    <a:pt x="5871" y="1025"/>
                    <a:pt x="5904" y="592"/>
                    <a:pt x="5704" y="258"/>
                  </a:cubicBezTo>
                  <a:cubicBezTo>
                    <a:pt x="5586" y="100"/>
                    <a:pt x="5386" y="1"/>
                    <a:pt x="51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5"/>
            <p:cNvSpPr/>
            <p:nvPr/>
          </p:nvSpPr>
          <p:spPr>
            <a:xfrm>
              <a:off x="3852925" y="3196250"/>
              <a:ext cx="157625" cy="92400"/>
            </a:xfrm>
            <a:custGeom>
              <a:avLst/>
              <a:gdLst/>
              <a:ahLst/>
              <a:cxnLst/>
              <a:rect l="l" t="t" r="r" b="b"/>
              <a:pathLst>
                <a:path w="6305" h="3696" extrusionOk="0">
                  <a:moveTo>
                    <a:pt x="5404" y="393"/>
                  </a:moveTo>
                  <a:cubicBezTo>
                    <a:pt x="5538" y="393"/>
                    <a:pt x="5604" y="460"/>
                    <a:pt x="5704" y="560"/>
                  </a:cubicBezTo>
                  <a:cubicBezTo>
                    <a:pt x="5871" y="760"/>
                    <a:pt x="5838" y="1094"/>
                    <a:pt x="5604" y="1261"/>
                  </a:cubicBezTo>
                  <a:cubicBezTo>
                    <a:pt x="4237" y="2428"/>
                    <a:pt x="2035" y="3095"/>
                    <a:pt x="901" y="3229"/>
                  </a:cubicBezTo>
                  <a:lnTo>
                    <a:pt x="868" y="3229"/>
                  </a:lnTo>
                  <a:cubicBezTo>
                    <a:pt x="668" y="3229"/>
                    <a:pt x="501" y="3029"/>
                    <a:pt x="434" y="2762"/>
                  </a:cubicBezTo>
                  <a:cubicBezTo>
                    <a:pt x="401" y="2461"/>
                    <a:pt x="567" y="2261"/>
                    <a:pt x="801" y="2228"/>
                  </a:cubicBezTo>
                  <a:cubicBezTo>
                    <a:pt x="1868" y="2128"/>
                    <a:pt x="3903" y="1461"/>
                    <a:pt x="5104" y="460"/>
                  </a:cubicBezTo>
                  <a:cubicBezTo>
                    <a:pt x="5204" y="427"/>
                    <a:pt x="5271" y="393"/>
                    <a:pt x="5371" y="393"/>
                  </a:cubicBezTo>
                  <a:close/>
                  <a:moveTo>
                    <a:pt x="5273" y="1"/>
                  </a:moveTo>
                  <a:cubicBezTo>
                    <a:pt x="5108" y="1"/>
                    <a:pt x="4936" y="69"/>
                    <a:pt x="4837" y="193"/>
                  </a:cubicBezTo>
                  <a:cubicBezTo>
                    <a:pt x="3703" y="1094"/>
                    <a:pt x="1735" y="1761"/>
                    <a:pt x="768" y="1861"/>
                  </a:cubicBezTo>
                  <a:cubicBezTo>
                    <a:pt x="334" y="1894"/>
                    <a:pt x="0" y="2361"/>
                    <a:pt x="34" y="2862"/>
                  </a:cubicBezTo>
                  <a:cubicBezTo>
                    <a:pt x="67" y="3295"/>
                    <a:pt x="401" y="3696"/>
                    <a:pt x="868" y="3696"/>
                  </a:cubicBezTo>
                  <a:lnTo>
                    <a:pt x="934" y="3696"/>
                  </a:lnTo>
                  <a:cubicBezTo>
                    <a:pt x="2102" y="3562"/>
                    <a:pt x="4404" y="2862"/>
                    <a:pt x="5871" y="1628"/>
                  </a:cubicBezTo>
                  <a:cubicBezTo>
                    <a:pt x="6238" y="1361"/>
                    <a:pt x="6305" y="794"/>
                    <a:pt x="6038" y="393"/>
                  </a:cubicBezTo>
                  <a:cubicBezTo>
                    <a:pt x="5871" y="193"/>
                    <a:pt x="5704" y="60"/>
                    <a:pt x="5438" y="26"/>
                  </a:cubicBezTo>
                  <a:cubicBezTo>
                    <a:pt x="5386" y="9"/>
                    <a:pt x="5330" y="1"/>
                    <a:pt x="52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5"/>
            <p:cNvSpPr/>
            <p:nvPr/>
          </p:nvSpPr>
          <p:spPr>
            <a:xfrm>
              <a:off x="3919625" y="3240775"/>
              <a:ext cx="35050" cy="39550"/>
            </a:xfrm>
            <a:custGeom>
              <a:avLst/>
              <a:gdLst/>
              <a:ahLst/>
              <a:cxnLst/>
              <a:rect l="l" t="t" r="r" b="b"/>
              <a:pathLst>
                <a:path w="1402" h="1582" extrusionOk="0">
                  <a:moveTo>
                    <a:pt x="791" y="0"/>
                  </a:moveTo>
                  <a:cubicBezTo>
                    <a:pt x="688" y="0"/>
                    <a:pt x="578" y="31"/>
                    <a:pt x="468" y="80"/>
                  </a:cubicBezTo>
                  <a:cubicBezTo>
                    <a:pt x="201" y="147"/>
                    <a:pt x="1" y="414"/>
                    <a:pt x="168" y="814"/>
                  </a:cubicBezTo>
                  <a:cubicBezTo>
                    <a:pt x="301" y="1248"/>
                    <a:pt x="1068" y="1581"/>
                    <a:pt x="1068" y="1581"/>
                  </a:cubicBezTo>
                  <a:cubicBezTo>
                    <a:pt x="1068" y="1581"/>
                    <a:pt x="1402" y="781"/>
                    <a:pt x="1235" y="347"/>
                  </a:cubicBezTo>
                  <a:cubicBezTo>
                    <a:pt x="1129" y="93"/>
                    <a:pt x="970" y="0"/>
                    <a:pt x="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5"/>
            <p:cNvSpPr/>
            <p:nvPr/>
          </p:nvSpPr>
          <p:spPr>
            <a:xfrm>
              <a:off x="3913800" y="3234300"/>
              <a:ext cx="45050" cy="50175"/>
            </a:xfrm>
            <a:custGeom>
              <a:avLst/>
              <a:gdLst/>
              <a:ahLst/>
              <a:cxnLst/>
              <a:rect l="l" t="t" r="r" b="b"/>
              <a:pathLst>
                <a:path w="1802" h="2007" extrusionOk="0">
                  <a:moveTo>
                    <a:pt x="1035" y="406"/>
                  </a:moveTo>
                  <a:cubicBezTo>
                    <a:pt x="1135" y="406"/>
                    <a:pt x="1168" y="472"/>
                    <a:pt x="1201" y="606"/>
                  </a:cubicBezTo>
                  <a:cubicBezTo>
                    <a:pt x="1301" y="773"/>
                    <a:pt x="1201" y="1173"/>
                    <a:pt x="1135" y="1440"/>
                  </a:cubicBezTo>
                  <a:cubicBezTo>
                    <a:pt x="868" y="1306"/>
                    <a:pt x="634" y="1106"/>
                    <a:pt x="534" y="939"/>
                  </a:cubicBezTo>
                  <a:cubicBezTo>
                    <a:pt x="467" y="706"/>
                    <a:pt x="534" y="573"/>
                    <a:pt x="801" y="439"/>
                  </a:cubicBezTo>
                  <a:cubicBezTo>
                    <a:pt x="834" y="439"/>
                    <a:pt x="934" y="406"/>
                    <a:pt x="1001" y="406"/>
                  </a:cubicBezTo>
                  <a:close/>
                  <a:moveTo>
                    <a:pt x="1011" y="1"/>
                  </a:moveTo>
                  <a:cubicBezTo>
                    <a:pt x="901" y="1"/>
                    <a:pt x="777" y="34"/>
                    <a:pt x="634" y="106"/>
                  </a:cubicBezTo>
                  <a:cubicBezTo>
                    <a:pt x="167" y="339"/>
                    <a:pt x="0" y="706"/>
                    <a:pt x="167" y="1173"/>
                  </a:cubicBezTo>
                  <a:cubicBezTo>
                    <a:pt x="334" y="1607"/>
                    <a:pt x="1101" y="1940"/>
                    <a:pt x="1168" y="2007"/>
                  </a:cubicBezTo>
                  <a:lnTo>
                    <a:pt x="1268" y="2007"/>
                  </a:lnTo>
                  <a:cubicBezTo>
                    <a:pt x="1335" y="2007"/>
                    <a:pt x="1435" y="1940"/>
                    <a:pt x="1435" y="1907"/>
                  </a:cubicBezTo>
                  <a:cubicBezTo>
                    <a:pt x="1468" y="1840"/>
                    <a:pt x="1802" y="1006"/>
                    <a:pt x="1635" y="539"/>
                  </a:cubicBezTo>
                  <a:cubicBezTo>
                    <a:pt x="1568" y="272"/>
                    <a:pt x="1435" y="139"/>
                    <a:pt x="1268" y="72"/>
                  </a:cubicBezTo>
                  <a:cubicBezTo>
                    <a:pt x="1191" y="26"/>
                    <a:pt x="1106" y="1"/>
                    <a:pt x="1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5"/>
            <p:cNvSpPr/>
            <p:nvPr/>
          </p:nvSpPr>
          <p:spPr>
            <a:xfrm>
              <a:off x="3691150" y="2543925"/>
              <a:ext cx="209325" cy="226725"/>
            </a:xfrm>
            <a:custGeom>
              <a:avLst/>
              <a:gdLst/>
              <a:ahLst/>
              <a:cxnLst/>
              <a:rect l="l" t="t" r="r" b="b"/>
              <a:pathLst>
                <a:path w="8373" h="9069" extrusionOk="0">
                  <a:moveTo>
                    <a:pt x="5037" y="468"/>
                  </a:moveTo>
                  <a:cubicBezTo>
                    <a:pt x="5170" y="468"/>
                    <a:pt x="5304" y="501"/>
                    <a:pt x="5371" y="601"/>
                  </a:cubicBezTo>
                  <a:cubicBezTo>
                    <a:pt x="5704" y="935"/>
                    <a:pt x="5671" y="1935"/>
                    <a:pt x="5671" y="2636"/>
                  </a:cubicBezTo>
                  <a:lnTo>
                    <a:pt x="5671" y="3103"/>
                  </a:lnTo>
                  <a:cubicBezTo>
                    <a:pt x="5671" y="5505"/>
                    <a:pt x="6872" y="7506"/>
                    <a:pt x="7572" y="8440"/>
                  </a:cubicBezTo>
                  <a:lnTo>
                    <a:pt x="6538" y="8040"/>
                  </a:lnTo>
                  <a:lnTo>
                    <a:pt x="1901" y="8040"/>
                  </a:lnTo>
                  <a:lnTo>
                    <a:pt x="867" y="8407"/>
                  </a:lnTo>
                  <a:cubicBezTo>
                    <a:pt x="1568" y="7506"/>
                    <a:pt x="2802" y="5505"/>
                    <a:pt x="2802" y="3070"/>
                  </a:cubicBezTo>
                  <a:cubicBezTo>
                    <a:pt x="2802" y="2536"/>
                    <a:pt x="2635" y="2202"/>
                    <a:pt x="2335" y="2035"/>
                  </a:cubicBezTo>
                  <a:cubicBezTo>
                    <a:pt x="2227" y="1981"/>
                    <a:pt x="2108" y="1959"/>
                    <a:pt x="1988" y="1959"/>
                  </a:cubicBezTo>
                  <a:cubicBezTo>
                    <a:pt x="1738" y="1959"/>
                    <a:pt x="1481" y="2056"/>
                    <a:pt x="1301" y="2169"/>
                  </a:cubicBezTo>
                  <a:cubicBezTo>
                    <a:pt x="1401" y="1735"/>
                    <a:pt x="1635" y="1335"/>
                    <a:pt x="1835" y="1335"/>
                  </a:cubicBezTo>
                  <a:lnTo>
                    <a:pt x="2702" y="1335"/>
                  </a:lnTo>
                  <a:cubicBezTo>
                    <a:pt x="2835" y="1335"/>
                    <a:pt x="2902" y="1302"/>
                    <a:pt x="2902" y="1168"/>
                  </a:cubicBezTo>
                  <a:cubicBezTo>
                    <a:pt x="2902" y="1135"/>
                    <a:pt x="3002" y="468"/>
                    <a:pt x="3469" y="468"/>
                  </a:cubicBezTo>
                  <a:close/>
                  <a:moveTo>
                    <a:pt x="3403" y="1"/>
                  </a:moveTo>
                  <a:cubicBezTo>
                    <a:pt x="2869" y="1"/>
                    <a:pt x="2569" y="501"/>
                    <a:pt x="2502" y="868"/>
                  </a:cubicBezTo>
                  <a:lnTo>
                    <a:pt x="1801" y="868"/>
                  </a:lnTo>
                  <a:cubicBezTo>
                    <a:pt x="1001" y="868"/>
                    <a:pt x="801" y="2269"/>
                    <a:pt x="734" y="2536"/>
                  </a:cubicBezTo>
                  <a:cubicBezTo>
                    <a:pt x="701" y="2636"/>
                    <a:pt x="734" y="2703"/>
                    <a:pt x="834" y="2769"/>
                  </a:cubicBezTo>
                  <a:cubicBezTo>
                    <a:pt x="867" y="2786"/>
                    <a:pt x="909" y="2794"/>
                    <a:pt x="951" y="2794"/>
                  </a:cubicBezTo>
                  <a:cubicBezTo>
                    <a:pt x="992" y="2794"/>
                    <a:pt x="1034" y="2786"/>
                    <a:pt x="1068" y="2769"/>
                  </a:cubicBezTo>
                  <a:cubicBezTo>
                    <a:pt x="1207" y="2657"/>
                    <a:pt x="1652" y="2405"/>
                    <a:pt x="1969" y="2405"/>
                  </a:cubicBezTo>
                  <a:cubicBezTo>
                    <a:pt x="2030" y="2405"/>
                    <a:pt x="2086" y="2414"/>
                    <a:pt x="2135" y="2436"/>
                  </a:cubicBezTo>
                  <a:cubicBezTo>
                    <a:pt x="2302" y="2502"/>
                    <a:pt x="2335" y="2836"/>
                    <a:pt x="2335" y="3103"/>
                  </a:cubicBezTo>
                  <a:cubicBezTo>
                    <a:pt x="2368" y="6205"/>
                    <a:pt x="134" y="8674"/>
                    <a:pt x="67" y="8707"/>
                  </a:cubicBezTo>
                  <a:cubicBezTo>
                    <a:pt x="0" y="8807"/>
                    <a:pt x="0" y="8874"/>
                    <a:pt x="33" y="8974"/>
                  </a:cubicBezTo>
                  <a:cubicBezTo>
                    <a:pt x="57" y="9021"/>
                    <a:pt x="131" y="9068"/>
                    <a:pt x="207" y="9068"/>
                  </a:cubicBezTo>
                  <a:cubicBezTo>
                    <a:pt x="239" y="9068"/>
                    <a:pt x="271" y="9060"/>
                    <a:pt x="300" y="9040"/>
                  </a:cubicBezTo>
                  <a:lnTo>
                    <a:pt x="2002" y="8473"/>
                  </a:lnTo>
                  <a:lnTo>
                    <a:pt x="6405" y="8473"/>
                  </a:lnTo>
                  <a:lnTo>
                    <a:pt x="8139" y="9040"/>
                  </a:lnTo>
                  <a:lnTo>
                    <a:pt x="8206" y="9040"/>
                  </a:lnTo>
                  <a:cubicBezTo>
                    <a:pt x="8239" y="9040"/>
                    <a:pt x="8339" y="9007"/>
                    <a:pt x="8339" y="8940"/>
                  </a:cubicBezTo>
                  <a:cubicBezTo>
                    <a:pt x="8373" y="8840"/>
                    <a:pt x="8373" y="8774"/>
                    <a:pt x="8306" y="8674"/>
                  </a:cubicBezTo>
                  <a:cubicBezTo>
                    <a:pt x="8306" y="8674"/>
                    <a:pt x="6038" y="6205"/>
                    <a:pt x="6038" y="3036"/>
                  </a:cubicBezTo>
                  <a:lnTo>
                    <a:pt x="6038" y="2603"/>
                  </a:lnTo>
                  <a:cubicBezTo>
                    <a:pt x="6071" y="1769"/>
                    <a:pt x="6071" y="701"/>
                    <a:pt x="5637" y="268"/>
                  </a:cubicBezTo>
                  <a:cubicBezTo>
                    <a:pt x="5471" y="101"/>
                    <a:pt x="5237" y="1"/>
                    <a:pt x="50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5"/>
            <p:cNvSpPr/>
            <p:nvPr/>
          </p:nvSpPr>
          <p:spPr>
            <a:xfrm>
              <a:off x="3725325" y="2586225"/>
              <a:ext cx="54225" cy="32775"/>
            </a:xfrm>
            <a:custGeom>
              <a:avLst/>
              <a:gdLst/>
              <a:ahLst/>
              <a:cxnLst/>
              <a:rect l="l" t="t" r="r" b="b"/>
              <a:pathLst>
                <a:path w="2169" h="1311" extrusionOk="0">
                  <a:moveTo>
                    <a:pt x="1206" y="0"/>
                  </a:moveTo>
                  <a:cubicBezTo>
                    <a:pt x="764" y="0"/>
                    <a:pt x="225" y="184"/>
                    <a:pt x="1" y="744"/>
                  </a:cubicBezTo>
                  <a:lnTo>
                    <a:pt x="1202" y="1311"/>
                  </a:lnTo>
                  <a:cubicBezTo>
                    <a:pt x="1802" y="1244"/>
                    <a:pt x="2169" y="310"/>
                    <a:pt x="1735" y="110"/>
                  </a:cubicBezTo>
                  <a:cubicBezTo>
                    <a:pt x="1615" y="44"/>
                    <a:pt x="1422" y="0"/>
                    <a:pt x="1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5"/>
            <p:cNvSpPr/>
            <p:nvPr/>
          </p:nvSpPr>
          <p:spPr>
            <a:xfrm>
              <a:off x="3745350" y="2537275"/>
              <a:ext cx="79250" cy="37750"/>
            </a:xfrm>
            <a:custGeom>
              <a:avLst/>
              <a:gdLst/>
              <a:ahLst/>
              <a:cxnLst/>
              <a:rect l="l" t="t" r="r" b="b"/>
              <a:pathLst>
                <a:path w="3170" h="1510" extrusionOk="0">
                  <a:moveTo>
                    <a:pt x="1182" y="0"/>
                  </a:moveTo>
                  <a:cubicBezTo>
                    <a:pt x="1017" y="0"/>
                    <a:pt x="864" y="11"/>
                    <a:pt x="734" y="33"/>
                  </a:cubicBezTo>
                  <a:cubicBezTo>
                    <a:pt x="0" y="200"/>
                    <a:pt x="467" y="1401"/>
                    <a:pt x="467" y="1401"/>
                  </a:cubicBezTo>
                  <a:cubicBezTo>
                    <a:pt x="467" y="1401"/>
                    <a:pt x="667" y="1510"/>
                    <a:pt x="1015" y="1510"/>
                  </a:cubicBezTo>
                  <a:cubicBezTo>
                    <a:pt x="1333" y="1510"/>
                    <a:pt x="1776" y="1418"/>
                    <a:pt x="2302" y="1067"/>
                  </a:cubicBezTo>
                  <a:cubicBezTo>
                    <a:pt x="3169" y="467"/>
                    <a:pt x="3169" y="534"/>
                    <a:pt x="3169" y="467"/>
                  </a:cubicBezTo>
                  <a:cubicBezTo>
                    <a:pt x="3086" y="245"/>
                    <a:pt x="1990" y="0"/>
                    <a:pt x="1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5"/>
            <p:cNvSpPr/>
            <p:nvPr/>
          </p:nvSpPr>
          <p:spPr>
            <a:xfrm>
              <a:off x="3783700" y="2561450"/>
              <a:ext cx="15050" cy="16700"/>
            </a:xfrm>
            <a:custGeom>
              <a:avLst/>
              <a:gdLst/>
              <a:ahLst/>
              <a:cxnLst/>
              <a:rect l="l" t="t" r="r" b="b"/>
              <a:pathLst>
                <a:path w="602" h="668" extrusionOk="0">
                  <a:moveTo>
                    <a:pt x="301" y="0"/>
                  </a:moveTo>
                  <a:cubicBezTo>
                    <a:pt x="134" y="0"/>
                    <a:pt x="1" y="167"/>
                    <a:pt x="1" y="334"/>
                  </a:cubicBezTo>
                  <a:cubicBezTo>
                    <a:pt x="1" y="567"/>
                    <a:pt x="134" y="667"/>
                    <a:pt x="301" y="667"/>
                  </a:cubicBezTo>
                  <a:cubicBezTo>
                    <a:pt x="468" y="667"/>
                    <a:pt x="601" y="501"/>
                    <a:pt x="601" y="334"/>
                  </a:cubicBezTo>
                  <a:cubicBezTo>
                    <a:pt x="601" y="167"/>
                    <a:pt x="468"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5"/>
            <p:cNvSpPr/>
            <p:nvPr/>
          </p:nvSpPr>
          <p:spPr>
            <a:xfrm>
              <a:off x="3780375" y="2560600"/>
              <a:ext cx="20875" cy="20875"/>
            </a:xfrm>
            <a:custGeom>
              <a:avLst/>
              <a:gdLst/>
              <a:ahLst/>
              <a:cxnLst/>
              <a:rect l="l" t="t" r="r" b="b"/>
              <a:pathLst>
                <a:path w="835" h="835" extrusionOk="0">
                  <a:moveTo>
                    <a:pt x="434" y="168"/>
                  </a:moveTo>
                  <a:cubicBezTo>
                    <a:pt x="501" y="168"/>
                    <a:pt x="634" y="234"/>
                    <a:pt x="634" y="368"/>
                  </a:cubicBezTo>
                  <a:cubicBezTo>
                    <a:pt x="634" y="501"/>
                    <a:pt x="567" y="601"/>
                    <a:pt x="434" y="601"/>
                  </a:cubicBezTo>
                  <a:cubicBezTo>
                    <a:pt x="301" y="601"/>
                    <a:pt x="234" y="501"/>
                    <a:pt x="234" y="368"/>
                  </a:cubicBezTo>
                  <a:cubicBezTo>
                    <a:pt x="234" y="234"/>
                    <a:pt x="301" y="168"/>
                    <a:pt x="434" y="168"/>
                  </a:cubicBezTo>
                  <a:close/>
                  <a:moveTo>
                    <a:pt x="434" y="1"/>
                  </a:moveTo>
                  <a:cubicBezTo>
                    <a:pt x="167" y="1"/>
                    <a:pt x="0" y="201"/>
                    <a:pt x="0" y="434"/>
                  </a:cubicBezTo>
                  <a:cubicBezTo>
                    <a:pt x="0" y="635"/>
                    <a:pt x="234" y="835"/>
                    <a:pt x="434" y="835"/>
                  </a:cubicBezTo>
                  <a:cubicBezTo>
                    <a:pt x="634" y="835"/>
                    <a:pt x="834" y="635"/>
                    <a:pt x="834" y="434"/>
                  </a:cubicBezTo>
                  <a:cubicBezTo>
                    <a:pt x="834"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5"/>
            <p:cNvSpPr/>
            <p:nvPr/>
          </p:nvSpPr>
          <p:spPr>
            <a:xfrm>
              <a:off x="3972175" y="3214825"/>
              <a:ext cx="23375" cy="17950"/>
            </a:xfrm>
            <a:custGeom>
              <a:avLst/>
              <a:gdLst/>
              <a:ahLst/>
              <a:cxnLst/>
              <a:rect l="l" t="t" r="r" b="b"/>
              <a:pathLst>
                <a:path w="935" h="718" extrusionOk="0">
                  <a:moveTo>
                    <a:pt x="701" y="1"/>
                  </a:moveTo>
                  <a:cubicBezTo>
                    <a:pt x="651" y="1"/>
                    <a:pt x="601" y="17"/>
                    <a:pt x="568" y="51"/>
                  </a:cubicBezTo>
                  <a:cubicBezTo>
                    <a:pt x="467" y="151"/>
                    <a:pt x="334" y="217"/>
                    <a:pt x="134" y="351"/>
                  </a:cubicBezTo>
                  <a:cubicBezTo>
                    <a:pt x="0" y="451"/>
                    <a:pt x="0" y="551"/>
                    <a:pt x="67" y="651"/>
                  </a:cubicBezTo>
                  <a:cubicBezTo>
                    <a:pt x="101" y="684"/>
                    <a:pt x="134" y="718"/>
                    <a:pt x="201" y="718"/>
                  </a:cubicBezTo>
                  <a:cubicBezTo>
                    <a:pt x="245" y="718"/>
                    <a:pt x="275" y="703"/>
                    <a:pt x="299" y="703"/>
                  </a:cubicBezTo>
                  <a:cubicBezTo>
                    <a:pt x="312" y="703"/>
                    <a:pt x="323" y="707"/>
                    <a:pt x="334" y="718"/>
                  </a:cubicBezTo>
                  <a:cubicBezTo>
                    <a:pt x="568" y="618"/>
                    <a:pt x="701" y="484"/>
                    <a:pt x="834" y="351"/>
                  </a:cubicBezTo>
                  <a:cubicBezTo>
                    <a:pt x="934" y="284"/>
                    <a:pt x="934" y="151"/>
                    <a:pt x="834" y="51"/>
                  </a:cubicBezTo>
                  <a:cubicBezTo>
                    <a:pt x="801" y="17"/>
                    <a:pt x="751" y="1"/>
                    <a:pt x="7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5"/>
            <p:cNvSpPr/>
            <p:nvPr/>
          </p:nvSpPr>
          <p:spPr>
            <a:xfrm>
              <a:off x="3948000" y="3226225"/>
              <a:ext cx="27525" cy="18225"/>
            </a:xfrm>
            <a:custGeom>
              <a:avLst/>
              <a:gdLst/>
              <a:ahLst/>
              <a:cxnLst/>
              <a:rect l="l" t="t" r="r" b="b"/>
              <a:pathLst>
                <a:path w="1101" h="729" extrusionOk="0">
                  <a:moveTo>
                    <a:pt x="841" y="1"/>
                  </a:moveTo>
                  <a:cubicBezTo>
                    <a:pt x="812" y="1"/>
                    <a:pt x="787" y="9"/>
                    <a:pt x="767" y="28"/>
                  </a:cubicBezTo>
                  <a:cubicBezTo>
                    <a:pt x="601" y="95"/>
                    <a:pt x="400" y="228"/>
                    <a:pt x="200" y="295"/>
                  </a:cubicBezTo>
                  <a:cubicBezTo>
                    <a:pt x="67" y="395"/>
                    <a:pt x="0" y="462"/>
                    <a:pt x="67" y="595"/>
                  </a:cubicBezTo>
                  <a:cubicBezTo>
                    <a:pt x="100" y="695"/>
                    <a:pt x="200" y="729"/>
                    <a:pt x="267" y="729"/>
                  </a:cubicBezTo>
                  <a:cubicBezTo>
                    <a:pt x="267" y="729"/>
                    <a:pt x="300" y="729"/>
                    <a:pt x="334" y="695"/>
                  </a:cubicBezTo>
                  <a:cubicBezTo>
                    <a:pt x="567" y="595"/>
                    <a:pt x="767" y="462"/>
                    <a:pt x="967" y="395"/>
                  </a:cubicBezTo>
                  <a:cubicBezTo>
                    <a:pt x="1068" y="295"/>
                    <a:pt x="1101" y="195"/>
                    <a:pt x="1068" y="95"/>
                  </a:cubicBezTo>
                  <a:cubicBezTo>
                    <a:pt x="997" y="48"/>
                    <a:pt x="909" y="1"/>
                    <a:pt x="8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5"/>
            <p:cNvSpPr/>
            <p:nvPr/>
          </p:nvSpPr>
          <p:spPr>
            <a:xfrm>
              <a:off x="3891275" y="3250425"/>
              <a:ext cx="26725" cy="15725"/>
            </a:xfrm>
            <a:custGeom>
              <a:avLst/>
              <a:gdLst/>
              <a:ahLst/>
              <a:cxnLst/>
              <a:rect l="l" t="t" r="r" b="b"/>
              <a:pathLst>
                <a:path w="1069" h="629" extrusionOk="0">
                  <a:moveTo>
                    <a:pt x="884" y="1"/>
                  </a:moveTo>
                  <a:cubicBezTo>
                    <a:pt x="857" y="1"/>
                    <a:pt x="829" y="9"/>
                    <a:pt x="801" y="28"/>
                  </a:cubicBezTo>
                  <a:cubicBezTo>
                    <a:pt x="568" y="94"/>
                    <a:pt x="368" y="161"/>
                    <a:pt x="168" y="228"/>
                  </a:cubicBezTo>
                  <a:cubicBezTo>
                    <a:pt x="68" y="261"/>
                    <a:pt x="1" y="361"/>
                    <a:pt x="34" y="461"/>
                  </a:cubicBezTo>
                  <a:cubicBezTo>
                    <a:pt x="68" y="595"/>
                    <a:pt x="168" y="628"/>
                    <a:pt x="234" y="628"/>
                  </a:cubicBezTo>
                  <a:cubicBezTo>
                    <a:pt x="301" y="628"/>
                    <a:pt x="301" y="628"/>
                    <a:pt x="234" y="595"/>
                  </a:cubicBezTo>
                  <a:cubicBezTo>
                    <a:pt x="468" y="561"/>
                    <a:pt x="701" y="461"/>
                    <a:pt x="901" y="395"/>
                  </a:cubicBezTo>
                  <a:cubicBezTo>
                    <a:pt x="1035" y="361"/>
                    <a:pt x="1068" y="261"/>
                    <a:pt x="1035" y="128"/>
                  </a:cubicBezTo>
                  <a:cubicBezTo>
                    <a:pt x="1011" y="56"/>
                    <a:pt x="952" y="1"/>
                    <a:pt x="8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5"/>
            <p:cNvSpPr/>
            <p:nvPr/>
          </p:nvSpPr>
          <p:spPr>
            <a:xfrm>
              <a:off x="3865425" y="3258900"/>
              <a:ext cx="29225" cy="13900"/>
            </a:xfrm>
            <a:custGeom>
              <a:avLst/>
              <a:gdLst/>
              <a:ahLst/>
              <a:cxnLst/>
              <a:rect l="l" t="t" r="r" b="b"/>
              <a:pathLst>
                <a:path w="1169" h="556" extrusionOk="0">
                  <a:moveTo>
                    <a:pt x="947" y="1"/>
                  </a:moveTo>
                  <a:cubicBezTo>
                    <a:pt x="923" y="1"/>
                    <a:pt x="897" y="8"/>
                    <a:pt x="868" y="22"/>
                  </a:cubicBezTo>
                  <a:cubicBezTo>
                    <a:pt x="568" y="89"/>
                    <a:pt x="334" y="122"/>
                    <a:pt x="201" y="122"/>
                  </a:cubicBezTo>
                  <a:cubicBezTo>
                    <a:pt x="67" y="122"/>
                    <a:pt x="1" y="222"/>
                    <a:pt x="1" y="356"/>
                  </a:cubicBezTo>
                  <a:cubicBezTo>
                    <a:pt x="1" y="456"/>
                    <a:pt x="67" y="556"/>
                    <a:pt x="201" y="556"/>
                  </a:cubicBezTo>
                  <a:cubicBezTo>
                    <a:pt x="368" y="523"/>
                    <a:pt x="601" y="456"/>
                    <a:pt x="935" y="422"/>
                  </a:cubicBezTo>
                  <a:cubicBezTo>
                    <a:pt x="1068" y="389"/>
                    <a:pt x="1168" y="289"/>
                    <a:pt x="1102" y="189"/>
                  </a:cubicBezTo>
                  <a:cubicBezTo>
                    <a:pt x="1076" y="85"/>
                    <a:pt x="1029" y="1"/>
                    <a:pt x="9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5"/>
            <p:cNvSpPr/>
            <p:nvPr/>
          </p:nvSpPr>
          <p:spPr>
            <a:xfrm>
              <a:off x="3698650" y="3260275"/>
              <a:ext cx="25050" cy="12525"/>
            </a:xfrm>
            <a:custGeom>
              <a:avLst/>
              <a:gdLst/>
              <a:ahLst/>
              <a:cxnLst/>
              <a:rect l="l" t="t" r="r" b="b"/>
              <a:pathLst>
                <a:path w="1002" h="501" extrusionOk="0">
                  <a:moveTo>
                    <a:pt x="234" y="1"/>
                  </a:moveTo>
                  <a:cubicBezTo>
                    <a:pt x="100" y="1"/>
                    <a:pt x="0" y="34"/>
                    <a:pt x="0" y="167"/>
                  </a:cubicBezTo>
                  <a:cubicBezTo>
                    <a:pt x="0" y="301"/>
                    <a:pt x="34" y="367"/>
                    <a:pt x="167" y="401"/>
                  </a:cubicBezTo>
                  <a:cubicBezTo>
                    <a:pt x="401" y="468"/>
                    <a:pt x="601" y="501"/>
                    <a:pt x="768" y="501"/>
                  </a:cubicBezTo>
                  <a:cubicBezTo>
                    <a:pt x="868" y="501"/>
                    <a:pt x="1001" y="401"/>
                    <a:pt x="934" y="301"/>
                  </a:cubicBezTo>
                  <a:cubicBezTo>
                    <a:pt x="934" y="167"/>
                    <a:pt x="868" y="67"/>
                    <a:pt x="734" y="67"/>
                  </a:cubicBezTo>
                  <a:cubicBezTo>
                    <a:pt x="601" y="67"/>
                    <a:pt x="434" y="34"/>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5"/>
            <p:cNvSpPr/>
            <p:nvPr/>
          </p:nvSpPr>
          <p:spPr>
            <a:xfrm>
              <a:off x="3671950" y="3252475"/>
              <a:ext cx="27550" cy="15325"/>
            </a:xfrm>
            <a:custGeom>
              <a:avLst/>
              <a:gdLst/>
              <a:ahLst/>
              <a:cxnLst/>
              <a:rect l="l" t="t" r="r" b="b"/>
              <a:pathLst>
                <a:path w="1102" h="613" extrusionOk="0">
                  <a:moveTo>
                    <a:pt x="245" y="0"/>
                  </a:moveTo>
                  <a:cubicBezTo>
                    <a:pt x="177" y="0"/>
                    <a:pt x="93" y="44"/>
                    <a:pt x="68" y="146"/>
                  </a:cubicBezTo>
                  <a:cubicBezTo>
                    <a:pt x="1" y="212"/>
                    <a:pt x="68" y="346"/>
                    <a:pt x="168" y="379"/>
                  </a:cubicBezTo>
                  <a:cubicBezTo>
                    <a:pt x="435" y="479"/>
                    <a:pt x="635" y="513"/>
                    <a:pt x="835" y="613"/>
                  </a:cubicBezTo>
                  <a:lnTo>
                    <a:pt x="902" y="613"/>
                  </a:lnTo>
                  <a:cubicBezTo>
                    <a:pt x="968" y="613"/>
                    <a:pt x="1068" y="546"/>
                    <a:pt x="1068" y="479"/>
                  </a:cubicBezTo>
                  <a:cubicBezTo>
                    <a:pt x="1102" y="379"/>
                    <a:pt x="1068" y="279"/>
                    <a:pt x="935" y="212"/>
                  </a:cubicBezTo>
                  <a:cubicBezTo>
                    <a:pt x="735" y="179"/>
                    <a:pt x="501" y="79"/>
                    <a:pt x="301" y="12"/>
                  </a:cubicBezTo>
                  <a:cubicBezTo>
                    <a:pt x="285" y="4"/>
                    <a:pt x="266"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5"/>
            <p:cNvSpPr/>
            <p:nvPr/>
          </p:nvSpPr>
          <p:spPr>
            <a:xfrm>
              <a:off x="3617750" y="3226225"/>
              <a:ext cx="27550" cy="18225"/>
            </a:xfrm>
            <a:custGeom>
              <a:avLst/>
              <a:gdLst/>
              <a:ahLst/>
              <a:cxnLst/>
              <a:rect l="l" t="t" r="r" b="b"/>
              <a:pathLst>
                <a:path w="1102" h="729" extrusionOk="0">
                  <a:moveTo>
                    <a:pt x="241" y="1"/>
                  </a:moveTo>
                  <a:cubicBezTo>
                    <a:pt x="165" y="1"/>
                    <a:pt x="91" y="48"/>
                    <a:pt x="67" y="95"/>
                  </a:cubicBezTo>
                  <a:cubicBezTo>
                    <a:pt x="1" y="228"/>
                    <a:pt x="67" y="362"/>
                    <a:pt x="134" y="395"/>
                  </a:cubicBezTo>
                  <a:cubicBezTo>
                    <a:pt x="334" y="462"/>
                    <a:pt x="568" y="562"/>
                    <a:pt x="768" y="695"/>
                  </a:cubicBezTo>
                  <a:cubicBezTo>
                    <a:pt x="801" y="729"/>
                    <a:pt x="801" y="729"/>
                    <a:pt x="835" y="729"/>
                  </a:cubicBezTo>
                  <a:cubicBezTo>
                    <a:pt x="901" y="729"/>
                    <a:pt x="968" y="695"/>
                    <a:pt x="1001" y="595"/>
                  </a:cubicBezTo>
                  <a:cubicBezTo>
                    <a:pt x="1101" y="462"/>
                    <a:pt x="1001" y="362"/>
                    <a:pt x="935" y="295"/>
                  </a:cubicBezTo>
                  <a:cubicBezTo>
                    <a:pt x="735" y="228"/>
                    <a:pt x="501" y="95"/>
                    <a:pt x="334" y="28"/>
                  </a:cubicBezTo>
                  <a:cubicBezTo>
                    <a:pt x="305" y="9"/>
                    <a:pt x="273" y="1"/>
                    <a:pt x="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5"/>
            <p:cNvSpPr/>
            <p:nvPr/>
          </p:nvSpPr>
          <p:spPr>
            <a:xfrm>
              <a:off x="3594400" y="3211500"/>
              <a:ext cx="26725" cy="20450"/>
            </a:xfrm>
            <a:custGeom>
              <a:avLst/>
              <a:gdLst/>
              <a:ahLst/>
              <a:cxnLst/>
              <a:rect l="l" t="t" r="r" b="b"/>
              <a:pathLst>
                <a:path w="1069" h="818" extrusionOk="0">
                  <a:moveTo>
                    <a:pt x="218" y="0"/>
                  </a:moveTo>
                  <a:cubicBezTo>
                    <a:pt x="167" y="0"/>
                    <a:pt x="117" y="17"/>
                    <a:pt x="67" y="50"/>
                  </a:cubicBezTo>
                  <a:cubicBezTo>
                    <a:pt x="1" y="150"/>
                    <a:pt x="1" y="284"/>
                    <a:pt x="67" y="350"/>
                  </a:cubicBezTo>
                  <a:cubicBezTo>
                    <a:pt x="201" y="450"/>
                    <a:pt x="401" y="617"/>
                    <a:pt x="701" y="784"/>
                  </a:cubicBezTo>
                  <a:cubicBezTo>
                    <a:pt x="701" y="817"/>
                    <a:pt x="735" y="817"/>
                    <a:pt x="768" y="817"/>
                  </a:cubicBezTo>
                  <a:cubicBezTo>
                    <a:pt x="868" y="817"/>
                    <a:pt x="935" y="784"/>
                    <a:pt x="1035" y="717"/>
                  </a:cubicBezTo>
                  <a:cubicBezTo>
                    <a:pt x="1068" y="617"/>
                    <a:pt x="1035" y="484"/>
                    <a:pt x="935" y="450"/>
                  </a:cubicBezTo>
                  <a:cubicBezTo>
                    <a:pt x="668" y="284"/>
                    <a:pt x="434" y="150"/>
                    <a:pt x="368" y="50"/>
                  </a:cubicBezTo>
                  <a:cubicBezTo>
                    <a:pt x="318" y="17"/>
                    <a:pt x="26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5"/>
            <p:cNvSpPr/>
            <p:nvPr/>
          </p:nvSpPr>
          <p:spPr>
            <a:xfrm>
              <a:off x="3730325" y="2652350"/>
              <a:ext cx="36725" cy="119275"/>
            </a:xfrm>
            <a:custGeom>
              <a:avLst/>
              <a:gdLst/>
              <a:ahLst/>
              <a:cxnLst/>
              <a:rect l="l" t="t" r="r" b="b"/>
              <a:pathLst>
                <a:path w="1469" h="4771" extrusionOk="0">
                  <a:moveTo>
                    <a:pt x="1302" y="0"/>
                  </a:moveTo>
                  <a:lnTo>
                    <a:pt x="1303" y="19"/>
                  </a:lnTo>
                  <a:lnTo>
                    <a:pt x="1303" y="19"/>
                  </a:lnTo>
                  <a:cubicBezTo>
                    <a:pt x="1302" y="13"/>
                    <a:pt x="1302" y="7"/>
                    <a:pt x="1302" y="0"/>
                  </a:cubicBezTo>
                  <a:close/>
                  <a:moveTo>
                    <a:pt x="1303" y="19"/>
                  </a:moveTo>
                  <a:cubicBezTo>
                    <a:pt x="1394" y="2315"/>
                    <a:pt x="1" y="4770"/>
                    <a:pt x="1" y="4770"/>
                  </a:cubicBezTo>
                  <a:lnTo>
                    <a:pt x="1469" y="4003"/>
                  </a:lnTo>
                  <a:lnTo>
                    <a:pt x="1303" y="19"/>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5"/>
            <p:cNvSpPr/>
            <p:nvPr/>
          </p:nvSpPr>
          <p:spPr>
            <a:xfrm>
              <a:off x="3723675" y="2648175"/>
              <a:ext cx="47550" cy="129275"/>
            </a:xfrm>
            <a:custGeom>
              <a:avLst/>
              <a:gdLst/>
              <a:ahLst/>
              <a:cxnLst/>
              <a:rect l="l" t="t" r="r" b="b"/>
              <a:pathLst>
                <a:path w="1902" h="5171" extrusionOk="0">
                  <a:moveTo>
                    <a:pt x="1501" y="0"/>
                  </a:moveTo>
                  <a:cubicBezTo>
                    <a:pt x="1368" y="0"/>
                    <a:pt x="1268" y="100"/>
                    <a:pt x="1268" y="200"/>
                  </a:cubicBezTo>
                  <a:cubicBezTo>
                    <a:pt x="1368" y="2435"/>
                    <a:pt x="33" y="4804"/>
                    <a:pt x="33" y="4837"/>
                  </a:cubicBezTo>
                  <a:cubicBezTo>
                    <a:pt x="0" y="4937"/>
                    <a:pt x="0" y="5004"/>
                    <a:pt x="67" y="5104"/>
                  </a:cubicBezTo>
                  <a:cubicBezTo>
                    <a:pt x="100" y="5137"/>
                    <a:pt x="200" y="5171"/>
                    <a:pt x="234" y="5171"/>
                  </a:cubicBezTo>
                  <a:cubicBezTo>
                    <a:pt x="256" y="5171"/>
                    <a:pt x="293" y="5156"/>
                    <a:pt x="315" y="5156"/>
                  </a:cubicBezTo>
                  <a:cubicBezTo>
                    <a:pt x="326" y="5156"/>
                    <a:pt x="334" y="5160"/>
                    <a:pt x="334" y="5171"/>
                  </a:cubicBezTo>
                  <a:lnTo>
                    <a:pt x="1768" y="4437"/>
                  </a:lnTo>
                  <a:cubicBezTo>
                    <a:pt x="1868" y="4337"/>
                    <a:pt x="1901" y="4203"/>
                    <a:pt x="1868" y="4137"/>
                  </a:cubicBezTo>
                  <a:cubicBezTo>
                    <a:pt x="1793" y="4062"/>
                    <a:pt x="1699" y="4024"/>
                    <a:pt x="1629" y="4024"/>
                  </a:cubicBezTo>
                  <a:cubicBezTo>
                    <a:pt x="1605" y="4024"/>
                    <a:pt x="1585" y="4028"/>
                    <a:pt x="1568" y="4037"/>
                  </a:cubicBezTo>
                  <a:lnTo>
                    <a:pt x="667" y="4504"/>
                  </a:lnTo>
                  <a:cubicBezTo>
                    <a:pt x="1067" y="3636"/>
                    <a:pt x="1735" y="1868"/>
                    <a:pt x="1701" y="200"/>
                  </a:cubicBezTo>
                  <a:cubicBezTo>
                    <a:pt x="1701" y="100"/>
                    <a:pt x="1601" y="0"/>
                    <a:pt x="1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5"/>
            <p:cNvSpPr/>
            <p:nvPr/>
          </p:nvSpPr>
          <p:spPr>
            <a:xfrm>
              <a:off x="3826225" y="2652350"/>
              <a:ext cx="36725" cy="119275"/>
            </a:xfrm>
            <a:custGeom>
              <a:avLst/>
              <a:gdLst/>
              <a:ahLst/>
              <a:cxnLst/>
              <a:rect l="l" t="t" r="r" b="b"/>
              <a:pathLst>
                <a:path w="1469" h="4771" extrusionOk="0">
                  <a:moveTo>
                    <a:pt x="168" y="0"/>
                  </a:moveTo>
                  <a:lnTo>
                    <a:pt x="1" y="4003"/>
                  </a:lnTo>
                  <a:lnTo>
                    <a:pt x="1469" y="4770"/>
                  </a:lnTo>
                  <a:cubicBezTo>
                    <a:pt x="1469" y="4770"/>
                    <a:pt x="101" y="2302"/>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5"/>
            <p:cNvSpPr/>
            <p:nvPr/>
          </p:nvSpPr>
          <p:spPr>
            <a:xfrm>
              <a:off x="3821225" y="2647325"/>
              <a:ext cx="48400" cy="130125"/>
            </a:xfrm>
            <a:custGeom>
              <a:avLst/>
              <a:gdLst/>
              <a:ahLst/>
              <a:cxnLst/>
              <a:rect l="l" t="t" r="r" b="b"/>
              <a:pathLst>
                <a:path w="1936" h="5205" extrusionOk="0">
                  <a:moveTo>
                    <a:pt x="401" y="1"/>
                  </a:moveTo>
                  <a:cubicBezTo>
                    <a:pt x="334" y="1"/>
                    <a:pt x="201" y="68"/>
                    <a:pt x="201" y="201"/>
                  </a:cubicBezTo>
                  <a:cubicBezTo>
                    <a:pt x="168" y="1902"/>
                    <a:pt x="835" y="3637"/>
                    <a:pt x="1235" y="4504"/>
                  </a:cubicBezTo>
                  <a:lnTo>
                    <a:pt x="334" y="4037"/>
                  </a:lnTo>
                  <a:cubicBezTo>
                    <a:pt x="301" y="4029"/>
                    <a:pt x="270" y="4025"/>
                    <a:pt x="241" y="4025"/>
                  </a:cubicBezTo>
                  <a:cubicBezTo>
                    <a:pt x="153" y="4025"/>
                    <a:pt x="84" y="4062"/>
                    <a:pt x="34" y="4137"/>
                  </a:cubicBezTo>
                  <a:cubicBezTo>
                    <a:pt x="1" y="4237"/>
                    <a:pt x="34" y="4371"/>
                    <a:pt x="134" y="4404"/>
                  </a:cubicBezTo>
                  <a:lnTo>
                    <a:pt x="1602" y="5171"/>
                  </a:lnTo>
                  <a:cubicBezTo>
                    <a:pt x="1602" y="5205"/>
                    <a:pt x="1635" y="5205"/>
                    <a:pt x="1669" y="5205"/>
                  </a:cubicBezTo>
                  <a:cubicBezTo>
                    <a:pt x="1702" y="5205"/>
                    <a:pt x="1802" y="5171"/>
                    <a:pt x="1835" y="5071"/>
                  </a:cubicBezTo>
                  <a:cubicBezTo>
                    <a:pt x="1936" y="5005"/>
                    <a:pt x="1936" y="4904"/>
                    <a:pt x="1869" y="4838"/>
                  </a:cubicBezTo>
                  <a:cubicBezTo>
                    <a:pt x="1869" y="4838"/>
                    <a:pt x="535" y="2403"/>
                    <a:pt x="635" y="201"/>
                  </a:cubicBezTo>
                  <a:cubicBezTo>
                    <a:pt x="635" y="68"/>
                    <a:pt x="535"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5"/>
            <p:cNvSpPr/>
            <p:nvPr/>
          </p:nvSpPr>
          <p:spPr>
            <a:xfrm>
              <a:off x="3767025" y="2647325"/>
              <a:ext cx="59225" cy="136800"/>
            </a:xfrm>
            <a:custGeom>
              <a:avLst/>
              <a:gdLst/>
              <a:ahLst/>
              <a:cxnLst/>
              <a:rect l="l" t="t" r="r" b="b"/>
              <a:pathLst>
                <a:path w="2369" h="5472" extrusionOk="0">
                  <a:moveTo>
                    <a:pt x="534" y="1"/>
                  </a:moveTo>
                  <a:cubicBezTo>
                    <a:pt x="701" y="1969"/>
                    <a:pt x="1" y="4204"/>
                    <a:pt x="1" y="4204"/>
                  </a:cubicBezTo>
                  <a:lnTo>
                    <a:pt x="1168" y="5472"/>
                  </a:lnTo>
                  <a:lnTo>
                    <a:pt x="2369" y="4204"/>
                  </a:lnTo>
                  <a:cubicBezTo>
                    <a:pt x="2369" y="4204"/>
                    <a:pt x="1668" y="1969"/>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5"/>
            <p:cNvSpPr/>
            <p:nvPr/>
          </p:nvSpPr>
          <p:spPr>
            <a:xfrm>
              <a:off x="3759525" y="2642325"/>
              <a:ext cx="73400" cy="146800"/>
            </a:xfrm>
            <a:custGeom>
              <a:avLst/>
              <a:gdLst/>
              <a:ahLst/>
              <a:cxnLst/>
              <a:rect l="l" t="t" r="r" b="b"/>
              <a:pathLst>
                <a:path w="2936" h="5872" extrusionOk="0">
                  <a:moveTo>
                    <a:pt x="801" y="1"/>
                  </a:moveTo>
                  <a:cubicBezTo>
                    <a:pt x="668" y="1"/>
                    <a:pt x="601" y="68"/>
                    <a:pt x="601" y="201"/>
                  </a:cubicBezTo>
                  <a:cubicBezTo>
                    <a:pt x="734" y="2102"/>
                    <a:pt x="67" y="4271"/>
                    <a:pt x="67" y="4337"/>
                  </a:cubicBezTo>
                  <a:cubicBezTo>
                    <a:pt x="0" y="4404"/>
                    <a:pt x="67" y="4504"/>
                    <a:pt x="100" y="4537"/>
                  </a:cubicBezTo>
                  <a:lnTo>
                    <a:pt x="1268" y="5772"/>
                  </a:lnTo>
                  <a:cubicBezTo>
                    <a:pt x="1301" y="5838"/>
                    <a:pt x="1401" y="5872"/>
                    <a:pt x="1435" y="5872"/>
                  </a:cubicBezTo>
                  <a:cubicBezTo>
                    <a:pt x="1501" y="5872"/>
                    <a:pt x="1568" y="5872"/>
                    <a:pt x="1635" y="5772"/>
                  </a:cubicBezTo>
                  <a:lnTo>
                    <a:pt x="2836" y="4537"/>
                  </a:lnTo>
                  <a:cubicBezTo>
                    <a:pt x="2902" y="4504"/>
                    <a:pt x="2936" y="4404"/>
                    <a:pt x="2902" y="4337"/>
                  </a:cubicBezTo>
                  <a:cubicBezTo>
                    <a:pt x="2902" y="4271"/>
                    <a:pt x="2235" y="2102"/>
                    <a:pt x="2335" y="201"/>
                  </a:cubicBezTo>
                  <a:cubicBezTo>
                    <a:pt x="2335" y="101"/>
                    <a:pt x="2269" y="1"/>
                    <a:pt x="2135" y="1"/>
                  </a:cubicBezTo>
                  <a:cubicBezTo>
                    <a:pt x="2069" y="1"/>
                    <a:pt x="1935" y="68"/>
                    <a:pt x="1935" y="201"/>
                  </a:cubicBezTo>
                  <a:cubicBezTo>
                    <a:pt x="1768" y="1936"/>
                    <a:pt x="2302" y="3870"/>
                    <a:pt x="2435" y="4371"/>
                  </a:cubicBezTo>
                  <a:lnTo>
                    <a:pt x="1435" y="5371"/>
                  </a:lnTo>
                  <a:lnTo>
                    <a:pt x="501" y="4371"/>
                  </a:lnTo>
                  <a:cubicBezTo>
                    <a:pt x="634" y="3870"/>
                    <a:pt x="1135" y="1936"/>
                    <a:pt x="1001" y="201"/>
                  </a:cubicBezTo>
                  <a:cubicBezTo>
                    <a:pt x="1001" y="68"/>
                    <a:pt x="934" y="1"/>
                    <a:pt x="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5"/>
            <p:cNvSpPr/>
            <p:nvPr/>
          </p:nvSpPr>
          <p:spPr>
            <a:xfrm>
              <a:off x="3503500" y="2761575"/>
              <a:ext cx="30875" cy="469550"/>
            </a:xfrm>
            <a:custGeom>
              <a:avLst/>
              <a:gdLst/>
              <a:ahLst/>
              <a:cxnLst/>
              <a:rect l="l" t="t" r="r" b="b"/>
              <a:pathLst>
                <a:path w="1235" h="18782" extrusionOk="0">
                  <a:moveTo>
                    <a:pt x="1" y="1"/>
                  </a:moveTo>
                  <a:lnTo>
                    <a:pt x="1" y="18781"/>
                  </a:lnTo>
                  <a:lnTo>
                    <a:pt x="1235" y="18781"/>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0" name="Google Shape;1460;p45"/>
          <p:cNvSpPr/>
          <p:nvPr/>
        </p:nvSpPr>
        <p:spPr>
          <a:xfrm>
            <a:off x="252200" y="3098626"/>
            <a:ext cx="3642802" cy="1708269"/>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4" name="Google Shape;1464;p45"/>
          <p:cNvGrpSpPr/>
          <p:nvPr/>
        </p:nvGrpSpPr>
        <p:grpSpPr>
          <a:xfrm flipH="1">
            <a:off x="1528009" y="813323"/>
            <a:ext cx="1574945" cy="3993562"/>
            <a:chOff x="778175" y="799425"/>
            <a:chExt cx="1219847" cy="3093147"/>
          </a:xfrm>
        </p:grpSpPr>
        <p:sp>
          <p:nvSpPr>
            <p:cNvPr id="1465" name="Google Shape;1465;p45"/>
            <p:cNvSpPr/>
            <p:nvPr/>
          </p:nvSpPr>
          <p:spPr>
            <a:xfrm>
              <a:off x="1424213" y="1539838"/>
              <a:ext cx="188363" cy="190578"/>
            </a:xfrm>
            <a:custGeom>
              <a:avLst/>
              <a:gdLst/>
              <a:ahLst/>
              <a:cxnLst/>
              <a:rect l="l" t="t" r="r" b="b"/>
              <a:pathLst>
                <a:path w="3912" h="3958" extrusionOk="0">
                  <a:moveTo>
                    <a:pt x="3912" y="0"/>
                  </a:moveTo>
                  <a:cubicBezTo>
                    <a:pt x="3639" y="137"/>
                    <a:pt x="3411" y="319"/>
                    <a:pt x="3184" y="455"/>
                  </a:cubicBezTo>
                  <a:cubicBezTo>
                    <a:pt x="2680" y="758"/>
                    <a:pt x="2256" y="810"/>
                    <a:pt x="1830" y="810"/>
                  </a:cubicBezTo>
                  <a:cubicBezTo>
                    <a:pt x="1606" y="810"/>
                    <a:pt x="1380" y="795"/>
                    <a:pt x="1142" y="795"/>
                  </a:cubicBezTo>
                  <a:cubicBezTo>
                    <a:pt x="813" y="795"/>
                    <a:pt x="458" y="823"/>
                    <a:pt x="46" y="955"/>
                  </a:cubicBezTo>
                  <a:cubicBezTo>
                    <a:pt x="364" y="1456"/>
                    <a:pt x="0" y="3957"/>
                    <a:pt x="0" y="3957"/>
                  </a:cubicBezTo>
                  <a:lnTo>
                    <a:pt x="3912" y="3957"/>
                  </a:lnTo>
                  <a:lnTo>
                    <a:pt x="3912" y="0"/>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5"/>
            <p:cNvSpPr/>
            <p:nvPr/>
          </p:nvSpPr>
          <p:spPr>
            <a:xfrm>
              <a:off x="1305955" y="1334523"/>
              <a:ext cx="383274" cy="266655"/>
            </a:xfrm>
            <a:custGeom>
              <a:avLst/>
              <a:gdLst/>
              <a:ahLst/>
              <a:cxnLst/>
              <a:rect l="l" t="t" r="r" b="b"/>
              <a:pathLst>
                <a:path w="7960" h="5538" extrusionOk="0">
                  <a:moveTo>
                    <a:pt x="2149" y="0"/>
                  </a:moveTo>
                  <a:cubicBezTo>
                    <a:pt x="1913" y="0"/>
                    <a:pt x="1681" y="11"/>
                    <a:pt x="1456" y="35"/>
                  </a:cubicBezTo>
                  <a:cubicBezTo>
                    <a:pt x="1456" y="35"/>
                    <a:pt x="1547" y="535"/>
                    <a:pt x="1138" y="1308"/>
                  </a:cubicBezTo>
                  <a:cubicBezTo>
                    <a:pt x="728" y="2036"/>
                    <a:pt x="364" y="2536"/>
                    <a:pt x="183" y="2809"/>
                  </a:cubicBezTo>
                  <a:cubicBezTo>
                    <a:pt x="1" y="3127"/>
                    <a:pt x="819" y="3264"/>
                    <a:pt x="819" y="3264"/>
                  </a:cubicBezTo>
                  <a:cubicBezTo>
                    <a:pt x="819" y="3264"/>
                    <a:pt x="865" y="3264"/>
                    <a:pt x="728" y="3582"/>
                  </a:cubicBezTo>
                  <a:cubicBezTo>
                    <a:pt x="637" y="3719"/>
                    <a:pt x="592" y="3719"/>
                    <a:pt x="910" y="4037"/>
                  </a:cubicBezTo>
                  <a:cubicBezTo>
                    <a:pt x="592" y="4401"/>
                    <a:pt x="1092" y="4310"/>
                    <a:pt x="1138" y="4537"/>
                  </a:cubicBezTo>
                  <a:cubicBezTo>
                    <a:pt x="1138" y="4628"/>
                    <a:pt x="1092" y="5037"/>
                    <a:pt x="1138" y="5083"/>
                  </a:cubicBezTo>
                  <a:cubicBezTo>
                    <a:pt x="1286" y="5418"/>
                    <a:pt x="1892" y="5448"/>
                    <a:pt x="2406" y="5448"/>
                  </a:cubicBezTo>
                  <a:cubicBezTo>
                    <a:pt x="2520" y="5448"/>
                    <a:pt x="2630" y="5447"/>
                    <a:pt x="2729" y="5447"/>
                  </a:cubicBezTo>
                  <a:cubicBezTo>
                    <a:pt x="2957" y="5447"/>
                    <a:pt x="7459" y="5538"/>
                    <a:pt x="7459" y="5538"/>
                  </a:cubicBezTo>
                  <a:cubicBezTo>
                    <a:pt x="7459" y="5538"/>
                    <a:pt x="7960" y="2491"/>
                    <a:pt x="7459" y="1081"/>
                  </a:cubicBezTo>
                  <a:cubicBezTo>
                    <a:pt x="7346" y="694"/>
                    <a:pt x="6959" y="603"/>
                    <a:pt x="6589" y="603"/>
                  </a:cubicBezTo>
                  <a:cubicBezTo>
                    <a:pt x="6261" y="603"/>
                    <a:pt x="5946" y="675"/>
                    <a:pt x="5848" y="675"/>
                  </a:cubicBezTo>
                  <a:cubicBezTo>
                    <a:pt x="5836" y="675"/>
                    <a:pt x="5827" y="674"/>
                    <a:pt x="5822" y="671"/>
                  </a:cubicBezTo>
                  <a:cubicBezTo>
                    <a:pt x="5426" y="474"/>
                    <a:pt x="3723" y="0"/>
                    <a:pt x="2149"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5"/>
            <p:cNvSpPr/>
            <p:nvPr/>
          </p:nvSpPr>
          <p:spPr>
            <a:xfrm>
              <a:off x="1371632" y="1164455"/>
              <a:ext cx="624168" cy="778345"/>
            </a:xfrm>
            <a:custGeom>
              <a:avLst/>
              <a:gdLst/>
              <a:ahLst/>
              <a:cxnLst/>
              <a:rect l="l" t="t" r="r" b="b"/>
              <a:pathLst>
                <a:path w="12963" h="16165" extrusionOk="0">
                  <a:moveTo>
                    <a:pt x="4641" y="1"/>
                  </a:moveTo>
                  <a:cubicBezTo>
                    <a:pt x="4291" y="1"/>
                    <a:pt x="3940" y="23"/>
                    <a:pt x="3594" y="65"/>
                  </a:cubicBezTo>
                  <a:cubicBezTo>
                    <a:pt x="1820" y="292"/>
                    <a:pt x="1" y="656"/>
                    <a:pt x="1" y="3567"/>
                  </a:cubicBezTo>
                  <a:cubicBezTo>
                    <a:pt x="121" y="3557"/>
                    <a:pt x="259" y="3552"/>
                    <a:pt x="412" y="3552"/>
                  </a:cubicBezTo>
                  <a:cubicBezTo>
                    <a:pt x="1648" y="3552"/>
                    <a:pt x="3805" y="3884"/>
                    <a:pt x="4413" y="4613"/>
                  </a:cubicBezTo>
                  <a:cubicBezTo>
                    <a:pt x="4549" y="4840"/>
                    <a:pt x="4685" y="5158"/>
                    <a:pt x="4731" y="5613"/>
                  </a:cubicBezTo>
                  <a:cubicBezTo>
                    <a:pt x="5092" y="5327"/>
                    <a:pt x="5354" y="5211"/>
                    <a:pt x="5531" y="5211"/>
                  </a:cubicBezTo>
                  <a:cubicBezTo>
                    <a:pt x="5888" y="5211"/>
                    <a:pt x="5899" y="5687"/>
                    <a:pt x="5686" y="6205"/>
                  </a:cubicBezTo>
                  <a:cubicBezTo>
                    <a:pt x="5459" y="6750"/>
                    <a:pt x="4958" y="7387"/>
                    <a:pt x="4867" y="7478"/>
                  </a:cubicBezTo>
                  <a:cubicBezTo>
                    <a:pt x="4458" y="8069"/>
                    <a:pt x="4185" y="8842"/>
                    <a:pt x="4185" y="9888"/>
                  </a:cubicBezTo>
                  <a:cubicBezTo>
                    <a:pt x="4185" y="12253"/>
                    <a:pt x="4867" y="14846"/>
                    <a:pt x="4867" y="14846"/>
                  </a:cubicBezTo>
                  <a:lnTo>
                    <a:pt x="4867" y="11708"/>
                  </a:lnTo>
                  <a:cubicBezTo>
                    <a:pt x="4867" y="11708"/>
                    <a:pt x="5575" y="11627"/>
                    <a:pt x="6222" y="11627"/>
                  </a:cubicBezTo>
                  <a:cubicBezTo>
                    <a:pt x="6545" y="11627"/>
                    <a:pt x="6853" y="11647"/>
                    <a:pt x="7050" y="11708"/>
                  </a:cubicBezTo>
                  <a:cubicBezTo>
                    <a:pt x="7687" y="11890"/>
                    <a:pt x="9006" y="16165"/>
                    <a:pt x="9006" y="16165"/>
                  </a:cubicBezTo>
                  <a:lnTo>
                    <a:pt x="12963" y="16165"/>
                  </a:lnTo>
                  <a:cubicBezTo>
                    <a:pt x="12963" y="16165"/>
                    <a:pt x="12462" y="5113"/>
                    <a:pt x="8779" y="1384"/>
                  </a:cubicBezTo>
                  <a:cubicBezTo>
                    <a:pt x="7705" y="421"/>
                    <a:pt x="6178" y="1"/>
                    <a:pt x="46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5"/>
            <p:cNvSpPr/>
            <p:nvPr/>
          </p:nvSpPr>
          <p:spPr>
            <a:xfrm>
              <a:off x="1805230" y="1947144"/>
              <a:ext cx="192793" cy="57010"/>
            </a:xfrm>
            <a:custGeom>
              <a:avLst/>
              <a:gdLst/>
              <a:ahLst/>
              <a:cxnLst/>
              <a:rect l="l" t="t" r="r" b="b"/>
              <a:pathLst>
                <a:path w="4004" h="1184" extrusionOk="0">
                  <a:moveTo>
                    <a:pt x="1" y="1"/>
                  </a:moveTo>
                  <a:lnTo>
                    <a:pt x="1" y="1183"/>
                  </a:lnTo>
                  <a:lnTo>
                    <a:pt x="4003" y="1183"/>
                  </a:lnTo>
                  <a:lnTo>
                    <a:pt x="40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5"/>
            <p:cNvSpPr/>
            <p:nvPr/>
          </p:nvSpPr>
          <p:spPr>
            <a:xfrm>
              <a:off x="1805230" y="1969053"/>
              <a:ext cx="192793" cy="19742"/>
            </a:xfrm>
            <a:custGeom>
              <a:avLst/>
              <a:gdLst/>
              <a:ahLst/>
              <a:cxnLst/>
              <a:rect l="l" t="t" r="r" b="b"/>
              <a:pathLst>
                <a:path w="4004" h="410" extrusionOk="0">
                  <a:moveTo>
                    <a:pt x="1" y="0"/>
                  </a:moveTo>
                  <a:lnTo>
                    <a:pt x="1" y="410"/>
                  </a:lnTo>
                  <a:lnTo>
                    <a:pt x="4003" y="410"/>
                  </a:lnTo>
                  <a:lnTo>
                    <a:pt x="40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5"/>
            <p:cNvSpPr/>
            <p:nvPr/>
          </p:nvSpPr>
          <p:spPr>
            <a:xfrm>
              <a:off x="1393541" y="1717225"/>
              <a:ext cx="247539" cy="63558"/>
            </a:xfrm>
            <a:custGeom>
              <a:avLst/>
              <a:gdLst/>
              <a:ahLst/>
              <a:cxnLst/>
              <a:rect l="l" t="t" r="r" b="b"/>
              <a:pathLst>
                <a:path w="5141" h="1320" extrusionOk="0">
                  <a:moveTo>
                    <a:pt x="1" y="0"/>
                  </a:moveTo>
                  <a:cubicBezTo>
                    <a:pt x="592" y="773"/>
                    <a:pt x="1502" y="1319"/>
                    <a:pt x="2593" y="1319"/>
                  </a:cubicBezTo>
                  <a:cubicBezTo>
                    <a:pt x="3639" y="1319"/>
                    <a:pt x="4549" y="773"/>
                    <a:pt x="5140" y="0"/>
                  </a:cubicBezTo>
                  <a:close/>
                </a:path>
              </a:pathLst>
            </a:custGeom>
            <a:solidFill>
              <a:srgbClr val="EA6D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5"/>
            <p:cNvSpPr/>
            <p:nvPr/>
          </p:nvSpPr>
          <p:spPr>
            <a:xfrm>
              <a:off x="1137331" y="1730370"/>
              <a:ext cx="759951" cy="289093"/>
            </a:xfrm>
            <a:custGeom>
              <a:avLst/>
              <a:gdLst/>
              <a:ahLst/>
              <a:cxnLst/>
              <a:rect l="l" t="t" r="r" b="b"/>
              <a:pathLst>
                <a:path w="15783" h="6004" extrusionOk="0">
                  <a:moveTo>
                    <a:pt x="1820" y="0"/>
                  </a:moveTo>
                  <a:cubicBezTo>
                    <a:pt x="683" y="500"/>
                    <a:pt x="1" y="1728"/>
                    <a:pt x="1" y="3002"/>
                  </a:cubicBezTo>
                  <a:lnTo>
                    <a:pt x="92" y="5958"/>
                  </a:lnTo>
                  <a:lnTo>
                    <a:pt x="2593" y="5412"/>
                  </a:lnTo>
                  <a:lnTo>
                    <a:pt x="12371" y="5185"/>
                  </a:lnTo>
                  <a:lnTo>
                    <a:pt x="15737" y="6003"/>
                  </a:lnTo>
                  <a:lnTo>
                    <a:pt x="15737" y="3047"/>
                  </a:lnTo>
                  <a:cubicBezTo>
                    <a:pt x="15782" y="1865"/>
                    <a:pt x="14873" y="819"/>
                    <a:pt x="13963" y="227"/>
                  </a:cubicBezTo>
                  <a:cubicBezTo>
                    <a:pt x="13053" y="2683"/>
                    <a:pt x="10688" y="4412"/>
                    <a:pt x="7960" y="4412"/>
                  </a:cubicBezTo>
                  <a:cubicBezTo>
                    <a:pt x="5094" y="4412"/>
                    <a:pt x="2684" y="2547"/>
                    <a:pt x="1820" y="0"/>
                  </a:cubicBezTo>
                  <a:close/>
                </a:path>
              </a:pathLst>
            </a:custGeom>
            <a:solidFill>
              <a:srgbClr val="E45E1D"/>
            </a:solidFill>
            <a:ln w="9525" cap="flat" cmpd="sng">
              <a:solidFill>
                <a:srgbClr val="E45E1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5"/>
            <p:cNvSpPr/>
            <p:nvPr/>
          </p:nvSpPr>
          <p:spPr>
            <a:xfrm>
              <a:off x="1354154" y="2363214"/>
              <a:ext cx="311001" cy="102993"/>
            </a:xfrm>
            <a:custGeom>
              <a:avLst/>
              <a:gdLst/>
              <a:ahLst/>
              <a:cxnLst/>
              <a:rect l="l" t="t" r="r" b="b"/>
              <a:pathLst>
                <a:path w="6459" h="2139" extrusionOk="0">
                  <a:moveTo>
                    <a:pt x="6458" y="1"/>
                  </a:moveTo>
                  <a:lnTo>
                    <a:pt x="0" y="1456"/>
                  </a:lnTo>
                  <a:cubicBezTo>
                    <a:pt x="91" y="1911"/>
                    <a:pt x="228" y="2138"/>
                    <a:pt x="228" y="2138"/>
                  </a:cubicBezTo>
                  <a:lnTo>
                    <a:pt x="6367" y="2047"/>
                  </a:lnTo>
                  <a:cubicBezTo>
                    <a:pt x="6367" y="2047"/>
                    <a:pt x="6367" y="956"/>
                    <a:pt x="6458" y="1"/>
                  </a:cubicBezTo>
                  <a:close/>
                </a:path>
              </a:pathLst>
            </a:custGeom>
            <a:solidFill>
              <a:srgbClr val="EA6D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5"/>
            <p:cNvSpPr/>
            <p:nvPr/>
          </p:nvSpPr>
          <p:spPr>
            <a:xfrm>
              <a:off x="1258867" y="1977816"/>
              <a:ext cx="477455" cy="615405"/>
            </a:xfrm>
            <a:custGeom>
              <a:avLst/>
              <a:gdLst/>
              <a:ahLst/>
              <a:cxnLst/>
              <a:rect l="l" t="t" r="r" b="b"/>
              <a:pathLst>
                <a:path w="9916" h="12781" extrusionOk="0">
                  <a:moveTo>
                    <a:pt x="9915" y="0"/>
                  </a:moveTo>
                  <a:lnTo>
                    <a:pt x="1" y="1501"/>
                  </a:lnTo>
                  <a:cubicBezTo>
                    <a:pt x="182" y="2456"/>
                    <a:pt x="1183" y="3912"/>
                    <a:pt x="1274" y="5321"/>
                  </a:cubicBezTo>
                  <a:cubicBezTo>
                    <a:pt x="1365" y="9369"/>
                    <a:pt x="1274" y="12416"/>
                    <a:pt x="1410" y="12780"/>
                  </a:cubicBezTo>
                  <a:lnTo>
                    <a:pt x="9233" y="10188"/>
                  </a:lnTo>
                  <a:cubicBezTo>
                    <a:pt x="8414" y="8823"/>
                    <a:pt x="8096" y="7459"/>
                    <a:pt x="8232" y="6004"/>
                  </a:cubicBezTo>
                  <a:cubicBezTo>
                    <a:pt x="8369" y="5049"/>
                    <a:pt x="9915" y="0"/>
                    <a:pt x="9915"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5"/>
            <p:cNvSpPr/>
            <p:nvPr/>
          </p:nvSpPr>
          <p:spPr>
            <a:xfrm>
              <a:off x="1218364" y="1924185"/>
              <a:ext cx="519057" cy="160427"/>
            </a:xfrm>
            <a:custGeom>
              <a:avLst/>
              <a:gdLst/>
              <a:ahLst/>
              <a:cxnLst/>
              <a:rect l="l" t="t" r="r" b="b"/>
              <a:pathLst>
                <a:path w="10780" h="3128" extrusionOk="0">
                  <a:moveTo>
                    <a:pt x="865" y="1"/>
                  </a:moveTo>
                  <a:cubicBezTo>
                    <a:pt x="865" y="1"/>
                    <a:pt x="0" y="1047"/>
                    <a:pt x="137" y="2093"/>
                  </a:cubicBezTo>
                  <a:cubicBezTo>
                    <a:pt x="198" y="2982"/>
                    <a:pt x="611" y="3127"/>
                    <a:pt x="874" y="3127"/>
                  </a:cubicBezTo>
                  <a:cubicBezTo>
                    <a:pt x="1000" y="3127"/>
                    <a:pt x="1092" y="3093"/>
                    <a:pt x="1092" y="3093"/>
                  </a:cubicBezTo>
                  <a:lnTo>
                    <a:pt x="10188" y="2957"/>
                  </a:lnTo>
                  <a:lnTo>
                    <a:pt x="10779" y="956"/>
                  </a:lnTo>
                  <a:lnTo>
                    <a:pt x="865" y="1"/>
                  </a:lnTo>
                  <a:close/>
                </a:path>
              </a:pathLst>
            </a:custGeom>
            <a:solidFill>
              <a:srgbClr val="E45E1D"/>
            </a:solidFill>
            <a:ln w="9525" cap="flat" cmpd="sng">
              <a:solidFill>
                <a:srgbClr val="E45E1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5"/>
            <p:cNvSpPr/>
            <p:nvPr/>
          </p:nvSpPr>
          <p:spPr>
            <a:xfrm>
              <a:off x="1559998" y="1879252"/>
              <a:ext cx="144546" cy="208104"/>
            </a:xfrm>
            <a:custGeom>
              <a:avLst/>
              <a:gdLst/>
              <a:ahLst/>
              <a:cxnLst/>
              <a:rect l="l" t="t" r="r" b="b"/>
              <a:pathLst>
                <a:path w="3002" h="4322" extrusionOk="0">
                  <a:moveTo>
                    <a:pt x="3002" y="1"/>
                  </a:moveTo>
                  <a:lnTo>
                    <a:pt x="2001" y="92"/>
                  </a:lnTo>
                  <a:cubicBezTo>
                    <a:pt x="2001" y="92"/>
                    <a:pt x="0" y="4230"/>
                    <a:pt x="182" y="4321"/>
                  </a:cubicBezTo>
                  <a:lnTo>
                    <a:pt x="1046" y="4321"/>
                  </a:lnTo>
                  <a:lnTo>
                    <a:pt x="3002"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5"/>
            <p:cNvSpPr/>
            <p:nvPr/>
          </p:nvSpPr>
          <p:spPr>
            <a:xfrm>
              <a:off x="1224917" y="1721606"/>
              <a:ext cx="197174" cy="367914"/>
            </a:xfrm>
            <a:custGeom>
              <a:avLst/>
              <a:gdLst/>
              <a:ahLst/>
              <a:cxnLst/>
              <a:rect l="l" t="t" r="r" b="b"/>
              <a:pathLst>
                <a:path w="4095" h="7641" extrusionOk="0">
                  <a:moveTo>
                    <a:pt x="547" y="0"/>
                  </a:moveTo>
                  <a:lnTo>
                    <a:pt x="1" y="182"/>
                  </a:lnTo>
                  <a:lnTo>
                    <a:pt x="3048" y="7641"/>
                  </a:lnTo>
                  <a:lnTo>
                    <a:pt x="4094" y="7504"/>
                  </a:lnTo>
                  <a:lnTo>
                    <a:pt x="547"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5"/>
            <p:cNvSpPr/>
            <p:nvPr/>
          </p:nvSpPr>
          <p:spPr>
            <a:xfrm>
              <a:off x="1222750" y="1721606"/>
              <a:ext cx="584734" cy="221201"/>
            </a:xfrm>
            <a:custGeom>
              <a:avLst/>
              <a:gdLst/>
              <a:ahLst/>
              <a:cxnLst/>
              <a:rect l="l" t="t" r="r" b="b"/>
              <a:pathLst>
                <a:path w="12144" h="4594" extrusionOk="0">
                  <a:moveTo>
                    <a:pt x="546" y="0"/>
                  </a:moveTo>
                  <a:cubicBezTo>
                    <a:pt x="364" y="46"/>
                    <a:pt x="137" y="137"/>
                    <a:pt x="0" y="182"/>
                  </a:cubicBezTo>
                  <a:cubicBezTo>
                    <a:pt x="819" y="2729"/>
                    <a:pt x="3229" y="4594"/>
                    <a:pt x="6140" y="4594"/>
                  </a:cubicBezTo>
                  <a:cubicBezTo>
                    <a:pt x="8914" y="4594"/>
                    <a:pt x="11234" y="2865"/>
                    <a:pt x="12143" y="409"/>
                  </a:cubicBezTo>
                  <a:cubicBezTo>
                    <a:pt x="11962" y="273"/>
                    <a:pt x="11734" y="182"/>
                    <a:pt x="11552" y="137"/>
                  </a:cubicBezTo>
                  <a:cubicBezTo>
                    <a:pt x="10779" y="2365"/>
                    <a:pt x="8642" y="3957"/>
                    <a:pt x="6140" y="3957"/>
                  </a:cubicBezTo>
                  <a:cubicBezTo>
                    <a:pt x="3548" y="3957"/>
                    <a:pt x="1410" y="2274"/>
                    <a:pt x="546"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5"/>
            <p:cNvSpPr/>
            <p:nvPr/>
          </p:nvSpPr>
          <p:spPr>
            <a:xfrm>
              <a:off x="1251208" y="1717225"/>
              <a:ext cx="534369" cy="194911"/>
            </a:xfrm>
            <a:custGeom>
              <a:avLst/>
              <a:gdLst/>
              <a:ahLst/>
              <a:cxnLst/>
              <a:rect l="l" t="t" r="r" b="b"/>
              <a:pathLst>
                <a:path w="11098" h="4048" extrusionOk="0">
                  <a:moveTo>
                    <a:pt x="819" y="0"/>
                  </a:moveTo>
                  <a:cubicBezTo>
                    <a:pt x="501" y="0"/>
                    <a:pt x="228" y="46"/>
                    <a:pt x="1" y="91"/>
                  </a:cubicBezTo>
                  <a:cubicBezTo>
                    <a:pt x="819" y="2365"/>
                    <a:pt x="2957" y="4048"/>
                    <a:pt x="5595" y="4048"/>
                  </a:cubicBezTo>
                  <a:cubicBezTo>
                    <a:pt x="8096" y="4048"/>
                    <a:pt x="10234" y="2456"/>
                    <a:pt x="11098" y="228"/>
                  </a:cubicBezTo>
                  <a:cubicBezTo>
                    <a:pt x="10779" y="91"/>
                    <a:pt x="10370" y="0"/>
                    <a:pt x="9915" y="0"/>
                  </a:cubicBezTo>
                  <a:lnTo>
                    <a:pt x="9415" y="0"/>
                  </a:lnTo>
                  <a:cubicBezTo>
                    <a:pt x="8824" y="1592"/>
                    <a:pt x="7368" y="2729"/>
                    <a:pt x="5595" y="2729"/>
                  </a:cubicBezTo>
                  <a:cubicBezTo>
                    <a:pt x="3821" y="2729"/>
                    <a:pt x="2275" y="1592"/>
                    <a:pt x="1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5"/>
            <p:cNvSpPr/>
            <p:nvPr/>
          </p:nvSpPr>
          <p:spPr>
            <a:xfrm>
              <a:off x="1334412" y="1717225"/>
              <a:ext cx="365747" cy="131401"/>
            </a:xfrm>
            <a:custGeom>
              <a:avLst/>
              <a:gdLst/>
              <a:ahLst/>
              <a:cxnLst/>
              <a:rect l="l" t="t" r="r" b="b"/>
              <a:pathLst>
                <a:path w="7596" h="2729" extrusionOk="0">
                  <a:moveTo>
                    <a:pt x="1" y="0"/>
                  </a:moveTo>
                  <a:cubicBezTo>
                    <a:pt x="547" y="1592"/>
                    <a:pt x="2047" y="2729"/>
                    <a:pt x="3821" y="2729"/>
                  </a:cubicBezTo>
                  <a:cubicBezTo>
                    <a:pt x="5549" y="2729"/>
                    <a:pt x="7096" y="1592"/>
                    <a:pt x="7596" y="0"/>
                  </a:cubicBezTo>
                  <a:lnTo>
                    <a:pt x="7232" y="0"/>
                  </a:lnTo>
                  <a:cubicBezTo>
                    <a:pt x="6550" y="1183"/>
                    <a:pt x="5276" y="2001"/>
                    <a:pt x="3821" y="2001"/>
                  </a:cubicBezTo>
                  <a:cubicBezTo>
                    <a:pt x="2320" y="2001"/>
                    <a:pt x="1092" y="1183"/>
                    <a:pt x="456"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5"/>
            <p:cNvSpPr/>
            <p:nvPr/>
          </p:nvSpPr>
          <p:spPr>
            <a:xfrm>
              <a:off x="1356321" y="1717225"/>
              <a:ext cx="321979" cy="96396"/>
            </a:xfrm>
            <a:custGeom>
              <a:avLst/>
              <a:gdLst/>
              <a:ahLst/>
              <a:cxnLst/>
              <a:rect l="l" t="t" r="r" b="b"/>
              <a:pathLst>
                <a:path w="6687" h="2002" extrusionOk="0">
                  <a:moveTo>
                    <a:pt x="1" y="0"/>
                  </a:moveTo>
                  <a:cubicBezTo>
                    <a:pt x="683" y="1183"/>
                    <a:pt x="1911" y="2001"/>
                    <a:pt x="3366" y="2001"/>
                  </a:cubicBezTo>
                  <a:cubicBezTo>
                    <a:pt x="4821" y="2001"/>
                    <a:pt x="6095" y="1183"/>
                    <a:pt x="6686" y="0"/>
                  </a:cubicBezTo>
                  <a:lnTo>
                    <a:pt x="5868" y="0"/>
                  </a:lnTo>
                  <a:cubicBezTo>
                    <a:pt x="5322" y="773"/>
                    <a:pt x="4412" y="1319"/>
                    <a:pt x="3366" y="1319"/>
                  </a:cubicBezTo>
                  <a:cubicBezTo>
                    <a:pt x="2275" y="1319"/>
                    <a:pt x="1365" y="773"/>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5"/>
            <p:cNvSpPr/>
            <p:nvPr/>
          </p:nvSpPr>
          <p:spPr>
            <a:xfrm>
              <a:off x="1575310" y="1642736"/>
              <a:ext cx="131450" cy="315383"/>
            </a:xfrm>
            <a:custGeom>
              <a:avLst/>
              <a:gdLst/>
              <a:ahLst/>
              <a:cxnLst/>
              <a:rect l="l" t="t" r="r" b="b"/>
              <a:pathLst>
                <a:path w="2730" h="6550" extrusionOk="0">
                  <a:moveTo>
                    <a:pt x="1" y="1"/>
                  </a:moveTo>
                  <a:lnTo>
                    <a:pt x="1" y="6550"/>
                  </a:lnTo>
                  <a:lnTo>
                    <a:pt x="2729" y="6550"/>
                  </a:lnTo>
                  <a:lnTo>
                    <a:pt x="27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5"/>
            <p:cNvSpPr/>
            <p:nvPr/>
          </p:nvSpPr>
          <p:spPr>
            <a:xfrm>
              <a:off x="1577525" y="1958074"/>
              <a:ext cx="129235" cy="43865"/>
            </a:xfrm>
            <a:custGeom>
              <a:avLst/>
              <a:gdLst/>
              <a:ahLst/>
              <a:cxnLst/>
              <a:rect l="l" t="t" r="r" b="b"/>
              <a:pathLst>
                <a:path w="2684" h="911" extrusionOk="0">
                  <a:moveTo>
                    <a:pt x="0" y="1"/>
                  </a:moveTo>
                  <a:lnTo>
                    <a:pt x="0" y="911"/>
                  </a:lnTo>
                  <a:lnTo>
                    <a:pt x="2683" y="911"/>
                  </a:lnTo>
                  <a:lnTo>
                    <a:pt x="26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5"/>
            <p:cNvSpPr/>
            <p:nvPr/>
          </p:nvSpPr>
          <p:spPr>
            <a:xfrm>
              <a:off x="1577525" y="2001891"/>
              <a:ext cx="129235" cy="21956"/>
            </a:xfrm>
            <a:custGeom>
              <a:avLst/>
              <a:gdLst/>
              <a:ahLst/>
              <a:cxnLst/>
              <a:rect l="l" t="t" r="r" b="b"/>
              <a:pathLst>
                <a:path w="2684" h="456" extrusionOk="0">
                  <a:moveTo>
                    <a:pt x="0" y="1"/>
                  </a:moveTo>
                  <a:lnTo>
                    <a:pt x="0" y="455"/>
                  </a:lnTo>
                  <a:lnTo>
                    <a:pt x="2683" y="455"/>
                  </a:lnTo>
                  <a:lnTo>
                    <a:pt x="26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5"/>
            <p:cNvSpPr/>
            <p:nvPr/>
          </p:nvSpPr>
          <p:spPr>
            <a:xfrm>
              <a:off x="920557" y="1924176"/>
              <a:ext cx="381059" cy="682141"/>
            </a:xfrm>
            <a:custGeom>
              <a:avLst/>
              <a:gdLst/>
              <a:ahLst/>
              <a:cxnLst/>
              <a:rect l="l" t="t" r="r" b="b"/>
              <a:pathLst>
                <a:path w="7914" h="14167" extrusionOk="0">
                  <a:moveTo>
                    <a:pt x="6100" y="0"/>
                  </a:moveTo>
                  <a:cubicBezTo>
                    <a:pt x="5321" y="0"/>
                    <a:pt x="4594" y="68"/>
                    <a:pt x="4594" y="68"/>
                  </a:cubicBezTo>
                  <a:cubicBezTo>
                    <a:pt x="4594" y="68"/>
                    <a:pt x="4093" y="1433"/>
                    <a:pt x="3820" y="3297"/>
                  </a:cubicBezTo>
                  <a:cubicBezTo>
                    <a:pt x="3548" y="5207"/>
                    <a:pt x="3320" y="6253"/>
                    <a:pt x="3320" y="6253"/>
                  </a:cubicBezTo>
                  <a:cubicBezTo>
                    <a:pt x="3320" y="6253"/>
                    <a:pt x="2274" y="7300"/>
                    <a:pt x="1365" y="9346"/>
                  </a:cubicBezTo>
                  <a:cubicBezTo>
                    <a:pt x="455" y="11438"/>
                    <a:pt x="0" y="13439"/>
                    <a:pt x="0" y="13439"/>
                  </a:cubicBezTo>
                  <a:lnTo>
                    <a:pt x="1410" y="14167"/>
                  </a:lnTo>
                  <a:cubicBezTo>
                    <a:pt x="1410" y="14167"/>
                    <a:pt x="4821" y="9483"/>
                    <a:pt x="5594" y="7982"/>
                  </a:cubicBezTo>
                  <a:cubicBezTo>
                    <a:pt x="6049" y="7072"/>
                    <a:pt x="6731" y="5344"/>
                    <a:pt x="7231" y="3661"/>
                  </a:cubicBezTo>
                  <a:cubicBezTo>
                    <a:pt x="7550" y="2524"/>
                    <a:pt x="7868" y="1296"/>
                    <a:pt x="7914" y="341"/>
                  </a:cubicBezTo>
                  <a:cubicBezTo>
                    <a:pt x="7709" y="68"/>
                    <a:pt x="6879" y="0"/>
                    <a:pt x="6100"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5"/>
            <p:cNvSpPr/>
            <p:nvPr/>
          </p:nvSpPr>
          <p:spPr>
            <a:xfrm>
              <a:off x="1735170" y="1944977"/>
              <a:ext cx="168669" cy="727065"/>
            </a:xfrm>
            <a:custGeom>
              <a:avLst/>
              <a:gdLst/>
              <a:ahLst/>
              <a:cxnLst/>
              <a:rect l="l" t="t" r="r" b="b"/>
              <a:pathLst>
                <a:path w="3503" h="15100" extrusionOk="0">
                  <a:moveTo>
                    <a:pt x="3366" y="0"/>
                  </a:moveTo>
                  <a:lnTo>
                    <a:pt x="1" y="682"/>
                  </a:lnTo>
                  <a:cubicBezTo>
                    <a:pt x="1" y="682"/>
                    <a:pt x="774" y="4594"/>
                    <a:pt x="1001" y="5958"/>
                  </a:cubicBezTo>
                  <a:cubicBezTo>
                    <a:pt x="1229" y="7322"/>
                    <a:pt x="774" y="9142"/>
                    <a:pt x="1001" y="11461"/>
                  </a:cubicBezTo>
                  <a:cubicBezTo>
                    <a:pt x="1229" y="13780"/>
                    <a:pt x="1456" y="15099"/>
                    <a:pt x="1456" y="15099"/>
                  </a:cubicBezTo>
                  <a:lnTo>
                    <a:pt x="3139" y="15099"/>
                  </a:lnTo>
                  <a:cubicBezTo>
                    <a:pt x="3139" y="15099"/>
                    <a:pt x="3503" y="10915"/>
                    <a:pt x="3503" y="9824"/>
                  </a:cubicBezTo>
                  <a:lnTo>
                    <a:pt x="3503" y="5503"/>
                  </a:lnTo>
                  <a:cubicBezTo>
                    <a:pt x="3503" y="4412"/>
                    <a:pt x="3366" y="0"/>
                    <a:pt x="3366"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5"/>
            <p:cNvSpPr/>
            <p:nvPr/>
          </p:nvSpPr>
          <p:spPr>
            <a:xfrm>
              <a:off x="1597219" y="1664644"/>
              <a:ext cx="13193" cy="293474"/>
            </a:xfrm>
            <a:custGeom>
              <a:avLst/>
              <a:gdLst/>
              <a:ahLst/>
              <a:cxnLst/>
              <a:rect l="l" t="t" r="r" b="b"/>
              <a:pathLst>
                <a:path w="274" h="6095" extrusionOk="0">
                  <a:moveTo>
                    <a:pt x="0" y="1"/>
                  </a:moveTo>
                  <a:lnTo>
                    <a:pt x="0" y="6095"/>
                  </a:lnTo>
                  <a:lnTo>
                    <a:pt x="273" y="6095"/>
                  </a:lnTo>
                  <a:lnTo>
                    <a:pt x="27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5"/>
            <p:cNvSpPr/>
            <p:nvPr/>
          </p:nvSpPr>
          <p:spPr>
            <a:xfrm>
              <a:off x="1634439" y="1664644"/>
              <a:ext cx="15360" cy="293474"/>
            </a:xfrm>
            <a:custGeom>
              <a:avLst/>
              <a:gdLst/>
              <a:ahLst/>
              <a:cxnLst/>
              <a:rect l="l" t="t" r="r" b="b"/>
              <a:pathLst>
                <a:path w="319" h="6095" extrusionOk="0">
                  <a:moveTo>
                    <a:pt x="1" y="1"/>
                  </a:moveTo>
                  <a:lnTo>
                    <a:pt x="1" y="6095"/>
                  </a:lnTo>
                  <a:lnTo>
                    <a:pt x="319" y="6095"/>
                  </a:lnTo>
                  <a:lnTo>
                    <a:pt x="3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5"/>
            <p:cNvSpPr/>
            <p:nvPr/>
          </p:nvSpPr>
          <p:spPr>
            <a:xfrm>
              <a:off x="1678256" y="1664644"/>
              <a:ext cx="15360" cy="293474"/>
            </a:xfrm>
            <a:custGeom>
              <a:avLst/>
              <a:gdLst/>
              <a:ahLst/>
              <a:cxnLst/>
              <a:rect l="l" t="t" r="r" b="b"/>
              <a:pathLst>
                <a:path w="319" h="6095" extrusionOk="0">
                  <a:moveTo>
                    <a:pt x="0" y="1"/>
                  </a:moveTo>
                  <a:lnTo>
                    <a:pt x="0" y="6095"/>
                  </a:lnTo>
                  <a:lnTo>
                    <a:pt x="319" y="6095"/>
                  </a:lnTo>
                  <a:lnTo>
                    <a:pt x="3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5"/>
            <p:cNvSpPr/>
            <p:nvPr/>
          </p:nvSpPr>
          <p:spPr>
            <a:xfrm>
              <a:off x="1496487" y="2707058"/>
              <a:ext cx="203674" cy="1011728"/>
            </a:xfrm>
            <a:custGeom>
              <a:avLst/>
              <a:gdLst/>
              <a:ahLst/>
              <a:cxnLst/>
              <a:rect l="l" t="t" r="r" b="b"/>
              <a:pathLst>
                <a:path w="4230" h="21012" extrusionOk="0">
                  <a:moveTo>
                    <a:pt x="0" y="0"/>
                  </a:moveTo>
                  <a:cubicBezTo>
                    <a:pt x="0" y="0"/>
                    <a:pt x="91" y="3729"/>
                    <a:pt x="319" y="6504"/>
                  </a:cubicBezTo>
                  <a:cubicBezTo>
                    <a:pt x="592" y="9278"/>
                    <a:pt x="501" y="10324"/>
                    <a:pt x="501" y="11052"/>
                  </a:cubicBezTo>
                  <a:cubicBezTo>
                    <a:pt x="546" y="11779"/>
                    <a:pt x="910" y="14281"/>
                    <a:pt x="955" y="15372"/>
                  </a:cubicBezTo>
                  <a:cubicBezTo>
                    <a:pt x="1001" y="16327"/>
                    <a:pt x="1319" y="19784"/>
                    <a:pt x="1319" y="21012"/>
                  </a:cubicBezTo>
                  <a:cubicBezTo>
                    <a:pt x="1951" y="20937"/>
                    <a:pt x="2551" y="20863"/>
                    <a:pt x="3122" y="20863"/>
                  </a:cubicBezTo>
                  <a:cubicBezTo>
                    <a:pt x="3250" y="20863"/>
                    <a:pt x="3377" y="20867"/>
                    <a:pt x="3502" y="20875"/>
                  </a:cubicBezTo>
                  <a:cubicBezTo>
                    <a:pt x="3366" y="19011"/>
                    <a:pt x="3957" y="15418"/>
                    <a:pt x="4048" y="14463"/>
                  </a:cubicBezTo>
                  <a:cubicBezTo>
                    <a:pt x="4230" y="13280"/>
                    <a:pt x="3184" y="9687"/>
                    <a:pt x="3275" y="9323"/>
                  </a:cubicBezTo>
                  <a:cubicBezTo>
                    <a:pt x="3411" y="9005"/>
                    <a:pt x="3184" y="3729"/>
                    <a:pt x="3184" y="3729"/>
                  </a:cubicBezTo>
                  <a:lnTo>
                    <a:pt x="0" y="0"/>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5"/>
            <p:cNvSpPr/>
            <p:nvPr/>
          </p:nvSpPr>
          <p:spPr>
            <a:xfrm>
              <a:off x="1194293" y="3668241"/>
              <a:ext cx="372296" cy="224331"/>
            </a:xfrm>
            <a:custGeom>
              <a:avLst/>
              <a:gdLst/>
              <a:ahLst/>
              <a:cxnLst/>
              <a:rect l="l" t="t" r="r" b="b"/>
              <a:pathLst>
                <a:path w="7732" h="4659" extrusionOk="0">
                  <a:moveTo>
                    <a:pt x="6111" y="0"/>
                  </a:moveTo>
                  <a:cubicBezTo>
                    <a:pt x="5458" y="0"/>
                    <a:pt x="4775" y="155"/>
                    <a:pt x="4775" y="186"/>
                  </a:cubicBezTo>
                  <a:cubicBezTo>
                    <a:pt x="4912" y="1823"/>
                    <a:pt x="4594" y="2096"/>
                    <a:pt x="3320" y="2732"/>
                  </a:cubicBezTo>
                  <a:cubicBezTo>
                    <a:pt x="2683" y="3005"/>
                    <a:pt x="1728" y="3551"/>
                    <a:pt x="1046" y="3688"/>
                  </a:cubicBezTo>
                  <a:cubicBezTo>
                    <a:pt x="931" y="3714"/>
                    <a:pt x="820" y="3722"/>
                    <a:pt x="718" y="3722"/>
                  </a:cubicBezTo>
                  <a:cubicBezTo>
                    <a:pt x="583" y="3722"/>
                    <a:pt x="461" y="3709"/>
                    <a:pt x="358" y="3709"/>
                  </a:cubicBezTo>
                  <a:cubicBezTo>
                    <a:pt x="137" y="3709"/>
                    <a:pt x="0" y="3768"/>
                    <a:pt x="0" y="4142"/>
                  </a:cubicBezTo>
                  <a:cubicBezTo>
                    <a:pt x="0" y="4475"/>
                    <a:pt x="422" y="4564"/>
                    <a:pt x="1003" y="4564"/>
                  </a:cubicBezTo>
                  <a:cubicBezTo>
                    <a:pt x="1662" y="4564"/>
                    <a:pt x="2527" y="4450"/>
                    <a:pt x="3217" y="4450"/>
                  </a:cubicBezTo>
                  <a:cubicBezTo>
                    <a:pt x="3333" y="4450"/>
                    <a:pt x="3444" y="4453"/>
                    <a:pt x="3548" y="4461"/>
                  </a:cubicBezTo>
                  <a:cubicBezTo>
                    <a:pt x="4440" y="4495"/>
                    <a:pt x="5489" y="4659"/>
                    <a:pt x="6223" y="4659"/>
                  </a:cubicBezTo>
                  <a:cubicBezTo>
                    <a:pt x="6461" y="4659"/>
                    <a:pt x="6666" y="4642"/>
                    <a:pt x="6822" y="4597"/>
                  </a:cubicBezTo>
                  <a:cubicBezTo>
                    <a:pt x="7459" y="4461"/>
                    <a:pt x="7732" y="4006"/>
                    <a:pt x="7686" y="3460"/>
                  </a:cubicBezTo>
                  <a:cubicBezTo>
                    <a:pt x="7641" y="2778"/>
                    <a:pt x="7095" y="2323"/>
                    <a:pt x="6959" y="140"/>
                  </a:cubicBezTo>
                  <a:cubicBezTo>
                    <a:pt x="6736" y="36"/>
                    <a:pt x="6427" y="0"/>
                    <a:pt x="6111"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5"/>
            <p:cNvSpPr/>
            <p:nvPr/>
          </p:nvSpPr>
          <p:spPr>
            <a:xfrm>
              <a:off x="1332245" y="3668241"/>
              <a:ext cx="370129" cy="224331"/>
            </a:xfrm>
            <a:custGeom>
              <a:avLst/>
              <a:gdLst/>
              <a:ahLst/>
              <a:cxnLst/>
              <a:rect l="l" t="t" r="r" b="b"/>
              <a:pathLst>
                <a:path w="7687" h="4659" extrusionOk="0">
                  <a:moveTo>
                    <a:pt x="6066" y="0"/>
                  </a:moveTo>
                  <a:cubicBezTo>
                    <a:pt x="5412" y="0"/>
                    <a:pt x="4730" y="155"/>
                    <a:pt x="4730" y="186"/>
                  </a:cubicBezTo>
                  <a:cubicBezTo>
                    <a:pt x="4867" y="1823"/>
                    <a:pt x="4594" y="2096"/>
                    <a:pt x="3275" y="2732"/>
                  </a:cubicBezTo>
                  <a:cubicBezTo>
                    <a:pt x="2638" y="3005"/>
                    <a:pt x="1683" y="3551"/>
                    <a:pt x="1001" y="3688"/>
                  </a:cubicBezTo>
                  <a:cubicBezTo>
                    <a:pt x="885" y="3714"/>
                    <a:pt x="777" y="3722"/>
                    <a:pt x="677" y="3722"/>
                  </a:cubicBezTo>
                  <a:cubicBezTo>
                    <a:pt x="546" y="3722"/>
                    <a:pt x="430" y="3709"/>
                    <a:pt x="332" y="3709"/>
                  </a:cubicBezTo>
                  <a:cubicBezTo>
                    <a:pt x="123" y="3709"/>
                    <a:pt x="0" y="3768"/>
                    <a:pt x="0" y="4142"/>
                  </a:cubicBezTo>
                  <a:cubicBezTo>
                    <a:pt x="0" y="4475"/>
                    <a:pt x="422" y="4564"/>
                    <a:pt x="1000" y="4564"/>
                  </a:cubicBezTo>
                  <a:cubicBezTo>
                    <a:pt x="1655" y="4564"/>
                    <a:pt x="2511" y="4450"/>
                    <a:pt x="3182" y="4450"/>
                  </a:cubicBezTo>
                  <a:cubicBezTo>
                    <a:pt x="3295" y="4450"/>
                    <a:pt x="3402" y="4453"/>
                    <a:pt x="3502" y="4461"/>
                  </a:cubicBezTo>
                  <a:cubicBezTo>
                    <a:pt x="4395" y="4495"/>
                    <a:pt x="5469" y="4659"/>
                    <a:pt x="6196" y="4659"/>
                  </a:cubicBezTo>
                  <a:cubicBezTo>
                    <a:pt x="6432" y="4659"/>
                    <a:pt x="6632" y="4642"/>
                    <a:pt x="6777" y="4597"/>
                  </a:cubicBezTo>
                  <a:cubicBezTo>
                    <a:pt x="7414" y="4461"/>
                    <a:pt x="7686" y="4006"/>
                    <a:pt x="7641" y="3460"/>
                  </a:cubicBezTo>
                  <a:cubicBezTo>
                    <a:pt x="7595" y="2778"/>
                    <a:pt x="7095" y="2323"/>
                    <a:pt x="6913" y="140"/>
                  </a:cubicBezTo>
                  <a:cubicBezTo>
                    <a:pt x="6691" y="36"/>
                    <a:pt x="6382" y="0"/>
                    <a:pt x="6066"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5"/>
            <p:cNvSpPr/>
            <p:nvPr/>
          </p:nvSpPr>
          <p:spPr>
            <a:xfrm>
              <a:off x="1356321" y="2707058"/>
              <a:ext cx="203723" cy="1011728"/>
            </a:xfrm>
            <a:custGeom>
              <a:avLst/>
              <a:gdLst/>
              <a:ahLst/>
              <a:cxnLst/>
              <a:rect l="l" t="t" r="r" b="b"/>
              <a:pathLst>
                <a:path w="4231" h="21012" extrusionOk="0">
                  <a:moveTo>
                    <a:pt x="1" y="0"/>
                  </a:moveTo>
                  <a:cubicBezTo>
                    <a:pt x="1" y="0"/>
                    <a:pt x="92" y="3729"/>
                    <a:pt x="319" y="6504"/>
                  </a:cubicBezTo>
                  <a:cubicBezTo>
                    <a:pt x="637" y="9278"/>
                    <a:pt x="501" y="10324"/>
                    <a:pt x="501" y="11052"/>
                  </a:cubicBezTo>
                  <a:cubicBezTo>
                    <a:pt x="546" y="11779"/>
                    <a:pt x="910" y="14281"/>
                    <a:pt x="956" y="15372"/>
                  </a:cubicBezTo>
                  <a:cubicBezTo>
                    <a:pt x="1001" y="16327"/>
                    <a:pt x="1365" y="19784"/>
                    <a:pt x="1365" y="21012"/>
                  </a:cubicBezTo>
                  <a:cubicBezTo>
                    <a:pt x="1959" y="20937"/>
                    <a:pt x="2553" y="20863"/>
                    <a:pt x="3123" y="20863"/>
                  </a:cubicBezTo>
                  <a:cubicBezTo>
                    <a:pt x="3251" y="20863"/>
                    <a:pt x="3377" y="20867"/>
                    <a:pt x="3503" y="20875"/>
                  </a:cubicBezTo>
                  <a:cubicBezTo>
                    <a:pt x="3412" y="19011"/>
                    <a:pt x="3957" y="15418"/>
                    <a:pt x="4094" y="14463"/>
                  </a:cubicBezTo>
                  <a:cubicBezTo>
                    <a:pt x="4185" y="13280"/>
                    <a:pt x="3184" y="9687"/>
                    <a:pt x="3275" y="9323"/>
                  </a:cubicBezTo>
                  <a:cubicBezTo>
                    <a:pt x="3412" y="9005"/>
                    <a:pt x="4230" y="6504"/>
                    <a:pt x="4230" y="6504"/>
                  </a:cubicBezTo>
                  <a:lnTo>
                    <a:pt x="1" y="0"/>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5"/>
            <p:cNvSpPr/>
            <p:nvPr/>
          </p:nvSpPr>
          <p:spPr>
            <a:xfrm>
              <a:off x="1311440" y="2310681"/>
              <a:ext cx="444569" cy="1342422"/>
            </a:xfrm>
            <a:custGeom>
              <a:avLst/>
              <a:gdLst/>
              <a:ahLst/>
              <a:cxnLst/>
              <a:rect l="l" t="t" r="r" b="b"/>
              <a:pathLst>
                <a:path w="9233" h="27880" extrusionOk="0">
                  <a:moveTo>
                    <a:pt x="228" y="0"/>
                  </a:moveTo>
                  <a:cubicBezTo>
                    <a:pt x="228" y="0"/>
                    <a:pt x="137" y="2229"/>
                    <a:pt x="46" y="5685"/>
                  </a:cubicBezTo>
                  <a:cubicBezTo>
                    <a:pt x="1" y="8050"/>
                    <a:pt x="728" y="13235"/>
                    <a:pt x="910" y="15918"/>
                  </a:cubicBezTo>
                  <a:cubicBezTo>
                    <a:pt x="1229" y="20648"/>
                    <a:pt x="1911" y="25196"/>
                    <a:pt x="2184" y="27879"/>
                  </a:cubicBezTo>
                  <a:lnTo>
                    <a:pt x="7414" y="27879"/>
                  </a:lnTo>
                  <a:cubicBezTo>
                    <a:pt x="7641" y="26651"/>
                    <a:pt x="8323" y="22649"/>
                    <a:pt x="7778" y="17692"/>
                  </a:cubicBezTo>
                  <a:cubicBezTo>
                    <a:pt x="7323" y="13917"/>
                    <a:pt x="7869" y="10279"/>
                    <a:pt x="8005" y="9324"/>
                  </a:cubicBezTo>
                  <a:cubicBezTo>
                    <a:pt x="8414" y="6276"/>
                    <a:pt x="9233" y="5230"/>
                    <a:pt x="7596" y="2320"/>
                  </a:cubicBezTo>
                  <a:cubicBezTo>
                    <a:pt x="3912" y="1774"/>
                    <a:pt x="228" y="0"/>
                    <a:pt x="228"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5"/>
            <p:cNvSpPr/>
            <p:nvPr/>
          </p:nvSpPr>
          <p:spPr>
            <a:xfrm>
              <a:off x="1750482" y="2759590"/>
              <a:ext cx="89848" cy="188363"/>
            </a:xfrm>
            <a:custGeom>
              <a:avLst/>
              <a:gdLst/>
              <a:ahLst/>
              <a:cxnLst/>
              <a:rect l="l" t="t" r="r" b="b"/>
              <a:pathLst>
                <a:path w="1866" h="3912" extrusionOk="0">
                  <a:moveTo>
                    <a:pt x="729" y="1"/>
                  </a:moveTo>
                  <a:cubicBezTo>
                    <a:pt x="729" y="1"/>
                    <a:pt x="1" y="592"/>
                    <a:pt x="46" y="1774"/>
                  </a:cubicBezTo>
                  <a:cubicBezTo>
                    <a:pt x="92" y="2957"/>
                    <a:pt x="1638" y="3912"/>
                    <a:pt x="1638" y="3912"/>
                  </a:cubicBezTo>
                  <a:lnTo>
                    <a:pt x="1866" y="3593"/>
                  </a:lnTo>
                  <a:lnTo>
                    <a:pt x="1866" y="3593"/>
                  </a:lnTo>
                  <a:cubicBezTo>
                    <a:pt x="1865" y="3594"/>
                    <a:pt x="1864" y="3595"/>
                    <a:pt x="1862" y="3595"/>
                  </a:cubicBezTo>
                  <a:cubicBezTo>
                    <a:pt x="1769" y="3595"/>
                    <a:pt x="456" y="2444"/>
                    <a:pt x="456" y="1774"/>
                  </a:cubicBezTo>
                  <a:cubicBezTo>
                    <a:pt x="456" y="1092"/>
                    <a:pt x="729" y="501"/>
                    <a:pt x="729" y="501"/>
                  </a:cubicBezTo>
                  <a:lnTo>
                    <a:pt x="7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5"/>
            <p:cNvSpPr/>
            <p:nvPr/>
          </p:nvSpPr>
          <p:spPr>
            <a:xfrm>
              <a:off x="1838117" y="2755208"/>
              <a:ext cx="92015" cy="197126"/>
            </a:xfrm>
            <a:custGeom>
              <a:avLst/>
              <a:gdLst/>
              <a:ahLst/>
              <a:cxnLst/>
              <a:rect l="l" t="t" r="r" b="b"/>
              <a:pathLst>
                <a:path w="1911" h="4094" extrusionOk="0">
                  <a:moveTo>
                    <a:pt x="1046" y="1"/>
                  </a:moveTo>
                  <a:lnTo>
                    <a:pt x="1183" y="592"/>
                  </a:lnTo>
                  <a:cubicBezTo>
                    <a:pt x="1183" y="592"/>
                    <a:pt x="1456" y="1183"/>
                    <a:pt x="1456" y="1865"/>
                  </a:cubicBezTo>
                  <a:cubicBezTo>
                    <a:pt x="1456" y="2547"/>
                    <a:pt x="0" y="3730"/>
                    <a:pt x="0" y="3730"/>
                  </a:cubicBezTo>
                  <a:lnTo>
                    <a:pt x="228" y="4094"/>
                  </a:lnTo>
                  <a:cubicBezTo>
                    <a:pt x="228" y="4094"/>
                    <a:pt x="1819" y="3048"/>
                    <a:pt x="1910" y="1911"/>
                  </a:cubicBezTo>
                  <a:cubicBezTo>
                    <a:pt x="1910" y="728"/>
                    <a:pt x="1046" y="1"/>
                    <a:pt x="10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5"/>
            <p:cNvSpPr/>
            <p:nvPr/>
          </p:nvSpPr>
          <p:spPr>
            <a:xfrm>
              <a:off x="1765842" y="2632569"/>
              <a:ext cx="135831" cy="190578"/>
            </a:xfrm>
            <a:custGeom>
              <a:avLst/>
              <a:gdLst/>
              <a:ahLst/>
              <a:cxnLst/>
              <a:rect l="l" t="t" r="r" b="b"/>
              <a:pathLst>
                <a:path w="2821" h="3958" extrusionOk="0">
                  <a:moveTo>
                    <a:pt x="2547" y="1"/>
                  </a:moveTo>
                  <a:lnTo>
                    <a:pt x="1092" y="183"/>
                  </a:lnTo>
                  <a:cubicBezTo>
                    <a:pt x="1092" y="183"/>
                    <a:pt x="637" y="819"/>
                    <a:pt x="364" y="1502"/>
                  </a:cubicBezTo>
                  <a:cubicBezTo>
                    <a:pt x="0" y="2184"/>
                    <a:pt x="319" y="2184"/>
                    <a:pt x="228" y="3002"/>
                  </a:cubicBezTo>
                  <a:lnTo>
                    <a:pt x="228" y="3321"/>
                  </a:lnTo>
                  <a:cubicBezTo>
                    <a:pt x="228" y="3639"/>
                    <a:pt x="546" y="3957"/>
                    <a:pt x="864" y="3957"/>
                  </a:cubicBezTo>
                  <a:lnTo>
                    <a:pt x="2001" y="3957"/>
                  </a:lnTo>
                  <a:cubicBezTo>
                    <a:pt x="2456" y="3957"/>
                    <a:pt x="2820" y="3548"/>
                    <a:pt x="2820" y="3093"/>
                  </a:cubicBezTo>
                  <a:lnTo>
                    <a:pt x="2547" y="1"/>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5"/>
            <p:cNvSpPr/>
            <p:nvPr/>
          </p:nvSpPr>
          <p:spPr>
            <a:xfrm>
              <a:off x="802299" y="2540601"/>
              <a:ext cx="201508" cy="179311"/>
            </a:xfrm>
            <a:custGeom>
              <a:avLst/>
              <a:gdLst/>
              <a:ahLst/>
              <a:cxnLst/>
              <a:rect l="l" t="t" r="r" b="b"/>
              <a:pathLst>
                <a:path w="4185" h="3724" extrusionOk="0">
                  <a:moveTo>
                    <a:pt x="2638" y="1"/>
                  </a:moveTo>
                  <a:cubicBezTo>
                    <a:pt x="2638" y="1"/>
                    <a:pt x="2001" y="273"/>
                    <a:pt x="1319" y="592"/>
                  </a:cubicBezTo>
                  <a:cubicBezTo>
                    <a:pt x="637" y="865"/>
                    <a:pt x="1046" y="1092"/>
                    <a:pt x="455" y="1638"/>
                  </a:cubicBezTo>
                  <a:lnTo>
                    <a:pt x="228" y="1865"/>
                  </a:lnTo>
                  <a:cubicBezTo>
                    <a:pt x="0" y="2093"/>
                    <a:pt x="0" y="2502"/>
                    <a:pt x="319" y="2729"/>
                  </a:cubicBezTo>
                  <a:lnTo>
                    <a:pt x="1137" y="3548"/>
                  </a:lnTo>
                  <a:cubicBezTo>
                    <a:pt x="1293" y="3665"/>
                    <a:pt x="1474" y="3723"/>
                    <a:pt x="1652" y="3723"/>
                  </a:cubicBezTo>
                  <a:cubicBezTo>
                    <a:pt x="1888" y="3723"/>
                    <a:pt x="2118" y="3619"/>
                    <a:pt x="2274" y="3412"/>
                  </a:cubicBezTo>
                  <a:lnTo>
                    <a:pt x="4184" y="956"/>
                  </a:lnTo>
                  <a:lnTo>
                    <a:pt x="2638" y="1"/>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5"/>
            <p:cNvSpPr/>
            <p:nvPr/>
          </p:nvSpPr>
          <p:spPr>
            <a:xfrm>
              <a:off x="1739552" y="2932595"/>
              <a:ext cx="197126" cy="24123"/>
            </a:xfrm>
            <a:custGeom>
              <a:avLst/>
              <a:gdLst/>
              <a:ahLst/>
              <a:cxnLst/>
              <a:rect l="l" t="t" r="r" b="b"/>
              <a:pathLst>
                <a:path w="4094" h="501" extrusionOk="0">
                  <a:moveTo>
                    <a:pt x="1" y="0"/>
                  </a:moveTo>
                  <a:lnTo>
                    <a:pt x="1" y="501"/>
                  </a:lnTo>
                  <a:lnTo>
                    <a:pt x="4094" y="501"/>
                  </a:lnTo>
                  <a:lnTo>
                    <a:pt x="40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5"/>
            <p:cNvSpPr/>
            <p:nvPr/>
          </p:nvSpPr>
          <p:spPr>
            <a:xfrm>
              <a:off x="1822756" y="2943526"/>
              <a:ext cx="26338" cy="177433"/>
            </a:xfrm>
            <a:custGeom>
              <a:avLst/>
              <a:gdLst/>
              <a:ahLst/>
              <a:cxnLst/>
              <a:rect l="l" t="t" r="r" b="b"/>
              <a:pathLst>
                <a:path w="547" h="3685" extrusionOk="0">
                  <a:moveTo>
                    <a:pt x="1" y="1"/>
                  </a:moveTo>
                  <a:lnTo>
                    <a:pt x="1" y="3685"/>
                  </a:lnTo>
                  <a:lnTo>
                    <a:pt x="547" y="3685"/>
                  </a:lnTo>
                  <a:lnTo>
                    <a:pt x="5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5"/>
            <p:cNvSpPr/>
            <p:nvPr/>
          </p:nvSpPr>
          <p:spPr>
            <a:xfrm>
              <a:off x="778175" y="1267353"/>
              <a:ext cx="155573" cy="2116385"/>
            </a:xfrm>
            <a:custGeom>
              <a:avLst/>
              <a:gdLst/>
              <a:ahLst/>
              <a:cxnLst/>
              <a:rect l="l" t="t" r="r" b="b"/>
              <a:pathLst>
                <a:path w="3231" h="43954" extrusionOk="0">
                  <a:moveTo>
                    <a:pt x="2172" y="1"/>
                  </a:moveTo>
                  <a:cubicBezTo>
                    <a:pt x="2146" y="1"/>
                    <a:pt x="2120" y="7"/>
                    <a:pt x="2093" y="20"/>
                  </a:cubicBezTo>
                  <a:cubicBezTo>
                    <a:pt x="46" y="1339"/>
                    <a:pt x="1" y="2612"/>
                    <a:pt x="1" y="2703"/>
                  </a:cubicBezTo>
                  <a:lnTo>
                    <a:pt x="1" y="2749"/>
                  </a:lnTo>
                  <a:lnTo>
                    <a:pt x="1" y="2794"/>
                  </a:lnTo>
                  <a:lnTo>
                    <a:pt x="1" y="4522"/>
                  </a:lnTo>
                  <a:lnTo>
                    <a:pt x="365" y="4522"/>
                  </a:lnTo>
                  <a:lnTo>
                    <a:pt x="365" y="2794"/>
                  </a:lnTo>
                  <a:cubicBezTo>
                    <a:pt x="365" y="2339"/>
                    <a:pt x="729" y="1930"/>
                    <a:pt x="1183" y="1930"/>
                  </a:cubicBezTo>
                  <a:cubicBezTo>
                    <a:pt x="1638" y="1930"/>
                    <a:pt x="2048" y="2339"/>
                    <a:pt x="2048" y="2794"/>
                  </a:cubicBezTo>
                  <a:lnTo>
                    <a:pt x="2048" y="40952"/>
                  </a:lnTo>
                  <a:cubicBezTo>
                    <a:pt x="1593" y="40997"/>
                    <a:pt x="1138" y="41406"/>
                    <a:pt x="1138" y="42362"/>
                  </a:cubicBezTo>
                  <a:cubicBezTo>
                    <a:pt x="1092" y="43453"/>
                    <a:pt x="1638" y="43953"/>
                    <a:pt x="1638" y="43953"/>
                  </a:cubicBezTo>
                  <a:cubicBezTo>
                    <a:pt x="1638" y="43953"/>
                    <a:pt x="1365" y="43226"/>
                    <a:pt x="1411" y="42362"/>
                  </a:cubicBezTo>
                  <a:cubicBezTo>
                    <a:pt x="1547" y="41406"/>
                    <a:pt x="2093" y="41270"/>
                    <a:pt x="2184" y="41225"/>
                  </a:cubicBezTo>
                  <a:cubicBezTo>
                    <a:pt x="2275" y="41225"/>
                    <a:pt x="2866" y="41361"/>
                    <a:pt x="2912" y="42362"/>
                  </a:cubicBezTo>
                  <a:cubicBezTo>
                    <a:pt x="2957" y="43226"/>
                    <a:pt x="2684" y="43953"/>
                    <a:pt x="2684" y="43953"/>
                  </a:cubicBezTo>
                  <a:cubicBezTo>
                    <a:pt x="2684" y="43953"/>
                    <a:pt x="3230" y="43453"/>
                    <a:pt x="3185" y="42362"/>
                  </a:cubicBezTo>
                  <a:cubicBezTo>
                    <a:pt x="3185" y="41452"/>
                    <a:pt x="2775" y="41043"/>
                    <a:pt x="2320" y="40997"/>
                  </a:cubicBezTo>
                  <a:lnTo>
                    <a:pt x="2320" y="2840"/>
                  </a:lnTo>
                  <a:cubicBezTo>
                    <a:pt x="2320" y="2248"/>
                    <a:pt x="1820" y="1657"/>
                    <a:pt x="1138" y="1657"/>
                  </a:cubicBezTo>
                  <a:cubicBezTo>
                    <a:pt x="956" y="1657"/>
                    <a:pt x="865" y="1703"/>
                    <a:pt x="729" y="1703"/>
                  </a:cubicBezTo>
                  <a:cubicBezTo>
                    <a:pt x="1001" y="1339"/>
                    <a:pt x="1456" y="793"/>
                    <a:pt x="2275" y="293"/>
                  </a:cubicBezTo>
                  <a:cubicBezTo>
                    <a:pt x="2320" y="247"/>
                    <a:pt x="2411" y="111"/>
                    <a:pt x="2320" y="65"/>
                  </a:cubicBezTo>
                  <a:cubicBezTo>
                    <a:pt x="2288" y="33"/>
                    <a:pt x="223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5"/>
            <p:cNvSpPr/>
            <p:nvPr/>
          </p:nvSpPr>
          <p:spPr>
            <a:xfrm>
              <a:off x="1380396" y="1359128"/>
              <a:ext cx="96444" cy="29660"/>
            </a:xfrm>
            <a:custGeom>
              <a:avLst/>
              <a:gdLst/>
              <a:ahLst/>
              <a:cxnLst/>
              <a:rect l="l" t="t" r="r" b="b"/>
              <a:pathLst>
                <a:path w="2003" h="616" extrusionOk="0">
                  <a:moveTo>
                    <a:pt x="969" y="0"/>
                  </a:moveTo>
                  <a:cubicBezTo>
                    <a:pt x="891" y="0"/>
                    <a:pt x="810" y="8"/>
                    <a:pt x="729" y="24"/>
                  </a:cubicBezTo>
                  <a:cubicBezTo>
                    <a:pt x="228" y="206"/>
                    <a:pt x="1" y="615"/>
                    <a:pt x="1" y="615"/>
                  </a:cubicBezTo>
                  <a:cubicBezTo>
                    <a:pt x="1" y="615"/>
                    <a:pt x="274" y="433"/>
                    <a:pt x="729" y="251"/>
                  </a:cubicBezTo>
                  <a:cubicBezTo>
                    <a:pt x="837" y="197"/>
                    <a:pt x="966" y="177"/>
                    <a:pt x="1099" y="177"/>
                  </a:cubicBezTo>
                  <a:cubicBezTo>
                    <a:pt x="1527" y="177"/>
                    <a:pt x="2002" y="388"/>
                    <a:pt x="2002" y="388"/>
                  </a:cubicBezTo>
                  <a:cubicBezTo>
                    <a:pt x="2002" y="388"/>
                    <a:pt x="1544" y="0"/>
                    <a:pt x="9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5"/>
            <p:cNvSpPr/>
            <p:nvPr/>
          </p:nvSpPr>
          <p:spPr>
            <a:xfrm>
              <a:off x="1207390" y="1918687"/>
              <a:ext cx="65773" cy="203674"/>
            </a:xfrm>
            <a:custGeom>
              <a:avLst/>
              <a:gdLst/>
              <a:ahLst/>
              <a:cxnLst/>
              <a:rect l="l" t="t" r="r" b="b"/>
              <a:pathLst>
                <a:path w="1366" h="4230" extrusionOk="0">
                  <a:moveTo>
                    <a:pt x="1320" y="0"/>
                  </a:moveTo>
                  <a:lnTo>
                    <a:pt x="1320" y="0"/>
                  </a:lnTo>
                  <a:cubicBezTo>
                    <a:pt x="1320" y="0"/>
                    <a:pt x="1" y="228"/>
                    <a:pt x="92" y="1820"/>
                  </a:cubicBezTo>
                  <a:cubicBezTo>
                    <a:pt x="137" y="3411"/>
                    <a:pt x="1138" y="4230"/>
                    <a:pt x="1138" y="4230"/>
                  </a:cubicBezTo>
                  <a:lnTo>
                    <a:pt x="1365" y="3548"/>
                  </a:lnTo>
                  <a:cubicBezTo>
                    <a:pt x="1365" y="3548"/>
                    <a:pt x="592" y="2729"/>
                    <a:pt x="592" y="1820"/>
                  </a:cubicBezTo>
                  <a:cubicBezTo>
                    <a:pt x="547" y="910"/>
                    <a:pt x="1320" y="0"/>
                    <a:pt x="1320" y="0"/>
                  </a:cubicBezTo>
                  <a:close/>
                </a:path>
              </a:pathLst>
            </a:custGeom>
            <a:solidFill>
              <a:srgbClr val="D34E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5"/>
            <p:cNvSpPr/>
            <p:nvPr/>
          </p:nvSpPr>
          <p:spPr>
            <a:xfrm>
              <a:off x="1255038" y="2071946"/>
              <a:ext cx="460442" cy="30729"/>
            </a:xfrm>
            <a:custGeom>
              <a:avLst/>
              <a:gdLst/>
              <a:ahLst/>
              <a:cxnLst/>
              <a:rect l="l" t="t" r="r" b="b"/>
              <a:pathLst>
                <a:path w="9324" h="638" extrusionOk="0">
                  <a:moveTo>
                    <a:pt x="1" y="1"/>
                  </a:moveTo>
                  <a:lnTo>
                    <a:pt x="364" y="638"/>
                  </a:lnTo>
                  <a:lnTo>
                    <a:pt x="9096" y="638"/>
                  </a:lnTo>
                  <a:lnTo>
                    <a:pt x="932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5"/>
            <p:cNvSpPr/>
            <p:nvPr/>
          </p:nvSpPr>
          <p:spPr>
            <a:xfrm>
              <a:off x="1667278" y="805396"/>
              <a:ext cx="248550" cy="406001"/>
            </a:xfrm>
            <a:custGeom>
              <a:avLst/>
              <a:gdLst/>
              <a:ahLst/>
              <a:cxnLst/>
              <a:rect l="l" t="t" r="r" b="b"/>
              <a:pathLst>
                <a:path w="5162" h="8432" extrusionOk="0">
                  <a:moveTo>
                    <a:pt x="3583" y="1"/>
                  </a:moveTo>
                  <a:cubicBezTo>
                    <a:pt x="3452" y="1"/>
                    <a:pt x="3318" y="21"/>
                    <a:pt x="3184" y="63"/>
                  </a:cubicBezTo>
                  <a:cubicBezTo>
                    <a:pt x="1911" y="472"/>
                    <a:pt x="1320" y="1700"/>
                    <a:pt x="1092" y="2928"/>
                  </a:cubicBezTo>
                  <a:cubicBezTo>
                    <a:pt x="774" y="4247"/>
                    <a:pt x="1" y="8431"/>
                    <a:pt x="1" y="8431"/>
                  </a:cubicBezTo>
                  <a:cubicBezTo>
                    <a:pt x="1" y="8431"/>
                    <a:pt x="1092" y="8249"/>
                    <a:pt x="1593" y="8204"/>
                  </a:cubicBezTo>
                  <a:cubicBezTo>
                    <a:pt x="2138" y="8113"/>
                    <a:pt x="3184" y="7977"/>
                    <a:pt x="3184" y="7977"/>
                  </a:cubicBezTo>
                  <a:cubicBezTo>
                    <a:pt x="3184" y="7977"/>
                    <a:pt x="3867" y="2655"/>
                    <a:pt x="3912" y="2519"/>
                  </a:cubicBezTo>
                  <a:cubicBezTo>
                    <a:pt x="4003" y="2201"/>
                    <a:pt x="5004" y="1973"/>
                    <a:pt x="5004" y="1700"/>
                  </a:cubicBezTo>
                  <a:cubicBezTo>
                    <a:pt x="5161" y="833"/>
                    <a:pt x="4431" y="1"/>
                    <a:pt x="35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5"/>
            <p:cNvSpPr/>
            <p:nvPr/>
          </p:nvSpPr>
          <p:spPr>
            <a:xfrm>
              <a:off x="1671660" y="1156607"/>
              <a:ext cx="153358" cy="37268"/>
            </a:xfrm>
            <a:custGeom>
              <a:avLst/>
              <a:gdLst/>
              <a:ahLst/>
              <a:cxnLst/>
              <a:rect l="l" t="t" r="r" b="b"/>
              <a:pathLst>
                <a:path w="3185" h="774" extrusionOk="0">
                  <a:moveTo>
                    <a:pt x="3184" y="0"/>
                  </a:moveTo>
                  <a:cubicBezTo>
                    <a:pt x="3184" y="0"/>
                    <a:pt x="92" y="364"/>
                    <a:pt x="92" y="455"/>
                  </a:cubicBezTo>
                  <a:lnTo>
                    <a:pt x="1" y="774"/>
                  </a:lnTo>
                  <a:lnTo>
                    <a:pt x="3093" y="319"/>
                  </a:lnTo>
                  <a:lnTo>
                    <a:pt x="31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5"/>
            <p:cNvSpPr/>
            <p:nvPr/>
          </p:nvSpPr>
          <p:spPr>
            <a:xfrm>
              <a:off x="1673874" y="1115004"/>
              <a:ext cx="153310" cy="37268"/>
            </a:xfrm>
            <a:custGeom>
              <a:avLst/>
              <a:gdLst/>
              <a:ahLst/>
              <a:cxnLst/>
              <a:rect l="l" t="t" r="r" b="b"/>
              <a:pathLst>
                <a:path w="3184" h="774" extrusionOk="0">
                  <a:moveTo>
                    <a:pt x="3184" y="0"/>
                  </a:moveTo>
                  <a:cubicBezTo>
                    <a:pt x="3184" y="0"/>
                    <a:pt x="91" y="410"/>
                    <a:pt x="91" y="455"/>
                  </a:cubicBezTo>
                  <a:lnTo>
                    <a:pt x="0" y="773"/>
                  </a:lnTo>
                  <a:lnTo>
                    <a:pt x="3138" y="319"/>
                  </a:lnTo>
                  <a:lnTo>
                    <a:pt x="31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5"/>
            <p:cNvSpPr/>
            <p:nvPr/>
          </p:nvSpPr>
          <p:spPr>
            <a:xfrm>
              <a:off x="1682638" y="1073402"/>
              <a:ext cx="153310" cy="35053"/>
            </a:xfrm>
            <a:custGeom>
              <a:avLst/>
              <a:gdLst/>
              <a:ahLst/>
              <a:cxnLst/>
              <a:rect l="l" t="t" r="r" b="b"/>
              <a:pathLst>
                <a:path w="3184" h="728" extrusionOk="0">
                  <a:moveTo>
                    <a:pt x="3184" y="0"/>
                  </a:moveTo>
                  <a:cubicBezTo>
                    <a:pt x="3184" y="0"/>
                    <a:pt x="91" y="409"/>
                    <a:pt x="91" y="455"/>
                  </a:cubicBezTo>
                  <a:lnTo>
                    <a:pt x="0" y="728"/>
                  </a:lnTo>
                  <a:lnTo>
                    <a:pt x="3093" y="364"/>
                  </a:lnTo>
                  <a:lnTo>
                    <a:pt x="31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5"/>
            <p:cNvSpPr/>
            <p:nvPr/>
          </p:nvSpPr>
          <p:spPr>
            <a:xfrm>
              <a:off x="1687020" y="1029585"/>
              <a:ext cx="153310" cy="37268"/>
            </a:xfrm>
            <a:custGeom>
              <a:avLst/>
              <a:gdLst/>
              <a:ahLst/>
              <a:cxnLst/>
              <a:rect l="l" t="t" r="r" b="b"/>
              <a:pathLst>
                <a:path w="3184" h="774" extrusionOk="0">
                  <a:moveTo>
                    <a:pt x="3184" y="1"/>
                  </a:moveTo>
                  <a:cubicBezTo>
                    <a:pt x="3184" y="1"/>
                    <a:pt x="137" y="410"/>
                    <a:pt x="137" y="455"/>
                  </a:cubicBezTo>
                  <a:lnTo>
                    <a:pt x="0" y="774"/>
                  </a:lnTo>
                  <a:lnTo>
                    <a:pt x="0" y="774"/>
                  </a:lnTo>
                  <a:lnTo>
                    <a:pt x="3138" y="364"/>
                  </a:lnTo>
                  <a:lnTo>
                    <a:pt x="31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5"/>
            <p:cNvSpPr/>
            <p:nvPr/>
          </p:nvSpPr>
          <p:spPr>
            <a:xfrm>
              <a:off x="1708880" y="983601"/>
              <a:ext cx="140213" cy="37268"/>
            </a:xfrm>
            <a:custGeom>
              <a:avLst/>
              <a:gdLst/>
              <a:ahLst/>
              <a:cxnLst/>
              <a:rect l="l" t="t" r="r" b="b"/>
              <a:pathLst>
                <a:path w="2912" h="774" extrusionOk="0">
                  <a:moveTo>
                    <a:pt x="2912" y="0"/>
                  </a:moveTo>
                  <a:lnTo>
                    <a:pt x="2912" y="0"/>
                  </a:lnTo>
                  <a:cubicBezTo>
                    <a:pt x="2866" y="46"/>
                    <a:pt x="865" y="319"/>
                    <a:pt x="137" y="455"/>
                  </a:cubicBezTo>
                  <a:cubicBezTo>
                    <a:pt x="46" y="546"/>
                    <a:pt x="46" y="683"/>
                    <a:pt x="1" y="774"/>
                  </a:cubicBezTo>
                  <a:lnTo>
                    <a:pt x="2866" y="319"/>
                  </a:lnTo>
                  <a:lnTo>
                    <a:pt x="29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5"/>
            <p:cNvSpPr/>
            <p:nvPr/>
          </p:nvSpPr>
          <p:spPr>
            <a:xfrm>
              <a:off x="1715477" y="933236"/>
              <a:ext cx="137998" cy="39483"/>
            </a:xfrm>
            <a:custGeom>
              <a:avLst/>
              <a:gdLst/>
              <a:ahLst/>
              <a:cxnLst/>
              <a:rect l="l" t="t" r="r" b="b"/>
              <a:pathLst>
                <a:path w="2866" h="820" extrusionOk="0">
                  <a:moveTo>
                    <a:pt x="2866" y="0"/>
                  </a:moveTo>
                  <a:lnTo>
                    <a:pt x="2865" y="2"/>
                  </a:lnTo>
                  <a:lnTo>
                    <a:pt x="2865" y="2"/>
                  </a:lnTo>
                  <a:cubicBezTo>
                    <a:pt x="2865" y="2"/>
                    <a:pt x="2866" y="1"/>
                    <a:pt x="2866" y="0"/>
                  </a:cubicBezTo>
                  <a:close/>
                  <a:moveTo>
                    <a:pt x="2865" y="2"/>
                  </a:moveTo>
                  <a:lnTo>
                    <a:pt x="2865" y="2"/>
                  </a:lnTo>
                  <a:cubicBezTo>
                    <a:pt x="2843" y="95"/>
                    <a:pt x="950" y="365"/>
                    <a:pt x="137" y="455"/>
                  </a:cubicBezTo>
                  <a:lnTo>
                    <a:pt x="0" y="819"/>
                  </a:lnTo>
                  <a:lnTo>
                    <a:pt x="2820" y="364"/>
                  </a:lnTo>
                  <a:lnTo>
                    <a:pt x="2865" y="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5"/>
            <p:cNvSpPr/>
            <p:nvPr/>
          </p:nvSpPr>
          <p:spPr>
            <a:xfrm>
              <a:off x="1715477" y="882870"/>
              <a:ext cx="188363" cy="39483"/>
            </a:xfrm>
            <a:custGeom>
              <a:avLst/>
              <a:gdLst/>
              <a:ahLst/>
              <a:cxnLst/>
              <a:rect l="l" t="t" r="r" b="b"/>
              <a:pathLst>
                <a:path w="3912" h="820" extrusionOk="0">
                  <a:moveTo>
                    <a:pt x="3912" y="0"/>
                  </a:moveTo>
                  <a:cubicBezTo>
                    <a:pt x="3911" y="0"/>
                    <a:pt x="91" y="501"/>
                    <a:pt x="91" y="546"/>
                  </a:cubicBezTo>
                  <a:lnTo>
                    <a:pt x="0" y="819"/>
                  </a:lnTo>
                  <a:lnTo>
                    <a:pt x="0" y="819"/>
                  </a:lnTo>
                  <a:lnTo>
                    <a:pt x="3866" y="273"/>
                  </a:lnTo>
                  <a:lnTo>
                    <a:pt x="39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5"/>
            <p:cNvSpPr/>
            <p:nvPr/>
          </p:nvSpPr>
          <p:spPr>
            <a:xfrm>
              <a:off x="1632272" y="799425"/>
              <a:ext cx="282496" cy="571829"/>
            </a:xfrm>
            <a:custGeom>
              <a:avLst/>
              <a:gdLst/>
              <a:ahLst/>
              <a:cxnLst/>
              <a:rect l="l" t="t" r="r" b="b"/>
              <a:pathLst>
                <a:path w="5867" h="11876" extrusionOk="0">
                  <a:moveTo>
                    <a:pt x="4221" y="1"/>
                  </a:moveTo>
                  <a:cubicBezTo>
                    <a:pt x="4179" y="1"/>
                    <a:pt x="4136" y="2"/>
                    <a:pt x="4093" y="5"/>
                  </a:cubicBezTo>
                  <a:cubicBezTo>
                    <a:pt x="3184" y="142"/>
                    <a:pt x="2001" y="960"/>
                    <a:pt x="1592" y="3143"/>
                  </a:cubicBezTo>
                  <a:cubicBezTo>
                    <a:pt x="1137" y="5417"/>
                    <a:pt x="0" y="11648"/>
                    <a:pt x="0" y="11739"/>
                  </a:cubicBezTo>
                  <a:cubicBezTo>
                    <a:pt x="0" y="11784"/>
                    <a:pt x="46" y="11875"/>
                    <a:pt x="182" y="11875"/>
                  </a:cubicBezTo>
                  <a:cubicBezTo>
                    <a:pt x="273" y="11875"/>
                    <a:pt x="364" y="11830"/>
                    <a:pt x="364" y="11693"/>
                  </a:cubicBezTo>
                  <a:cubicBezTo>
                    <a:pt x="364" y="11648"/>
                    <a:pt x="1501" y="5417"/>
                    <a:pt x="1910" y="3143"/>
                  </a:cubicBezTo>
                  <a:cubicBezTo>
                    <a:pt x="2320" y="1188"/>
                    <a:pt x="3366" y="414"/>
                    <a:pt x="4139" y="278"/>
                  </a:cubicBezTo>
                  <a:cubicBezTo>
                    <a:pt x="4181" y="275"/>
                    <a:pt x="4223" y="273"/>
                    <a:pt x="4265" y="273"/>
                  </a:cubicBezTo>
                  <a:cubicBezTo>
                    <a:pt x="4794" y="273"/>
                    <a:pt x="5201" y="542"/>
                    <a:pt x="5412" y="1006"/>
                  </a:cubicBezTo>
                  <a:cubicBezTo>
                    <a:pt x="5503" y="1324"/>
                    <a:pt x="5503" y="1551"/>
                    <a:pt x="5412" y="1779"/>
                  </a:cubicBezTo>
                  <a:cubicBezTo>
                    <a:pt x="5185" y="2234"/>
                    <a:pt x="4548" y="2461"/>
                    <a:pt x="4548" y="2461"/>
                  </a:cubicBezTo>
                  <a:cubicBezTo>
                    <a:pt x="4457" y="2507"/>
                    <a:pt x="4366" y="2552"/>
                    <a:pt x="4457" y="2688"/>
                  </a:cubicBezTo>
                  <a:cubicBezTo>
                    <a:pt x="4489" y="2753"/>
                    <a:pt x="4521" y="2817"/>
                    <a:pt x="4586" y="2817"/>
                  </a:cubicBezTo>
                  <a:cubicBezTo>
                    <a:pt x="4612" y="2817"/>
                    <a:pt x="4645" y="2806"/>
                    <a:pt x="4685" y="2779"/>
                  </a:cubicBezTo>
                  <a:cubicBezTo>
                    <a:pt x="4730" y="2779"/>
                    <a:pt x="5412" y="2552"/>
                    <a:pt x="5685" y="1961"/>
                  </a:cubicBezTo>
                  <a:cubicBezTo>
                    <a:pt x="5867" y="1597"/>
                    <a:pt x="5867" y="1279"/>
                    <a:pt x="5685" y="915"/>
                  </a:cubicBezTo>
                  <a:cubicBezTo>
                    <a:pt x="5429" y="318"/>
                    <a:pt x="4854" y="1"/>
                    <a:pt x="4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5"/>
            <p:cNvSpPr/>
            <p:nvPr/>
          </p:nvSpPr>
          <p:spPr>
            <a:xfrm>
              <a:off x="1380396" y="1228881"/>
              <a:ext cx="457762" cy="70106"/>
            </a:xfrm>
            <a:custGeom>
              <a:avLst/>
              <a:gdLst/>
              <a:ahLst/>
              <a:cxnLst/>
              <a:rect l="l" t="t" r="r" b="b"/>
              <a:pathLst>
                <a:path w="9507" h="1456" extrusionOk="0">
                  <a:moveTo>
                    <a:pt x="410" y="0"/>
                  </a:moveTo>
                  <a:cubicBezTo>
                    <a:pt x="183" y="319"/>
                    <a:pt x="1" y="864"/>
                    <a:pt x="1" y="864"/>
                  </a:cubicBezTo>
                  <a:cubicBezTo>
                    <a:pt x="1" y="864"/>
                    <a:pt x="3548" y="1456"/>
                    <a:pt x="5277" y="1456"/>
                  </a:cubicBezTo>
                  <a:cubicBezTo>
                    <a:pt x="7050" y="1456"/>
                    <a:pt x="9506" y="1319"/>
                    <a:pt x="9506" y="1319"/>
                  </a:cubicBezTo>
                  <a:lnTo>
                    <a:pt x="8869" y="455"/>
                  </a:lnTo>
                  <a:cubicBezTo>
                    <a:pt x="8869" y="455"/>
                    <a:pt x="7181" y="599"/>
                    <a:pt x="5751" y="599"/>
                  </a:cubicBezTo>
                  <a:cubicBezTo>
                    <a:pt x="5572" y="599"/>
                    <a:pt x="5398" y="596"/>
                    <a:pt x="5231" y="591"/>
                  </a:cubicBezTo>
                  <a:cubicBezTo>
                    <a:pt x="3730" y="546"/>
                    <a:pt x="1092" y="228"/>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5"/>
            <p:cNvSpPr/>
            <p:nvPr/>
          </p:nvSpPr>
          <p:spPr>
            <a:xfrm>
              <a:off x="1386993" y="1385852"/>
              <a:ext cx="142380" cy="37942"/>
            </a:xfrm>
            <a:custGeom>
              <a:avLst/>
              <a:gdLst/>
              <a:ahLst/>
              <a:cxnLst/>
              <a:rect l="l" t="t" r="r" b="b"/>
              <a:pathLst>
                <a:path w="2957" h="788" extrusionOk="0">
                  <a:moveTo>
                    <a:pt x="1038" y="0"/>
                  </a:moveTo>
                  <a:cubicBezTo>
                    <a:pt x="968" y="0"/>
                    <a:pt x="895" y="5"/>
                    <a:pt x="819" y="15"/>
                  </a:cubicBezTo>
                  <a:cubicBezTo>
                    <a:pt x="137" y="60"/>
                    <a:pt x="0" y="697"/>
                    <a:pt x="0" y="697"/>
                  </a:cubicBezTo>
                  <a:cubicBezTo>
                    <a:pt x="0" y="697"/>
                    <a:pt x="546" y="788"/>
                    <a:pt x="1046" y="788"/>
                  </a:cubicBezTo>
                  <a:cubicBezTo>
                    <a:pt x="1638" y="742"/>
                    <a:pt x="1956" y="515"/>
                    <a:pt x="1956" y="515"/>
                  </a:cubicBezTo>
                  <a:lnTo>
                    <a:pt x="2957" y="515"/>
                  </a:lnTo>
                  <a:lnTo>
                    <a:pt x="2957" y="242"/>
                  </a:lnTo>
                  <a:lnTo>
                    <a:pt x="1956" y="288"/>
                  </a:lnTo>
                  <a:cubicBezTo>
                    <a:pt x="1956" y="288"/>
                    <a:pt x="1597" y="0"/>
                    <a:pt x="10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5"/>
            <p:cNvSpPr/>
            <p:nvPr/>
          </p:nvSpPr>
          <p:spPr>
            <a:xfrm>
              <a:off x="1397923" y="1390908"/>
              <a:ext cx="78918" cy="22919"/>
            </a:xfrm>
            <a:custGeom>
              <a:avLst/>
              <a:gdLst/>
              <a:ahLst/>
              <a:cxnLst/>
              <a:rect l="l" t="t" r="r" b="b"/>
              <a:pathLst>
                <a:path w="1639" h="476" extrusionOk="0">
                  <a:moveTo>
                    <a:pt x="728" y="1"/>
                  </a:moveTo>
                  <a:cubicBezTo>
                    <a:pt x="137" y="46"/>
                    <a:pt x="1" y="455"/>
                    <a:pt x="1" y="455"/>
                  </a:cubicBezTo>
                  <a:cubicBezTo>
                    <a:pt x="1" y="455"/>
                    <a:pt x="264" y="476"/>
                    <a:pt x="546" y="476"/>
                  </a:cubicBezTo>
                  <a:cubicBezTo>
                    <a:pt x="688" y="476"/>
                    <a:pt x="835" y="471"/>
                    <a:pt x="956" y="455"/>
                  </a:cubicBezTo>
                  <a:cubicBezTo>
                    <a:pt x="1229" y="410"/>
                    <a:pt x="1638" y="228"/>
                    <a:pt x="1638" y="228"/>
                  </a:cubicBezTo>
                  <a:cubicBezTo>
                    <a:pt x="1638" y="228"/>
                    <a:pt x="1274" y="1"/>
                    <a:pt x="7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5"/>
            <p:cNvSpPr/>
            <p:nvPr/>
          </p:nvSpPr>
          <p:spPr>
            <a:xfrm>
              <a:off x="1411068" y="1390908"/>
              <a:ext cx="26338" cy="28505"/>
            </a:xfrm>
            <a:custGeom>
              <a:avLst/>
              <a:gdLst/>
              <a:ahLst/>
              <a:cxnLst/>
              <a:rect l="l" t="t" r="r" b="b"/>
              <a:pathLst>
                <a:path w="547" h="592" extrusionOk="0">
                  <a:moveTo>
                    <a:pt x="273" y="1"/>
                  </a:moveTo>
                  <a:cubicBezTo>
                    <a:pt x="92" y="1"/>
                    <a:pt x="1" y="137"/>
                    <a:pt x="1" y="274"/>
                  </a:cubicBezTo>
                  <a:cubicBezTo>
                    <a:pt x="1" y="455"/>
                    <a:pt x="92" y="592"/>
                    <a:pt x="273" y="592"/>
                  </a:cubicBezTo>
                  <a:cubicBezTo>
                    <a:pt x="455" y="592"/>
                    <a:pt x="546" y="455"/>
                    <a:pt x="546" y="274"/>
                  </a:cubicBezTo>
                  <a:cubicBezTo>
                    <a:pt x="546" y="137"/>
                    <a:pt x="455"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5"/>
            <p:cNvSpPr/>
            <p:nvPr/>
          </p:nvSpPr>
          <p:spPr>
            <a:xfrm>
              <a:off x="1405801" y="3624615"/>
              <a:ext cx="272463" cy="32880"/>
            </a:xfrm>
            <a:custGeom>
              <a:avLst/>
              <a:gdLst/>
              <a:ahLst/>
              <a:cxnLst/>
              <a:rect l="l" t="t" r="r" b="b"/>
              <a:pathLst>
                <a:path w="5458" h="683" extrusionOk="0">
                  <a:moveTo>
                    <a:pt x="0" y="0"/>
                  </a:moveTo>
                  <a:lnTo>
                    <a:pt x="137" y="682"/>
                  </a:lnTo>
                  <a:lnTo>
                    <a:pt x="5321" y="682"/>
                  </a:lnTo>
                  <a:lnTo>
                    <a:pt x="54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5"/>
            <p:cNvSpPr/>
            <p:nvPr/>
          </p:nvSpPr>
          <p:spPr>
            <a:xfrm>
              <a:off x="1748315" y="1164503"/>
              <a:ext cx="146761" cy="390689"/>
            </a:xfrm>
            <a:custGeom>
              <a:avLst/>
              <a:gdLst/>
              <a:ahLst/>
              <a:cxnLst/>
              <a:rect l="l" t="t" r="r" b="b"/>
              <a:pathLst>
                <a:path w="3048" h="8114" extrusionOk="0">
                  <a:moveTo>
                    <a:pt x="2294" y="1"/>
                  </a:moveTo>
                  <a:cubicBezTo>
                    <a:pt x="1964" y="1"/>
                    <a:pt x="1612" y="401"/>
                    <a:pt x="1456" y="1292"/>
                  </a:cubicBezTo>
                  <a:cubicBezTo>
                    <a:pt x="1138" y="3111"/>
                    <a:pt x="1" y="7886"/>
                    <a:pt x="1" y="7886"/>
                  </a:cubicBezTo>
                  <a:lnTo>
                    <a:pt x="956" y="8114"/>
                  </a:lnTo>
                  <a:lnTo>
                    <a:pt x="1729" y="2474"/>
                  </a:lnTo>
                  <a:cubicBezTo>
                    <a:pt x="1729" y="2474"/>
                    <a:pt x="3048" y="1883"/>
                    <a:pt x="3002" y="1201"/>
                  </a:cubicBezTo>
                  <a:cubicBezTo>
                    <a:pt x="2956" y="435"/>
                    <a:pt x="2637" y="1"/>
                    <a:pt x="2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5"/>
            <p:cNvSpPr/>
            <p:nvPr/>
          </p:nvSpPr>
          <p:spPr>
            <a:xfrm>
              <a:off x="1818375" y="1261719"/>
              <a:ext cx="129283" cy="280329"/>
            </a:xfrm>
            <a:custGeom>
              <a:avLst/>
              <a:gdLst/>
              <a:ahLst/>
              <a:cxnLst/>
              <a:rect l="l" t="t" r="r" b="b"/>
              <a:pathLst>
                <a:path w="2685" h="5822" extrusionOk="0">
                  <a:moveTo>
                    <a:pt x="410" y="0"/>
                  </a:moveTo>
                  <a:lnTo>
                    <a:pt x="1" y="410"/>
                  </a:lnTo>
                  <a:lnTo>
                    <a:pt x="1866" y="5822"/>
                  </a:lnTo>
                  <a:lnTo>
                    <a:pt x="2684" y="5367"/>
                  </a:lnTo>
                  <a:lnTo>
                    <a:pt x="4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 name="Google Shape;1520;p45"/>
          <p:cNvGrpSpPr/>
          <p:nvPr/>
        </p:nvGrpSpPr>
        <p:grpSpPr>
          <a:xfrm flipH="1">
            <a:off x="3639826" y="3804864"/>
            <a:ext cx="814498" cy="1002016"/>
            <a:chOff x="6671950" y="4370550"/>
            <a:chExt cx="506025" cy="622525"/>
          </a:xfrm>
        </p:grpSpPr>
        <p:sp>
          <p:nvSpPr>
            <p:cNvPr id="1521" name="Google Shape;1521;p45"/>
            <p:cNvSpPr/>
            <p:nvPr/>
          </p:nvSpPr>
          <p:spPr>
            <a:xfrm>
              <a:off x="7090625" y="4498150"/>
              <a:ext cx="24975" cy="110925"/>
            </a:xfrm>
            <a:custGeom>
              <a:avLst/>
              <a:gdLst/>
              <a:ahLst/>
              <a:cxnLst/>
              <a:rect l="l" t="t" r="r" b="b"/>
              <a:pathLst>
                <a:path w="999" h="4437" extrusionOk="0">
                  <a:moveTo>
                    <a:pt x="499" y="0"/>
                  </a:moveTo>
                  <a:lnTo>
                    <a:pt x="0" y="56"/>
                  </a:lnTo>
                  <a:cubicBezTo>
                    <a:pt x="444" y="1941"/>
                    <a:pt x="499" y="4437"/>
                    <a:pt x="499" y="4437"/>
                  </a:cubicBezTo>
                  <a:lnTo>
                    <a:pt x="998" y="4437"/>
                  </a:lnTo>
                  <a:cubicBezTo>
                    <a:pt x="998" y="4437"/>
                    <a:pt x="832" y="1830"/>
                    <a:pt x="4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5"/>
            <p:cNvSpPr/>
            <p:nvPr/>
          </p:nvSpPr>
          <p:spPr>
            <a:xfrm>
              <a:off x="7001900" y="4370550"/>
              <a:ext cx="149750" cy="111000"/>
            </a:xfrm>
            <a:custGeom>
              <a:avLst/>
              <a:gdLst/>
              <a:ahLst/>
              <a:cxnLst/>
              <a:rect l="l" t="t" r="r" b="b"/>
              <a:pathLst>
                <a:path w="5990" h="4440" extrusionOk="0">
                  <a:moveTo>
                    <a:pt x="3552" y="0"/>
                  </a:moveTo>
                  <a:cubicBezTo>
                    <a:pt x="3033" y="0"/>
                    <a:pt x="2773" y="779"/>
                    <a:pt x="2773" y="779"/>
                  </a:cubicBezTo>
                  <a:cubicBezTo>
                    <a:pt x="2773" y="779"/>
                    <a:pt x="2535" y="343"/>
                    <a:pt x="2058" y="343"/>
                  </a:cubicBezTo>
                  <a:cubicBezTo>
                    <a:pt x="1972" y="343"/>
                    <a:pt x="1877" y="357"/>
                    <a:pt x="1775" y="391"/>
                  </a:cubicBezTo>
                  <a:cubicBezTo>
                    <a:pt x="1220" y="557"/>
                    <a:pt x="1387" y="1334"/>
                    <a:pt x="1387" y="1334"/>
                  </a:cubicBezTo>
                  <a:cubicBezTo>
                    <a:pt x="1387" y="1334"/>
                    <a:pt x="1165" y="1201"/>
                    <a:pt x="905" y="1201"/>
                  </a:cubicBezTo>
                  <a:cubicBezTo>
                    <a:pt x="753" y="1201"/>
                    <a:pt x="587" y="1246"/>
                    <a:pt x="444" y="1389"/>
                  </a:cubicBezTo>
                  <a:cubicBezTo>
                    <a:pt x="0" y="1777"/>
                    <a:pt x="278" y="2166"/>
                    <a:pt x="777" y="2776"/>
                  </a:cubicBezTo>
                  <a:cubicBezTo>
                    <a:pt x="1276" y="3441"/>
                    <a:pt x="2662" y="4439"/>
                    <a:pt x="2662" y="4439"/>
                  </a:cubicBezTo>
                  <a:lnTo>
                    <a:pt x="4326" y="4328"/>
                  </a:lnTo>
                  <a:cubicBezTo>
                    <a:pt x="4326" y="4328"/>
                    <a:pt x="5989" y="1667"/>
                    <a:pt x="5379" y="946"/>
                  </a:cubicBezTo>
                  <a:cubicBezTo>
                    <a:pt x="5185" y="719"/>
                    <a:pt x="5019" y="639"/>
                    <a:pt x="4882" y="639"/>
                  </a:cubicBezTo>
                  <a:cubicBezTo>
                    <a:pt x="4548" y="639"/>
                    <a:pt x="4381" y="1112"/>
                    <a:pt x="4381" y="1112"/>
                  </a:cubicBezTo>
                  <a:cubicBezTo>
                    <a:pt x="4381" y="1112"/>
                    <a:pt x="4547" y="169"/>
                    <a:pt x="3605" y="3"/>
                  </a:cubicBezTo>
                  <a:cubicBezTo>
                    <a:pt x="3587" y="1"/>
                    <a:pt x="3569" y="0"/>
                    <a:pt x="3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5"/>
            <p:cNvSpPr/>
            <p:nvPr/>
          </p:nvSpPr>
          <p:spPr>
            <a:xfrm>
              <a:off x="7053200" y="4451025"/>
              <a:ext cx="72100" cy="54400"/>
            </a:xfrm>
            <a:custGeom>
              <a:avLst/>
              <a:gdLst/>
              <a:ahLst/>
              <a:cxnLst/>
              <a:rect l="l" t="t" r="r" b="b"/>
              <a:pathLst>
                <a:path w="2884" h="2176" extrusionOk="0">
                  <a:moveTo>
                    <a:pt x="2828" y="0"/>
                  </a:moveTo>
                  <a:cubicBezTo>
                    <a:pt x="2828" y="0"/>
                    <a:pt x="2273" y="499"/>
                    <a:pt x="1497" y="1054"/>
                  </a:cubicBezTo>
                  <a:cubicBezTo>
                    <a:pt x="943" y="856"/>
                    <a:pt x="416" y="827"/>
                    <a:pt x="161" y="827"/>
                  </a:cubicBezTo>
                  <a:cubicBezTo>
                    <a:pt x="59" y="827"/>
                    <a:pt x="0" y="832"/>
                    <a:pt x="0" y="832"/>
                  </a:cubicBezTo>
                  <a:cubicBezTo>
                    <a:pt x="0" y="832"/>
                    <a:pt x="597" y="2176"/>
                    <a:pt x="1745" y="2176"/>
                  </a:cubicBezTo>
                  <a:cubicBezTo>
                    <a:pt x="1808" y="2176"/>
                    <a:pt x="1874" y="2171"/>
                    <a:pt x="1941" y="2163"/>
                  </a:cubicBezTo>
                  <a:cubicBezTo>
                    <a:pt x="2883" y="1996"/>
                    <a:pt x="2828" y="0"/>
                    <a:pt x="28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5"/>
            <p:cNvSpPr/>
            <p:nvPr/>
          </p:nvSpPr>
          <p:spPr>
            <a:xfrm>
              <a:off x="6976950" y="4536975"/>
              <a:ext cx="52700" cy="106750"/>
            </a:xfrm>
            <a:custGeom>
              <a:avLst/>
              <a:gdLst/>
              <a:ahLst/>
              <a:cxnLst/>
              <a:rect l="l" t="t" r="r" b="b"/>
              <a:pathLst>
                <a:path w="2108" h="4270" extrusionOk="0">
                  <a:moveTo>
                    <a:pt x="388" y="0"/>
                  </a:moveTo>
                  <a:lnTo>
                    <a:pt x="0" y="222"/>
                  </a:lnTo>
                  <a:cubicBezTo>
                    <a:pt x="887" y="1885"/>
                    <a:pt x="1719" y="4270"/>
                    <a:pt x="1719" y="4270"/>
                  </a:cubicBezTo>
                  <a:lnTo>
                    <a:pt x="2107" y="4103"/>
                  </a:lnTo>
                  <a:cubicBezTo>
                    <a:pt x="2107" y="4103"/>
                    <a:pt x="1276" y="1664"/>
                    <a:pt x="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5"/>
            <p:cNvSpPr/>
            <p:nvPr/>
          </p:nvSpPr>
          <p:spPr>
            <a:xfrm>
              <a:off x="6868825" y="4421425"/>
              <a:ext cx="140025" cy="112800"/>
            </a:xfrm>
            <a:custGeom>
              <a:avLst/>
              <a:gdLst/>
              <a:ahLst/>
              <a:cxnLst/>
              <a:rect l="l" t="t" r="r" b="b"/>
              <a:pathLst>
                <a:path w="5601" h="4512" extrusionOk="0">
                  <a:moveTo>
                    <a:pt x="3130" y="1"/>
                  </a:moveTo>
                  <a:cubicBezTo>
                    <a:pt x="3071" y="1"/>
                    <a:pt x="3007" y="7"/>
                    <a:pt x="2939" y="20"/>
                  </a:cubicBezTo>
                  <a:cubicBezTo>
                    <a:pt x="2384" y="75"/>
                    <a:pt x="2384" y="962"/>
                    <a:pt x="2384" y="962"/>
                  </a:cubicBezTo>
                  <a:cubicBezTo>
                    <a:pt x="2384" y="962"/>
                    <a:pt x="2147" y="699"/>
                    <a:pt x="1800" y="699"/>
                  </a:cubicBezTo>
                  <a:cubicBezTo>
                    <a:pt x="1643" y="699"/>
                    <a:pt x="1465" y="752"/>
                    <a:pt x="1275" y="907"/>
                  </a:cubicBezTo>
                  <a:cubicBezTo>
                    <a:pt x="776" y="1240"/>
                    <a:pt x="1164" y="1960"/>
                    <a:pt x="1164" y="1960"/>
                  </a:cubicBezTo>
                  <a:cubicBezTo>
                    <a:pt x="1164" y="1960"/>
                    <a:pt x="1044" y="1917"/>
                    <a:pt x="886" y="1917"/>
                  </a:cubicBezTo>
                  <a:cubicBezTo>
                    <a:pt x="688" y="1917"/>
                    <a:pt x="431" y="1985"/>
                    <a:pt x="277" y="2293"/>
                  </a:cubicBezTo>
                  <a:cubicBezTo>
                    <a:pt x="0" y="2792"/>
                    <a:pt x="333" y="3125"/>
                    <a:pt x="1054" y="3458"/>
                  </a:cubicBezTo>
                  <a:cubicBezTo>
                    <a:pt x="1719" y="3901"/>
                    <a:pt x="3327" y="4511"/>
                    <a:pt x="3327" y="4511"/>
                  </a:cubicBezTo>
                  <a:lnTo>
                    <a:pt x="4769" y="3901"/>
                  </a:lnTo>
                  <a:cubicBezTo>
                    <a:pt x="4769" y="3901"/>
                    <a:pt x="5601" y="907"/>
                    <a:pt x="4769" y="352"/>
                  </a:cubicBezTo>
                  <a:cubicBezTo>
                    <a:pt x="4596" y="237"/>
                    <a:pt x="4458" y="191"/>
                    <a:pt x="4350" y="191"/>
                  </a:cubicBezTo>
                  <a:cubicBezTo>
                    <a:pt x="3937" y="191"/>
                    <a:pt x="3937" y="851"/>
                    <a:pt x="3937" y="851"/>
                  </a:cubicBezTo>
                  <a:cubicBezTo>
                    <a:pt x="3937" y="851"/>
                    <a:pt x="3843" y="1"/>
                    <a:pt x="3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5"/>
            <p:cNvSpPr/>
            <p:nvPr/>
          </p:nvSpPr>
          <p:spPr>
            <a:xfrm>
              <a:off x="6931200" y="4487050"/>
              <a:ext cx="77650" cy="63125"/>
            </a:xfrm>
            <a:custGeom>
              <a:avLst/>
              <a:gdLst/>
              <a:ahLst/>
              <a:cxnLst/>
              <a:rect l="l" t="t" r="r" b="b"/>
              <a:pathLst>
                <a:path w="3106" h="2525" extrusionOk="0">
                  <a:moveTo>
                    <a:pt x="2496" y="1"/>
                  </a:moveTo>
                  <a:lnTo>
                    <a:pt x="2496" y="1"/>
                  </a:lnTo>
                  <a:cubicBezTo>
                    <a:pt x="2496" y="1"/>
                    <a:pt x="2163" y="555"/>
                    <a:pt x="1553" y="1443"/>
                  </a:cubicBezTo>
                  <a:cubicBezTo>
                    <a:pt x="1477" y="1438"/>
                    <a:pt x="1403" y="1435"/>
                    <a:pt x="1329" y="1435"/>
                  </a:cubicBezTo>
                  <a:cubicBezTo>
                    <a:pt x="596" y="1435"/>
                    <a:pt x="0" y="1664"/>
                    <a:pt x="0" y="1664"/>
                  </a:cubicBezTo>
                  <a:cubicBezTo>
                    <a:pt x="0" y="1664"/>
                    <a:pt x="749" y="2525"/>
                    <a:pt x="1631" y="2525"/>
                  </a:cubicBezTo>
                  <a:cubicBezTo>
                    <a:pt x="1822" y="2525"/>
                    <a:pt x="2020" y="2484"/>
                    <a:pt x="2218" y="2385"/>
                  </a:cubicBezTo>
                  <a:cubicBezTo>
                    <a:pt x="3106" y="1886"/>
                    <a:pt x="2496" y="1"/>
                    <a:pt x="24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5"/>
            <p:cNvSpPr/>
            <p:nvPr/>
          </p:nvSpPr>
          <p:spPr>
            <a:xfrm>
              <a:off x="6881300" y="4602125"/>
              <a:ext cx="76250" cy="94275"/>
            </a:xfrm>
            <a:custGeom>
              <a:avLst/>
              <a:gdLst/>
              <a:ahLst/>
              <a:cxnLst/>
              <a:rect l="l" t="t" r="r" b="b"/>
              <a:pathLst>
                <a:path w="3050" h="3771" extrusionOk="0">
                  <a:moveTo>
                    <a:pt x="333" y="0"/>
                  </a:moveTo>
                  <a:lnTo>
                    <a:pt x="0" y="278"/>
                  </a:lnTo>
                  <a:cubicBezTo>
                    <a:pt x="1220" y="1664"/>
                    <a:pt x="2551" y="3716"/>
                    <a:pt x="2606" y="3771"/>
                  </a:cubicBezTo>
                  <a:lnTo>
                    <a:pt x="3050" y="3494"/>
                  </a:lnTo>
                  <a:cubicBezTo>
                    <a:pt x="3050" y="3494"/>
                    <a:pt x="1664" y="1387"/>
                    <a:pt x="3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5"/>
            <p:cNvSpPr/>
            <p:nvPr/>
          </p:nvSpPr>
          <p:spPr>
            <a:xfrm>
              <a:off x="6759300" y="4493750"/>
              <a:ext cx="127550" cy="115325"/>
            </a:xfrm>
            <a:custGeom>
              <a:avLst/>
              <a:gdLst/>
              <a:ahLst/>
              <a:cxnLst/>
              <a:rect l="l" t="t" r="r" b="b"/>
              <a:pathLst>
                <a:path w="5102" h="4613" extrusionOk="0">
                  <a:moveTo>
                    <a:pt x="3799" y="1"/>
                  </a:moveTo>
                  <a:cubicBezTo>
                    <a:pt x="3273" y="1"/>
                    <a:pt x="3438" y="786"/>
                    <a:pt x="3438" y="786"/>
                  </a:cubicBezTo>
                  <a:cubicBezTo>
                    <a:pt x="3438" y="786"/>
                    <a:pt x="3171" y="138"/>
                    <a:pt x="2574" y="138"/>
                  </a:cubicBezTo>
                  <a:cubicBezTo>
                    <a:pt x="2451" y="138"/>
                    <a:pt x="2314" y="166"/>
                    <a:pt x="2163" y="232"/>
                  </a:cubicBezTo>
                  <a:cubicBezTo>
                    <a:pt x="1664" y="454"/>
                    <a:pt x="1830" y="1341"/>
                    <a:pt x="1830" y="1341"/>
                  </a:cubicBezTo>
                  <a:cubicBezTo>
                    <a:pt x="1830" y="1341"/>
                    <a:pt x="1631" y="1196"/>
                    <a:pt x="1378" y="1196"/>
                  </a:cubicBezTo>
                  <a:cubicBezTo>
                    <a:pt x="1187" y="1196"/>
                    <a:pt x="967" y="1278"/>
                    <a:pt x="777" y="1563"/>
                  </a:cubicBezTo>
                  <a:cubicBezTo>
                    <a:pt x="444" y="2006"/>
                    <a:pt x="998" y="2561"/>
                    <a:pt x="998" y="2561"/>
                  </a:cubicBezTo>
                  <a:cubicBezTo>
                    <a:pt x="998" y="2561"/>
                    <a:pt x="278" y="2561"/>
                    <a:pt x="167" y="3115"/>
                  </a:cubicBezTo>
                  <a:cubicBezTo>
                    <a:pt x="0" y="3614"/>
                    <a:pt x="444" y="3892"/>
                    <a:pt x="1220" y="4114"/>
                  </a:cubicBezTo>
                  <a:cubicBezTo>
                    <a:pt x="1941" y="4335"/>
                    <a:pt x="3605" y="4613"/>
                    <a:pt x="3605" y="4613"/>
                  </a:cubicBezTo>
                  <a:lnTo>
                    <a:pt x="4991" y="3559"/>
                  </a:lnTo>
                  <a:cubicBezTo>
                    <a:pt x="4991" y="3559"/>
                    <a:pt x="5102" y="454"/>
                    <a:pt x="4104" y="66"/>
                  </a:cubicBezTo>
                  <a:cubicBezTo>
                    <a:pt x="3983" y="20"/>
                    <a:pt x="3882" y="1"/>
                    <a:pt x="3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5"/>
            <p:cNvSpPr/>
            <p:nvPr/>
          </p:nvSpPr>
          <p:spPr>
            <a:xfrm>
              <a:off x="6834150" y="4550825"/>
              <a:ext cx="76275" cy="67900"/>
            </a:xfrm>
            <a:custGeom>
              <a:avLst/>
              <a:gdLst/>
              <a:ahLst/>
              <a:cxnLst/>
              <a:rect l="l" t="t" r="r" b="b"/>
              <a:pathLst>
                <a:path w="3051" h="2716" extrusionOk="0">
                  <a:moveTo>
                    <a:pt x="1942" y="1"/>
                  </a:moveTo>
                  <a:cubicBezTo>
                    <a:pt x="1942" y="1"/>
                    <a:pt x="1664" y="666"/>
                    <a:pt x="1442" y="1609"/>
                  </a:cubicBezTo>
                  <a:cubicBezTo>
                    <a:pt x="611" y="1831"/>
                    <a:pt x="1" y="2219"/>
                    <a:pt x="1" y="2219"/>
                  </a:cubicBezTo>
                  <a:cubicBezTo>
                    <a:pt x="1" y="2219"/>
                    <a:pt x="691" y="2716"/>
                    <a:pt x="1410" y="2716"/>
                  </a:cubicBezTo>
                  <a:cubicBezTo>
                    <a:pt x="1709" y="2716"/>
                    <a:pt x="2013" y="2630"/>
                    <a:pt x="2274" y="2385"/>
                  </a:cubicBezTo>
                  <a:cubicBezTo>
                    <a:pt x="3051" y="1664"/>
                    <a:pt x="1942" y="1"/>
                    <a:pt x="19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5"/>
            <p:cNvSpPr/>
            <p:nvPr/>
          </p:nvSpPr>
          <p:spPr>
            <a:xfrm>
              <a:off x="6799500" y="4692225"/>
              <a:ext cx="97075" cy="72125"/>
            </a:xfrm>
            <a:custGeom>
              <a:avLst/>
              <a:gdLst/>
              <a:ahLst/>
              <a:cxnLst/>
              <a:rect l="l" t="t" r="r" b="b"/>
              <a:pathLst>
                <a:path w="3883" h="2885" extrusionOk="0">
                  <a:moveTo>
                    <a:pt x="222" y="1"/>
                  </a:moveTo>
                  <a:lnTo>
                    <a:pt x="0" y="389"/>
                  </a:lnTo>
                  <a:cubicBezTo>
                    <a:pt x="1664" y="1276"/>
                    <a:pt x="3605" y="2884"/>
                    <a:pt x="3605" y="2884"/>
                  </a:cubicBezTo>
                  <a:lnTo>
                    <a:pt x="3882" y="2551"/>
                  </a:lnTo>
                  <a:cubicBezTo>
                    <a:pt x="3882" y="2551"/>
                    <a:pt x="1886" y="943"/>
                    <a:pt x="2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5"/>
            <p:cNvSpPr/>
            <p:nvPr/>
          </p:nvSpPr>
          <p:spPr>
            <a:xfrm>
              <a:off x="6671950" y="4601900"/>
              <a:ext cx="122025" cy="116700"/>
            </a:xfrm>
            <a:custGeom>
              <a:avLst/>
              <a:gdLst/>
              <a:ahLst/>
              <a:cxnLst/>
              <a:rect l="l" t="t" r="r" b="b"/>
              <a:pathLst>
                <a:path w="4881" h="4668" extrusionOk="0">
                  <a:moveTo>
                    <a:pt x="2803" y="1"/>
                  </a:moveTo>
                  <a:cubicBezTo>
                    <a:pt x="2048" y="1"/>
                    <a:pt x="2496" y="897"/>
                    <a:pt x="2496" y="897"/>
                  </a:cubicBezTo>
                  <a:cubicBezTo>
                    <a:pt x="2496" y="897"/>
                    <a:pt x="2149" y="521"/>
                    <a:pt x="1706" y="521"/>
                  </a:cubicBezTo>
                  <a:cubicBezTo>
                    <a:pt x="1535" y="521"/>
                    <a:pt x="1350" y="576"/>
                    <a:pt x="1165" y="730"/>
                  </a:cubicBezTo>
                  <a:cubicBezTo>
                    <a:pt x="722" y="1118"/>
                    <a:pt x="1165" y="1839"/>
                    <a:pt x="1165" y="1839"/>
                  </a:cubicBezTo>
                  <a:cubicBezTo>
                    <a:pt x="1165" y="1839"/>
                    <a:pt x="1085" y="1821"/>
                    <a:pt x="968" y="1821"/>
                  </a:cubicBezTo>
                  <a:cubicBezTo>
                    <a:pt x="734" y="1821"/>
                    <a:pt x="352" y="1895"/>
                    <a:pt x="167" y="2338"/>
                  </a:cubicBezTo>
                  <a:cubicBezTo>
                    <a:pt x="1" y="2893"/>
                    <a:pt x="722" y="3225"/>
                    <a:pt x="722" y="3225"/>
                  </a:cubicBezTo>
                  <a:cubicBezTo>
                    <a:pt x="722" y="3225"/>
                    <a:pt x="112" y="3447"/>
                    <a:pt x="112" y="4057"/>
                  </a:cubicBezTo>
                  <a:cubicBezTo>
                    <a:pt x="112" y="4612"/>
                    <a:pt x="611" y="4667"/>
                    <a:pt x="1443" y="4667"/>
                  </a:cubicBezTo>
                  <a:cubicBezTo>
                    <a:pt x="2219" y="4667"/>
                    <a:pt x="3938" y="4335"/>
                    <a:pt x="3938" y="4335"/>
                  </a:cubicBezTo>
                  <a:lnTo>
                    <a:pt x="4881" y="2948"/>
                  </a:lnTo>
                  <a:cubicBezTo>
                    <a:pt x="4881" y="2948"/>
                    <a:pt x="3938" y="9"/>
                    <a:pt x="2940" y="9"/>
                  </a:cubicBezTo>
                  <a:cubicBezTo>
                    <a:pt x="2890" y="3"/>
                    <a:pt x="2845" y="1"/>
                    <a:pt x="28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5"/>
            <p:cNvSpPr/>
            <p:nvPr/>
          </p:nvSpPr>
          <p:spPr>
            <a:xfrm>
              <a:off x="6752375" y="4645100"/>
              <a:ext cx="72100" cy="70400"/>
            </a:xfrm>
            <a:custGeom>
              <a:avLst/>
              <a:gdLst/>
              <a:ahLst/>
              <a:cxnLst/>
              <a:rect l="l" t="t" r="r" b="b"/>
              <a:pathLst>
                <a:path w="2884" h="2816" extrusionOk="0">
                  <a:moveTo>
                    <a:pt x="1275" y="0"/>
                  </a:moveTo>
                  <a:cubicBezTo>
                    <a:pt x="1275" y="0"/>
                    <a:pt x="1275" y="777"/>
                    <a:pt x="1165" y="1664"/>
                  </a:cubicBezTo>
                  <a:cubicBezTo>
                    <a:pt x="444" y="2052"/>
                    <a:pt x="0" y="2717"/>
                    <a:pt x="0" y="2717"/>
                  </a:cubicBezTo>
                  <a:cubicBezTo>
                    <a:pt x="0" y="2717"/>
                    <a:pt x="369" y="2816"/>
                    <a:pt x="828" y="2816"/>
                  </a:cubicBezTo>
                  <a:cubicBezTo>
                    <a:pt x="1345" y="2816"/>
                    <a:pt x="1977" y="2691"/>
                    <a:pt x="2329" y="2163"/>
                  </a:cubicBezTo>
                  <a:cubicBezTo>
                    <a:pt x="2884" y="1220"/>
                    <a:pt x="1275" y="0"/>
                    <a:pt x="1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5"/>
            <p:cNvSpPr/>
            <p:nvPr/>
          </p:nvSpPr>
          <p:spPr>
            <a:xfrm>
              <a:off x="6986800" y="4624475"/>
              <a:ext cx="130175" cy="368600"/>
            </a:xfrm>
            <a:custGeom>
              <a:avLst/>
              <a:gdLst/>
              <a:ahLst/>
              <a:cxnLst/>
              <a:rect l="l" t="t" r="r" b="b"/>
              <a:pathLst>
                <a:path w="5207" h="14744" extrusionOk="0">
                  <a:moveTo>
                    <a:pt x="1846" y="0"/>
                  </a:moveTo>
                  <a:cubicBezTo>
                    <a:pt x="871" y="0"/>
                    <a:pt x="1" y="1160"/>
                    <a:pt x="493" y="3099"/>
                  </a:cubicBezTo>
                  <a:cubicBezTo>
                    <a:pt x="1159" y="5816"/>
                    <a:pt x="3266" y="13025"/>
                    <a:pt x="3599" y="14744"/>
                  </a:cubicBezTo>
                  <a:lnTo>
                    <a:pt x="5151" y="14744"/>
                  </a:lnTo>
                  <a:cubicBezTo>
                    <a:pt x="5207" y="13025"/>
                    <a:pt x="4375" y="4152"/>
                    <a:pt x="3599" y="1768"/>
                  </a:cubicBezTo>
                  <a:cubicBezTo>
                    <a:pt x="3237" y="548"/>
                    <a:pt x="2517" y="0"/>
                    <a:pt x="18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5"/>
            <p:cNvSpPr/>
            <p:nvPr/>
          </p:nvSpPr>
          <p:spPr>
            <a:xfrm>
              <a:off x="6909500" y="4664150"/>
              <a:ext cx="167275" cy="328925"/>
            </a:xfrm>
            <a:custGeom>
              <a:avLst/>
              <a:gdLst/>
              <a:ahLst/>
              <a:cxnLst/>
              <a:rect l="l" t="t" r="r" b="b"/>
              <a:pathLst>
                <a:path w="6691" h="13157" extrusionOk="0">
                  <a:moveTo>
                    <a:pt x="1918" y="0"/>
                  </a:moveTo>
                  <a:cubicBezTo>
                    <a:pt x="835" y="0"/>
                    <a:pt x="0" y="1661"/>
                    <a:pt x="591" y="2954"/>
                  </a:cubicBezTo>
                  <a:cubicBezTo>
                    <a:pt x="1312" y="4617"/>
                    <a:pt x="4362" y="11770"/>
                    <a:pt x="4972" y="13157"/>
                  </a:cubicBezTo>
                  <a:lnTo>
                    <a:pt x="6691" y="13157"/>
                  </a:lnTo>
                  <a:cubicBezTo>
                    <a:pt x="6303" y="11493"/>
                    <a:pt x="4972" y="4506"/>
                    <a:pt x="3585" y="1512"/>
                  </a:cubicBezTo>
                  <a:cubicBezTo>
                    <a:pt x="3067" y="419"/>
                    <a:pt x="2461" y="0"/>
                    <a:pt x="19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5"/>
            <p:cNvSpPr/>
            <p:nvPr/>
          </p:nvSpPr>
          <p:spPr>
            <a:xfrm>
              <a:off x="7060625" y="4584850"/>
              <a:ext cx="117350" cy="408225"/>
            </a:xfrm>
            <a:custGeom>
              <a:avLst/>
              <a:gdLst/>
              <a:ahLst/>
              <a:cxnLst/>
              <a:rect l="l" t="t" r="r" b="b"/>
              <a:pathLst>
                <a:path w="4694" h="16329" extrusionOk="0">
                  <a:moveTo>
                    <a:pt x="2067" y="1"/>
                  </a:moveTo>
                  <a:cubicBezTo>
                    <a:pt x="1013" y="1"/>
                    <a:pt x="0" y="1368"/>
                    <a:pt x="424" y="2965"/>
                  </a:cubicBezTo>
                  <a:cubicBezTo>
                    <a:pt x="978" y="5238"/>
                    <a:pt x="2198" y="16329"/>
                    <a:pt x="2198" y="16329"/>
                  </a:cubicBezTo>
                  <a:lnTo>
                    <a:pt x="4139" y="16329"/>
                  </a:lnTo>
                  <a:cubicBezTo>
                    <a:pt x="4139" y="16329"/>
                    <a:pt x="4694" y="7124"/>
                    <a:pt x="3862" y="2410"/>
                  </a:cubicBezTo>
                  <a:cubicBezTo>
                    <a:pt x="3565" y="673"/>
                    <a:pt x="2806" y="1"/>
                    <a:pt x="20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5"/>
            <p:cNvSpPr/>
            <p:nvPr/>
          </p:nvSpPr>
          <p:spPr>
            <a:xfrm>
              <a:off x="6851300" y="4726800"/>
              <a:ext cx="182500" cy="266275"/>
            </a:xfrm>
            <a:custGeom>
              <a:avLst/>
              <a:gdLst/>
              <a:ahLst/>
              <a:cxnLst/>
              <a:rect l="l" t="t" r="r" b="b"/>
              <a:pathLst>
                <a:path w="7300" h="10651" extrusionOk="0">
                  <a:moveTo>
                    <a:pt x="1849" y="1"/>
                  </a:moveTo>
                  <a:cubicBezTo>
                    <a:pt x="850" y="1"/>
                    <a:pt x="1" y="1211"/>
                    <a:pt x="867" y="2832"/>
                  </a:cubicBezTo>
                  <a:cubicBezTo>
                    <a:pt x="2143" y="5161"/>
                    <a:pt x="5470" y="10651"/>
                    <a:pt x="5470" y="10651"/>
                  </a:cubicBezTo>
                  <a:lnTo>
                    <a:pt x="7300" y="10651"/>
                  </a:lnTo>
                  <a:cubicBezTo>
                    <a:pt x="7300" y="10651"/>
                    <a:pt x="4472" y="2776"/>
                    <a:pt x="3196" y="891"/>
                  </a:cubicBezTo>
                  <a:cubicBezTo>
                    <a:pt x="2823" y="269"/>
                    <a:pt x="2319" y="1"/>
                    <a:pt x="18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5"/>
            <p:cNvSpPr/>
            <p:nvPr/>
          </p:nvSpPr>
          <p:spPr>
            <a:xfrm>
              <a:off x="7071200" y="4658950"/>
              <a:ext cx="44400" cy="334125"/>
            </a:xfrm>
            <a:custGeom>
              <a:avLst/>
              <a:gdLst/>
              <a:ahLst/>
              <a:cxnLst/>
              <a:rect l="l" t="t" r="r" b="b"/>
              <a:pathLst>
                <a:path w="1776" h="13365" extrusionOk="0">
                  <a:moveTo>
                    <a:pt x="1" y="1"/>
                  </a:moveTo>
                  <a:lnTo>
                    <a:pt x="1" y="1"/>
                  </a:lnTo>
                  <a:cubicBezTo>
                    <a:pt x="167" y="2773"/>
                    <a:pt x="1221" y="13365"/>
                    <a:pt x="1221" y="13365"/>
                  </a:cubicBezTo>
                  <a:lnTo>
                    <a:pt x="1775" y="13365"/>
                  </a:lnTo>
                  <a:cubicBezTo>
                    <a:pt x="1775" y="13365"/>
                    <a:pt x="1221" y="6655"/>
                    <a:pt x="944" y="4271"/>
                  </a:cubicBezTo>
                  <a:cubicBezTo>
                    <a:pt x="555" y="1942"/>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5"/>
            <p:cNvSpPr/>
            <p:nvPr/>
          </p:nvSpPr>
          <p:spPr>
            <a:xfrm>
              <a:off x="6999125" y="4701925"/>
              <a:ext cx="77650" cy="291150"/>
            </a:xfrm>
            <a:custGeom>
              <a:avLst/>
              <a:gdLst/>
              <a:ahLst/>
              <a:cxnLst/>
              <a:rect l="l" t="t" r="r" b="b"/>
              <a:pathLst>
                <a:path w="3106" h="11646" extrusionOk="0">
                  <a:moveTo>
                    <a:pt x="0" y="1"/>
                  </a:moveTo>
                  <a:cubicBezTo>
                    <a:pt x="777" y="3882"/>
                    <a:pt x="2607" y="11646"/>
                    <a:pt x="2607" y="11646"/>
                  </a:cubicBezTo>
                  <a:lnTo>
                    <a:pt x="3106" y="11646"/>
                  </a:lnTo>
                  <a:cubicBezTo>
                    <a:pt x="3106" y="11646"/>
                    <a:pt x="1941" y="6322"/>
                    <a:pt x="1498" y="4659"/>
                  </a:cubicBezTo>
                  <a:cubicBezTo>
                    <a:pt x="1110" y="2995"/>
                    <a:pt x="1" y="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5"/>
            <p:cNvSpPr/>
            <p:nvPr/>
          </p:nvSpPr>
          <p:spPr>
            <a:xfrm>
              <a:off x="6924275" y="4737975"/>
              <a:ext cx="109525" cy="255100"/>
            </a:xfrm>
            <a:custGeom>
              <a:avLst/>
              <a:gdLst/>
              <a:ahLst/>
              <a:cxnLst/>
              <a:rect l="l" t="t" r="r" b="b"/>
              <a:pathLst>
                <a:path w="4381" h="10204" extrusionOk="0">
                  <a:moveTo>
                    <a:pt x="0" y="1"/>
                  </a:moveTo>
                  <a:cubicBezTo>
                    <a:pt x="0" y="1775"/>
                    <a:pt x="3937" y="10204"/>
                    <a:pt x="3937" y="10204"/>
                  </a:cubicBezTo>
                  <a:lnTo>
                    <a:pt x="4381" y="10204"/>
                  </a:lnTo>
                  <a:cubicBezTo>
                    <a:pt x="4381" y="10204"/>
                    <a:pt x="3937" y="9039"/>
                    <a:pt x="3383" y="7542"/>
                  </a:cubicBezTo>
                  <a:cubicBezTo>
                    <a:pt x="2828" y="6100"/>
                    <a:pt x="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 name="Google Shape;1540;p45"/>
          <p:cNvGrpSpPr/>
          <p:nvPr/>
        </p:nvGrpSpPr>
        <p:grpSpPr>
          <a:xfrm>
            <a:off x="2551100" y="3159275"/>
            <a:ext cx="1008375" cy="1647662"/>
            <a:chOff x="3033850" y="2143525"/>
            <a:chExt cx="1008375" cy="1647662"/>
          </a:xfrm>
        </p:grpSpPr>
        <p:sp>
          <p:nvSpPr>
            <p:cNvPr id="1541" name="Google Shape;1541;p45"/>
            <p:cNvSpPr/>
            <p:nvPr/>
          </p:nvSpPr>
          <p:spPr>
            <a:xfrm>
              <a:off x="3668841" y="2143525"/>
              <a:ext cx="108248" cy="178752"/>
            </a:xfrm>
            <a:custGeom>
              <a:avLst/>
              <a:gdLst/>
              <a:ahLst/>
              <a:cxnLst/>
              <a:rect l="l" t="t" r="r" b="b"/>
              <a:pathLst>
                <a:path w="1411" h="2330" extrusionOk="0">
                  <a:moveTo>
                    <a:pt x="1130" y="1"/>
                  </a:moveTo>
                  <a:cubicBezTo>
                    <a:pt x="254" y="1"/>
                    <a:pt x="0" y="2330"/>
                    <a:pt x="0" y="2330"/>
                  </a:cubicBezTo>
                  <a:lnTo>
                    <a:pt x="1410" y="1693"/>
                  </a:lnTo>
                  <a:cubicBezTo>
                    <a:pt x="1410" y="1693"/>
                    <a:pt x="1274" y="1011"/>
                    <a:pt x="1228" y="10"/>
                  </a:cubicBezTo>
                  <a:cubicBezTo>
                    <a:pt x="1195" y="4"/>
                    <a:pt x="1162" y="1"/>
                    <a:pt x="1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5"/>
            <p:cNvSpPr/>
            <p:nvPr/>
          </p:nvSpPr>
          <p:spPr>
            <a:xfrm>
              <a:off x="3606009" y="2207124"/>
              <a:ext cx="436216" cy="419721"/>
            </a:xfrm>
            <a:custGeom>
              <a:avLst/>
              <a:gdLst/>
              <a:ahLst/>
              <a:cxnLst/>
              <a:rect l="l" t="t" r="r" b="b"/>
              <a:pathLst>
                <a:path w="5686" h="5471" extrusionOk="0">
                  <a:moveTo>
                    <a:pt x="2639" y="0"/>
                  </a:moveTo>
                  <a:cubicBezTo>
                    <a:pt x="728" y="0"/>
                    <a:pt x="456" y="2501"/>
                    <a:pt x="228" y="4002"/>
                  </a:cubicBezTo>
                  <a:cubicBezTo>
                    <a:pt x="183" y="4275"/>
                    <a:pt x="183" y="4684"/>
                    <a:pt x="1" y="5139"/>
                  </a:cubicBezTo>
                  <a:cubicBezTo>
                    <a:pt x="501" y="5230"/>
                    <a:pt x="1365" y="5458"/>
                    <a:pt x="2184" y="5458"/>
                  </a:cubicBezTo>
                  <a:cubicBezTo>
                    <a:pt x="2331" y="5466"/>
                    <a:pt x="2481" y="5470"/>
                    <a:pt x="2629" y="5470"/>
                  </a:cubicBezTo>
                  <a:cubicBezTo>
                    <a:pt x="3258" y="5470"/>
                    <a:pt x="3871" y="5403"/>
                    <a:pt x="4276" y="5367"/>
                  </a:cubicBezTo>
                  <a:cubicBezTo>
                    <a:pt x="4139" y="5048"/>
                    <a:pt x="4003" y="4821"/>
                    <a:pt x="4003" y="4503"/>
                  </a:cubicBezTo>
                  <a:cubicBezTo>
                    <a:pt x="3912" y="3911"/>
                    <a:pt x="5049" y="3502"/>
                    <a:pt x="5367" y="3275"/>
                  </a:cubicBezTo>
                  <a:cubicBezTo>
                    <a:pt x="5640" y="3047"/>
                    <a:pt x="5686" y="2229"/>
                    <a:pt x="5686" y="2229"/>
                  </a:cubicBezTo>
                  <a:cubicBezTo>
                    <a:pt x="5686" y="2229"/>
                    <a:pt x="4958" y="2183"/>
                    <a:pt x="4594" y="1273"/>
                  </a:cubicBezTo>
                  <a:cubicBezTo>
                    <a:pt x="4276" y="364"/>
                    <a:pt x="3685" y="0"/>
                    <a:pt x="26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5"/>
            <p:cNvSpPr/>
            <p:nvPr/>
          </p:nvSpPr>
          <p:spPr>
            <a:xfrm>
              <a:off x="3114097" y="2789794"/>
              <a:ext cx="896751" cy="1001394"/>
            </a:xfrm>
            <a:custGeom>
              <a:avLst/>
              <a:gdLst/>
              <a:ahLst/>
              <a:cxnLst/>
              <a:rect l="l" t="t" r="r" b="b"/>
              <a:pathLst>
                <a:path w="11689" h="13053" extrusionOk="0">
                  <a:moveTo>
                    <a:pt x="5367" y="0"/>
                  </a:moveTo>
                  <a:cubicBezTo>
                    <a:pt x="5230" y="319"/>
                    <a:pt x="5048" y="637"/>
                    <a:pt x="4775" y="728"/>
                  </a:cubicBezTo>
                  <a:cubicBezTo>
                    <a:pt x="3366" y="1365"/>
                    <a:pt x="2092" y="1456"/>
                    <a:pt x="1183" y="5685"/>
                  </a:cubicBezTo>
                  <a:cubicBezTo>
                    <a:pt x="1001" y="6458"/>
                    <a:pt x="0" y="7050"/>
                    <a:pt x="91" y="9278"/>
                  </a:cubicBezTo>
                  <a:cubicBezTo>
                    <a:pt x="137" y="10642"/>
                    <a:pt x="137" y="13053"/>
                    <a:pt x="137" y="13053"/>
                  </a:cubicBezTo>
                  <a:lnTo>
                    <a:pt x="11416" y="13053"/>
                  </a:lnTo>
                  <a:cubicBezTo>
                    <a:pt x="11416" y="13053"/>
                    <a:pt x="11688" y="12598"/>
                    <a:pt x="11416" y="12052"/>
                  </a:cubicBezTo>
                  <a:cubicBezTo>
                    <a:pt x="11279" y="11757"/>
                    <a:pt x="10995" y="11711"/>
                    <a:pt x="10722" y="11711"/>
                  </a:cubicBezTo>
                  <a:cubicBezTo>
                    <a:pt x="10601" y="11711"/>
                    <a:pt x="10482" y="11720"/>
                    <a:pt x="10379" y="11720"/>
                  </a:cubicBezTo>
                  <a:cubicBezTo>
                    <a:pt x="10250" y="11720"/>
                    <a:pt x="10147" y="11706"/>
                    <a:pt x="10097" y="11643"/>
                  </a:cubicBezTo>
                  <a:cubicBezTo>
                    <a:pt x="9824" y="11325"/>
                    <a:pt x="9869" y="10779"/>
                    <a:pt x="10006" y="9414"/>
                  </a:cubicBezTo>
                  <a:cubicBezTo>
                    <a:pt x="10097" y="8005"/>
                    <a:pt x="10188" y="4048"/>
                    <a:pt x="10415" y="3502"/>
                  </a:cubicBezTo>
                  <a:cubicBezTo>
                    <a:pt x="10506" y="3275"/>
                    <a:pt x="10688" y="2956"/>
                    <a:pt x="10915" y="2456"/>
                  </a:cubicBezTo>
                  <a:cubicBezTo>
                    <a:pt x="10415" y="2456"/>
                    <a:pt x="10188" y="1319"/>
                    <a:pt x="10551" y="546"/>
                  </a:cubicBezTo>
                  <a:lnTo>
                    <a:pt x="10551" y="500"/>
                  </a:lnTo>
                  <a:cubicBezTo>
                    <a:pt x="10006" y="546"/>
                    <a:pt x="9369" y="637"/>
                    <a:pt x="8687" y="637"/>
                  </a:cubicBezTo>
                  <a:cubicBezTo>
                    <a:pt x="7140" y="637"/>
                    <a:pt x="5958" y="228"/>
                    <a:pt x="5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5"/>
            <p:cNvSpPr/>
            <p:nvPr/>
          </p:nvSpPr>
          <p:spPr>
            <a:xfrm>
              <a:off x="3888637" y="2828152"/>
              <a:ext cx="62908" cy="150136"/>
            </a:xfrm>
            <a:custGeom>
              <a:avLst/>
              <a:gdLst/>
              <a:ahLst/>
              <a:cxnLst/>
              <a:rect l="l" t="t" r="r" b="b"/>
              <a:pathLst>
                <a:path w="820" h="1957" extrusionOk="0">
                  <a:moveTo>
                    <a:pt x="410" y="0"/>
                  </a:moveTo>
                  <a:lnTo>
                    <a:pt x="410" y="46"/>
                  </a:lnTo>
                  <a:cubicBezTo>
                    <a:pt x="1" y="819"/>
                    <a:pt x="228" y="1956"/>
                    <a:pt x="728" y="1956"/>
                  </a:cubicBezTo>
                  <a:cubicBezTo>
                    <a:pt x="728" y="1865"/>
                    <a:pt x="819" y="1820"/>
                    <a:pt x="819" y="1774"/>
                  </a:cubicBezTo>
                  <a:cubicBezTo>
                    <a:pt x="455" y="1547"/>
                    <a:pt x="364" y="637"/>
                    <a:pt x="6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5"/>
            <p:cNvSpPr/>
            <p:nvPr/>
          </p:nvSpPr>
          <p:spPr>
            <a:xfrm>
              <a:off x="3916562" y="2824623"/>
              <a:ext cx="55927" cy="139703"/>
            </a:xfrm>
            <a:custGeom>
              <a:avLst/>
              <a:gdLst/>
              <a:ahLst/>
              <a:cxnLst/>
              <a:rect l="l" t="t" r="r" b="b"/>
              <a:pathLst>
                <a:path w="729" h="1821" extrusionOk="0">
                  <a:moveTo>
                    <a:pt x="728" y="1"/>
                  </a:moveTo>
                  <a:lnTo>
                    <a:pt x="728" y="1"/>
                  </a:lnTo>
                  <a:cubicBezTo>
                    <a:pt x="592" y="46"/>
                    <a:pt x="455" y="46"/>
                    <a:pt x="273" y="46"/>
                  </a:cubicBezTo>
                  <a:cubicBezTo>
                    <a:pt x="0" y="683"/>
                    <a:pt x="91" y="1547"/>
                    <a:pt x="455" y="1820"/>
                  </a:cubicBezTo>
                  <a:cubicBezTo>
                    <a:pt x="637" y="1320"/>
                    <a:pt x="728" y="729"/>
                    <a:pt x="7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5"/>
            <p:cNvSpPr/>
            <p:nvPr/>
          </p:nvSpPr>
          <p:spPr>
            <a:xfrm>
              <a:off x="3553688" y="2685074"/>
              <a:ext cx="415272" cy="78175"/>
            </a:xfrm>
            <a:custGeom>
              <a:avLst/>
              <a:gdLst/>
              <a:ahLst/>
              <a:cxnLst/>
              <a:rect l="l" t="t" r="r" b="b"/>
              <a:pathLst>
                <a:path w="5413" h="1019" extrusionOk="0">
                  <a:moveTo>
                    <a:pt x="273" y="1"/>
                  </a:moveTo>
                  <a:cubicBezTo>
                    <a:pt x="228" y="46"/>
                    <a:pt x="228" y="137"/>
                    <a:pt x="182" y="228"/>
                  </a:cubicBezTo>
                  <a:lnTo>
                    <a:pt x="1" y="547"/>
                  </a:lnTo>
                  <a:cubicBezTo>
                    <a:pt x="1085" y="856"/>
                    <a:pt x="2148" y="1018"/>
                    <a:pt x="3434" y="1018"/>
                  </a:cubicBezTo>
                  <a:cubicBezTo>
                    <a:pt x="4036" y="1018"/>
                    <a:pt x="4688" y="983"/>
                    <a:pt x="5413" y="910"/>
                  </a:cubicBezTo>
                  <a:cubicBezTo>
                    <a:pt x="5367" y="683"/>
                    <a:pt x="5367" y="456"/>
                    <a:pt x="5276" y="274"/>
                  </a:cubicBezTo>
                  <a:cubicBezTo>
                    <a:pt x="4594" y="319"/>
                    <a:pt x="3639" y="410"/>
                    <a:pt x="2911" y="410"/>
                  </a:cubicBezTo>
                  <a:cubicBezTo>
                    <a:pt x="1820" y="410"/>
                    <a:pt x="956" y="183"/>
                    <a:pt x="27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5"/>
            <p:cNvSpPr/>
            <p:nvPr/>
          </p:nvSpPr>
          <p:spPr>
            <a:xfrm>
              <a:off x="3592047" y="2601375"/>
              <a:ext cx="359498" cy="72575"/>
            </a:xfrm>
            <a:custGeom>
              <a:avLst/>
              <a:gdLst/>
              <a:ahLst/>
              <a:cxnLst/>
              <a:rect l="l" t="t" r="r" b="b"/>
              <a:pathLst>
                <a:path w="4686" h="946" extrusionOk="0">
                  <a:moveTo>
                    <a:pt x="228" y="0"/>
                  </a:moveTo>
                  <a:cubicBezTo>
                    <a:pt x="183" y="182"/>
                    <a:pt x="137" y="410"/>
                    <a:pt x="1" y="637"/>
                  </a:cubicBezTo>
                  <a:cubicBezTo>
                    <a:pt x="850" y="835"/>
                    <a:pt x="1735" y="945"/>
                    <a:pt x="2731" y="945"/>
                  </a:cubicBezTo>
                  <a:cubicBezTo>
                    <a:pt x="3336" y="945"/>
                    <a:pt x="3981" y="905"/>
                    <a:pt x="4685" y="819"/>
                  </a:cubicBezTo>
                  <a:cubicBezTo>
                    <a:pt x="4640" y="592"/>
                    <a:pt x="4503" y="410"/>
                    <a:pt x="4458" y="228"/>
                  </a:cubicBezTo>
                  <a:cubicBezTo>
                    <a:pt x="3958" y="273"/>
                    <a:pt x="3139" y="364"/>
                    <a:pt x="2411" y="364"/>
                  </a:cubicBezTo>
                  <a:cubicBezTo>
                    <a:pt x="1593" y="364"/>
                    <a:pt x="774" y="182"/>
                    <a:pt x="22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5"/>
            <p:cNvSpPr/>
            <p:nvPr/>
          </p:nvSpPr>
          <p:spPr>
            <a:xfrm>
              <a:off x="3522310" y="2761869"/>
              <a:ext cx="450178" cy="76794"/>
            </a:xfrm>
            <a:custGeom>
              <a:avLst/>
              <a:gdLst/>
              <a:ahLst/>
              <a:cxnLst/>
              <a:rect l="l" t="t" r="r" b="b"/>
              <a:pathLst>
                <a:path w="5868" h="1001" extrusionOk="0">
                  <a:moveTo>
                    <a:pt x="182" y="0"/>
                  </a:moveTo>
                  <a:lnTo>
                    <a:pt x="0" y="364"/>
                  </a:lnTo>
                  <a:cubicBezTo>
                    <a:pt x="591" y="592"/>
                    <a:pt x="1774" y="1001"/>
                    <a:pt x="3320" y="1001"/>
                  </a:cubicBezTo>
                  <a:cubicBezTo>
                    <a:pt x="4321" y="1001"/>
                    <a:pt x="5230" y="910"/>
                    <a:pt x="5867" y="819"/>
                  </a:cubicBezTo>
                  <a:lnTo>
                    <a:pt x="5867" y="410"/>
                  </a:lnTo>
                  <a:cubicBezTo>
                    <a:pt x="5139" y="546"/>
                    <a:pt x="4093" y="592"/>
                    <a:pt x="3320" y="592"/>
                  </a:cubicBezTo>
                  <a:cubicBezTo>
                    <a:pt x="1956" y="592"/>
                    <a:pt x="819" y="182"/>
                    <a:pt x="1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5"/>
            <p:cNvSpPr/>
            <p:nvPr/>
          </p:nvSpPr>
          <p:spPr>
            <a:xfrm>
              <a:off x="3536273" y="2733943"/>
              <a:ext cx="436216" cy="69890"/>
            </a:xfrm>
            <a:custGeom>
              <a:avLst/>
              <a:gdLst/>
              <a:ahLst/>
              <a:cxnLst/>
              <a:rect l="l" t="t" r="r" b="b"/>
              <a:pathLst>
                <a:path w="5686" h="911" extrusionOk="0">
                  <a:moveTo>
                    <a:pt x="228" y="1"/>
                  </a:moveTo>
                  <a:cubicBezTo>
                    <a:pt x="182" y="137"/>
                    <a:pt x="46" y="273"/>
                    <a:pt x="0" y="364"/>
                  </a:cubicBezTo>
                  <a:cubicBezTo>
                    <a:pt x="637" y="546"/>
                    <a:pt x="1728" y="910"/>
                    <a:pt x="3138" y="910"/>
                  </a:cubicBezTo>
                  <a:cubicBezTo>
                    <a:pt x="3911" y="910"/>
                    <a:pt x="4957" y="819"/>
                    <a:pt x="5685" y="728"/>
                  </a:cubicBezTo>
                  <a:lnTo>
                    <a:pt x="5685" y="501"/>
                  </a:lnTo>
                  <a:cubicBezTo>
                    <a:pt x="5685" y="455"/>
                    <a:pt x="5640" y="319"/>
                    <a:pt x="5640" y="273"/>
                  </a:cubicBezTo>
                  <a:cubicBezTo>
                    <a:pt x="4774" y="360"/>
                    <a:pt x="4015" y="407"/>
                    <a:pt x="3317" y="407"/>
                  </a:cubicBezTo>
                  <a:cubicBezTo>
                    <a:pt x="2182" y="407"/>
                    <a:pt x="1214" y="282"/>
                    <a:pt x="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5"/>
            <p:cNvSpPr/>
            <p:nvPr/>
          </p:nvSpPr>
          <p:spPr>
            <a:xfrm>
              <a:off x="3574632" y="2650168"/>
              <a:ext cx="383894" cy="66437"/>
            </a:xfrm>
            <a:custGeom>
              <a:avLst/>
              <a:gdLst/>
              <a:ahLst/>
              <a:cxnLst/>
              <a:rect l="l" t="t" r="r" b="b"/>
              <a:pathLst>
                <a:path w="5004" h="866" extrusionOk="0">
                  <a:moveTo>
                    <a:pt x="228" y="1"/>
                  </a:moveTo>
                  <a:cubicBezTo>
                    <a:pt x="182" y="92"/>
                    <a:pt x="137" y="274"/>
                    <a:pt x="0" y="456"/>
                  </a:cubicBezTo>
                  <a:cubicBezTo>
                    <a:pt x="637" y="638"/>
                    <a:pt x="1547" y="865"/>
                    <a:pt x="2638" y="865"/>
                  </a:cubicBezTo>
                  <a:cubicBezTo>
                    <a:pt x="3366" y="865"/>
                    <a:pt x="4321" y="774"/>
                    <a:pt x="5003" y="683"/>
                  </a:cubicBezTo>
                  <a:cubicBezTo>
                    <a:pt x="4958" y="501"/>
                    <a:pt x="4912" y="319"/>
                    <a:pt x="4912" y="183"/>
                  </a:cubicBezTo>
                  <a:cubicBezTo>
                    <a:pt x="4243" y="232"/>
                    <a:pt x="3627" y="257"/>
                    <a:pt x="3048" y="257"/>
                  </a:cubicBezTo>
                  <a:cubicBezTo>
                    <a:pt x="2015" y="257"/>
                    <a:pt x="1103" y="176"/>
                    <a:pt x="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5"/>
            <p:cNvSpPr/>
            <p:nvPr/>
          </p:nvSpPr>
          <p:spPr>
            <a:xfrm>
              <a:off x="3853730" y="2308238"/>
              <a:ext cx="87305" cy="59916"/>
            </a:xfrm>
            <a:custGeom>
              <a:avLst/>
              <a:gdLst/>
              <a:ahLst/>
              <a:cxnLst/>
              <a:rect l="l" t="t" r="r" b="b"/>
              <a:pathLst>
                <a:path w="1138" h="781" extrusionOk="0">
                  <a:moveTo>
                    <a:pt x="592" y="1"/>
                  </a:moveTo>
                  <a:cubicBezTo>
                    <a:pt x="228" y="1"/>
                    <a:pt x="1" y="547"/>
                    <a:pt x="1" y="547"/>
                  </a:cubicBezTo>
                  <a:cubicBezTo>
                    <a:pt x="1" y="547"/>
                    <a:pt x="274" y="683"/>
                    <a:pt x="592" y="774"/>
                  </a:cubicBezTo>
                  <a:cubicBezTo>
                    <a:pt x="617" y="778"/>
                    <a:pt x="642" y="780"/>
                    <a:pt x="666" y="780"/>
                  </a:cubicBezTo>
                  <a:cubicBezTo>
                    <a:pt x="912" y="780"/>
                    <a:pt x="1138" y="592"/>
                    <a:pt x="1138" y="592"/>
                  </a:cubicBezTo>
                  <a:cubicBezTo>
                    <a:pt x="1138" y="592"/>
                    <a:pt x="1047" y="1"/>
                    <a:pt x="5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5"/>
            <p:cNvSpPr/>
            <p:nvPr/>
          </p:nvSpPr>
          <p:spPr>
            <a:xfrm>
              <a:off x="3033850" y="3686468"/>
              <a:ext cx="861844" cy="101267"/>
            </a:xfrm>
            <a:custGeom>
              <a:avLst/>
              <a:gdLst/>
              <a:ahLst/>
              <a:cxnLst/>
              <a:rect l="l" t="t" r="r" b="b"/>
              <a:pathLst>
                <a:path w="11234" h="1320" extrusionOk="0">
                  <a:moveTo>
                    <a:pt x="1137" y="0"/>
                  </a:moveTo>
                  <a:cubicBezTo>
                    <a:pt x="0" y="0"/>
                    <a:pt x="182" y="1319"/>
                    <a:pt x="1137" y="1319"/>
                  </a:cubicBezTo>
                  <a:lnTo>
                    <a:pt x="10006" y="1319"/>
                  </a:lnTo>
                  <a:cubicBezTo>
                    <a:pt x="11052" y="1319"/>
                    <a:pt x="11234" y="0"/>
                    <a:pt x="10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5"/>
            <p:cNvSpPr/>
            <p:nvPr/>
          </p:nvSpPr>
          <p:spPr>
            <a:xfrm>
              <a:off x="3745558" y="2144293"/>
              <a:ext cx="28002" cy="80323"/>
            </a:xfrm>
            <a:custGeom>
              <a:avLst/>
              <a:gdLst/>
              <a:ahLst/>
              <a:cxnLst/>
              <a:rect l="l" t="t" r="r" b="b"/>
              <a:pathLst>
                <a:path w="365" h="1047" extrusionOk="0">
                  <a:moveTo>
                    <a:pt x="228" y="0"/>
                  </a:moveTo>
                  <a:cubicBezTo>
                    <a:pt x="1" y="0"/>
                    <a:pt x="137" y="1046"/>
                    <a:pt x="137" y="1046"/>
                  </a:cubicBezTo>
                  <a:lnTo>
                    <a:pt x="365" y="1001"/>
                  </a:lnTo>
                  <a:lnTo>
                    <a:pt x="2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5"/>
            <p:cNvSpPr/>
            <p:nvPr/>
          </p:nvSpPr>
          <p:spPr>
            <a:xfrm>
              <a:off x="3389743" y="3212277"/>
              <a:ext cx="184966" cy="470739"/>
            </a:xfrm>
            <a:custGeom>
              <a:avLst/>
              <a:gdLst/>
              <a:ahLst/>
              <a:cxnLst/>
              <a:rect l="l" t="t" r="r" b="b"/>
              <a:pathLst>
                <a:path w="2411" h="6136" extrusionOk="0">
                  <a:moveTo>
                    <a:pt x="799" y="1"/>
                  </a:moveTo>
                  <a:cubicBezTo>
                    <a:pt x="355" y="1"/>
                    <a:pt x="0" y="178"/>
                    <a:pt x="0" y="178"/>
                  </a:cubicBezTo>
                  <a:cubicBezTo>
                    <a:pt x="0" y="178"/>
                    <a:pt x="161" y="146"/>
                    <a:pt x="392" y="146"/>
                  </a:cubicBezTo>
                  <a:cubicBezTo>
                    <a:pt x="710" y="146"/>
                    <a:pt x="1159" y="207"/>
                    <a:pt x="1501" y="497"/>
                  </a:cubicBezTo>
                  <a:cubicBezTo>
                    <a:pt x="1956" y="860"/>
                    <a:pt x="2183" y="1588"/>
                    <a:pt x="2138" y="2680"/>
                  </a:cubicBezTo>
                  <a:cubicBezTo>
                    <a:pt x="2047" y="4726"/>
                    <a:pt x="1774" y="5681"/>
                    <a:pt x="1683" y="6136"/>
                  </a:cubicBezTo>
                  <a:lnTo>
                    <a:pt x="1956" y="6136"/>
                  </a:lnTo>
                  <a:cubicBezTo>
                    <a:pt x="2138" y="5636"/>
                    <a:pt x="2319" y="4635"/>
                    <a:pt x="2410" y="2725"/>
                  </a:cubicBezTo>
                  <a:cubicBezTo>
                    <a:pt x="2410" y="1543"/>
                    <a:pt x="2183" y="724"/>
                    <a:pt x="1637" y="269"/>
                  </a:cubicBezTo>
                  <a:cubicBezTo>
                    <a:pt x="1364" y="64"/>
                    <a:pt x="1066" y="1"/>
                    <a:pt x="7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5"/>
            <p:cNvSpPr/>
            <p:nvPr/>
          </p:nvSpPr>
          <p:spPr>
            <a:xfrm>
              <a:off x="3661860" y="3065440"/>
              <a:ext cx="76794" cy="617576"/>
            </a:xfrm>
            <a:custGeom>
              <a:avLst/>
              <a:gdLst/>
              <a:ahLst/>
              <a:cxnLst/>
              <a:rect l="l" t="t" r="r" b="b"/>
              <a:pathLst>
                <a:path w="1001" h="8050" extrusionOk="0">
                  <a:moveTo>
                    <a:pt x="0" y="0"/>
                  </a:moveTo>
                  <a:cubicBezTo>
                    <a:pt x="1" y="0"/>
                    <a:pt x="546" y="1501"/>
                    <a:pt x="637" y="3320"/>
                  </a:cubicBezTo>
                  <a:cubicBezTo>
                    <a:pt x="683" y="3866"/>
                    <a:pt x="683" y="4775"/>
                    <a:pt x="683" y="5594"/>
                  </a:cubicBezTo>
                  <a:cubicBezTo>
                    <a:pt x="683" y="6595"/>
                    <a:pt x="683" y="7504"/>
                    <a:pt x="774" y="8050"/>
                  </a:cubicBezTo>
                  <a:lnTo>
                    <a:pt x="1001" y="8050"/>
                  </a:lnTo>
                  <a:cubicBezTo>
                    <a:pt x="910" y="7550"/>
                    <a:pt x="910" y="6595"/>
                    <a:pt x="910" y="5685"/>
                  </a:cubicBezTo>
                  <a:cubicBezTo>
                    <a:pt x="910" y="4821"/>
                    <a:pt x="910" y="3911"/>
                    <a:pt x="865" y="3275"/>
                  </a:cubicBezTo>
                  <a:cubicBezTo>
                    <a:pt x="774" y="1456"/>
                    <a:pt x="1"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Рисунок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93758" y="718457"/>
            <a:ext cx="3649677" cy="3649677"/>
          </a:xfrm>
          <a:prstGeom prst="rect">
            <a:avLst/>
          </a:prstGeom>
        </p:spPr>
      </p:pic>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12500"/>
        <p:cNvGrpSpPr/>
        <p:nvPr/>
      </p:nvGrpSpPr>
      <p:grpSpPr>
        <a:xfrm>
          <a:off x="0" y="0"/>
          <a:ext cx="0" cy="0"/>
          <a:chOff x="0" y="0"/>
          <a:chExt cx="0" cy="0"/>
        </a:xfrm>
      </p:grpSpPr>
      <p:grpSp>
        <p:nvGrpSpPr>
          <p:cNvPr id="12501" name="Google Shape;12501;p99"/>
          <p:cNvGrpSpPr/>
          <p:nvPr/>
        </p:nvGrpSpPr>
        <p:grpSpPr>
          <a:xfrm>
            <a:off x="1015043" y="1768782"/>
            <a:ext cx="349675" cy="349675"/>
            <a:chOff x="1057325" y="2364825"/>
            <a:chExt cx="267950" cy="267950"/>
          </a:xfrm>
        </p:grpSpPr>
        <p:sp>
          <p:nvSpPr>
            <p:cNvPr id="12502" name="Google Shape;12502;p99"/>
            <p:cNvSpPr/>
            <p:nvPr/>
          </p:nvSpPr>
          <p:spPr>
            <a:xfrm>
              <a:off x="1120450" y="2483300"/>
              <a:ext cx="20850" cy="31000"/>
            </a:xfrm>
            <a:custGeom>
              <a:avLst/>
              <a:gdLst/>
              <a:ahLst/>
              <a:cxnLst/>
              <a:rect l="l" t="t" r="r" b="b"/>
              <a:pathLst>
                <a:path w="834" h="1240" extrusionOk="0">
                  <a:moveTo>
                    <a:pt x="0" y="1"/>
                  </a:moveTo>
                  <a:lnTo>
                    <a:pt x="0" y="1239"/>
                  </a:lnTo>
                  <a:lnTo>
                    <a:pt x="834" y="1239"/>
                  </a:lnTo>
                  <a:lnTo>
                    <a:pt x="8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99"/>
            <p:cNvSpPr/>
            <p:nvPr/>
          </p:nvSpPr>
          <p:spPr>
            <a:xfrm>
              <a:off x="1240100" y="2483300"/>
              <a:ext cx="20875" cy="31000"/>
            </a:xfrm>
            <a:custGeom>
              <a:avLst/>
              <a:gdLst/>
              <a:ahLst/>
              <a:cxnLst/>
              <a:rect l="l" t="t" r="r" b="b"/>
              <a:pathLst>
                <a:path w="835" h="1240" extrusionOk="0">
                  <a:moveTo>
                    <a:pt x="1" y="1"/>
                  </a:moveTo>
                  <a:lnTo>
                    <a:pt x="1" y="1239"/>
                  </a:lnTo>
                  <a:lnTo>
                    <a:pt x="834" y="1239"/>
                  </a:lnTo>
                  <a:lnTo>
                    <a:pt x="8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99"/>
            <p:cNvSpPr/>
            <p:nvPr/>
          </p:nvSpPr>
          <p:spPr>
            <a:xfrm>
              <a:off x="1057325" y="2449300"/>
              <a:ext cx="267950" cy="99525"/>
            </a:xfrm>
            <a:custGeom>
              <a:avLst/>
              <a:gdLst/>
              <a:ahLst/>
              <a:cxnLst/>
              <a:rect l="l" t="t" r="r" b="b"/>
              <a:pathLst>
                <a:path w="10718" h="3981" extrusionOk="0">
                  <a:moveTo>
                    <a:pt x="3716" y="718"/>
                  </a:moveTo>
                  <a:cubicBezTo>
                    <a:pt x="3882" y="742"/>
                    <a:pt x="4002" y="861"/>
                    <a:pt x="4002" y="1051"/>
                  </a:cubicBezTo>
                  <a:lnTo>
                    <a:pt x="4002" y="2932"/>
                  </a:lnTo>
                  <a:cubicBezTo>
                    <a:pt x="4002" y="3099"/>
                    <a:pt x="3882" y="3218"/>
                    <a:pt x="3716" y="3242"/>
                  </a:cubicBezTo>
                  <a:lnTo>
                    <a:pt x="2239" y="3242"/>
                  </a:lnTo>
                  <a:cubicBezTo>
                    <a:pt x="2073" y="3218"/>
                    <a:pt x="1954" y="3099"/>
                    <a:pt x="1954" y="2932"/>
                  </a:cubicBezTo>
                  <a:lnTo>
                    <a:pt x="1954" y="1051"/>
                  </a:lnTo>
                  <a:cubicBezTo>
                    <a:pt x="1954" y="861"/>
                    <a:pt x="2073" y="742"/>
                    <a:pt x="2239" y="718"/>
                  </a:cubicBezTo>
                  <a:close/>
                  <a:moveTo>
                    <a:pt x="8455" y="718"/>
                  </a:moveTo>
                  <a:cubicBezTo>
                    <a:pt x="8645" y="718"/>
                    <a:pt x="8764" y="861"/>
                    <a:pt x="8764" y="1051"/>
                  </a:cubicBezTo>
                  <a:lnTo>
                    <a:pt x="8764" y="2932"/>
                  </a:lnTo>
                  <a:cubicBezTo>
                    <a:pt x="8764" y="3099"/>
                    <a:pt x="8645" y="3242"/>
                    <a:pt x="8455" y="3242"/>
                  </a:cubicBezTo>
                  <a:lnTo>
                    <a:pt x="7002" y="3242"/>
                  </a:lnTo>
                  <a:cubicBezTo>
                    <a:pt x="6812" y="3242"/>
                    <a:pt x="6669" y="3099"/>
                    <a:pt x="6669" y="2932"/>
                  </a:cubicBezTo>
                  <a:lnTo>
                    <a:pt x="6669" y="1051"/>
                  </a:lnTo>
                  <a:cubicBezTo>
                    <a:pt x="6669" y="861"/>
                    <a:pt x="6812" y="718"/>
                    <a:pt x="7002" y="718"/>
                  </a:cubicBezTo>
                  <a:close/>
                  <a:moveTo>
                    <a:pt x="274" y="1"/>
                  </a:moveTo>
                  <a:cubicBezTo>
                    <a:pt x="123" y="1"/>
                    <a:pt x="1" y="136"/>
                    <a:pt x="1" y="313"/>
                  </a:cubicBezTo>
                  <a:lnTo>
                    <a:pt x="1" y="3647"/>
                  </a:lnTo>
                  <a:cubicBezTo>
                    <a:pt x="1" y="3814"/>
                    <a:pt x="144" y="3956"/>
                    <a:pt x="310" y="3980"/>
                  </a:cubicBezTo>
                  <a:lnTo>
                    <a:pt x="10408" y="3980"/>
                  </a:lnTo>
                  <a:cubicBezTo>
                    <a:pt x="10574" y="3980"/>
                    <a:pt x="10717" y="3837"/>
                    <a:pt x="10717" y="3647"/>
                  </a:cubicBezTo>
                  <a:lnTo>
                    <a:pt x="10717" y="313"/>
                  </a:lnTo>
                  <a:cubicBezTo>
                    <a:pt x="10717" y="136"/>
                    <a:pt x="10595" y="1"/>
                    <a:pt x="10444" y="1"/>
                  </a:cubicBezTo>
                  <a:cubicBezTo>
                    <a:pt x="10432" y="1"/>
                    <a:pt x="10420" y="2"/>
                    <a:pt x="10408" y="3"/>
                  </a:cubicBezTo>
                  <a:lnTo>
                    <a:pt x="310" y="3"/>
                  </a:lnTo>
                  <a:cubicBezTo>
                    <a:pt x="298" y="2"/>
                    <a:pt x="286"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99"/>
            <p:cNvSpPr/>
            <p:nvPr/>
          </p:nvSpPr>
          <p:spPr>
            <a:xfrm>
              <a:off x="1096625" y="2411275"/>
              <a:ext cx="68500" cy="22050"/>
            </a:xfrm>
            <a:custGeom>
              <a:avLst/>
              <a:gdLst/>
              <a:ahLst/>
              <a:cxnLst/>
              <a:rect l="l" t="t" r="r" b="b"/>
              <a:pathLst>
                <a:path w="2740" h="882" extrusionOk="0">
                  <a:moveTo>
                    <a:pt x="310" y="0"/>
                  </a:moveTo>
                  <a:cubicBezTo>
                    <a:pt x="96" y="238"/>
                    <a:pt x="0" y="572"/>
                    <a:pt x="24" y="881"/>
                  </a:cubicBezTo>
                  <a:lnTo>
                    <a:pt x="2739" y="881"/>
                  </a:lnTo>
                  <a:cubicBezTo>
                    <a:pt x="2739" y="572"/>
                    <a:pt x="2644" y="238"/>
                    <a:pt x="2430" y="0"/>
                  </a:cubicBezTo>
                  <a:cubicBezTo>
                    <a:pt x="2144" y="298"/>
                    <a:pt x="1757" y="447"/>
                    <a:pt x="1370" y="447"/>
                  </a:cubicBezTo>
                  <a:cubicBezTo>
                    <a:pt x="983" y="447"/>
                    <a:pt x="596" y="298"/>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99"/>
            <p:cNvSpPr/>
            <p:nvPr/>
          </p:nvSpPr>
          <p:spPr>
            <a:xfrm>
              <a:off x="1110325" y="2364825"/>
              <a:ext cx="41700" cy="41700"/>
            </a:xfrm>
            <a:custGeom>
              <a:avLst/>
              <a:gdLst/>
              <a:ahLst/>
              <a:cxnLst/>
              <a:rect l="l" t="t" r="r" b="b"/>
              <a:pathLst>
                <a:path w="1668" h="1668" extrusionOk="0">
                  <a:moveTo>
                    <a:pt x="834" y="1"/>
                  </a:moveTo>
                  <a:cubicBezTo>
                    <a:pt x="357" y="1"/>
                    <a:pt x="0" y="382"/>
                    <a:pt x="0" y="834"/>
                  </a:cubicBezTo>
                  <a:cubicBezTo>
                    <a:pt x="0" y="1310"/>
                    <a:pt x="357" y="1668"/>
                    <a:pt x="834" y="1668"/>
                  </a:cubicBezTo>
                  <a:cubicBezTo>
                    <a:pt x="1286" y="1668"/>
                    <a:pt x="1667" y="1310"/>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99"/>
            <p:cNvSpPr/>
            <p:nvPr/>
          </p:nvSpPr>
          <p:spPr>
            <a:xfrm>
              <a:off x="1215700" y="2411275"/>
              <a:ext cx="69075" cy="22050"/>
            </a:xfrm>
            <a:custGeom>
              <a:avLst/>
              <a:gdLst/>
              <a:ahLst/>
              <a:cxnLst/>
              <a:rect l="l" t="t" r="r" b="b"/>
              <a:pathLst>
                <a:path w="2763" h="882" extrusionOk="0">
                  <a:moveTo>
                    <a:pt x="310" y="0"/>
                  </a:moveTo>
                  <a:cubicBezTo>
                    <a:pt x="119" y="238"/>
                    <a:pt x="0" y="572"/>
                    <a:pt x="24" y="881"/>
                  </a:cubicBezTo>
                  <a:lnTo>
                    <a:pt x="2739" y="881"/>
                  </a:lnTo>
                  <a:cubicBezTo>
                    <a:pt x="2763" y="572"/>
                    <a:pt x="2644" y="238"/>
                    <a:pt x="2453" y="0"/>
                  </a:cubicBezTo>
                  <a:cubicBezTo>
                    <a:pt x="2156" y="298"/>
                    <a:pt x="1769" y="447"/>
                    <a:pt x="1382" y="447"/>
                  </a:cubicBezTo>
                  <a:cubicBezTo>
                    <a:pt x="995" y="447"/>
                    <a:pt x="608" y="298"/>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99"/>
            <p:cNvSpPr/>
            <p:nvPr/>
          </p:nvSpPr>
          <p:spPr>
            <a:xfrm>
              <a:off x="1229400" y="2364825"/>
              <a:ext cx="41700" cy="41700"/>
            </a:xfrm>
            <a:custGeom>
              <a:avLst/>
              <a:gdLst/>
              <a:ahLst/>
              <a:cxnLst/>
              <a:rect l="l" t="t" r="r" b="b"/>
              <a:pathLst>
                <a:path w="1668" h="1668" extrusionOk="0">
                  <a:moveTo>
                    <a:pt x="834" y="1"/>
                  </a:moveTo>
                  <a:cubicBezTo>
                    <a:pt x="381" y="1"/>
                    <a:pt x="0" y="382"/>
                    <a:pt x="0" y="834"/>
                  </a:cubicBezTo>
                  <a:cubicBezTo>
                    <a:pt x="0" y="1310"/>
                    <a:pt x="381" y="1668"/>
                    <a:pt x="834" y="1668"/>
                  </a:cubicBezTo>
                  <a:cubicBezTo>
                    <a:pt x="1310" y="1668"/>
                    <a:pt x="1667" y="1310"/>
                    <a:pt x="1667" y="834"/>
                  </a:cubicBezTo>
                  <a:cubicBezTo>
                    <a:pt x="1667" y="382"/>
                    <a:pt x="1310"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99"/>
            <p:cNvSpPr/>
            <p:nvPr/>
          </p:nvSpPr>
          <p:spPr>
            <a:xfrm>
              <a:off x="1216300" y="2564275"/>
              <a:ext cx="68475" cy="22050"/>
            </a:xfrm>
            <a:custGeom>
              <a:avLst/>
              <a:gdLst/>
              <a:ahLst/>
              <a:cxnLst/>
              <a:rect l="l" t="t" r="r" b="b"/>
              <a:pathLst>
                <a:path w="2739" h="882" extrusionOk="0">
                  <a:moveTo>
                    <a:pt x="0" y="0"/>
                  </a:moveTo>
                  <a:cubicBezTo>
                    <a:pt x="0" y="310"/>
                    <a:pt x="95" y="643"/>
                    <a:pt x="310" y="882"/>
                  </a:cubicBezTo>
                  <a:cubicBezTo>
                    <a:pt x="596" y="584"/>
                    <a:pt x="983" y="435"/>
                    <a:pt x="1370" y="435"/>
                  </a:cubicBezTo>
                  <a:cubicBezTo>
                    <a:pt x="1757" y="435"/>
                    <a:pt x="2144" y="584"/>
                    <a:pt x="2429" y="882"/>
                  </a:cubicBezTo>
                  <a:cubicBezTo>
                    <a:pt x="2644" y="643"/>
                    <a:pt x="2739" y="31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99"/>
            <p:cNvSpPr/>
            <p:nvPr/>
          </p:nvSpPr>
          <p:spPr>
            <a:xfrm>
              <a:off x="1229400" y="2591075"/>
              <a:ext cx="41700" cy="41700"/>
            </a:xfrm>
            <a:custGeom>
              <a:avLst/>
              <a:gdLst/>
              <a:ahLst/>
              <a:cxnLst/>
              <a:rect l="l" t="t" r="r" b="b"/>
              <a:pathLst>
                <a:path w="1668" h="1668" extrusionOk="0">
                  <a:moveTo>
                    <a:pt x="834" y="0"/>
                  </a:moveTo>
                  <a:cubicBezTo>
                    <a:pt x="381" y="0"/>
                    <a:pt x="0" y="357"/>
                    <a:pt x="0" y="834"/>
                  </a:cubicBezTo>
                  <a:cubicBezTo>
                    <a:pt x="0" y="1286"/>
                    <a:pt x="381" y="1667"/>
                    <a:pt x="834" y="1667"/>
                  </a:cubicBezTo>
                  <a:cubicBezTo>
                    <a:pt x="1310" y="1667"/>
                    <a:pt x="1667" y="1286"/>
                    <a:pt x="1667" y="834"/>
                  </a:cubicBezTo>
                  <a:cubicBezTo>
                    <a:pt x="1667" y="357"/>
                    <a:pt x="1310"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99"/>
            <p:cNvSpPr/>
            <p:nvPr/>
          </p:nvSpPr>
          <p:spPr>
            <a:xfrm>
              <a:off x="1096625" y="2564275"/>
              <a:ext cx="69075" cy="22050"/>
            </a:xfrm>
            <a:custGeom>
              <a:avLst/>
              <a:gdLst/>
              <a:ahLst/>
              <a:cxnLst/>
              <a:rect l="l" t="t" r="r" b="b"/>
              <a:pathLst>
                <a:path w="2763" h="882" extrusionOk="0">
                  <a:moveTo>
                    <a:pt x="24" y="0"/>
                  </a:moveTo>
                  <a:cubicBezTo>
                    <a:pt x="0" y="310"/>
                    <a:pt x="120" y="643"/>
                    <a:pt x="310" y="882"/>
                  </a:cubicBezTo>
                  <a:cubicBezTo>
                    <a:pt x="608" y="584"/>
                    <a:pt x="995" y="435"/>
                    <a:pt x="1382" y="435"/>
                  </a:cubicBezTo>
                  <a:cubicBezTo>
                    <a:pt x="1769" y="435"/>
                    <a:pt x="2156" y="584"/>
                    <a:pt x="2453" y="882"/>
                  </a:cubicBezTo>
                  <a:cubicBezTo>
                    <a:pt x="2644" y="643"/>
                    <a:pt x="2763" y="31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99"/>
            <p:cNvSpPr/>
            <p:nvPr/>
          </p:nvSpPr>
          <p:spPr>
            <a:xfrm>
              <a:off x="1110325" y="2591075"/>
              <a:ext cx="41700" cy="41700"/>
            </a:xfrm>
            <a:custGeom>
              <a:avLst/>
              <a:gdLst/>
              <a:ahLst/>
              <a:cxnLst/>
              <a:rect l="l" t="t" r="r" b="b"/>
              <a:pathLst>
                <a:path w="1668" h="1668" extrusionOk="0">
                  <a:moveTo>
                    <a:pt x="834" y="0"/>
                  </a:moveTo>
                  <a:cubicBezTo>
                    <a:pt x="357" y="0"/>
                    <a:pt x="0" y="357"/>
                    <a:pt x="0" y="834"/>
                  </a:cubicBezTo>
                  <a:cubicBezTo>
                    <a:pt x="0" y="1286"/>
                    <a:pt x="357" y="1667"/>
                    <a:pt x="834" y="1667"/>
                  </a:cubicBezTo>
                  <a:cubicBezTo>
                    <a:pt x="1286" y="1667"/>
                    <a:pt x="1667" y="1286"/>
                    <a:pt x="1667" y="834"/>
                  </a:cubicBezTo>
                  <a:cubicBezTo>
                    <a:pt x="1667" y="357"/>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13" name="Google Shape;12513;p99"/>
          <p:cNvSpPr/>
          <p:nvPr/>
        </p:nvSpPr>
        <p:spPr>
          <a:xfrm>
            <a:off x="1769464" y="1768717"/>
            <a:ext cx="350425" cy="350490"/>
          </a:xfrm>
          <a:custGeom>
            <a:avLst/>
            <a:gdLst/>
            <a:ahLst/>
            <a:cxnLst/>
            <a:rect l="l" t="t" r="r" b="b"/>
            <a:pathLst>
              <a:path w="10741" h="10743" extrusionOk="0">
                <a:moveTo>
                  <a:pt x="10098" y="5266"/>
                </a:moveTo>
                <a:lnTo>
                  <a:pt x="10098" y="10100"/>
                </a:lnTo>
                <a:lnTo>
                  <a:pt x="7574" y="10100"/>
                </a:lnTo>
                <a:lnTo>
                  <a:pt x="7574" y="9457"/>
                </a:lnTo>
                <a:lnTo>
                  <a:pt x="9145" y="9457"/>
                </a:lnTo>
                <a:cubicBezTo>
                  <a:pt x="9336" y="9457"/>
                  <a:pt x="9479" y="9314"/>
                  <a:pt x="9479" y="9147"/>
                </a:cubicBezTo>
                <a:lnTo>
                  <a:pt x="9479" y="5266"/>
                </a:lnTo>
                <a:close/>
                <a:moveTo>
                  <a:pt x="5957" y="0"/>
                </a:moveTo>
                <a:cubicBezTo>
                  <a:pt x="5540" y="0"/>
                  <a:pt x="5540" y="624"/>
                  <a:pt x="5957" y="624"/>
                </a:cubicBezTo>
                <a:cubicBezTo>
                  <a:pt x="5972" y="624"/>
                  <a:pt x="5986" y="623"/>
                  <a:pt x="6002" y="622"/>
                </a:cubicBezTo>
                <a:lnTo>
                  <a:pt x="10098" y="622"/>
                </a:lnTo>
                <a:lnTo>
                  <a:pt x="10098" y="4623"/>
                </a:lnTo>
                <a:lnTo>
                  <a:pt x="9455" y="4623"/>
                </a:lnTo>
                <a:lnTo>
                  <a:pt x="9455" y="4099"/>
                </a:lnTo>
                <a:cubicBezTo>
                  <a:pt x="9443" y="3908"/>
                  <a:pt x="9300" y="3813"/>
                  <a:pt x="9154" y="3813"/>
                </a:cubicBezTo>
                <a:cubicBezTo>
                  <a:pt x="9008" y="3813"/>
                  <a:pt x="8860" y="3908"/>
                  <a:pt x="8836" y="4099"/>
                </a:cubicBezTo>
                <a:lnTo>
                  <a:pt x="8836" y="6504"/>
                </a:lnTo>
                <a:lnTo>
                  <a:pt x="8217" y="6504"/>
                </a:lnTo>
                <a:lnTo>
                  <a:pt x="8217" y="5980"/>
                </a:lnTo>
                <a:cubicBezTo>
                  <a:pt x="8240" y="5754"/>
                  <a:pt x="8068" y="5641"/>
                  <a:pt x="7895" y="5641"/>
                </a:cubicBezTo>
                <a:cubicBezTo>
                  <a:pt x="7722" y="5641"/>
                  <a:pt x="7550" y="5754"/>
                  <a:pt x="7574" y="5980"/>
                </a:cubicBezTo>
                <a:lnTo>
                  <a:pt x="7574" y="7576"/>
                </a:lnTo>
                <a:lnTo>
                  <a:pt x="7359" y="7576"/>
                </a:lnTo>
                <a:cubicBezTo>
                  <a:pt x="7312" y="6980"/>
                  <a:pt x="7002" y="6409"/>
                  <a:pt x="6526" y="6075"/>
                </a:cubicBezTo>
                <a:cubicBezTo>
                  <a:pt x="6204" y="6385"/>
                  <a:pt x="5788" y="6540"/>
                  <a:pt x="5371" y="6540"/>
                </a:cubicBezTo>
                <a:cubicBezTo>
                  <a:pt x="4954" y="6540"/>
                  <a:pt x="4537" y="6385"/>
                  <a:pt x="4216" y="6075"/>
                </a:cubicBezTo>
                <a:cubicBezTo>
                  <a:pt x="3716" y="6409"/>
                  <a:pt x="3406" y="6980"/>
                  <a:pt x="3382" y="7576"/>
                </a:cubicBezTo>
                <a:lnTo>
                  <a:pt x="3144" y="7576"/>
                </a:lnTo>
                <a:lnTo>
                  <a:pt x="3144" y="4932"/>
                </a:lnTo>
                <a:cubicBezTo>
                  <a:pt x="3144" y="4730"/>
                  <a:pt x="2989" y="4629"/>
                  <a:pt x="2835" y="4629"/>
                </a:cubicBezTo>
                <a:cubicBezTo>
                  <a:pt x="2680" y="4629"/>
                  <a:pt x="2525" y="4730"/>
                  <a:pt x="2525" y="4932"/>
                </a:cubicBezTo>
                <a:lnTo>
                  <a:pt x="2525" y="7885"/>
                </a:lnTo>
                <a:cubicBezTo>
                  <a:pt x="2501" y="8076"/>
                  <a:pt x="2644" y="8219"/>
                  <a:pt x="2835" y="8219"/>
                </a:cubicBezTo>
                <a:lnTo>
                  <a:pt x="7883" y="8219"/>
                </a:lnTo>
                <a:cubicBezTo>
                  <a:pt x="8074" y="8219"/>
                  <a:pt x="8217" y="8076"/>
                  <a:pt x="8193" y="7885"/>
                </a:cubicBezTo>
                <a:lnTo>
                  <a:pt x="8193" y="7147"/>
                </a:lnTo>
                <a:lnTo>
                  <a:pt x="8836" y="7147"/>
                </a:lnTo>
                <a:lnTo>
                  <a:pt x="8836" y="8838"/>
                </a:lnTo>
                <a:lnTo>
                  <a:pt x="4121" y="8838"/>
                </a:lnTo>
                <a:cubicBezTo>
                  <a:pt x="4105" y="8836"/>
                  <a:pt x="4090" y="8835"/>
                  <a:pt x="4076" y="8835"/>
                </a:cubicBezTo>
                <a:cubicBezTo>
                  <a:pt x="3652" y="8835"/>
                  <a:pt x="3659" y="9481"/>
                  <a:pt x="4097" y="9481"/>
                </a:cubicBezTo>
                <a:cubicBezTo>
                  <a:pt x="4105" y="9481"/>
                  <a:pt x="4113" y="9481"/>
                  <a:pt x="4121" y="9481"/>
                </a:cubicBezTo>
                <a:lnTo>
                  <a:pt x="6931" y="9481"/>
                </a:lnTo>
                <a:lnTo>
                  <a:pt x="6931" y="10100"/>
                </a:lnTo>
                <a:lnTo>
                  <a:pt x="644" y="10100"/>
                </a:lnTo>
                <a:lnTo>
                  <a:pt x="644" y="3170"/>
                </a:lnTo>
                <a:lnTo>
                  <a:pt x="1263" y="3170"/>
                </a:lnTo>
                <a:lnTo>
                  <a:pt x="1263" y="9147"/>
                </a:lnTo>
                <a:cubicBezTo>
                  <a:pt x="1263" y="9324"/>
                  <a:pt x="1385" y="9460"/>
                  <a:pt x="1536" y="9460"/>
                </a:cubicBezTo>
                <a:cubicBezTo>
                  <a:pt x="1548" y="9460"/>
                  <a:pt x="1560" y="9459"/>
                  <a:pt x="1572" y="9457"/>
                </a:cubicBezTo>
                <a:lnTo>
                  <a:pt x="2858" y="9457"/>
                </a:lnTo>
                <a:cubicBezTo>
                  <a:pt x="3239" y="9433"/>
                  <a:pt x="3239" y="8862"/>
                  <a:pt x="2858" y="8838"/>
                </a:cubicBezTo>
                <a:lnTo>
                  <a:pt x="1882" y="8838"/>
                </a:lnTo>
                <a:lnTo>
                  <a:pt x="1882" y="1884"/>
                </a:lnTo>
                <a:lnTo>
                  <a:pt x="5049" y="1884"/>
                </a:lnTo>
                <a:lnTo>
                  <a:pt x="5049" y="2527"/>
                </a:lnTo>
                <a:lnTo>
                  <a:pt x="2835" y="2527"/>
                </a:lnTo>
                <a:cubicBezTo>
                  <a:pt x="2821" y="2525"/>
                  <a:pt x="2807" y="2524"/>
                  <a:pt x="2793" y="2524"/>
                </a:cubicBezTo>
                <a:cubicBezTo>
                  <a:pt x="2624" y="2524"/>
                  <a:pt x="2503" y="2660"/>
                  <a:pt x="2525" y="2837"/>
                </a:cubicBezTo>
                <a:lnTo>
                  <a:pt x="2525" y="3694"/>
                </a:lnTo>
                <a:cubicBezTo>
                  <a:pt x="2525" y="3896"/>
                  <a:pt x="2680" y="3997"/>
                  <a:pt x="2835" y="3997"/>
                </a:cubicBezTo>
                <a:cubicBezTo>
                  <a:pt x="2989" y="3997"/>
                  <a:pt x="3144" y="3896"/>
                  <a:pt x="3144" y="3694"/>
                </a:cubicBezTo>
                <a:lnTo>
                  <a:pt x="3144" y="3146"/>
                </a:lnTo>
                <a:lnTo>
                  <a:pt x="7574" y="3146"/>
                </a:lnTo>
                <a:lnTo>
                  <a:pt x="7574" y="4742"/>
                </a:lnTo>
                <a:cubicBezTo>
                  <a:pt x="7550" y="4968"/>
                  <a:pt x="7722" y="5081"/>
                  <a:pt x="7895" y="5081"/>
                </a:cubicBezTo>
                <a:cubicBezTo>
                  <a:pt x="8068" y="5081"/>
                  <a:pt x="8240" y="4968"/>
                  <a:pt x="8217" y="4742"/>
                </a:cubicBezTo>
                <a:lnTo>
                  <a:pt x="8217" y="2837"/>
                </a:lnTo>
                <a:cubicBezTo>
                  <a:pt x="8217" y="2660"/>
                  <a:pt x="8094" y="2524"/>
                  <a:pt x="7943" y="2524"/>
                </a:cubicBezTo>
                <a:cubicBezTo>
                  <a:pt x="7931" y="2524"/>
                  <a:pt x="7919" y="2525"/>
                  <a:pt x="7907" y="2527"/>
                </a:cubicBezTo>
                <a:lnTo>
                  <a:pt x="5668" y="2527"/>
                </a:lnTo>
                <a:lnTo>
                  <a:pt x="5668" y="1884"/>
                </a:lnTo>
                <a:lnTo>
                  <a:pt x="8836" y="1884"/>
                </a:lnTo>
                <a:lnTo>
                  <a:pt x="8836" y="2860"/>
                </a:lnTo>
                <a:cubicBezTo>
                  <a:pt x="8812" y="3087"/>
                  <a:pt x="8979" y="3200"/>
                  <a:pt x="9148" y="3200"/>
                </a:cubicBezTo>
                <a:cubicBezTo>
                  <a:pt x="9318" y="3200"/>
                  <a:pt x="9491" y="3087"/>
                  <a:pt x="9479" y="2860"/>
                </a:cubicBezTo>
                <a:lnTo>
                  <a:pt x="9479" y="1574"/>
                </a:lnTo>
                <a:cubicBezTo>
                  <a:pt x="9479" y="1408"/>
                  <a:pt x="9336" y="1265"/>
                  <a:pt x="9145" y="1265"/>
                </a:cubicBezTo>
                <a:lnTo>
                  <a:pt x="1572" y="1265"/>
                </a:lnTo>
                <a:cubicBezTo>
                  <a:pt x="1560" y="1263"/>
                  <a:pt x="1548" y="1262"/>
                  <a:pt x="1536" y="1262"/>
                </a:cubicBezTo>
                <a:cubicBezTo>
                  <a:pt x="1385" y="1262"/>
                  <a:pt x="1263" y="1398"/>
                  <a:pt x="1263" y="1574"/>
                </a:cubicBezTo>
                <a:lnTo>
                  <a:pt x="1263" y="2527"/>
                </a:lnTo>
                <a:lnTo>
                  <a:pt x="644" y="2527"/>
                </a:lnTo>
                <a:lnTo>
                  <a:pt x="644" y="622"/>
                </a:lnTo>
                <a:lnTo>
                  <a:pt x="4740" y="622"/>
                </a:lnTo>
                <a:cubicBezTo>
                  <a:pt x="5121" y="598"/>
                  <a:pt x="5121" y="50"/>
                  <a:pt x="4740" y="3"/>
                </a:cubicBezTo>
                <a:lnTo>
                  <a:pt x="310" y="3"/>
                </a:lnTo>
                <a:cubicBezTo>
                  <a:pt x="143" y="3"/>
                  <a:pt x="1" y="146"/>
                  <a:pt x="1" y="312"/>
                </a:cubicBezTo>
                <a:lnTo>
                  <a:pt x="1" y="10433"/>
                </a:lnTo>
                <a:cubicBezTo>
                  <a:pt x="1" y="10600"/>
                  <a:pt x="143" y="10743"/>
                  <a:pt x="310" y="10743"/>
                </a:cubicBezTo>
                <a:lnTo>
                  <a:pt x="10408" y="10743"/>
                </a:lnTo>
                <a:cubicBezTo>
                  <a:pt x="10574" y="10743"/>
                  <a:pt x="10717" y="10600"/>
                  <a:pt x="10717" y="10433"/>
                </a:cubicBezTo>
                <a:lnTo>
                  <a:pt x="10717" y="336"/>
                </a:lnTo>
                <a:cubicBezTo>
                  <a:pt x="10741" y="146"/>
                  <a:pt x="10598" y="3"/>
                  <a:pt x="10408" y="3"/>
                </a:cubicBezTo>
                <a:lnTo>
                  <a:pt x="6002" y="3"/>
                </a:lnTo>
                <a:cubicBezTo>
                  <a:pt x="5986" y="1"/>
                  <a:pt x="5972" y="0"/>
                  <a:pt x="5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99"/>
          <p:cNvSpPr/>
          <p:nvPr/>
        </p:nvSpPr>
        <p:spPr>
          <a:xfrm>
            <a:off x="1910110" y="1893084"/>
            <a:ext cx="68382" cy="68415"/>
          </a:xfrm>
          <a:custGeom>
            <a:avLst/>
            <a:gdLst/>
            <a:ahLst/>
            <a:cxnLst/>
            <a:rect l="l" t="t" r="r" b="b"/>
            <a:pathLst>
              <a:path w="2096" h="2097" extrusionOk="0">
                <a:moveTo>
                  <a:pt x="1048" y="1"/>
                </a:moveTo>
                <a:cubicBezTo>
                  <a:pt x="476" y="1"/>
                  <a:pt x="0" y="477"/>
                  <a:pt x="0" y="1049"/>
                </a:cubicBezTo>
                <a:cubicBezTo>
                  <a:pt x="0" y="1620"/>
                  <a:pt x="476" y="2097"/>
                  <a:pt x="1048" y="2097"/>
                </a:cubicBezTo>
                <a:cubicBezTo>
                  <a:pt x="1643" y="2097"/>
                  <a:pt x="2096" y="1620"/>
                  <a:pt x="2096" y="1049"/>
                </a:cubicBezTo>
                <a:cubicBezTo>
                  <a:pt x="2096" y="477"/>
                  <a:pt x="16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99"/>
          <p:cNvSpPr/>
          <p:nvPr/>
        </p:nvSpPr>
        <p:spPr>
          <a:xfrm>
            <a:off x="2520556" y="1769076"/>
            <a:ext cx="363867" cy="349642"/>
          </a:xfrm>
          <a:custGeom>
            <a:avLst/>
            <a:gdLst/>
            <a:ahLst/>
            <a:cxnLst/>
            <a:rect l="l" t="t" r="r" b="b"/>
            <a:pathLst>
              <a:path w="11153" h="10717" extrusionOk="0">
                <a:moveTo>
                  <a:pt x="2999" y="1"/>
                </a:moveTo>
                <a:cubicBezTo>
                  <a:pt x="2911" y="1"/>
                  <a:pt x="2818" y="13"/>
                  <a:pt x="2722" y="39"/>
                </a:cubicBezTo>
                <a:cubicBezTo>
                  <a:pt x="1698" y="301"/>
                  <a:pt x="1817" y="1802"/>
                  <a:pt x="2889" y="1873"/>
                </a:cubicBezTo>
                <a:lnTo>
                  <a:pt x="3079" y="2659"/>
                </a:lnTo>
                <a:cubicBezTo>
                  <a:pt x="2984" y="2730"/>
                  <a:pt x="2889" y="2826"/>
                  <a:pt x="2817" y="2945"/>
                </a:cubicBezTo>
                <a:lnTo>
                  <a:pt x="2031" y="2730"/>
                </a:lnTo>
                <a:cubicBezTo>
                  <a:pt x="1969" y="2177"/>
                  <a:pt x="1527" y="1882"/>
                  <a:pt x="1085" y="1882"/>
                </a:cubicBezTo>
                <a:cubicBezTo>
                  <a:pt x="691" y="1882"/>
                  <a:pt x="297" y="2117"/>
                  <a:pt x="174" y="2611"/>
                </a:cubicBezTo>
                <a:cubicBezTo>
                  <a:pt x="1" y="3288"/>
                  <a:pt x="545" y="3777"/>
                  <a:pt x="1099" y="3777"/>
                </a:cubicBezTo>
                <a:cubicBezTo>
                  <a:pt x="1384" y="3777"/>
                  <a:pt x="1671" y="3648"/>
                  <a:pt x="1865" y="3349"/>
                </a:cubicBezTo>
                <a:lnTo>
                  <a:pt x="2674" y="3540"/>
                </a:lnTo>
                <a:cubicBezTo>
                  <a:pt x="2698" y="4040"/>
                  <a:pt x="3103" y="4397"/>
                  <a:pt x="3603" y="4397"/>
                </a:cubicBezTo>
                <a:cubicBezTo>
                  <a:pt x="3746" y="4397"/>
                  <a:pt x="3889" y="4373"/>
                  <a:pt x="4008" y="4302"/>
                </a:cubicBezTo>
                <a:lnTo>
                  <a:pt x="4508" y="4802"/>
                </a:lnTo>
                <a:cubicBezTo>
                  <a:pt x="4413" y="4969"/>
                  <a:pt x="4365" y="5159"/>
                  <a:pt x="4365" y="5350"/>
                </a:cubicBezTo>
                <a:lnTo>
                  <a:pt x="2031" y="5945"/>
                </a:lnTo>
                <a:cubicBezTo>
                  <a:pt x="1827" y="5655"/>
                  <a:pt x="1543" y="5530"/>
                  <a:pt x="1263" y="5530"/>
                </a:cubicBezTo>
                <a:cubicBezTo>
                  <a:pt x="696" y="5530"/>
                  <a:pt x="149" y="6045"/>
                  <a:pt x="341" y="6731"/>
                </a:cubicBezTo>
                <a:cubicBezTo>
                  <a:pt x="471" y="7199"/>
                  <a:pt x="856" y="7419"/>
                  <a:pt x="1242" y="7419"/>
                </a:cubicBezTo>
                <a:cubicBezTo>
                  <a:pt x="1700" y="7419"/>
                  <a:pt x="2159" y="7109"/>
                  <a:pt x="2198" y="6541"/>
                </a:cubicBezTo>
                <a:lnTo>
                  <a:pt x="4437" y="5945"/>
                </a:lnTo>
                <a:lnTo>
                  <a:pt x="2198" y="8184"/>
                </a:lnTo>
                <a:cubicBezTo>
                  <a:pt x="2079" y="8136"/>
                  <a:pt x="1936" y="8089"/>
                  <a:pt x="1793" y="8089"/>
                </a:cubicBezTo>
                <a:cubicBezTo>
                  <a:pt x="960" y="8089"/>
                  <a:pt x="531" y="9113"/>
                  <a:pt x="1126" y="9708"/>
                </a:cubicBezTo>
                <a:cubicBezTo>
                  <a:pt x="1318" y="9900"/>
                  <a:pt x="1554" y="9985"/>
                  <a:pt x="1787" y="9985"/>
                </a:cubicBezTo>
                <a:cubicBezTo>
                  <a:pt x="2275" y="9985"/>
                  <a:pt x="2746" y="9606"/>
                  <a:pt x="2746" y="9041"/>
                </a:cubicBezTo>
                <a:cubicBezTo>
                  <a:pt x="2746" y="8898"/>
                  <a:pt x="2698" y="8755"/>
                  <a:pt x="2651" y="8636"/>
                </a:cubicBezTo>
                <a:lnTo>
                  <a:pt x="4889" y="6398"/>
                </a:lnTo>
                <a:lnTo>
                  <a:pt x="4889" y="6398"/>
                </a:lnTo>
                <a:lnTo>
                  <a:pt x="4294" y="8636"/>
                </a:lnTo>
                <a:cubicBezTo>
                  <a:pt x="3222" y="8708"/>
                  <a:pt x="3079" y="10208"/>
                  <a:pt x="4103" y="10494"/>
                </a:cubicBezTo>
                <a:cubicBezTo>
                  <a:pt x="4199" y="10520"/>
                  <a:pt x="4291" y="10533"/>
                  <a:pt x="4379" y="10533"/>
                </a:cubicBezTo>
                <a:cubicBezTo>
                  <a:pt x="5234" y="10533"/>
                  <a:pt x="5688" y="9364"/>
                  <a:pt x="4889" y="8803"/>
                </a:cubicBezTo>
                <a:lnTo>
                  <a:pt x="5508" y="6493"/>
                </a:lnTo>
                <a:cubicBezTo>
                  <a:pt x="5699" y="6493"/>
                  <a:pt x="5889" y="6445"/>
                  <a:pt x="6056" y="6350"/>
                </a:cubicBezTo>
                <a:lnTo>
                  <a:pt x="6556" y="6850"/>
                </a:lnTo>
                <a:cubicBezTo>
                  <a:pt x="6270" y="7422"/>
                  <a:pt x="6651" y="8112"/>
                  <a:pt x="7318" y="8184"/>
                </a:cubicBezTo>
                <a:lnTo>
                  <a:pt x="7509" y="8970"/>
                </a:lnTo>
                <a:cubicBezTo>
                  <a:pt x="6703" y="9514"/>
                  <a:pt x="7132" y="10717"/>
                  <a:pt x="8014" y="10717"/>
                </a:cubicBezTo>
                <a:cubicBezTo>
                  <a:pt x="8096" y="10717"/>
                  <a:pt x="8182" y="10707"/>
                  <a:pt x="8271" y="10684"/>
                </a:cubicBezTo>
                <a:cubicBezTo>
                  <a:pt x="9295" y="10422"/>
                  <a:pt x="9176" y="8898"/>
                  <a:pt x="8104" y="8827"/>
                </a:cubicBezTo>
                <a:lnTo>
                  <a:pt x="7914" y="8041"/>
                </a:lnTo>
                <a:cubicBezTo>
                  <a:pt x="8033" y="7969"/>
                  <a:pt x="8104" y="7874"/>
                  <a:pt x="8176" y="7755"/>
                </a:cubicBezTo>
                <a:lnTo>
                  <a:pt x="8961" y="7969"/>
                </a:lnTo>
                <a:cubicBezTo>
                  <a:pt x="9023" y="8495"/>
                  <a:pt x="9467" y="8820"/>
                  <a:pt x="9921" y="8820"/>
                </a:cubicBezTo>
                <a:cubicBezTo>
                  <a:pt x="10165" y="8820"/>
                  <a:pt x="10413" y="8726"/>
                  <a:pt x="10605" y="8517"/>
                </a:cubicBezTo>
                <a:cubicBezTo>
                  <a:pt x="11152" y="7898"/>
                  <a:pt x="10724" y="6922"/>
                  <a:pt x="9914" y="6922"/>
                </a:cubicBezTo>
                <a:lnTo>
                  <a:pt x="9914" y="6945"/>
                </a:lnTo>
                <a:cubicBezTo>
                  <a:pt x="9604" y="6945"/>
                  <a:pt x="9295" y="7088"/>
                  <a:pt x="9128" y="7374"/>
                </a:cubicBezTo>
                <a:lnTo>
                  <a:pt x="8342" y="7160"/>
                </a:lnTo>
                <a:cubicBezTo>
                  <a:pt x="8295" y="6683"/>
                  <a:pt x="7890" y="6302"/>
                  <a:pt x="7390" y="6302"/>
                </a:cubicBezTo>
                <a:cubicBezTo>
                  <a:pt x="7247" y="6302"/>
                  <a:pt x="7128" y="6350"/>
                  <a:pt x="6985" y="6398"/>
                </a:cubicBezTo>
                <a:lnTo>
                  <a:pt x="6509" y="5921"/>
                </a:lnTo>
                <a:cubicBezTo>
                  <a:pt x="6604" y="5755"/>
                  <a:pt x="6651" y="5564"/>
                  <a:pt x="6651" y="5374"/>
                </a:cubicBezTo>
                <a:lnTo>
                  <a:pt x="8961" y="4754"/>
                </a:lnTo>
                <a:cubicBezTo>
                  <a:pt x="9158" y="5037"/>
                  <a:pt x="9440" y="5159"/>
                  <a:pt x="9719" y="5159"/>
                </a:cubicBezTo>
                <a:cubicBezTo>
                  <a:pt x="10287" y="5159"/>
                  <a:pt x="10844" y="4655"/>
                  <a:pt x="10652" y="3969"/>
                </a:cubicBezTo>
                <a:cubicBezTo>
                  <a:pt x="10521" y="3497"/>
                  <a:pt x="10132" y="3273"/>
                  <a:pt x="9743" y="3273"/>
                </a:cubicBezTo>
                <a:cubicBezTo>
                  <a:pt x="9288" y="3273"/>
                  <a:pt x="8833" y="3581"/>
                  <a:pt x="8795" y="4159"/>
                </a:cubicBezTo>
                <a:lnTo>
                  <a:pt x="6556" y="4754"/>
                </a:lnTo>
                <a:lnTo>
                  <a:pt x="8795" y="2516"/>
                </a:lnTo>
                <a:cubicBezTo>
                  <a:pt x="8914" y="2564"/>
                  <a:pt x="9057" y="2587"/>
                  <a:pt x="9200" y="2587"/>
                </a:cubicBezTo>
                <a:cubicBezTo>
                  <a:pt x="10033" y="2587"/>
                  <a:pt x="10462" y="1587"/>
                  <a:pt x="9866" y="992"/>
                </a:cubicBezTo>
                <a:cubicBezTo>
                  <a:pt x="9675" y="800"/>
                  <a:pt x="9438" y="715"/>
                  <a:pt x="9206" y="715"/>
                </a:cubicBezTo>
                <a:cubicBezTo>
                  <a:pt x="8718" y="715"/>
                  <a:pt x="8247" y="1094"/>
                  <a:pt x="8247" y="1659"/>
                </a:cubicBezTo>
                <a:cubicBezTo>
                  <a:pt x="8247" y="1802"/>
                  <a:pt x="8295" y="1921"/>
                  <a:pt x="8342" y="2063"/>
                </a:cubicBezTo>
                <a:lnTo>
                  <a:pt x="6104" y="4302"/>
                </a:lnTo>
                <a:lnTo>
                  <a:pt x="6699" y="2040"/>
                </a:lnTo>
                <a:cubicBezTo>
                  <a:pt x="7771" y="1968"/>
                  <a:pt x="7914" y="468"/>
                  <a:pt x="6890" y="182"/>
                </a:cubicBezTo>
                <a:cubicBezTo>
                  <a:pt x="6795" y="156"/>
                  <a:pt x="6705" y="144"/>
                  <a:pt x="6618" y="144"/>
                </a:cubicBezTo>
                <a:cubicBezTo>
                  <a:pt x="5760" y="144"/>
                  <a:pt x="5304" y="1332"/>
                  <a:pt x="6104" y="1873"/>
                </a:cubicBezTo>
                <a:lnTo>
                  <a:pt x="5485" y="4207"/>
                </a:lnTo>
                <a:cubicBezTo>
                  <a:pt x="5294" y="4207"/>
                  <a:pt x="5104" y="4254"/>
                  <a:pt x="4937" y="4350"/>
                </a:cubicBezTo>
                <a:lnTo>
                  <a:pt x="4437" y="3873"/>
                </a:lnTo>
                <a:cubicBezTo>
                  <a:pt x="4508" y="3730"/>
                  <a:pt x="4532" y="3588"/>
                  <a:pt x="4532" y="3469"/>
                </a:cubicBezTo>
                <a:cubicBezTo>
                  <a:pt x="4532" y="2968"/>
                  <a:pt x="4151" y="2564"/>
                  <a:pt x="3675" y="2516"/>
                </a:cubicBezTo>
                <a:lnTo>
                  <a:pt x="3484" y="1730"/>
                </a:lnTo>
                <a:cubicBezTo>
                  <a:pt x="4284" y="1189"/>
                  <a:pt x="3867" y="1"/>
                  <a:pt x="29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16" name="Google Shape;12516;p99"/>
          <p:cNvGrpSpPr/>
          <p:nvPr/>
        </p:nvGrpSpPr>
        <p:grpSpPr>
          <a:xfrm>
            <a:off x="3306264" y="1769565"/>
            <a:ext cx="298388" cy="349642"/>
            <a:chOff x="2813050" y="2365425"/>
            <a:chExt cx="228650" cy="267925"/>
          </a:xfrm>
        </p:grpSpPr>
        <p:sp>
          <p:nvSpPr>
            <p:cNvPr id="12517" name="Google Shape;12517;p99"/>
            <p:cNvSpPr/>
            <p:nvPr/>
          </p:nvSpPr>
          <p:spPr>
            <a:xfrm>
              <a:off x="2919625" y="2365425"/>
              <a:ext cx="15500" cy="30975"/>
            </a:xfrm>
            <a:custGeom>
              <a:avLst/>
              <a:gdLst/>
              <a:ahLst/>
              <a:cxnLst/>
              <a:rect l="l" t="t" r="r" b="b"/>
              <a:pathLst>
                <a:path w="620" h="1239" extrusionOk="0">
                  <a:moveTo>
                    <a:pt x="310" y="0"/>
                  </a:moveTo>
                  <a:cubicBezTo>
                    <a:pt x="161" y="0"/>
                    <a:pt x="12" y="96"/>
                    <a:pt x="0" y="286"/>
                  </a:cubicBezTo>
                  <a:lnTo>
                    <a:pt x="0" y="929"/>
                  </a:lnTo>
                  <a:cubicBezTo>
                    <a:pt x="0" y="1096"/>
                    <a:pt x="143" y="1239"/>
                    <a:pt x="310" y="1239"/>
                  </a:cubicBezTo>
                  <a:cubicBezTo>
                    <a:pt x="477" y="1239"/>
                    <a:pt x="620" y="1096"/>
                    <a:pt x="620" y="929"/>
                  </a:cubicBezTo>
                  <a:lnTo>
                    <a:pt x="620" y="286"/>
                  </a:lnTo>
                  <a:cubicBezTo>
                    <a:pt x="608" y="96"/>
                    <a:pt x="45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99"/>
            <p:cNvSpPr/>
            <p:nvPr/>
          </p:nvSpPr>
          <p:spPr>
            <a:xfrm>
              <a:off x="3008325" y="2469025"/>
              <a:ext cx="33375" cy="16100"/>
            </a:xfrm>
            <a:custGeom>
              <a:avLst/>
              <a:gdLst/>
              <a:ahLst/>
              <a:cxnLst/>
              <a:rect l="l" t="t" r="r" b="b"/>
              <a:pathLst>
                <a:path w="1335" h="644" extrusionOk="0">
                  <a:moveTo>
                    <a:pt x="310" y="0"/>
                  </a:moveTo>
                  <a:cubicBezTo>
                    <a:pt x="144" y="0"/>
                    <a:pt x="1" y="143"/>
                    <a:pt x="1" y="334"/>
                  </a:cubicBezTo>
                  <a:cubicBezTo>
                    <a:pt x="25" y="500"/>
                    <a:pt x="144" y="643"/>
                    <a:pt x="310" y="643"/>
                  </a:cubicBezTo>
                  <a:lnTo>
                    <a:pt x="953" y="643"/>
                  </a:lnTo>
                  <a:cubicBezTo>
                    <a:pt x="1334" y="595"/>
                    <a:pt x="1334" y="48"/>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99"/>
            <p:cNvSpPr/>
            <p:nvPr/>
          </p:nvSpPr>
          <p:spPr>
            <a:xfrm>
              <a:off x="2813050" y="2469550"/>
              <a:ext cx="36575" cy="15625"/>
            </a:xfrm>
            <a:custGeom>
              <a:avLst/>
              <a:gdLst/>
              <a:ahLst/>
              <a:cxnLst/>
              <a:rect l="l" t="t" r="r" b="b"/>
              <a:pathLst>
                <a:path w="1463" h="625" extrusionOk="0">
                  <a:moveTo>
                    <a:pt x="1067" y="1"/>
                  </a:moveTo>
                  <a:cubicBezTo>
                    <a:pt x="1053" y="1"/>
                    <a:pt x="1039" y="1"/>
                    <a:pt x="1025" y="3"/>
                  </a:cubicBezTo>
                  <a:lnTo>
                    <a:pt x="382" y="3"/>
                  </a:lnTo>
                  <a:cubicBezTo>
                    <a:pt x="1" y="27"/>
                    <a:pt x="1" y="598"/>
                    <a:pt x="382" y="622"/>
                  </a:cubicBezTo>
                  <a:lnTo>
                    <a:pt x="1025" y="622"/>
                  </a:lnTo>
                  <a:cubicBezTo>
                    <a:pt x="1039" y="624"/>
                    <a:pt x="1053" y="624"/>
                    <a:pt x="1067" y="624"/>
                  </a:cubicBezTo>
                  <a:cubicBezTo>
                    <a:pt x="1463" y="624"/>
                    <a:pt x="1463" y="1"/>
                    <a:pt x="1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99"/>
            <p:cNvSpPr/>
            <p:nvPr/>
          </p:nvSpPr>
          <p:spPr>
            <a:xfrm>
              <a:off x="2992450" y="2417175"/>
              <a:ext cx="37100" cy="23900"/>
            </a:xfrm>
            <a:custGeom>
              <a:avLst/>
              <a:gdLst/>
              <a:ahLst/>
              <a:cxnLst/>
              <a:rect l="l" t="t" r="r" b="b"/>
              <a:pathLst>
                <a:path w="1484" h="956" extrusionOk="0">
                  <a:moveTo>
                    <a:pt x="1038" y="1"/>
                  </a:moveTo>
                  <a:cubicBezTo>
                    <a:pt x="987" y="1"/>
                    <a:pt x="931" y="16"/>
                    <a:pt x="874" y="50"/>
                  </a:cubicBezTo>
                  <a:lnTo>
                    <a:pt x="326" y="360"/>
                  </a:lnTo>
                  <a:cubicBezTo>
                    <a:pt x="1" y="499"/>
                    <a:pt x="129" y="956"/>
                    <a:pt x="445" y="956"/>
                  </a:cubicBezTo>
                  <a:cubicBezTo>
                    <a:pt x="453" y="956"/>
                    <a:pt x="461" y="955"/>
                    <a:pt x="469" y="955"/>
                  </a:cubicBezTo>
                  <a:cubicBezTo>
                    <a:pt x="541" y="955"/>
                    <a:pt x="588" y="931"/>
                    <a:pt x="636" y="907"/>
                  </a:cubicBezTo>
                  <a:lnTo>
                    <a:pt x="1184" y="574"/>
                  </a:lnTo>
                  <a:cubicBezTo>
                    <a:pt x="1484" y="414"/>
                    <a:pt x="1313" y="1"/>
                    <a:pt x="10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99"/>
            <p:cNvSpPr/>
            <p:nvPr/>
          </p:nvSpPr>
          <p:spPr>
            <a:xfrm>
              <a:off x="2963075" y="2379100"/>
              <a:ext cx="26150" cy="29100"/>
            </a:xfrm>
            <a:custGeom>
              <a:avLst/>
              <a:gdLst/>
              <a:ahLst/>
              <a:cxnLst/>
              <a:rect l="l" t="t" r="r" b="b"/>
              <a:pathLst>
                <a:path w="1046" h="1164" extrusionOk="0">
                  <a:moveTo>
                    <a:pt x="640" y="1"/>
                  </a:moveTo>
                  <a:cubicBezTo>
                    <a:pt x="549" y="1"/>
                    <a:pt x="454" y="43"/>
                    <a:pt x="382" y="144"/>
                  </a:cubicBezTo>
                  <a:lnTo>
                    <a:pt x="72" y="692"/>
                  </a:lnTo>
                  <a:cubicBezTo>
                    <a:pt x="1" y="835"/>
                    <a:pt x="49" y="1025"/>
                    <a:pt x="191" y="1120"/>
                  </a:cubicBezTo>
                  <a:cubicBezTo>
                    <a:pt x="236" y="1150"/>
                    <a:pt x="288" y="1164"/>
                    <a:pt x="340" y="1164"/>
                  </a:cubicBezTo>
                  <a:cubicBezTo>
                    <a:pt x="455" y="1164"/>
                    <a:pt x="571" y="1099"/>
                    <a:pt x="620" y="1001"/>
                  </a:cubicBezTo>
                  <a:lnTo>
                    <a:pt x="930" y="454"/>
                  </a:lnTo>
                  <a:cubicBezTo>
                    <a:pt x="1046" y="221"/>
                    <a:pt x="850" y="1"/>
                    <a:pt x="6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99"/>
            <p:cNvSpPr/>
            <p:nvPr/>
          </p:nvSpPr>
          <p:spPr>
            <a:xfrm>
              <a:off x="2865100" y="2379100"/>
              <a:ext cx="26575" cy="29225"/>
            </a:xfrm>
            <a:custGeom>
              <a:avLst/>
              <a:gdLst/>
              <a:ahLst/>
              <a:cxnLst/>
              <a:rect l="l" t="t" r="r" b="b"/>
              <a:pathLst>
                <a:path w="1063" h="1169" extrusionOk="0">
                  <a:moveTo>
                    <a:pt x="418" y="1"/>
                  </a:moveTo>
                  <a:cubicBezTo>
                    <a:pt x="203" y="1"/>
                    <a:pt x="1" y="221"/>
                    <a:pt x="133" y="454"/>
                  </a:cubicBezTo>
                  <a:lnTo>
                    <a:pt x="443" y="1001"/>
                  </a:lnTo>
                  <a:cubicBezTo>
                    <a:pt x="491" y="1097"/>
                    <a:pt x="610" y="1168"/>
                    <a:pt x="705" y="1168"/>
                  </a:cubicBezTo>
                  <a:cubicBezTo>
                    <a:pt x="776" y="1168"/>
                    <a:pt x="824" y="1144"/>
                    <a:pt x="872" y="1120"/>
                  </a:cubicBezTo>
                  <a:cubicBezTo>
                    <a:pt x="1015" y="1025"/>
                    <a:pt x="1062" y="835"/>
                    <a:pt x="991" y="692"/>
                  </a:cubicBezTo>
                  <a:lnTo>
                    <a:pt x="681" y="144"/>
                  </a:lnTo>
                  <a:cubicBezTo>
                    <a:pt x="609" y="43"/>
                    <a:pt x="512"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99"/>
            <p:cNvSpPr/>
            <p:nvPr/>
          </p:nvSpPr>
          <p:spPr>
            <a:xfrm>
              <a:off x="2824350" y="2416775"/>
              <a:ext cx="35175" cy="24275"/>
            </a:xfrm>
            <a:custGeom>
              <a:avLst/>
              <a:gdLst/>
              <a:ahLst/>
              <a:cxnLst/>
              <a:rect l="l" t="t" r="r" b="b"/>
              <a:pathLst>
                <a:path w="1407" h="971" extrusionOk="0">
                  <a:moveTo>
                    <a:pt x="461" y="1"/>
                  </a:moveTo>
                  <a:cubicBezTo>
                    <a:pt x="185" y="1"/>
                    <a:pt x="0" y="437"/>
                    <a:pt x="335" y="614"/>
                  </a:cubicBezTo>
                  <a:lnTo>
                    <a:pt x="882" y="923"/>
                  </a:lnTo>
                  <a:cubicBezTo>
                    <a:pt x="930" y="947"/>
                    <a:pt x="978" y="947"/>
                    <a:pt x="1025" y="971"/>
                  </a:cubicBezTo>
                  <a:cubicBezTo>
                    <a:pt x="1144" y="971"/>
                    <a:pt x="1263" y="899"/>
                    <a:pt x="1311" y="804"/>
                  </a:cubicBezTo>
                  <a:cubicBezTo>
                    <a:pt x="1406" y="661"/>
                    <a:pt x="1359" y="447"/>
                    <a:pt x="1192" y="376"/>
                  </a:cubicBezTo>
                  <a:lnTo>
                    <a:pt x="644" y="66"/>
                  </a:lnTo>
                  <a:cubicBezTo>
                    <a:pt x="582" y="20"/>
                    <a:pt x="519" y="1"/>
                    <a:pt x="4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99"/>
            <p:cNvSpPr/>
            <p:nvPr/>
          </p:nvSpPr>
          <p:spPr>
            <a:xfrm>
              <a:off x="2914850" y="2552950"/>
              <a:ext cx="25050" cy="16100"/>
            </a:xfrm>
            <a:custGeom>
              <a:avLst/>
              <a:gdLst/>
              <a:ahLst/>
              <a:cxnLst/>
              <a:rect l="l" t="t" r="r" b="b"/>
              <a:pathLst>
                <a:path w="1002" h="644" extrusionOk="0">
                  <a:moveTo>
                    <a:pt x="1" y="1"/>
                  </a:moveTo>
                  <a:lnTo>
                    <a:pt x="215" y="644"/>
                  </a:lnTo>
                  <a:lnTo>
                    <a:pt x="811" y="644"/>
                  </a:lnTo>
                  <a:lnTo>
                    <a:pt x="100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99"/>
            <p:cNvSpPr/>
            <p:nvPr/>
          </p:nvSpPr>
          <p:spPr>
            <a:xfrm>
              <a:off x="2910100" y="2584525"/>
              <a:ext cx="33950" cy="48250"/>
            </a:xfrm>
            <a:custGeom>
              <a:avLst/>
              <a:gdLst/>
              <a:ahLst/>
              <a:cxnLst/>
              <a:rect l="l" t="t" r="r" b="b"/>
              <a:pathLst>
                <a:path w="1358" h="1930" extrusionOk="0">
                  <a:moveTo>
                    <a:pt x="429" y="0"/>
                  </a:moveTo>
                  <a:lnTo>
                    <a:pt x="0" y="1929"/>
                  </a:lnTo>
                  <a:lnTo>
                    <a:pt x="1358" y="1929"/>
                  </a:lnTo>
                  <a:lnTo>
                    <a:pt x="95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99"/>
            <p:cNvSpPr/>
            <p:nvPr/>
          </p:nvSpPr>
          <p:spPr>
            <a:xfrm>
              <a:off x="2814850" y="2552950"/>
              <a:ext cx="91100" cy="79825"/>
            </a:xfrm>
            <a:custGeom>
              <a:avLst/>
              <a:gdLst/>
              <a:ahLst/>
              <a:cxnLst/>
              <a:rect l="l" t="t" r="r" b="b"/>
              <a:pathLst>
                <a:path w="3644" h="3193" extrusionOk="0">
                  <a:moveTo>
                    <a:pt x="3167" y="1"/>
                  </a:moveTo>
                  <a:lnTo>
                    <a:pt x="1596" y="453"/>
                  </a:lnTo>
                  <a:cubicBezTo>
                    <a:pt x="1143" y="596"/>
                    <a:pt x="738" y="858"/>
                    <a:pt x="453" y="1239"/>
                  </a:cubicBezTo>
                  <a:cubicBezTo>
                    <a:pt x="143" y="1620"/>
                    <a:pt x="0" y="2097"/>
                    <a:pt x="0" y="2573"/>
                  </a:cubicBezTo>
                  <a:lnTo>
                    <a:pt x="0" y="2859"/>
                  </a:lnTo>
                  <a:cubicBezTo>
                    <a:pt x="0" y="3049"/>
                    <a:pt x="143" y="3192"/>
                    <a:pt x="310" y="3192"/>
                  </a:cubicBezTo>
                  <a:lnTo>
                    <a:pt x="3167" y="3192"/>
                  </a:lnTo>
                  <a:lnTo>
                    <a:pt x="3644" y="954"/>
                  </a:lnTo>
                  <a:lnTo>
                    <a:pt x="33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99"/>
            <p:cNvSpPr/>
            <p:nvPr/>
          </p:nvSpPr>
          <p:spPr>
            <a:xfrm>
              <a:off x="2948800" y="2553550"/>
              <a:ext cx="91100" cy="79800"/>
            </a:xfrm>
            <a:custGeom>
              <a:avLst/>
              <a:gdLst/>
              <a:ahLst/>
              <a:cxnLst/>
              <a:rect l="l" t="t" r="r" b="b"/>
              <a:pathLst>
                <a:path w="3644" h="3192" extrusionOk="0">
                  <a:moveTo>
                    <a:pt x="310" y="1"/>
                  </a:moveTo>
                  <a:lnTo>
                    <a:pt x="0" y="953"/>
                  </a:lnTo>
                  <a:lnTo>
                    <a:pt x="477" y="3192"/>
                  </a:lnTo>
                  <a:lnTo>
                    <a:pt x="3334" y="3192"/>
                  </a:lnTo>
                  <a:cubicBezTo>
                    <a:pt x="3501" y="3192"/>
                    <a:pt x="3644" y="3049"/>
                    <a:pt x="3644" y="2858"/>
                  </a:cubicBezTo>
                  <a:lnTo>
                    <a:pt x="3644" y="2573"/>
                  </a:lnTo>
                  <a:cubicBezTo>
                    <a:pt x="3644" y="2096"/>
                    <a:pt x="3477" y="1620"/>
                    <a:pt x="3191" y="1239"/>
                  </a:cubicBezTo>
                  <a:cubicBezTo>
                    <a:pt x="2906" y="858"/>
                    <a:pt x="2501" y="596"/>
                    <a:pt x="2048" y="453"/>
                  </a:cubicBezTo>
                  <a:lnTo>
                    <a:pt x="47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99"/>
            <p:cNvSpPr/>
            <p:nvPr/>
          </p:nvSpPr>
          <p:spPr>
            <a:xfrm>
              <a:off x="2841025" y="2411850"/>
              <a:ext cx="172700" cy="125650"/>
            </a:xfrm>
            <a:custGeom>
              <a:avLst/>
              <a:gdLst/>
              <a:ahLst/>
              <a:cxnLst/>
              <a:rect l="l" t="t" r="r" b="b"/>
              <a:pathLst>
                <a:path w="6908" h="5026" extrusionOk="0">
                  <a:moveTo>
                    <a:pt x="3454" y="1"/>
                  </a:moveTo>
                  <a:cubicBezTo>
                    <a:pt x="1192" y="1"/>
                    <a:pt x="1" y="2668"/>
                    <a:pt x="1501" y="4359"/>
                  </a:cubicBezTo>
                  <a:cubicBezTo>
                    <a:pt x="1668" y="4549"/>
                    <a:pt x="1811" y="4788"/>
                    <a:pt x="1858" y="5026"/>
                  </a:cubicBezTo>
                  <a:lnTo>
                    <a:pt x="3144" y="5026"/>
                  </a:lnTo>
                  <a:lnTo>
                    <a:pt x="3144" y="3383"/>
                  </a:lnTo>
                  <a:lnTo>
                    <a:pt x="2621" y="2835"/>
                  </a:lnTo>
                  <a:cubicBezTo>
                    <a:pt x="2384" y="2617"/>
                    <a:pt x="2591" y="2302"/>
                    <a:pt x="2830" y="2302"/>
                  </a:cubicBezTo>
                  <a:cubicBezTo>
                    <a:pt x="2904" y="2302"/>
                    <a:pt x="2981" y="2333"/>
                    <a:pt x="3049" y="2406"/>
                  </a:cubicBezTo>
                  <a:lnTo>
                    <a:pt x="3454" y="2811"/>
                  </a:lnTo>
                  <a:lnTo>
                    <a:pt x="3859" y="2406"/>
                  </a:lnTo>
                  <a:cubicBezTo>
                    <a:pt x="3932" y="2333"/>
                    <a:pt x="4013" y="2302"/>
                    <a:pt x="4088" y="2302"/>
                  </a:cubicBezTo>
                  <a:cubicBezTo>
                    <a:pt x="4332" y="2302"/>
                    <a:pt x="4529" y="2617"/>
                    <a:pt x="4311" y="2835"/>
                  </a:cubicBezTo>
                  <a:lnTo>
                    <a:pt x="3787" y="3383"/>
                  </a:lnTo>
                  <a:lnTo>
                    <a:pt x="3787" y="5026"/>
                  </a:lnTo>
                  <a:lnTo>
                    <a:pt x="5073" y="5026"/>
                  </a:lnTo>
                  <a:cubicBezTo>
                    <a:pt x="5121" y="4788"/>
                    <a:pt x="5240" y="4549"/>
                    <a:pt x="5407" y="4359"/>
                  </a:cubicBezTo>
                  <a:cubicBezTo>
                    <a:pt x="6907" y="2668"/>
                    <a:pt x="5716" y="1"/>
                    <a:pt x="3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9" name="Google Shape;12529;p99"/>
          <p:cNvGrpSpPr/>
          <p:nvPr/>
        </p:nvGrpSpPr>
        <p:grpSpPr>
          <a:xfrm>
            <a:off x="4035824" y="1768521"/>
            <a:ext cx="349642" cy="349936"/>
            <a:chOff x="3372100" y="2364625"/>
            <a:chExt cx="267925" cy="268150"/>
          </a:xfrm>
        </p:grpSpPr>
        <p:sp>
          <p:nvSpPr>
            <p:cNvPr id="12530" name="Google Shape;12530;p99"/>
            <p:cNvSpPr/>
            <p:nvPr/>
          </p:nvSpPr>
          <p:spPr>
            <a:xfrm>
              <a:off x="3419725" y="2554150"/>
              <a:ext cx="67900" cy="31575"/>
            </a:xfrm>
            <a:custGeom>
              <a:avLst/>
              <a:gdLst/>
              <a:ahLst/>
              <a:cxnLst/>
              <a:rect l="l" t="t" r="r" b="b"/>
              <a:pathLst>
                <a:path w="2716" h="1263" extrusionOk="0">
                  <a:moveTo>
                    <a:pt x="1358" y="1"/>
                  </a:moveTo>
                  <a:cubicBezTo>
                    <a:pt x="644" y="1"/>
                    <a:pt x="48" y="548"/>
                    <a:pt x="1" y="1263"/>
                  </a:cubicBezTo>
                  <a:lnTo>
                    <a:pt x="2715" y="1263"/>
                  </a:lnTo>
                  <a:cubicBezTo>
                    <a:pt x="2668" y="548"/>
                    <a:pt x="2072" y="1"/>
                    <a:pt x="1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99"/>
            <p:cNvSpPr/>
            <p:nvPr/>
          </p:nvSpPr>
          <p:spPr>
            <a:xfrm>
              <a:off x="3438175" y="2507125"/>
              <a:ext cx="31000" cy="31575"/>
            </a:xfrm>
            <a:custGeom>
              <a:avLst/>
              <a:gdLst/>
              <a:ahLst/>
              <a:cxnLst/>
              <a:rect l="l" t="t" r="r" b="b"/>
              <a:pathLst>
                <a:path w="1240" h="1263" extrusionOk="0">
                  <a:moveTo>
                    <a:pt x="620" y="0"/>
                  </a:moveTo>
                  <a:cubicBezTo>
                    <a:pt x="263" y="0"/>
                    <a:pt x="1" y="286"/>
                    <a:pt x="1" y="619"/>
                  </a:cubicBezTo>
                  <a:cubicBezTo>
                    <a:pt x="1" y="977"/>
                    <a:pt x="263" y="1262"/>
                    <a:pt x="620" y="1262"/>
                  </a:cubicBezTo>
                  <a:cubicBezTo>
                    <a:pt x="977" y="1262"/>
                    <a:pt x="1239" y="977"/>
                    <a:pt x="1239" y="619"/>
                  </a:cubicBezTo>
                  <a:cubicBezTo>
                    <a:pt x="1239" y="286"/>
                    <a:pt x="977" y="0"/>
                    <a:pt x="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99"/>
            <p:cNvSpPr/>
            <p:nvPr/>
          </p:nvSpPr>
          <p:spPr>
            <a:xfrm>
              <a:off x="3372100" y="2460075"/>
              <a:ext cx="267925" cy="172700"/>
            </a:xfrm>
            <a:custGeom>
              <a:avLst/>
              <a:gdLst/>
              <a:ahLst/>
              <a:cxnLst/>
              <a:rect l="l" t="t" r="r" b="b"/>
              <a:pathLst>
                <a:path w="10717" h="6908" extrusionOk="0">
                  <a:moveTo>
                    <a:pt x="9121" y="2501"/>
                  </a:moveTo>
                  <a:cubicBezTo>
                    <a:pt x="9502" y="2549"/>
                    <a:pt x="9502" y="3097"/>
                    <a:pt x="9121" y="3144"/>
                  </a:cubicBezTo>
                  <a:lnTo>
                    <a:pt x="6192" y="3144"/>
                  </a:lnTo>
                  <a:cubicBezTo>
                    <a:pt x="5811" y="3097"/>
                    <a:pt x="5811" y="2549"/>
                    <a:pt x="6192" y="2501"/>
                  </a:cubicBezTo>
                  <a:close/>
                  <a:moveTo>
                    <a:pt x="9121" y="3764"/>
                  </a:moveTo>
                  <a:cubicBezTo>
                    <a:pt x="9502" y="3811"/>
                    <a:pt x="9502" y="4359"/>
                    <a:pt x="9121" y="4407"/>
                  </a:cubicBezTo>
                  <a:lnTo>
                    <a:pt x="6192" y="4407"/>
                  </a:lnTo>
                  <a:cubicBezTo>
                    <a:pt x="5811" y="4359"/>
                    <a:pt x="5811" y="3811"/>
                    <a:pt x="6192" y="3764"/>
                  </a:cubicBezTo>
                  <a:close/>
                  <a:moveTo>
                    <a:pt x="3263" y="1263"/>
                  </a:moveTo>
                  <a:cubicBezTo>
                    <a:pt x="4359" y="1263"/>
                    <a:pt x="4930" y="2573"/>
                    <a:pt x="4192" y="3359"/>
                  </a:cubicBezTo>
                  <a:cubicBezTo>
                    <a:pt x="4835" y="3716"/>
                    <a:pt x="5263" y="4383"/>
                    <a:pt x="5263" y="5121"/>
                  </a:cubicBezTo>
                  <a:lnTo>
                    <a:pt x="5263" y="5335"/>
                  </a:lnTo>
                  <a:cubicBezTo>
                    <a:pt x="5263" y="5502"/>
                    <a:pt x="5121" y="5645"/>
                    <a:pt x="4930" y="5645"/>
                  </a:cubicBezTo>
                  <a:lnTo>
                    <a:pt x="1596" y="5645"/>
                  </a:lnTo>
                  <a:cubicBezTo>
                    <a:pt x="1582" y="5647"/>
                    <a:pt x="1568" y="5648"/>
                    <a:pt x="1555" y="5648"/>
                  </a:cubicBezTo>
                  <a:cubicBezTo>
                    <a:pt x="1385" y="5648"/>
                    <a:pt x="1264" y="5512"/>
                    <a:pt x="1286" y="5335"/>
                  </a:cubicBezTo>
                  <a:lnTo>
                    <a:pt x="1286" y="5121"/>
                  </a:lnTo>
                  <a:cubicBezTo>
                    <a:pt x="1286" y="4383"/>
                    <a:pt x="1691" y="3716"/>
                    <a:pt x="2358" y="3359"/>
                  </a:cubicBezTo>
                  <a:cubicBezTo>
                    <a:pt x="1596" y="2573"/>
                    <a:pt x="2168" y="1263"/>
                    <a:pt x="3263" y="1263"/>
                  </a:cubicBezTo>
                  <a:close/>
                  <a:moveTo>
                    <a:pt x="1167" y="1"/>
                  </a:moveTo>
                  <a:cubicBezTo>
                    <a:pt x="524" y="1"/>
                    <a:pt x="0" y="525"/>
                    <a:pt x="0" y="1144"/>
                  </a:cubicBezTo>
                  <a:lnTo>
                    <a:pt x="0" y="5764"/>
                  </a:lnTo>
                  <a:cubicBezTo>
                    <a:pt x="0" y="6383"/>
                    <a:pt x="524" y="6907"/>
                    <a:pt x="1167" y="6907"/>
                  </a:cubicBezTo>
                  <a:lnTo>
                    <a:pt x="9574" y="6907"/>
                  </a:lnTo>
                  <a:cubicBezTo>
                    <a:pt x="10193" y="6907"/>
                    <a:pt x="10717" y="6383"/>
                    <a:pt x="10717" y="5764"/>
                  </a:cubicBezTo>
                  <a:lnTo>
                    <a:pt x="10717" y="1144"/>
                  </a:lnTo>
                  <a:cubicBezTo>
                    <a:pt x="10717" y="501"/>
                    <a:pt x="10193" y="1"/>
                    <a:pt x="9574" y="1"/>
                  </a:cubicBezTo>
                  <a:lnTo>
                    <a:pt x="6621" y="1"/>
                  </a:lnTo>
                  <a:lnTo>
                    <a:pt x="6621" y="834"/>
                  </a:lnTo>
                  <a:cubicBezTo>
                    <a:pt x="6621" y="1358"/>
                    <a:pt x="6192" y="1787"/>
                    <a:pt x="5668" y="1787"/>
                  </a:cubicBezTo>
                  <a:lnTo>
                    <a:pt x="5049" y="1787"/>
                  </a:lnTo>
                  <a:cubicBezTo>
                    <a:pt x="4525" y="1787"/>
                    <a:pt x="4097" y="1358"/>
                    <a:pt x="4097" y="834"/>
                  </a:cubicBezTo>
                  <a:lnTo>
                    <a:pt x="409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99"/>
            <p:cNvSpPr/>
            <p:nvPr/>
          </p:nvSpPr>
          <p:spPr>
            <a:xfrm>
              <a:off x="3420375" y="2364625"/>
              <a:ext cx="170950" cy="124075"/>
            </a:xfrm>
            <a:custGeom>
              <a:avLst/>
              <a:gdLst/>
              <a:ahLst/>
              <a:cxnLst/>
              <a:rect l="l" t="t" r="r" b="b"/>
              <a:pathLst>
                <a:path w="6838" h="4963" extrusionOk="0">
                  <a:moveTo>
                    <a:pt x="447" y="0"/>
                  </a:moveTo>
                  <a:cubicBezTo>
                    <a:pt x="208" y="0"/>
                    <a:pt x="0" y="320"/>
                    <a:pt x="237" y="556"/>
                  </a:cubicBezTo>
                  <a:lnTo>
                    <a:pt x="2809" y="3104"/>
                  </a:lnTo>
                  <a:lnTo>
                    <a:pt x="2809" y="4652"/>
                  </a:lnTo>
                  <a:cubicBezTo>
                    <a:pt x="2809" y="4819"/>
                    <a:pt x="2951" y="4962"/>
                    <a:pt x="3118" y="4962"/>
                  </a:cubicBezTo>
                  <a:lnTo>
                    <a:pt x="3737" y="4962"/>
                  </a:lnTo>
                  <a:cubicBezTo>
                    <a:pt x="3904" y="4962"/>
                    <a:pt x="4047" y="4819"/>
                    <a:pt x="4047" y="4652"/>
                  </a:cubicBezTo>
                  <a:lnTo>
                    <a:pt x="4047" y="3104"/>
                  </a:lnTo>
                  <a:lnTo>
                    <a:pt x="6619" y="556"/>
                  </a:lnTo>
                  <a:cubicBezTo>
                    <a:pt x="6837" y="320"/>
                    <a:pt x="6639" y="0"/>
                    <a:pt x="6395" y="0"/>
                  </a:cubicBezTo>
                  <a:cubicBezTo>
                    <a:pt x="6319" y="0"/>
                    <a:pt x="6240" y="31"/>
                    <a:pt x="6166" y="104"/>
                  </a:cubicBezTo>
                  <a:lnTo>
                    <a:pt x="3713" y="2557"/>
                  </a:lnTo>
                  <a:lnTo>
                    <a:pt x="3142" y="2557"/>
                  </a:lnTo>
                  <a:lnTo>
                    <a:pt x="665" y="104"/>
                  </a:lnTo>
                  <a:cubicBezTo>
                    <a:pt x="598" y="31"/>
                    <a:pt x="521" y="0"/>
                    <a:pt x="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4" name="Google Shape;12534;p99"/>
          <p:cNvGrpSpPr/>
          <p:nvPr/>
        </p:nvGrpSpPr>
        <p:grpSpPr>
          <a:xfrm>
            <a:off x="4795693" y="1768782"/>
            <a:ext cx="330230" cy="350425"/>
            <a:chOff x="3954375" y="2364825"/>
            <a:chExt cx="253050" cy="268525"/>
          </a:xfrm>
        </p:grpSpPr>
        <p:sp>
          <p:nvSpPr>
            <p:cNvPr id="12535" name="Google Shape;12535;p99"/>
            <p:cNvSpPr/>
            <p:nvPr/>
          </p:nvSpPr>
          <p:spPr>
            <a:xfrm>
              <a:off x="3954375" y="2364825"/>
              <a:ext cx="222075" cy="120300"/>
            </a:xfrm>
            <a:custGeom>
              <a:avLst/>
              <a:gdLst/>
              <a:ahLst/>
              <a:cxnLst/>
              <a:rect l="l" t="t" r="r" b="b"/>
              <a:pathLst>
                <a:path w="8883" h="4812" extrusionOk="0">
                  <a:moveTo>
                    <a:pt x="1881" y="1"/>
                  </a:moveTo>
                  <a:cubicBezTo>
                    <a:pt x="1691" y="1"/>
                    <a:pt x="1548" y="144"/>
                    <a:pt x="1548" y="310"/>
                  </a:cubicBezTo>
                  <a:lnTo>
                    <a:pt x="1548" y="2525"/>
                  </a:lnTo>
                  <a:lnTo>
                    <a:pt x="1453" y="2525"/>
                  </a:lnTo>
                  <a:cubicBezTo>
                    <a:pt x="0" y="2596"/>
                    <a:pt x="0" y="4740"/>
                    <a:pt x="1453" y="4811"/>
                  </a:cubicBezTo>
                  <a:lnTo>
                    <a:pt x="1548" y="4811"/>
                  </a:lnTo>
                  <a:lnTo>
                    <a:pt x="1548" y="4192"/>
                  </a:lnTo>
                  <a:lnTo>
                    <a:pt x="1453" y="4192"/>
                  </a:lnTo>
                  <a:cubicBezTo>
                    <a:pt x="1437" y="4193"/>
                    <a:pt x="1423" y="4193"/>
                    <a:pt x="1408" y="4193"/>
                  </a:cubicBezTo>
                  <a:cubicBezTo>
                    <a:pt x="713" y="4193"/>
                    <a:pt x="706" y="3141"/>
                    <a:pt x="1387" y="3141"/>
                  </a:cubicBezTo>
                  <a:cubicBezTo>
                    <a:pt x="1408" y="3141"/>
                    <a:pt x="1430" y="3142"/>
                    <a:pt x="1453" y="3144"/>
                  </a:cubicBezTo>
                  <a:lnTo>
                    <a:pt x="1548" y="3144"/>
                  </a:lnTo>
                  <a:lnTo>
                    <a:pt x="1548" y="4192"/>
                  </a:lnTo>
                  <a:lnTo>
                    <a:pt x="2191" y="4192"/>
                  </a:lnTo>
                  <a:lnTo>
                    <a:pt x="2191" y="2835"/>
                  </a:lnTo>
                  <a:lnTo>
                    <a:pt x="2191" y="1572"/>
                  </a:lnTo>
                  <a:cubicBezTo>
                    <a:pt x="2191" y="1048"/>
                    <a:pt x="2596" y="620"/>
                    <a:pt x="3120" y="620"/>
                  </a:cubicBezTo>
                  <a:lnTo>
                    <a:pt x="8883" y="620"/>
                  </a:lnTo>
                  <a:lnTo>
                    <a:pt x="8883" y="310"/>
                  </a:lnTo>
                  <a:cubicBezTo>
                    <a:pt x="8883" y="144"/>
                    <a:pt x="8740" y="1"/>
                    <a:pt x="8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99"/>
            <p:cNvSpPr/>
            <p:nvPr/>
          </p:nvSpPr>
          <p:spPr>
            <a:xfrm>
              <a:off x="3993050" y="2485100"/>
              <a:ext cx="16100" cy="116100"/>
            </a:xfrm>
            <a:custGeom>
              <a:avLst/>
              <a:gdLst/>
              <a:ahLst/>
              <a:cxnLst/>
              <a:rect l="l" t="t" r="r" b="b"/>
              <a:pathLst>
                <a:path w="644" h="4644" extrusionOk="0">
                  <a:moveTo>
                    <a:pt x="1" y="0"/>
                  </a:moveTo>
                  <a:lnTo>
                    <a:pt x="1" y="4334"/>
                  </a:lnTo>
                  <a:cubicBezTo>
                    <a:pt x="1" y="4501"/>
                    <a:pt x="144" y="4644"/>
                    <a:pt x="334" y="4644"/>
                  </a:cubicBezTo>
                  <a:lnTo>
                    <a:pt x="644" y="4644"/>
                  </a:lnTo>
                  <a:lnTo>
                    <a:pt x="64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99"/>
            <p:cNvSpPr/>
            <p:nvPr/>
          </p:nvSpPr>
          <p:spPr>
            <a:xfrm>
              <a:off x="4024625" y="2443425"/>
              <a:ext cx="31575" cy="26200"/>
            </a:xfrm>
            <a:custGeom>
              <a:avLst/>
              <a:gdLst/>
              <a:ahLst/>
              <a:cxnLst/>
              <a:rect l="l" t="t" r="r" b="b"/>
              <a:pathLst>
                <a:path w="1263" h="1048" extrusionOk="0">
                  <a:moveTo>
                    <a:pt x="0" y="0"/>
                  </a:moveTo>
                  <a:lnTo>
                    <a:pt x="0" y="1048"/>
                  </a:lnTo>
                  <a:lnTo>
                    <a:pt x="738" y="1048"/>
                  </a:lnTo>
                  <a:cubicBezTo>
                    <a:pt x="1024" y="1048"/>
                    <a:pt x="1262" y="810"/>
                    <a:pt x="1262" y="524"/>
                  </a:cubicBezTo>
                  <a:cubicBezTo>
                    <a:pt x="1238" y="238"/>
                    <a:pt x="1024" y="0"/>
                    <a:pt x="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99"/>
            <p:cNvSpPr/>
            <p:nvPr/>
          </p:nvSpPr>
          <p:spPr>
            <a:xfrm>
              <a:off x="4093075" y="2490450"/>
              <a:ext cx="67300" cy="31575"/>
            </a:xfrm>
            <a:custGeom>
              <a:avLst/>
              <a:gdLst/>
              <a:ahLst/>
              <a:cxnLst/>
              <a:rect l="l" t="t" r="r" b="b"/>
              <a:pathLst>
                <a:path w="2692" h="1263" extrusionOk="0">
                  <a:moveTo>
                    <a:pt x="1334" y="0"/>
                  </a:moveTo>
                  <a:cubicBezTo>
                    <a:pt x="644" y="0"/>
                    <a:pt x="48" y="548"/>
                    <a:pt x="1" y="1263"/>
                  </a:cubicBezTo>
                  <a:lnTo>
                    <a:pt x="2692" y="1263"/>
                  </a:lnTo>
                  <a:cubicBezTo>
                    <a:pt x="2644" y="548"/>
                    <a:pt x="204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99"/>
            <p:cNvSpPr/>
            <p:nvPr/>
          </p:nvSpPr>
          <p:spPr>
            <a:xfrm>
              <a:off x="4024625" y="2396375"/>
              <a:ext cx="182800" cy="236975"/>
            </a:xfrm>
            <a:custGeom>
              <a:avLst/>
              <a:gdLst/>
              <a:ahLst/>
              <a:cxnLst/>
              <a:rect l="l" t="t" r="r" b="b"/>
              <a:pathLst>
                <a:path w="7312" h="9479" extrusionOk="0">
                  <a:moveTo>
                    <a:pt x="4072" y="1239"/>
                  </a:moveTo>
                  <a:cubicBezTo>
                    <a:pt x="5168" y="1239"/>
                    <a:pt x="5739" y="2549"/>
                    <a:pt x="5001" y="3359"/>
                  </a:cubicBezTo>
                  <a:cubicBezTo>
                    <a:pt x="5668" y="3692"/>
                    <a:pt x="6073" y="4383"/>
                    <a:pt x="6073" y="5121"/>
                  </a:cubicBezTo>
                  <a:lnTo>
                    <a:pt x="6073" y="5335"/>
                  </a:lnTo>
                  <a:cubicBezTo>
                    <a:pt x="6073" y="5490"/>
                    <a:pt x="5950" y="5624"/>
                    <a:pt x="5800" y="5624"/>
                  </a:cubicBezTo>
                  <a:cubicBezTo>
                    <a:pt x="5788" y="5624"/>
                    <a:pt x="5776" y="5623"/>
                    <a:pt x="5763" y="5621"/>
                  </a:cubicBezTo>
                  <a:lnTo>
                    <a:pt x="2405" y="5621"/>
                  </a:lnTo>
                  <a:cubicBezTo>
                    <a:pt x="2239" y="5621"/>
                    <a:pt x="2096" y="5502"/>
                    <a:pt x="2096" y="5335"/>
                  </a:cubicBezTo>
                  <a:lnTo>
                    <a:pt x="2096" y="5121"/>
                  </a:lnTo>
                  <a:cubicBezTo>
                    <a:pt x="2096" y="4383"/>
                    <a:pt x="2501" y="3692"/>
                    <a:pt x="3167" y="3359"/>
                  </a:cubicBezTo>
                  <a:cubicBezTo>
                    <a:pt x="2405" y="2549"/>
                    <a:pt x="2977" y="1239"/>
                    <a:pt x="4072" y="1239"/>
                  </a:cubicBezTo>
                  <a:close/>
                  <a:moveTo>
                    <a:pt x="3626" y="6262"/>
                  </a:moveTo>
                  <a:cubicBezTo>
                    <a:pt x="3640" y="6262"/>
                    <a:pt x="3653" y="6262"/>
                    <a:pt x="3668" y="6264"/>
                  </a:cubicBezTo>
                  <a:lnTo>
                    <a:pt x="5763" y="6264"/>
                  </a:lnTo>
                  <a:cubicBezTo>
                    <a:pt x="6144" y="6312"/>
                    <a:pt x="6144" y="6859"/>
                    <a:pt x="5763" y="6907"/>
                  </a:cubicBezTo>
                  <a:lnTo>
                    <a:pt x="3668" y="6907"/>
                  </a:lnTo>
                  <a:cubicBezTo>
                    <a:pt x="3653" y="6908"/>
                    <a:pt x="3640" y="6909"/>
                    <a:pt x="3626" y="6909"/>
                  </a:cubicBezTo>
                  <a:cubicBezTo>
                    <a:pt x="3229" y="6909"/>
                    <a:pt x="3229" y="6262"/>
                    <a:pt x="3626" y="6262"/>
                  </a:cubicBezTo>
                  <a:close/>
                  <a:moveTo>
                    <a:pt x="1529" y="7524"/>
                  </a:moveTo>
                  <a:cubicBezTo>
                    <a:pt x="1543" y="7524"/>
                    <a:pt x="1557" y="7525"/>
                    <a:pt x="1572" y="7526"/>
                  </a:cubicBezTo>
                  <a:lnTo>
                    <a:pt x="5763" y="7526"/>
                  </a:lnTo>
                  <a:cubicBezTo>
                    <a:pt x="6144" y="7574"/>
                    <a:pt x="6144" y="8121"/>
                    <a:pt x="5763" y="8169"/>
                  </a:cubicBezTo>
                  <a:lnTo>
                    <a:pt x="1572" y="8169"/>
                  </a:lnTo>
                  <a:cubicBezTo>
                    <a:pt x="1564" y="8169"/>
                    <a:pt x="1557" y="8170"/>
                    <a:pt x="1550" y="8170"/>
                  </a:cubicBezTo>
                  <a:cubicBezTo>
                    <a:pt x="1134" y="8170"/>
                    <a:pt x="1127" y="7524"/>
                    <a:pt x="1529" y="7524"/>
                  </a:cubicBezTo>
                  <a:close/>
                  <a:moveTo>
                    <a:pt x="310" y="1"/>
                  </a:moveTo>
                  <a:cubicBezTo>
                    <a:pt x="143" y="1"/>
                    <a:pt x="0" y="144"/>
                    <a:pt x="0" y="310"/>
                  </a:cubicBezTo>
                  <a:lnTo>
                    <a:pt x="0" y="1263"/>
                  </a:lnTo>
                  <a:lnTo>
                    <a:pt x="738" y="1263"/>
                  </a:lnTo>
                  <a:cubicBezTo>
                    <a:pt x="766" y="1261"/>
                    <a:pt x="793" y="1260"/>
                    <a:pt x="820" y="1260"/>
                  </a:cubicBezTo>
                  <a:cubicBezTo>
                    <a:pt x="1429" y="1260"/>
                    <a:pt x="1953" y="1767"/>
                    <a:pt x="1953" y="2406"/>
                  </a:cubicBezTo>
                  <a:cubicBezTo>
                    <a:pt x="1953" y="3023"/>
                    <a:pt x="1427" y="3552"/>
                    <a:pt x="816" y="3552"/>
                  </a:cubicBezTo>
                  <a:cubicBezTo>
                    <a:pt x="791" y="3552"/>
                    <a:pt x="765" y="3551"/>
                    <a:pt x="738" y="3549"/>
                  </a:cubicBezTo>
                  <a:lnTo>
                    <a:pt x="0" y="3549"/>
                  </a:lnTo>
                  <a:lnTo>
                    <a:pt x="0" y="9169"/>
                  </a:lnTo>
                  <a:cubicBezTo>
                    <a:pt x="0" y="9336"/>
                    <a:pt x="143" y="9479"/>
                    <a:pt x="310" y="9479"/>
                  </a:cubicBezTo>
                  <a:lnTo>
                    <a:pt x="7025" y="9479"/>
                  </a:lnTo>
                  <a:cubicBezTo>
                    <a:pt x="7192" y="9479"/>
                    <a:pt x="7311" y="9336"/>
                    <a:pt x="7311" y="9169"/>
                  </a:cubicBezTo>
                  <a:lnTo>
                    <a:pt x="7311" y="310"/>
                  </a:lnTo>
                  <a:cubicBezTo>
                    <a:pt x="7311" y="144"/>
                    <a:pt x="7192" y="1"/>
                    <a:pt x="7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99"/>
            <p:cNvSpPr/>
            <p:nvPr/>
          </p:nvSpPr>
          <p:spPr>
            <a:xfrm>
              <a:off x="4110950" y="2443425"/>
              <a:ext cx="31575" cy="31575"/>
            </a:xfrm>
            <a:custGeom>
              <a:avLst/>
              <a:gdLst/>
              <a:ahLst/>
              <a:cxnLst/>
              <a:rect l="l" t="t" r="r" b="b"/>
              <a:pathLst>
                <a:path w="1263" h="1263" extrusionOk="0">
                  <a:moveTo>
                    <a:pt x="619" y="0"/>
                  </a:moveTo>
                  <a:cubicBezTo>
                    <a:pt x="286" y="0"/>
                    <a:pt x="0" y="286"/>
                    <a:pt x="0" y="619"/>
                  </a:cubicBezTo>
                  <a:cubicBezTo>
                    <a:pt x="0" y="977"/>
                    <a:pt x="286" y="1262"/>
                    <a:pt x="619" y="1262"/>
                  </a:cubicBezTo>
                  <a:cubicBezTo>
                    <a:pt x="977" y="1262"/>
                    <a:pt x="1262" y="977"/>
                    <a:pt x="1262" y="619"/>
                  </a:cubicBezTo>
                  <a:cubicBezTo>
                    <a:pt x="1262" y="286"/>
                    <a:pt x="977" y="0"/>
                    <a:pt x="6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1" name="Google Shape;12541;p99"/>
          <p:cNvGrpSpPr/>
          <p:nvPr/>
        </p:nvGrpSpPr>
        <p:grpSpPr>
          <a:xfrm>
            <a:off x="5546199" y="1768782"/>
            <a:ext cx="349675" cy="349675"/>
            <a:chOff x="4529475" y="2364825"/>
            <a:chExt cx="267950" cy="267950"/>
          </a:xfrm>
        </p:grpSpPr>
        <p:sp>
          <p:nvSpPr>
            <p:cNvPr id="12542" name="Google Shape;12542;p99"/>
            <p:cNvSpPr/>
            <p:nvPr/>
          </p:nvSpPr>
          <p:spPr>
            <a:xfrm>
              <a:off x="4677125" y="2538675"/>
              <a:ext cx="16100" cy="15500"/>
            </a:xfrm>
            <a:custGeom>
              <a:avLst/>
              <a:gdLst/>
              <a:ahLst/>
              <a:cxnLst/>
              <a:rect l="l" t="t" r="r" b="b"/>
              <a:pathLst>
                <a:path w="644" h="620" extrusionOk="0">
                  <a:moveTo>
                    <a:pt x="1" y="0"/>
                  </a:moveTo>
                  <a:lnTo>
                    <a:pt x="1" y="620"/>
                  </a:lnTo>
                  <a:lnTo>
                    <a:pt x="644" y="620"/>
                  </a:lnTo>
                  <a:lnTo>
                    <a:pt x="64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99"/>
            <p:cNvSpPr/>
            <p:nvPr/>
          </p:nvSpPr>
          <p:spPr>
            <a:xfrm>
              <a:off x="4677125" y="2570225"/>
              <a:ext cx="16100" cy="15500"/>
            </a:xfrm>
            <a:custGeom>
              <a:avLst/>
              <a:gdLst/>
              <a:ahLst/>
              <a:cxnLst/>
              <a:rect l="l" t="t" r="r" b="b"/>
              <a:pathLst>
                <a:path w="644" h="620" extrusionOk="0">
                  <a:moveTo>
                    <a:pt x="1" y="1"/>
                  </a:moveTo>
                  <a:lnTo>
                    <a:pt x="1" y="620"/>
                  </a:lnTo>
                  <a:lnTo>
                    <a:pt x="644" y="620"/>
                  </a:lnTo>
                  <a:lnTo>
                    <a:pt x="6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99"/>
            <p:cNvSpPr/>
            <p:nvPr/>
          </p:nvSpPr>
          <p:spPr>
            <a:xfrm>
              <a:off x="4708675" y="2570225"/>
              <a:ext cx="15525" cy="15500"/>
            </a:xfrm>
            <a:custGeom>
              <a:avLst/>
              <a:gdLst/>
              <a:ahLst/>
              <a:cxnLst/>
              <a:rect l="l" t="t" r="r" b="b"/>
              <a:pathLst>
                <a:path w="621" h="620" extrusionOk="0">
                  <a:moveTo>
                    <a:pt x="1" y="1"/>
                  </a:moveTo>
                  <a:lnTo>
                    <a:pt x="1" y="620"/>
                  </a:lnTo>
                  <a:lnTo>
                    <a:pt x="620" y="620"/>
                  </a:lnTo>
                  <a:lnTo>
                    <a:pt x="62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99"/>
            <p:cNvSpPr/>
            <p:nvPr/>
          </p:nvSpPr>
          <p:spPr>
            <a:xfrm>
              <a:off x="4677125" y="2507125"/>
              <a:ext cx="16100" cy="15500"/>
            </a:xfrm>
            <a:custGeom>
              <a:avLst/>
              <a:gdLst/>
              <a:ahLst/>
              <a:cxnLst/>
              <a:rect l="l" t="t" r="r" b="b"/>
              <a:pathLst>
                <a:path w="644" h="620" extrusionOk="0">
                  <a:moveTo>
                    <a:pt x="1" y="0"/>
                  </a:moveTo>
                  <a:lnTo>
                    <a:pt x="1" y="619"/>
                  </a:lnTo>
                  <a:lnTo>
                    <a:pt x="644" y="619"/>
                  </a:lnTo>
                  <a:lnTo>
                    <a:pt x="64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99"/>
            <p:cNvSpPr/>
            <p:nvPr/>
          </p:nvSpPr>
          <p:spPr>
            <a:xfrm>
              <a:off x="4646175" y="2570225"/>
              <a:ext cx="15500" cy="15500"/>
            </a:xfrm>
            <a:custGeom>
              <a:avLst/>
              <a:gdLst/>
              <a:ahLst/>
              <a:cxnLst/>
              <a:rect l="l" t="t" r="r" b="b"/>
              <a:pathLst>
                <a:path w="620" h="620" extrusionOk="0">
                  <a:moveTo>
                    <a:pt x="0" y="1"/>
                  </a:moveTo>
                  <a:lnTo>
                    <a:pt x="0" y="620"/>
                  </a:lnTo>
                  <a:lnTo>
                    <a:pt x="620" y="620"/>
                  </a:lnTo>
                  <a:lnTo>
                    <a:pt x="62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99"/>
            <p:cNvSpPr/>
            <p:nvPr/>
          </p:nvSpPr>
          <p:spPr>
            <a:xfrm>
              <a:off x="4646175" y="2507125"/>
              <a:ext cx="15500" cy="15500"/>
            </a:xfrm>
            <a:custGeom>
              <a:avLst/>
              <a:gdLst/>
              <a:ahLst/>
              <a:cxnLst/>
              <a:rect l="l" t="t" r="r" b="b"/>
              <a:pathLst>
                <a:path w="620" h="620" extrusionOk="0">
                  <a:moveTo>
                    <a:pt x="0" y="0"/>
                  </a:moveTo>
                  <a:lnTo>
                    <a:pt x="0" y="619"/>
                  </a:lnTo>
                  <a:lnTo>
                    <a:pt x="620" y="619"/>
                  </a:lnTo>
                  <a:lnTo>
                    <a:pt x="62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99"/>
            <p:cNvSpPr/>
            <p:nvPr/>
          </p:nvSpPr>
          <p:spPr>
            <a:xfrm>
              <a:off x="4646175" y="2538675"/>
              <a:ext cx="15500" cy="15500"/>
            </a:xfrm>
            <a:custGeom>
              <a:avLst/>
              <a:gdLst/>
              <a:ahLst/>
              <a:cxnLst/>
              <a:rect l="l" t="t" r="r" b="b"/>
              <a:pathLst>
                <a:path w="620" h="620" extrusionOk="0">
                  <a:moveTo>
                    <a:pt x="0" y="0"/>
                  </a:moveTo>
                  <a:lnTo>
                    <a:pt x="0" y="620"/>
                  </a:lnTo>
                  <a:lnTo>
                    <a:pt x="620" y="620"/>
                  </a:lnTo>
                  <a:lnTo>
                    <a:pt x="62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99"/>
            <p:cNvSpPr/>
            <p:nvPr/>
          </p:nvSpPr>
          <p:spPr>
            <a:xfrm>
              <a:off x="4708675" y="2538675"/>
              <a:ext cx="15525" cy="15500"/>
            </a:xfrm>
            <a:custGeom>
              <a:avLst/>
              <a:gdLst/>
              <a:ahLst/>
              <a:cxnLst/>
              <a:rect l="l" t="t" r="r" b="b"/>
              <a:pathLst>
                <a:path w="621" h="620" extrusionOk="0">
                  <a:moveTo>
                    <a:pt x="1" y="0"/>
                  </a:moveTo>
                  <a:lnTo>
                    <a:pt x="1" y="620"/>
                  </a:lnTo>
                  <a:lnTo>
                    <a:pt x="620" y="620"/>
                  </a:lnTo>
                  <a:lnTo>
                    <a:pt x="62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99"/>
            <p:cNvSpPr/>
            <p:nvPr/>
          </p:nvSpPr>
          <p:spPr>
            <a:xfrm>
              <a:off x="4646175" y="2411850"/>
              <a:ext cx="109575" cy="48250"/>
            </a:xfrm>
            <a:custGeom>
              <a:avLst/>
              <a:gdLst/>
              <a:ahLst/>
              <a:cxnLst/>
              <a:rect l="l" t="t" r="r" b="b"/>
              <a:pathLst>
                <a:path w="4383" h="1930" extrusionOk="0">
                  <a:moveTo>
                    <a:pt x="0" y="1"/>
                  </a:moveTo>
                  <a:lnTo>
                    <a:pt x="0" y="1930"/>
                  </a:lnTo>
                  <a:lnTo>
                    <a:pt x="4382" y="1930"/>
                  </a:lnTo>
                  <a:lnTo>
                    <a:pt x="43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99"/>
            <p:cNvSpPr/>
            <p:nvPr/>
          </p:nvSpPr>
          <p:spPr>
            <a:xfrm>
              <a:off x="4603900" y="2364825"/>
              <a:ext cx="193525" cy="267950"/>
            </a:xfrm>
            <a:custGeom>
              <a:avLst/>
              <a:gdLst/>
              <a:ahLst/>
              <a:cxnLst/>
              <a:rect l="l" t="t" r="r" b="b"/>
              <a:pathLst>
                <a:path w="7741" h="10718" extrusionOk="0">
                  <a:moveTo>
                    <a:pt x="1322" y="1260"/>
                  </a:moveTo>
                  <a:cubicBezTo>
                    <a:pt x="1334" y="1260"/>
                    <a:pt x="1346" y="1261"/>
                    <a:pt x="1358" y="1263"/>
                  </a:cubicBezTo>
                  <a:lnTo>
                    <a:pt x="6383" y="1263"/>
                  </a:lnTo>
                  <a:cubicBezTo>
                    <a:pt x="6550" y="1263"/>
                    <a:pt x="6692" y="1406"/>
                    <a:pt x="6692" y="1572"/>
                  </a:cubicBezTo>
                  <a:lnTo>
                    <a:pt x="6692" y="4121"/>
                  </a:lnTo>
                  <a:cubicBezTo>
                    <a:pt x="6692" y="4287"/>
                    <a:pt x="6573" y="4430"/>
                    <a:pt x="6407" y="4430"/>
                  </a:cubicBezTo>
                  <a:lnTo>
                    <a:pt x="1358" y="4430"/>
                  </a:lnTo>
                  <a:cubicBezTo>
                    <a:pt x="1191" y="4430"/>
                    <a:pt x="1048" y="4287"/>
                    <a:pt x="1048" y="4121"/>
                  </a:cubicBezTo>
                  <a:lnTo>
                    <a:pt x="1048" y="1572"/>
                  </a:lnTo>
                  <a:cubicBezTo>
                    <a:pt x="1048" y="1396"/>
                    <a:pt x="1171" y="1260"/>
                    <a:pt x="1322" y="1260"/>
                  </a:cubicBezTo>
                  <a:close/>
                  <a:moveTo>
                    <a:pt x="6383" y="5073"/>
                  </a:moveTo>
                  <a:cubicBezTo>
                    <a:pt x="6550" y="5073"/>
                    <a:pt x="6692" y="5216"/>
                    <a:pt x="6692" y="5383"/>
                  </a:cubicBezTo>
                  <a:lnTo>
                    <a:pt x="6692" y="9145"/>
                  </a:lnTo>
                  <a:cubicBezTo>
                    <a:pt x="6716" y="9312"/>
                    <a:pt x="6573" y="9455"/>
                    <a:pt x="6407" y="9455"/>
                  </a:cubicBezTo>
                  <a:lnTo>
                    <a:pt x="1358" y="9455"/>
                  </a:lnTo>
                  <a:cubicBezTo>
                    <a:pt x="1346" y="9457"/>
                    <a:pt x="1334" y="9458"/>
                    <a:pt x="1322" y="9458"/>
                  </a:cubicBezTo>
                  <a:cubicBezTo>
                    <a:pt x="1171" y="9458"/>
                    <a:pt x="1048" y="9322"/>
                    <a:pt x="1048" y="9145"/>
                  </a:cubicBezTo>
                  <a:lnTo>
                    <a:pt x="1048" y="5383"/>
                  </a:lnTo>
                  <a:cubicBezTo>
                    <a:pt x="1048" y="5216"/>
                    <a:pt x="1191" y="5073"/>
                    <a:pt x="1358" y="5073"/>
                  </a:cubicBezTo>
                  <a:close/>
                  <a:moveTo>
                    <a:pt x="1168" y="1"/>
                  </a:moveTo>
                  <a:cubicBezTo>
                    <a:pt x="525" y="1"/>
                    <a:pt x="1" y="525"/>
                    <a:pt x="1" y="1144"/>
                  </a:cubicBezTo>
                  <a:lnTo>
                    <a:pt x="1" y="9574"/>
                  </a:lnTo>
                  <a:cubicBezTo>
                    <a:pt x="1" y="10193"/>
                    <a:pt x="525" y="10717"/>
                    <a:pt x="1168" y="10717"/>
                  </a:cubicBezTo>
                  <a:lnTo>
                    <a:pt x="6597" y="10717"/>
                  </a:lnTo>
                  <a:cubicBezTo>
                    <a:pt x="7240" y="10717"/>
                    <a:pt x="7740" y="10193"/>
                    <a:pt x="7740" y="9574"/>
                  </a:cubicBezTo>
                  <a:lnTo>
                    <a:pt x="7740" y="1144"/>
                  </a:lnTo>
                  <a:cubicBezTo>
                    <a:pt x="7740" y="525"/>
                    <a:pt x="7240" y="1"/>
                    <a:pt x="6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99"/>
            <p:cNvSpPr/>
            <p:nvPr/>
          </p:nvSpPr>
          <p:spPr>
            <a:xfrm>
              <a:off x="4739650" y="2507125"/>
              <a:ext cx="16100" cy="15500"/>
            </a:xfrm>
            <a:custGeom>
              <a:avLst/>
              <a:gdLst/>
              <a:ahLst/>
              <a:cxnLst/>
              <a:rect l="l" t="t" r="r" b="b"/>
              <a:pathLst>
                <a:path w="644" h="620" extrusionOk="0">
                  <a:moveTo>
                    <a:pt x="24" y="0"/>
                  </a:moveTo>
                  <a:lnTo>
                    <a:pt x="0" y="619"/>
                  </a:lnTo>
                  <a:lnTo>
                    <a:pt x="643" y="619"/>
                  </a:lnTo>
                  <a:lnTo>
                    <a:pt x="6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99"/>
            <p:cNvSpPr/>
            <p:nvPr/>
          </p:nvSpPr>
          <p:spPr>
            <a:xfrm>
              <a:off x="4739650" y="2570225"/>
              <a:ext cx="16100" cy="15500"/>
            </a:xfrm>
            <a:custGeom>
              <a:avLst/>
              <a:gdLst/>
              <a:ahLst/>
              <a:cxnLst/>
              <a:rect l="l" t="t" r="r" b="b"/>
              <a:pathLst>
                <a:path w="644" h="620" extrusionOk="0">
                  <a:moveTo>
                    <a:pt x="24" y="1"/>
                  </a:moveTo>
                  <a:lnTo>
                    <a:pt x="0" y="620"/>
                  </a:lnTo>
                  <a:lnTo>
                    <a:pt x="643" y="620"/>
                  </a:lnTo>
                  <a:lnTo>
                    <a:pt x="64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99"/>
            <p:cNvSpPr/>
            <p:nvPr/>
          </p:nvSpPr>
          <p:spPr>
            <a:xfrm>
              <a:off x="4739650" y="2538675"/>
              <a:ext cx="16100" cy="15500"/>
            </a:xfrm>
            <a:custGeom>
              <a:avLst/>
              <a:gdLst/>
              <a:ahLst/>
              <a:cxnLst/>
              <a:rect l="l" t="t" r="r" b="b"/>
              <a:pathLst>
                <a:path w="644" h="620" extrusionOk="0">
                  <a:moveTo>
                    <a:pt x="24" y="0"/>
                  </a:moveTo>
                  <a:lnTo>
                    <a:pt x="0" y="620"/>
                  </a:lnTo>
                  <a:lnTo>
                    <a:pt x="643" y="620"/>
                  </a:lnTo>
                  <a:lnTo>
                    <a:pt x="6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99"/>
            <p:cNvSpPr/>
            <p:nvPr/>
          </p:nvSpPr>
          <p:spPr>
            <a:xfrm>
              <a:off x="4708675" y="2507125"/>
              <a:ext cx="15525" cy="15500"/>
            </a:xfrm>
            <a:custGeom>
              <a:avLst/>
              <a:gdLst/>
              <a:ahLst/>
              <a:cxnLst/>
              <a:rect l="l" t="t" r="r" b="b"/>
              <a:pathLst>
                <a:path w="621" h="620" extrusionOk="0">
                  <a:moveTo>
                    <a:pt x="1" y="0"/>
                  </a:moveTo>
                  <a:lnTo>
                    <a:pt x="1" y="619"/>
                  </a:lnTo>
                  <a:lnTo>
                    <a:pt x="620" y="619"/>
                  </a:lnTo>
                  <a:lnTo>
                    <a:pt x="62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99"/>
            <p:cNvSpPr/>
            <p:nvPr/>
          </p:nvSpPr>
          <p:spPr>
            <a:xfrm>
              <a:off x="4529475" y="2444600"/>
              <a:ext cx="50050" cy="130425"/>
            </a:xfrm>
            <a:custGeom>
              <a:avLst/>
              <a:gdLst/>
              <a:ahLst/>
              <a:cxnLst/>
              <a:rect l="l" t="t" r="r" b="b"/>
              <a:pathLst>
                <a:path w="2002" h="5217" extrusionOk="0">
                  <a:moveTo>
                    <a:pt x="1" y="1"/>
                  </a:moveTo>
                  <a:lnTo>
                    <a:pt x="1" y="5216"/>
                  </a:lnTo>
                  <a:lnTo>
                    <a:pt x="2001" y="5216"/>
                  </a:lnTo>
                  <a:lnTo>
                    <a:pt x="200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99"/>
            <p:cNvSpPr/>
            <p:nvPr/>
          </p:nvSpPr>
          <p:spPr>
            <a:xfrm>
              <a:off x="4531875" y="2364825"/>
              <a:ext cx="45850" cy="63725"/>
            </a:xfrm>
            <a:custGeom>
              <a:avLst/>
              <a:gdLst/>
              <a:ahLst/>
              <a:cxnLst/>
              <a:rect l="l" t="t" r="r" b="b"/>
              <a:pathLst>
                <a:path w="1834" h="2549" extrusionOk="0">
                  <a:moveTo>
                    <a:pt x="905" y="1"/>
                  </a:moveTo>
                  <a:cubicBezTo>
                    <a:pt x="762" y="1"/>
                    <a:pt x="643" y="96"/>
                    <a:pt x="619" y="239"/>
                  </a:cubicBezTo>
                  <a:lnTo>
                    <a:pt x="0" y="2549"/>
                  </a:lnTo>
                  <a:lnTo>
                    <a:pt x="1834" y="2549"/>
                  </a:lnTo>
                  <a:lnTo>
                    <a:pt x="1215" y="239"/>
                  </a:lnTo>
                  <a:cubicBezTo>
                    <a:pt x="1167" y="96"/>
                    <a:pt x="1048"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99"/>
            <p:cNvSpPr/>
            <p:nvPr/>
          </p:nvSpPr>
          <p:spPr>
            <a:xfrm>
              <a:off x="4529475" y="2591075"/>
              <a:ext cx="50050" cy="41700"/>
            </a:xfrm>
            <a:custGeom>
              <a:avLst/>
              <a:gdLst/>
              <a:ahLst/>
              <a:cxnLst/>
              <a:rect l="l" t="t" r="r" b="b"/>
              <a:pathLst>
                <a:path w="2002" h="1668" extrusionOk="0">
                  <a:moveTo>
                    <a:pt x="1" y="0"/>
                  </a:moveTo>
                  <a:lnTo>
                    <a:pt x="1" y="1143"/>
                  </a:lnTo>
                  <a:cubicBezTo>
                    <a:pt x="1" y="1429"/>
                    <a:pt x="239" y="1667"/>
                    <a:pt x="525" y="1667"/>
                  </a:cubicBezTo>
                  <a:lnTo>
                    <a:pt x="1477" y="1667"/>
                  </a:lnTo>
                  <a:cubicBezTo>
                    <a:pt x="1763" y="1667"/>
                    <a:pt x="2001" y="1429"/>
                    <a:pt x="2001" y="1143"/>
                  </a:cubicBezTo>
                  <a:lnTo>
                    <a:pt x="200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9" name="Google Shape;12559;p99"/>
          <p:cNvGrpSpPr/>
          <p:nvPr/>
        </p:nvGrpSpPr>
        <p:grpSpPr>
          <a:xfrm>
            <a:off x="6302185" y="1768782"/>
            <a:ext cx="362855" cy="349675"/>
            <a:chOff x="5108775" y="2364825"/>
            <a:chExt cx="278050" cy="267950"/>
          </a:xfrm>
        </p:grpSpPr>
        <p:sp>
          <p:nvSpPr>
            <p:cNvPr id="12560" name="Google Shape;12560;p99"/>
            <p:cNvSpPr/>
            <p:nvPr/>
          </p:nvSpPr>
          <p:spPr>
            <a:xfrm>
              <a:off x="5214750" y="2502350"/>
              <a:ext cx="3600" cy="10750"/>
            </a:xfrm>
            <a:custGeom>
              <a:avLst/>
              <a:gdLst/>
              <a:ahLst/>
              <a:cxnLst/>
              <a:rect l="l" t="t" r="r" b="b"/>
              <a:pathLst>
                <a:path w="144" h="430" extrusionOk="0">
                  <a:moveTo>
                    <a:pt x="143" y="1"/>
                  </a:moveTo>
                  <a:cubicBezTo>
                    <a:pt x="72" y="48"/>
                    <a:pt x="24" y="96"/>
                    <a:pt x="24" y="191"/>
                  </a:cubicBezTo>
                  <a:cubicBezTo>
                    <a:pt x="0" y="263"/>
                    <a:pt x="24" y="334"/>
                    <a:pt x="72" y="382"/>
                  </a:cubicBezTo>
                  <a:lnTo>
                    <a:pt x="143" y="429"/>
                  </a:lnTo>
                  <a:lnTo>
                    <a:pt x="14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99"/>
            <p:cNvSpPr/>
            <p:nvPr/>
          </p:nvSpPr>
          <p:spPr>
            <a:xfrm>
              <a:off x="5228450" y="2529150"/>
              <a:ext cx="5975" cy="16700"/>
            </a:xfrm>
            <a:custGeom>
              <a:avLst/>
              <a:gdLst/>
              <a:ahLst/>
              <a:cxnLst/>
              <a:rect l="l" t="t" r="r" b="b"/>
              <a:pathLst>
                <a:path w="239" h="668" extrusionOk="0">
                  <a:moveTo>
                    <a:pt x="0" y="0"/>
                  </a:moveTo>
                  <a:lnTo>
                    <a:pt x="0" y="667"/>
                  </a:lnTo>
                  <a:cubicBezTo>
                    <a:pt x="119" y="596"/>
                    <a:pt x="191" y="500"/>
                    <a:pt x="214" y="381"/>
                  </a:cubicBezTo>
                  <a:cubicBezTo>
                    <a:pt x="238" y="215"/>
                    <a:pt x="167" y="48"/>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99"/>
            <p:cNvSpPr/>
            <p:nvPr/>
          </p:nvSpPr>
          <p:spPr>
            <a:xfrm>
              <a:off x="5108775" y="2439250"/>
              <a:ext cx="161950" cy="193525"/>
            </a:xfrm>
            <a:custGeom>
              <a:avLst/>
              <a:gdLst/>
              <a:ahLst/>
              <a:cxnLst/>
              <a:rect l="l" t="t" r="r" b="b"/>
              <a:pathLst>
                <a:path w="6478" h="7741" extrusionOk="0">
                  <a:moveTo>
                    <a:pt x="3025" y="1739"/>
                  </a:moveTo>
                  <a:cubicBezTo>
                    <a:pt x="3430" y="1739"/>
                    <a:pt x="3430" y="2358"/>
                    <a:pt x="3025" y="2358"/>
                  </a:cubicBezTo>
                  <a:lnTo>
                    <a:pt x="1572" y="2358"/>
                  </a:lnTo>
                  <a:cubicBezTo>
                    <a:pt x="1143" y="2358"/>
                    <a:pt x="1143" y="1739"/>
                    <a:pt x="1572" y="1739"/>
                  </a:cubicBezTo>
                  <a:close/>
                  <a:moveTo>
                    <a:pt x="1529" y="2975"/>
                  </a:moveTo>
                  <a:cubicBezTo>
                    <a:pt x="1543" y="2975"/>
                    <a:pt x="1557" y="2976"/>
                    <a:pt x="1572" y="2977"/>
                  </a:cubicBezTo>
                  <a:lnTo>
                    <a:pt x="3025" y="2977"/>
                  </a:lnTo>
                  <a:cubicBezTo>
                    <a:pt x="3406" y="3025"/>
                    <a:pt x="3406" y="3573"/>
                    <a:pt x="3025" y="3620"/>
                  </a:cubicBezTo>
                  <a:lnTo>
                    <a:pt x="1572" y="3620"/>
                  </a:lnTo>
                  <a:cubicBezTo>
                    <a:pt x="1557" y="3622"/>
                    <a:pt x="1543" y="3622"/>
                    <a:pt x="1529" y="3622"/>
                  </a:cubicBezTo>
                  <a:cubicBezTo>
                    <a:pt x="1110" y="3622"/>
                    <a:pt x="1110" y="2975"/>
                    <a:pt x="1529" y="2975"/>
                  </a:cubicBezTo>
                  <a:close/>
                  <a:moveTo>
                    <a:pt x="1527" y="4237"/>
                  </a:moveTo>
                  <a:cubicBezTo>
                    <a:pt x="1542" y="4237"/>
                    <a:pt x="1557" y="4238"/>
                    <a:pt x="1572" y="4239"/>
                  </a:cubicBezTo>
                  <a:lnTo>
                    <a:pt x="3025" y="4239"/>
                  </a:lnTo>
                  <a:cubicBezTo>
                    <a:pt x="3406" y="4287"/>
                    <a:pt x="3406" y="4835"/>
                    <a:pt x="3025" y="4859"/>
                  </a:cubicBezTo>
                  <a:lnTo>
                    <a:pt x="1572" y="4859"/>
                  </a:lnTo>
                  <a:cubicBezTo>
                    <a:pt x="1557" y="4860"/>
                    <a:pt x="1542" y="4861"/>
                    <a:pt x="1527" y="4861"/>
                  </a:cubicBezTo>
                  <a:cubicBezTo>
                    <a:pt x="1111" y="4861"/>
                    <a:pt x="1111" y="4237"/>
                    <a:pt x="1527" y="4237"/>
                  </a:cubicBezTo>
                  <a:close/>
                  <a:moveTo>
                    <a:pt x="4573" y="1775"/>
                  </a:moveTo>
                  <a:cubicBezTo>
                    <a:pt x="4674" y="1775"/>
                    <a:pt x="4775" y="1834"/>
                    <a:pt x="4787" y="1953"/>
                  </a:cubicBezTo>
                  <a:lnTo>
                    <a:pt x="4787" y="2072"/>
                  </a:lnTo>
                  <a:cubicBezTo>
                    <a:pt x="4930" y="2096"/>
                    <a:pt x="5097" y="2168"/>
                    <a:pt x="5192" y="2287"/>
                  </a:cubicBezTo>
                  <a:cubicBezTo>
                    <a:pt x="5263" y="2358"/>
                    <a:pt x="5263" y="2501"/>
                    <a:pt x="5168" y="2572"/>
                  </a:cubicBezTo>
                  <a:cubicBezTo>
                    <a:pt x="5135" y="2606"/>
                    <a:pt x="5086" y="2623"/>
                    <a:pt x="5037" y="2623"/>
                  </a:cubicBezTo>
                  <a:cubicBezTo>
                    <a:pt x="4979" y="2623"/>
                    <a:pt x="4921" y="2600"/>
                    <a:pt x="4882" y="2549"/>
                  </a:cubicBezTo>
                  <a:cubicBezTo>
                    <a:pt x="4858" y="2525"/>
                    <a:pt x="4811" y="2501"/>
                    <a:pt x="4787" y="2501"/>
                  </a:cubicBezTo>
                  <a:lnTo>
                    <a:pt x="4787" y="3168"/>
                  </a:lnTo>
                  <a:lnTo>
                    <a:pt x="4882" y="3215"/>
                  </a:lnTo>
                  <a:cubicBezTo>
                    <a:pt x="5239" y="3311"/>
                    <a:pt x="5454" y="3668"/>
                    <a:pt x="5406" y="4025"/>
                  </a:cubicBezTo>
                  <a:lnTo>
                    <a:pt x="5430" y="4025"/>
                  </a:lnTo>
                  <a:cubicBezTo>
                    <a:pt x="5359" y="4358"/>
                    <a:pt x="5120" y="4620"/>
                    <a:pt x="4787" y="4716"/>
                  </a:cubicBezTo>
                  <a:lnTo>
                    <a:pt x="4787" y="4859"/>
                  </a:lnTo>
                  <a:cubicBezTo>
                    <a:pt x="4811" y="4978"/>
                    <a:pt x="4704" y="5037"/>
                    <a:pt x="4594" y="5037"/>
                  </a:cubicBezTo>
                  <a:cubicBezTo>
                    <a:pt x="4483" y="5037"/>
                    <a:pt x="4370" y="4978"/>
                    <a:pt x="4382" y="4859"/>
                  </a:cubicBezTo>
                  <a:lnTo>
                    <a:pt x="4382" y="4739"/>
                  </a:lnTo>
                  <a:cubicBezTo>
                    <a:pt x="4192" y="4716"/>
                    <a:pt x="4025" y="4644"/>
                    <a:pt x="3882" y="4549"/>
                  </a:cubicBezTo>
                  <a:cubicBezTo>
                    <a:pt x="3684" y="4410"/>
                    <a:pt x="3799" y="4157"/>
                    <a:pt x="3980" y="4157"/>
                  </a:cubicBezTo>
                  <a:cubicBezTo>
                    <a:pt x="4016" y="4157"/>
                    <a:pt x="4056" y="4168"/>
                    <a:pt x="4096" y="4192"/>
                  </a:cubicBezTo>
                  <a:cubicBezTo>
                    <a:pt x="4192" y="4263"/>
                    <a:pt x="4287" y="4287"/>
                    <a:pt x="4382" y="4311"/>
                  </a:cubicBezTo>
                  <a:lnTo>
                    <a:pt x="4382" y="3430"/>
                  </a:lnTo>
                  <a:cubicBezTo>
                    <a:pt x="4263" y="3358"/>
                    <a:pt x="4168" y="3311"/>
                    <a:pt x="4073" y="3239"/>
                  </a:cubicBezTo>
                  <a:cubicBezTo>
                    <a:pt x="3882" y="3072"/>
                    <a:pt x="3811" y="2834"/>
                    <a:pt x="3858" y="2620"/>
                  </a:cubicBezTo>
                  <a:cubicBezTo>
                    <a:pt x="3906" y="2358"/>
                    <a:pt x="4073" y="2168"/>
                    <a:pt x="4335" y="2096"/>
                  </a:cubicBezTo>
                  <a:lnTo>
                    <a:pt x="4358" y="2096"/>
                  </a:lnTo>
                  <a:lnTo>
                    <a:pt x="4358" y="1953"/>
                  </a:lnTo>
                  <a:cubicBezTo>
                    <a:pt x="4370" y="1834"/>
                    <a:pt x="4471" y="1775"/>
                    <a:pt x="4573" y="1775"/>
                  </a:cubicBezTo>
                  <a:close/>
                  <a:moveTo>
                    <a:pt x="1527" y="5499"/>
                  </a:moveTo>
                  <a:cubicBezTo>
                    <a:pt x="1542" y="5499"/>
                    <a:pt x="1557" y="5500"/>
                    <a:pt x="1572" y="5502"/>
                  </a:cubicBezTo>
                  <a:lnTo>
                    <a:pt x="4930" y="5502"/>
                  </a:lnTo>
                  <a:cubicBezTo>
                    <a:pt x="5287" y="5525"/>
                    <a:pt x="5287" y="6073"/>
                    <a:pt x="4930" y="6121"/>
                  </a:cubicBezTo>
                  <a:lnTo>
                    <a:pt x="1572" y="6121"/>
                  </a:lnTo>
                  <a:cubicBezTo>
                    <a:pt x="1557" y="6122"/>
                    <a:pt x="1542" y="6123"/>
                    <a:pt x="1527" y="6123"/>
                  </a:cubicBezTo>
                  <a:cubicBezTo>
                    <a:pt x="1111" y="6123"/>
                    <a:pt x="1111" y="5499"/>
                    <a:pt x="1527" y="5499"/>
                  </a:cubicBezTo>
                  <a:close/>
                  <a:moveTo>
                    <a:pt x="310" y="0"/>
                  </a:moveTo>
                  <a:cubicBezTo>
                    <a:pt x="119" y="0"/>
                    <a:pt x="0" y="143"/>
                    <a:pt x="0" y="310"/>
                  </a:cubicBezTo>
                  <a:lnTo>
                    <a:pt x="0" y="7454"/>
                  </a:lnTo>
                  <a:cubicBezTo>
                    <a:pt x="0" y="7621"/>
                    <a:pt x="143" y="7740"/>
                    <a:pt x="310" y="7740"/>
                  </a:cubicBezTo>
                  <a:lnTo>
                    <a:pt x="6168" y="7740"/>
                  </a:lnTo>
                  <a:cubicBezTo>
                    <a:pt x="6335" y="7740"/>
                    <a:pt x="6478" y="7597"/>
                    <a:pt x="6454" y="7430"/>
                  </a:cubicBezTo>
                  <a:lnTo>
                    <a:pt x="6454" y="310"/>
                  </a:lnTo>
                  <a:cubicBezTo>
                    <a:pt x="6454" y="143"/>
                    <a:pt x="6335" y="0"/>
                    <a:pt x="6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99"/>
            <p:cNvSpPr/>
            <p:nvPr/>
          </p:nvSpPr>
          <p:spPr>
            <a:xfrm>
              <a:off x="5165925" y="2364825"/>
              <a:ext cx="131000" cy="50050"/>
            </a:xfrm>
            <a:custGeom>
              <a:avLst/>
              <a:gdLst/>
              <a:ahLst/>
              <a:cxnLst/>
              <a:rect l="l" t="t" r="r" b="b"/>
              <a:pathLst>
                <a:path w="5240" h="2002" extrusionOk="0">
                  <a:moveTo>
                    <a:pt x="0" y="1"/>
                  </a:moveTo>
                  <a:lnTo>
                    <a:pt x="0" y="2001"/>
                  </a:lnTo>
                  <a:lnTo>
                    <a:pt x="5240" y="2001"/>
                  </a:lnTo>
                  <a:lnTo>
                    <a:pt x="524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99"/>
            <p:cNvSpPr/>
            <p:nvPr/>
          </p:nvSpPr>
          <p:spPr>
            <a:xfrm>
              <a:off x="5312375" y="2366625"/>
              <a:ext cx="64325" cy="46450"/>
            </a:xfrm>
            <a:custGeom>
              <a:avLst/>
              <a:gdLst/>
              <a:ahLst/>
              <a:cxnLst/>
              <a:rect l="l" t="t" r="r" b="b"/>
              <a:pathLst>
                <a:path w="2573" h="1858" extrusionOk="0">
                  <a:moveTo>
                    <a:pt x="1" y="0"/>
                  </a:moveTo>
                  <a:lnTo>
                    <a:pt x="1" y="1858"/>
                  </a:lnTo>
                  <a:lnTo>
                    <a:pt x="2335" y="1238"/>
                  </a:lnTo>
                  <a:cubicBezTo>
                    <a:pt x="2478" y="1191"/>
                    <a:pt x="2573" y="1072"/>
                    <a:pt x="2573" y="929"/>
                  </a:cubicBezTo>
                  <a:cubicBezTo>
                    <a:pt x="2549" y="786"/>
                    <a:pt x="2454" y="667"/>
                    <a:pt x="2335" y="619"/>
                  </a:cubicBez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99"/>
            <p:cNvSpPr/>
            <p:nvPr/>
          </p:nvSpPr>
          <p:spPr>
            <a:xfrm>
              <a:off x="5108775" y="2364825"/>
              <a:ext cx="41700" cy="50050"/>
            </a:xfrm>
            <a:custGeom>
              <a:avLst/>
              <a:gdLst/>
              <a:ahLst/>
              <a:cxnLst/>
              <a:rect l="l" t="t" r="r" b="b"/>
              <a:pathLst>
                <a:path w="1668" h="2002" extrusionOk="0">
                  <a:moveTo>
                    <a:pt x="524" y="1"/>
                  </a:moveTo>
                  <a:cubicBezTo>
                    <a:pt x="215" y="1"/>
                    <a:pt x="0" y="239"/>
                    <a:pt x="0" y="525"/>
                  </a:cubicBezTo>
                  <a:lnTo>
                    <a:pt x="0" y="1477"/>
                  </a:lnTo>
                  <a:cubicBezTo>
                    <a:pt x="0" y="1763"/>
                    <a:pt x="215" y="2001"/>
                    <a:pt x="524" y="2001"/>
                  </a:cubicBezTo>
                  <a:lnTo>
                    <a:pt x="1667" y="2001"/>
                  </a:lnTo>
                  <a:lnTo>
                    <a:pt x="166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99"/>
            <p:cNvSpPr/>
            <p:nvPr/>
          </p:nvSpPr>
          <p:spPr>
            <a:xfrm>
              <a:off x="5287375" y="2429725"/>
              <a:ext cx="99450" cy="202600"/>
            </a:xfrm>
            <a:custGeom>
              <a:avLst/>
              <a:gdLst/>
              <a:ahLst/>
              <a:cxnLst/>
              <a:rect l="l" t="t" r="r" b="b"/>
              <a:pathLst>
                <a:path w="3978" h="8104" extrusionOk="0">
                  <a:moveTo>
                    <a:pt x="1989" y="1223"/>
                  </a:moveTo>
                  <a:cubicBezTo>
                    <a:pt x="2470" y="1223"/>
                    <a:pt x="2930" y="1602"/>
                    <a:pt x="2930" y="2167"/>
                  </a:cubicBezTo>
                  <a:cubicBezTo>
                    <a:pt x="2930" y="2691"/>
                    <a:pt x="2501" y="3096"/>
                    <a:pt x="2001" y="3096"/>
                  </a:cubicBezTo>
                  <a:lnTo>
                    <a:pt x="2001" y="3120"/>
                  </a:lnTo>
                  <a:cubicBezTo>
                    <a:pt x="1144" y="3120"/>
                    <a:pt x="739" y="2096"/>
                    <a:pt x="1334" y="1501"/>
                  </a:cubicBezTo>
                  <a:cubicBezTo>
                    <a:pt x="1526" y="1309"/>
                    <a:pt x="1760" y="1223"/>
                    <a:pt x="1989" y="1223"/>
                  </a:cubicBezTo>
                  <a:close/>
                  <a:moveTo>
                    <a:pt x="2001" y="5001"/>
                  </a:moveTo>
                  <a:cubicBezTo>
                    <a:pt x="2501" y="5001"/>
                    <a:pt x="2930" y="5406"/>
                    <a:pt x="2930" y="5930"/>
                  </a:cubicBezTo>
                  <a:cubicBezTo>
                    <a:pt x="2930" y="6495"/>
                    <a:pt x="2459" y="6874"/>
                    <a:pt x="1978" y="6874"/>
                  </a:cubicBezTo>
                  <a:cubicBezTo>
                    <a:pt x="1749" y="6874"/>
                    <a:pt x="1518" y="6789"/>
                    <a:pt x="1334" y="6597"/>
                  </a:cubicBezTo>
                  <a:cubicBezTo>
                    <a:pt x="739" y="6002"/>
                    <a:pt x="1144" y="5001"/>
                    <a:pt x="2001" y="5001"/>
                  </a:cubicBezTo>
                  <a:close/>
                  <a:moveTo>
                    <a:pt x="1992" y="0"/>
                  </a:moveTo>
                  <a:cubicBezTo>
                    <a:pt x="1846" y="0"/>
                    <a:pt x="1703" y="96"/>
                    <a:pt x="1691" y="286"/>
                  </a:cubicBezTo>
                  <a:lnTo>
                    <a:pt x="1691" y="620"/>
                  </a:lnTo>
                  <a:cubicBezTo>
                    <a:pt x="1" y="977"/>
                    <a:pt x="1" y="3358"/>
                    <a:pt x="1691" y="3715"/>
                  </a:cubicBezTo>
                  <a:lnTo>
                    <a:pt x="1691" y="4406"/>
                  </a:lnTo>
                  <a:cubicBezTo>
                    <a:pt x="1" y="4739"/>
                    <a:pt x="1" y="7121"/>
                    <a:pt x="1691" y="7478"/>
                  </a:cubicBezTo>
                  <a:lnTo>
                    <a:pt x="1691" y="7835"/>
                  </a:lnTo>
                  <a:cubicBezTo>
                    <a:pt x="1703" y="8014"/>
                    <a:pt x="1846" y="8103"/>
                    <a:pt x="1992" y="8103"/>
                  </a:cubicBezTo>
                  <a:cubicBezTo>
                    <a:pt x="2138" y="8103"/>
                    <a:pt x="2287" y="8014"/>
                    <a:pt x="2311" y="7835"/>
                  </a:cubicBezTo>
                  <a:lnTo>
                    <a:pt x="2311" y="7478"/>
                  </a:lnTo>
                  <a:cubicBezTo>
                    <a:pt x="3978" y="7145"/>
                    <a:pt x="3978" y="4739"/>
                    <a:pt x="2311" y="4406"/>
                  </a:cubicBezTo>
                  <a:lnTo>
                    <a:pt x="2311" y="3715"/>
                  </a:lnTo>
                  <a:cubicBezTo>
                    <a:pt x="3049" y="3549"/>
                    <a:pt x="3573" y="2906"/>
                    <a:pt x="3573" y="2167"/>
                  </a:cubicBezTo>
                  <a:cubicBezTo>
                    <a:pt x="3549" y="1429"/>
                    <a:pt x="3049" y="786"/>
                    <a:pt x="2311" y="620"/>
                  </a:cubicBezTo>
                  <a:lnTo>
                    <a:pt x="2311" y="286"/>
                  </a:lnTo>
                  <a:cubicBezTo>
                    <a:pt x="2287" y="96"/>
                    <a:pt x="2138" y="0"/>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7" name="Google Shape;12567;p99"/>
          <p:cNvGrpSpPr/>
          <p:nvPr/>
        </p:nvGrpSpPr>
        <p:grpSpPr>
          <a:xfrm>
            <a:off x="7057356" y="1768782"/>
            <a:ext cx="349675" cy="350425"/>
            <a:chOff x="5687450" y="2364825"/>
            <a:chExt cx="267950" cy="268525"/>
          </a:xfrm>
        </p:grpSpPr>
        <p:sp>
          <p:nvSpPr>
            <p:cNvPr id="12568" name="Google Shape;12568;p99"/>
            <p:cNvSpPr/>
            <p:nvPr/>
          </p:nvSpPr>
          <p:spPr>
            <a:xfrm>
              <a:off x="5905375" y="2444600"/>
              <a:ext cx="50025" cy="130425"/>
            </a:xfrm>
            <a:custGeom>
              <a:avLst/>
              <a:gdLst/>
              <a:ahLst/>
              <a:cxnLst/>
              <a:rect l="l" t="t" r="r" b="b"/>
              <a:pathLst>
                <a:path w="2001" h="5217" extrusionOk="0">
                  <a:moveTo>
                    <a:pt x="0" y="1"/>
                  </a:moveTo>
                  <a:lnTo>
                    <a:pt x="0" y="5216"/>
                  </a:lnTo>
                  <a:lnTo>
                    <a:pt x="2001" y="5216"/>
                  </a:lnTo>
                  <a:lnTo>
                    <a:pt x="200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99"/>
            <p:cNvSpPr/>
            <p:nvPr/>
          </p:nvSpPr>
          <p:spPr>
            <a:xfrm>
              <a:off x="5907750" y="2365425"/>
              <a:ext cx="45875" cy="63125"/>
            </a:xfrm>
            <a:custGeom>
              <a:avLst/>
              <a:gdLst/>
              <a:ahLst/>
              <a:cxnLst/>
              <a:rect l="l" t="t" r="r" b="b"/>
              <a:pathLst>
                <a:path w="1835" h="2525" extrusionOk="0">
                  <a:moveTo>
                    <a:pt x="917" y="0"/>
                  </a:moveTo>
                  <a:cubicBezTo>
                    <a:pt x="792" y="0"/>
                    <a:pt x="667" y="72"/>
                    <a:pt x="620" y="215"/>
                  </a:cubicBezTo>
                  <a:lnTo>
                    <a:pt x="0" y="2525"/>
                  </a:lnTo>
                  <a:lnTo>
                    <a:pt x="1834" y="2525"/>
                  </a:lnTo>
                  <a:lnTo>
                    <a:pt x="1215" y="215"/>
                  </a:lnTo>
                  <a:cubicBezTo>
                    <a:pt x="1167" y="72"/>
                    <a:pt x="1042" y="0"/>
                    <a:pt x="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99"/>
            <p:cNvSpPr/>
            <p:nvPr/>
          </p:nvSpPr>
          <p:spPr>
            <a:xfrm>
              <a:off x="5905375" y="2591075"/>
              <a:ext cx="50025" cy="41700"/>
            </a:xfrm>
            <a:custGeom>
              <a:avLst/>
              <a:gdLst/>
              <a:ahLst/>
              <a:cxnLst/>
              <a:rect l="l" t="t" r="r" b="b"/>
              <a:pathLst>
                <a:path w="2001" h="1668" extrusionOk="0">
                  <a:moveTo>
                    <a:pt x="0" y="0"/>
                  </a:moveTo>
                  <a:lnTo>
                    <a:pt x="0" y="1143"/>
                  </a:lnTo>
                  <a:cubicBezTo>
                    <a:pt x="0" y="1429"/>
                    <a:pt x="238" y="1667"/>
                    <a:pt x="524" y="1667"/>
                  </a:cubicBezTo>
                  <a:lnTo>
                    <a:pt x="1477" y="1667"/>
                  </a:lnTo>
                  <a:cubicBezTo>
                    <a:pt x="1762" y="1667"/>
                    <a:pt x="2001" y="1429"/>
                    <a:pt x="2001" y="1143"/>
                  </a:cubicBezTo>
                  <a:lnTo>
                    <a:pt x="200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99"/>
            <p:cNvSpPr/>
            <p:nvPr/>
          </p:nvSpPr>
          <p:spPr>
            <a:xfrm>
              <a:off x="5687450" y="2387450"/>
              <a:ext cx="193525" cy="245900"/>
            </a:xfrm>
            <a:custGeom>
              <a:avLst/>
              <a:gdLst/>
              <a:ahLst/>
              <a:cxnLst/>
              <a:rect l="l" t="t" r="r" b="b"/>
              <a:pathLst>
                <a:path w="7741" h="9836" extrusionOk="0">
                  <a:moveTo>
                    <a:pt x="1144" y="1"/>
                  </a:moveTo>
                  <a:cubicBezTo>
                    <a:pt x="501" y="1"/>
                    <a:pt x="1" y="501"/>
                    <a:pt x="1" y="1144"/>
                  </a:cubicBezTo>
                  <a:lnTo>
                    <a:pt x="1" y="8669"/>
                  </a:lnTo>
                  <a:cubicBezTo>
                    <a:pt x="1" y="9312"/>
                    <a:pt x="501" y="9836"/>
                    <a:pt x="1144" y="9836"/>
                  </a:cubicBezTo>
                  <a:lnTo>
                    <a:pt x="6598" y="9836"/>
                  </a:lnTo>
                  <a:cubicBezTo>
                    <a:pt x="7217" y="9836"/>
                    <a:pt x="7741" y="9312"/>
                    <a:pt x="7741" y="8669"/>
                  </a:cubicBezTo>
                  <a:lnTo>
                    <a:pt x="7741" y="1120"/>
                  </a:lnTo>
                  <a:cubicBezTo>
                    <a:pt x="7741" y="501"/>
                    <a:pt x="7217" y="1"/>
                    <a:pt x="6598" y="1"/>
                  </a:cubicBezTo>
                  <a:lnTo>
                    <a:pt x="6121" y="1"/>
                  </a:lnTo>
                  <a:cubicBezTo>
                    <a:pt x="6217" y="143"/>
                    <a:pt x="6264" y="334"/>
                    <a:pt x="6288" y="524"/>
                  </a:cubicBezTo>
                  <a:lnTo>
                    <a:pt x="6288" y="786"/>
                  </a:lnTo>
                  <a:cubicBezTo>
                    <a:pt x="6669" y="834"/>
                    <a:pt x="6955" y="1167"/>
                    <a:pt x="6955" y="1572"/>
                  </a:cubicBezTo>
                  <a:lnTo>
                    <a:pt x="6955" y="8264"/>
                  </a:lnTo>
                  <a:cubicBezTo>
                    <a:pt x="6955" y="8693"/>
                    <a:pt x="6598" y="9050"/>
                    <a:pt x="6169" y="9050"/>
                  </a:cubicBezTo>
                  <a:lnTo>
                    <a:pt x="1573" y="9050"/>
                  </a:lnTo>
                  <a:cubicBezTo>
                    <a:pt x="1144" y="9050"/>
                    <a:pt x="787" y="8693"/>
                    <a:pt x="787" y="8264"/>
                  </a:cubicBezTo>
                  <a:lnTo>
                    <a:pt x="787" y="1572"/>
                  </a:lnTo>
                  <a:cubicBezTo>
                    <a:pt x="787" y="1167"/>
                    <a:pt x="1073" y="834"/>
                    <a:pt x="1454" y="786"/>
                  </a:cubicBezTo>
                  <a:lnTo>
                    <a:pt x="1454" y="524"/>
                  </a:lnTo>
                  <a:cubicBezTo>
                    <a:pt x="1454" y="334"/>
                    <a:pt x="1525" y="143"/>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99"/>
            <p:cNvSpPr/>
            <p:nvPr/>
          </p:nvSpPr>
          <p:spPr>
            <a:xfrm>
              <a:off x="5739850" y="2364825"/>
              <a:ext cx="88750" cy="57175"/>
            </a:xfrm>
            <a:custGeom>
              <a:avLst/>
              <a:gdLst/>
              <a:ahLst/>
              <a:cxnLst/>
              <a:rect l="l" t="t" r="r" b="b"/>
              <a:pathLst>
                <a:path w="3550" h="2287" extrusionOk="0">
                  <a:moveTo>
                    <a:pt x="1144" y="1"/>
                  </a:moveTo>
                  <a:cubicBezTo>
                    <a:pt x="1001" y="1"/>
                    <a:pt x="882" y="72"/>
                    <a:pt x="858" y="215"/>
                  </a:cubicBezTo>
                  <a:lnTo>
                    <a:pt x="667" y="691"/>
                  </a:lnTo>
                  <a:lnTo>
                    <a:pt x="96" y="1168"/>
                  </a:lnTo>
                  <a:cubicBezTo>
                    <a:pt x="24" y="1215"/>
                    <a:pt x="1" y="1310"/>
                    <a:pt x="1" y="1406"/>
                  </a:cubicBezTo>
                  <a:lnTo>
                    <a:pt x="1" y="1977"/>
                  </a:lnTo>
                  <a:cubicBezTo>
                    <a:pt x="1" y="2144"/>
                    <a:pt x="144" y="2287"/>
                    <a:pt x="310" y="2287"/>
                  </a:cubicBezTo>
                  <a:lnTo>
                    <a:pt x="3239" y="2287"/>
                  </a:lnTo>
                  <a:cubicBezTo>
                    <a:pt x="3406" y="2287"/>
                    <a:pt x="3549" y="2144"/>
                    <a:pt x="3549" y="1977"/>
                  </a:cubicBezTo>
                  <a:lnTo>
                    <a:pt x="3549" y="1406"/>
                  </a:lnTo>
                  <a:cubicBezTo>
                    <a:pt x="3549" y="1310"/>
                    <a:pt x="3525" y="1215"/>
                    <a:pt x="3454" y="1168"/>
                  </a:cubicBezTo>
                  <a:lnTo>
                    <a:pt x="2882" y="691"/>
                  </a:lnTo>
                  <a:lnTo>
                    <a:pt x="2692" y="215"/>
                  </a:lnTo>
                  <a:cubicBezTo>
                    <a:pt x="2668" y="72"/>
                    <a:pt x="2549" y="1"/>
                    <a:pt x="2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99"/>
            <p:cNvSpPr/>
            <p:nvPr/>
          </p:nvSpPr>
          <p:spPr>
            <a:xfrm>
              <a:off x="5722600" y="2422575"/>
              <a:ext cx="123250" cy="175075"/>
            </a:xfrm>
            <a:custGeom>
              <a:avLst/>
              <a:gdLst/>
              <a:ahLst/>
              <a:cxnLst/>
              <a:rect l="l" t="t" r="r" b="b"/>
              <a:pathLst>
                <a:path w="4930" h="7003" extrusionOk="0">
                  <a:moveTo>
                    <a:pt x="1256" y="1070"/>
                  </a:moveTo>
                  <a:cubicBezTo>
                    <a:pt x="1653" y="1070"/>
                    <a:pt x="1653" y="1717"/>
                    <a:pt x="1256" y="1717"/>
                  </a:cubicBezTo>
                  <a:cubicBezTo>
                    <a:pt x="1242" y="1717"/>
                    <a:pt x="1229" y="1717"/>
                    <a:pt x="1215" y="1715"/>
                  </a:cubicBezTo>
                  <a:cubicBezTo>
                    <a:pt x="834" y="1668"/>
                    <a:pt x="834" y="1120"/>
                    <a:pt x="1215" y="1072"/>
                  </a:cubicBezTo>
                  <a:cubicBezTo>
                    <a:pt x="1229" y="1071"/>
                    <a:pt x="1242" y="1070"/>
                    <a:pt x="1256" y="1070"/>
                  </a:cubicBezTo>
                  <a:close/>
                  <a:moveTo>
                    <a:pt x="2219" y="1070"/>
                  </a:moveTo>
                  <a:cubicBezTo>
                    <a:pt x="2233" y="1070"/>
                    <a:pt x="2248" y="1071"/>
                    <a:pt x="2262" y="1072"/>
                  </a:cubicBezTo>
                  <a:lnTo>
                    <a:pt x="3715" y="1072"/>
                  </a:lnTo>
                  <a:cubicBezTo>
                    <a:pt x="4096" y="1120"/>
                    <a:pt x="4096" y="1668"/>
                    <a:pt x="3715" y="1715"/>
                  </a:cubicBezTo>
                  <a:lnTo>
                    <a:pt x="2262" y="1715"/>
                  </a:lnTo>
                  <a:cubicBezTo>
                    <a:pt x="2248" y="1717"/>
                    <a:pt x="2233" y="1717"/>
                    <a:pt x="2219" y="1717"/>
                  </a:cubicBezTo>
                  <a:cubicBezTo>
                    <a:pt x="1801" y="1717"/>
                    <a:pt x="1801" y="1070"/>
                    <a:pt x="2219" y="1070"/>
                  </a:cubicBezTo>
                  <a:close/>
                  <a:moveTo>
                    <a:pt x="1203" y="2337"/>
                  </a:moveTo>
                  <a:cubicBezTo>
                    <a:pt x="1365" y="2337"/>
                    <a:pt x="1524" y="2453"/>
                    <a:pt x="1524" y="2644"/>
                  </a:cubicBezTo>
                  <a:cubicBezTo>
                    <a:pt x="1524" y="2835"/>
                    <a:pt x="1381" y="2977"/>
                    <a:pt x="1215" y="2977"/>
                  </a:cubicBezTo>
                  <a:cubicBezTo>
                    <a:pt x="929" y="2977"/>
                    <a:pt x="786" y="2620"/>
                    <a:pt x="976" y="2430"/>
                  </a:cubicBezTo>
                  <a:cubicBezTo>
                    <a:pt x="1040" y="2366"/>
                    <a:pt x="1122" y="2337"/>
                    <a:pt x="1203" y="2337"/>
                  </a:cubicBezTo>
                  <a:close/>
                  <a:moveTo>
                    <a:pt x="2218" y="2332"/>
                  </a:moveTo>
                  <a:cubicBezTo>
                    <a:pt x="2232" y="2332"/>
                    <a:pt x="2247" y="2333"/>
                    <a:pt x="2262" y="2334"/>
                  </a:cubicBezTo>
                  <a:lnTo>
                    <a:pt x="3715" y="2334"/>
                  </a:lnTo>
                  <a:cubicBezTo>
                    <a:pt x="4096" y="2382"/>
                    <a:pt x="4096" y="2930"/>
                    <a:pt x="3715" y="2977"/>
                  </a:cubicBezTo>
                  <a:lnTo>
                    <a:pt x="2262" y="2977"/>
                  </a:lnTo>
                  <a:cubicBezTo>
                    <a:pt x="2255" y="2978"/>
                    <a:pt x="2247" y="2978"/>
                    <a:pt x="2239" y="2978"/>
                  </a:cubicBezTo>
                  <a:cubicBezTo>
                    <a:pt x="1801" y="2978"/>
                    <a:pt x="1794" y="2332"/>
                    <a:pt x="2218" y="2332"/>
                  </a:cubicBezTo>
                  <a:close/>
                  <a:moveTo>
                    <a:pt x="1203" y="3589"/>
                  </a:moveTo>
                  <a:cubicBezTo>
                    <a:pt x="1365" y="3589"/>
                    <a:pt x="1524" y="3716"/>
                    <a:pt x="1524" y="3906"/>
                  </a:cubicBezTo>
                  <a:cubicBezTo>
                    <a:pt x="1524" y="4073"/>
                    <a:pt x="1381" y="4216"/>
                    <a:pt x="1215" y="4216"/>
                  </a:cubicBezTo>
                  <a:cubicBezTo>
                    <a:pt x="929" y="4216"/>
                    <a:pt x="786" y="3882"/>
                    <a:pt x="976" y="3692"/>
                  </a:cubicBezTo>
                  <a:cubicBezTo>
                    <a:pt x="1040" y="3620"/>
                    <a:pt x="1122" y="3589"/>
                    <a:pt x="1203" y="3589"/>
                  </a:cubicBezTo>
                  <a:close/>
                  <a:moveTo>
                    <a:pt x="2218" y="3594"/>
                  </a:moveTo>
                  <a:cubicBezTo>
                    <a:pt x="2232" y="3594"/>
                    <a:pt x="2247" y="3595"/>
                    <a:pt x="2262" y="3597"/>
                  </a:cubicBezTo>
                  <a:lnTo>
                    <a:pt x="3715" y="3597"/>
                  </a:lnTo>
                  <a:cubicBezTo>
                    <a:pt x="4096" y="3620"/>
                    <a:pt x="4096" y="4192"/>
                    <a:pt x="3715" y="4216"/>
                  </a:cubicBezTo>
                  <a:lnTo>
                    <a:pt x="2262" y="4216"/>
                  </a:lnTo>
                  <a:cubicBezTo>
                    <a:pt x="2247" y="4217"/>
                    <a:pt x="2232" y="4218"/>
                    <a:pt x="2218" y="4218"/>
                  </a:cubicBezTo>
                  <a:cubicBezTo>
                    <a:pt x="1801" y="4218"/>
                    <a:pt x="1801" y="3594"/>
                    <a:pt x="2218" y="3594"/>
                  </a:cubicBezTo>
                  <a:close/>
                  <a:moveTo>
                    <a:pt x="1189" y="4843"/>
                  </a:moveTo>
                  <a:cubicBezTo>
                    <a:pt x="1356" y="4843"/>
                    <a:pt x="1524" y="4972"/>
                    <a:pt x="1524" y="5168"/>
                  </a:cubicBezTo>
                  <a:cubicBezTo>
                    <a:pt x="1524" y="5335"/>
                    <a:pt x="1381" y="5478"/>
                    <a:pt x="1215" y="5478"/>
                  </a:cubicBezTo>
                  <a:cubicBezTo>
                    <a:pt x="929" y="5478"/>
                    <a:pt x="786" y="5145"/>
                    <a:pt x="976" y="4930"/>
                  </a:cubicBezTo>
                  <a:cubicBezTo>
                    <a:pt x="1036" y="4870"/>
                    <a:pt x="1112" y="4843"/>
                    <a:pt x="1189" y="4843"/>
                  </a:cubicBezTo>
                  <a:close/>
                  <a:moveTo>
                    <a:pt x="2218" y="4856"/>
                  </a:moveTo>
                  <a:cubicBezTo>
                    <a:pt x="2232" y="4856"/>
                    <a:pt x="2247" y="4857"/>
                    <a:pt x="2262" y="4859"/>
                  </a:cubicBezTo>
                  <a:lnTo>
                    <a:pt x="3715" y="4859"/>
                  </a:lnTo>
                  <a:cubicBezTo>
                    <a:pt x="4096" y="4883"/>
                    <a:pt x="4096" y="5430"/>
                    <a:pt x="3715" y="5478"/>
                  </a:cubicBezTo>
                  <a:lnTo>
                    <a:pt x="2262" y="5478"/>
                  </a:lnTo>
                  <a:cubicBezTo>
                    <a:pt x="2247" y="5479"/>
                    <a:pt x="2232" y="5480"/>
                    <a:pt x="2218" y="5480"/>
                  </a:cubicBezTo>
                  <a:cubicBezTo>
                    <a:pt x="1801" y="5480"/>
                    <a:pt x="1801" y="4856"/>
                    <a:pt x="2218" y="4856"/>
                  </a:cubicBezTo>
                  <a:close/>
                  <a:moveTo>
                    <a:pt x="95" y="1"/>
                  </a:moveTo>
                  <a:cubicBezTo>
                    <a:pt x="24" y="1"/>
                    <a:pt x="0" y="72"/>
                    <a:pt x="0" y="144"/>
                  </a:cubicBezTo>
                  <a:lnTo>
                    <a:pt x="0" y="6835"/>
                  </a:lnTo>
                  <a:cubicBezTo>
                    <a:pt x="0" y="6931"/>
                    <a:pt x="71" y="7002"/>
                    <a:pt x="143" y="7002"/>
                  </a:cubicBezTo>
                  <a:lnTo>
                    <a:pt x="4787" y="7002"/>
                  </a:lnTo>
                  <a:cubicBezTo>
                    <a:pt x="4858" y="7002"/>
                    <a:pt x="4930" y="6931"/>
                    <a:pt x="4930" y="6835"/>
                  </a:cubicBezTo>
                  <a:lnTo>
                    <a:pt x="4930" y="144"/>
                  </a:lnTo>
                  <a:cubicBezTo>
                    <a:pt x="4930" y="72"/>
                    <a:pt x="4882" y="1"/>
                    <a:pt x="4811" y="1"/>
                  </a:cubicBezTo>
                  <a:cubicBezTo>
                    <a:pt x="4668" y="358"/>
                    <a:pt x="4310" y="620"/>
                    <a:pt x="3929" y="620"/>
                  </a:cubicBezTo>
                  <a:lnTo>
                    <a:pt x="1000" y="620"/>
                  </a:lnTo>
                  <a:cubicBezTo>
                    <a:pt x="595" y="620"/>
                    <a:pt x="238" y="358"/>
                    <a:pt x="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4" name="Google Shape;12574;p99"/>
          <p:cNvGrpSpPr/>
          <p:nvPr/>
        </p:nvGrpSpPr>
        <p:grpSpPr>
          <a:xfrm>
            <a:off x="7806361" y="1768782"/>
            <a:ext cx="351991" cy="349675"/>
            <a:chOff x="6261400" y="2364825"/>
            <a:chExt cx="269725" cy="267950"/>
          </a:xfrm>
        </p:grpSpPr>
        <p:sp>
          <p:nvSpPr>
            <p:cNvPr id="12575" name="Google Shape;12575;p99"/>
            <p:cNvSpPr/>
            <p:nvPr/>
          </p:nvSpPr>
          <p:spPr>
            <a:xfrm>
              <a:off x="6261400" y="2364825"/>
              <a:ext cx="70875" cy="267950"/>
            </a:xfrm>
            <a:custGeom>
              <a:avLst/>
              <a:gdLst/>
              <a:ahLst/>
              <a:cxnLst/>
              <a:rect l="l" t="t" r="r" b="b"/>
              <a:pathLst>
                <a:path w="2835" h="10718" extrusionOk="0">
                  <a:moveTo>
                    <a:pt x="1219" y="1665"/>
                  </a:moveTo>
                  <a:cubicBezTo>
                    <a:pt x="1233" y="1665"/>
                    <a:pt x="1247" y="1666"/>
                    <a:pt x="1262" y="1668"/>
                  </a:cubicBezTo>
                  <a:lnTo>
                    <a:pt x="1548" y="1668"/>
                  </a:lnTo>
                  <a:lnTo>
                    <a:pt x="1548" y="2311"/>
                  </a:lnTo>
                  <a:lnTo>
                    <a:pt x="1262" y="2311"/>
                  </a:lnTo>
                  <a:cubicBezTo>
                    <a:pt x="1247" y="2312"/>
                    <a:pt x="1233" y="2313"/>
                    <a:pt x="1219" y="2313"/>
                  </a:cubicBezTo>
                  <a:cubicBezTo>
                    <a:pt x="800" y="2313"/>
                    <a:pt x="800" y="1665"/>
                    <a:pt x="1219" y="1665"/>
                  </a:cubicBezTo>
                  <a:close/>
                  <a:moveTo>
                    <a:pt x="1218" y="5023"/>
                  </a:moveTo>
                  <a:cubicBezTo>
                    <a:pt x="1232" y="5023"/>
                    <a:pt x="1247" y="5024"/>
                    <a:pt x="1262" y="5025"/>
                  </a:cubicBezTo>
                  <a:lnTo>
                    <a:pt x="1548" y="5025"/>
                  </a:lnTo>
                  <a:lnTo>
                    <a:pt x="1548" y="5668"/>
                  </a:lnTo>
                  <a:lnTo>
                    <a:pt x="1262" y="5645"/>
                  </a:lnTo>
                  <a:cubicBezTo>
                    <a:pt x="1247" y="5646"/>
                    <a:pt x="1232" y="5647"/>
                    <a:pt x="1218" y="5647"/>
                  </a:cubicBezTo>
                  <a:cubicBezTo>
                    <a:pt x="801" y="5647"/>
                    <a:pt x="801" y="5023"/>
                    <a:pt x="1218" y="5023"/>
                  </a:cubicBezTo>
                  <a:close/>
                  <a:moveTo>
                    <a:pt x="1548" y="8431"/>
                  </a:moveTo>
                  <a:lnTo>
                    <a:pt x="1548" y="9050"/>
                  </a:lnTo>
                  <a:lnTo>
                    <a:pt x="1262" y="9050"/>
                  </a:lnTo>
                  <a:cubicBezTo>
                    <a:pt x="1072" y="9050"/>
                    <a:pt x="929" y="8907"/>
                    <a:pt x="953" y="8740"/>
                  </a:cubicBezTo>
                  <a:cubicBezTo>
                    <a:pt x="953" y="8550"/>
                    <a:pt x="1096" y="8431"/>
                    <a:pt x="1262" y="8431"/>
                  </a:cubicBezTo>
                  <a:close/>
                  <a:moveTo>
                    <a:pt x="2715" y="1"/>
                  </a:moveTo>
                  <a:cubicBezTo>
                    <a:pt x="2120" y="1"/>
                    <a:pt x="1643" y="453"/>
                    <a:pt x="1572" y="1048"/>
                  </a:cubicBezTo>
                  <a:lnTo>
                    <a:pt x="1262" y="1048"/>
                  </a:lnTo>
                  <a:cubicBezTo>
                    <a:pt x="0" y="1048"/>
                    <a:pt x="0" y="2930"/>
                    <a:pt x="1262" y="2930"/>
                  </a:cubicBezTo>
                  <a:lnTo>
                    <a:pt x="1548" y="2930"/>
                  </a:lnTo>
                  <a:lnTo>
                    <a:pt x="1548" y="4406"/>
                  </a:lnTo>
                  <a:lnTo>
                    <a:pt x="1262" y="4406"/>
                  </a:lnTo>
                  <a:cubicBezTo>
                    <a:pt x="0" y="4406"/>
                    <a:pt x="0" y="6288"/>
                    <a:pt x="1262" y="6288"/>
                  </a:cubicBezTo>
                  <a:lnTo>
                    <a:pt x="1548" y="6288"/>
                  </a:lnTo>
                  <a:lnTo>
                    <a:pt x="1548" y="7788"/>
                  </a:lnTo>
                  <a:lnTo>
                    <a:pt x="1262" y="7788"/>
                  </a:lnTo>
                  <a:cubicBezTo>
                    <a:pt x="0" y="7788"/>
                    <a:pt x="0" y="9669"/>
                    <a:pt x="1262" y="9669"/>
                  </a:cubicBezTo>
                  <a:lnTo>
                    <a:pt x="1572" y="9669"/>
                  </a:lnTo>
                  <a:cubicBezTo>
                    <a:pt x="1643" y="10265"/>
                    <a:pt x="2120" y="10717"/>
                    <a:pt x="2715" y="10717"/>
                  </a:cubicBezTo>
                  <a:lnTo>
                    <a:pt x="2834" y="10717"/>
                  </a:lnTo>
                  <a:lnTo>
                    <a:pt x="28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99"/>
            <p:cNvSpPr/>
            <p:nvPr/>
          </p:nvSpPr>
          <p:spPr>
            <a:xfrm>
              <a:off x="6499525" y="2364825"/>
              <a:ext cx="31000" cy="60750"/>
            </a:xfrm>
            <a:custGeom>
              <a:avLst/>
              <a:gdLst/>
              <a:ahLst/>
              <a:cxnLst/>
              <a:rect l="l" t="t" r="r" b="b"/>
              <a:pathLst>
                <a:path w="1240" h="2430" extrusionOk="0">
                  <a:moveTo>
                    <a:pt x="1" y="1"/>
                  </a:moveTo>
                  <a:lnTo>
                    <a:pt x="1" y="2096"/>
                  </a:lnTo>
                  <a:lnTo>
                    <a:pt x="311" y="2096"/>
                  </a:lnTo>
                  <a:cubicBezTo>
                    <a:pt x="644" y="2096"/>
                    <a:pt x="977" y="2215"/>
                    <a:pt x="1239" y="2430"/>
                  </a:cubicBezTo>
                  <a:lnTo>
                    <a:pt x="1239" y="1263"/>
                  </a:lnTo>
                  <a:cubicBezTo>
                    <a:pt x="1239" y="572"/>
                    <a:pt x="692"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99"/>
            <p:cNvSpPr/>
            <p:nvPr/>
          </p:nvSpPr>
          <p:spPr>
            <a:xfrm>
              <a:off x="6500125" y="2433300"/>
              <a:ext cx="31000" cy="60150"/>
            </a:xfrm>
            <a:custGeom>
              <a:avLst/>
              <a:gdLst/>
              <a:ahLst/>
              <a:cxnLst/>
              <a:rect l="l" t="t" r="r" b="b"/>
              <a:pathLst>
                <a:path w="1240" h="2406" extrusionOk="0">
                  <a:moveTo>
                    <a:pt x="1" y="0"/>
                  </a:moveTo>
                  <a:lnTo>
                    <a:pt x="1" y="2096"/>
                  </a:lnTo>
                  <a:lnTo>
                    <a:pt x="287" y="2096"/>
                  </a:lnTo>
                  <a:cubicBezTo>
                    <a:pt x="620" y="2096"/>
                    <a:pt x="953" y="2215"/>
                    <a:pt x="1239" y="2406"/>
                  </a:cubicBezTo>
                  <a:lnTo>
                    <a:pt x="1239" y="929"/>
                  </a:lnTo>
                  <a:cubicBezTo>
                    <a:pt x="1215" y="405"/>
                    <a:pt x="810"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99"/>
            <p:cNvSpPr/>
            <p:nvPr/>
          </p:nvSpPr>
          <p:spPr>
            <a:xfrm>
              <a:off x="6500125" y="2569625"/>
              <a:ext cx="31000" cy="63150"/>
            </a:xfrm>
            <a:custGeom>
              <a:avLst/>
              <a:gdLst/>
              <a:ahLst/>
              <a:cxnLst/>
              <a:rect l="l" t="t" r="r" b="b"/>
              <a:pathLst>
                <a:path w="1240" h="2526" extrusionOk="0">
                  <a:moveTo>
                    <a:pt x="1" y="1"/>
                  </a:moveTo>
                  <a:lnTo>
                    <a:pt x="1" y="2525"/>
                  </a:lnTo>
                  <a:lnTo>
                    <a:pt x="930" y="2525"/>
                  </a:lnTo>
                  <a:cubicBezTo>
                    <a:pt x="1096" y="2525"/>
                    <a:pt x="1239" y="2382"/>
                    <a:pt x="1239" y="2215"/>
                  </a:cubicBezTo>
                  <a:lnTo>
                    <a:pt x="1239" y="953"/>
                  </a:lnTo>
                  <a:cubicBezTo>
                    <a:pt x="1239" y="429"/>
                    <a:pt x="81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99"/>
            <p:cNvSpPr/>
            <p:nvPr/>
          </p:nvSpPr>
          <p:spPr>
            <a:xfrm>
              <a:off x="6500125" y="2501175"/>
              <a:ext cx="31000" cy="60750"/>
            </a:xfrm>
            <a:custGeom>
              <a:avLst/>
              <a:gdLst/>
              <a:ahLst/>
              <a:cxnLst/>
              <a:rect l="l" t="t" r="r" b="b"/>
              <a:pathLst>
                <a:path w="1240" h="2430" extrusionOk="0">
                  <a:moveTo>
                    <a:pt x="1" y="0"/>
                  </a:moveTo>
                  <a:lnTo>
                    <a:pt x="1" y="2120"/>
                  </a:lnTo>
                  <a:lnTo>
                    <a:pt x="287" y="2120"/>
                  </a:lnTo>
                  <a:cubicBezTo>
                    <a:pt x="620" y="2120"/>
                    <a:pt x="953" y="2215"/>
                    <a:pt x="1239" y="2429"/>
                  </a:cubicBezTo>
                  <a:lnTo>
                    <a:pt x="1239" y="953"/>
                  </a:lnTo>
                  <a:cubicBezTo>
                    <a:pt x="1215" y="429"/>
                    <a:pt x="810"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99"/>
            <p:cNvSpPr/>
            <p:nvPr/>
          </p:nvSpPr>
          <p:spPr>
            <a:xfrm>
              <a:off x="6381650" y="2474975"/>
              <a:ext cx="67900" cy="30975"/>
            </a:xfrm>
            <a:custGeom>
              <a:avLst/>
              <a:gdLst/>
              <a:ahLst/>
              <a:cxnLst/>
              <a:rect l="l" t="t" r="r" b="b"/>
              <a:pathLst>
                <a:path w="2716" h="1239" extrusionOk="0">
                  <a:moveTo>
                    <a:pt x="1358" y="0"/>
                  </a:moveTo>
                  <a:cubicBezTo>
                    <a:pt x="667" y="0"/>
                    <a:pt x="72" y="548"/>
                    <a:pt x="1" y="1239"/>
                  </a:cubicBezTo>
                  <a:lnTo>
                    <a:pt x="2716" y="1239"/>
                  </a:lnTo>
                  <a:cubicBezTo>
                    <a:pt x="2668" y="548"/>
                    <a:pt x="2073" y="0"/>
                    <a:pt x="1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99"/>
            <p:cNvSpPr/>
            <p:nvPr/>
          </p:nvSpPr>
          <p:spPr>
            <a:xfrm>
              <a:off x="6348325" y="2364825"/>
              <a:ext cx="135750" cy="267950"/>
            </a:xfrm>
            <a:custGeom>
              <a:avLst/>
              <a:gdLst/>
              <a:ahLst/>
              <a:cxnLst/>
              <a:rect l="l" t="t" r="r" b="b"/>
              <a:pathLst>
                <a:path w="5430" h="10718" extrusionOk="0">
                  <a:moveTo>
                    <a:pt x="2715" y="1882"/>
                  </a:moveTo>
                  <a:cubicBezTo>
                    <a:pt x="3810" y="1882"/>
                    <a:pt x="4382" y="3192"/>
                    <a:pt x="3620" y="4001"/>
                  </a:cubicBezTo>
                  <a:cubicBezTo>
                    <a:pt x="4287" y="4335"/>
                    <a:pt x="4692" y="5025"/>
                    <a:pt x="4692" y="5764"/>
                  </a:cubicBezTo>
                  <a:lnTo>
                    <a:pt x="4692" y="5978"/>
                  </a:lnTo>
                  <a:cubicBezTo>
                    <a:pt x="4692" y="6145"/>
                    <a:pt x="4549" y="6288"/>
                    <a:pt x="4382" y="6288"/>
                  </a:cubicBezTo>
                  <a:lnTo>
                    <a:pt x="1024" y="6288"/>
                  </a:lnTo>
                  <a:cubicBezTo>
                    <a:pt x="857" y="6288"/>
                    <a:pt x="691" y="6145"/>
                    <a:pt x="714" y="5978"/>
                  </a:cubicBezTo>
                  <a:lnTo>
                    <a:pt x="714" y="5764"/>
                  </a:lnTo>
                  <a:cubicBezTo>
                    <a:pt x="714" y="5025"/>
                    <a:pt x="1143" y="4335"/>
                    <a:pt x="1786" y="4001"/>
                  </a:cubicBezTo>
                  <a:cubicBezTo>
                    <a:pt x="1048" y="3192"/>
                    <a:pt x="1619" y="1882"/>
                    <a:pt x="2715" y="1882"/>
                  </a:cubicBezTo>
                  <a:close/>
                  <a:moveTo>
                    <a:pt x="4424" y="6905"/>
                  </a:moveTo>
                  <a:cubicBezTo>
                    <a:pt x="4820" y="6905"/>
                    <a:pt x="4820" y="7528"/>
                    <a:pt x="4424" y="7528"/>
                  </a:cubicBezTo>
                  <a:cubicBezTo>
                    <a:pt x="4411" y="7528"/>
                    <a:pt x="4397" y="7527"/>
                    <a:pt x="4382" y="7526"/>
                  </a:cubicBezTo>
                  <a:lnTo>
                    <a:pt x="1024" y="7526"/>
                  </a:lnTo>
                  <a:cubicBezTo>
                    <a:pt x="643" y="7502"/>
                    <a:pt x="643" y="6954"/>
                    <a:pt x="1024" y="6907"/>
                  </a:cubicBezTo>
                  <a:lnTo>
                    <a:pt x="4382" y="6907"/>
                  </a:lnTo>
                  <a:cubicBezTo>
                    <a:pt x="4397" y="6905"/>
                    <a:pt x="4411" y="6905"/>
                    <a:pt x="4424" y="6905"/>
                  </a:cubicBezTo>
                  <a:close/>
                  <a:moveTo>
                    <a:pt x="4424" y="8167"/>
                  </a:moveTo>
                  <a:cubicBezTo>
                    <a:pt x="4820" y="8167"/>
                    <a:pt x="4820" y="8790"/>
                    <a:pt x="4424" y="8790"/>
                  </a:cubicBezTo>
                  <a:cubicBezTo>
                    <a:pt x="4411" y="8790"/>
                    <a:pt x="4397" y="8790"/>
                    <a:pt x="4382" y="8788"/>
                  </a:cubicBezTo>
                  <a:lnTo>
                    <a:pt x="1024" y="8788"/>
                  </a:lnTo>
                  <a:cubicBezTo>
                    <a:pt x="643" y="8764"/>
                    <a:pt x="643" y="8193"/>
                    <a:pt x="1024" y="8169"/>
                  </a:cubicBezTo>
                  <a:lnTo>
                    <a:pt x="4382" y="8169"/>
                  </a:lnTo>
                  <a:cubicBezTo>
                    <a:pt x="4397" y="8167"/>
                    <a:pt x="4411" y="8167"/>
                    <a:pt x="4424" y="8167"/>
                  </a:cubicBezTo>
                  <a:close/>
                  <a:moveTo>
                    <a:pt x="0" y="1"/>
                  </a:moveTo>
                  <a:lnTo>
                    <a:pt x="0" y="10717"/>
                  </a:lnTo>
                  <a:lnTo>
                    <a:pt x="5430" y="10717"/>
                  </a:lnTo>
                  <a:lnTo>
                    <a:pt x="543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99"/>
            <p:cNvSpPr/>
            <p:nvPr/>
          </p:nvSpPr>
          <p:spPr>
            <a:xfrm>
              <a:off x="6400100" y="2427925"/>
              <a:ext cx="31600" cy="31000"/>
            </a:xfrm>
            <a:custGeom>
              <a:avLst/>
              <a:gdLst/>
              <a:ahLst/>
              <a:cxnLst/>
              <a:rect l="l" t="t" r="r" b="b"/>
              <a:pathLst>
                <a:path w="1264" h="1240" extrusionOk="0">
                  <a:moveTo>
                    <a:pt x="620" y="1"/>
                  </a:moveTo>
                  <a:cubicBezTo>
                    <a:pt x="287" y="1"/>
                    <a:pt x="1" y="263"/>
                    <a:pt x="1" y="620"/>
                  </a:cubicBezTo>
                  <a:cubicBezTo>
                    <a:pt x="1" y="954"/>
                    <a:pt x="287" y="1239"/>
                    <a:pt x="620" y="1239"/>
                  </a:cubicBezTo>
                  <a:cubicBezTo>
                    <a:pt x="977" y="1239"/>
                    <a:pt x="1263" y="954"/>
                    <a:pt x="1263" y="620"/>
                  </a:cubicBezTo>
                  <a:cubicBezTo>
                    <a:pt x="1263" y="263"/>
                    <a:pt x="977"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3" name="Google Shape;12583;p99"/>
          <p:cNvGrpSpPr/>
          <p:nvPr/>
        </p:nvGrpSpPr>
        <p:grpSpPr>
          <a:xfrm>
            <a:off x="7812560" y="2327420"/>
            <a:ext cx="351208" cy="349642"/>
            <a:chOff x="6266150" y="2792900"/>
            <a:chExt cx="269125" cy="267925"/>
          </a:xfrm>
        </p:grpSpPr>
        <p:sp>
          <p:nvSpPr>
            <p:cNvPr id="12584" name="Google Shape;12584;p99"/>
            <p:cNvSpPr/>
            <p:nvPr/>
          </p:nvSpPr>
          <p:spPr>
            <a:xfrm>
              <a:off x="6306650" y="2867250"/>
              <a:ext cx="39300" cy="150700"/>
            </a:xfrm>
            <a:custGeom>
              <a:avLst/>
              <a:gdLst/>
              <a:ahLst/>
              <a:cxnLst/>
              <a:rect l="l" t="t" r="r" b="b"/>
              <a:pathLst>
                <a:path w="1572" h="6028" extrusionOk="0">
                  <a:moveTo>
                    <a:pt x="1280" y="0"/>
                  </a:moveTo>
                  <a:cubicBezTo>
                    <a:pt x="1266" y="0"/>
                    <a:pt x="1252" y="1"/>
                    <a:pt x="1238" y="3"/>
                  </a:cubicBezTo>
                  <a:lnTo>
                    <a:pt x="953" y="3"/>
                  </a:lnTo>
                  <a:cubicBezTo>
                    <a:pt x="939" y="2"/>
                    <a:pt x="925" y="2"/>
                    <a:pt x="911" y="2"/>
                  </a:cubicBezTo>
                  <a:cubicBezTo>
                    <a:pt x="406" y="2"/>
                    <a:pt x="0" y="422"/>
                    <a:pt x="0" y="932"/>
                  </a:cubicBezTo>
                  <a:lnTo>
                    <a:pt x="0" y="6028"/>
                  </a:lnTo>
                  <a:cubicBezTo>
                    <a:pt x="191" y="5909"/>
                    <a:pt x="405" y="5861"/>
                    <a:pt x="643" y="5861"/>
                  </a:cubicBezTo>
                  <a:lnTo>
                    <a:pt x="1572" y="5861"/>
                  </a:lnTo>
                  <a:lnTo>
                    <a:pt x="1572" y="313"/>
                  </a:lnTo>
                  <a:cubicBezTo>
                    <a:pt x="1572" y="136"/>
                    <a:pt x="1449" y="0"/>
                    <a:pt x="12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99"/>
            <p:cNvSpPr/>
            <p:nvPr/>
          </p:nvSpPr>
          <p:spPr>
            <a:xfrm>
              <a:off x="6266150" y="2888150"/>
              <a:ext cx="28600" cy="172675"/>
            </a:xfrm>
            <a:custGeom>
              <a:avLst/>
              <a:gdLst/>
              <a:ahLst/>
              <a:cxnLst/>
              <a:rect l="l" t="t" r="r" b="b"/>
              <a:pathLst>
                <a:path w="1144" h="6907" extrusionOk="0">
                  <a:moveTo>
                    <a:pt x="310" y="0"/>
                  </a:moveTo>
                  <a:cubicBezTo>
                    <a:pt x="144" y="0"/>
                    <a:pt x="1" y="143"/>
                    <a:pt x="1" y="310"/>
                  </a:cubicBezTo>
                  <a:lnTo>
                    <a:pt x="1" y="6573"/>
                  </a:lnTo>
                  <a:cubicBezTo>
                    <a:pt x="1" y="6764"/>
                    <a:pt x="144" y="6883"/>
                    <a:pt x="310" y="6907"/>
                  </a:cubicBezTo>
                  <a:lnTo>
                    <a:pt x="1144" y="6907"/>
                  </a:lnTo>
                  <a:cubicBezTo>
                    <a:pt x="1025" y="6716"/>
                    <a:pt x="977" y="6502"/>
                    <a:pt x="977" y="6264"/>
                  </a:cubicBezTo>
                  <a:lnTo>
                    <a:pt x="977" y="96"/>
                  </a:lnTo>
                  <a:lnTo>
                    <a:pt x="9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99"/>
            <p:cNvSpPr/>
            <p:nvPr/>
          </p:nvSpPr>
          <p:spPr>
            <a:xfrm>
              <a:off x="6499525" y="2966150"/>
              <a:ext cx="6000" cy="16675"/>
            </a:xfrm>
            <a:custGeom>
              <a:avLst/>
              <a:gdLst/>
              <a:ahLst/>
              <a:cxnLst/>
              <a:rect l="l" t="t" r="r" b="b"/>
              <a:pathLst>
                <a:path w="240" h="667" extrusionOk="0">
                  <a:moveTo>
                    <a:pt x="1" y="0"/>
                  </a:moveTo>
                  <a:lnTo>
                    <a:pt x="1" y="667"/>
                  </a:lnTo>
                  <a:cubicBezTo>
                    <a:pt x="120" y="595"/>
                    <a:pt x="191" y="500"/>
                    <a:pt x="215" y="381"/>
                  </a:cubicBezTo>
                  <a:cubicBezTo>
                    <a:pt x="239" y="214"/>
                    <a:pt x="168" y="48"/>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99"/>
            <p:cNvSpPr/>
            <p:nvPr/>
          </p:nvSpPr>
          <p:spPr>
            <a:xfrm>
              <a:off x="6485850" y="2939350"/>
              <a:ext cx="3600" cy="10750"/>
            </a:xfrm>
            <a:custGeom>
              <a:avLst/>
              <a:gdLst/>
              <a:ahLst/>
              <a:cxnLst/>
              <a:rect l="l" t="t" r="r" b="b"/>
              <a:pathLst>
                <a:path w="144" h="430" extrusionOk="0">
                  <a:moveTo>
                    <a:pt x="143" y="0"/>
                  </a:moveTo>
                  <a:cubicBezTo>
                    <a:pt x="72" y="48"/>
                    <a:pt x="24" y="120"/>
                    <a:pt x="24" y="191"/>
                  </a:cubicBezTo>
                  <a:cubicBezTo>
                    <a:pt x="0" y="262"/>
                    <a:pt x="24" y="334"/>
                    <a:pt x="72" y="382"/>
                  </a:cubicBezTo>
                  <a:lnTo>
                    <a:pt x="143" y="429"/>
                  </a:lnTo>
                  <a:lnTo>
                    <a:pt x="1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99"/>
            <p:cNvSpPr/>
            <p:nvPr/>
          </p:nvSpPr>
          <p:spPr>
            <a:xfrm>
              <a:off x="6306050" y="2888150"/>
              <a:ext cx="228050" cy="172675"/>
            </a:xfrm>
            <a:custGeom>
              <a:avLst/>
              <a:gdLst/>
              <a:ahLst/>
              <a:cxnLst/>
              <a:rect l="l" t="t" r="r" b="b"/>
              <a:pathLst>
                <a:path w="9122" h="6907" extrusionOk="0">
                  <a:moveTo>
                    <a:pt x="6043" y="1237"/>
                  </a:moveTo>
                  <a:cubicBezTo>
                    <a:pt x="6440" y="1237"/>
                    <a:pt x="6440" y="1884"/>
                    <a:pt x="6043" y="1884"/>
                  </a:cubicBezTo>
                  <a:cubicBezTo>
                    <a:pt x="6029" y="1884"/>
                    <a:pt x="6016" y="1883"/>
                    <a:pt x="6001" y="1882"/>
                  </a:cubicBezTo>
                  <a:lnTo>
                    <a:pt x="3287" y="1882"/>
                  </a:lnTo>
                  <a:cubicBezTo>
                    <a:pt x="2906" y="1834"/>
                    <a:pt x="2906" y="1286"/>
                    <a:pt x="3287" y="1239"/>
                  </a:cubicBezTo>
                  <a:lnTo>
                    <a:pt x="6001" y="1239"/>
                  </a:lnTo>
                  <a:cubicBezTo>
                    <a:pt x="6016" y="1237"/>
                    <a:pt x="6029" y="1237"/>
                    <a:pt x="6043" y="1237"/>
                  </a:cubicBezTo>
                  <a:close/>
                  <a:moveTo>
                    <a:pt x="6044" y="2499"/>
                  </a:moveTo>
                  <a:cubicBezTo>
                    <a:pt x="6447" y="2499"/>
                    <a:pt x="6440" y="3145"/>
                    <a:pt x="6023" y="3145"/>
                  </a:cubicBezTo>
                  <a:cubicBezTo>
                    <a:pt x="6016" y="3145"/>
                    <a:pt x="6009" y="3144"/>
                    <a:pt x="6001" y="3144"/>
                  </a:cubicBezTo>
                  <a:lnTo>
                    <a:pt x="3287" y="3144"/>
                  </a:lnTo>
                  <a:cubicBezTo>
                    <a:pt x="2906" y="3096"/>
                    <a:pt x="2906" y="2549"/>
                    <a:pt x="3287" y="2501"/>
                  </a:cubicBezTo>
                  <a:lnTo>
                    <a:pt x="6001" y="2501"/>
                  </a:lnTo>
                  <a:cubicBezTo>
                    <a:pt x="6016" y="2499"/>
                    <a:pt x="6030" y="2499"/>
                    <a:pt x="6044" y="2499"/>
                  </a:cubicBezTo>
                  <a:close/>
                  <a:moveTo>
                    <a:pt x="6044" y="3761"/>
                  </a:moveTo>
                  <a:cubicBezTo>
                    <a:pt x="6440" y="3761"/>
                    <a:pt x="6440" y="4385"/>
                    <a:pt x="6044" y="4385"/>
                  </a:cubicBezTo>
                  <a:cubicBezTo>
                    <a:pt x="6030" y="4385"/>
                    <a:pt x="6016" y="4384"/>
                    <a:pt x="6001" y="4382"/>
                  </a:cubicBezTo>
                  <a:lnTo>
                    <a:pt x="3287" y="4382"/>
                  </a:lnTo>
                  <a:cubicBezTo>
                    <a:pt x="2906" y="4358"/>
                    <a:pt x="2906" y="3787"/>
                    <a:pt x="3287" y="3763"/>
                  </a:cubicBezTo>
                  <a:lnTo>
                    <a:pt x="6001" y="3763"/>
                  </a:lnTo>
                  <a:cubicBezTo>
                    <a:pt x="6016" y="3762"/>
                    <a:pt x="6030" y="3761"/>
                    <a:pt x="6044" y="3761"/>
                  </a:cubicBezTo>
                  <a:close/>
                  <a:moveTo>
                    <a:pt x="7586" y="1259"/>
                  </a:moveTo>
                  <a:cubicBezTo>
                    <a:pt x="7687" y="1259"/>
                    <a:pt x="7764" y="1346"/>
                    <a:pt x="7764" y="1453"/>
                  </a:cubicBezTo>
                  <a:lnTo>
                    <a:pt x="7764" y="1572"/>
                  </a:lnTo>
                  <a:cubicBezTo>
                    <a:pt x="7930" y="1596"/>
                    <a:pt x="8073" y="1667"/>
                    <a:pt x="8169" y="1787"/>
                  </a:cubicBezTo>
                  <a:cubicBezTo>
                    <a:pt x="8264" y="1882"/>
                    <a:pt x="8240" y="2001"/>
                    <a:pt x="8145" y="2072"/>
                  </a:cubicBezTo>
                  <a:cubicBezTo>
                    <a:pt x="8112" y="2117"/>
                    <a:pt x="8063" y="2135"/>
                    <a:pt x="8013" y="2135"/>
                  </a:cubicBezTo>
                  <a:cubicBezTo>
                    <a:pt x="7956" y="2135"/>
                    <a:pt x="7897" y="2111"/>
                    <a:pt x="7859" y="2072"/>
                  </a:cubicBezTo>
                  <a:cubicBezTo>
                    <a:pt x="7835" y="2025"/>
                    <a:pt x="7788" y="2001"/>
                    <a:pt x="7764" y="2001"/>
                  </a:cubicBezTo>
                  <a:lnTo>
                    <a:pt x="7764" y="2691"/>
                  </a:lnTo>
                  <a:lnTo>
                    <a:pt x="7859" y="2715"/>
                  </a:lnTo>
                  <a:cubicBezTo>
                    <a:pt x="8216" y="2834"/>
                    <a:pt x="8454" y="3192"/>
                    <a:pt x="8383" y="3573"/>
                  </a:cubicBezTo>
                  <a:cubicBezTo>
                    <a:pt x="8335" y="3882"/>
                    <a:pt x="8073" y="4144"/>
                    <a:pt x="7764" y="4239"/>
                  </a:cubicBezTo>
                  <a:lnTo>
                    <a:pt x="7764" y="4382"/>
                  </a:lnTo>
                  <a:cubicBezTo>
                    <a:pt x="7764" y="4501"/>
                    <a:pt x="7668" y="4597"/>
                    <a:pt x="7549" y="4597"/>
                  </a:cubicBezTo>
                  <a:cubicBezTo>
                    <a:pt x="7430" y="4597"/>
                    <a:pt x="7335" y="4501"/>
                    <a:pt x="7335" y="4382"/>
                  </a:cubicBezTo>
                  <a:lnTo>
                    <a:pt x="7335" y="4263"/>
                  </a:lnTo>
                  <a:cubicBezTo>
                    <a:pt x="7168" y="4239"/>
                    <a:pt x="6978" y="4168"/>
                    <a:pt x="6835" y="4073"/>
                  </a:cubicBezTo>
                  <a:cubicBezTo>
                    <a:pt x="6637" y="3934"/>
                    <a:pt x="6768" y="3681"/>
                    <a:pt x="6954" y="3681"/>
                  </a:cubicBezTo>
                  <a:cubicBezTo>
                    <a:pt x="6992" y="3681"/>
                    <a:pt x="7033" y="3691"/>
                    <a:pt x="7073" y="3715"/>
                  </a:cubicBezTo>
                  <a:cubicBezTo>
                    <a:pt x="7145" y="3787"/>
                    <a:pt x="7240" y="3811"/>
                    <a:pt x="7335" y="3835"/>
                  </a:cubicBezTo>
                  <a:lnTo>
                    <a:pt x="7335" y="2953"/>
                  </a:lnTo>
                  <a:cubicBezTo>
                    <a:pt x="7240" y="2906"/>
                    <a:pt x="7121" y="2834"/>
                    <a:pt x="7026" y="2763"/>
                  </a:cubicBezTo>
                  <a:cubicBezTo>
                    <a:pt x="6859" y="2620"/>
                    <a:pt x="6764" y="2382"/>
                    <a:pt x="6811" y="2144"/>
                  </a:cubicBezTo>
                  <a:cubicBezTo>
                    <a:pt x="6859" y="1882"/>
                    <a:pt x="7049" y="1667"/>
                    <a:pt x="7311" y="1596"/>
                  </a:cubicBezTo>
                  <a:lnTo>
                    <a:pt x="7335" y="1596"/>
                  </a:lnTo>
                  <a:lnTo>
                    <a:pt x="7335" y="1453"/>
                  </a:lnTo>
                  <a:cubicBezTo>
                    <a:pt x="7335" y="1334"/>
                    <a:pt x="7430" y="1263"/>
                    <a:pt x="7549" y="1263"/>
                  </a:cubicBezTo>
                  <a:cubicBezTo>
                    <a:pt x="7562" y="1260"/>
                    <a:pt x="7574" y="1259"/>
                    <a:pt x="7586" y="1259"/>
                  </a:cubicBezTo>
                  <a:close/>
                  <a:moveTo>
                    <a:pt x="7904" y="5023"/>
                  </a:moveTo>
                  <a:cubicBezTo>
                    <a:pt x="8320" y="5023"/>
                    <a:pt x="8320" y="5647"/>
                    <a:pt x="7904" y="5647"/>
                  </a:cubicBezTo>
                  <a:cubicBezTo>
                    <a:pt x="7889" y="5647"/>
                    <a:pt x="7874" y="5646"/>
                    <a:pt x="7859" y="5644"/>
                  </a:cubicBezTo>
                  <a:lnTo>
                    <a:pt x="3263" y="5644"/>
                  </a:lnTo>
                  <a:cubicBezTo>
                    <a:pt x="2882" y="5597"/>
                    <a:pt x="2882" y="5049"/>
                    <a:pt x="3263" y="5025"/>
                  </a:cubicBezTo>
                  <a:lnTo>
                    <a:pt x="7859" y="5025"/>
                  </a:lnTo>
                  <a:cubicBezTo>
                    <a:pt x="7874" y="5024"/>
                    <a:pt x="7889" y="5023"/>
                    <a:pt x="7904" y="5023"/>
                  </a:cubicBezTo>
                  <a:close/>
                  <a:moveTo>
                    <a:pt x="2215" y="0"/>
                  </a:moveTo>
                  <a:lnTo>
                    <a:pt x="2215" y="5335"/>
                  </a:lnTo>
                  <a:cubicBezTo>
                    <a:pt x="2215" y="5502"/>
                    <a:pt x="2072" y="5644"/>
                    <a:pt x="1905" y="5644"/>
                  </a:cubicBezTo>
                  <a:lnTo>
                    <a:pt x="667" y="5644"/>
                  </a:lnTo>
                  <a:cubicBezTo>
                    <a:pt x="310" y="5644"/>
                    <a:pt x="24" y="5906"/>
                    <a:pt x="24" y="6264"/>
                  </a:cubicBezTo>
                  <a:cubicBezTo>
                    <a:pt x="0" y="6597"/>
                    <a:pt x="286" y="6907"/>
                    <a:pt x="643" y="6907"/>
                  </a:cubicBezTo>
                  <a:lnTo>
                    <a:pt x="8835" y="6907"/>
                  </a:lnTo>
                  <a:cubicBezTo>
                    <a:pt x="9002" y="6883"/>
                    <a:pt x="9121" y="6764"/>
                    <a:pt x="9121" y="6597"/>
                  </a:cubicBezTo>
                  <a:lnTo>
                    <a:pt x="9121" y="310"/>
                  </a:lnTo>
                  <a:cubicBezTo>
                    <a:pt x="9121" y="143"/>
                    <a:pt x="9002" y="0"/>
                    <a:pt x="8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99"/>
            <p:cNvSpPr/>
            <p:nvPr/>
          </p:nvSpPr>
          <p:spPr>
            <a:xfrm>
              <a:off x="6323900" y="2792900"/>
              <a:ext cx="130425" cy="49425"/>
            </a:xfrm>
            <a:custGeom>
              <a:avLst/>
              <a:gdLst/>
              <a:ahLst/>
              <a:cxnLst/>
              <a:rect l="l" t="t" r="r" b="b"/>
              <a:pathLst>
                <a:path w="5217" h="1977" extrusionOk="0">
                  <a:moveTo>
                    <a:pt x="1" y="0"/>
                  </a:moveTo>
                  <a:lnTo>
                    <a:pt x="1" y="1977"/>
                  </a:lnTo>
                  <a:lnTo>
                    <a:pt x="5216" y="1977"/>
                  </a:lnTo>
                  <a:lnTo>
                    <a:pt x="521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99"/>
            <p:cNvSpPr/>
            <p:nvPr/>
          </p:nvSpPr>
          <p:spPr>
            <a:xfrm>
              <a:off x="6470375" y="2794675"/>
              <a:ext cx="64900" cy="45875"/>
            </a:xfrm>
            <a:custGeom>
              <a:avLst/>
              <a:gdLst/>
              <a:ahLst/>
              <a:cxnLst/>
              <a:rect l="l" t="t" r="r" b="b"/>
              <a:pathLst>
                <a:path w="2596" h="1835" extrusionOk="0">
                  <a:moveTo>
                    <a:pt x="0" y="1"/>
                  </a:moveTo>
                  <a:lnTo>
                    <a:pt x="0" y="1834"/>
                  </a:lnTo>
                  <a:lnTo>
                    <a:pt x="2310" y="1215"/>
                  </a:lnTo>
                  <a:cubicBezTo>
                    <a:pt x="2596" y="1120"/>
                    <a:pt x="2596" y="715"/>
                    <a:pt x="2310" y="620"/>
                  </a:cubicBez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99"/>
            <p:cNvSpPr/>
            <p:nvPr/>
          </p:nvSpPr>
          <p:spPr>
            <a:xfrm>
              <a:off x="6266150" y="2792900"/>
              <a:ext cx="41700" cy="49425"/>
            </a:xfrm>
            <a:custGeom>
              <a:avLst/>
              <a:gdLst/>
              <a:ahLst/>
              <a:cxnLst/>
              <a:rect l="l" t="t" r="r" b="b"/>
              <a:pathLst>
                <a:path w="1668" h="1977" extrusionOk="0">
                  <a:moveTo>
                    <a:pt x="525" y="0"/>
                  </a:moveTo>
                  <a:cubicBezTo>
                    <a:pt x="239" y="0"/>
                    <a:pt x="1" y="238"/>
                    <a:pt x="1" y="524"/>
                  </a:cubicBezTo>
                  <a:lnTo>
                    <a:pt x="1" y="1453"/>
                  </a:lnTo>
                  <a:cubicBezTo>
                    <a:pt x="1" y="1739"/>
                    <a:pt x="239" y="1977"/>
                    <a:pt x="525" y="1977"/>
                  </a:cubicBezTo>
                  <a:lnTo>
                    <a:pt x="1668" y="1977"/>
                  </a:lnTo>
                  <a:lnTo>
                    <a:pt x="166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2" name="Google Shape;12592;p99"/>
          <p:cNvGrpSpPr/>
          <p:nvPr/>
        </p:nvGrpSpPr>
        <p:grpSpPr>
          <a:xfrm>
            <a:off x="7058139" y="2327420"/>
            <a:ext cx="347326" cy="349642"/>
            <a:chOff x="5688050" y="2792900"/>
            <a:chExt cx="266150" cy="267925"/>
          </a:xfrm>
        </p:grpSpPr>
        <p:sp>
          <p:nvSpPr>
            <p:cNvPr id="12593" name="Google Shape;12593;p99"/>
            <p:cNvSpPr/>
            <p:nvPr/>
          </p:nvSpPr>
          <p:spPr>
            <a:xfrm>
              <a:off x="5900000" y="2888150"/>
              <a:ext cx="54200" cy="172675"/>
            </a:xfrm>
            <a:custGeom>
              <a:avLst/>
              <a:gdLst/>
              <a:ahLst/>
              <a:cxnLst/>
              <a:rect l="l" t="t" r="r" b="b"/>
              <a:pathLst>
                <a:path w="2168" h="6907" extrusionOk="0">
                  <a:moveTo>
                    <a:pt x="1137" y="1237"/>
                  </a:moveTo>
                  <a:cubicBezTo>
                    <a:pt x="1535" y="1237"/>
                    <a:pt x="1535" y="1884"/>
                    <a:pt x="1137" y="1884"/>
                  </a:cubicBezTo>
                  <a:cubicBezTo>
                    <a:pt x="1124" y="1884"/>
                    <a:pt x="1110" y="1883"/>
                    <a:pt x="1096" y="1882"/>
                  </a:cubicBezTo>
                  <a:cubicBezTo>
                    <a:pt x="715" y="1834"/>
                    <a:pt x="715" y="1286"/>
                    <a:pt x="1096" y="1239"/>
                  </a:cubicBezTo>
                  <a:cubicBezTo>
                    <a:pt x="1110" y="1237"/>
                    <a:pt x="1124" y="1237"/>
                    <a:pt x="1137" y="1237"/>
                  </a:cubicBezTo>
                  <a:close/>
                  <a:moveTo>
                    <a:pt x="1139" y="2499"/>
                  </a:moveTo>
                  <a:cubicBezTo>
                    <a:pt x="1535" y="2499"/>
                    <a:pt x="1535" y="3122"/>
                    <a:pt x="1139" y="3122"/>
                  </a:cubicBezTo>
                  <a:cubicBezTo>
                    <a:pt x="1125" y="3122"/>
                    <a:pt x="1111" y="3122"/>
                    <a:pt x="1096" y="3120"/>
                  </a:cubicBezTo>
                  <a:cubicBezTo>
                    <a:pt x="715" y="3096"/>
                    <a:pt x="715" y="2549"/>
                    <a:pt x="1096" y="2501"/>
                  </a:cubicBezTo>
                  <a:cubicBezTo>
                    <a:pt x="1111" y="2499"/>
                    <a:pt x="1125" y="2499"/>
                    <a:pt x="1139" y="2499"/>
                  </a:cubicBezTo>
                  <a:close/>
                  <a:moveTo>
                    <a:pt x="1139" y="3761"/>
                  </a:moveTo>
                  <a:cubicBezTo>
                    <a:pt x="1535" y="3761"/>
                    <a:pt x="1535" y="4385"/>
                    <a:pt x="1139" y="4385"/>
                  </a:cubicBezTo>
                  <a:cubicBezTo>
                    <a:pt x="1125" y="4385"/>
                    <a:pt x="1111" y="4384"/>
                    <a:pt x="1096" y="4382"/>
                  </a:cubicBezTo>
                  <a:cubicBezTo>
                    <a:pt x="715" y="4358"/>
                    <a:pt x="715" y="3787"/>
                    <a:pt x="1096" y="3763"/>
                  </a:cubicBezTo>
                  <a:cubicBezTo>
                    <a:pt x="1111" y="3762"/>
                    <a:pt x="1125" y="3761"/>
                    <a:pt x="1139" y="3761"/>
                  </a:cubicBezTo>
                  <a:close/>
                  <a:moveTo>
                    <a:pt x="1" y="0"/>
                  </a:moveTo>
                  <a:lnTo>
                    <a:pt x="1" y="6907"/>
                  </a:lnTo>
                  <a:lnTo>
                    <a:pt x="787" y="6907"/>
                  </a:lnTo>
                  <a:lnTo>
                    <a:pt x="787" y="5335"/>
                  </a:lnTo>
                  <a:cubicBezTo>
                    <a:pt x="787" y="5168"/>
                    <a:pt x="906" y="5025"/>
                    <a:pt x="1072" y="5025"/>
                  </a:cubicBezTo>
                  <a:cubicBezTo>
                    <a:pt x="1086" y="5024"/>
                    <a:pt x="1100" y="5023"/>
                    <a:pt x="1114" y="5023"/>
                  </a:cubicBezTo>
                  <a:cubicBezTo>
                    <a:pt x="1283" y="5023"/>
                    <a:pt x="1406" y="5158"/>
                    <a:pt x="1406" y="5335"/>
                  </a:cubicBezTo>
                  <a:lnTo>
                    <a:pt x="1406" y="6907"/>
                  </a:lnTo>
                  <a:lnTo>
                    <a:pt x="1882" y="6907"/>
                  </a:lnTo>
                  <a:cubicBezTo>
                    <a:pt x="2049" y="6883"/>
                    <a:pt x="2168" y="6764"/>
                    <a:pt x="2168" y="6597"/>
                  </a:cubicBezTo>
                  <a:lnTo>
                    <a:pt x="2168" y="310"/>
                  </a:lnTo>
                  <a:cubicBezTo>
                    <a:pt x="2168" y="143"/>
                    <a:pt x="204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99"/>
            <p:cNvSpPr/>
            <p:nvPr/>
          </p:nvSpPr>
          <p:spPr>
            <a:xfrm>
              <a:off x="5688050" y="2888150"/>
              <a:ext cx="54800" cy="172675"/>
            </a:xfrm>
            <a:custGeom>
              <a:avLst/>
              <a:gdLst/>
              <a:ahLst/>
              <a:cxnLst/>
              <a:rect l="l" t="t" r="r" b="b"/>
              <a:pathLst>
                <a:path w="2192" h="6907" extrusionOk="0">
                  <a:moveTo>
                    <a:pt x="1137" y="1237"/>
                  </a:moveTo>
                  <a:cubicBezTo>
                    <a:pt x="1535" y="1237"/>
                    <a:pt x="1535" y="1884"/>
                    <a:pt x="1137" y="1884"/>
                  </a:cubicBezTo>
                  <a:cubicBezTo>
                    <a:pt x="1124" y="1884"/>
                    <a:pt x="1110" y="1883"/>
                    <a:pt x="1096" y="1882"/>
                  </a:cubicBezTo>
                  <a:cubicBezTo>
                    <a:pt x="715" y="1834"/>
                    <a:pt x="715" y="1286"/>
                    <a:pt x="1096" y="1239"/>
                  </a:cubicBezTo>
                  <a:cubicBezTo>
                    <a:pt x="1110" y="1237"/>
                    <a:pt x="1124" y="1237"/>
                    <a:pt x="1137" y="1237"/>
                  </a:cubicBezTo>
                  <a:close/>
                  <a:moveTo>
                    <a:pt x="1105" y="2499"/>
                  </a:moveTo>
                  <a:cubicBezTo>
                    <a:pt x="1271" y="2499"/>
                    <a:pt x="1422" y="2639"/>
                    <a:pt x="1406" y="2834"/>
                  </a:cubicBezTo>
                  <a:cubicBezTo>
                    <a:pt x="1406" y="2989"/>
                    <a:pt x="1283" y="3123"/>
                    <a:pt x="1133" y="3123"/>
                  </a:cubicBezTo>
                  <a:cubicBezTo>
                    <a:pt x="1121" y="3123"/>
                    <a:pt x="1109" y="3122"/>
                    <a:pt x="1096" y="3120"/>
                  </a:cubicBezTo>
                  <a:cubicBezTo>
                    <a:pt x="810" y="3120"/>
                    <a:pt x="668" y="2787"/>
                    <a:pt x="882" y="2596"/>
                  </a:cubicBezTo>
                  <a:cubicBezTo>
                    <a:pt x="950" y="2529"/>
                    <a:pt x="1029" y="2499"/>
                    <a:pt x="1105" y="2499"/>
                  </a:cubicBezTo>
                  <a:close/>
                  <a:moveTo>
                    <a:pt x="1080" y="3755"/>
                  </a:moveTo>
                  <a:cubicBezTo>
                    <a:pt x="1237" y="3755"/>
                    <a:pt x="1390" y="3882"/>
                    <a:pt x="1406" y="4073"/>
                  </a:cubicBezTo>
                  <a:cubicBezTo>
                    <a:pt x="1406" y="4239"/>
                    <a:pt x="1263" y="4382"/>
                    <a:pt x="1096" y="4382"/>
                  </a:cubicBezTo>
                  <a:cubicBezTo>
                    <a:pt x="1087" y="4383"/>
                    <a:pt x="1077" y="4383"/>
                    <a:pt x="1067" y="4383"/>
                  </a:cubicBezTo>
                  <a:cubicBezTo>
                    <a:pt x="800" y="4383"/>
                    <a:pt x="651" y="4065"/>
                    <a:pt x="858" y="3858"/>
                  </a:cubicBezTo>
                  <a:cubicBezTo>
                    <a:pt x="922" y="3787"/>
                    <a:pt x="1001" y="3755"/>
                    <a:pt x="1080" y="3755"/>
                  </a:cubicBezTo>
                  <a:close/>
                  <a:moveTo>
                    <a:pt x="310" y="0"/>
                  </a:moveTo>
                  <a:cubicBezTo>
                    <a:pt x="144" y="0"/>
                    <a:pt x="1" y="143"/>
                    <a:pt x="1" y="310"/>
                  </a:cubicBezTo>
                  <a:lnTo>
                    <a:pt x="1" y="6597"/>
                  </a:lnTo>
                  <a:cubicBezTo>
                    <a:pt x="1" y="6764"/>
                    <a:pt x="144" y="6907"/>
                    <a:pt x="310" y="6907"/>
                  </a:cubicBezTo>
                  <a:lnTo>
                    <a:pt x="787" y="6907"/>
                  </a:lnTo>
                  <a:lnTo>
                    <a:pt x="787" y="5335"/>
                  </a:lnTo>
                  <a:cubicBezTo>
                    <a:pt x="799" y="5144"/>
                    <a:pt x="941" y="5049"/>
                    <a:pt x="1087" y="5049"/>
                  </a:cubicBezTo>
                  <a:cubicBezTo>
                    <a:pt x="1233" y="5049"/>
                    <a:pt x="1382" y="5144"/>
                    <a:pt x="1406" y="5335"/>
                  </a:cubicBezTo>
                  <a:lnTo>
                    <a:pt x="1406" y="6907"/>
                  </a:lnTo>
                  <a:lnTo>
                    <a:pt x="2192" y="6907"/>
                  </a:lnTo>
                  <a:lnTo>
                    <a:pt x="219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99"/>
            <p:cNvSpPr/>
            <p:nvPr/>
          </p:nvSpPr>
          <p:spPr>
            <a:xfrm>
              <a:off x="5758300" y="2833375"/>
              <a:ext cx="125050" cy="227450"/>
            </a:xfrm>
            <a:custGeom>
              <a:avLst/>
              <a:gdLst/>
              <a:ahLst/>
              <a:cxnLst/>
              <a:rect l="l" t="t" r="r" b="b"/>
              <a:pathLst>
                <a:path w="5002" h="9098" extrusionOk="0">
                  <a:moveTo>
                    <a:pt x="1269" y="921"/>
                  </a:moveTo>
                  <a:cubicBezTo>
                    <a:pt x="1424" y="921"/>
                    <a:pt x="1573" y="1048"/>
                    <a:pt x="1573" y="1239"/>
                  </a:cubicBezTo>
                  <a:cubicBezTo>
                    <a:pt x="1573" y="1406"/>
                    <a:pt x="1430" y="1548"/>
                    <a:pt x="1263" y="1548"/>
                  </a:cubicBezTo>
                  <a:cubicBezTo>
                    <a:pt x="977" y="1548"/>
                    <a:pt x="834" y="1215"/>
                    <a:pt x="1049" y="1025"/>
                  </a:cubicBezTo>
                  <a:cubicBezTo>
                    <a:pt x="1112" y="953"/>
                    <a:pt x="1192" y="921"/>
                    <a:pt x="1269" y="921"/>
                  </a:cubicBezTo>
                  <a:close/>
                  <a:moveTo>
                    <a:pt x="2524" y="921"/>
                  </a:moveTo>
                  <a:cubicBezTo>
                    <a:pt x="2687" y="921"/>
                    <a:pt x="2835" y="1048"/>
                    <a:pt x="2835" y="1239"/>
                  </a:cubicBezTo>
                  <a:cubicBezTo>
                    <a:pt x="2835" y="1406"/>
                    <a:pt x="2692" y="1548"/>
                    <a:pt x="2525" y="1548"/>
                  </a:cubicBezTo>
                  <a:cubicBezTo>
                    <a:pt x="2239" y="1548"/>
                    <a:pt x="2097" y="1215"/>
                    <a:pt x="2287" y="1025"/>
                  </a:cubicBezTo>
                  <a:cubicBezTo>
                    <a:pt x="2359" y="953"/>
                    <a:pt x="2443" y="921"/>
                    <a:pt x="2524" y="921"/>
                  </a:cubicBezTo>
                  <a:close/>
                  <a:moveTo>
                    <a:pt x="3776" y="921"/>
                  </a:moveTo>
                  <a:cubicBezTo>
                    <a:pt x="3938" y="921"/>
                    <a:pt x="4097" y="1048"/>
                    <a:pt x="4097" y="1239"/>
                  </a:cubicBezTo>
                  <a:cubicBezTo>
                    <a:pt x="4097" y="1406"/>
                    <a:pt x="3954" y="1548"/>
                    <a:pt x="3787" y="1548"/>
                  </a:cubicBezTo>
                  <a:cubicBezTo>
                    <a:pt x="3502" y="1548"/>
                    <a:pt x="3359" y="1215"/>
                    <a:pt x="3549" y="1025"/>
                  </a:cubicBezTo>
                  <a:cubicBezTo>
                    <a:pt x="3613" y="953"/>
                    <a:pt x="3695" y="921"/>
                    <a:pt x="3776" y="921"/>
                  </a:cubicBezTo>
                  <a:close/>
                  <a:moveTo>
                    <a:pt x="1305" y="2189"/>
                  </a:moveTo>
                  <a:cubicBezTo>
                    <a:pt x="1701" y="2189"/>
                    <a:pt x="1701" y="2813"/>
                    <a:pt x="1305" y="2813"/>
                  </a:cubicBezTo>
                  <a:cubicBezTo>
                    <a:pt x="1292" y="2813"/>
                    <a:pt x="1278" y="2812"/>
                    <a:pt x="1263" y="2811"/>
                  </a:cubicBezTo>
                  <a:cubicBezTo>
                    <a:pt x="882" y="2763"/>
                    <a:pt x="882" y="2215"/>
                    <a:pt x="1263" y="2191"/>
                  </a:cubicBezTo>
                  <a:cubicBezTo>
                    <a:pt x="1278" y="2190"/>
                    <a:pt x="1292" y="2189"/>
                    <a:pt x="1305" y="2189"/>
                  </a:cubicBezTo>
                  <a:close/>
                  <a:moveTo>
                    <a:pt x="2568" y="2189"/>
                  </a:moveTo>
                  <a:cubicBezTo>
                    <a:pt x="2964" y="2189"/>
                    <a:pt x="2964" y="2813"/>
                    <a:pt x="2568" y="2813"/>
                  </a:cubicBezTo>
                  <a:cubicBezTo>
                    <a:pt x="2554" y="2813"/>
                    <a:pt x="2540" y="2812"/>
                    <a:pt x="2525" y="2811"/>
                  </a:cubicBezTo>
                  <a:cubicBezTo>
                    <a:pt x="2144" y="2763"/>
                    <a:pt x="2144" y="2215"/>
                    <a:pt x="2525" y="2191"/>
                  </a:cubicBezTo>
                  <a:cubicBezTo>
                    <a:pt x="2540" y="2190"/>
                    <a:pt x="2554" y="2189"/>
                    <a:pt x="2568" y="2189"/>
                  </a:cubicBezTo>
                  <a:close/>
                  <a:moveTo>
                    <a:pt x="3830" y="2189"/>
                  </a:moveTo>
                  <a:cubicBezTo>
                    <a:pt x="4226" y="2189"/>
                    <a:pt x="4226" y="2813"/>
                    <a:pt x="3830" y="2813"/>
                  </a:cubicBezTo>
                  <a:cubicBezTo>
                    <a:pt x="3816" y="2813"/>
                    <a:pt x="3802" y="2812"/>
                    <a:pt x="3787" y="2811"/>
                  </a:cubicBezTo>
                  <a:cubicBezTo>
                    <a:pt x="3406" y="2763"/>
                    <a:pt x="3406" y="2215"/>
                    <a:pt x="3787" y="2191"/>
                  </a:cubicBezTo>
                  <a:cubicBezTo>
                    <a:pt x="3802" y="2190"/>
                    <a:pt x="3816" y="2189"/>
                    <a:pt x="3830" y="2189"/>
                  </a:cubicBezTo>
                  <a:close/>
                  <a:moveTo>
                    <a:pt x="1304" y="3428"/>
                  </a:moveTo>
                  <a:cubicBezTo>
                    <a:pt x="1702" y="3428"/>
                    <a:pt x="1702" y="4075"/>
                    <a:pt x="1304" y="4075"/>
                  </a:cubicBezTo>
                  <a:cubicBezTo>
                    <a:pt x="1291" y="4075"/>
                    <a:pt x="1277" y="4074"/>
                    <a:pt x="1263" y="4073"/>
                  </a:cubicBezTo>
                  <a:cubicBezTo>
                    <a:pt x="882" y="4025"/>
                    <a:pt x="882" y="3477"/>
                    <a:pt x="1263" y="3430"/>
                  </a:cubicBezTo>
                  <a:cubicBezTo>
                    <a:pt x="1277" y="3428"/>
                    <a:pt x="1291" y="3428"/>
                    <a:pt x="1304" y="3428"/>
                  </a:cubicBezTo>
                  <a:close/>
                  <a:moveTo>
                    <a:pt x="2566" y="3428"/>
                  </a:moveTo>
                  <a:cubicBezTo>
                    <a:pt x="2964" y="3428"/>
                    <a:pt x="2964" y="4075"/>
                    <a:pt x="2566" y="4075"/>
                  </a:cubicBezTo>
                  <a:cubicBezTo>
                    <a:pt x="2553" y="4075"/>
                    <a:pt x="2539" y="4074"/>
                    <a:pt x="2525" y="4073"/>
                  </a:cubicBezTo>
                  <a:cubicBezTo>
                    <a:pt x="2144" y="4025"/>
                    <a:pt x="2144" y="3477"/>
                    <a:pt x="2525" y="3430"/>
                  </a:cubicBezTo>
                  <a:cubicBezTo>
                    <a:pt x="2539" y="3428"/>
                    <a:pt x="2553" y="3428"/>
                    <a:pt x="2566" y="3428"/>
                  </a:cubicBezTo>
                  <a:close/>
                  <a:moveTo>
                    <a:pt x="3829" y="3428"/>
                  </a:moveTo>
                  <a:cubicBezTo>
                    <a:pt x="4226" y="3428"/>
                    <a:pt x="4226" y="4075"/>
                    <a:pt x="3829" y="4075"/>
                  </a:cubicBezTo>
                  <a:cubicBezTo>
                    <a:pt x="3815" y="4075"/>
                    <a:pt x="3802" y="4074"/>
                    <a:pt x="3787" y="4073"/>
                  </a:cubicBezTo>
                  <a:cubicBezTo>
                    <a:pt x="3406" y="4025"/>
                    <a:pt x="3406" y="3477"/>
                    <a:pt x="3787" y="3430"/>
                  </a:cubicBezTo>
                  <a:cubicBezTo>
                    <a:pt x="3802" y="3428"/>
                    <a:pt x="3815" y="3428"/>
                    <a:pt x="3829" y="3428"/>
                  </a:cubicBezTo>
                  <a:close/>
                  <a:moveTo>
                    <a:pt x="2568" y="4690"/>
                  </a:moveTo>
                  <a:cubicBezTo>
                    <a:pt x="2964" y="4690"/>
                    <a:pt x="2964" y="5313"/>
                    <a:pt x="2568" y="5313"/>
                  </a:cubicBezTo>
                  <a:cubicBezTo>
                    <a:pt x="2554" y="5313"/>
                    <a:pt x="2540" y="5313"/>
                    <a:pt x="2525" y="5311"/>
                  </a:cubicBezTo>
                  <a:cubicBezTo>
                    <a:pt x="2144" y="5287"/>
                    <a:pt x="2144" y="4740"/>
                    <a:pt x="2525" y="4692"/>
                  </a:cubicBezTo>
                  <a:cubicBezTo>
                    <a:pt x="2540" y="4690"/>
                    <a:pt x="2554" y="4690"/>
                    <a:pt x="2568" y="4690"/>
                  </a:cubicBezTo>
                  <a:close/>
                  <a:moveTo>
                    <a:pt x="3830" y="4690"/>
                  </a:moveTo>
                  <a:cubicBezTo>
                    <a:pt x="4226" y="4690"/>
                    <a:pt x="4226" y="5313"/>
                    <a:pt x="3830" y="5313"/>
                  </a:cubicBezTo>
                  <a:cubicBezTo>
                    <a:pt x="3816" y="5313"/>
                    <a:pt x="3802" y="5313"/>
                    <a:pt x="3787" y="5311"/>
                  </a:cubicBezTo>
                  <a:cubicBezTo>
                    <a:pt x="3406" y="5287"/>
                    <a:pt x="3406" y="4740"/>
                    <a:pt x="3787" y="4692"/>
                  </a:cubicBezTo>
                  <a:cubicBezTo>
                    <a:pt x="3802" y="4690"/>
                    <a:pt x="3816" y="4690"/>
                    <a:pt x="3830" y="4690"/>
                  </a:cubicBezTo>
                  <a:close/>
                  <a:moveTo>
                    <a:pt x="1272" y="4690"/>
                  </a:moveTo>
                  <a:cubicBezTo>
                    <a:pt x="1438" y="4690"/>
                    <a:pt x="1589" y="4830"/>
                    <a:pt x="1573" y="5025"/>
                  </a:cubicBezTo>
                  <a:cubicBezTo>
                    <a:pt x="1573" y="5180"/>
                    <a:pt x="1450" y="5314"/>
                    <a:pt x="1300" y="5314"/>
                  </a:cubicBezTo>
                  <a:cubicBezTo>
                    <a:pt x="1288" y="5314"/>
                    <a:pt x="1275" y="5313"/>
                    <a:pt x="1263" y="5311"/>
                  </a:cubicBezTo>
                  <a:cubicBezTo>
                    <a:pt x="977" y="5311"/>
                    <a:pt x="834" y="4978"/>
                    <a:pt x="1049" y="4787"/>
                  </a:cubicBezTo>
                  <a:cubicBezTo>
                    <a:pt x="1116" y="4720"/>
                    <a:pt x="1196" y="4690"/>
                    <a:pt x="1272" y="4690"/>
                  </a:cubicBezTo>
                  <a:close/>
                  <a:moveTo>
                    <a:pt x="334" y="1"/>
                  </a:moveTo>
                  <a:cubicBezTo>
                    <a:pt x="144" y="1"/>
                    <a:pt x="1" y="143"/>
                    <a:pt x="1" y="310"/>
                  </a:cubicBezTo>
                  <a:lnTo>
                    <a:pt x="1" y="9098"/>
                  </a:lnTo>
                  <a:lnTo>
                    <a:pt x="1168" y="9098"/>
                  </a:lnTo>
                  <a:lnTo>
                    <a:pt x="1168" y="6264"/>
                  </a:lnTo>
                  <a:cubicBezTo>
                    <a:pt x="1168" y="6097"/>
                    <a:pt x="1311" y="5954"/>
                    <a:pt x="1477" y="5954"/>
                  </a:cubicBezTo>
                  <a:lnTo>
                    <a:pt x="3549" y="5954"/>
                  </a:lnTo>
                  <a:cubicBezTo>
                    <a:pt x="3716" y="5954"/>
                    <a:pt x="3859" y="6097"/>
                    <a:pt x="3859" y="6264"/>
                  </a:cubicBezTo>
                  <a:lnTo>
                    <a:pt x="3859" y="9098"/>
                  </a:lnTo>
                  <a:lnTo>
                    <a:pt x="5002" y="9098"/>
                  </a:lnTo>
                  <a:lnTo>
                    <a:pt x="5002" y="310"/>
                  </a:lnTo>
                  <a:cubicBezTo>
                    <a:pt x="5002" y="143"/>
                    <a:pt x="4859" y="1"/>
                    <a:pt x="4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99"/>
            <p:cNvSpPr/>
            <p:nvPr/>
          </p:nvSpPr>
          <p:spPr>
            <a:xfrm>
              <a:off x="5802950" y="2997700"/>
              <a:ext cx="36950" cy="63125"/>
            </a:xfrm>
            <a:custGeom>
              <a:avLst/>
              <a:gdLst/>
              <a:ahLst/>
              <a:cxnLst/>
              <a:rect l="l" t="t" r="r" b="b"/>
              <a:pathLst>
                <a:path w="1478" h="2525" extrusionOk="0">
                  <a:moveTo>
                    <a:pt x="1" y="0"/>
                  </a:moveTo>
                  <a:lnTo>
                    <a:pt x="1" y="2525"/>
                  </a:lnTo>
                  <a:lnTo>
                    <a:pt x="1477" y="2525"/>
                  </a:lnTo>
                  <a:lnTo>
                    <a:pt x="14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99"/>
            <p:cNvSpPr/>
            <p:nvPr/>
          </p:nvSpPr>
          <p:spPr>
            <a:xfrm>
              <a:off x="5748775" y="2792900"/>
              <a:ext cx="144700" cy="24425"/>
            </a:xfrm>
            <a:custGeom>
              <a:avLst/>
              <a:gdLst/>
              <a:ahLst/>
              <a:cxnLst/>
              <a:rect l="l" t="t" r="r" b="b"/>
              <a:pathLst>
                <a:path w="5788" h="977" extrusionOk="0">
                  <a:moveTo>
                    <a:pt x="382" y="0"/>
                  </a:moveTo>
                  <a:cubicBezTo>
                    <a:pt x="1" y="24"/>
                    <a:pt x="1" y="596"/>
                    <a:pt x="382" y="619"/>
                  </a:cubicBezTo>
                  <a:lnTo>
                    <a:pt x="906" y="619"/>
                  </a:lnTo>
                  <a:lnTo>
                    <a:pt x="906" y="977"/>
                  </a:lnTo>
                  <a:lnTo>
                    <a:pt x="4883" y="977"/>
                  </a:lnTo>
                  <a:lnTo>
                    <a:pt x="4883" y="619"/>
                  </a:lnTo>
                  <a:lnTo>
                    <a:pt x="5407" y="619"/>
                  </a:lnTo>
                  <a:cubicBezTo>
                    <a:pt x="5788" y="596"/>
                    <a:pt x="5788" y="24"/>
                    <a:pt x="5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8" name="Google Shape;12598;p99"/>
          <p:cNvGrpSpPr/>
          <p:nvPr/>
        </p:nvGrpSpPr>
        <p:grpSpPr>
          <a:xfrm>
            <a:off x="6302185" y="2342167"/>
            <a:ext cx="349642" cy="320704"/>
            <a:chOff x="5108775" y="2804200"/>
            <a:chExt cx="267925" cy="245750"/>
          </a:xfrm>
        </p:grpSpPr>
        <p:sp>
          <p:nvSpPr>
            <p:cNvPr id="12599" name="Google Shape;12599;p99"/>
            <p:cNvSpPr/>
            <p:nvPr/>
          </p:nvSpPr>
          <p:spPr>
            <a:xfrm>
              <a:off x="5250475" y="2971500"/>
              <a:ext cx="109575" cy="78450"/>
            </a:xfrm>
            <a:custGeom>
              <a:avLst/>
              <a:gdLst/>
              <a:ahLst/>
              <a:cxnLst/>
              <a:rect l="l" t="t" r="r" b="b"/>
              <a:pathLst>
                <a:path w="4383" h="3138" extrusionOk="0">
                  <a:moveTo>
                    <a:pt x="1742" y="617"/>
                  </a:moveTo>
                  <a:cubicBezTo>
                    <a:pt x="1756" y="617"/>
                    <a:pt x="1771" y="618"/>
                    <a:pt x="1786" y="620"/>
                  </a:cubicBezTo>
                  <a:lnTo>
                    <a:pt x="2620" y="620"/>
                  </a:lnTo>
                  <a:cubicBezTo>
                    <a:pt x="3001" y="667"/>
                    <a:pt x="3001" y="1215"/>
                    <a:pt x="2620" y="1263"/>
                  </a:cubicBezTo>
                  <a:lnTo>
                    <a:pt x="1786" y="1263"/>
                  </a:lnTo>
                  <a:cubicBezTo>
                    <a:pt x="1778" y="1263"/>
                    <a:pt x="1771" y="1263"/>
                    <a:pt x="1763" y="1263"/>
                  </a:cubicBezTo>
                  <a:cubicBezTo>
                    <a:pt x="1325" y="1263"/>
                    <a:pt x="1318" y="617"/>
                    <a:pt x="1742" y="617"/>
                  </a:cubicBezTo>
                  <a:close/>
                  <a:moveTo>
                    <a:pt x="0" y="0"/>
                  </a:moveTo>
                  <a:lnTo>
                    <a:pt x="0" y="2834"/>
                  </a:lnTo>
                  <a:cubicBezTo>
                    <a:pt x="12" y="3013"/>
                    <a:pt x="161" y="3102"/>
                    <a:pt x="310" y="3102"/>
                  </a:cubicBezTo>
                  <a:cubicBezTo>
                    <a:pt x="459" y="3102"/>
                    <a:pt x="607" y="3013"/>
                    <a:pt x="619" y="2834"/>
                  </a:cubicBezTo>
                  <a:lnTo>
                    <a:pt x="619" y="1882"/>
                  </a:lnTo>
                  <a:lnTo>
                    <a:pt x="3763" y="1882"/>
                  </a:lnTo>
                  <a:lnTo>
                    <a:pt x="3763" y="2834"/>
                  </a:lnTo>
                  <a:cubicBezTo>
                    <a:pt x="3763" y="3037"/>
                    <a:pt x="3918" y="3138"/>
                    <a:pt x="4072" y="3138"/>
                  </a:cubicBezTo>
                  <a:cubicBezTo>
                    <a:pt x="4227" y="3138"/>
                    <a:pt x="4382" y="3037"/>
                    <a:pt x="4382" y="2834"/>
                  </a:cubicBezTo>
                  <a:lnTo>
                    <a:pt x="43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99"/>
            <p:cNvSpPr/>
            <p:nvPr/>
          </p:nvSpPr>
          <p:spPr>
            <a:xfrm>
              <a:off x="5250475" y="2923875"/>
              <a:ext cx="126225" cy="31575"/>
            </a:xfrm>
            <a:custGeom>
              <a:avLst/>
              <a:gdLst/>
              <a:ahLst/>
              <a:cxnLst/>
              <a:rect l="l" t="t" r="r" b="b"/>
              <a:pathLst>
                <a:path w="5049" h="1263" extrusionOk="0">
                  <a:moveTo>
                    <a:pt x="0" y="0"/>
                  </a:moveTo>
                  <a:lnTo>
                    <a:pt x="0" y="1262"/>
                  </a:lnTo>
                  <a:lnTo>
                    <a:pt x="4715" y="1262"/>
                  </a:lnTo>
                  <a:cubicBezTo>
                    <a:pt x="4906" y="1262"/>
                    <a:pt x="5049" y="1120"/>
                    <a:pt x="5049" y="953"/>
                  </a:cubicBezTo>
                  <a:lnTo>
                    <a:pt x="5049" y="334"/>
                  </a:lnTo>
                  <a:cubicBezTo>
                    <a:pt x="5049" y="143"/>
                    <a:pt x="4906"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99"/>
            <p:cNvSpPr/>
            <p:nvPr/>
          </p:nvSpPr>
          <p:spPr>
            <a:xfrm>
              <a:off x="5124850" y="2971500"/>
              <a:ext cx="15500" cy="77575"/>
            </a:xfrm>
            <a:custGeom>
              <a:avLst/>
              <a:gdLst/>
              <a:ahLst/>
              <a:cxnLst/>
              <a:rect l="l" t="t" r="r" b="b"/>
              <a:pathLst>
                <a:path w="620" h="3103" extrusionOk="0">
                  <a:moveTo>
                    <a:pt x="0" y="0"/>
                  </a:moveTo>
                  <a:lnTo>
                    <a:pt x="0" y="2834"/>
                  </a:lnTo>
                  <a:cubicBezTo>
                    <a:pt x="12" y="3013"/>
                    <a:pt x="161" y="3102"/>
                    <a:pt x="310" y="3102"/>
                  </a:cubicBezTo>
                  <a:cubicBezTo>
                    <a:pt x="459" y="3102"/>
                    <a:pt x="608" y="3013"/>
                    <a:pt x="619" y="2834"/>
                  </a:cubicBezTo>
                  <a:lnTo>
                    <a:pt x="61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99"/>
            <p:cNvSpPr/>
            <p:nvPr/>
          </p:nvSpPr>
          <p:spPr>
            <a:xfrm>
              <a:off x="5108775" y="2923875"/>
              <a:ext cx="31575" cy="31575"/>
            </a:xfrm>
            <a:custGeom>
              <a:avLst/>
              <a:gdLst/>
              <a:ahLst/>
              <a:cxnLst/>
              <a:rect l="l" t="t" r="r" b="b"/>
              <a:pathLst>
                <a:path w="1263" h="1263" extrusionOk="0">
                  <a:moveTo>
                    <a:pt x="310" y="0"/>
                  </a:moveTo>
                  <a:cubicBezTo>
                    <a:pt x="119" y="0"/>
                    <a:pt x="0" y="143"/>
                    <a:pt x="0" y="334"/>
                  </a:cubicBezTo>
                  <a:lnTo>
                    <a:pt x="0" y="953"/>
                  </a:lnTo>
                  <a:cubicBezTo>
                    <a:pt x="0" y="1120"/>
                    <a:pt x="119" y="1262"/>
                    <a:pt x="310" y="1262"/>
                  </a:cubicBezTo>
                  <a:lnTo>
                    <a:pt x="1262" y="1262"/>
                  </a:lnTo>
                  <a:lnTo>
                    <a:pt x="126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99"/>
            <p:cNvSpPr/>
            <p:nvPr/>
          </p:nvSpPr>
          <p:spPr>
            <a:xfrm>
              <a:off x="5156400" y="2874450"/>
              <a:ext cx="78025" cy="175075"/>
            </a:xfrm>
            <a:custGeom>
              <a:avLst/>
              <a:gdLst/>
              <a:ahLst/>
              <a:cxnLst/>
              <a:rect l="l" t="t" r="r" b="b"/>
              <a:pathLst>
                <a:path w="3121" h="7003" extrusionOk="0">
                  <a:moveTo>
                    <a:pt x="1048" y="1"/>
                  </a:moveTo>
                  <a:cubicBezTo>
                    <a:pt x="453" y="1"/>
                    <a:pt x="0" y="453"/>
                    <a:pt x="0" y="1049"/>
                  </a:cubicBezTo>
                  <a:lnTo>
                    <a:pt x="0" y="3763"/>
                  </a:lnTo>
                  <a:cubicBezTo>
                    <a:pt x="0" y="3930"/>
                    <a:pt x="120" y="4073"/>
                    <a:pt x="310" y="4073"/>
                  </a:cubicBezTo>
                  <a:lnTo>
                    <a:pt x="1239" y="4073"/>
                  </a:lnTo>
                  <a:lnTo>
                    <a:pt x="1239" y="5526"/>
                  </a:lnTo>
                  <a:lnTo>
                    <a:pt x="286" y="6478"/>
                  </a:lnTo>
                  <a:cubicBezTo>
                    <a:pt x="167" y="6597"/>
                    <a:pt x="167" y="6788"/>
                    <a:pt x="286" y="6907"/>
                  </a:cubicBezTo>
                  <a:cubicBezTo>
                    <a:pt x="346" y="6966"/>
                    <a:pt x="429" y="6996"/>
                    <a:pt x="512" y="6996"/>
                  </a:cubicBezTo>
                  <a:cubicBezTo>
                    <a:pt x="596" y="6996"/>
                    <a:pt x="679" y="6966"/>
                    <a:pt x="739" y="6907"/>
                  </a:cubicBezTo>
                  <a:lnTo>
                    <a:pt x="1239" y="6407"/>
                  </a:lnTo>
                  <a:lnTo>
                    <a:pt x="1239" y="6693"/>
                  </a:lnTo>
                  <a:cubicBezTo>
                    <a:pt x="1263" y="6883"/>
                    <a:pt x="1411" y="6978"/>
                    <a:pt x="1560" y="6978"/>
                  </a:cubicBezTo>
                  <a:cubicBezTo>
                    <a:pt x="1709" y="6978"/>
                    <a:pt x="1858" y="6883"/>
                    <a:pt x="1882" y="6693"/>
                  </a:cubicBezTo>
                  <a:lnTo>
                    <a:pt x="1882" y="6407"/>
                  </a:lnTo>
                  <a:lnTo>
                    <a:pt x="2382" y="6907"/>
                  </a:lnTo>
                  <a:cubicBezTo>
                    <a:pt x="2453" y="6978"/>
                    <a:pt x="2525" y="7002"/>
                    <a:pt x="2596" y="7002"/>
                  </a:cubicBezTo>
                  <a:cubicBezTo>
                    <a:pt x="2882" y="7002"/>
                    <a:pt x="3025" y="6669"/>
                    <a:pt x="2834" y="6478"/>
                  </a:cubicBezTo>
                  <a:lnTo>
                    <a:pt x="1882" y="5526"/>
                  </a:lnTo>
                  <a:lnTo>
                    <a:pt x="1882" y="4073"/>
                  </a:lnTo>
                  <a:lnTo>
                    <a:pt x="2811" y="4073"/>
                  </a:lnTo>
                  <a:cubicBezTo>
                    <a:pt x="2977" y="4073"/>
                    <a:pt x="3120" y="3930"/>
                    <a:pt x="3120" y="3763"/>
                  </a:cubicBezTo>
                  <a:lnTo>
                    <a:pt x="3120" y="1049"/>
                  </a:lnTo>
                  <a:cubicBezTo>
                    <a:pt x="3120" y="477"/>
                    <a:pt x="266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99"/>
            <p:cNvSpPr/>
            <p:nvPr/>
          </p:nvSpPr>
          <p:spPr>
            <a:xfrm>
              <a:off x="5245700" y="2804200"/>
              <a:ext cx="131000" cy="104225"/>
            </a:xfrm>
            <a:custGeom>
              <a:avLst/>
              <a:gdLst/>
              <a:ahLst/>
              <a:cxnLst/>
              <a:rect l="l" t="t" r="r" b="b"/>
              <a:pathLst>
                <a:path w="5240" h="4169" extrusionOk="0">
                  <a:moveTo>
                    <a:pt x="310" y="1"/>
                  </a:moveTo>
                  <a:cubicBezTo>
                    <a:pt x="144" y="1"/>
                    <a:pt x="1" y="144"/>
                    <a:pt x="24" y="310"/>
                  </a:cubicBezTo>
                  <a:lnTo>
                    <a:pt x="24" y="3239"/>
                  </a:lnTo>
                  <a:cubicBezTo>
                    <a:pt x="1" y="3406"/>
                    <a:pt x="144" y="3549"/>
                    <a:pt x="310" y="3549"/>
                  </a:cubicBezTo>
                  <a:lnTo>
                    <a:pt x="1763" y="3549"/>
                  </a:lnTo>
                  <a:lnTo>
                    <a:pt x="1668" y="4168"/>
                  </a:lnTo>
                  <a:lnTo>
                    <a:pt x="3549" y="4168"/>
                  </a:lnTo>
                  <a:lnTo>
                    <a:pt x="3454" y="3549"/>
                  </a:lnTo>
                  <a:lnTo>
                    <a:pt x="4906" y="3549"/>
                  </a:lnTo>
                  <a:cubicBezTo>
                    <a:pt x="5097" y="3549"/>
                    <a:pt x="5240" y="3406"/>
                    <a:pt x="5216" y="3239"/>
                  </a:cubicBezTo>
                  <a:lnTo>
                    <a:pt x="5216" y="286"/>
                  </a:lnTo>
                  <a:cubicBezTo>
                    <a:pt x="5216" y="120"/>
                    <a:pt x="5073"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5" name="Google Shape;12605;p99"/>
          <p:cNvGrpSpPr/>
          <p:nvPr/>
        </p:nvGrpSpPr>
        <p:grpSpPr>
          <a:xfrm>
            <a:off x="5546199" y="2327420"/>
            <a:ext cx="350458" cy="349642"/>
            <a:chOff x="4529475" y="2792900"/>
            <a:chExt cx="268550" cy="267925"/>
          </a:xfrm>
        </p:grpSpPr>
        <p:sp>
          <p:nvSpPr>
            <p:cNvPr id="12606" name="Google Shape;12606;p99"/>
            <p:cNvSpPr/>
            <p:nvPr/>
          </p:nvSpPr>
          <p:spPr>
            <a:xfrm>
              <a:off x="4661050" y="2792900"/>
              <a:ext cx="110775" cy="160625"/>
            </a:xfrm>
            <a:custGeom>
              <a:avLst/>
              <a:gdLst/>
              <a:ahLst/>
              <a:cxnLst/>
              <a:rect l="l" t="t" r="r" b="b"/>
              <a:pathLst>
                <a:path w="4431" h="6425" extrusionOk="0">
                  <a:moveTo>
                    <a:pt x="1573" y="0"/>
                  </a:moveTo>
                  <a:cubicBezTo>
                    <a:pt x="1406" y="0"/>
                    <a:pt x="1263" y="143"/>
                    <a:pt x="1263" y="310"/>
                  </a:cubicBezTo>
                  <a:lnTo>
                    <a:pt x="1263" y="3620"/>
                  </a:lnTo>
                  <a:lnTo>
                    <a:pt x="1" y="6001"/>
                  </a:lnTo>
                  <a:lnTo>
                    <a:pt x="215" y="6001"/>
                  </a:lnTo>
                  <a:cubicBezTo>
                    <a:pt x="477" y="6001"/>
                    <a:pt x="763" y="6097"/>
                    <a:pt x="1001" y="6263"/>
                  </a:cubicBezTo>
                  <a:cubicBezTo>
                    <a:pt x="1180" y="6370"/>
                    <a:pt x="1382" y="6424"/>
                    <a:pt x="1584" y="6424"/>
                  </a:cubicBezTo>
                  <a:cubicBezTo>
                    <a:pt x="1787" y="6424"/>
                    <a:pt x="1989" y="6370"/>
                    <a:pt x="2168" y="6263"/>
                  </a:cubicBezTo>
                  <a:cubicBezTo>
                    <a:pt x="2406" y="6097"/>
                    <a:pt x="2668" y="6001"/>
                    <a:pt x="2954" y="6001"/>
                  </a:cubicBezTo>
                  <a:lnTo>
                    <a:pt x="3168" y="6001"/>
                  </a:lnTo>
                  <a:lnTo>
                    <a:pt x="1906" y="3620"/>
                  </a:lnTo>
                  <a:lnTo>
                    <a:pt x="1906" y="2310"/>
                  </a:lnTo>
                  <a:lnTo>
                    <a:pt x="4097" y="2310"/>
                  </a:lnTo>
                  <a:cubicBezTo>
                    <a:pt x="4216" y="2310"/>
                    <a:pt x="4335" y="2239"/>
                    <a:pt x="4383" y="2120"/>
                  </a:cubicBezTo>
                  <a:cubicBezTo>
                    <a:pt x="4430" y="2024"/>
                    <a:pt x="4406" y="1881"/>
                    <a:pt x="4335" y="1786"/>
                  </a:cubicBezTo>
                  <a:lnTo>
                    <a:pt x="3859" y="1143"/>
                  </a:lnTo>
                  <a:lnTo>
                    <a:pt x="4335" y="500"/>
                  </a:lnTo>
                  <a:cubicBezTo>
                    <a:pt x="4406" y="405"/>
                    <a:pt x="4430" y="286"/>
                    <a:pt x="4383" y="167"/>
                  </a:cubicBezTo>
                  <a:cubicBezTo>
                    <a:pt x="4335" y="72"/>
                    <a:pt x="421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99"/>
            <p:cNvSpPr/>
            <p:nvPr/>
          </p:nvSpPr>
          <p:spPr>
            <a:xfrm>
              <a:off x="4575925" y="2919700"/>
              <a:ext cx="57775" cy="57175"/>
            </a:xfrm>
            <a:custGeom>
              <a:avLst/>
              <a:gdLst/>
              <a:ahLst/>
              <a:cxnLst/>
              <a:rect l="l" t="t" r="r" b="b"/>
              <a:pathLst>
                <a:path w="2311" h="2287" extrusionOk="0">
                  <a:moveTo>
                    <a:pt x="1191" y="1"/>
                  </a:moveTo>
                  <a:cubicBezTo>
                    <a:pt x="1072" y="1"/>
                    <a:pt x="953" y="48"/>
                    <a:pt x="905" y="167"/>
                  </a:cubicBezTo>
                  <a:lnTo>
                    <a:pt x="0" y="1858"/>
                  </a:lnTo>
                  <a:lnTo>
                    <a:pt x="215" y="1906"/>
                  </a:lnTo>
                  <a:cubicBezTo>
                    <a:pt x="405" y="1930"/>
                    <a:pt x="596" y="2025"/>
                    <a:pt x="762" y="2144"/>
                  </a:cubicBezTo>
                  <a:cubicBezTo>
                    <a:pt x="881" y="2239"/>
                    <a:pt x="1024" y="2287"/>
                    <a:pt x="1191" y="2287"/>
                  </a:cubicBezTo>
                  <a:cubicBezTo>
                    <a:pt x="1334" y="2287"/>
                    <a:pt x="1501" y="2239"/>
                    <a:pt x="1620" y="2144"/>
                  </a:cubicBezTo>
                  <a:cubicBezTo>
                    <a:pt x="1786" y="2001"/>
                    <a:pt x="1953" y="1930"/>
                    <a:pt x="2167" y="1882"/>
                  </a:cubicBezTo>
                  <a:lnTo>
                    <a:pt x="2191" y="1882"/>
                  </a:lnTo>
                  <a:lnTo>
                    <a:pt x="2310" y="1715"/>
                  </a:lnTo>
                  <a:lnTo>
                    <a:pt x="1453" y="167"/>
                  </a:lnTo>
                  <a:cubicBezTo>
                    <a:pt x="1405" y="48"/>
                    <a:pt x="1310"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99"/>
            <p:cNvSpPr/>
            <p:nvPr/>
          </p:nvSpPr>
          <p:spPr>
            <a:xfrm>
              <a:off x="4529475" y="2980425"/>
              <a:ext cx="88750" cy="79800"/>
            </a:xfrm>
            <a:custGeom>
              <a:avLst/>
              <a:gdLst/>
              <a:ahLst/>
              <a:cxnLst/>
              <a:rect l="l" t="t" r="r" b="b"/>
              <a:pathLst>
                <a:path w="3550" h="3192" extrusionOk="0">
                  <a:moveTo>
                    <a:pt x="1525" y="1"/>
                  </a:moveTo>
                  <a:lnTo>
                    <a:pt x="48" y="2739"/>
                  </a:lnTo>
                  <a:cubicBezTo>
                    <a:pt x="1" y="2835"/>
                    <a:pt x="1" y="2954"/>
                    <a:pt x="48" y="3049"/>
                  </a:cubicBezTo>
                  <a:cubicBezTo>
                    <a:pt x="96" y="3144"/>
                    <a:pt x="191" y="3192"/>
                    <a:pt x="310" y="3192"/>
                  </a:cubicBezTo>
                  <a:lnTo>
                    <a:pt x="2049" y="3192"/>
                  </a:lnTo>
                  <a:lnTo>
                    <a:pt x="3549" y="358"/>
                  </a:lnTo>
                  <a:lnTo>
                    <a:pt x="3549" y="358"/>
                  </a:lnTo>
                  <a:cubicBezTo>
                    <a:pt x="3382" y="453"/>
                    <a:pt x="3216" y="477"/>
                    <a:pt x="3049" y="501"/>
                  </a:cubicBezTo>
                  <a:cubicBezTo>
                    <a:pt x="2763" y="501"/>
                    <a:pt x="2478" y="406"/>
                    <a:pt x="2263" y="215"/>
                  </a:cubicBezTo>
                  <a:cubicBezTo>
                    <a:pt x="2168" y="144"/>
                    <a:pt x="2073" y="96"/>
                    <a:pt x="1954" y="72"/>
                  </a:cubicBezTo>
                  <a:lnTo>
                    <a:pt x="152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99"/>
            <p:cNvSpPr/>
            <p:nvPr/>
          </p:nvSpPr>
          <p:spPr>
            <a:xfrm>
              <a:off x="4599150" y="2958400"/>
              <a:ext cx="198875" cy="102425"/>
            </a:xfrm>
            <a:custGeom>
              <a:avLst/>
              <a:gdLst/>
              <a:ahLst/>
              <a:cxnLst/>
              <a:rect l="l" t="t" r="r" b="b"/>
              <a:pathLst>
                <a:path w="7955" h="4097" extrusionOk="0">
                  <a:moveTo>
                    <a:pt x="2167" y="1"/>
                  </a:moveTo>
                  <a:lnTo>
                    <a:pt x="0" y="4097"/>
                  </a:lnTo>
                  <a:lnTo>
                    <a:pt x="7645" y="4097"/>
                  </a:lnTo>
                  <a:cubicBezTo>
                    <a:pt x="7740" y="4097"/>
                    <a:pt x="7859" y="4025"/>
                    <a:pt x="7907" y="3930"/>
                  </a:cubicBezTo>
                  <a:cubicBezTo>
                    <a:pt x="7954" y="3858"/>
                    <a:pt x="7954" y="3739"/>
                    <a:pt x="7907" y="3644"/>
                  </a:cubicBezTo>
                  <a:lnTo>
                    <a:pt x="5978" y="1"/>
                  </a:lnTo>
                  <a:lnTo>
                    <a:pt x="5477" y="24"/>
                  </a:lnTo>
                  <a:cubicBezTo>
                    <a:pt x="5287" y="24"/>
                    <a:pt x="5096" y="96"/>
                    <a:pt x="4954" y="191"/>
                  </a:cubicBezTo>
                  <a:cubicBezTo>
                    <a:pt x="4718" y="341"/>
                    <a:pt x="4445" y="433"/>
                    <a:pt x="4167" y="433"/>
                  </a:cubicBezTo>
                  <a:cubicBezTo>
                    <a:pt x="4136" y="433"/>
                    <a:pt x="4104" y="432"/>
                    <a:pt x="4072" y="429"/>
                  </a:cubicBezTo>
                  <a:cubicBezTo>
                    <a:pt x="4038" y="432"/>
                    <a:pt x="4005" y="433"/>
                    <a:pt x="3971" y="433"/>
                  </a:cubicBezTo>
                  <a:cubicBezTo>
                    <a:pt x="3676" y="433"/>
                    <a:pt x="3403" y="341"/>
                    <a:pt x="3167" y="191"/>
                  </a:cubicBezTo>
                  <a:cubicBezTo>
                    <a:pt x="3025" y="96"/>
                    <a:pt x="2834" y="24"/>
                    <a:pt x="2644" y="24"/>
                  </a:cubicBezTo>
                  <a:lnTo>
                    <a:pt x="216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0" name="Google Shape;12610;p99"/>
          <p:cNvGrpSpPr/>
          <p:nvPr/>
        </p:nvGrpSpPr>
        <p:grpSpPr>
          <a:xfrm>
            <a:off x="4788679" y="2327322"/>
            <a:ext cx="356200" cy="349740"/>
            <a:chOff x="3949000" y="2792825"/>
            <a:chExt cx="272950" cy="268000"/>
          </a:xfrm>
        </p:grpSpPr>
        <p:sp>
          <p:nvSpPr>
            <p:cNvPr id="12611" name="Google Shape;12611;p99"/>
            <p:cNvSpPr/>
            <p:nvPr/>
          </p:nvSpPr>
          <p:spPr>
            <a:xfrm>
              <a:off x="4168450" y="2792825"/>
              <a:ext cx="53500" cy="15625"/>
            </a:xfrm>
            <a:custGeom>
              <a:avLst/>
              <a:gdLst/>
              <a:ahLst/>
              <a:cxnLst/>
              <a:rect l="l" t="t" r="r" b="b"/>
              <a:pathLst>
                <a:path w="2140" h="625" extrusionOk="0">
                  <a:moveTo>
                    <a:pt x="396" y="1"/>
                  </a:moveTo>
                  <a:cubicBezTo>
                    <a:pt x="1" y="1"/>
                    <a:pt x="1" y="625"/>
                    <a:pt x="396" y="625"/>
                  </a:cubicBezTo>
                  <a:cubicBezTo>
                    <a:pt x="410" y="625"/>
                    <a:pt x="424" y="624"/>
                    <a:pt x="439" y="622"/>
                  </a:cubicBezTo>
                  <a:lnTo>
                    <a:pt x="1701" y="622"/>
                  </a:lnTo>
                  <a:cubicBezTo>
                    <a:pt x="1716" y="624"/>
                    <a:pt x="1730" y="625"/>
                    <a:pt x="1743" y="625"/>
                  </a:cubicBezTo>
                  <a:cubicBezTo>
                    <a:pt x="2139" y="625"/>
                    <a:pt x="2139" y="1"/>
                    <a:pt x="1743" y="1"/>
                  </a:cubicBezTo>
                  <a:cubicBezTo>
                    <a:pt x="1730" y="1"/>
                    <a:pt x="1716" y="2"/>
                    <a:pt x="1701" y="3"/>
                  </a:cubicBezTo>
                  <a:lnTo>
                    <a:pt x="439" y="3"/>
                  </a:lnTo>
                  <a:cubicBezTo>
                    <a:pt x="424" y="2"/>
                    <a:pt x="410" y="1"/>
                    <a:pt x="3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99"/>
            <p:cNvSpPr/>
            <p:nvPr/>
          </p:nvSpPr>
          <p:spPr>
            <a:xfrm>
              <a:off x="3949000" y="3013775"/>
              <a:ext cx="39925" cy="15500"/>
            </a:xfrm>
            <a:custGeom>
              <a:avLst/>
              <a:gdLst/>
              <a:ahLst/>
              <a:cxnLst/>
              <a:rect l="l" t="t" r="r" b="b"/>
              <a:pathLst>
                <a:path w="1597" h="620" extrusionOk="0">
                  <a:moveTo>
                    <a:pt x="382" y="0"/>
                  </a:moveTo>
                  <a:cubicBezTo>
                    <a:pt x="1" y="24"/>
                    <a:pt x="1" y="572"/>
                    <a:pt x="382" y="619"/>
                  </a:cubicBezTo>
                  <a:lnTo>
                    <a:pt x="1239" y="619"/>
                  </a:lnTo>
                  <a:cubicBezTo>
                    <a:pt x="1596" y="572"/>
                    <a:pt x="1596" y="24"/>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99"/>
            <p:cNvSpPr/>
            <p:nvPr/>
          </p:nvSpPr>
          <p:spPr>
            <a:xfrm>
              <a:off x="3951375" y="2876825"/>
              <a:ext cx="110150" cy="26300"/>
            </a:xfrm>
            <a:custGeom>
              <a:avLst/>
              <a:gdLst/>
              <a:ahLst/>
              <a:cxnLst/>
              <a:rect l="l" t="t" r="r" b="b"/>
              <a:pathLst>
                <a:path w="4406" h="1052" extrusionOk="0">
                  <a:moveTo>
                    <a:pt x="72" y="1"/>
                  </a:moveTo>
                  <a:cubicBezTo>
                    <a:pt x="25" y="239"/>
                    <a:pt x="1" y="501"/>
                    <a:pt x="1" y="739"/>
                  </a:cubicBezTo>
                  <a:cubicBezTo>
                    <a:pt x="1" y="906"/>
                    <a:pt x="144" y="1049"/>
                    <a:pt x="311" y="1049"/>
                  </a:cubicBezTo>
                  <a:lnTo>
                    <a:pt x="4073" y="1049"/>
                  </a:lnTo>
                  <a:cubicBezTo>
                    <a:pt x="4086" y="1050"/>
                    <a:pt x="4098" y="1051"/>
                    <a:pt x="4110" y="1051"/>
                  </a:cubicBezTo>
                  <a:cubicBezTo>
                    <a:pt x="4282" y="1051"/>
                    <a:pt x="4405" y="895"/>
                    <a:pt x="4383" y="739"/>
                  </a:cubicBezTo>
                  <a:lnTo>
                    <a:pt x="43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99"/>
            <p:cNvSpPr/>
            <p:nvPr/>
          </p:nvSpPr>
          <p:spPr>
            <a:xfrm>
              <a:off x="3957350" y="2834575"/>
              <a:ext cx="104200" cy="26800"/>
            </a:xfrm>
            <a:custGeom>
              <a:avLst/>
              <a:gdLst/>
              <a:ahLst/>
              <a:cxnLst/>
              <a:rect l="l" t="t" r="r" b="b"/>
              <a:pathLst>
                <a:path w="4168" h="1072" extrusionOk="0">
                  <a:moveTo>
                    <a:pt x="572" y="0"/>
                  </a:moveTo>
                  <a:cubicBezTo>
                    <a:pt x="333" y="334"/>
                    <a:pt x="143" y="691"/>
                    <a:pt x="0" y="1072"/>
                  </a:cubicBezTo>
                  <a:lnTo>
                    <a:pt x="4168" y="1072"/>
                  </a:lnTo>
                  <a:lnTo>
                    <a:pt x="416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99"/>
            <p:cNvSpPr/>
            <p:nvPr/>
          </p:nvSpPr>
          <p:spPr>
            <a:xfrm>
              <a:off x="3985925" y="2793425"/>
              <a:ext cx="75625" cy="25675"/>
            </a:xfrm>
            <a:custGeom>
              <a:avLst/>
              <a:gdLst/>
              <a:ahLst/>
              <a:cxnLst/>
              <a:rect l="l" t="t" r="r" b="b"/>
              <a:pathLst>
                <a:path w="3025" h="1027" extrusionOk="0">
                  <a:moveTo>
                    <a:pt x="2732" y="0"/>
                  </a:moveTo>
                  <a:cubicBezTo>
                    <a:pt x="2719" y="0"/>
                    <a:pt x="2705" y="1"/>
                    <a:pt x="2691" y="3"/>
                  </a:cubicBezTo>
                  <a:cubicBezTo>
                    <a:pt x="1691" y="3"/>
                    <a:pt x="738" y="360"/>
                    <a:pt x="0" y="1027"/>
                  </a:cubicBezTo>
                  <a:lnTo>
                    <a:pt x="3025" y="1027"/>
                  </a:lnTo>
                  <a:lnTo>
                    <a:pt x="3025" y="313"/>
                  </a:lnTo>
                  <a:cubicBezTo>
                    <a:pt x="3025" y="136"/>
                    <a:pt x="2902" y="0"/>
                    <a:pt x="27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99"/>
            <p:cNvSpPr/>
            <p:nvPr/>
          </p:nvSpPr>
          <p:spPr>
            <a:xfrm>
              <a:off x="3949000" y="2824275"/>
              <a:ext cx="272950" cy="236550"/>
            </a:xfrm>
            <a:custGeom>
              <a:avLst/>
              <a:gdLst/>
              <a:ahLst/>
              <a:cxnLst/>
              <a:rect l="l" t="t" r="r" b="b"/>
              <a:pathLst>
                <a:path w="10918" h="9462" extrusionOk="0">
                  <a:moveTo>
                    <a:pt x="9176" y="1"/>
                  </a:moveTo>
                  <a:cubicBezTo>
                    <a:pt x="9112" y="1"/>
                    <a:pt x="9041" y="40"/>
                    <a:pt x="9003" y="79"/>
                  </a:cubicBezTo>
                  <a:lnTo>
                    <a:pt x="8074" y="1008"/>
                  </a:lnTo>
                  <a:cubicBezTo>
                    <a:pt x="7359" y="365"/>
                    <a:pt x="6407" y="7"/>
                    <a:pt x="5430" y="7"/>
                  </a:cubicBezTo>
                  <a:cubicBezTo>
                    <a:pt x="5264" y="7"/>
                    <a:pt x="5121" y="150"/>
                    <a:pt x="5121" y="317"/>
                  </a:cubicBezTo>
                  <a:lnTo>
                    <a:pt x="5121" y="3770"/>
                  </a:lnTo>
                  <a:lnTo>
                    <a:pt x="1668" y="3770"/>
                  </a:lnTo>
                  <a:cubicBezTo>
                    <a:pt x="1501" y="3770"/>
                    <a:pt x="1358" y="3913"/>
                    <a:pt x="1358" y="4080"/>
                  </a:cubicBezTo>
                  <a:cubicBezTo>
                    <a:pt x="1358" y="5366"/>
                    <a:pt x="1953" y="6580"/>
                    <a:pt x="2978" y="7366"/>
                  </a:cubicBezTo>
                  <a:lnTo>
                    <a:pt x="1525" y="8819"/>
                  </a:lnTo>
                  <a:lnTo>
                    <a:pt x="382" y="8819"/>
                  </a:lnTo>
                  <a:cubicBezTo>
                    <a:pt x="1" y="8866"/>
                    <a:pt x="1" y="9414"/>
                    <a:pt x="382" y="9462"/>
                  </a:cubicBezTo>
                  <a:lnTo>
                    <a:pt x="1644" y="9462"/>
                  </a:lnTo>
                  <a:cubicBezTo>
                    <a:pt x="1739" y="9462"/>
                    <a:pt x="1811" y="9414"/>
                    <a:pt x="1858" y="9366"/>
                  </a:cubicBezTo>
                  <a:lnTo>
                    <a:pt x="3525" y="7699"/>
                  </a:lnTo>
                  <a:cubicBezTo>
                    <a:pt x="4127" y="8012"/>
                    <a:pt x="4774" y="8163"/>
                    <a:pt x="5413" y="8163"/>
                  </a:cubicBezTo>
                  <a:cubicBezTo>
                    <a:pt x="6622" y="8163"/>
                    <a:pt x="7803" y="7625"/>
                    <a:pt x="8598" y="6628"/>
                  </a:cubicBezTo>
                  <a:cubicBezTo>
                    <a:pt x="9812" y="5104"/>
                    <a:pt x="9788" y="2936"/>
                    <a:pt x="8526" y="1460"/>
                  </a:cubicBezTo>
                  <a:lnTo>
                    <a:pt x="9360" y="626"/>
                  </a:lnTo>
                  <a:lnTo>
                    <a:pt x="10479" y="626"/>
                  </a:lnTo>
                  <a:cubicBezTo>
                    <a:pt x="10494" y="628"/>
                    <a:pt x="10508" y="629"/>
                    <a:pt x="10521" y="629"/>
                  </a:cubicBezTo>
                  <a:cubicBezTo>
                    <a:pt x="10917" y="629"/>
                    <a:pt x="10917" y="5"/>
                    <a:pt x="10521" y="5"/>
                  </a:cubicBezTo>
                  <a:cubicBezTo>
                    <a:pt x="10508" y="5"/>
                    <a:pt x="10494" y="6"/>
                    <a:pt x="10479" y="7"/>
                  </a:cubicBezTo>
                  <a:lnTo>
                    <a:pt x="9217" y="7"/>
                  </a:lnTo>
                  <a:cubicBezTo>
                    <a:pt x="9204" y="3"/>
                    <a:pt x="9190" y="1"/>
                    <a:pt x="9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7" name="Google Shape;12617;p99"/>
          <p:cNvGrpSpPr/>
          <p:nvPr/>
        </p:nvGrpSpPr>
        <p:grpSpPr>
          <a:xfrm>
            <a:off x="4035041" y="2326637"/>
            <a:ext cx="351991" cy="350490"/>
            <a:chOff x="3371500" y="2792300"/>
            <a:chExt cx="269725" cy="268575"/>
          </a:xfrm>
        </p:grpSpPr>
        <p:sp>
          <p:nvSpPr>
            <p:cNvPr id="12618" name="Google Shape;12618;p99"/>
            <p:cNvSpPr/>
            <p:nvPr/>
          </p:nvSpPr>
          <p:spPr>
            <a:xfrm>
              <a:off x="3372100" y="2792300"/>
              <a:ext cx="69675" cy="68475"/>
            </a:xfrm>
            <a:custGeom>
              <a:avLst/>
              <a:gdLst/>
              <a:ahLst/>
              <a:cxnLst/>
              <a:rect l="l" t="t" r="r" b="b"/>
              <a:pathLst>
                <a:path w="2787" h="2739" extrusionOk="0">
                  <a:moveTo>
                    <a:pt x="334" y="0"/>
                  </a:moveTo>
                  <a:cubicBezTo>
                    <a:pt x="143" y="0"/>
                    <a:pt x="0" y="143"/>
                    <a:pt x="24" y="334"/>
                  </a:cubicBezTo>
                  <a:lnTo>
                    <a:pt x="24" y="2406"/>
                  </a:lnTo>
                  <a:cubicBezTo>
                    <a:pt x="0" y="2572"/>
                    <a:pt x="143" y="2739"/>
                    <a:pt x="310" y="2739"/>
                  </a:cubicBezTo>
                  <a:cubicBezTo>
                    <a:pt x="477" y="2739"/>
                    <a:pt x="620" y="2596"/>
                    <a:pt x="620" y="2429"/>
                  </a:cubicBezTo>
                  <a:lnTo>
                    <a:pt x="620" y="643"/>
                  </a:lnTo>
                  <a:lnTo>
                    <a:pt x="2406" y="643"/>
                  </a:lnTo>
                  <a:cubicBezTo>
                    <a:pt x="2787" y="596"/>
                    <a:pt x="2787" y="48"/>
                    <a:pt x="2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99"/>
            <p:cNvSpPr/>
            <p:nvPr/>
          </p:nvSpPr>
          <p:spPr>
            <a:xfrm>
              <a:off x="3568925" y="2792825"/>
              <a:ext cx="72300" cy="69150"/>
            </a:xfrm>
            <a:custGeom>
              <a:avLst/>
              <a:gdLst/>
              <a:ahLst/>
              <a:cxnLst/>
              <a:rect l="l" t="t" r="r" b="b"/>
              <a:pathLst>
                <a:path w="2892" h="2766" extrusionOk="0">
                  <a:moveTo>
                    <a:pt x="396" y="1"/>
                  </a:moveTo>
                  <a:cubicBezTo>
                    <a:pt x="0" y="1"/>
                    <a:pt x="0" y="625"/>
                    <a:pt x="396" y="625"/>
                  </a:cubicBezTo>
                  <a:cubicBezTo>
                    <a:pt x="410" y="625"/>
                    <a:pt x="424" y="624"/>
                    <a:pt x="439" y="622"/>
                  </a:cubicBezTo>
                  <a:lnTo>
                    <a:pt x="2225" y="622"/>
                  </a:lnTo>
                  <a:lnTo>
                    <a:pt x="2225" y="2408"/>
                  </a:lnTo>
                  <a:cubicBezTo>
                    <a:pt x="2201" y="2647"/>
                    <a:pt x="2374" y="2766"/>
                    <a:pt x="2546" y="2766"/>
                  </a:cubicBezTo>
                  <a:cubicBezTo>
                    <a:pt x="2719" y="2766"/>
                    <a:pt x="2892" y="2647"/>
                    <a:pt x="2868" y="2408"/>
                  </a:cubicBezTo>
                  <a:lnTo>
                    <a:pt x="2868" y="337"/>
                  </a:lnTo>
                  <a:cubicBezTo>
                    <a:pt x="2890" y="158"/>
                    <a:pt x="2746" y="1"/>
                    <a:pt x="2571" y="1"/>
                  </a:cubicBezTo>
                  <a:cubicBezTo>
                    <a:pt x="2559" y="1"/>
                    <a:pt x="2547" y="2"/>
                    <a:pt x="2534" y="3"/>
                  </a:cubicBezTo>
                  <a:lnTo>
                    <a:pt x="439" y="3"/>
                  </a:lnTo>
                  <a:cubicBezTo>
                    <a:pt x="424" y="2"/>
                    <a:pt x="410" y="1"/>
                    <a:pt x="3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99"/>
            <p:cNvSpPr/>
            <p:nvPr/>
          </p:nvSpPr>
          <p:spPr>
            <a:xfrm>
              <a:off x="3372100" y="2992925"/>
              <a:ext cx="69075" cy="67300"/>
            </a:xfrm>
            <a:custGeom>
              <a:avLst/>
              <a:gdLst/>
              <a:ahLst/>
              <a:cxnLst/>
              <a:rect l="l" t="t" r="r" b="b"/>
              <a:pathLst>
                <a:path w="2763" h="2692" extrusionOk="0">
                  <a:moveTo>
                    <a:pt x="301" y="1"/>
                  </a:moveTo>
                  <a:cubicBezTo>
                    <a:pt x="155" y="1"/>
                    <a:pt x="12" y="96"/>
                    <a:pt x="0" y="287"/>
                  </a:cubicBezTo>
                  <a:lnTo>
                    <a:pt x="0" y="2382"/>
                  </a:lnTo>
                  <a:cubicBezTo>
                    <a:pt x="0" y="2549"/>
                    <a:pt x="143" y="2692"/>
                    <a:pt x="310" y="2692"/>
                  </a:cubicBezTo>
                  <a:lnTo>
                    <a:pt x="2382" y="2692"/>
                  </a:lnTo>
                  <a:cubicBezTo>
                    <a:pt x="2763" y="2668"/>
                    <a:pt x="2763" y="2096"/>
                    <a:pt x="2382" y="2073"/>
                  </a:cubicBezTo>
                  <a:lnTo>
                    <a:pt x="620" y="2073"/>
                  </a:lnTo>
                  <a:lnTo>
                    <a:pt x="620" y="287"/>
                  </a:lnTo>
                  <a:cubicBezTo>
                    <a:pt x="596" y="96"/>
                    <a:pt x="447" y="1"/>
                    <a:pt x="3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99"/>
            <p:cNvSpPr/>
            <p:nvPr/>
          </p:nvSpPr>
          <p:spPr>
            <a:xfrm>
              <a:off x="3568350" y="2992875"/>
              <a:ext cx="71675" cy="68000"/>
            </a:xfrm>
            <a:custGeom>
              <a:avLst/>
              <a:gdLst/>
              <a:ahLst/>
              <a:cxnLst/>
              <a:rect l="l" t="t" r="r" b="b"/>
              <a:pathLst>
                <a:path w="2867" h="2720" extrusionOk="0">
                  <a:moveTo>
                    <a:pt x="2516" y="0"/>
                  </a:moveTo>
                  <a:cubicBezTo>
                    <a:pt x="2347" y="0"/>
                    <a:pt x="2226" y="136"/>
                    <a:pt x="2248" y="312"/>
                  </a:cubicBezTo>
                  <a:lnTo>
                    <a:pt x="2248" y="2098"/>
                  </a:lnTo>
                  <a:lnTo>
                    <a:pt x="462" y="2098"/>
                  </a:lnTo>
                  <a:cubicBezTo>
                    <a:pt x="446" y="2097"/>
                    <a:pt x="431" y="2096"/>
                    <a:pt x="417" y="2096"/>
                  </a:cubicBezTo>
                  <a:cubicBezTo>
                    <a:pt x="0" y="2096"/>
                    <a:pt x="0" y="2720"/>
                    <a:pt x="417" y="2720"/>
                  </a:cubicBezTo>
                  <a:cubicBezTo>
                    <a:pt x="431" y="2720"/>
                    <a:pt x="446" y="2719"/>
                    <a:pt x="462" y="2718"/>
                  </a:cubicBezTo>
                  <a:lnTo>
                    <a:pt x="2534" y="2718"/>
                  </a:lnTo>
                  <a:cubicBezTo>
                    <a:pt x="2700" y="2718"/>
                    <a:pt x="2843" y="2575"/>
                    <a:pt x="2843" y="2408"/>
                  </a:cubicBezTo>
                  <a:lnTo>
                    <a:pt x="2843" y="312"/>
                  </a:lnTo>
                  <a:cubicBezTo>
                    <a:pt x="2867" y="146"/>
                    <a:pt x="2724" y="3"/>
                    <a:pt x="2557" y="3"/>
                  </a:cubicBezTo>
                  <a:cubicBezTo>
                    <a:pt x="2543" y="1"/>
                    <a:pt x="2530" y="0"/>
                    <a:pt x="25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99"/>
            <p:cNvSpPr/>
            <p:nvPr/>
          </p:nvSpPr>
          <p:spPr>
            <a:xfrm>
              <a:off x="3418525" y="2861200"/>
              <a:ext cx="153050" cy="131150"/>
            </a:xfrm>
            <a:custGeom>
              <a:avLst/>
              <a:gdLst/>
              <a:ahLst/>
              <a:cxnLst/>
              <a:rect l="l" t="t" r="r" b="b"/>
              <a:pathLst>
                <a:path w="6122" h="5246" extrusionOk="0">
                  <a:moveTo>
                    <a:pt x="3473" y="1252"/>
                  </a:moveTo>
                  <a:cubicBezTo>
                    <a:pt x="4179" y="1252"/>
                    <a:pt x="4859" y="1802"/>
                    <a:pt x="4859" y="2626"/>
                  </a:cubicBezTo>
                  <a:cubicBezTo>
                    <a:pt x="4859" y="3365"/>
                    <a:pt x="4240" y="3984"/>
                    <a:pt x="3502" y="3984"/>
                  </a:cubicBezTo>
                  <a:cubicBezTo>
                    <a:pt x="2287" y="3984"/>
                    <a:pt x="1668" y="2507"/>
                    <a:pt x="2525" y="1650"/>
                  </a:cubicBezTo>
                  <a:cubicBezTo>
                    <a:pt x="2801" y="1375"/>
                    <a:pt x="3140" y="1252"/>
                    <a:pt x="3473" y="1252"/>
                  </a:cubicBezTo>
                  <a:close/>
                  <a:moveTo>
                    <a:pt x="3473" y="1"/>
                  </a:moveTo>
                  <a:cubicBezTo>
                    <a:pt x="2829" y="1"/>
                    <a:pt x="2175" y="238"/>
                    <a:pt x="1644" y="769"/>
                  </a:cubicBezTo>
                  <a:cubicBezTo>
                    <a:pt x="1" y="2412"/>
                    <a:pt x="1168" y="5246"/>
                    <a:pt x="3502" y="5246"/>
                  </a:cubicBezTo>
                  <a:cubicBezTo>
                    <a:pt x="4954" y="5246"/>
                    <a:pt x="6121" y="4055"/>
                    <a:pt x="6121" y="2626"/>
                  </a:cubicBezTo>
                  <a:cubicBezTo>
                    <a:pt x="6121" y="1046"/>
                    <a:pt x="4822" y="1"/>
                    <a:pt x="34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99"/>
            <p:cNvSpPr/>
            <p:nvPr/>
          </p:nvSpPr>
          <p:spPr>
            <a:xfrm>
              <a:off x="3487600" y="2908400"/>
              <a:ext cx="36925" cy="36925"/>
            </a:xfrm>
            <a:custGeom>
              <a:avLst/>
              <a:gdLst/>
              <a:ahLst/>
              <a:cxnLst/>
              <a:rect l="l" t="t" r="r" b="b"/>
              <a:pathLst>
                <a:path w="1477" h="1477" extrusionOk="0">
                  <a:moveTo>
                    <a:pt x="739" y="0"/>
                  </a:moveTo>
                  <a:cubicBezTo>
                    <a:pt x="334" y="0"/>
                    <a:pt x="0" y="334"/>
                    <a:pt x="0" y="738"/>
                  </a:cubicBezTo>
                  <a:cubicBezTo>
                    <a:pt x="0" y="1143"/>
                    <a:pt x="334" y="1477"/>
                    <a:pt x="739" y="1477"/>
                  </a:cubicBezTo>
                  <a:cubicBezTo>
                    <a:pt x="1144" y="1477"/>
                    <a:pt x="1477" y="1143"/>
                    <a:pt x="1477" y="738"/>
                  </a:cubicBezTo>
                  <a:cubicBezTo>
                    <a:pt x="1477" y="334"/>
                    <a:pt x="114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99"/>
            <p:cNvSpPr/>
            <p:nvPr/>
          </p:nvSpPr>
          <p:spPr>
            <a:xfrm>
              <a:off x="3371500" y="2845875"/>
              <a:ext cx="132200" cy="161975"/>
            </a:xfrm>
            <a:custGeom>
              <a:avLst/>
              <a:gdLst/>
              <a:ahLst/>
              <a:cxnLst/>
              <a:rect l="l" t="t" r="r" b="b"/>
              <a:pathLst>
                <a:path w="5288" h="6479" extrusionOk="0">
                  <a:moveTo>
                    <a:pt x="5287" y="1"/>
                  </a:moveTo>
                  <a:lnTo>
                    <a:pt x="5287" y="1"/>
                  </a:lnTo>
                  <a:cubicBezTo>
                    <a:pt x="5250" y="2"/>
                    <a:pt x="5212" y="3"/>
                    <a:pt x="5175" y="6"/>
                  </a:cubicBezTo>
                  <a:lnTo>
                    <a:pt x="5175" y="6"/>
                  </a:lnTo>
                  <a:cubicBezTo>
                    <a:pt x="5212" y="4"/>
                    <a:pt x="5250" y="2"/>
                    <a:pt x="5287" y="1"/>
                  </a:cubicBezTo>
                  <a:close/>
                  <a:moveTo>
                    <a:pt x="5175" y="6"/>
                  </a:moveTo>
                  <a:cubicBezTo>
                    <a:pt x="4522" y="40"/>
                    <a:pt x="3873" y="184"/>
                    <a:pt x="3287" y="477"/>
                  </a:cubicBezTo>
                  <a:cubicBezTo>
                    <a:pt x="2692" y="763"/>
                    <a:pt x="2120" y="1096"/>
                    <a:pt x="1620" y="1525"/>
                  </a:cubicBezTo>
                  <a:cubicBezTo>
                    <a:pt x="1048" y="1977"/>
                    <a:pt x="548" y="2477"/>
                    <a:pt x="96" y="3049"/>
                  </a:cubicBezTo>
                  <a:cubicBezTo>
                    <a:pt x="1" y="3144"/>
                    <a:pt x="1" y="3311"/>
                    <a:pt x="96" y="3430"/>
                  </a:cubicBezTo>
                  <a:cubicBezTo>
                    <a:pt x="548" y="3978"/>
                    <a:pt x="1048" y="4502"/>
                    <a:pt x="1620" y="4954"/>
                  </a:cubicBezTo>
                  <a:cubicBezTo>
                    <a:pt x="2120" y="5359"/>
                    <a:pt x="2692" y="5716"/>
                    <a:pt x="3287" y="6002"/>
                  </a:cubicBezTo>
                  <a:cubicBezTo>
                    <a:pt x="3864" y="6268"/>
                    <a:pt x="4504" y="6431"/>
                    <a:pt x="5147" y="6471"/>
                  </a:cubicBezTo>
                  <a:lnTo>
                    <a:pt x="5147" y="6471"/>
                  </a:lnTo>
                  <a:cubicBezTo>
                    <a:pt x="3452" y="6353"/>
                    <a:pt x="2144" y="4931"/>
                    <a:pt x="2144" y="3239"/>
                  </a:cubicBezTo>
                  <a:cubicBezTo>
                    <a:pt x="2144" y="1515"/>
                    <a:pt x="3467" y="110"/>
                    <a:pt x="5175" y="6"/>
                  </a:cubicBezTo>
                  <a:close/>
                  <a:moveTo>
                    <a:pt x="5147" y="6471"/>
                  </a:moveTo>
                  <a:cubicBezTo>
                    <a:pt x="5194" y="6475"/>
                    <a:pt x="5240" y="6477"/>
                    <a:pt x="5287" y="6478"/>
                  </a:cubicBezTo>
                  <a:cubicBezTo>
                    <a:pt x="5241" y="6477"/>
                    <a:pt x="5194" y="6474"/>
                    <a:pt x="5147" y="647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99"/>
            <p:cNvSpPr/>
            <p:nvPr/>
          </p:nvSpPr>
          <p:spPr>
            <a:xfrm>
              <a:off x="3508425" y="2845875"/>
              <a:ext cx="132200" cy="161975"/>
            </a:xfrm>
            <a:custGeom>
              <a:avLst/>
              <a:gdLst/>
              <a:ahLst/>
              <a:cxnLst/>
              <a:rect l="l" t="t" r="r" b="b"/>
              <a:pathLst>
                <a:path w="5288" h="6479" extrusionOk="0">
                  <a:moveTo>
                    <a:pt x="1" y="1"/>
                  </a:moveTo>
                  <a:lnTo>
                    <a:pt x="1" y="1"/>
                  </a:lnTo>
                  <a:cubicBezTo>
                    <a:pt x="35" y="2"/>
                    <a:pt x="69" y="3"/>
                    <a:pt x="103" y="5"/>
                  </a:cubicBezTo>
                  <a:lnTo>
                    <a:pt x="103" y="5"/>
                  </a:lnTo>
                  <a:cubicBezTo>
                    <a:pt x="69" y="3"/>
                    <a:pt x="35" y="2"/>
                    <a:pt x="1" y="1"/>
                  </a:cubicBezTo>
                  <a:close/>
                  <a:moveTo>
                    <a:pt x="103" y="5"/>
                  </a:moveTo>
                  <a:cubicBezTo>
                    <a:pt x="1794" y="105"/>
                    <a:pt x="3144" y="1512"/>
                    <a:pt x="3144" y="3239"/>
                  </a:cubicBezTo>
                  <a:cubicBezTo>
                    <a:pt x="3144" y="4935"/>
                    <a:pt x="1807" y="6360"/>
                    <a:pt x="128" y="6472"/>
                  </a:cubicBezTo>
                  <a:lnTo>
                    <a:pt x="127" y="6472"/>
                  </a:lnTo>
                  <a:cubicBezTo>
                    <a:pt x="773" y="6433"/>
                    <a:pt x="1398" y="6270"/>
                    <a:pt x="2001" y="6002"/>
                  </a:cubicBezTo>
                  <a:cubicBezTo>
                    <a:pt x="2597" y="5716"/>
                    <a:pt x="3144" y="5359"/>
                    <a:pt x="3668" y="4954"/>
                  </a:cubicBezTo>
                  <a:cubicBezTo>
                    <a:pt x="4216" y="4502"/>
                    <a:pt x="4740" y="3978"/>
                    <a:pt x="5193" y="3430"/>
                  </a:cubicBezTo>
                  <a:cubicBezTo>
                    <a:pt x="5288" y="3311"/>
                    <a:pt x="5288" y="3144"/>
                    <a:pt x="5193" y="3049"/>
                  </a:cubicBezTo>
                  <a:cubicBezTo>
                    <a:pt x="4740" y="2477"/>
                    <a:pt x="4216" y="1977"/>
                    <a:pt x="3668" y="1525"/>
                  </a:cubicBezTo>
                  <a:cubicBezTo>
                    <a:pt x="3144" y="1096"/>
                    <a:pt x="2597" y="763"/>
                    <a:pt x="2001" y="477"/>
                  </a:cubicBezTo>
                  <a:cubicBezTo>
                    <a:pt x="1390" y="183"/>
                    <a:pt x="758" y="39"/>
                    <a:pt x="103" y="5"/>
                  </a:cubicBezTo>
                  <a:close/>
                  <a:moveTo>
                    <a:pt x="127" y="6472"/>
                  </a:moveTo>
                  <a:cubicBezTo>
                    <a:pt x="85" y="6475"/>
                    <a:pt x="43" y="6477"/>
                    <a:pt x="1" y="6478"/>
                  </a:cubicBezTo>
                  <a:cubicBezTo>
                    <a:pt x="43" y="6477"/>
                    <a:pt x="86" y="6475"/>
                    <a:pt x="128" y="6472"/>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6" name="Google Shape;12626;p99"/>
          <p:cNvGrpSpPr/>
          <p:nvPr/>
        </p:nvGrpSpPr>
        <p:grpSpPr>
          <a:xfrm>
            <a:off x="3307830" y="2327420"/>
            <a:ext cx="295224" cy="349642"/>
            <a:chOff x="2814250" y="2792900"/>
            <a:chExt cx="226225" cy="267925"/>
          </a:xfrm>
        </p:grpSpPr>
        <p:sp>
          <p:nvSpPr>
            <p:cNvPr id="12627" name="Google Shape;12627;p99"/>
            <p:cNvSpPr/>
            <p:nvPr/>
          </p:nvSpPr>
          <p:spPr>
            <a:xfrm>
              <a:off x="2927375" y="2792900"/>
              <a:ext cx="67300" cy="80625"/>
            </a:xfrm>
            <a:custGeom>
              <a:avLst/>
              <a:gdLst/>
              <a:ahLst/>
              <a:cxnLst/>
              <a:rect l="l" t="t" r="r" b="b"/>
              <a:pathLst>
                <a:path w="2692" h="3225" extrusionOk="0">
                  <a:moveTo>
                    <a:pt x="2096" y="0"/>
                  </a:moveTo>
                  <a:lnTo>
                    <a:pt x="0" y="2501"/>
                  </a:lnTo>
                  <a:lnTo>
                    <a:pt x="1191" y="3191"/>
                  </a:lnTo>
                  <a:cubicBezTo>
                    <a:pt x="1242" y="3213"/>
                    <a:pt x="1296" y="3224"/>
                    <a:pt x="1348" y="3224"/>
                  </a:cubicBezTo>
                  <a:cubicBezTo>
                    <a:pt x="1464" y="3224"/>
                    <a:pt x="1570" y="3171"/>
                    <a:pt x="1619" y="3072"/>
                  </a:cubicBezTo>
                  <a:lnTo>
                    <a:pt x="2643" y="1405"/>
                  </a:lnTo>
                  <a:cubicBezTo>
                    <a:pt x="2691" y="1310"/>
                    <a:pt x="2691" y="1191"/>
                    <a:pt x="2643" y="1096"/>
                  </a:cubicBezTo>
                  <a:lnTo>
                    <a:pt x="209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99"/>
            <p:cNvSpPr/>
            <p:nvPr/>
          </p:nvSpPr>
          <p:spPr>
            <a:xfrm>
              <a:off x="2860075" y="2792900"/>
              <a:ext cx="67325" cy="80625"/>
            </a:xfrm>
            <a:custGeom>
              <a:avLst/>
              <a:gdLst/>
              <a:ahLst/>
              <a:cxnLst/>
              <a:rect l="l" t="t" r="r" b="b"/>
              <a:pathLst>
                <a:path w="2693" h="3225" extrusionOk="0">
                  <a:moveTo>
                    <a:pt x="596" y="0"/>
                  </a:moveTo>
                  <a:lnTo>
                    <a:pt x="49" y="1096"/>
                  </a:lnTo>
                  <a:cubicBezTo>
                    <a:pt x="1" y="1191"/>
                    <a:pt x="1" y="1310"/>
                    <a:pt x="49" y="1405"/>
                  </a:cubicBezTo>
                  <a:lnTo>
                    <a:pt x="1073" y="3072"/>
                  </a:lnTo>
                  <a:cubicBezTo>
                    <a:pt x="1122" y="3171"/>
                    <a:pt x="1228" y="3224"/>
                    <a:pt x="1344" y="3224"/>
                  </a:cubicBezTo>
                  <a:cubicBezTo>
                    <a:pt x="1396" y="3224"/>
                    <a:pt x="1450" y="3213"/>
                    <a:pt x="1501" y="3191"/>
                  </a:cubicBezTo>
                  <a:lnTo>
                    <a:pt x="2692" y="2501"/>
                  </a:lnTo>
                  <a:lnTo>
                    <a:pt x="59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99"/>
            <p:cNvSpPr/>
            <p:nvPr/>
          </p:nvSpPr>
          <p:spPr>
            <a:xfrm>
              <a:off x="2895225" y="2792900"/>
              <a:ext cx="64325" cy="38125"/>
            </a:xfrm>
            <a:custGeom>
              <a:avLst/>
              <a:gdLst/>
              <a:ahLst/>
              <a:cxnLst/>
              <a:rect l="l" t="t" r="r" b="b"/>
              <a:pathLst>
                <a:path w="2573" h="1525" extrusionOk="0">
                  <a:moveTo>
                    <a:pt x="0" y="0"/>
                  </a:moveTo>
                  <a:lnTo>
                    <a:pt x="1286" y="1524"/>
                  </a:lnTo>
                  <a:lnTo>
                    <a:pt x="257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99"/>
            <p:cNvSpPr/>
            <p:nvPr/>
          </p:nvSpPr>
          <p:spPr>
            <a:xfrm>
              <a:off x="2916050" y="2873275"/>
              <a:ext cx="22650" cy="13700"/>
            </a:xfrm>
            <a:custGeom>
              <a:avLst/>
              <a:gdLst/>
              <a:ahLst/>
              <a:cxnLst/>
              <a:rect l="l" t="t" r="r" b="b"/>
              <a:pathLst>
                <a:path w="906" h="548" extrusionOk="0">
                  <a:moveTo>
                    <a:pt x="453" y="0"/>
                  </a:moveTo>
                  <a:lnTo>
                    <a:pt x="1" y="262"/>
                  </a:lnTo>
                  <a:lnTo>
                    <a:pt x="120" y="548"/>
                  </a:lnTo>
                  <a:lnTo>
                    <a:pt x="786" y="548"/>
                  </a:lnTo>
                  <a:lnTo>
                    <a:pt x="906" y="262"/>
                  </a:lnTo>
                  <a:lnTo>
                    <a:pt x="45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99"/>
            <p:cNvSpPr/>
            <p:nvPr/>
          </p:nvSpPr>
          <p:spPr>
            <a:xfrm>
              <a:off x="2904150" y="2903025"/>
              <a:ext cx="46450" cy="137550"/>
            </a:xfrm>
            <a:custGeom>
              <a:avLst/>
              <a:gdLst/>
              <a:ahLst/>
              <a:cxnLst/>
              <a:rect l="l" t="t" r="r" b="b"/>
              <a:pathLst>
                <a:path w="1858" h="5502" extrusionOk="0">
                  <a:moveTo>
                    <a:pt x="667" y="1"/>
                  </a:moveTo>
                  <a:lnTo>
                    <a:pt x="0" y="4406"/>
                  </a:lnTo>
                  <a:lnTo>
                    <a:pt x="929" y="5502"/>
                  </a:lnTo>
                  <a:lnTo>
                    <a:pt x="1858" y="4406"/>
                  </a:lnTo>
                  <a:lnTo>
                    <a:pt x="1596" y="2716"/>
                  </a:lnTo>
                  <a:lnTo>
                    <a:pt x="1358" y="2716"/>
                  </a:lnTo>
                  <a:cubicBezTo>
                    <a:pt x="977" y="2668"/>
                    <a:pt x="977" y="2120"/>
                    <a:pt x="1358" y="2096"/>
                  </a:cubicBezTo>
                  <a:lnTo>
                    <a:pt x="1358" y="2073"/>
                  </a:lnTo>
                  <a:lnTo>
                    <a:pt x="1501" y="2073"/>
                  </a:lnTo>
                  <a:lnTo>
                    <a:pt x="1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99"/>
            <p:cNvSpPr/>
            <p:nvPr/>
          </p:nvSpPr>
          <p:spPr>
            <a:xfrm>
              <a:off x="2814250" y="2824375"/>
              <a:ext cx="113150" cy="235850"/>
            </a:xfrm>
            <a:custGeom>
              <a:avLst/>
              <a:gdLst/>
              <a:ahLst/>
              <a:cxnLst/>
              <a:rect l="l" t="t" r="r" b="b"/>
              <a:pathLst>
                <a:path w="4526" h="9434" extrusionOk="0">
                  <a:moveTo>
                    <a:pt x="292" y="1"/>
                  </a:moveTo>
                  <a:cubicBezTo>
                    <a:pt x="123" y="1"/>
                    <a:pt x="2" y="135"/>
                    <a:pt x="24" y="289"/>
                  </a:cubicBezTo>
                  <a:lnTo>
                    <a:pt x="24" y="9124"/>
                  </a:lnTo>
                  <a:cubicBezTo>
                    <a:pt x="0" y="9291"/>
                    <a:pt x="143" y="9434"/>
                    <a:pt x="334" y="9434"/>
                  </a:cubicBezTo>
                  <a:lnTo>
                    <a:pt x="4525" y="9434"/>
                  </a:lnTo>
                  <a:cubicBezTo>
                    <a:pt x="4438" y="9434"/>
                    <a:pt x="4351" y="9394"/>
                    <a:pt x="4282" y="9332"/>
                  </a:cubicBezTo>
                  <a:lnTo>
                    <a:pt x="4282" y="9332"/>
                  </a:lnTo>
                  <a:lnTo>
                    <a:pt x="3025" y="7838"/>
                  </a:lnTo>
                  <a:cubicBezTo>
                    <a:pt x="2977" y="7767"/>
                    <a:pt x="2953" y="7672"/>
                    <a:pt x="2953" y="7576"/>
                  </a:cubicBezTo>
                  <a:lnTo>
                    <a:pt x="3668" y="2861"/>
                  </a:lnTo>
                  <a:lnTo>
                    <a:pt x="3525" y="2528"/>
                  </a:lnTo>
                  <a:cubicBezTo>
                    <a:pt x="3406" y="2575"/>
                    <a:pt x="3287" y="2599"/>
                    <a:pt x="3168" y="2599"/>
                  </a:cubicBezTo>
                  <a:cubicBezTo>
                    <a:pt x="2834" y="2599"/>
                    <a:pt x="2525" y="2432"/>
                    <a:pt x="2358" y="2147"/>
                  </a:cubicBezTo>
                  <a:lnTo>
                    <a:pt x="1358" y="456"/>
                  </a:lnTo>
                  <a:cubicBezTo>
                    <a:pt x="1262" y="313"/>
                    <a:pt x="1215" y="146"/>
                    <a:pt x="1215" y="3"/>
                  </a:cubicBezTo>
                  <a:lnTo>
                    <a:pt x="334" y="3"/>
                  </a:ln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99"/>
            <p:cNvSpPr/>
            <p:nvPr/>
          </p:nvSpPr>
          <p:spPr>
            <a:xfrm>
              <a:off x="2927375" y="2824375"/>
              <a:ext cx="113100" cy="236450"/>
            </a:xfrm>
            <a:custGeom>
              <a:avLst/>
              <a:gdLst/>
              <a:ahLst/>
              <a:cxnLst/>
              <a:rect l="l" t="t" r="r" b="b"/>
              <a:pathLst>
                <a:path w="4524" h="9458" extrusionOk="0">
                  <a:moveTo>
                    <a:pt x="4228" y="1"/>
                  </a:moveTo>
                  <a:cubicBezTo>
                    <a:pt x="4216" y="1"/>
                    <a:pt x="4204" y="2"/>
                    <a:pt x="4191" y="3"/>
                  </a:cubicBezTo>
                  <a:lnTo>
                    <a:pt x="3286" y="3"/>
                  </a:lnTo>
                  <a:cubicBezTo>
                    <a:pt x="3286" y="146"/>
                    <a:pt x="3239" y="313"/>
                    <a:pt x="3167" y="456"/>
                  </a:cubicBezTo>
                  <a:lnTo>
                    <a:pt x="2167" y="2170"/>
                  </a:lnTo>
                  <a:cubicBezTo>
                    <a:pt x="2000" y="2432"/>
                    <a:pt x="1691" y="2623"/>
                    <a:pt x="1357" y="2623"/>
                  </a:cubicBezTo>
                  <a:cubicBezTo>
                    <a:pt x="1238" y="2623"/>
                    <a:pt x="1119" y="2599"/>
                    <a:pt x="1000" y="2551"/>
                  </a:cubicBezTo>
                  <a:lnTo>
                    <a:pt x="857" y="2885"/>
                  </a:lnTo>
                  <a:lnTo>
                    <a:pt x="1215" y="5242"/>
                  </a:lnTo>
                  <a:lnTo>
                    <a:pt x="1691" y="5242"/>
                  </a:lnTo>
                  <a:cubicBezTo>
                    <a:pt x="1705" y="5241"/>
                    <a:pt x="1720" y="5240"/>
                    <a:pt x="1733" y="5240"/>
                  </a:cubicBezTo>
                  <a:cubicBezTo>
                    <a:pt x="2129" y="5240"/>
                    <a:pt x="2129" y="5864"/>
                    <a:pt x="1733" y="5864"/>
                  </a:cubicBezTo>
                  <a:cubicBezTo>
                    <a:pt x="1720" y="5864"/>
                    <a:pt x="1705" y="5863"/>
                    <a:pt x="1691" y="5862"/>
                  </a:cubicBezTo>
                  <a:lnTo>
                    <a:pt x="1310" y="5862"/>
                  </a:lnTo>
                  <a:lnTo>
                    <a:pt x="1572" y="7600"/>
                  </a:lnTo>
                  <a:cubicBezTo>
                    <a:pt x="1596" y="7695"/>
                    <a:pt x="1548" y="7767"/>
                    <a:pt x="1500" y="7838"/>
                  </a:cubicBezTo>
                  <a:lnTo>
                    <a:pt x="238" y="9362"/>
                  </a:lnTo>
                  <a:cubicBezTo>
                    <a:pt x="191" y="9434"/>
                    <a:pt x="95" y="9458"/>
                    <a:pt x="0" y="9458"/>
                  </a:cubicBezTo>
                  <a:lnTo>
                    <a:pt x="4191" y="9458"/>
                  </a:lnTo>
                  <a:cubicBezTo>
                    <a:pt x="4358" y="9458"/>
                    <a:pt x="4501" y="9315"/>
                    <a:pt x="4501" y="9148"/>
                  </a:cubicBezTo>
                  <a:lnTo>
                    <a:pt x="4501" y="313"/>
                  </a:lnTo>
                  <a:cubicBezTo>
                    <a:pt x="4523" y="136"/>
                    <a:pt x="4382" y="1"/>
                    <a:pt x="42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4" name="Google Shape;12634;p99"/>
          <p:cNvGrpSpPr/>
          <p:nvPr/>
        </p:nvGrpSpPr>
        <p:grpSpPr>
          <a:xfrm>
            <a:off x="2524667" y="2327225"/>
            <a:ext cx="349642" cy="349838"/>
            <a:chOff x="2214125" y="2792750"/>
            <a:chExt cx="267925" cy="268075"/>
          </a:xfrm>
        </p:grpSpPr>
        <p:sp>
          <p:nvSpPr>
            <p:cNvPr id="12635" name="Google Shape;12635;p99"/>
            <p:cNvSpPr/>
            <p:nvPr/>
          </p:nvSpPr>
          <p:spPr>
            <a:xfrm>
              <a:off x="2214125" y="2792750"/>
              <a:ext cx="267925" cy="268075"/>
            </a:xfrm>
            <a:custGeom>
              <a:avLst/>
              <a:gdLst/>
              <a:ahLst/>
              <a:cxnLst/>
              <a:rect l="l" t="t" r="r" b="b"/>
              <a:pathLst>
                <a:path w="10717" h="10723" extrusionOk="0">
                  <a:moveTo>
                    <a:pt x="5370" y="0"/>
                  </a:moveTo>
                  <a:cubicBezTo>
                    <a:pt x="5275" y="0"/>
                    <a:pt x="5180" y="42"/>
                    <a:pt x="5120" y="125"/>
                  </a:cubicBezTo>
                  <a:lnTo>
                    <a:pt x="3858" y="1816"/>
                  </a:lnTo>
                  <a:cubicBezTo>
                    <a:pt x="3692" y="2007"/>
                    <a:pt x="3858" y="2316"/>
                    <a:pt x="4120" y="2316"/>
                  </a:cubicBezTo>
                  <a:lnTo>
                    <a:pt x="4430" y="2316"/>
                  </a:lnTo>
                  <a:lnTo>
                    <a:pt x="4430" y="3054"/>
                  </a:lnTo>
                  <a:cubicBezTo>
                    <a:pt x="3811" y="2626"/>
                    <a:pt x="3096" y="2388"/>
                    <a:pt x="2334" y="2316"/>
                  </a:cubicBezTo>
                  <a:lnTo>
                    <a:pt x="2334" y="2007"/>
                  </a:lnTo>
                  <a:cubicBezTo>
                    <a:pt x="2351" y="1817"/>
                    <a:pt x="2194" y="1678"/>
                    <a:pt x="2025" y="1678"/>
                  </a:cubicBezTo>
                  <a:cubicBezTo>
                    <a:pt x="1960" y="1678"/>
                    <a:pt x="1893" y="1698"/>
                    <a:pt x="1834" y="1745"/>
                  </a:cubicBezTo>
                  <a:lnTo>
                    <a:pt x="167" y="3007"/>
                  </a:lnTo>
                  <a:cubicBezTo>
                    <a:pt x="0" y="3126"/>
                    <a:pt x="0" y="3388"/>
                    <a:pt x="167" y="3507"/>
                  </a:cubicBezTo>
                  <a:lnTo>
                    <a:pt x="1834" y="4769"/>
                  </a:lnTo>
                  <a:cubicBezTo>
                    <a:pt x="1886" y="4808"/>
                    <a:pt x="1953" y="4826"/>
                    <a:pt x="2019" y="4826"/>
                  </a:cubicBezTo>
                  <a:cubicBezTo>
                    <a:pt x="2072" y="4826"/>
                    <a:pt x="2125" y="4814"/>
                    <a:pt x="2167" y="4793"/>
                  </a:cubicBezTo>
                  <a:cubicBezTo>
                    <a:pt x="2286" y="4745"/>
                    <a:pt x="2334" y="4626"/>
                    <a:pt x="2334" y="4507"/>
                  </a:cubicBezTo>
                  <a:lnTo>
                    <a:pt x="2334" y="4221"/>
                  </a:lnTo>
                  <a:cubicBezTo>
                    <a:pt x="3525" y="4364"/>
                    <a:pt x="4430" y="5388"/>
                    <a:pt x="4430" y="6603"/>
                  </a:cubicBezTo>
                  <a:lnTo>
                    <a:pt x="4430" y="10413"/>
                  </a:lnTo>
                  <a:cubicBezTo>
                    <a:pt x="4430" y="10580"/>
                    <a:pt x="4573" y="10723"/>
                    <a:pt x="4739" y="10723"/>
                  </a:cubicBezTo>
                  <a:lnTo>
                    <a:pt x="6002" y="10723"/>
                  </a:lnTo>
                  <a:cubicBezTo>
                    <a:pt x="6168" y="10723"/>
                    <a:pt x="6335" y="10580"/>
                    <a:pt x="6335" y="10413"/>
                  </a:cubicBezTo>
                  <a:lnTo>
                    <a:pt x="6335" y="8698"/>
                  </a:lnTo>
                  <a:cubicBezTo>
                    <a:pt x="6335" y="7484"/>
                    <a:pt x="7216" y="6460"/>
                    <a:pt x="8407" y="6317"/>
                  </a:cubicBezTo>
                  <a:lnTo>
                    <a:pt x="8407" y="6603"/>
                  </a:lnTo>
                  <a:cubicBezTo>
                    <a:pt x="8407" y="6794"/>
                    <a:pt x="8571" y="6921"/>
                    <a:pt x="8734" y="6921"/>
                  </a:cubicBezTo>
                  <a:cubicBezTo>
                    <a:pt x="8795" y="6921"/>
                    <a:pt x="8855" y="6903"/>
                    <a:pt x="8907" y="6865"/>
                  </a:cubicBezTo>
                  <a:lnTo>
                    <a:pt x="10598" y="5603"/>
                  </a:lnTo>
                  <a:cubicBezTo>
                    <a:pt x="10669" y="5531"/>
                    <a:pt x="10717" y="5460"/>
                    <a:pt x="10717" y="5341"/>
                  </a:cubicBezTo>
                  <a:cubicBezTo>
                    <a:pt x="10717" y="5245"/>
                    <a:pt x="10669" y="5150"/>
                    <a:pt x="10598" y="5102"/>
                  </a:cubicBezTo>
                  <a:lnTo>
                    <a:pt x="8907" y="3840"/>
                  </a:lnTo>
                  <a:cubicBezTo>
                    <a:pt x="8854" y="3801"/>
                    <a:pt x="8795" y="3783"/>
                    <a:pt x="8732" y="3783"/>
                  </a:cubicBezTo>
                  <a:cubicBezTo>
                    <a:pt x="8681" y="3783"/>
                    <a:pt x="8627" y="3795"/>
                    <a:pt x="8573" y="3816"/>
                  </a:cubicBezTo>
                  <a:cubicBezTo>
                    <a:pt x="8478" y="3864"/>
                    <a:pt x="8407" y="3983"/>
                    <a:pt x="8407" y="4102"/>
                  </a:cubicBezTo>
                  <a:lnTo>
                    <a:pt x="8407" y="4412"/>
                  </a:lnTo>
                  <a:cubicBezTo>
                    <a:pt x="7669" y="4483"/>
                    <a:pt x="6954" y="4721"/>
                    <a:pt x="6335" y="5150"/>
                  </a:cubicBezTo>
                  <a:lnTo>
                    <a:pt x="6335" y="2316"/>
                  </a:lnTo>
                  <a:lnTo>
                    <a:pt x="6621" y="2316"/>
                  </a:lnTo>
                  <a:cubicBezTo>
                    <a:pt x="6883" y="2316"/>
                    <a:pt x="7026" y="2007"/>
                    <a:pt x="6883" y="1816"/>
                  </a:cubicBezTo>
                  <a:lnTo>
                    <a:pt x="5620" y="125"/>
                  </a:lnTo>
                  <a:cubicBezTo>
                    <a:pt x="5561" y="42"/>
                    <a:pt x="5466" y="0"/>
                    <a:pt x="5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99"/>
            <p:cNvSpPr/>
            <p:nvPr/>
          </p:nvSpPr>
          <p:spPr>
            <a:xfrm>
              <a:off x="2249850" y="2974475"/>
              <a:ext cx="60750" cy="15500"/>
            </a:xfrm>
            <a:custGeom>
              <a:avLst/>
              <a:gdLst/>
              <a:ahLst/>
              <a:cxnLst/>
              <a:rect l="l" t="t" r="r" b="b"/>
              <a:pathLst>
                <a:path w="2430" h="620" extrusionOk="0">
                  <a:moveTo>
                    <a:pt x="381" y="1"/>
                  </a:moveTo>
                  <a:cubicBezTo>
                    <a:pt x="0" y="24"/>
                    <a:pt x="0" y="572"/>
                    <a:pt x="381" y="620"/>
                  </a:cubicBezTo>
                  <a:lnTo>
                    <a:pt x="2048" y="620"/>
                  </a:lnTo>
                  <a:cubicBezTo>
                    <a:pt x="2429" y="572"/>
                    <a:pt x="2429" y="24"/>
                    <a:pt x="2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99"/>
            <p:cNvSpPr/>
            <p:nvPr/>
          </p:nvSpPr>
          <p:spPr>
            <a:xfrm>
              <a:off x="2223050" y="2974475"/>
              <a:ext cx="15500" cy="15500"/>
            </a:xfrm>
            <a:custGeom>
              <a:avLst/>
              <a:gdLst/>
              <a:ahLst/>
              <a:cxnLst/>
              <a:rect l="l" t="t" r="r" b="b"/>
              <a:pathLst>
                <a:path w="620" h="620" extrusionOk="0">
                  <a:moveTo>
                    <a:pt x="310" y="1"/>
                  </a:moveTo>
                  <a:cubicBezTo>
                    <a:pt x="143" y="1"/>
                    <a:pt x="0" y="143"/>
                    <a:pt x="0" y="310"/>
                  </a:cubicBezTo>
                  <a:cubicBezTo>
                    <a:pt x="0" y="477"/>
                    <a:pt x="143" y="620"/>
                    <a:pt x="310" y="620"/>
                  </a:cubicBezTo>
                  <a:cubicBezTo>
                    <a:pt x="477" y="620"/>
                    <a:pt x="620" y="477"/>
                    <a:pt x="620" y="310"/>
                  </a:cubicBezTo>
                  <a:cubicBezTo>
                    <a:pt x="620" y="143"/>
                    <a:pt x="477"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99"/>
            <p:cNvSpPr/>
            <p:nvPr/>
          </p:nvSpPr>
          <p:spPr>
            <a:xfrm>
              <a:off x="2249850" y="2974475"/>
              <a:ext cx="60750" cy="15500"/>
            </a:xfrm>
            <a:custGeom>
              <a:avLst/>
              <a:gdLst/>
              <a:ahLst/>
              <a:cxnLst/>
              <a:rect l="l" t="t" r="r" b="b"/>
              <a:pathLst>
                <a:path w="2430" h="620" extrusionOk="0">
                  <a:moveTo>
                    <a:pt x="381" y="1"/>
                  </a:moveTo>
                  <a:cubicBezTo>
                    <a:pt x="0" y="24"/>
                    <a:pt x="0" y="572"/>
                    <a:pt x="381" y="620"/>
                  </a:cubicBezTo>
                  <a:lnTo>
                    <a:pt x="2048" y="620"/>
                  </a:lnTo>
                  <a:cubicBezTo>
                    <a:pt x="2429" y="572"/>
                    <a:pt x="2429" y="24"/>
                    <a:pt x="2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99"/>
            <p:cNvSpPr/>
            <p:nvPr/>
          </p:nvSpPr>
          <p:spPr>
            <a:xfrm>
              <a:off x="2223050" y="2974475"/>
              <a:ext cx="15500" cy="15500"/>
            </a:xfrm>
            <a:custGeom>
              <a:avLst/>
              <a:gdLst/>
              <a:ahLst/>
              <a:cxnLst/>
              <a:rect l="l" t="t" r="r" b="b"/>
              <a:pathLst>
                <a:path w="620" h="620" extrusionOk="0">
                  <a:moveTo>
                    <a:pt x="310" y="1"/>
                  </a:moveTo>
                  <a:cubicBezTo>
                    <a:pt x="143" y="1"/>
                    <a:pt x="0" y="143"/>
                    <a:pt x="0" y="310"/>
                  </a:cubicBezTo>
                  <a:cubicBezTo>
                    <a:pt x="0" y="477"/>
                    <a:pt x="143" y="620"/>
                    <a:pt x="310" y="620"/>
                  </a:cubicBezTo>
                  <a:cubicBezTo>
                    <a:pt x="477" y="620"/>
                    <a:pt x="620" y="477"/>
                    <a:pt x="620" y="310"/>
                  </a:cubicBezTo>
                  <a:cubicBezTo>
                    <a:pt x="620" y="143"/>
                    <a:pt x="477"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99"/>
            <p:cNvSpPr/>
            <p:nvPr/>
          </p:nvSpPr>
          <p:spPr>
            <a:xfrm>
              <a:off x="2249850" y="2942925"/>
              <a:ext cx="60750" cy="15500"/>
            </a:xfrm>
            <a:custGeom>
              <a:avLst/>
              <a:gdLst/>
              <a:ahLst/>
              <a:cxnLst/>
              <a:rect l="l" t="t" r="r" b="b"/>
              <a:pathLst>
                <a:path w="2430" h="620" extrusionOk="0">
                  <a:moveTo>
                    <a:pt x="381" y="0"/>
                  </a:moveTo>
                  <a:cubicBezTo>
                    <a:pt x="0" y="48"/>
                    <a:pt x="0" y="596"/>
                    <a:pt x="381" y="620"/>
                  </a:cubicBezTo>
                  <a:lnTo>
                    <a:pt x="2048" y="620"/>
                  </a:lnTo>
                  <a:cubicBezTo>
                    <a:pt x="2429" y="596"/>
                    <a:pt x="2429" y="48"/>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99"/>
            <p:cNvSpPr/>
            <p:nvPr/>
          </p:nvSpPr>
          <p:spPr>
            <a:xfrm>
              <a:off x="2223050" y="2942925"/>
              <a:ext cx="15500" cy="15500"/>
            </a:xfrm>
            <a:custGeom>
              <a:avLst/>
              <a:gdLst/>
              <a:ahLst/>
              <a:cxnLst/>
              <a:rect l="l" t="t" r="r" b="b"/>
              <a:pathLst>
                <a:path w="620" h="620" extrusionOk="0">
                  <a:moveTo>
                    <a:pt x="310" y="0"/>
                  </a:moveTo>
                  <a:cubicBezTo>
                    <a:pt x="143" y="0"/>
                    <a:pt x="0" y="143"/>
                    <a:pt x="0" y="310"/>
                  </a:cubicBezTo>
                  <a:cubicBezTo>
                    <a:pt x="0" y="477"/>
                    <a:pt x="143" y="620"/>
                    <a:pt x="310" y="620"/>
                  </a:cubicBezTo>
                  <a:cubicBezTo>
                    <a:pt x="477" y="620"/>
                    <a:pt x="620" y="477"/>
                    <a:pt x="620" y="310"/>
                  </a:cubicBezTo>
                  <a:cubicBezTo>
                    <a:pt x="620" y="143"/>
                    <a:pt x="477"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99"/>
            <p:cNvSpPr/>
            <p:nvPr/>
          </p:nvSpPr>
          <p:spPr>
            <a:xfrm>
              <a:off x="2249850" y="3005425"/>
              <a:ext cx="60750" cy="16100"/>
            </a:xfrm>
            <a:custGeom>
              <a:avLst/>
              <a:gdLst/>
              <a:ahLst/>
              <a:cxnLst/>
              <a:rect l="l" t="t" r="r" b="b"/>
              <a:pathLst>
                <a:path w="2430" h="644" extrusionOk="0">
                  <a:moveTo>
                    <a:pt x="381" y="1"/>
                  </a:moveTo>
                  <a:cubicBezTo>
                    <a:pt x="0" y="49"/>
                    <a:pt x="0" y="596"/>
                    <a:pt x="381" y="644"/>
                  </a:cubicBezTo>
                  <a:lnTo>
                    <a:pt x="2048" y="644"/>
                  </a:lnTo>
                  <a:cubicBezTo>
                    <a:pt x="2429" y="596"/>
                    <a:pt x="2429" y="49"/>
                    <a:pt x="2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99"/>
            <p:cNvSpPr/>
            <p:nvPr/>
          </p:nvSpPr>
          <p:spPr>
            <a:xfrm>
              <a:off x="2223050" y="3006025"/>
              <a:ext cx="15500" cy="15500"/>
            </a:xfrm>
            <a:custGeom>
              <a:avLst/>
              <a:gdLst/>
              <a:ahLst/>
              <a:cxnLst/>
              <a:rect l="l" t="t" r="r" b="b"/>
              <a:pathLst>
                <a:path w="620" h="620" extrusionOk="0">
                  <a:moveTo>
                    <a:pt x="310" y="1"/>
                  </a:moveTo>
                  <a:cubicBezTo>
                    <a:pt x="143" y="1"/>
                    <a:pt x="0" y="120"/>
                    <a:pt x="0" y="310"/>
                  </a:cubicBezTo>
                  <a:cubicBezTo>
                    <a:pt x="0" y="477"/>
                    <a:pt x="143" y="620"/>
                    <a:pt x="310" y="620"/>
                  </a:cubicBezTo>
                  <a:cubicBezTo>
                    <a:pt x="477" y="620"/>
                    <a:pt x="620" y="477"/>
                    <a:pt x="620" y="310"/>
                  </a:cubicBezTo>
                  <a:cubicBezTo>
                    <a:pt x="620" y="120"/>
                    <a:pt x="477"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99"/>
            <p:cNvSpPr/>
            <p:nvPr/>
          </p:nvSpPr>
          <p:spPr>
            <a:xfrm>
              <a:off x="2249850" y="3037000"/>
              <a:ext cx="60750" cy="16100"/>
            </a:xfrm>
            <a:custGeom>
              <a:avLst/>
              <a:gdLst/>
              <a:ahLst/>
              <a:cxnLst/>
              <a:rect l="l" t="t" r="r" b="b"/>
              <a:pathLst>
                <a:path w="2430" h="644" extrusionOk="0">
                  <a:moveTo>
                    <a:pt x="381" y="0"/>
                  </a:moveTo>
                  <a:cubicBezTo>
                    <a:pt x="0" y="48"/>
                    <a:pt x="0" y="595"/>
                    <a:pt x="381" y="643"/>
                  </a:cubicBezTo>
                  <a:lnTo>
                    <a:pt x="2048" y="643"/>
                  </a:lnTo>
                  <a:cubicBezTo>
                    <a:pt x="2429" y="595"/>
                    <a:pt x="2429" y="48"/>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99"/>
            <p:cNvSpPr/>
            <p:nvPr/>
          </p:nvSpPr>
          <p:spPr>
            <a:xfrm>
              <a:off x="2223050" y="3037000"/>
              <a:ext cx="15500" cy="16100"/>
            </a:xfrm>
            <a:custGeom>
              <a:avLst/>
              <a:gdLst/>
              <a:ahLst/>
              <a:cxnLst/>
              <a:rect l="l" t="t" r="r" b="b"/>
              <a:pathLst>
                <a:path w="620" h="644" extrusionOk="0">
                  <a:moveTo>
                    <a:pt x="310" y="0"/>
                  </a:moveTo>
                  <a:cubicBezTo>
                    <a:pt x="143" y="0"/>
                    <a:pt x="0" y="143"/>
                    <a:pt x="0" y="310"/>
                  </a:cubicBezTo>
                  <a:cubicBezTo>
                    <a:pt x="0" y="500"/>
                    <a:pt x="143" y="643"/>
                    <a:pt x="310" y="643"/>
                  </a:cubicBezTo>
                  <a:cubicBezTo>
                    <a:pt x="477" y="643"/>
                    <a:pt x="620" y="500"/>
                    <a:pt x="620" y="310"/>
                  </a:cubicBezTo>
                  <a:cubicBezTo>
                    <a:pt x="620" y="143"/>
                    <a:pt x="477"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6" name="Google Shape;12646;p99"/>
          <p:cNvGrpSpPr/>
          <p:nvPr/>
        </p:nvGrpSpPr>
        <p:grpSpPr>
          <a:xfrm>
            <a:off x="1766364" y="2327420"/>
            <a:ext cx="352774" cy="349642"/>
            <a:chOff x="1633050" y="2792900"/>
            <a:chExt cx="270325" cy="267925"/>
          </a:xfrm>
        </p:grpSpPr>
        <p:sp>
          <p:nvSpPr>
            <p:cNvPr id="12647" name="Google Shape;12647;p99"/>
            <p:cNvSpPr/>
            <p:nvPr/>
          </p:nvSpPr>
          <p:spPr>
            <a:xfrm>
              <a:off x="1633050" y="2962425"/>
              <a:ext cx="101825" cy="98400"/>
            </a:xfrm>
            <a:custGeom>
              <a:avLst/>
              <a:gdLst/>
              <a:ahLst/>
              <a:cxnLst/>
              <a:rect l="l" t="t" r="r" b="b"/>
              <a:pathLst>
                <a:path w="4073" h="3936" extrusionOk="0">
                  <a:moveTo>
                    <a:pt x="2504" y="0"/>
                  </a:moveTo>
                  <a:cubicBezTo>
                    <a:pt x="2394" y="0"/>
                    <a:pt x="2287" y="42"/>
                    <a:pt x="2215" y="125"/>
                  </a:cubicBezTo>
                  <a:lnTo>
                    <a:pt x="477" y="1888"/>
                  </a:lnTo>
                  <a:cubicBezTo>
                    <a:pt x="0" y="2340"/>
                    <a:pt x="0" y="3102"/>
                    <a:pt x="477" y="3578"/>
                  </a:cubicBezTo>
                  <a:cubicBezTo>
                    <a:pt x="703" y="3817"/>
                    <a:pt x="1012" y="3936"/>
                    <a:pt x="1322" y="3936"/>
                  </a:cubicBezTo>
                  <a:cubicBezTo>
                    <a:pt x="1632" y="3936"/>
                    <a:pt x="1941" y="3817"/>
                    <a:pt x="2167" y="3578"/>
                  </a:cubicBezTo>
                  <a:lnTo>
                    <a:pt x="3906" y="1840"/>
                  </a:lnTo>
                  <a:cubicBezTo>
                    <a:pt x="4073" y="1673"/>
                    <a:pt x="4073" y="1411"/>
                    <a:pt x="3906" y="1245"/>
                  </a:cubicBezTo>
                  <a:lnTo>
                    <a:pt x="2810" y="125"/>
                  </a:lnTo>
                  <a:cubicBezTo>
                    <a:pt x="2727" y="42"/>
                    <a:pt x="2614" y="0"/>
                    <a:pt x="2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99"/>
            <p:cNvSpPr/>
            <p:nvPr/>
          </p:nvSpPr>
          <p:spPr>
            <a:xfrm>
              <a:off x="1714025" y="2935775"/>
              <a:ext cx="46450" cy="47050"/>
            </a:xfrm>
            <a:custGeom>
              <a:avLst/>
              <a:gdLst/>
              <a:ahLst/>
              <a:cxnLst/>
              <a:rect l="l" t="t" r="r" b="b"/>
              <a:pathLst>
                <a:path w="1858" h="1882" extrusionOk="0">
                  <a:moveTo>
                    <a:pt x="738" y="1"/>
                  </a:moveTo>
                  <a:lnTo>
                    <a:pt x="0" y="763"/>
                  </a:lnTo>
                  <a:lnTo>
                    <a:pt x="1096" y="1882"/>
                  </a:lnTo>
                  <a:lnTo>
                    <a:pt x="1858" y="1120"/>
                  </a:lnTo>
                  <a:cubicBezTo>
                    <a:pt x="1405" y="834"/>
                    <a:pt x="1024" y="453"/>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99"/>
            <p:cNvSpPr/>
            <p:nvPr/>
          </p:nvSpPr>
          <p:spPr>
            <a:xfrm>
              <a:off x="1701525" y="2792900"/>
              <a:ext cx="201850" cy="172750"/>
            </a:xfrm>
            <a:custGeom>
              <a:avLst/>
              <a:gdLst/>
              <a:ahLst/>
              <a:cxnLst/>
              <a:rect l="l" t="t" r="r" b="b"/>
              <a:pathLst>
                <a:path w="8074" h="6910" extrusionOk="0">
                  <a:moveTo>
                    <a:pt x="3906" y="2405"/>
                  </a:moveTo>
                  <a:cubicBezTo>
                    <a:pt x="4168" y="2405"/>
                    <a:pt x="4310" y="2739"/>
                    <a:pt x="4120" y="2929"/>
                  </a:cubicBezTo>
                  <a:cubicBezTo>
                    <a:pt x="4056" y="3001"/>
                    <a:pt x="3974" y="3033"/>
                    <a:pt x="3893" y="3033"/>
                  </a:cubicBezTo>
                  <a:cubicBezTo>
                    <a:pt x="3731" y="3033"/>
                    <a:pt x="3572" y="2905"/>
                    <a:pt x="3572" y="2715"/>
                  </a:cubicBezTo>
                  <a:cubicBezTo>
                    <a:pt x="3572" y="2548"/>
                    <a:pt x="3715" y="2405"/>
                    <a:pt x="3906" y="2405"/>
                  </a:cubicBezTo>
                  <a:close/>
                  <a:moveTo>
                    <a:pt x="5364" y="3861"/>
                  </a:moveTo>
                  <a:cubicBezTo>
                    <a:pt x="5520" y="3861"/>
                    <a:pt x="5668" y="3977"/>
                    <a:pt x="5668" y="4168"/>
                  </a:cubicBezTo>
                  <a:cubicBezTo>
                    <a:pt x="5668" y="4358"/>
                    <a:pt x="5525" y="4501"/>
                    <a:pt x="5358" y="4501"/>
                  </a:cubicBezTo>
                  <a:lnTo>
                    <a:pt x="5358" y="4477"/>
                  </a:lnTo>
                  <a:cubicBezTo>
                    <a:pt x="5072" y="4477"/>
                    <a:pt x="4930" y="4144"/>
                    <a:pt x="5144" y="3953"/>
                  </a:cubicBezTo>
                  <a:cubicBezTo>
                    <a:pt x="5207" y="3890"/>
                    <a:pt x="5287" y="3861"/>
                    <a:pt x="5364" y="3861"/>
                  </a:cubicBezTo>
                  <a:close/>
                  <a:moveTo>
                    <a:pt x="5457" y="2292"/>
                  </a:moveTo>
                  <a:cubicBezTo>
                    <a:pt x="5537" y="2292"/>
                    <a:pt x="5620" y="2322"/>
                    <a:pt x="5692" y="2382"/>
                  </a:cubicBezTo>
                  <a:cubicBezTo>
                    <a:pt x="5811" y="2501"/>
                    <a:pt x="5811" y="2715"/>
                    <a:pt x="5692" y="2834"/>
                  </a:cubicBezTo>
                  <a:lnTo>
                    <a:pt x="4001" y="4501"/>
                  </a:lnTo>
                  <a:cubicBezTo>
                    <a:pt x="3953" y="4549"/>
                    <a:pt x="3882" y="4596"/>
                    <a:pt x="3787" y="4596"/>
                  </a:cubicBezTo>
                  <a:cubicBezTo>
                    <a:pt x="3501" y="4596"/>
                    <a:pt x="3382" y="4263"/>
                    <a:pt x="3572" y="4049"/>
                  </a:cubicBezTo>
                  <a:lnTo>
                    <a:pt x="5239" y="2382"/>
                  </a:lnTo>
                  <a:cubicBezTo>
                    <a:pt x="5299" y="2322"/>
                    <a:pt x="5376" y="2292"/>
                    <a:pt x="5457" y="2292"/>
                  </a:cubicBezTo>
                  <a:close/>
                  <a:moveTo>
                    <a:pt x="4620" y="0"/>
                  </a:moveTo>
                  <a:cubicBezTo>
                    <a:pt x="1548" y="0"/>
                    <a:pt x="0" y="3715"/>
                    <a:pt x="2191" y="5882"/>
                  </a:cubicBezTo>
                  <a:cubicBezTo>
                    <a:pt x="2893" y="6592"/>
                    <a:pt x="3758" y="6910"/>
                    <a:pt x="4607" y="6910"/>
                  </a:cubicBezTo>
                  <a:cubicBezTo>
                    <a:pt x="6376" y="6910"/>
                    <a:pt x="8073" y="5530"/>
                    <a:pt x="8073" y="3453"/>
                  </a:cubicBezTo>
                  <a:cubicBezTo>
                    <a:pt x="8073" y="1548"/>
                    <a:pt x="6525"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99"/>
          <p:cNvGrpSpPr/>
          <p:nvPr/>
        </p:nvGrpSpPr>
        <p:grpSpPr>
          <a:xfrm>
            <a:off x="997165" y="2327355"/>
            <a:ext cx="366770" cy="349512"/>
            <a:chOff x="1043625" y="2792850"/>
            <a:chExt cx="281050" cy="267825"/>
          </a:xfrm>
        </p:grpSpPr>
        <p:sp>
          <p:nvSpPr>
            <p:cNvPr id="12651" name="Google Shape;12651;p99"/>
            <p:cNvSpPr/>
            <p:nvPr/>
          </p:nvSpPr>
          <p:spPr>
            <a:xfrm>
              <a:off x="1151700" y="2869575"/>
              <a:ext cx="92600" cy="91225"/>
            </a:xfrm>
            <a:custGeom>
              <a:avLst/>
              <a:gdLst/>
              <a:ahLst/>
              <a:cxnLst/>
              <a:rect l="l" t="t" r="r" b="b"/>
              <a:pathLst>
                <a:path w="3704" h="3649" extrusionOk="0">
                  <a:moveTo>
                    <a:pt x="408" y="0"/>
                  </a:moveTo>
                  <a:cubicBezTo>
                    <a:pt x="196" y="0"/>
                    <a:pt x="0" y="212"/>
                    <a:pt x="131" y="458"/>
                  </a:cubicBezTo>
                  <a:lnTo>
                    <a:pt x="822" y="1672"/>
                  </a:lnTo>
                  <a:cubicBezTo>
                    <a:pt x="679" y="1839"/>
                    <a:pt x="608" y="2077"/>
                    <a:pt x="608" y="2291"/>
                  </a:cubicBezTo>
                  <a:cubicBezTo>
                    <a:pt x="608" y="2856"/>
                    <a:pt x="1060" y="3236"/>
                    <a:pt x="1543" y="3236"/>
                  </a:cubicBezTo>
                  <a:cubicBezTo>
                    <a:pt x="1753" y="3236"/>
                    <a:pt x="1968" y="3164"/>
                    <a:pt x="2156" y="3006"/>
                  </a:cubicBezTo>
                  <a:lnTo>
                    <a:pt x="3203" y="3601"/>
                  </a:lnTo>
                  <a:cubicBezTo>
                    <a:pt x="3251" y="3625"/>
                    <a:pt x="3299" y="3649"/>
                    <a:pt x="3370" y="3649"/>
                  </a:cubicBezTo>
                  <a:cubicBezTo>
                    <a:pt x="3465" y="3649"/>
                    <a:pt x="3584" y="3577"/>
                    <a:pt x="3632" y="3482"/>
                  </a:cubicBezTo>
                  <a:cubicBezTo>
                    <a:pt x="3703" y="3339"/>
                    <a:pt x="3656" y="3149"/>
                    <a:pt x="3513" y="3053"/>
                  </a:cubicBezTo>
                  <a:lnTo>
                    <a:pt x="3537" y="3053"/>
                  </a:lnTo>
                  <a:lnTo>
                    <a:pt x="2489" y="2458"/>
                  </a:lnTo>
                  <a:cubicBezTo>
                    <a:pt x="2489" y="2410"/>
                    <a:pt x="2489" y="2339"/>
                    <a:pt x="2489" y="2291"/>
                  </a:cubicBezTo>
                  <a:cubicBezTo>
                    <a:pt x="2489" y="1767"/>
                    <a:pt x="2060" y="1339"/>
                    <a:pt x="1536" y="1339"/>
                  </a:cubicBezTo>
                  <a:cubicBezTo>
                    <a:pt x="1489" y="1339"/>
                    <a:pt x="1441" y="1363"/>
                    <a:pt x="1370" y="1363"/>
                  </a:cubicBezTo>
                  <a:lnTo>
                    <a:pt x="679" y="148"/>
                  </a:lnTo>
                  <a:cubicBezTo>
                    <a:pt x="605" y="44"/>
                    <a:pt x="505" y="0"/>
                    <a:pt x="4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99"/>
            <p:cNvSpPr/>
            <p:nvPr/>
          </p:nvSpPr>
          <p:spPr>
            <a:xfrm>
              <a:off x="1043625" y="2792850"/>
              <a:ext cx="281050" cy="267825"/>
            </a:xfrm>
            <a:custGeom>
              <a:avLst/>
              <a:gdLst/>
              <a:ahLst/>
              <a:cxnLst/>
              <a:rect l="l" t="t" r="r" b="b"/>
              <a:pathLst>
                <a:path w="11242" h="10713" extrusionOk="0">
                  <a:moveTo>
                    <a:pt x="5883" y="0"/>
                  </a:moveTo>
                  <a:cubicBezTo>
                    <a:pt x="4598" y="0"/>
                    <a:pt x="3318" y="457"/>
                    <a:pt x="2311" y="1360"/>
                  </a:cubicBezTo>
                  <a:cubicBezTo>
                    <a:pt x="477" y="3003"/>
                    <a:pt x="1" y="5694"/>
                    <a:pt x="1144" y="7861"/>
                  </a:cubicBezTo>
                  <a:cubicBezTo>
                    <a:pt x="2079" y="9653"/>
                    <a:pt x="3923" y="10713"/>
                    <a:pt x="5867" y="10713"/>
                  </a:cubicBezTo>
                  <a:cubicBezTo>
                    <a:pt x="6299" y="10713"/>
                    <a:pt x="6736" y="10660"/>
                    <a:pt x="7169" y="10552"/>
                  </a:cubicBezTo>
                  <a:cubicBezTo>
                    <a:pt x="9574" y="9957"/>
                    <a:pt x="11241" y="7813"/>
                    <a:pt x="11241" y="5360"/>
                  </a:cubicBezTo>
                  <a:cubicBezTo>
                    <a:pt x="11241" y="5170"/>
                    <a:pt x="11099" y="5051"/>
                    <a:pt x="10932" y="5051"/>
                  </a:cubicBezTo>
                  <a:lnTo>
                    <a:pt x="9265" y="5051"/>
                  </a:lnTo>
                  <a:cubicBezTo>
                    <a:pt x="8884" y="5075"/>
                    <a:pt x="8884" y="5622"/>
                    <a:pt x="9265" y="5670"/>
                  </a:cubicBezTo>
                  <a:lnTo>
                    <a:pt x="9717" y="5670"/>
                  </a:lnTo>
                  <a:cubicBezTo>
                    <a:pt x="9693" y="6122"/>
                    <a:pt x="9574" y="6575"/>
                    <a:pt x="9360" y="7004"/>
                  </a:cubicBezTo>
                  <a:lnTo>
                    <a:pt x="8979" y="6765"/>
                  </a:lnTo>
                  <a:cubicBezTo>
                    <a:pt x="8922" y="6731"/>
                    <a:pt x="8866" y="6717"/>
                    <a:pt x="8814" y="6717"/>
                  </a:cubicBezTo>
                  <a:cubicBezTo>
                    <a:pt x="8534" y="6717"/>
                    <a:pt x="8349" y="7133"/>
                    <a:pt x="8669" y="7313"/>
                  </a:cubicBezTo>
                  <a:lnTo>
                    <a:pt x="9051" y="7527"/>
                  </a:lnTo>
                  <a:cubicBezTo>
                    <a:pt x="8789" y="7909"/>
                    <a:pt x="8455" y="8242"/>
                    <a:pt x="8074" y="8504"/>
                  </a:cubicBezTo>
                  <a:lnTo>
                    <a:pt x="7860" y="8123"/>
                  </a:lnTo>
                  <a:cubicBezTo>
                    <a:pt x="7792" y="8003"/>
                    <a:pt x="7692" y="7954"/>
                    <a:pt x="7593" y="7954"/>
                  </a:cubicBezTo>
                  <a:cubicBezTo>
                    <a:pt x="7376" y="7954"/>
                    <a:pt x="7165" y="8188"/>
                    <a:pt x="7312" y="8432"/>
                  </a:cubicBezTo>
                  <a:lnTo>
                    <a:pt x="7550" y="8813"/>
                  </a:lnTo>
                  <a:cubicBezTo>
                    <a:pt x="7122" y="9028"/>
                    <a:pt x="6669" y="9147"/>
                    <a:pt x="6217" y="9171"/>
                  </a:cubicBezTo>
                  <a:lnTo>
                    <a:pt x="6217" y="8718"/>
                  </a:lnTo>
                  <a:cubicBezTo>
                    <a:pt x="6217" y="8516"/>
                    <a:pt x="6062" y="8415"/>
                    <a:pt x="5907" y="8415"/>
                  </a:cubicBezTo>
                  <a:cubicBezTo>
                    <a:pt x="5752" y="8415"/>
                    <a:pt x="5597" y="8516"/>
                    <a:pt x="5597" y="8718"/>
                  </a:cubicBezTo>
                  <a:lnTo>
                    <a:pt x="5597" y="9171"/>
                  </a:lnTo>
                  <a:cubicBezTo>
                    <a:pt x="5121" y="9147"/>
                    <a:pt x="4669" y="9028"/>
                    <a:pt x="4264" y="8813"/>
                  </a:cubicBezTo>
                  <a:lnTo>
                    <a:pt x="4478" y="8432"/>
                  </a:lnTo>
                  <a:cubicBezTo>
                    <a:pt x="4625" y="8188"/>
                    <a:pt x="4414" y="7954"/>
                    <a:pt x="4205" y="7954"/>
                  </a:cubicBezTo>
                  <a:cubicBezTo>
                    <a:pt x="4109" y="7954"/>
                    <a:pt x="4014" y="8003"/>
                    <a:pt x="3954" y="8123"/>
                  </a:cubicBezTo>
                  <a:lnTo>
                    <a:pt x="3716" y="8504"/>
                  </a:lnTo>
                  <a:cubicBezTo>
                    <a:pt x="3335" y="8242"/>
                    <a:pt x="3002" y="7909"/>
                    <a:pt x="2740" y="7527"/>
                  </a:cubicBezTo>
                  <a:lnTo>
                    <a:pt x="3145" y="7313"/>
                  </a:lnTo>
                  <a:cubicBezTo>
                    <a:pt x="3394" y="7126"/>
                    <a:pt x="3244" y="6739"/>
                    <a:pt x="2964" y="6739"/>
                  </a:cubicBezTo>
                  <a:cubicBezTo>
                    <a:pt x="2924" y="6739"/>
                    <a:pt x="2880" y="6747"/>
                    <a:pt x="2835" y="6765"/>
                  </a:cubicBezTo>
                  <a:lnTo>
                    <a:pt x="2454" y="7004"/>
                  </a:lnTo>
                  <a:cubicBezTo>
                    <a:pt x="2240" y="6575"/>
                    <a:pt x="2120" y="6122"/>
                    <a:pt x="2097" y="5670"/>
                  </a:cubicBezTo>
                  <a:lnTo>
                    <a:pt x="2549" y="5670"/>
                  </a:lnTo>
                  <a:cubicBezTo>
                    <a:pt x="2930" y="5622"/>
                    <a:pt x="2930" y="5075"/>
                    <a:pt x="2549" y="5051"/>
                  </a:cubicBezTo>
                  <a:lnTo>
                    <a:pt x="2097" y="5051"/>
                  </a:lnTo>
                  <a:cubicBezTo>
                    <a:pt x="2120" y="4575"/>
                    <a:pt x="2240" y="4122"/>
                    <a:pt x="2454" y="3717"/>
                  </a:cubicBezTo>
                  <a:lnTo>
                    <a:pt x="2835" y="3932"/>
                  </a:lnTo>
                  <a:cubicBezTo>
                    <a:pt x="2903" y="3982"/>
                    <a:pt x="2970" y="4004"/>
                    <a:pt x="3032" y="4004"/>
                  </a:cubicBezTo>
                  <a:cubicBezTo>
                    <a:pt x="3318" y="4004"/>
                    <a:pt x="3497" y="3545"/>
                    <a:pt x="3145" y="3408"/>
                  </a:cubicBezTo>
                  <a:lnTo>
                    <a:pt x="2740" y="3169"/>
                  </a:lnTo>
                  <a:cubicBezTo>
                    <a:pt x="3002" y="2788"/>
                    <a:pt x="3335" y="2455"/>
                    <a:pt x="3716" y="2193"/>
                  </a:cubicBezTo>
                  <a:lnTo>
                    <a:pt x="3954" y="2598"/>
                  </a:lnTo>
                  <a:cubicBezTo>
                    <a:pt x="4014" y="2710"/>
                    <a:pt x="4109" y="2756"/>
                    <a:pt x="4204" y="2756"/>
                  </a:cubicBezTo>
                  <a:cubicBezTo>
                    <a:pt x="4413" y="2756"/>
                    <a:pt x="4625" y="2534"/>
                    <a:pt x="4478" y="2288"/>
                  </a:cubicBezTo>
                  <a:lnTo>
                    <a:pt x="4264" y="1883"/>
                  </a:lnTo>
                  <a:cubicBezTo>
                    <a:pt x="4669" y="1693"/>
                    <a:pt x="5121" y="1574"/>
                    <a:pt x="5597" y="1526"/>
                  </a:cubicBezTo>
                  <a:lnTo>
                    <a:pt x="5597" y="1979"/>
                  </a:lnTo>
                  <a:cubicBezTo>
                    <a:pt x="5585" y="2193"/>
                    <a:pt x="5740" y="2300"/>
                    <a:pt x="5898" y="2300"/>
                  </a:cubicBezTo>
                  <a:cubicBezTo>
                    <a:pt x="6056" y="2300"/>
                    <a:pt x="6217" y="2193"/>
                    <a:pt x="6217" y="1979"/>
                  </a:cubicBezTo>
                  <a:lnTo>
                    <a:pt x="6217" y="1526"/>
                  </a:lnTo>
                  <a:cubicBezTo>
                    <a:pt x="6788" y="1574"/>
                    <a:pt x="7336" y="1741"/>
                    <a:pt x="7812" y="2026"/>
                  </a:cubicBezTo>
                  <a:lnTo>
                    <a:pt x="7645" y="2193"/>
                  </a:lnTo>
                  <a:cubicBezTo>
                    <a:pt x="7431" y="2360"/>
                    <a:pt x="7550" y="2741"/>
                    <a:pt x="7836" y="2741"/>
                  </a:cubicBezTo>
                  <a:lnTo>
                    <a:pt x="9574" y="2907"/>
                  </a:lnTo>
                  <a:cubicBezTo>
                    <a:pt x="9592" y="2912"/>
                    <a:pt x="9609" y="2914"/>
                    <a:pt x="9627" y="2914"/>
                  </a:cubicBezTo>
                  <a:cubicBezTo>
                    <a:pt x="9704" y="2914"/>
                    <a:pt x="9778" y="2875"/>
                    <a:pt x="9836" y="2836"/>
                  </a:cubicBezTo>
                  <a:cubicBezTo>
                    <a:pt x="9908" y="2765"/>
                    <a:pt x="9932" y="2669"/>
                    <a:pt x="9932" y="2574"/>
                  </a:cubicBezTo>
                  <a:lnTo>
                    <a:pt x="9741" y="836"/>
                  </a:lnTo>
                  <a:cubicBezTo>
                    <a:pt x="9717" y="717"/>
                    <a:pt x="9646" y="598"/>
                    <a:pt x="9527" y="574"/>
                  </a:cubicBezTo>
                  <a:cubicBezTo>
                    <a:pt x="9487" y="558"/>
                    <a:pt x="9447" y="550"/>
                    <a:pt x="9409" y="550"/>
                  </a:cubicBezTo>
                  <a:cubicBezTo>
                    <a:pt x="9334" y="550"/>
                    <a:pt x="9265" y="582"/>
                    <a:pt x="9217" y="645"/>
                  </a:cubicBezTo>
                  <a:lnTo>
                    <a:pt x="8908" y="931"/>
                  </a:lnTo>
                  <a:cubicBezTo>
                    <a:pt x="7995" y="308"/>
                    <a:pt x="6937" y="0"/>
                    <a:pt x="5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99"/>
            <p:cNvSpPr/>
            <p:nvPr/>
          </p:nvSpPr>
          <p:spPr>
            <a:xfrm>
              <a:off x="1151700" y="2869575"/>
              <a:ext cx="92600" cy="91225"/>
            </a:xfrm>
            <a:custGeom>
              <a:avLst/>
              <a:gdLst/>
              <a:ahLst/>
              <a:cxnLst/>
              <a:rect l="l" t="t" r="r" b="b"/>
              <a:pathLst>
                <a:path w="3704" h="3649" extrusionOk="0">
                  <a:moveTo>
                    <a:pt x="408" y="0"/>
                  </a:moveTo>
                  <a:cubicBezTo>
                    <a:pt x="196" y="0"/>
                    <a:pt x="0" y="212"/>
                    <a:pt x="131" y="458"/>
                  </a:cubicBezTo>
                  <a:lnTo>
                    <a:pt x="822" y="1672"/>
                  </a:lnTo>
                  <a:cubicBezTo>
                    <a:pt x="679" y="1839"/>
                    <a:pt x="608" y="2077"/>
                    <a:pt x="608" y="2291"/>
                  </a:cubicBezTo>
                  <a:cubicBezTo>
                    <a:pt x="608" y="2856"/>
                    <a:pt x="1060" y="3236"/>
                    <a:pt x="1543" y="3236"/>
                  </a:cubicBezTo>
                  <a:cubicBezTo>
                    <a:pt x="1753" y="3236"/>
                    <a:pt x="1968" y="3164"/>
                    <a:pt x="2156" y="3006"/>
                  </a:cubicBezTo>
                  <a:lnTo>
                    <a:pt x="3203" y="3601"/>
                  </a:lnTo>
                  <a:cubicBezTo>
                    <a:pt x="3251" y="3625"/>
                    <a:pt x="3299" y="3649"/>
                    <a:pt x="3370" y="3649"/>
                  </a:cubicBezTo>
                  <a:cubicBezTo>
                    <a:pt x="3465" y="3649"/>
                    <a:pt x="3584" y="3577"/>
                    <a:pt x="3632" y="3482"/>
                  </a:cubicBezTo>
                  <a:cubicBezTo>
                    <a:pt x="3703" y="3339"/>
                    <a:pt x="3656" y="3149"/>
                    <a:pt x="3513" y="3053"/>
                  </a:cubicBezTo>
                  <a:lnTo>
                    <a:pt x="3537" y="3053"/>
                  </a:lnTo>
                  <a:lnTo>
                    <a:pt x="2489" y="2458"/>
                  </a:lnTo>
                  <a:cubicBezTo>
                    <a:pt x="2489" y="2410"/>
                    <a:pt x="2489" y="2339"/>
                    <a:pt x="2489" y="2291"/>
                  </a:cubicBezTo>
                  <a:cubicBezTo>
                    <a:pt x="2489" y="1767"/>
                    <a:pt x="2060" y="1339"/>
                    <a:pt x="1536" y="1339"/>
                  </a:cubicBezTo>
                  <a:cubicBezTo>
                    <a:pt x="1489" y="1339"/>
                    <a:pt x="1441" y="1363"/>
                    <a:pt x="1370" y="1363"/>
                  </a:cubicBezTo>
                  <a:lnTo>
                    <a:pt x="679" y="148"/>
                  </a:lnTo>
                  <a:cubicBezTo>
                    <a:pt x="605" y="44"/>
                    <a:pt x="505" y="0"/>
                    <a:pt x="4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99"/>
            <p:cNvSpPr/>
            <p:nvPr/>
          </p:nvSpPr>
          <p:spPr>
            <a:xfrm>
              <a:off x="1043625" y="2792850"/>
              <a:ext cx="281050" cy="267825"/>
            </a:xfrm>
            <a:custGeom>
              <a:avLst/>
              <a:gdLst/>
              <a:ahLst/>
              <a:cxnLst/>
              <a:rect l="l" t="t" r="r" b="b"/>
              <a:pathLst>
                <a:path w="11242" h="10713" extrusionOk="0">
                  <a:moveTo>
                    <a:pt x="5883" y="0"/>
                  </a:moveTo>
                  <a:cubicBezTo>
                    <a:pt x="4598" y="0"/>
                    <a:pt x="3318" y="457"/>
                    <a:pt x="2311" y="1360"/>
                  </a:cubicBezTo>
                  <a:cubicBezTo>
                    <a:pt x="477" y="3003"/>
                    <a:pt x="1" y="5694"/>
                    <a:pt x="1144" y="7861"/>
                  </a:cubicBezTo>
                  <a:cubicBezTo>
                    <a:pt x="2079" y="9653"/>
                    <a:pt x="3923" y="10713"/>
                    <a:pt x="5867" y="10713"/>
                  </a:cubicBezTo>
                  <a:cubicBezTo>
                    <a:pt x="6299" y="10713"/>
                    <a:pt x="6736" y="10660"/>
                    <a:pt x="7169" y="10552"/>
                  </a:cubicBezTo>
                  <a:cubicBezTo>
                    <a:pt x="9574" y="9957"/>
                    <a:pt x="11241" y="7813"/>
                    <a:pt x="11241" y="5360"/>
                  </a:cubicBezTo>
                  <a:cubicBezTo>
                    <a:pt x="11241" y="5170"/>
                    <a:pt x="11099" y="5051"/>
                    <a:pt x="10932" y="5051"/>
                  </a:cubicBezTo>
                  <a:lnTo>
                    <a:pt x="9265" y="5051"/>
                  </a:lnTo>
                  <a:cubicBezTo>
                    <a:pt x="8884" y="5075"/>
                    <a:pt x="8884" y="5622"/>
                    <a:pt x="9265" y="5670"/>
                  </a:cubicBezTo>
                  <a:lnTo>
                    <a:pt x="9717" y="5670"/>
                  </a:lnTo>
                  <a:cubicBezTo>
                    <a:pt x="9693" y="6122"/>
                    <a:pt x="9574" y="6575"/>
                    <a:pt x="9360" y="7004"/>
                  </a:cubicBezTo>
                  <a:lnTo>
                    <a:pt x="8979" y="6765"/>
                  </a:lnTo>
                  <a:cubicBezTo>
                    <a:pt x="8922" y="6731"/>
                    <a:pt x="8866" y="6717"/>
                    <a:pt x="8814" y="6717"/>
                  </a:cubicBezTo>
                  <a:cubicBezTo>
                    <a:pt x="8534" y="6717"/>
                    <a:pt x="8349" y="7133"/>
                    <a:pt x="8669" y="7313"/>
                  </a:cubicBezTo>
                  <a:lnTo>
                    <a:pt x="9051" y="7527"/>
                  </a:lnTo>
                  <a:cubicBezTo>
                    <a:pt x="8789" y="7909"/>
                    <a:pt x="8455" y="8242"/>
                    <a:pt x="8074" y="8504"/>
                  </a:cubicBezTo>
                  <a:lnTo>
                    <a:pt x="7860" y="8123"/>
                  </a:lnTo>
                  <a:cubicBezTo>
                    <a:pt x="7792" y="8003"/>
                    <a:pt x="7692" y="7954"/>
                    <a:pt x="7593" y="7954"/>
                  </a:cubicBezTo>
                  <a:cubicBezTo>
                    <a:pt x="7376" y="7954"/>
                    <a:pt x="7165" y="8188"/>
                    <a:pt x="7312" y="8432"/>
                  </a:cubicBezTo>
                  <a:lnTo>
                    <a:pt x="7550" y="8813"/>
                  </a:lnTo>
                  <a:cubicBezTo>
                    <a:pt x="7122" y="9028"/>
                    <a:pt x="6669" y="9147"/>
                    <a:pt x="6217" y="9171"/>
                  </a:cubicBezTo>
                  <a:lnTo>
                    <a:pt x="6217" y="8718"/>
                  </a:lnTo>
                  <a:cubicBezTo>
                    <a:pt x="6217" y="8516"/>
                    <a:pt x="6062" y="8415"/>
                    <a:pt x="5907" y="8415"/>
                  </a:cubicBezTo>
                  <a:cubicBezTo>
                    <a:pt x="5752" y="8415"/>
                    <a:pt x="5597" y="8516"/>
                    <a:pt x="5597" y="8718"/>
                  </a:cubicBezTo>
                  <a:lnTo>
                    <a:pt x="5597" y="9171"/>
                  </a:lnTo>
                  <a:cubicBezTo>
                    <a:pt x="5121" y="9147"/>
                    <a:pt x="4669" y="9028"/>
                    <a:pt x="4264" y="8813"/>
                  </a:cubicBezTo>
                  <a:lnTo>
                    <a:pt x="4478" y="8432"/>
                  </a:lnTo>
                  <a:cubicBezTo>
                    <a:pt x="4625" y="8188"/>
                    <a:pt x="4414" y="7954"/>
                    <a:pt x="4205" y="7954"/>
                  </a:cubicBezTo>
                  <a:cubicBezTo>
                    <a:pt x="4109" y="7954"/>
                    <a:pt x="4014" y="8003"/>
                    <a:pt x="3954" y="8123"/>
                  </a:cubicBezTo>
                  <a:lnTo>
                    <a:pt x="3716" y="8504"/>
                  </a:lnTo>
                  <a:cubicBezTo>
                    <a:pt x="3335" y="8242"/>
                    <a:pt x="3002" y="7909"/>
                    <a:pt x="2740" y="7527"/>
                  </a:cubicBezTo>
                  <a:lnTo>
                    <a:pt x="3145" y="7313"/>
                  </a:lnTo>
                  <a:cubicBezTo>
                    <a:pt x="3394" y="7126"/>
                    <a:pt x="3244" y="6739"/>
                    <a:pt x="2964" y="6739"/>
                  </a:cubicBezTo>
                  <a:cubicBezTo>
                    <a:pt x="2924" y="6739"/>
                    <a:pt x="2880" y="6747"/>
                    <a:pt x="2835" y="6765"/>
                  </a:cubicBezTo>
                  <a:lnTo>
                    <a:pt x="2454" y="7004"/>
                  </a:lnTo>
                  <a:cubicBezTo>
                    <a:pt x="2240" y="6575"/>
                    <a:pt x="2120" y="6122"/>
                    <a:pt x="2097" y="5670"/>
                  </a:cubicBezTo>
                  <a:lnTo>
                    <a:pt x="2549" y="5670"/>
                  </a:lnTo>
                  <a:cubicBezTo>
                    <a:pt x="2930" y="5622"/>
                    <a:pt x="2930" y="5075"/>
                    <a:pt x="2549" y="5051"/>
                  </a:cubicBezTo>
                  <a:lnTo>
                    <a:pt x="2097" y="5051"/>
                  </a:lnTo>
                  <a:cubicBezTo>
                    <a:pt x="2120" y="4575"/>
                    <a:pt x="2240" y="4122"/>
                    <a:pt x="2454" y="3717"/>
                  </a:cubicBezTo>
                  <a:lnTo>
                    <a:pt x="2835" y="3932"/>
                  </a:lnTo>
                  <a:cubicBezTo>
                    <a:pt x="2903" y="3982"/>
                    <a:pt x="2970" y="4004"/>
                    <a:pt x="3032" y="4004"/>
                  </a:cubicBezTo>
                  <a:cubicBezTo>
                    <a:pt x="3318" y="4004"/>
                    <a:pt x="3497" y="3545"/>
                    <a:pt x="3145" y="3408"/>
                  </a:cubicBezTo>
                  <a:lnTo>
                    <a:pt x="2740" y="3169"/>
                  </a:lnTo>
                  <a:cubicBezTo>
                    <a:pt x="3002" y="2788"/>
                    <a:pt x="3335" y="2455"/>
                    <a:pt x="3716" y="2193"/>
                  </a:cubicBezTo>
                  <a:lnTo>
                    <a:pt x="3954" y="2598"/>
                  </a:lnTo>
                  <a:cubicBezTo>
                    <a:pt x="4014" y="2710"/>
                    <a:pt x="4109" y="2756"/>
                    <a:pt x="4204" y="2756"/>
                  </a:cubicBezTo>
                  <a:cubicBezTo>
                    <a:pt x="4413" y="2756"/>
                    <a:pt x="4625" y="2534"/>
                    <a:pt x="4478" y="2288"/>
                  </a:cubicBezTo>
                  <a:lnTo>
                    <a:pt x="4264" y="1883"/>
                  </a:lnTo>
                  <a:cubicBezTo>
                    <a:pt x="4669" y="1693"/>
                    <a:pt x="5121" y="1574"/>
                    <a:pt x="5597" y="1526"/>
                  </a:cubicBezTo>
                  <a:lnTo>
                    <a:pt x="5597" y="1979"/>
                  </a:lnTo>
                  <a:cubicBezTo>
                    <a:pt x="5585" y="2193"/>
                    <a:pt x="5740" y="2300"/>
                    <a:pt x="5898" y="2300"/>
                  </a:cubicBezTo>
                  <a:cubicBezTo>
                    <a:pt x="6056" y="2300"/>
                    <a:pt x="6217" y="2193"/>
                    <a:pt x="6217" y="1979"/>
                  </a:cubicBezTo>
                  <a:lnTo>
                    <a:pt x="6217" y="1526"/>
                  </a:lnTo>
                  <a:cubicBezTo>
                    <a:pt x="6788" y="1574"/>
                    <a:pt x="7336" y="1741"/>
                    <a:pt x="7812" y="2026"/>
                  </a:cubicBezTo>
                  <a:lnTo>
                    <a:pt x="7645" y="2193"/>
                  </a:lnTo>
                  <a:cubicBezTo>
                    <a:pt x="7431" y="2360"/>
                    <a:pt x="7550" y="2741"/>
                    <a:pt x="7836" y="2741"/>
                  </a:cubicBezTo>
                  <a:lnTo>
                    <a:pt x="9574" y="2907"/>
                  </a:lnTo>
                  <a:cubicBezTo>
                    <a:pt x="9592" y="2912"/>
                    <a:pt x="9609" y="2914"/>
                    <a:pt x="9627" y="2914"/>
                  </a:cubicBezTo>
                  <a:cubicBezTo>
                    <a:pt x="9704" y="2914"/>
                    <a:pt x="9778" y="2875"/>
                    <a:pt x="9836" y="2836"/>
                  </a:cubicBezTo>
                  <a:cubicBezTo>
                    <a:pt x="9908" y="2765"/>
                    <a:pt x="9932" y="2669"/>
                    <a:pt x="9932" y="2574"/>
                  </a:cubicBezTo>
                  <a:lnTo>
                    <a:pt x="9741" y="836"/>
                  </a:lnTo>
                  <a:cubicBezTo>
                    <a:pt x="9717" y="717"/>
                    <a:pt x="9646" y="598"/>
                    <a:pt x="9527" y="574"/>
                  </a:cubicBezTo>
                  <a:cubicBezTo>
                    <a:pt x="9487" y="558"/>
                    <a:pt x="9447" y="550"/>
                    <a:pt x="9409" y="550"/>
                  </a:cubicBezTo>
                  <a:cubicBezTo>
                    <a:pt x="9334" y="550"/>
                    <a:pt x="9265" y="582"/>
                    <a:pt x="9217" y="645"/>
                  </a:cubicBezTo>
                  <a:lnTo>
                    <a:pt x="8908" y="931"/>
                  </a:lnTo>
                  <a:cubicBezTo>
                    <a:pt x="7995" y="308"/>
                    <a:pt x="6937" y="0"/>
                    <a:pt x="5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5" name="Google Shape;12655;p99"/>
          <p:cNvGrpSpPr/>
          <p:nvPr/>
        </p:nvGrpSpPr>
        <p:grpSpPr>
          <a:xfrm>
            <a:off x="980232" y="2886026"/>
            <a:ext cx="372839" cy="351045"/>
            <a:chOff x="1030650" y="3220950"/>
            <a:chExt cx="285700" cy="269000"/>
          </a:xfrm>
        </p:grpSpPr>
        <p:sp>
          <p:nvSpPr>
            <p:cNvPr id="12656" name="Google Shape;12656;p99"/>
            <p:cNvSpPr/>
            <p:nvPr/>
          </p:nvSpPr>
          <p:spPr>
            <a:xfrm>
              <a:off x="1268100" y="3440050"/>
              <a:ext cx="6575" cy="16100"/>
            </a:xfrm>
            <a:custGeom>
              <a:avLst/>
              <a:gdLst/>
              <a:ahLst/>
              <a:cxnLst/>
              <a:rect l="l" t="t" r="r" b="b"/>
              <a:pathLst>
                <a:path w="263" h="644" extrusionOk="0">
                  <a:moveTo>
                    <a:pt x="0" y="0"/>
                  </a:moveTo>
                  <a:lnTo>
                    <a:pt x="0" y="643"/>
                  </a:lnTo>
                  <a:cubicBezTo>
                    <a:pt x="119" y="596"/>
                    <a:pt x="214" y="477"/>
                    <a:pt x="238" y="358"/>
                  </a:cubicBezTo>
                  <a:cubicBezTo>
                    <a:pt x="262" y="191"/>
                    <a:pt x="167" y="48"/>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99"/>
            <p:cNvSpPr/>
            <p:nvPr/>
          </p:nvSpPr>
          <p:spPr>
            <a:xfrm>
              <a:off x="1194850" y="3384675"/>
              <a:ext cx="121500" cy="104050"/>
            </a:xfrm>
            <a:custGeom>
              <a:avLst/>
              <a:gdLst/>
              <a:ahLst/>
              <a:cxnLst/>
              <a:rect l="l" t="t" r="r" b="b"/>
              <a:pathLst>
                <a:path w="4860" h="4162" extrusionOk="0">
                  <a:moveTo>
                    <a:pt x="2763" y="667"/>
                  </a:moveTo>
                  <a:cubicBezTo>
                    <a:pt x="2859" y="667"/>
                    <a:pt x="2930" y="739"/>
                    <a:pt x="2930" y="834"/>
                  </a:cubicBezTo>
                  <a:lnTo>
                    <a:pt x="2930" y="929"/>
                  </a:lnTo>
                  <a:cubicBezTo>
                    <a:pt x="3073" y="953"/>
                    <a:pt x="3192" y="1025"/>
                    <a:pt x="3287" y="1120"/>
                  </a:cubicBezTo>
                  <a:cubicBezTo>
                    <a:pt x="3359" y="1191"/>
                    <a:pt x="3335" y="1287"/>
                    <a:pt x="3287" y="1334"/>
                  </a:cubicBezTo>
                  <a:cubicBezTo>
                    <a:pt x="3252" y="1370"/>
                    <a:pt x="3210" y="1388"/>
                    <a:pt x="3168" y="1388"/>
                  </a:cubicBezTo>
                  <a:cubicBezTo>
                    <a:pt x="3127" y="1388"/>
                    <a:pt x="3085" y="1370"/>
                    <a:pt x="3049" y="1334"/>
                  </a:cubicBezTo>
                  <a:cubicBezTo>
                    <a:pt x="3025" y="1310"/>
                    <a:pt x="2978" y="1287"/>
                    <a:pt x="2930" y="1263"/>
                  </a:cubicBezTo>
                  <a:lnTo>
                    <a:pt x="2930" y="1906"/>
                  </a:lnTo>
                  <a:lnTo>
                    <a:pt x="3049" y="1930"/>
                  </a:lnTo>
                  <a:cubicBezTo>
                    <a:pt x="3335" y="2025"/>
                    <a:pt x="3502" y="2311"/>
                    <a:pt x="3454" y="2620"/>
                  </a:cubicBezTo>
                  <a:cubicBezTo>
                    <a:pt x="3406" y="2906"/>
                    <a:pt x="3216" y="3120"/>
                    <a:pt x="2930" y="3192"/>
                  </a:cubicBezTo>
                  <a:lnTo>
                    <a:pt x="2930" y="3335"/>
                  </a:lnTo>
                  <a:cubicBezTo>
                    <a:pt x="2930" y="3442"/>
                    <a:pt x="2853" y="3495"/>
                    <a:pt x="2775" y="3495"/>
                  </a:cubicBezTo>
                  <a:cubicBezTo>
                    <a:pt x="2698" y="3495"/>
                    <a:pt x="2620" y="3442"/>
                    <a:pt x="2620" y="3335"/>
                  </a:cubicBezTo>
                  <a:lnTo>
                    <a:pt x="2620" y="3216"/>
                  </a:lnTo>
                  <a:cubicBezTo>
                    <a:pt x="2454" y="3192"/>
                    <a:pt x="2311" y="3144"/>
                    <a:pt x="2168" y="3049"/>
                  </a:cubicBezTo>
                  <a:cubicBezTo>
                    <a:pt x="1997" y="2954"/>
                    <a:pt x="2098" y="2739"/>
                    <a:pt x="2231" y="2739"/>
                  </a:cubicBezTo>
                  <a:cubicBezTo>
                    <a:pt x="2265" y="2739"/>
                    <a:pt x="2301" y="2753"/>
                    <a:pt x="2335" y="2787"/>
                  </a:cubicBezTo>
                  <a:cubicBezTo>
                    <a:pt x="2430" y="2835"/>
                    <a:pt x="2525" y="2882"/>
                    <a:pt x="2620" y="2882"/>
                  </a:cubicBezTo>
                  <a:lnTo>
                    <a:pt x="2620" y="2096"/>
                  </a:lnTo>
                  <a:cubicBezTo>
                    <a:pt x="2525" y="2049"/>
                    <a:pt x="2430" y="2001"/>
                    <a:pt x="2335" y="1930"/>
                  </a:cubicBezTo>
                  <a:cubicBezTo>
                    <a:pt x="2192" y="1811"/>
                    <a:pt x="2120" y="1620"/>
                    <a:pt x="2168" y="1429"/>
                  </a:cubicBezTo>
                  <a:cubicBezTo>
                    <a:pt x="2216" y="1215"/>
                    <a:pt x="2359" y="1025"/>
                    <a:pt x="2573" y="977"/>
                  </a:cubicBezTo>
                  <a:lnTo>
                    <a:pt x="2620" y="953"/>
                  </a:lnTo>
                  <a:lnTo>
                    <a:pt x="2620" y="834"/>
                  </a:lnTo>
                  <a:cubicBezTo>
                    <a:pt x="2620" y="739"/>
                    <a:pt x="2692" y="667"/>
                    <a:pt x="2763" y="667"/>
                  </a:cubicBezTo>
                  <a:close/>
                  <a:moveTo>
                    <a:pt x="2787" y="1"/>
                  </a:moveTo>
                  <a:cubicBezTo>
                    <a:pt x="930" y="1"/>
                    <a:pt x="1" y="2239"/>
                    <a:pt x="1311" y="3549"/>
                  </a:cubicBezTo>
                  <a:cubicBezTo>
                    <a:pt x="1734" y="3972"/>
                    <a:pt x="2254" y="4162"/>
                    <a:pt x="2764" y="4162"/>
                  </a:cubicBezTo>
                  <a:cubicBezTo>
                    <a:pt x="3833" y="4162"/>
                    <a:pt x="4859" y="3330"/>
                    <a:pt x="4859" y="2072"/>
                  </a:cubicBezTo>
                  <a:cubicBezTo>
                    <a:pt x="4859" y="929"/>
                    <a:pt x="393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99"/>
            <p:cNvSpPr/>
            <p:nvPr/>
          </p:nvSpPr>
          <p:spPr>
            <a:xfrm>
              <a:off x="1256175" y="3416825"/>
              <a:ext cx="4200" cy="11350"/>
            </a:xfrm>
            <a:custGeom>
              <a:avLst/>
              <a:gdLst/>
              <a:ahLst/>
              <a:cxnLst/>
              <a:rect l="l" t="t" r="r" b="b"/>
              <a:pathLst>
                <a:path w="168" h="454" extrusionOk="0">
                  <a:moveTo>
                    <a:pt x="167" y="1"/>
                  </a:moveTo>
                  <a:cubicBezTo>
                    <a:pt x="96" y="24"/>
                    <a:pt x="48" y="120"/>
                    <a:pt x="25" y="191"/>
                  </a:cubicBezTo>
                  <a:cubicBezTo>
                    <a:pt x="1" y="263"/>
                    <a:pt x="25" y="334"/>
                    <a:pt x="72" y="382"/>
                  </a:cubicBezTo>
                  <a:cubicBezTo>
                    <a:pt x="96" y="405"/>
                    <a:pt x="144" y="429"/>
                    <a:pt x="167" y="453"/>
                  </a:cubicBezTo>
                  <a:lnTo>
                    <a:pt x="16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99"/>
            <p:cNvSpPr/>
            <p:nvPr/>
          </p:nvSpPr>
          <p:spPr>
            <a:xfrm>
              <a:off x="1030650" y="3220950"/>
              <a:ext cx="243425" cy="269000"/>
            </a:xfrm>
            <a:custGeom>
              <a:avLst/>
              <a:gdLst/>
              <a:ahLst/>
              <a:cxnLst/>
              <a:rect l="l" t="t" r="r" b="b"/>
              <a:pathLst>
                <a:path w="9737" h="10760" extrusionOk="0">
                  <a:moveTo>
                    <a:pt x="5500" y="641"/>
                  </a:moveTo>
                  <a:cubicBezTo>
                    <a:pt x="5515" y="641"/>
                    <a:pt x="5529" y="642"/>
                    <a:pt x="5545" y="644"/>
                  </a:cubicBezTo>
                  <a:cubicBezTo>
                    <a:pt x="5926" y="667"/>
                    <a:pt x="5926" y="1215"/>
                    <a:pt x="5545" y="1263"/>
                  </a:cubicBezTo>
                  <a:cubicBezTo>
                    <a:pt x="5529" y="1264"/>
                    <a:pt x="5515" y="1265"/>
                    <a:pt x="5500" y="1265"/>
                  </a:cubicBezTo>
                  <a:cubicBezTo>
                    <a:pt x="5083" y="1265"/>
                    <a:pt x="5083" y="641"/>
                    <a:pt x="5500" y="641"/>
                  </a:cubicBezTo>
                  <a:close/>
                  <a:moveTo>
                    <a:pt x="5500" y="3190"/>
                  </a:moveTo>
                  <a:cubicBezTo>
                    <a:pt x="5515" y="3190"/>
                    <a:pt x="5529" y="3190"/>
                    <a:pt x="5545" y="3192"/>
                  </a:cubicBezTo>
                  <a:cubicBezTo>
                    <a:pt x="5926" y="3216"/>
                    <a:pt x="5926" y="3787"/>
                    <a:pt x="5545" y="3811"/>
                  </a:cubicBezTo>
                  <a:cubicBezTo>
                    <a:pt x="5529" y="3813"/>
                    <a:pt x="5515" y="3813"/>
                    <a:pt x="5500" y="3813"/>
                  </a:cubicBezTo>
                  <a:cubicBezTo>
                    <a:pt x="5083" y="3813"/>
                    <a:pt x="5083" y="3190"/>
                    <a:pt x="5500" y="3190"/>
                  </a:cubicBezTo>
                  <a:close/>
                  <a:moveTo>
                    <a:pt x="3957" y="3601"/>
                  </a:moveTo>
                  <a:cubicBezTo>
                    <a:pt x="4148" y="3601"/>
                    <a:pt x="4315" y="3794"/>
                    <a:pt x="4259" y="4001"/>
                  </a:cubicBezTo>
                  <a:cubicBezTo>
                    <a:pt x="4219" y="4148"/>
                    <a:pt x="4090" y="4227"/>
                    <a:pt x="3959" y="4227"/>
                  </a:cubicBezTo>
                  <a:cubicBezTo>
                    <a:pt x="3855" y="4227"/>
                    <a:pt x="3750" y="4178"/>
                    <a:pt x="3687" y="4073"/>
                  </a:cubicBezTo>
                  <a:cubicBezTo>
                    <a:pt x="3616" y="3930"/>
                    <a:pt x="3664" y="3740"/>
                    <a:pt x="3806" y="3644"/>
                  </a:cubicBezTo>
                  <a:cubicBezTo>
                    <a:pt x="3856" y="3615"/>
                    <a:pt x="3907" y="3601"/>
                    <a:pt x="3957" y="3601"/>
                  </a:cubicBezTo>
                  <a:close/>
                  <a:moveTo>
                    <a:pt x="7102" y="3609"/>
                  </a:moveTo>
                  <a:cubicBezTo>
                    <a:pt x="7233" y="3609"/>
                    <a:pt x="7362" y="3688"/>
                    <a:pt x="7402" y="3835"/>
                  </a:cubicBezTo>
                  <a:cubicBezTo>
                    <a:pt x="7458" y="4058"/>
                    <a:pt x="7296" y="4237"/>
                    <a:pt x="7109" y="4237"/>
                  </a:cubicBezTo>
                  <a:cubicBezTo>
                    <a:pt x="7057" y="4237"/>
                    <a:pt x="7002" y="4223"/>
                    <a:pt x="6950" y="4192"/>
                  </a:cubicBezTo>
                  <a:cubicBezTo>
                    <a:pt x="6783" y="4121"/>
                    <a:pt x="6736" y="3906"/>
                    <a:pt x="6831" y="3763"/>
                  </a:cubicBezTo>
                  <a:cubicBezTo>
                    <a:pt x="6894" y="3658"/>
                    <a:pt x="6999" y="3609"/>
                    <a:pt x="7102" y="3609"/>
                  </a:cubicBezTo>
                  <a:close/>
                  <a:moveTo>
                    <a:pt x="2812" y="4765"/>
                  </a:moveTo>
                  <a:cubicBezTo>
                    <a:pt x="2865" y="4765"/>
                    <a:pt x="2920" y="4780"/>
                    <a:pt x="2973" y="4811"/>
                  </a:cubicBezTo>
                  <a:cubicBezTo>
                    <a:pt x="3116" y="4883"/>
                    <a:pt x="3187" y="5073"/>
                    <a:pt x="3092" y="5240"/>
                  </a:cubicBezTo>
                  <a:cubicBezTo>
                    <a:pt x="3030" y="5343"/>
                    <a:pt x="2928" y="5392"/>
                    <a:pt x="2827" y="5392"/>
                  </a:cubicBezTo>
                  <a:cubicBezTo>
                    <a:pt x="2694" y="5392"/>
                    <a:pt x="2561" y="5307"/>
                    <a:pt x="2520" y="5145"/>
                  </a:cubicBezTo>
                  <a:cubicBezTo>
                    <a:pt x="2465" y="4941"/>
                    <a:pt x="2626" y="4765"/>
                    <a:pt x="2812" y="4765"/>
                  </a:cubicBezTo>
                  <a:close/>
                  <a:moveTo>
                    <a:pt x="8264" y="4756"/>
                  </a:moveTo>
                  <a:cubicBezTo>
                    <a:pt x="8454" y="4756"/>
                    <a:pt x="8624" y="4943"/>
                    <a:pt x="8569" y="5145"/>
                  </a:cubicBezTo>
                  <a:cubicBezTo>
                    <a:pt x="8529" y="5307"/>
                    <a:pt x="8388" y="5392"/>
                    <a:pt x="8253" y="5392"/>
                  </a:cubicBezTo>
                  <a:cubicBezTo>
                    <a:pt x="8150" y="5392"/>
                    <a:pt x="8049" y="5343"/>
                    <a:pt x="7998" y="5240"/>
                  </a:cubicBezTo>
                  <a:cubicBezTo>
                    <a:pt x="7879" y="5073"/>
                    <a:pt x="7950" y="4883"/>
                    <a:pt x="8093" y="4811"/>
                  </a:cubicBezTo>
                  <a:cubicBezTo>
                    <a:pt x="8148" y="4773"/>
                    <a:pt x="8207" y="4756"/>
                    <a:pt x="8264" y="4756"/>
                  </a:cubicBezTo>
                  <a:close/>
                  <a:moveTo>
                    <a:pt x="2401" y="6288"/>
                  </a:moveTo>
                  <a:cubicBezTo>
                    <a:pt x="2568" y="6288"/>
                    <a:pt x="2735" y="6407"/>
                    <a:pt x="2711" y="6645"/>
                  </a:cubicBezTo>
                  <a:cubicBezTo>
                    <a:pt x="2687" y="6835"/>
                    <a:pt x="2538" y="6931"/>
                    <a:pt x="2392" y="6931"/>
                  </a:cubicBezTo>
                  <a:cubicBezTo>
                    <a:pt x="2247" y="6931"/>
                    <a:pt x="2104" y="6835"/>
                    <a:pt x="2092" y="6645"/>
                  </a:cubicBezTo>
                  <a:cubicBezTo>
                    <a:pt x="2068" y="6407"/>
                    <a:pt x="2235" y="6288"/>
                    <a:pt x="2401" y="6288"/>
                  </a:cubicBezTo>
                  <a:close/>
                  <a:moveTo>
                    <a:pt x="2809" y="7887"/>
                  </a:moveTo>
                  <a:cubicBezTo>
                    <a:pt x="3054" y="7887"/>
                    <a:pt x="3259" y="8376"/>
                    <a:pt x="2973" y="8479"/>
                  </a:cubicBezTo>
                  <a:cubicBezTo>
                    <a:pt x="2931" y="8510"/>
                    <a:pt x="2889" y="8523"/>
                    <a:pt x="2848" y="8523"/>
                  </a:cubicBezTo>
                  <a:cubicBezTo>
                    <a:pt x="2604" y="8523"/>
                    <a:pt x="2402" y="8053"/>
                    <a:pt x="2687" y="7931"/>
                  </a:cubicBezTo>
                  <a:cubicBezTo>
                    <a:pt x="2727" y="7901"/>
                    <a:pt x="2769" y="7887"/>
                    <a:pt x="2809" y="7887"/>
                  </a:cubicBezTo>
                  <a:close/>
                  <a:moveTo>
                    <a:pt x="4505" y="4524"/>
                  </a:moveTo>
                  <a:cubicBezTo>
                    <a:pt x="4614" y="4524"/>
                    <a:pt x="4712" y="4583"/>
                    <a:pt x="4759" y="4692"/>
                  </a:cubicBezTo>
                  <a:lnTo>
                    <a:pt x="5354" y="5740"/>
                  </a:lnTo>
                  <a:cubicBezTo>
                    <a:pt x="5426" y="5716"/>
                    <a:pt x="5473" y="5716"/>
                    <a:pt x="5545" y="5716"/>
                  </a:cubicBezTo>
                  <a:cubicBezTo>
                    <a:pt x="6712" y="5788"/>
                    <a:pt x="6712" y="7526"/>
                    <a:pt x="5545" y="7597"/>
                  </a:cubicBezTo>
                  <a:cubicBezTo>
                    <a:pt x="5473" y="7597"/>
                    <a:pt x="5426" y="7597"/>
                    <a:pt x="5378" y="7574"/>
                  </a:cubicBezTo>
                  <a:lnTo>
                    <a:pt x="4878" y="8455"/>
                  </a:lnTo>
                  <a:cubicBezTo>
                    <a:pt x="4807" y="8550"/>
                    <a:pt x="4711" y="8598"/>
                    <a:pt x="4592" y="8598"/>
                  </a:cubicBezTo>
                  <a:cubicBezTo>
                    <a:pt x="4545" y="8598"/>
                    <a:pt x="4497" y="8598"/>
                    <a:pt x="4449" y="8550"/>
                  </a:cubicBezTo>
                  <a:cubicBezTo>
                    <a:pt x="4283" y="8479"/>
                    <a:pt x="4235" y="8288"/>
                    <a:pt x="4330" y="8121"/>
                  </a:cubicBezTo>
                  <a:lnTo>
                    <a:pt x="4830" y="7264"/>
                  </a:lnTo>
                  <a:cubicBezTo>
                    <a:pt x="4521" y="6907"/>
                    <a:pt x="4521" y="6407"/>
                    <a:pt x="4830" y="6050"/>
                  </a:cubicBezTo>
                  <a:lnTo>
                    <a:pt x="4235" y="5002"/>
                  </a:lnTo>
                  <a:cubicBezTo>
                    <a:pt x="4140" y="4859"/>
                    <a:pt x="4187" y="4668"/>
                    <a:pt x="4330" y="4573"/>
                  </a:cubicBezTo>
                  <a:cubicBezTo>
                    <a:pt x="4388" y="4540"/>
                    <a:pt x="4448" y="4524"/>
                    <a:pt x="4505" y="4524"/>
                  </a:cubicBezTo>
                  <a:close/>
                  <a:moveTo>
                    <a:pt x="3955" y="9052"/>
                  </a:moveTo>
                  <a:cubicBezTo>
                    <a:pt x="4008" y="9052"/>
                    <a:pt x="4063" y="9066"/>
                    <a:pt x="4116" y="9098"/>
                  </a:cubicBezTo>
                  <a:cubicBezTo>
                    <a:pt x="4283" y="9169"/>
                    <a:pt x="4330" y="9360"/>
                    <a:pt x="4235" y="9526"/>
                  </a:cubicBezTo>
                  <a:cubicBezTo>
                    <a:pt x="4173" y="9629"/>
                    <a:pt x="4071" y="9679"/>
                    <a:pt x="3970" y="9679"/>
                  </a:cubicBezTo>
                  <a:cubicBezTo>
                    <a:pt x="3837" y="9679"/>
                    <a:pt x="3704" y="9593"/>
                    <a:pt x="3664" y="9431"/>
                  </a:cubicBezTo>
                  <a:cubicBezTo>
                    <a:pt x="3608" y="9227"/>
                    <a:pt x="3769" y="9052"/>
                    <a:pt x="3955" y="9052"/>
                  </a:cubicBezTo>
                  <a:close/>
                  <a:moveTo>
                    <a:pt x="5544" y="9481"/>
                  </a:moveTo>
                  <a:cubicBezTo>
                    <a:pt x="5706" y="9481"/>
                    <a:pt x="5854" y="9598"/>
                    <a:pt x="5854" y="9788"/>
                  </a:cubicBezTo>
                  <a:cubicBezTo>
                    <a:pt x="5854" y="9979"/>
                    <a:pt x="5712" y="10122"/>
                    <a:pt x="5545" y="10122"/>
                  </a:cubicBezTo>
                  <a:cubicBezTo>
                    <a:pt x="5259" y="10122"/>
                    <a:pt x="5116" y="9765"/>
                    <a:pt x="5307" y="9574"/>
                  </a:cubicBezTo>
                  <a:cubicBezTo>
                    <a:pt x="5378" y="9511"/>
                    <a:pt x="5463" y="9481"/>
                    <a:pt x="5544" y="9481"/>
                  </a:cubicBezTo>
                  <a:close/>
                  <a:moveTo>
                    <a:pt x="5545" y="1"/>
                  </a:moveTo>
                  <a:cubicBezTo>
                    <a:pt x="4473" y="1"/>
                    <a:pt x="4211" y="1477"/>
                    <a:pt x="5211" y="1834"/>
                  </a:cubicBezTo>
                  <a:lnTo>
                    <a:pt x="5211" y="2573"/>
                  </a:lnTo>
                  <a:cubicBezTo>
                    <a:pt x="4354" y="2644"/>
                    <a:pt x="3544" y="2977"/>
                    <a:pt x="2878" y="3549"/>
                  </a:cubicBezTo>
                  <a:lnTo>
                    <a:pt x="2425" y="3097"/>
                  </a:lnTo>
                  <a:lnTo>
                    <a:pt x="2520" y="3001"/>
                  </a:lnTo>
                  <a:cubicBezTo>
                    <a:pt x="2776" y="2783"/>
                    <a:pt x="2556" y="2438"/>
                    <a:pt x="2301" y="2438"/>
                  </a:cubicBezTo>
                  <a:cubicBezTo>
                    <a:pt x="2222" y="2438"/>
                    <a:pt x="2141" y="2471"/>
                    <a:pt x="2068" y="2549"/>
                  </a:cubicBezTo>
                  <a:lnTo>
                    <a:pt x="1449" y="3192"/>
                  </a:lnTo>
                  <a:cubicBezTo>
                    <a:pt x="1330" y="3311"/>
                    <a:pt x="1330" y="3501"/>
                    <a:pt x="1449" y="3620"/>
                  </a:cubicBezTo>
                  <a:cubicBezTo>
                    <a:pt x="1508" y="3680"/>
                    <a:pt x="1586" y="3710"/>
                    <a:pt x="1666" y="3710"/>
                  </a:cubicBezTo>
                  <a:cubicBezTo>
                    <a:pt x="1746" y="3710"/>
                    <a:pt x="1830" y="3680"/>
                    <a:pt x="1901" y="3620"/>
                  </a:cubicBezTo>
                  <a:lnTo>
                    <a:pt x="1973" y="3525"/>
                  </a:lnTo>
                  <a:lnTo>
                    <a:pt x="2449" y="3978"/>
                  </a:lnTo>
                  <a:cubicBezTo>
                    <a:pt x="1" y="6810"/>
                    <a:pt x="2297" y="10760"/>
                    <a:pt x="5481" y="10760"/>
                  </a:cubicBezTo>
                  <a:cubicBezTo>
                    <a:pt x="6045" y="10760"/>
                    <a:pt x="6637" y="10636"/>
                    <a:pt x="7236" y="10360"/>
                  </a:cubicBezTo>
                  <a:cubicBezTo>
                    <a:pt x="5783" y="8574"/>
                    <a:pt x="7045" y="5907"/>
                    <a:pt x="9355" y="5907"/>
                  </a:cubicBezTo>
                  <a:lnTo>
                    <a:pt x="9546" y="5907"/>
                  </a:lnTo>
                  <a:cubicBezTo>
                    <a:pt x="9427" y="5192"/>
                    <a:pt x="9117" y="4525"/>
                    <a:pt x="8641" y="3978"/>
                  </a:cubicBezTo>
                  <a:lnTo>
                    <a:pt x="9093" y="3525"/>
                  </a:lnTo>
                  <a:lnTo>
                    <a:pt x="9188" y="3620"/>
                  </a:lnTo>
                  <a:cubicBezTo>
                    <a:pt x="9236" y="3668"/>
                    <a:pt x="9308" y="3716"/>
                    <a:pt x="9403" y="3716"/>
                  </a:cubicBezTo>
                  <a:cubicBezTo>
                    <a:pt x="9474" y="3716"/>
                    <a:pt x="9570" y="3668"/>
                    <a:pt x="9617" y="3620"/>
                  </a:cubicBezTo>
                  <a:cubicBezTo>
                    <a:pt x="9736" y="3501"/>
                    <a:pt x="9736" y="3287"/>
                    <a:pt x="9617" y="3168"/>
                  </a:cubicBezTo>
                  <a:lnTo>
                    <a:pt x="8998" y="2549"/>
                  </a:lnTo>
                  <a:cubicBezTo>
                    <a:pt x="8938" y="2489"/>
                    <a:pt x="8855" y="2460"/>
                    <a:pt x="8772" y="2460"/>
                  </a:cubicBezTo>
                  <a:cubicBezTo>
                    <a:pt x="8688" y="2460"/>
                    <a:pt x="8605" y="2489"/>
                    <a:pt x="8545" y="2549"/>
                  </a:cubicBezTo>
                  <a:cubicBezTo>
                    <a:pt x="8426" y="2668"/>
                    <a:pt x="8426" y="2858"/>
                    <a:pt x="8545" y="3001"/>
                  </a:cubicBezTo>
                  <a:lnTo>
                    <a:pt x="8641" y="3097"/>
                  </a:lnTo>
                  <a:lnTo>
                    <a:pt x="8188" y="3549"/>
                  </a:lnTo>
                  <a:cubicBezTo>
                    <a:pt x="7521" y="2977"/>
                    <a:pt x="6712" y="2644"/>
                    <a:pt x="5854" y="2573"/>
                  </a:cubicBezTo>
                  <a:lnTo>
                    <a:pt x="5854" y="1834"/>
                  </a:lnTo>
                  <a:cubicBezTo>
                    <a:pt x="6855" y="1477"/>
                    <a:pt x="6593" y="1"/>
                    <a:pt x="55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99"/>
            <p:cNvSpPr/>
            <p:nvPr/>
          </p:nvSpPr>
          <p:spPr>
            <a:xfrm>
              <a:off x="1161525" y="3379325"/>
              <a:ext cx="15500" cy="15500"/>
            </a:xfrm>
            <a:custGeom>
              <a:avLst/>
              <a:gdLst/>
              <a:ahLst/>
              <a:cxnLst/>
              <a:rect l="l" t="t" r="r" b="b"/>
              <a:pathLst>
                <a:path w="620" h="620" extrusionOk="0">
                  <a:moveTo>
                    <a:pt x="310" y="0"/>
                  </a:moveTo>
                  <a:cubicBezTo>
                    <a:pt x="143" y="0"/>
                    <a:pt x="0" y="143"/>
                    <a:pt x="0" y="310"/>
                  </a:cubicBezTo>
                  <a:cubicBezTo>
                    <a:pt x="0" y="477"/>
                    <a:pt x="143" y="619"/>
                    <a:pt x="310" y="619"/>
                  </a:cubicBezTo>
                  <a:cubicBezTo>
                    <a:pt x="477" y="619"/>
                    <a:pt x="619" y="477"/>
                    <a:pt x="619" y="310"/>
                  </a:cubicBezTo>
                  <a:cubicBezTo>
                    <a:pt x="619" y="143"/>
                    <a:pt x="477"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1" name="Google Shape;12661;p99"/>
          <p:cNvGrpSpPr/>
          <p:nvPr/>
        </p:nvGrpSpPr>
        <p:grpSpPr>
          <a:xfrm>
            <a:off x="1769464" y="2886026"/>
            <a:ext cx="349675" cy="349675"/>
            <a:chOff x="1635425" y="3220950"/>
            <a:chExt cx="267950" cy="267950"/>
          </a:xfrm>
        </p:grpSpPr>
        <p:sp>
          <p:nvSpPr>
            <p:cNvPr id="12662" name="Google Shape;12662;p99"/>
            <p:cNvSpPr/>
            <p:nvPr/>
          </p:nvSpPr>
          <p:spPr>
            <a:xfrm>
              <a:off x="1734850" y="3387050"/>
              <a:ext cx="16100" cy="31600"/>
            </a:xfrm>
            <a:custGeom>
              <a:avLst/>
              <a:gdLst/>
              <a:ahLst/>
              <a:cxnLst/>
              <a:rect l="l" t="t" r="r" b="b"/>
              <a:pathLst>
                <a:path w="644" h="1264" extrusionOk="0">
                  <a:moveTo>
                    <a:pt x="1" y="1"/>
                  </a:moveTo>
                  <a:lnTo>
                    <a:pt x="1" y="1263"/>
                  </a:lnTo>
                  <a:lnTo>
                    <a:pt x="310" y="1263"/>
                  </a:lnTo>
                  <a:cubicBezTo>
                    <a:pt x="501" y="1263"/>
                    <a:pt x="644" y="1120"/>
                    <a:pt x="644" y="930"/>
                  </a:cubicBezTo>
                  <a:lnTo>
                    <a:pt x="644" y="310"/>
                  </a:lnTo>
                  <a:cubicBezTo>
                    <a:pt x="644" y="144"/>
                    <a:pt x="501"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99"/>
            <p:cNvSpPr/>
            <p:nvPr/>
          </p:nvSpPr>
          <p:spPr>
            <a:xfrm>
              <a:off x="1680075" y="3379325"/>
              <a:ext cx="39325" cy="109575"/>
            </a:xfrm>
            <a:custGeom>
              <a:avLst/>
              <a:gdLst/>
              <a:ahLst/>
              <a:cxnLst/>
              <a:rect l="l" t="t" r="r" b="b"/>
              <a:pathLst>
                <a:path w="1573" h="4383" extrusionOk="0">
                  <a:moveTo>
                    <a:pt x="1" y="0"/>
                  </a:moveTo>
                  <a:lnTo>
                    <a:pt x="1" y="4073"/>
                  </a:lnTo>
                  <a:cubicBezTo>
                    <a:pt x="1" y="4239"/>
                    <a:pt x="144" y="4382"/>
                    <a:pt x="310" y="4382"/>
                  </a:cubicBezTo>
                  <a:lnTo>
                    <a:pt x="1263" y="4382"/>
                  </a:lnTo>
                  <a:cubicBezTo>
                    <a:pt x="1430" y="4382"/>
                    <a:pt x="1572" y="4239"/>
                    <a:pt x="1572" y="4073"/>
                  </a:cubicBezTo>
                  <a:lnTo>
                    <a:pt x="157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99"/>
            <p:cNvSpPr/>
            <p:nvPr/>
          </p:nvSpPr>
          <p:spPr>
            <a:xfrm>
              <a:off x="1635425" y="3274525"/>
              <a:ext cx="83975" cy="89350"/>
            </a:xfrm>
            <a:custGeom>
              <a:avLst/>
              <a:gdLst/>
              <a:ahLst/>
              <a:cxnLst/>
              <a:rect l="l" t="t" r="r" b="b"/>
              <a:pathLst>
                <a:path w="3359" h="3574" extrusionOk="0">
                  <a:moveTo>
                    <a:pt x="1787" y="1"/>
                  </a:moveTo>
                  <a:cubicBezTo>
                    <a:pt x="786" y="1"/>
                    <a:pt x="1" y="811"/>
                    <a:pt x="1" y="1787"/>
                  </a:cubicBezTo>
                  <a:cubicBezTo>
                    <a:pt x="1" y="2763"/>
                    <a:pt x="810" y="3573"/>
                    <a:pt x="1787" y="3573"/>
                  </a:cubicBezTo>
                  <a:lnTo>
                    <a:pt x="3358" y="3573"/>
                  </a:lnTo>
                  <a:lnTo>
                    <a:pt x="3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99"/>
            <p:cNvSpPr/>
            <p:nvPr/>
          </p:nvSpPr>
          <p:spPr>
            <a:xfrm>
              <a:off x="1886675" y="3285250"/>
              <a:ext cx="16700" cy="67900"/>
            </a:xfrm>
            <a:custGeom>
              <a:avLst/>
              <a:gdLst/>
              <a:ahLst/>
              <a:cxnLst/>
              <a:rect l="l" t="t" r="r" b="b"/>
              <a:pathLst>
                <a:path w="668" h="2716" extrusionOk="0">
                  <a:moveTo>
                    <a:pt x="0" y="1"/>
                  </a:moveTo>
                  <a:lnTo>
                    <a:pt x="0" y="2715"/>
                  </a:lnTo>
                  <a:lnTo>
                    <a:pt x="500" y="2477"/>
                  </a:lnTo>
                  <a:cubicBezTo>
                    <a:pt x="619" y="2406"/>
                    <a:pt x="667" y="2287"/>
                    <a:pt x="667" y="2168"/>
                  </a:cubicBezTo>
                  <a:lnTo>
                    <a:pt x="667" y="501"/>
                  </a:lnTo>
                  <a:cubicBezTo>
                    <a:pt x="667" y="382"/>
                    <a:pt x="596" y="263"/>
                    <a:pt x="500" y="215"/>
                  </a:cubicBezTo>
                  <a:lnTo>
                    <a:pt x="500" y="239"/>
                  </a:ln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99"/>
            <p:cNvSpPr/>
            <p:nvPr/>
          </p:nvSpPr>
          <p:spPr>
            <a:xfrm>
              <a:off x="1734850" y="3220950"/>
              <a:ext cx="136950" cy="196650"/>
            </a:xfrm>
            <a:custGeom>
              <a:avLst/>
              <a:gdLst/>
              <a:ahLst/>
              <a:cxnLst/>
              <a:rect l="l" t="t" r="r" b="b"/>
              <a:pathLst>
                <a:path w="5478" h="7866" extrusionOk="0">
                  <a:moveTo>
                    <a:pt x="5145" y="1"/>
                  </a:moveTo>
                  <a:cubicBezTo>
                    <a:pt x="4954" y="1"/>
                    <a:pt x="4811" y="144"/>
                    <a:pt x="4811" y="310"/>
                  </a:cubicBezTo>
                  <a:lnTo>
                    <a:pt x="4811" y="620"/>
                  </a:lnTo>
                  <a:cubicBezTo>
                    <a:pt x="3406" y="1596"/>
                    <a:pt x="1739" y="2144"/>
                    <a:pt x="1" y="2144"/>
                  </a:cubicBezTo>
                  <a:lnTo>
                    <a:pt x="1" y="5692"/>
                  </a:lnTo>
                  <a:cubicBezTo>
                    <a:pt x="1739" y="5692"/>
                    <a:pt x="3406" y="6240"/>
                    <a:pt x="4811" y="7216"/>
                  </a:cubicBezTo>
                  <a:lnTo>
                    <a:pt x="4811" y="7526"/>
                  </a:lnTo>
                  <a:cubicBezTo>
                    <a:pt x="4787" y="7752"/>
                    <a:pt x="4960" y="7865"/>
                    <a:pt x="5133" y="7865"/>
                  </a:cubicBezTo>
                  <a:cubicBezTo>
                    <a:pt x="5305" y="7865"/>
                    <a:pt x="5478" y="7752"/>
                    <a:pt x="5454" y="7526"/>
                  </a:cubicBezTo>
                  <a:lnTo>
                    <a:pt x="5454" y="310"/>
                  </a:lnTo>
                  <a:cubicBezTo>
                    <a:pt x="5454" y="144"/>
                    <a:pt x="5311" y="1"/>
                    <a:pt x="51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7" name="Google Shape;12667;p99"/>
          <p:cNvGrpSpPr/>
          <p:nvPr/>
        </p:nvGrpSpPr>
        <p:grpSpPr>
          <a:xfrm>
            <a:off x="2544079" y="2886026"/>
            <a:ext cx="310818" cy="349446"/>
            <a:chOff x="2229000" y="3220950"/>
            <a:chExt cx="238175" cy="267775"/>
          </a:xfrm>
        </p:grpSpPr>
        <p:sp>
          <p:nvSpPr>
            <p:cNvPr id="12668" name="Google Shape;12668;p99"/>
            <p:cNvSpPr/>
            <p:nvPr/>
          </p:nvSpPr>
          <p:spPr>
            <a:xfrm>
              <a:off x="2418925" y="3440050"/>
              <a:ext cx="5975" cy="16100"/>
            </a:xfrm>
            <a:custGeom>
              <a:avLst/>
              <a:gdLst/>
              <a:ahLst/>
              <a:cxnLst/>
              <a:rect l="l" t="t" r="r" b="b"/>
              <a:pathLst>
                <a:path w="239" h="644" extrusionOk="0">
                  <a:moveTo>
                    <a:pt x="0" y="0"/>
                  </a:moveTo>
                  <a:lnTo>
                    <a:pt x="0" y="643"/>
                  </a:lnTo>
                  <a:cubicBezTo>
                    <a:pt x="96" y="596"/>
                    <a:pt x="191" y="477"/>
                    <a:pt x="215" y="358"/>
                  </a:cubicBezTo>
                  <a:cubicBezTo>
                    <a:pt x="239" y="191"/>
                    <a:pt x="143" y="48"/>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99"/>
            <p:cNvSpPr/>
            <p:nvPr/>
          </p:nvSpPr>
          <p:spPr>
            <a:xfrm>
              <a:off x="2407025" y="3416825"/>
              <a:ext cx="3600" cy="11350"/>
            </a:xfrm>
            <a:custGeom>
              <a:avLst/>
              <a:gdLst/>
              <a:ahLst/>
              <a:cxnLst/>
              <a:rect l="l" t="t" r="r" b="b"/>
              <a:pathLst>
                <a:path w="144" h="454" extrusionOk="0">
                  <a:moveTo>
                    <a:pt x="143" y="1"/>
                  </a:moveTo>
                  <a:cubicBezTo>
                    <a:pt x="72" y="24"/>
                    <a:pt x="24" y="96"/>
                    <a:pt x="24" y="191"/>
                  </a:cubicBezTo>
                  <a:cubicBezTo>
                    <a:pt x="0" y="263"/>
                    <a:pt x="24" y="334"/>
                    <a:pt x="72" y="382"/>
                  </a:cubicBezTo>
                  <a:cubicBezTo>
                    <a:pt x="95" y="405"/>
                    <a:pt x="119" y="429"/>
                    <a:pt x="143" y="453"/>
                  </a:cubicBezTo>
                  <a:lnTo>
                    <a:pt x="14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99"/>
            <p:cNvSpPr/>
            <p:nvPr/>
          </p:nvSpPr>
          <p:spPr>
            <a:xfrm>
              <a:off x="2345700" y="3384675"/>
              <a:ext cx="121475" cy="104050"/>
            </a:xfrm>
            <a:custGeom>
              <a:avLst/>
              <a:gdLst/>
              <a:ahLst/>
              <a:cxnLst/>
              <a:rect l="l" t="t" r="r" b="b"/>
              <a:pathLst>
                <a:path w="4859" h="4162" extrusionOk="0">
                  <a:moveTo>
                    <a:pt x="2763" y="673"/>
                  </a:moveTo>
                  <a:cubicBezTo>
                    <a:pt x="2846" y="673"/>
                    <a:pt x="2929" y="727"/>
                    <a:pt x="2929" y="834"/>
                  </a:cubicBezTo>
                  <a:lnTo>
                    <a:pt x="2929" y="929"/>
                  </a:lnTo>
                  <a:cubicBezTo>
                    <a:pt x="3049" y="953"/>
                    <a:pt x="3191" y="1025"/>
                    <a:pt x="3287" y="1120"/>
                  </a:cubicBezTo>
                  <a:cubicBezTo>
                    <a:pt x="3378" y="1230"/>
                    <a:pt x="3273" y="1381"/>
                    <a:pt x="3155" y="1381"/>
                  </a:cubicBezTo>
                  <a:cubicBezTo>
                    <a:pt x="3119" y="1381"/>
                    <a:pt x="3082" y="1367"/>
                    <a:pt x="3049" y="1334"/>
                  </a:cubicBezTo>
                  <a:cubicBezTo>
                    <a:pt x="3001" y="1287"/>
                    <a:pt x="2977" y="1263"/>
                    <a:pt x="2929" y="1263"/>
                  </a:cubicBezTo>
                  <a:lnTo>
                    <a:pt x="2929" y="1882"/>
                  </a:lnTo>
                  <a:lnTo>
                    <a:pt x="3025" y="1930"/>
                  </a:lnTo>
                  <a:cubicBezTo>
                    <a:pt x="3334" y="2025"/>
                    <a:pt x="3501" y="2311"/>
                    <a:pt x="3453" y="2620"/>
                  </a:cubicBezTo>
                  <a:cubicBezTo>
                    <a:pt x="3406" y="2906"/>
                    <a:pt x="3191" y="3120"/>
                    <a:pt x="2929" y="3192"/>
                  </a:cubicBezTo>
                  <a:lnTo>
                    <a:pt x="2929" y="3335"/>
                  </a:lnTo>
                  <a:cubicBezTo>
                    <a:pt x="2929" y="3442"/>
                    <a:pt x="2846" y="3495"/>
                    <a:pt x="2763" y="3495"/>
                  </a:cubicBezTo>
                  <a:cubicBezTo>
                    <a:pt x="2679" y="3495"/>
                    <a:pt x="2596" y="3442"/>
                    <a:pt x="2596" y="3335"/>
                  </a:cubicBezTo>
                  <a:lnTo>
                    <a:pt x="2596" y="3216"/>
                  </a:lnTo>
                  <a:cubicBezTo>
                    <a:pt x="2453" y="3192"/>
                    <a:pt x="2286" y="3144"/>
                    <a:pt x="2167" y="3049"/>
                  </a:cubicBezTo>
                  <a:cubicBezTo>
                    <a:pt x="2096" y="3001"/>
                    <a:pt x="2072" y="2906"/>
                    <a:pt x="2120" y="2835"/>
                  </a:cubicBezTo>
                  <a:cubicBezTo>
                    <a:pt x="2151" y="2788"/>
                    <a:pt x="2201" y="2762"/>
                    <a:pt x="2252" y="2762"/>
                  </a:cubicBezTo>
                  <a:cubicBezTo>
                    <a:pt x="2280" y="2762"/>
                    <a:pt x="2309" y="2770"/>
                    <a:pt x="2334" y="2787"/>
                  </a:cubicBezTo>
                  <a:cubicBezTo>
                    <a:pt x="2406" y="2835"/>
                    <a:pt x="2501" y="2882"/>
                    <a:pt x="2596" y="2882"/>
                  </a:cubicBezTo>
                  <a:lnTo>
                    <a:pt x="2596" y="2096"/>
                  </a:lnTo>
                  <a:cubicBezTo>
                    <a:pt x="2501" y="2049"/>
                    <a:pt x="2406" y="2001"/>
                    <a:pt x="2334" y="1930"/>
                  </a:cubicBezTo>
                  <a:cubicBezTo>
                    <a:pt x="2167" y="1811"/>
                    <a:pt x="2120" y="1620"/>
                    <a:pt x="2167" y="1429"/>
                  </a:cubicBezTo>
                  <a:cubicBezTo>
                    <a:pt x="2191" y="1215"/>
                    <a:pt x="2358" y="1025"/>
                    <a:pt x="2548" y="977"/>
                  </a:cubicBezTo>
                  <a:lnTo>
                    <a:pt x="2596" y="953"/>
                  </a:lnTo>
                  <a:lnTo>
                    <a:pt x="2596" y="834"/>
                  </a:lnTo>
                  <a:cubicBezTo>
                    <a:pt x="2596" y="727"/>
                    <a:pt x="2679" y="673"/>
                    <a:pt x="2763" y="673"/>
                  </a:cubicBezTo>
                  <a:close/>
                  <a:moveTo>
                    <a:pt x="2787" y="1"/>
                  </a:moveTo>
                  <a:cubicBezTo>
                    <a:pt x="929" y="1"/>
                    <a:pt x="0" y="2239"/>
                    <a:pt x="1310" y="3549"/>
                  </a:cubicBezTo>
                  <a:cubicBezTo>
                    <a:pt x="1733" y="3972"/>
                    <a:pt x="2253" y="4162"/>
                    <a:pt x="2764" y="4162"/>
                  </a:cubicBezTo>
                  <a:cubicBezTo>
                    <a:pt x="3833" y="4162"/>
                    <a:pt x="4858" y="3330"/>
                    <a:pt x="4858" y="2072"/>
                  </a:cubicBezTo>
                  <a:cubicBezTo>
                    <a:pt x="4858" y="929"/>
                    <a:pt x="393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99"/>
            <p:cNvSpPr/>
            <p:nvPr/>
          </p:nvSpPr>
          <p:spPr>
            <a:xfrm>
              <a:off x="2302825" y="3367425"/>
              <a:ext cx="15500" cy="16075"/>
            </a:xfrm>
            <a:custGeom>
              <a:avLst/>
              <a:gdLst/>
              <a:ahLst/>
              <a:cxnLst/>
              <a:rect l="l" t="t" r="r" b="b"/>
              <a:pathLst>
                <a:path w="620" h="643" extrusionOk="0">
                  <a:moveTo>
                    <a:pt x="310" y="0"/>
                  </a:moveTo>
                  <a:cubicBezTo>
                    <a:pt x="144" y="0"/>
                    <a:pt x="1" y="143"/>
                    <a:pt x="1" y="310"/>
                  </a:cubicBezTo>
                  <a:cubicBezTo>
                    <a:pt x="1" y="500"/>
                    <a:pt x="144" y="643"/>
                    <a:pt x="310" y="643"/>
                  </a:cubicBezTo>
                  <a:cubicBezTo>
                    <a:pt x="477" y="643"/>
                    <a:pt x="620" y="500"/>
                    <a:pt x="620" y="310"/>
                  </a:cubicBezTo>
                  <a:cubicBezTo>
                    <a:pt x="620" y="143"/>
                    <a:pt x="477"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99"/>
            <p:cNvSpPr/>
            <p:nvPr/>
          </p:nvSpPr>
          <p:spPr>
            <a:xfrm>
              <a:off x="2229000" y="3220950"/>
              <a:ext cx="162550" cy="235800"/>
            </a:xfrm>
            <a:custGeom>
              <a:avLst/>
              <a:gdLst/>
              <a:ahLst/>
              <a:cxnLst/>
              <a:rect l="l" t="t" r="r" b="b"/>
              <a:pathLst>
                <a:path w="6502" h="9432" extrusionOk="0">
                  <a:moveTo>
                    <a:pt x="3263" y="644"/>
                  </a:moveTo>
                  <a:cubicBezTo>
                    <a:pt x="4359" y="644"/>
                    <a:pt x="5240" y="1525"/>
                    <a:pt x="5240" y="2620"/>
                  </a:cubicBezTo>
                  <a:lnTo>
                    <a:pt x="5240" y="3763"/>
                  </a:lnTo>
                  <a:lnTo>
                    <a:pt x="1263" y="3763"/>
                  </a:lnTo>
                  <a:lnTo>
                    <a:pt x="1263" y="2620"/>
                  </a:lnTo>
                  <a:cubicBezTo>
                    <a:pt x="1263" y="1525"/>
                    <a:pt x="2168" y="644"/>
                    <a:pt x="3263" y="644"/>
                  </a:cubicBezTo>
                  <a:close/>
                  <a:moveTo>
                    <a:pt x="3263" y="5240"/>
                  </a:moveTo>
                  <a:cubicBezTo>
                    <a:pt x="4311" y="5240"/>
                    <a:pt x="4573" y="6716"/>
                    <a:pt x="3573" y="7074"/>
                  </a:cubicBezTo>
                  <a:lnTo>
                    <a:pt x="3573" y="7859"/>
                  </a:lnTo>
                  <a:cubicBezTo>
                    <a:pt x="3549" y="8050"/>
                    <a:pt x="3400" y="8145"/>
                    <a:pt x="3254" y="8145"/>
                  </a:cubicBezTo>
                  <a:cubicBezTo>
                    <a:pt x="3108" y="8145"/>
                    <a:pt x="2966" y="8050"/>
                    <a:pt x="2954" y="7859"/>
                  </a:cubicBezTo>
                  <a:lnTo>
                    <a:pt x="2954" y="7074"/>
                  </a:lnTo>
                  <a:cubicBezTo>
                    <a:pt x="1930" y="6716"/>
                    <a:pt x="2192" y="5240"/>
                    <a:pt x="3263" y="5240"/>
                  </a:cubicBezTo>
                  <a:close/>
                  <a:moveTo>
                    <a:pt x="3263" y="1"/>
                  </a:moveTo>
                  <a:cubicBezTo>
                    <a:pt x="1811" y="1"/>
                    <a:pt x="644" y="1168"/>
                    <a:pt x="644" y="2620"/>
                  </a:cubicBezTo>
                  <a:lnTo>
                    <a:pt x="644" y="3763"/>
                  </a:lnTo>
                  <a:lnTo>
                    <a:pt x="334" y="3763"/>
                  </a:lnTo>
                  <a:cubicBezTo>
                    <a:pt x="144" y="3763"/>
                    <a:pt x="1" y="3906"/>
                    <a:pt x="24" y="4097"/>
                  </a:cubicBezTo>
                  <a:lnTo>
                    <a:pt x="24" y="9122"/>
                  </a:lnTo>
                  <a:cubicBezTo>
                    <a:pt x="1" y="9288"/>
                    <a:pt x="144" y="9431"/>
                    <a:pt x="334" y="9431"/>
                  </a:cubicBezTo>
                  <a:lnTo>
                    <a:pt x="4835" y="9431"/>
                  </a:lnTo>
                  <a:cubicBezTo>
                    <a:pt x="4430" y="8050"/>
                    <a:pt x="5145" y="6573"/>
                    <a:pt x="6502" y="6073"/>
                  </a:cubicBezTo>
                  <a:lnTo>
                    <a:pt x="6502" y="4097"/>
                  </a:lnTo>
                  <a:cubicBezTo>
                    <a:pt x="6502" y="3906"/>
                    <a:pt x="6359" y="3763"/>
                    <a:pt x="6192" y="3763"/>
                  </a:cubicBezTo>
                  <a:lnTo>
                    <a:pt x="5883" y="3763"/>
                  </a:lnTo>
                  <a:lnTo>
                    <a:pt x="5883" y="2620"/>
                  </a:lnTo>
                  <a:cubicBezTo>
                    <a:pt x="5883" y="1168"/>
                    <a:pt x="4692"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3" name="Google Shape;12673;p99"/>
          <p:cNvGrpSpPr/>
          <p:nvPr/>
        </p:nvGrpSpPr>
        <p:grpSpPr>
          <a:xfrm>
            <a:off x="4035824" y="2886026"/>
            <a:ext cx="349642" cy="351795"/>
            <a:chOff x="3372100" y="3220950"/>
            <a:chExt cx="267925" cy="269575"/>
          </a:xfrm>
        </p:grpSpPr>
        <p:sp>
          <p:nvSpPr>
            <p:cNvPr id="12674" name="Google Shape;12674;p99"/>
            <p:cNvSpPr/>
            <p:nvPr/>
          </p:nvSpPr>
          <p:spPr>
            <a:xfrm>
              <a:off x="3529275" y="3329300"/>
              <a:ext cx="110750" cy="161225"/>
            </a:xfrm>
            <a:custGeom>
              <a:avLst/>
              <a:gdLst/>
              <a:ahLst/>
              <a:cxnLst/>
              <a:rect l="l" t="t" r="r" b="b"/>
              <a:pathLst>
                <a:path w="4430" h="6449" extrusionOk="0">
                  <a:moveTo>
                    <a:pt x="2310" y="1"/>
                  </a:moveTo>
                  <a:cubicBezTo>
                    <a:pt x="2191" y="191"/>
                    <a:pt x="2120" y="406"/>
                    <a:pt x="2120" y="644"/>
                  </a:cubicBezTo>
                  <a:lnTo>
                    <a:pt x="2120" y="2430"/>
                  </a:lnTo>
                  <a:lnTo>
                    <a:pt x="1191" y="2430"/>
                  </a:lnTo>
                  <a:cubicBezTo>
                    <a:pt x="1177" y="2429"/>
                    <a:pt x="1163" y="2429"/>
                    <a:pt x="1149" y="2429"/>
                  </a:cubicBezTo>
                  <a:cubicBezTo>
                    <a:pt x="525" y="2429"/>
                    <a:pt x="24" y="2944"/>
                    <a:pt x="24" y="3573"/>
                  </a:cubicBezTo>
                  <a:lnTo>
                    <a:pt x="24" y="5788"/>
                  </a:lnTo>
                  <a:cubicBezTo>
                    <a:pt x="0" y="6228"/>
                    <a:pt x="334" y="6449"/>
                    <a:pt x="664" y="6449"/>
                  </a:cubicBezTo>
                  <a:cubicBezTo>
                    <a:pt x="995" y="6449"/>
                    <a:pt x="1322" y="6228"/>
                    <a:pt x="1286" y="5788"/>
                  </a:cubicBezTo>
                  <a:lnTo>
                    <a:pt x="1286" y="3692"/>
                  </a:lnTo>
                  <a:lnTo>
                    <a:pt x="3287" y="3692"/>
                  </a:lnTo>
                  <a:cubicBezTo>
                    <a:pt x="3906" y="3692"/>
                    <a:pt x="4430" y="3168"/>
                    <a:pt x="4430" y="2549"/>
                  </a:cubicBezTo>
                  <a:lnTo>
                    <a:pt x="4430" y="668"/>
                  </a:lnTo>
                  <a:cubicBezTo>
                    <a:pt x="4430" y="430"/>
                    <a:pt x="4359" y="215"/>
                    <a:pt x="4239" y="25"/>
                  </a:cubicBezTo>
                  <a:cubicBezTo>
                    <a:pt x="3978" y="199"/>
                    <a:pt x="3677" y="313"/>
                    <a:pt x="3372" y="313"/>
                  </a:cubicBezTo>
                  <a:cubicBezTo>
                    <a:pt x="3344" y="313"/>
                    <a:pt x="3315" y="313"/>
                    <a:pt x="3287" y="310"/>
                  </a:cubicBezTo>
                  <a:cubicBezTo>
                    <a:pt x="2930" y="310"/>
                    <a:pt x="2596" y="215"/>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99"/>
            <p:cNvSpPr/>
            <p:nvPr/>
          </p:nvSpPr>
          <p:spPr>
            <a:xfrm>
              <a:off x="3579875" y="3274150"/>
              <a:ext cx="54800" cy="47450"/>
            </a:xfrm>
            <a:custGeom>
              <a:avLst/>
              <a:gdLst/>
              <a:ahLst/>
              <a:cxnLst/>
              <a:rect l="l" t="t" r="r" b="b"/>
              <a:pathLst>
                <a:path w="2192" h="1898" extrusionOk="0">
                  <a:moveTo>
                    <a:pt x="1232" y="1"/>
                  </a:moveTo>
                  <a:cubicBezTo>
                    <a:pt x="1000" y="1"/>
                    <a:pt x="764" y="86"/>
                    <a:pt x="572" y="278"/>
                  </a:cubicBezTo>
                  <a:cubicBezTo>
                    <a:pt x="1" y="873"/>
                    <a:pt x="406" y="1897"/>
                    <a:pt x="1263" y="1897"/>
                  </a:cubicBezTo>
                  <a:cubicBezTo>
                    <a:pt x="1763" y="1897"/>
                    <a:pt x="2192" y="1469"/>
                    <a:pt x="2192" y="945"/>
                  </a:cubicBezTo>
                  <a:cubicBezTo>
                    <a:pt x="2192" y="380"/>
                    <a:pt x="1721" y="1"/>
                    <a:pt x="1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99"/>
            <p:cNvSpPr/>
            <p:nvPr/>
          </p:nvSpPr>
          <p:spPr>
            <a:xfrm>
              <a:off x="3444150" y="3357875"/>
              <a:ext cx="126025" cy="131600"/>
            </a:xfrm>
            <a:custGeom>
              <a:avLst/>
              <a:gdLst/>
              <a:ahLst/>
              <a:cxnLst/>
              <a:rect l="l" t="t" r="r" b="b"/>
              <a:pathLst>
                <a:path w="5041" h="5264" extrusionOk="0">
                  <a:moveTo>
                    <a:pt x="4595" y="0"/>
                  </a:moveTo>
                  <a:cubicBezTo>
                    <a:pt x="4588" y="0"/>
                    <a:pt x="4580" y="1"/>
                    <a:pt x="4572" y="1"/>
                  </a:cubicBezTo>
                  <a:lnTo>
                    <a:pt x="4572" y="25"/>
                  </a:lnTo>
                  <a:lnTo>
                    <a:pt x="381" y="25"/>
                  </a:lnTo>
                  <a:cubicBezTo>
                    <a:pt x="0" y="49"/>
                    <a:pt x="0" y="596"/>
                    <a:pt x="381" y="644"/>
                  </a:cubicBezTo>
                  <a:lnTo>
                    <a:pt x="2167" y="644"/>
                  </a:lnTo>
                  <a:lnTo>
                    <a:pt x="2167" y="4645"/>
                  </a:lnTo>
                  <a:lnTo>
                    <a:pt x="2072" y="4645"/>
                  </a:lnTo>
                  <a:cubicBezTo>
                    <a:pt x="1691" y="4669"/>
                    <a:pt x="1691" y="5216"/>
                    <a:pt x="2072" y="5264"/>
                  </a:cubicBezTo>
                  <a:lnTo>
                    <a:pt x="2905" y="5264"/>
                  </a:lnTo>
                  <a:cubicBezTo>
                    <a:pt x="3286" y="5216"/>
                    <a:pt x="3286" y="4669"/>
                    <a:pt x="2905" y="4645"/>
                  </a:cubicBezTo>
                  <a:lnTo>
                    <a:pt x="2786" y="4645"/>
                  </a:lnTo>
                  <a:lnTo>
                    <a:pt x="2786" y="644"/>
                  </a:lnTo>
                  <a:lnTo>
                    <a:pt x="4572" y="644"/>
                  </a:lnTo>
                  <a:cubicBezTo>
                    <a:pt x="4588" y="646"/>
                    <a:pt x="4603" y="646"/>
                    <a:pt x="4617" y="646"/>
                  </a:cubicBezTo>
                  <a:cubicBezTo>
                    <a:pt x="5041" y="646"/>
                    <a:pt x="5034" y="0"/>
                    <a:pt x="4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99"/>
            <p:cNvSpPr/>
            <p:nvPr/>
          </p:nvSpPr>
          <p:spPr>
            <a:xfrm>
              <a:off x="3576900" y="3437000"/>
              <a:ext cx="63125" cy="51900"/>
            </a:xfrm>
            <a:custGeom>
              <a:avLst/>
              <a:gdLst/>
              <a:ahLst/>
              <a:cxnLst/>
              <a:rect l="l" t="t" r="r" b="b"/>
              <a:pathLst>
                <a:path w="2525" h="2076" extrusionOk="0">
                  <a:moveTo>
                    <a:pt x="2252" y="1"/>
                  </a:moveTo>
                  <a:cubicBezTo>
                    <a:pt x="2240" y="1"/>
                    <a:pt x="2228" y="2"/>
                    <a:pt x="2215" y="3"/>
                  </a:cubicBezTo>
                  <a:lnTo>
                    <a:pt x="1" y="3"/>
                  </a:lnTo>
                  <a:lnTo>
                    <a:pt x="1" y="2075"/>
                  </a:lnTo>
                  <a:lnTo>
                    <a:pt x="2215" y="2075"/>
                  </a:lnTo>
                  <a:cubicBezTo>
                    <a:pt x="2382" y="2075"/>
                    <a:pt x="2525" y="1932"/>
                    <a:pt x="2525" y="1766"/>
                  </a:cubicBezTo>
                  <a:lnTo>
                    <a:pt x="2525" y="313"/>
                  </a:lnTo>
                  <a:cubicBezTo>
                    <a:pt x="2525" y="136"/>
                    <a:pt x="2402" y="1"/>
                    <a:pt x="22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99"/>
            <p:cNvSpPr/>
            <p:nvPr/>
          </p:nvSpPr>
          <p:spPr>
            <a:xfrm>
              <a:off x="3372100" y="3329300"/>
              <a:ext cx="109575" cy="160325"/>
            </a:xfrm>
            <a:custGeom>
              <a:avLst/>
              <a:gdLst/>
              <a:ahLst/>
              <a:cxnLst/>
              <a:rect l="l" t="t" r="r" b="b"/>
              <a:pathLst>
                <a:path w="4383" h="6413" extrusionOk="0">
                  <a:moveTo>
                    <a:pt x="2120" y="1"/>
                  </a:moveTo>
                  <a:cubicBezTo>
                    <a:pt x="1834" y="215"/>
                    <a:pt x="1501" y="310"/>
                    <a:pt x="1167" y="310"/>
                  </a:cubicBezTo>
                  <a:cubicBezTo>
                    <a:pt x="1137" y="313"/>
                    <a:pt x="1107" y="313"/>
                    <a:pt x="1077" y="313"/>
                  </a:cubicBezTo>
                  <a:cubicBezTo>
                    <a:pt x="754" y="313"/>
                    <a:pt x="452" y="199"/>
                    <a:pt x="191" y="25"/>
                  </a:cubicBezTo>
                  <a:cubicBezTo>
                    <a:pt x="72" y="215"/>
                    <a:pt x="0" y="430"/>
                    <a:pt x="0" y="668"/>
                  </a:cubicBezTo>
                  <a:lnTo>
                    <a:pt x="0" y="2549"/>
                  </a:lnTo>
                  <a:cubicBezTo>
                    <a:pt x="0" y="3168"/>
                    <a:pt x="524" y="3692"/>
                    <a:pt x="1167" y="3692"/>
                  </a:cubicBezTo>
                  <a:lnTo>
                    <a:pt x="3144" y="3692"/>
                  </a:lnTo>
                  <a:lnTo>
                    <a:pt x="3144" y="5788"/>
                  </a:lnTo>
                  <a:cubicBezTo>
                    <a:pt x="3144" y="6205"/>
                    <a:pt x="3454" y="6413"/>
                    <a:pt x="3763" y="6413"/>
                  </a:cubicBezTo>
                  <a:cubicBezTo>
                    <a:pt x="4073" y="6413"/>
                    <a:pt x="4382" y="6205"/>
                    <a:pt x="4382" y="5788"/>
                  </a:cubicBezTo>
                  <a:lnTo>
                    <a:pt x="4382" y="3573"/>
                  </a:lnTo>
                  <a:cubicBezTo>
                    <a:pt x="4382" y="2930"/>
                    <a:pt x="3882" y="2430"/>
                    <a:pt x="3239" y="2430"/>
                  </a:cubicBezTo>
                  <a:lnTo>
                    <a:pt x="2310" y="2430"/>
                  </a:lnTo>
                  <a:lnTo>
                    <a:pt x="2310" y="644"/>
                  </a:lnTo>
                  <a:cubicBezTo>
                    <a:pt x="2310" y="406"/>
                    <a:pt x="2239" y="19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99"/>
            <p:cNvSpPr/>
            <p:nvPr/>
          </p:nvSpPr>
          <p:spPr>
            <a:xfrm>
              <a:off x="3377450" y="3274150"/>
              <a:ext cx="54800" cy="47450"/>
            </a:xfrm>
            <a:custGeom>
              <a:avLst/>
              <a:gdLst/>
              <a:ahLst/>
              <a:cxnLst/>
              <a:rect l="l" t="t" r="r" b="b"/>
              <a:pathLst>
                <a:path w="2192" h="1898" extrusionOk="0">
                  <a:moveTo>
                    <a:pt x="942" y="1"/>
                  </a:moveTo>
                  <a:cubicBezTo>
                    <a:pt x="460" y="1"/>
                    <a:pt x="1" y="380"/>
                    <a:pt x="1" y="945"/>
                  </a:cubicBezTo>
                  <a:cubicBezTo>
                    <a:pt x="1" y="1469"/>
                    <a:pt x="406" y="1897"/>
                    <a:pt x="930" y="1897"/>
                  </a:cubicBezTo>
                  <a:cubicBezTo>
                    <a:pt x="1787" y="1897"/>
                    <a:pt x="2192" y="873"/>
                    <a:pt x="1596" y="278"/>
                  </a:cubicBezTo>
                  <a:cubicBezTo>
                    <a:pt x="1405" y="86"/>
                    <a:pt x="1171" y="1"/>
                    <a:pt x="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99"/>
            <p:cNvSpPr/>
            <p:nvPr/>
          </p:nvSpPr>
          <p:spPr>
            <a:xfrm>
              <a:off x="3372100" y="3436475"/>
              <a:ext cx="62525" cy="52425"/>
            </a:xfrm>
            <a:custGeom>
              <a:avLst/>
              <a:gdLst/>
              <a:ahLst/>
              <a:cxnLst/>
              <a:rect l="l" t="t" r="r" b="b"/>
              <a:pathLst>
                <a:path w="2501" h="2097" extrusionOk="0">
                  <a:moveTo>
                    <a:pt x="310" y="0"/>
                  </a:moveTo>
                  <a:cubicBezTo>
                    <a:pt x="143" y="0"/>
                    <a:pt x="0" y="143"/>
                    <a:pt x="0" y="334"/>
                  </a:cubicBezTo>
                  <a:lnTo>
                    <a:pt x="0" y="1787"/>
                  </a:lnTo>
                  <a:cubicBezTo>
                    <a:pt x="0" y="1953"/>
                    <a:pt x="143" y="2096"/>
                    <a:pt x="310" y="2096"/>
                  </a:cubicBezTo>
                  <a:lnTo>
                    <a:pt x="2501" y="2096"/>
                  </a:lnTo>
                  <a:lnTo>
                    <a:pt x="250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99"/>
            <p:cNvSpPr/>
            <p:nvPr/>
          </p:nvSpPr>
          <p:spPr>
            <a:xfrm>
              <a:off x="3509625" y="3276925"/>
              <a:ext cx="6575" cy="16100"/>
            </a:xfrm>
            <a:custGeom>
              <a:avLst/>
              <a:gdLst/>
              <a:ahLst/>
              <a:cxnLst/>
              <a:rect l="l" t="t" r="r" b="b"/>
              <a:pathLst>
                <a:path w="263" h="644" extrusionOk="0">
                  <a:moveTo>
                    <a:pt x="1" y="0"/>
                  </a:moveTo>
                  <a:lnTo>
                    <a:pt x="1" y="643"/>
                  </a:lnTo>
                  <a:cubicBezTo>
                    <a:pt x="120" y="596"/>
                    <a:pt x="215" y="477"/>
                    <a:pt x="215" y="357"/>
                  </a:cubicBezTo>
                  <a:cubicBezTo>
                    <a:pt x="263" y="191"/>
                    <a:pt x="167" y="24"/>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99"/>
            <p:cNvSpPr/>
            <p:nvPr/>
          </p:nvSpPr>
          <p:spPr>
            <a:xfrm>
              <a:off x="3497725" y="3253700"/>
              <a:ext cx="4175" cy="11325"/>
            </a:xfrm>
            <a:custGeom>
              <a:avLst/>
              <a:gdLst/>
              <a:ahLst/>
              <a:cxnLst/>
              <a:rect l="l" t="t" r="r" b="b"/>
              <a:pathLst>
                <a:path w="167" h="453" extrusionOk="0">
                  <a:moveTo>
                    <a:pt x="167" y="0"/>
                  </a:moveTo>
                  <a:cubicBezTo>
                    <a:pt x="96" y="24"/>
                    <a:pt x="24" y="120"/>
                    <a:pt x="24" y="191"/>
                  </a:cubicBezTo>
                  <a:cubicBezTo>
                    <a:pt x="0" y="262"/>
                    <a:pt x="24" y="334"/>
                    <a:pt x="72" y="405"/>
                  </a:cubicBezTo>
                  <a:lnTo>
                    <a:pt x="167" y="453"/>
                  </a:lnTo>
                  <a:lnTo>
                    <a:pt x="1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99"/>
            <p:cNvSpPr/>
            <p:nvPr/>
          </p:nvSpPr>
          <p:spPr>
            <a:xfrm>
              <a:off x="3436400" y="3220950"/>
              <a:ext cx="121475" cy="104650"/>
            </a:xfrm>
            <a:custGeom>
              <a:avLst/>
              <a:gdLst/>
              <a:ahLst/>
              <a:cxnLst/>
              <a:rect l="l" t="t" r="r" b="b"/>
              <a:pathLst>
                <a:path w="4859" h="4186" extrusionOk="0">
                  <a:moveTo>
                    <a:pt x="2775" y="697"/>
                  </a:moveTo>
                  <a:cubicBezTo>
                    <a:pt x="2852" y="697"/>
                    <a:pt x="2930" y="751"/>
                    <a:pt x="2930" y="858"/>
                  </a:cubicBezTo>
                  <a:lnTo>
                    <a:pt x="2930" y="977"/>
                  </a:lnTo>
                  <a:cubicBezTo>
                    <a:pt x="3072" y="977"/>
                    <a:pt x="3192" y="1049"/>
                    <a:pt x="3287" y="1144"/>
                  </a:cubicBezTo>
                  <a:cubicBezTo>
                    <a:pt x="3358" y="1215"/>
                    <a:pt x="3334" y="1310"/>
                    <a:pt x="3287" y="1358"/>
                  </a:cubicBezTo>
                  <a:cubicBezTo>
                    <a:pt x="3251" y="1394"/>
                    <a:pt x="3209" y="1412"/>
                    <a:pt x="3168" y="1412"/>
                  </a:cubicBezTo>
                  <a:cubicBezTo>
                    <a:pt x="3126" y="1412"/>
                    <a:pt x="3084" y="1394"/>
                    <a:pt x="3049" y="1358"/>
                  </a:cubicBezTo>
                  <a:cubicBezTo>
                    <a:pt x="3025" y="1334"/>
                    <a:pt x="2977" y="1310"/>
                    <a:pt x="2930" y="1310"/>
                  </a:cubicBezTo>
                  <a:lnTo>
                    <a:pt x="2930" y="1930"/>
                  </a:lnTo>
                  <a:lnTo>
                    <a:pt x="3049" y="1977"/>
                  </a:lnTo>
                  <a:cubicBezTo>
                    <a:pt x="3334" y="2049"/>
                    <a:pt x="3501" y="2334"/>
                    <a:pt x="3454" y="2644"/>
                  </a:cubicBezTo>
                  <a:cubicBezTo>
                    <a:pt x="3406" y="2930"/>
                    <a:pt x="3215" y="3144"/>
                    <a:pt x="2930" y="3216"/>
                  </a:cubicBezTo>
                  <a:lnTo>
                    <a:pt x="2930" y="3358"/>
                  </a:lnTo>
                  <a:cubicBezTo>
                    <a:pt x="2930" y="3466"/>
                    <a:pt x="2852" y="3519"/>
                    <a:pt x="2775" y="3519"/>
                  </a:cubicBezTo>
                  <a:cubicBezTo>
                    <a:pt x="2697" y="3519"/>
                    <a:pt x="2620" y="3466"/>
                    <a:pt x="2620" y="3358"/>
                  </a:cubicBezTo>
                  <a:lnTo>
                    <a:pt x="2620" y="3216"/>
                  </a:lnTo>
                  <a:cubicBezTo>
                    <a:pt x="2453" y="3216"/>
                    <a:pt x="2310" y="3168"/>
                    <a:pt x="2168" y="3073"/>
                  </a:cubicBezTo>
                  <a:cubicBezTo>
                    <a:pt x="2096" y="3025"/>
                    <a:pt x="2072" y="2906"/>
                    <a:pt x="2120" y="2835"/>
                  </a:cubicBezTo>
                  <a:cubicBezTo>
                    <a:pt x="2146" y="2795"/>
                    <a:pt x="2187" y="2778"/>
                    <a:pt x="2230" y="2778"/>
                  </a:cubicBezTo>
                  <a:cubicBezTo>
                    <a:pt x="2265" y="2778"/>
                    <a:pt x="2302" y="2789"/>
                    <a:pt x="2334" y="2811"/>
                  </a:cubicBezTo>
                  <a:cubicBezTo>
                    <a:pt x="2429" y="2858"/>
                    <a:pt x="2525" y="2906"/>
                    <a:pt x="2620" y="2906"/>
                  </a:cubicBezTo>
                  <a:lnTo>
                    <a:pt x="2620" y="2120"/>
                  </a:lnTo>
                  <a:cubicBezTo>
                    <a:pt x="2525" y="2073"/>
                    <a:pt x="2429" y="2025"/>
                    <a:pt x="2334" y="1953"/>
                  </a:cubicBezTo>
                  <a:cubicBezTo>
                    <a:pt x="2191" y="1834"/>
                    <a:pt x="2120" y="1620"/>
                    <a:pt x="2168" y="1453"/>
                  </a:cubicBezTo>
                  <a:cubicBezTo>
                    <a:pt x="2215" y="1239"/>
                    <a:pt x="2358" y="1049"/>
                    <a:pt x="2572" y="977"/>
                  </a:cubicBezTo>
                  <a:lnTo>
                    <a:pt x="2620" y="977"/>
                  </a:lnTo>
                  <a:lnTo>
                    <a:pt x="2620" y="858"/>
                  </a:lnTo>
                  <a:cubicBezTo>
                    <a:pt x="2620" y="751"/>
                    <a:pt x="2697" y="697"/>
                    <a:pt x="2775" y="697"/>
                  </a:cubicBezTo>
                  <a:close/>
                  <a:moveTo>
                    <a:pt x="2787" y="1"/>
                  </a:moveTo>
                  <a:cubicBezTo>
                    <a:pt x="929" y="1"/>
                    <a:pt x="0" y="2239"/>
                    <a:pt x="1310" y="3573"/>
                  </a:cubicBezTo>
                  <a:cubicBezTo>
                    <a:pt x="1733" y="3996"/>
                    <a:pt x="2254" y="4186"/>
                    <a:pt x="2764" y="4186"/>
                  </a:cubicBezTo>
                  <a:cubicBezTo>
                    <a:pt x="3833" y="4186"/>
                    <a:pt x="4859" y="3354"/>
                    <a:pt x="4859" y="2096"/>
                  </a:cubicBezTo>
                  <a:cubicBezTo>
                    <a:pt x="4859" y="929"/>
                    <a:pt x="393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4" name="Google Shape;12684;p99"/>
          <p:cNvGrpSpPr/>
          <p:nvPr/>
        </p:nvGrpSpPr>
        <p:grpSpPr>
          <a:xfrm>
            <a:off x="4791778" y="2886026"/>
            <a:ext cx="348892" cy="349675"/>
            <a:chOff x="3951375" y="3220950"/>
            <a:chExt cx="267350" cy="267950"/>
          </a:xfrm>
        </p:grpSpPr>
        <p:sp>
          <p:nvSpPr>
            <p:cNvPr id="12685" name="Google Shape;12685;p99"/>
            <p:cNvSpPr/>
            <p:nvPr/>
          </p:nvSpPr>
          <p:spPr>
            <a:xfrm>
              <a:off x="4131775" y="3363250"/>
              <a:ext cx="63150" cy="63125"/>
            </a:xfrm>
            <a:custGeom>
              <a:avLst/>
              <a:gdLst/>
              <a:ahLst/>
              <a:cxnLst/>
              <a:rect l="l" t="t" r="r" b="b"/>
              <a:pathLst>
                <a:path w="2526" h="2525" extrusionOk="0">
                  <a:moveTo>
                    <a:pt x="1263" y="0"/>
                  </a:moveTo>
                  <a:cubicBezTo>
                    <a:pt x="572" y="0"/>
                    <a:pt x="1" y="572"/>
                    <a:pt x="1" y="1262"/>
                  </a:cubicBezTo>
                  <a:cubicBezTo>
                    <a:pt x="1" y="1953"/>
                    <a:pt x="572" y="2525"/>
                    <a:pt x="1263" y="2525"/>
                  </a:cubicBezTo>
                  <a:cubicBezTo>
                    <a:pt x="1954" y="2525"/>
                    <a:pt x="2525" y="1953"/>
                    <a:pt x="2525" y="1262"/>
                  </a:cubicBezTo>
                  <a:cubicBezTo>
                    <a:pt x="2525" y="572"/>
                    <a:pt x="195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99"/>
            <p:cNvSpPr/>
            <p:nvPr/>
          </p:nvSpPr>
          <p:spPr>
            <a:xfrm>
              <a:off x="3974600" y="3363250"/>
              <a:ext cx="63150" cy="63125"/>
            </a:xfrm>
            <a:custGeom>
              <a:avLst/>
              <a:gdLst/>
              <a:ahLst/>
              <a:cxnLst/>
              <a:rect l="l" t="t" r="r" b="b"/>
              <a:pathLst>
                <a:path w="2526" h="2525" extrusionOk="0">
                  <a:moveTo>
                    <a:pt x="1263" y="0"/>
                  </a:moveTo>
                  <a:cubicBezTo>
                    <a:pt x="572" y="0"/>
                    <a:pt x="1" y="572"/>
                    <a:pt x="1" y="1262"/>
                  </a:cubicBezTo>
                  <a:cubicBezTo>
                    <a:pt x="1" y="1953"/>
                    <a:pt x="572" y="2525"/>
                    <a:pt x="1263" y="2525"/>
                  </a:cubicBezTo>
                  <a:cubicBezTo>
                    <a:pt x="1954" y="2525"/>
                    <a:pt x="2525" y="1953"/>
                    <a:pt x="2525" y="1262"/>
                  </a:cubicBezTo>
                  <a:cubicBezTo>
                    <a:pt x="2525" y="572"/>
                    <a:pt x="195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99"/>
            <p:cNvSpPr/>
            <p:nvPr/>
          </p:nvSpPr>
          <p:spPr>
            <a:xfrm>
              <a:off x="3951375" y="3421000"/>
              <a:ext cx="267350" cy="67900"/>
            </a:xfrm>
            <a:custGeom>
              <a:avLst/>
              <a:gdLst/>
              <a:ahLst/>
              <a:cxnLst/>
              <a:rect l="l" t="t" r="r" b="b"/>
              <a:pathLst>
                <a:path w="10694" h="2716" extrusionOk="0">
                  <a:moveTo>
                    <a:pt x="3764" y="0"/>
                  </a:moveTo>
                  <a:cubicBezTo>
                    <a:pt x="3404" y="553"/>
                    <a:pt x="2804" y="841"/>
                    <a:pt x="2201" y="841"/>
                  </a:cubicBezTo>
                  <a:cubicBezTo>
                    <a:pt x="1765" y="841"/>
                    <a:pt x="1327" y="691"/>
                    <a:pt x="977" y="381"/>
                  </a:cubicBezTo>
                  <a:cubicBezTo>
                    <a:pt x="358" y="786"/>
                    <a:pt x="1" y="1477"/>
                    <a:pt x="25" y="2191"/>
                  </a:cubicBezTo>
                  <a:lnTo>
                    <a:pt x="25" y="2406"/>
                  </a:lnTo>
                  <a:cubicBezTo>
                    <a:pt x="1" y="2572"/>
                    <a:pt x="144" y="2715"/>
                    <a:pt x="334" y="2715"/>
                  </a:cubicBezTo>
                  <a:lnTo>
                    <a:pt x="4097" y="2715"/>
                  </a:lnTo>
                  <a:cubicBezTo>
                    <a:pt x="4264" y="2715"/>
                    <a:pt x="4407" y="2572"/>
                    <a:pt x="4407" y="2406"/>
                  </a:cubicBezTo>
                  <a:lnTo>
                    <a:pt x="4407" y="2191"/>
                  </a:lnTo>
                  <a:cubicBezTo>
                    <a:pt x="4407" y="1882"/>
                    <a:pt x="4335" y="1548"/>
                    <a:pt x="4192" y="1262"/>
                  </a:cubicBezTo>
                  <a:lnTo>
                    <a:pt x="6502" y="1262"/>
                  </a:lnTo>
                  <a:cubicBezTo>
                    <a:pt x="6359" y="1548"/>
                    <a:pt x="6288" y="1882"/>
                    <a:pt x="6288" y="2191"/>
                  </a:cubicBezTo>
                  <a:lnTo>
                    <a:pt x="6288" y="2406"/>
                  </a:lnTo>
                  <a:cubicBezTo>
                    <a:pt x="6288" y="2572"/>
                    <a:pt x="6431" y="2715"/>
                    <a:pt x="6598" y="2715"/>
                  </a:cubicBezTo>
                  <a:lnTo>
                    <a:pt x="10360" y="2715"/>
                  </a:lnTo>
                  <a:cubicBezTo>
                    <a:pt x="10551" y="2715"/>
                    <a:pt x="10694" y="2572"/>
                    <a:pt x="10694" y="2406"/>
                  </a:cubicBezTo>
                  <a:lnTo>
                    <a:pt x="10694" y="2191"/>
                  </a:lnTo>
                  <a:cubicBezTo>
                    <a:pt x="10694" y="1477"/>
                    <a:pt x="10313" y="786"/>
                    <a:pt x="9717" y="381"/>
                  </a:cubicBezTo>
                  <a:cubicBezTo>
                    <a:pt x="9358" y="691"/>
                    <a:pt x="8918" y="841"/>
                    <a:pt x="8482" y="841"/>
                  </a:cubicBezTo>
                  <a:cubicBezTo>
                    <a:pt x="7878" y="841"/>
                    <a:pt x="7280" y="553"/>
                    <a:pt x="6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99"/>
            <p:cNvSpPr/>
            <p:nvPr/>
          </p:nvSpPr>
          <p:spPr>
            <a:xfrm>
              <a:off x="3972225" y="3220950"/>
              <a:ext cx="225075" cy="131000"/>
            </a:xfrm>
            <a:custGeom>
              <a:avLst/>
              <a:gdLst/>
              <a:ahLst/>
              <a:cxnLst/>
              <a:rect l="l" t="t" r="r" b="b"/>
              <a:pathLst>
                <a:path w="9003" h="5240" extrusionOk="0">
                  <a:moveTo>
                    <a:pt x="3647" y="1261"/>
                  </a:moveTo>
                  <a:cubicBezTo>
                    <a:pt x="3661" y="1261"/>
                    <a:pt x="3676" y="1261"/>
                    <a:pt x="3692" y="1263"/>
                  </a:cubicBezTo>
                  <a:cubicBezTo>
                    <a:pt x="4049" y="1310"/>
                    <a:pt x="4049" y="1858"/>
                    <a:pt x="3692" y="1882"/>
                  </a:cubicBezTo>
                  <a:cubicBezTo>
                    <a:pt x="3676" y="1884"/>
                    <a:pt x="3661" y="1884"/>
                    <a:pt x="3647" y="1884"/>
                  </a:cubicBezTo>
                  <a:cubicBezTo>
                    <a:pt x="3230" y="1884"/>
                    <a:pt x="3230" y="1261"/>
                    <a:pt x="3647" y="1261"/>
                  </a:cubicBezTo>
                  <a:close/>
                  <a:moveTo>
                    <a:pt x="5335" y="1263"/>
                  </a:moveTo>
                  <a:cubicBezTo>
                    <a:pt x="5621" y="1263"/>
                    <a:pt x="5764" y="1596"/>
                    <a:pt x="5573" y="1811"/>
                  </a:cubicBezTo>
                  <a:cubicBezTo>
                    <a:pt x="5506" y="1870"/>
                    <a:pt x="5427" y="1897"/>
                    <a:pt x="5350" y="1897"/>
                  </a:cubicBezTo>
                  <a:cubicBezTo>
                    <a:pt x="5182" y="1897"/>
                    <a:pt x="5025" y="1768"/>
                    <a:pt x="5025" y="1572"/>
                  </a:cubicBezTo>
                  <a:cubicBezTo>
                    <a:pt x="5025" y="1406"/>
                    <a:pt x="5168" y="1263"/>
                    <a:pt x="5335" y="1263"/>
                  </a:cubicBezTo>
                  <a:close/>
                  <a:moveTo>
                    <a:pt x="5364" y="2302"/>
                  </a:moveTo>
                  <a:cubicBezTo>
                    <a:pt x="5602" y="2302"/>
                    <a:pt x="5809" y="2617"/>
                    <a:pt x="5573" y="2835"/>
                  </a:cubicBezTo>
                  <a:cubicBezTo>
                    <a:pt x="5287" y="3132"/>
                    <a:pt x="4906" y="3281"/>
                    <a:pt x="4522" y="3281"/>
                  </a:cubicBezTo>
                  <a:cubicBezTo>
                    <a:pt x="4138" y="3281"/>
                    <a:pt x="3751" y="3132"/>
                    <a:pt x="3454" y="2835"/>
                  </a:cubicBezTo>
                  <a:cubicBezTo>
                    <a:pt x="3236" y="2617"/>
                    <a:pt x="3433" y="2302"/>
                    <a:pt x="3676" y="2302"/>
                  </a:cubicBezTo>
                  <a:cubicBezTo>
                    <a:pt x="3752" y="2302"/>
                    <a:pt x="3833" y="2332"/>
                    <a:pt x="3906" y="2406"/>
                  </a:cubicBezTo>
                  <a:cubicBezTo>
                    <a:pt x="4073" y="2573"/>
                    <a:pt x="4293" y="2656"/>
                    <a:pt x="4516" y="2656"/>
                  </a:cubicBezTo>
                  <a:cubicBezTo>
                    <a:pt x="4740" y="2656"/>
                    <a:pt x="4966" y="2573"/>
                    <a:pt x="5144" y="2406"/>
                  </a:cubicBezTo>
                  <a:cubicBezTo>
                    <a:pt x="5212" y="2332"/>
                    <a:pt x="5290" y="2302"/>
                    <a:pt x="5364" y="2302"/>
                  </a:cubicBezTo>
                  <a:close/>
                  <a:moveTo>
                    <a:pt x="929" y="1"/>
                  </a:moveTo>
                  <a:cubicBezTo>
                    <a:pt x="405" y="1"/>
                    <a:pt x="0" y="429"/>
                    <a:pt x="0" y="953"/>
                  </a:cubicBezTo>
                  <a:lnTo>
                    <a:pt x="0" y="3454"/>
                  </a:lnTo>
                  <a:cubicBezTo>
                    <a:pt x="0" y="3978"/>
                    <a:pt x="429" y="4406"/>
                    <a:pt x="953" y="4406"/>
                  </a:cubicBezTo>
                  <a:lnTo>
                    <a:pt x="1048" y="4406"/>
                  </a:lnTo>
                  <a:lnTo>
                    <a:pt x="1048" y="4930"/>
                  </a:lnTo>
                  <a:cubicBezTo>
                    <a:pt x="1048" y="5115"/>
                    <a:pt x="1202" y="5240"/>
                    <a:pt x="1367" y="5240"/>
                  </a:cubicBezTo>
                  <a:cubicBezTo>
                    <a:pt x="1437" y="5240"/>
                    <a:pt x="1509" y="5218"/>
                    <a:pt x="1572" y="5168"/>
                  </a:cubicBezTo>
                  <a:lnTo>
                    <a:pt x="2525" y="4406"/>
                  </a:lnTo>
                  <a:lnTo>
                    <a:pt x="6478" y="4406"/>
                  </a:lnTo>
                  <a:lnTo>
                    <a:pt x="7454" y="5168"/>
                  </a:lnTo>
                  <a:cubicBezTo>
                    <a:pt x="7502" y="5216"/>
                    <a:pt x="7573" y="5240"/>
                    <a:pt x="7645" y="5240"/>
                  </a:cubicBezTo>
                  <a:cubicBezTo>
                    <a:pt x="7812" y="5240"/>
                    <a:pt x="7931" y="5097"/>
                    <a:pt x="7954" y="4930"/>
                  </a:cubicBezTo>
                  <a:lnTo>
                    <a:pt x="7954" y="4406"/>
                  </a:lnTo>
                  <a:lnTo>
                    <a:pt x="8050" y="4406"/>
                  </a:lnTo>
                  <a:cubicBezTo>
                    <a:pt x="8574" y="4406"/>
                    <a:pt x="8979" y="3978"/>
                    <a:pt x="9002" y="3454"/>
                  </a:cubicBezTo>
                  <a:lnTo>
                    <a:pt x="9002" y="953"/>
                  </a:lnTo>
                  <a:cubicBezTo>
                    <a:pt x="8979" y="429"/>
                    <a:pt x="8574" y="1"/>
                    <a:pt x="8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9" name="Google Shape;12689;p99"/>
          <p:cNvGrpSpPr/>
          <p:nvPr/>
        </p:nvGrpSpPr>
        <p:grpSpPr>
          <a:xfrm>
            <a:off x="5546199" y="2886026"/>
            <a:ext cx="356656" cy="349675"/>
            <a:chOff x="4529475" y="3220950"/>
            <a:chExt cx="273300" cy="267950"/>
          </a:xfrm>
        </p:grpSpPr>
        <p:sp>
          <p:nvSpPr>
            <p:cNvPr id="12690" name="Google Shape;12690;p99"/>
            <p:cNvSpPr/>
            <p:nvPr/>
          </p:nvSpPr>
          <p:spPr>
            <a:xfrm>
              <a:off x="4693200" y="3220950"/>
              <a:ext cx="73250" cy="120300"/>
            </a:xfrm>
            <a:custGeom>
              <a:avLst/>
              <a:gdLst/>
              <a:ahLst/>
              <a:cxnLst/>
              <a:rect l="l" t="t" r="r" b="b"/>
              <a:pathLst>
                <a:path w="2930" h="4812" extrusionOk="0">
                  <a:moveTo>
                    <a:pt x="2608" y="1"/>
                  </a:moveTo>
                  <a:cubicBezTo>
                    <a:pt x="2530" y="1"/>
                    <a:pt x="2446" y="32"/>
                    <a:pt x="2382" y="96"/>
                  </a:cubicBezTo>
                  <a:lnTo>
                    <a:pt x="2311" y="167"/>
                  </a:lnTo>
                  <a:cubicBezTo>
                    <a:pt x="1692" y="787"/>
                    <a:pt x="858" y="1168"/>
                    <a:pt x="1" y="1239"/>
                  </a:cubicBezTo>
                  <a:lnTo>
                    <a:pt x="1" y="3573"/>
                  </a:lnTo>
                  <a:cubicBezTo>
                    <a:pt x="858" y="3644"/>
                    <a:pt x="1692" y="4025"/>
                    <a:pt x="2311" y="4668"/>
                  </a:cubicBezTo>
                  <a:lnTo>
                    <a:pt x="2382" y="4740"/>
                  </a:lnTo>
                  <a:cubicBezTo>
                    <a:pt x="2454" y="4787"/>
                    <a:pt x="2525" y="4811"/>
                    <a:pt x="2597" y="4811"/>
                  </a:cubicBezTo>
                  <a:cubicBezTo>
                    <a:pt x="2644" y="4811"/>
                    <a:pt x="2692" y="4811"/>
                    <a:pt x="2716" y="4787"/>
                  </a:cubicBezTo>
                  <a:cubicBezTo>
                    <a:pt x="2859" y="4740"/>
                    <a:pt x="2930" y="4621"/>
                    <a:pt x="2930" y="4502"/>
                  </a:cubicBezTo>
                  <a:lnTo>
                    <a:pt x="2930" y="310"/>
                  </a:lnTo>
                  <a:cubicBezTo>
                    <a:pt x="2930" y="191"/>
                    <a:pt x="2859" y="72"/>
                    <a:pt x="2716" y="24"/>
                  </a:cubicBezTo>
                  <a:cubicBezTo>
                    <a:pt x="2684" y="9"/>
                    <a:pt x="2647" y="1"/>
                    <a:pt x="2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99"/>
            <p:cNvSpPr/>
            <p:nvPr/>
          </p:nvSpPr>
          <p:spPr>
            <a:xfrm>
              <a:off x="4555675" y="3326925"/>
              <a:ext cx="68500" cy="67900"/>
            </a:xfrm>
            <a:custGeom>
              <a:avLst/>
              <a:gdLst/>
              <a:ahLst/>
              <a:cxnLst/>
              <a:rect l="l" t="t" r="r" b="b"/>
              <a:pathLst>
                <a:path w="2740" h="2716" extrusionOk="0">
                  <a:moveTo>
                    <a:pt x="1358" y="1"/>
                  </a:moveTo>
                  <a:cubicBezTo>
                    <a:pt x="620" y="1"/>
                    <a:pt x="1" y="596"/>
                    <a:pt x="1" y="1358"/>
                  </a:cubicBezTo>
                  <a:cubicBezTo>
                    <a:pt x="1" y="2096"/>
                    <a:pt x="620" y="2715"/>
                    <a:pt x="1358" y="2715"/>
                  </a:cubicBezTo>
                  <a:cubicBezTo>
                    <a:pt x="2120" y="2715"/>
                    <a:pt x="2739" y="2096"/>
                    <a:pt x="2739" y="1358"/>
                  </a:cubicBezTo>
                  <a:cubicBezTo>
                    <a:pt x="2739" y="596"/>
                    <a:pt x="2120" y="1"/>
                    <a:pt x="1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99"/>
            <p:cNvSpPr/>
            <p:nvPr/>
          </p:nvSpPr>
          <p:spPr>
            <a:xfrm>
              <a:off x="4781925" y="3256675"/>
              <a:ext cx="20850" cy="49450"/>
            </a:xfrm>
            <a:custGeom>
              <a:avLst/>
              <a:gdLst/>
              <a:ahLst/>
              <a:cxnLst/>
              <a:rect l="l" t="t" r="r" b="b"/>
              <a:pathLst>
                <a:path w="834" h="1978" extrusionOk="0">
                  <a:moveTo>
                    <a:pt x="0" y="1"/>
                  </a:moveTo>
                  <a:lnTo>
                    <a:pt x="0" y="1977"/>
                  </a:lnTo>
                  <a:cubicBezTo>
                    <a:pt x="834" y="1572"/>
                    <a:pt x="834" y="382"/>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99"/>
            <p:cNvSpPr/>
            <p:nvPr/>
          </p:nvSpPr>
          <p:spPr>
            <a:xfrm>
              <a:off x="4529475" y="3252500"/>
              <a:ext cx="155425" cy="236400"/>
            </a:xfrm>
            <a:custGeom>
              <a:avLst/>
              <a:gdLst/>
              <a:ahLst/>
              <a:cxnLst/>
              <a:rect l="l" t="t" r="r" b="b"/>
              <a:pathLst>
                <a:path w="6217" h="9456" extrusionOk="0">
                  <a:moveTo>
                    <a:pt x="5359" y="1"/>
                  </a:moveTo>
                  <a:cubicBezTo>
                    <a:pt x="3883" y="25"/>
                    <a:pt x="3811" y="2192"/>
                    <a:pt x="5288" y="2311"/>
                  </a:cubicBezTo>
                  <a:lnTo>
                    <a:pt x="5288" y="3049"/>
                  </a:lnTo>
                  <a:cubicBezTo>
                    <a:pt x="5097" y="3168"/>
                    <a:pt x="4978" y="3382"/>
                    <a:pt x="4978" y="3597"/>
                  </a:cubicBezTo>
                  <a:lnTo>
                    <a:pt x="4978" y="5478"/>
                  </a:lnTo>
                  <a:lnTo>
                    <a:pt x="4049" y="5478"/>
                  </a:lnTo>
                  <a:cubicBezTo>
                    <a:pt x="3648" y="6031"/>
                    <a:pt x="3031" y="6319"/>
                    <a:pt x="2411" y="6319"/>
                  </a:cubicBezTo>
                  <a:cubicBezTo>
                    <a:pt x="1963" y="6319"/>
                    <a:pt x="1514" y="6169"/>
                    <a:pt x="1144" y="5859"/>
                  </a:cubicBezTo>
                  <a:cubicBezTo>
                    <a:pt x="429" y="6288"/>
                    <a:pt x="1" y="7074"/>
                    <a:pt x="1" y="7883"/>
                  </a:cubicBezTo>
                  <a:lnTo>
                    <a:pt x="1" y="9146"/>
                  </a:lnTo>
                  <a:cubicBezTo>
                    <a:pt x="1" y="9312"/>
                    <a:pt x="144" y="9455"/>
                    <a:pt x="334" y="9455"/>
                  </a:cubicBezTo>
                  <a:lnTo>
                    <a:pt x="4502" y="9455"/>
                  </a:lnTo>
                  <a:cubicBezTo>
                    <a:pt x="4692" y="9455"/>
                    <a:pt x="4835" y="9312"/>
                    <a:pt x="4811" y="9146"/>
                  </a:cubicBezTo>
                  <a:lnTo>
                    <a:pt x="4811" y="7883"/>
                  </a:lnTo>
                  <a:cubicBezTo>
                    <a:pt x="4811" y="7479"/>
                    <a:pt x="4716" y="7098"/>
                    <a:pt x="4526" y="6740"/>
                  </a:cubicBezTo>
                  <a:lnTo>
                    <a:pt x="5288" y="6740"/>
                  </a:lnTo>
                  <a:cubicBezTo>
                    <a:pt x="5812" y="6740"/>
                    <a:pt x="6216" y="6312"/>
                    <a:pt x="6216" y="5788"/>
                  </a:cubicBezTo>
                  <a:lnTo>
                    <a:pt x="6216" y="3597"/>
                  </a:lnTo>
                  <a:cubicBezTo>
                    <a:pt x="6216" y="3382"/>
                    <a:pt x="6097" y="3168"/>
                    <a:pt x="5907" y="3049"/>
                  </a:cubicBezTo>
                  <a:lnTo>
                    <a:pt x="59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4" name="Google Shape;12694;p99"/>
          <p:cNvGrpSpPr/>
          <p:nvPr/>
        </p:nvGrpSpPr>
        <p:grpSpPr>
          <a:xfrm>
            <a:off x="6302185" y="2886026"/>
            <a:ext cx="348109" cy="349675"/>
            <a:chOff x="5108775" y="3220950"/>
            <a:chExt cx="266750" cy="267950"/>
          </a:xfrm>
        </p:grpSpPr>
        <p:sp>
          <p:nvSpPr>
            <p:cNvPr id="12695" name="Google Shape;12695;p99"/>
            <p:cNvSpPr/>
            <p:nvPr/>
          </p:nvSpPr>
          <p:spPr>
            <a:xfrm>
              <a:off x="5200450" y="3347600"/>
              <a:ext cx="73250" cy="62700"/>
            </a:xfrm>
            <a:custGeom>
              <a:avLst/>
              <a:gdLst/>
              <a:ahLst/>
              <a:cxnLst/>
              <a:rect l="l" t="t" r="r" b="b"/>
              <a:pathLst>
                <a:path w="2930" h="2508" extrusionOk="0">
                  <a:moveTo>
                    <a:pt x="1653" y="0"/>
                  </a:moveTo>
                  <a:cubicBezTo>
                    <a:pt x="1348" y="0"/>
                    <a:pt x="1038" y="113"/>
                    <a:pt x="787" y="364"/>
                  </a:cubicBezTo>
                  <a:cubicBezTo>
                    <a:pt x="1" y="1174"/>
                    <a:pt x="572" y="2508"/>
                    <a:pt x="1692" y="2508"/>
                  </a:cubicBezTo>
                  <a:cubicBezTo>
                    <a:pt x="2382" y="2508"/>
                    <a:pt x="2930" y="1960"/>
                    <a:pt x="2930" y="1269"/>
                  </a:cubicBezTo>
                  <a:cubicBezTo>
                    <a:pt x="2930" y="508"/>
                    <a:pt x="2302" y="0"/>
                    <a:pt x="1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99"/>
            <p:cNvSpPr/>
            <p:nvPr/>
          </p:nvSpPr>
          <p:spPr>
            <a:xfrm>
              <a:off x="5182000" y="3417425"/>
              <a:ext cx="120275" cy="71475"/>
            </a:xfrm>
            <a:custGeom>
              <a:avLst/>
              <a:gdLst/>
              <a:ahLst/>
              <a:cxnLst/>
              <a:rect l="l" t="t" r="r" b="b"/>
              <a:pathLst>
                <a:path w="4811" h="2859" extrusionOk="0">
                  <a:moveTo>
                    <a:pt x="1310" y="0"/>
                  </a:moveTo>
                  <a:cubicBezTo>
                    <a:pt x="524" y="405"/>
                    <a:pt x="24" y="1239"/>
                    <a:pt x="24" y="2144"/>
                  </a:cubicBezTo>
                  <a:lnTo>
                    <a:pt x="24" y="2549"/>
                  </a:lnTo>
                  <a:cubicBezTo>
                    <a:pt x="0" y="2715"/>
                    <a:pt x="143" y="2858"/>
                    <a:pt x="310" y="2858"/>
                  </a:cubicBezTo>
                  <a:lnTo>
                    <a:pt x="4501" y="2858"/>
                  </a:lnTo>
                  <a:cubicBezTo>
                    <a:pt x="4668" y="2858"/>
                    <a:pt x="4787" y="2715"/>
                    <a:pt x="4787" y="2549"/>
                  </a:cubicBezTo>
                  <a:lnTo>
                    <a:pt x="4787" y="2144"/>
                  </a:lnTo>
                  <a:cubicBezTo>
                    <a:pt x="4811" y="1239"/>
                    <a:pt x="4311" y="405"/>
                    <a:pt x="3525" y="0"/>
                  </a:cubicBezTo>
                  <a:cubicBezTo>
                    <a:pt x="3192" y="239"/>
                    <a:pt x="2805" y="358"/>
                    <a:pt x="2418" y="358"/>
                  </a:cubicBezTo>
                  <a:cubicBezTo>
                    <a:pt x="2031" y="358"/>
                    <a:pt x="1644" y="239"/>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99"/>
            <p:cNvSpPr/>
            <p:nvPr/>
          </p:nvSpPr>
          <p:spPr>
            <a:xfrm>
              <a:off x="5121875" y="3220950"/>
              <a:ext cx="52400" cy="52425"/>
            </a:xfrm>
            <a:custGeom>
              <a:avLst/>
              <a:gdLst/>
              <a:ahLst/>
              <a:cxnLst/>
              <a:rect l="l" t="t" r="r" b="b"/>
              <a:pathLst>
                <a:path w="2096" h="2097" extrusionOk="0">
                  <a:moveTo>
                    <a:pt x="1048" y="1"/>
                  </a:moveTo>
                  <a:cubicBezTo>
                    <a:pt x="477" y="1"/>
                    <a:pt x="0" y="477"/>
                    <a:pt x="0" y="1049"/>
                  </a:cubicBezTo>
                  <a:cubicBezTo>
                    <a:pt x="0" y="1620"/>
                    <a:pt x="477" y="2096"/>
                    <a:pt x="1048" y="2096"/>
                  </a:cubicBezTo>
                  <a:cubicBezTo>
                    <a:pt x="1643" y="2096"/>
                    <a:pt x="2096" y="1620"/>
                    <a:pt x="2096" y="1049"/>
                  </a:cubicBezTo>
                  <a:cubicBezTo>
                    <a:pt x="2096" y="477"/>
                    <a:pt x="16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99"/>
            <p:cNvSpPr/>
            <p:nvPr/>
          </p:nvSpPr>
          <p:spPr>
            <a:xfrm>
              <a:off x="5108775" y="3279300"/>
              <a:ext cx="78600" cy="51825"/>
            </a:xfrm>
            <a:custGeom>
              <a:avLst/>
              <a:gdLst/>
              <a:ahLst/>
              <a:cxnLst/>
              <a:rect l="l" t="t" r="r" b="b"/>
              <a:pathLst>
                <a:path w="3144" h="2073" extrusionOk="0">
                  <a:moveTo>
                    <a:pt x="500" y="0"/>
                  </a:moveTo>
                  <a:cubicBezTo>
                    <a:pt x="191" y="286"/>
                    <a:pt x="0" y="691"/>
                    <a:pt x="0" y="1120"/>
                  </a:cubicBezTo>
                  <a:lnTo>
                    <a:pt x="0" y="1763"/>
                  </a:lnTo>
                  <a:cubicBezTo>
                    <a:pt x="0" y="1929"/>
                    <a:pt x="143" y="2072"/>
                    <a:pt x="334" y="2072"/>
                  </a:cubicBezTo>
                  <a:lnTo>
                    <a:pt x="2834" y="2072"/>
                  </a:lnTo>
                  <a:cubicBezTo>
                    <a:pt x="3001" y="2072"/>
                    <a:pt x="3144" y="1929"/>
                    <a:pt x="3144" y="1763"/>
                  </a:cubicBezTo>
                  <a:lnTo>
                    <a:pt x="3144" y="1120"/>
                  </a:lnTo>
                  <a:cubicBezTo>
                    <a:pt x="3144" y="691"/>
                    <a:pt x="2953" y="286"/>
                    <a:pt x="2644" y="0"/>
                  </a:cubicBezTo>
                  <a:cubicBezTo>
                    <a:pt x="2358" y="239"/>
                    <a:pt x="1977" y="382"/>
                    <a:pt x="1572" y="405"/>
                  </a:cubicBezTo>
                  <a:cubicBezTo>
                    <a:pt x="1191" y="405"/>
                    <a:pt x="786" y="262"/>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99"/>
            <p:cNvSpPr/>
            <p:nvPr/>
          </p:nvSpPr>
          <p:spPr>
            <a:xfrm>
              <a:off x="5310600" y="3220950"/>
              <a:ext cx="52425" cy="52425"/>
            </a:xfrm>
            <a:custGeom>
              <a:avLst/>
              <a:gdLst/>
              <a:ahLst/>
              <a:cxnLst/>
              <a:rect l="l" t="t" r="r" b="b"/>
              <a:pathLst>
                <a:path w="2097" h="2097" extrusionOk="0">
                  <a:moveTo>
                    <a:pt x="1048" y="1"/>
                  </a:moveTo>
                  <a:cubicBezTo>
                    <a:pt x="453" y="1"/>
                    <a:pt x="0" y="477"/>
                    <a:pt x="0" y="1049"/>
                  </a:cubicBezTo>
                  <a:cubicBezTo>
                    <a:pt x="0" y="1620"/>
                    <a:pt x="453" y="2096"/>
                    <a:pt x="1048" y="2096"/>
                  </a:cubicBezTo>
                  <a:cubicBezTo>
                    <a:pt x="1620" y="2096"/>
                    <a:pt x="2096" y="1620"/>
                    <a:pt x="2096" y="1049"/>
                  </a:cubicBezTo>
                  <a:cubicBezTo>
                    <a:pt x="2096" y="477"/>
                    <a:pt x="1620"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99"/>
            <p:cNvSpPr/>
            <p:nvPr/>
          </p:nvSpPr>
          <p:spPr>
            <a:xfrm>
              <a:off x="5297500" y="3279300"/>
              <a:ext cx="78025" cy="51825"/>
            </a:xfrm>
            <a:custGeom>
              <a:avLst/>
              <a:gdLst/>
              <a:ahLst/>
              <a:cxnLst/>
              <a:rect l="l" t="t" r="r" b="b"/>
              <a:pathLst>
                <a:path w="3121" h="2073" extrusionOk="0">
                  <a:moveTo>
                    <a:pt x="477" y="0"/>
                  </a:moveTo>
                  <a:cubicBezTo>
                    <a:pt x="167" y="286"/>
                    <a:pt x="0" y="691"/>
                    <a:pt x="0" y="1120"/>
                  </a:cubicBezTo>
                  <a:lnTo>
                    <a:pt x="0" y="1763"/>
                  </a:lnTo>
                  <a:cubicBezTo>
                    <a:pt x="0" y="1929"/>
                    <a:pt x="120" y="2072"/>
                    <a:pt x="286" y="2072"/>
                  </a:cubicBezTo>
                  <a:lnTo>
                    <a:pt x="2811" y="2072"/>
                  </a:lnTo>
                  <a:cubicBezTo>
                    <a:pt x="2977" y="2072"/>
                    <a:pt x="3120" y="1929"/>
                    <a:pt x="3096" y="1763"/>
                  </a:cubicBezTo>
                  <a:lnTo>
                    <a:pt x="3096" y="1120"/>
                  </a:lnTo>
                  <a:cubicBezTo>
                    <a:pt x="3120" y="691"/>
                    <a:pt x="2953" y="286"/>
                    <a:pt x="2644" y="0"/>
                  </a:cubicBezTo>
                  <a:cubicBezTo>
                    <a:pt x="2334" y="262"/>
                    <a:pt x="1947" y="393"/>
                    <a:pt x="1560" y="393"/>
                  </a:cubicBezTo>
                  <a:cubicBezTo>
                    <a:pt x="1173" y="393"/>
                    <a:pt x="786" y="262"/>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99"/>
            <p:cNvSpPr/>
            <p:nvPr/>
          </p:nvSpPr>
          <p:spPr>
            <a:xfrm>
              <a:off x="5216525" y="3220950"/>
              <a:ext cx="52425" cy="52425"/>
            </a:xfrm>
            <a:custGeom>
              <a:avLst/>
              <a:gdLst/>
              <a:ahLst/>
              <a:cxnLst/>
              <a:rect l="l" t="t" r="r" b="b"/>
              <a:pathLst>
                <a:path w="2097" h="2097" extrusionOk="0">
                  <a:moveTo>
                    <a:pt x="1049" y="1"/>
                  </a:moveTo>
                  <a:cubicBezTo>
                    <a:pt x="453" y="1"/>
                    <a:pt x="1" y="477"/>
                    <a:pt x="1" y="1049"/>
                  </a:cubicBezTo>
                  <a:cubicBezTo>
                    <a:pt x="1" y="1620"/>
                    <a:pt x="453" y="2096"/>
                    <a:pt x="1049" y="2096"/>
                  </a:cubicBezTo>
                  <a:cubicBezTo>
                    <a:pt x="1620" y="2096"/>
                    <a:pt x="2096" y="1620"/>
                    <a:pt x="2096" y="1049"/>
                  </a:cubicBezTo>
                  <a:cubicBezTo>
                    <a:pt x="2096" y="477"/>
                    <a:pt x="1620" y="1"/>
                    <a:pt x="1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99"/>
            <p:cNvSpPr/>
            <p:nvPr/>
          </p:nvSpPr>
          <p:spPr>
            <a:xfrm>
              <a:off x="5203425" y="3279300"/>
              <a:ext cx="78625" cy="51825"/>
            </a:xfrm>
            <a:custGeom>
              <a:avLst/>
              <a:gdLst/>
              <a:ahLst/>
              <a:cxnLst/>
              <a:rect l="l" t="t" r="r" b="b"/>
              <a:pathLst>
                <a:path w="3145" h="2073" extrusionOk="0">
                  <a:moveTo>
                    <a:pt x="477" y="0"/>
                  </a:moveTo>
                  <a:cubicBezTo>
                    <a:pt x="168" y="286"/>
                    <a:pt x="1" y="691"/>
                    <a:pt x="1" y="1120"/>
                  </a:cubicBezTo>
                  <a:lnTo>
                    <a:pt x="1" y="1763"/>
                  </a:lnTo>
                  <a:cubicBezTo>
                    <a:pt x="1" y="1929"/>
                    <a:pt x="144" y="2072"/>
                    <a:pt x="310" y="2072"/>
                  </a:cubicBezTo>
                  <a:lnTo>
                    <a:pt x="2811" y="2072"/>
                  </a:lnTo>
                  <a:cubicBezTo>
                    <a:pt x="3001" y="2072"/>
                    <a:pt x="3144" y="1929"/>
                    <a:pt x="3121" y="1763"/>
                  </a:cubicBezTo>
                  <a:lnTo>
                    <a:pt x="3121" y="1120"/>
                  </a:lnTo>
                  <a:cubicBezTo>
                    <a:pt x="3121" y="691"/>
                    <a:pt x="2954" y="286"/>
                    <a:pt x="2644" y="0"/>
                  </a:cubicBezTo>
                  <a:cubicBezTo>
                    <a:pt x="2335" y="262"/>
                    <a:pt x="1954" y="405"/>
                    <a:pt x="1573" y="405"/>
                  </a:cubicBezTo>
                  <a:cubicBezTo>
                    <a:pt x="1168" y="405"/>
                    <a:pt x="787" y="262"/>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3" name="Google Shape;12703;p99"/>
          <p:cNvGrpSpPr/>
          <p:nvPr/>
        </p:nvGrpSpPr>
        <p:grpSpPr>
          <a:xfrm>
            <a:off x="7058139" y="2886026"/>
            <a:ext cx="348109" cy="349675"/>
            <a:chOff x="5688050" y="3220950"/>
            <a:chExt cx="266750" cy="267950"/>
          </a:xfrm>
        </p:grpSpPr>
        <p:sp>
          <p:nvSpPr>
            <p:cNvPr id="12704" name="Google Shape;12704;p99"/>
            <p:cNvSpPr/>
            <p:nvPr/>
          </p:nvSpPr>
          <p:spPr>
            <a:xfrm>
              <a:off x="5688050" y="3338825"/>
              <a:ext cx="266750" cy="150075"/>
            </a:xfrm>
            <a:custGeom>
              <a:avLst/>
              <a:gdLst/>
              <a:ahLst/>
              <a:cxnLst/>
              <a:rect l="l" t="t" r="r" b="b"/>
              <a:pathLst>
                <a:path w="10670" h="6003" extrusionOk="0">
                  <a:moveTo>
                    <a:pt x="7431" y="1"/>
                  </a:moveTo>
                  <a:cubicBezTo>
                    <a:pt x="7240" y="1"/>
                    <a:pt x="7121" y="144"/>
                    <a:pt x="7121" y="311"/>
                  </a:cubicBezTo>
                  <a:lnTo>
                    <a:pt x="7121" y="1668"/>
                  </a:lnTo>
                  <a:lnTo>
                    <a:pt x="3859" y="1668"/>
                  </a:lnTo>
                  <a:cubicBezTo>
                    <a:pt x="3692" y="1692"/>
                    <a:pt x="3573" y="1811"/>
                    <a:pt x="3573" y="2001"/>
                  </a:cubicBezTo>
                  <a:lnTo>
                    <a:pt x="3573" y="3359"/>
                  </a:lnTo>
                  <a:lnTo>
                    <a:pt x="334" y="3359"/>
                  </a:lnTo>
                  <a:cubicBezTo>
                    <a:pt x="144" y="3359"/>
                    <a:pt x="1" y="3478"/>
                    <a:pt x="1" y="3668"/>
                  </a:cubicBezTo>
                  <a:lnTo>
                    <a:pt x="1" y="5693"/>
                  </a:lnTo>
                  <a:cubicBezTo>
                    <a:pt x="1" y="5859"/>
                    <a:pt x="144" y="6002"/>
                    <a:pt x="334" y="6002"/>
                  </a:cubicBezTo>
                  <a:lnTo>
                    <a:pt x="10360" y="6002"/>
                  </a:lnTo>
                  <a:cubicBezTo>
                    <a:pt x="10527" y="6002"/>
                    <a:pt x="10646" y="5859"/>
                    <a:pt x="10646" y="5693"/>
                  </a:cubicBezTo>
                  <a:lnTo>
                    <a:pt x="10646" y="311"/>
                  </a:lnTo>
                  <a:cubicBezTo>
                    <a:pt x="10670" y="144"/>
                    <a:pt x="10527" y="1"/>
                    <a:pt x="103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99"/>
            <p:cNvSpPr/>
            <p:nvPr/>
          </p:nvSpPr>
          <p:spPr>
            <a:xfrm>
              <a:off x="5701150" y="3304900"/>
              <a:ext cx="47075" cy="47050"/>
            </a:xfrm>
            <a:custGeom>
              <a:avLst/>
              <a:gdLst/>
              <a:ahLst/>
              <a:cxnLst/>
              <a:rect l="l" t="t" r="r" b="b"/>
              <a:pathLst>
                <a:path w="1883" h="1882" extrusionOk="0">
                  <a:moveTo>
                    <a:pt x="929" y="0"/>
                  </a:moveTo>
                  <a:cubicBezTo>
                    <a:pt x="406" y="0"/>
                    <a:pt x="1" y="429"/>
                    <a:pt x="1" y="929"/>
                  </a:cubicBezTo>
                  <a:cubicBezTo>
                    <a:pt x="1" y="1453"/>
                    <a:pt x="406" y="1882"/>
                    <a:pt x="929" y="1882"/>
                  </a:cubicBezTo>
                  <a:cubicBezTo>
                    <a:pt x="1453" y="1882"/>
                    <a:pt x="1882" y="1453"/>
                    <a:pt x="1882" y="929"/>
                  </a:cubicBezTo>
                  <a:cubicBezTo>
                    <a:pt x="1882" y="429"/>
                    <a:pt x="1453"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99"/>
            <p:cNvSpPr/>
            <p:nvPr/>
          </p:nvSpPr>
          <p:spPr>
            <a:xfrm>
              <a:off x="5789875" y="3263225"/>
              <a:ext cx="47050" cy="47050"/>
            </a:xfrm>
            <a:custGeom>
              <a:avLst/>
              <a:gdLst/>
              <a:ahLst/>
              <a:cxnLst/>
              <a:rect l="l" t="t" r="r" b="b"/>
              <a:pathLst>
                <a:path w="1882" h="1882" extrusionOk="0">
                  <a:moveTo>
                    <a:pt x="953" y="0"/>
                  </a:moveTo>
                  <a:cubicBezTo>
                    <a:pt x="429" y="0"/>
                    <a:pt x="0" y="405"/>
                    <a:pt x="0" y="929"/>
                  </a:cubicBezTo>
                  <a:cubicBezTo>
                    <a:pt x="0" y="1453"/>
                    <a:pt x="429" y="1882"/>
                    <a:pt x="953" y="1882"/>
                  </a:cubicBezTo>
                  <a:cubicBezTo>
                    <a:pt x="1453" y="1882"/>
                    <a:pt x="1881" y="1453"/>
                    <a:pt x="1881" y="929"/>
                  </a:cubicBezTo>
                  <a:cubicBezTo>
                    <a:pt x="1881" y="405"/>
                    <a:pt x="145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99"/>
            <p:cNvSpPr/>
            <p:nvPr/>
          </p:nvSpPr>
          <p:spPr>
            <a:xfrm>
              <a:off x="5865475" y="3276325"/>
              <a:ext cx="73850" cy="47050"/>
            </a:xfrm>
            <a:custGeom>
              <a:avLst/>
              <a:gdLst/>
              <a:ahLst/>
              <a:cxnLst/>
              <a:rect l="l" t="t" r="r" b="b"/>
              <a:pathLst>
                <a:path w="2954" h="1882" extrusionOk="0">
                  <a:moveTo>
                    <a:pt x="548" y="0"/>
                  </a:moveTo>
                  <a:cubicBezTo>
                    <a:pt x="215" y="286"/>
                    <a:pt x="1" y="691"/>
                    <a:pt x="1" y="1143"/>
                  </a:cubicBezTo>
                  <a:lnTo>
                    <a:pt x="1" y="1596"/>
                  </a:lnTo>
                  <a:cubicBezTo>
                    <a:pt x="1" y="1739"/>
                    <a:pt x="143" y="1882"/>
                    <a:pt x="286" y="1882"/>
                  </a:cubicBezTo>
                  <a:lnTo>
                    <a:pt x="2668" y="1882"/>
                  </a:lnTo>
                  <a:cubicBezTo>
                    <a:pt x="2811" y="1882"/>
                    <a:pt x="2954" y="1739"/>
                    <a:pt x="2954" y="1596"/>
                  </a:cubicBezTo>
                  <a:lnTo>
                    <a:pt x="2954" y="1143"/>
                  </a:lnTo>
                  <a:cubicBezTo>
                    <a:pt x="2954" y="691"/>
                    <a:pt x="2739" y="286"/>
                    <a:pt x="2406" y="0"/>
                  </a:cubicBezTo>
                  <a:cubicBezTo>
                    <a:pt x="2132" y="203"/>
                    <a:pt x="1804" y="304"/>
                    <a:pt x="1477" y="304"/>
                  </a:cubicBezTo>
                  <a:cubicBezTo>
                    <a:pt x="1150" y="304"/>
                    <a:pt x="822" y="203"/>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99"/>
            <p:cNvSpPr/>
            <p:nvPr/>
          </p:nvSpPr>
          <p:spPr>
            <a:xfrm>
              <a:off x="5688050" y="3360275"/>
              <a:ext cx="73250" cy="46450"/>
            </a:xfrm>
            <a:custGeom>
              <a:avLst/>
              <a:gdLst/>
              <a:ahLst/>
              <a:cxnLst/>
              <a:rect l="l" t="t" r="r" b="b"/>
              <a:pathLst>
                <a:path w="2930" h="1858" extrusionOk="0">
                  <a:moveTo>
                    <a:pt x="549" y="0"/>
                  </a:moveTo>
                  <a:cubicBezTo>
                    <a:pt x="191" y="262"/>
                    <a:pt x="1" y="691"/>
                    <a:pt x="1" y="1120"/>
                  </a:cubicBezTo>
                  <a:lnTo>
                    <a:pt x="1" y="1596"/>
                  </a:lnTo>
                  <a:cubicBezTo>
                    <a:pt x="1" y="1739"/>
                    <a:pt x="120" y="1858"/>
                    <a:pt x="263" y="1858"/>
                  </a:cubicBezTo>
                  <a:lnTo>
                    <a:pt x="2644" y="1858"/>
                  </a:lnTo>
                  <a:cubicBezTo>
                    <a:pt x="2811" y="1858"/>
                    <a:pt x="2930" y="1739"/>
                    <a:pt x="2930" y="1596"/>
                  </a:cubicBezTo>
                  <a:lnTo>
                    <a:pt x="2930" y="1120"/>
                  </a:lnTo>
                  <a:cubicBezTo>
                    <a:pt x="2930" y="691"/>
                    <a:pt x="2716" y="262"/>
                    <a:pt x="2382" y="0"/>
                  </a:cubicBezTo>
                  <a:cubicBezTo>
                    <a:pt x="2108" y="191"/>
                    <a:pt x="1787" y="286"/>
                    <a:pt x="1465" y="286"/>
                  </a:cubicBezTo>
                  <a:cubicBezTo>
                    <a:pt x="1144" y="286"/>
                    <a:pt x="822" y="191"/>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99"/>
            <p:cNvSpPr/>
            <p:nvPr/>
          </p:nvSpPr>
          <p:spPr>
            <a:xfrm>
              <a:off x="5776775" y="3318000"/>
              <a:ext cx="73250" cy="47050"/>
            </a:xfrm>
            <a:custGeom>
              <a:avLst/>
              <a:gdLst/>
              <a:ahLst/>
              <a:cxnLst/>
              <a:rect l="l" t="t" r="r" b="b"/>
              <a:pathLst>
                <a:path w="2930" h="1882" extrusionOk="0">
                  <a:moveTo>
                    <a:pt x="548" y="0"/>
                  </a:moveTo>
                  <a:cubicBezTo>
                    <a:pt x="191" y="286"/>
                    <a:pt x="0" y="715"/>
                    <a:pt x="0" y="1144"/>
                  </a:cubicBezTo>
                  <a:lnTo>
                    <a:pt x="0" y="1596"/>
                  </a:lnTo>
                  <a:cubicBezTo>
                    <a:pt x="0" y="1763"/>
                    <a:pt x="119" y="1882"/>
                    <a:pt x="286" y="1882"/>
                  </a:cubicBezTo>
                  <a:lnTo>
                    <a:pt x="2667" y="1882"/>
                  </a:lnTo>
                  <a:cubicBezTo>
                    <a:pt x="2810" y="1882"/>
                    <a:pt x="2929" y="1763"/>
                    <a:pt x="2929" y="1596"/>
                  </a:cubicBezTo>
                  <a:lnTo>
                    <a:pt x="2929" y="1144"/>
                  </a:lnTo>
                  <a:cubicBezTo>
                    <a:pt x="2929" y="715"/>
                    <a:pt x="2739" y="286"/>
                    <a:pt x="2382" y="0"/>
                  </a:cubicBezTo>
                  <a:cubicBezTo>
                    <a:pt x="2108" y="203"/>
                    <a:pt x="1786" y="304"/>
                    <a:pt x="1465" y="304"/>
                  </a:cubicBezTo>
                  <a:cubicBezTo>
                    <a:pt x="1143" y="304"/>
                    <a:pt x="822" y="203"/>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99"/>
            <p:cNvSpPr/>
            <p:nvPr/>
          </p:nvSpPr>
          <p:spPr>
            <a:xfrm>
              <a:off x="5878575" y="3220950"/>
              <a:ext cx="47050" cy="47050"/>
            </a:xfrm>
            <a:custGeom>
              <a:avLst/>
              <a:gdLst/>
              <a:ahLst/>
              <a:cxnLst/>
              <a:rect l="l" t="t" r="r" b="b"/>
              <a:pathLst>
                <a:path w="1882" h="1882" extrusionOk="0">
                  <a:moveTo>
                    <a:pt x="953" y="1"/>
                  </a:moveTo>
                  <a:cubicBezTo>
                    <a:pt x="429" y="1"/>
                    <a:pt x="0" y="429"/>
                    <a:pt x="0" y="953"/>
                  </a:cubicBezTo>
                  <a:cubicBezTo>
                    <a:pt x="0" y="1477"/>
                    <a:pt x="429" y="1882"/>
                    <a:pt x="953" y="1882"/>
                  </a:cubicBezTo>
                  <a:cubicBezTo>
                    <a:pt x="1477" y="1882"/>
                    <a:pt x="1882" y="1477"/>
                    <a:pt x="1882" y="953"/>
                  </a:cubicBezTo>
                  <a:cubicBezTo>
                    <a:pt x="1882" y="429"/>
                    <a:pt x="147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1" name="Google Shape;12711;p99"/>
          <p:cNvGrpSpPr/>
          <p:nvPr/>
        </p:nvGrpSpPr>
        <p:grpSpPr>
          <a:xfrm>
            <a:off x="7811026" y="2886026"/>
            <a:ext cx="350425" cy="349675"/>
            <a:chOff x="6264975" y="3220950"/>
            <a:chExt cx="268525" cy="267950"/>
          </a:xfrm>
        </p:grpSpPr>
        <p:sp>
          <p:nvSpPr>
            <p:cNvPr id="12712" name="Google Shape;12712;p99"/>
            <p:cNvSpPr/>
            <p:nvPr/>
          </p:nvSpPr>
          <p:spPr>
            <a:xfrm>
              <a:off x="6322725" y="3276925"/>
              <a:ext cx="6550" cy="16100"/>
            </a:xfrm>
            <a:custGeom>
              <a:avLst/>
              <a:gdLst/>
              <a:ahLst/>
              <a:cxnLst/>
              <a:rect l="l" t="t" r="r" b="b"/>
              <a:pathLst>
                <a:path w="262" h="644" extrusionOk="0">
                  <a:moveTo>
                    <a:pt x="0" y="0"/>
                  </a:moveTo>
                  <a:lnTo>
                    <a:pt x="0" y="643"/>
                  </a:lnTo>
                  <a:cubicBezTo>
                    <a:pt x="119" y="596"/>
                    <a:pt x="191" y="477"/>
                    <a:pt x="214" y="357"/>
                  </a:cubicBezTo>
                  <a:cubicBezTo>
                    <a:pt x="262" y="191"/>
                    <a:pt x="167" y="48"/>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99"/>
            <p:cNvSpPr/>
            <p:nvPr/>
          </p:nvSpPr>
          <p:spPr>
            <a:xfrm>
              <a:off x="6266750" y="3221700"/>
              <a:ext cx="122075" cy="104050"/>
            </a:xfrm>
            <a:custGeom>
              <a:avLst/>
              <a:gdLst/>
              <a:ahLst/>
              <a:cxnLst/>
              <a:rect l="l" t="t" r="r" b="b"/>
              <a:pathLst>
                <a:path w="4883" h="4162" extrusionOk="0">
                  <a:moveTo>
                    <a:pt x="2084" y="661"/>
                  </a:moveTo>
                  <a:cubicBezTo>
                    <a:pt x="2162" y="661"/>
                    <a:pt x="2239" y="709"/>
                    <a:pt x="2239" y="804"/>
                  </a:cubicBezTo>
                  <a:lnTo>
                    <a:pt x="2239" y="923"/>
                  </a:lnTo>
                  <a:cubicBezTo>
                    <a:pt x="2382" y="947"/>
                    <a:pt x="2501" y="995"/>
                    <a:pt x="2596" y="1114"/>
                  </a:cubicBezTo>
                  <a:cubicBezTo>
                    <a:pt x="2668" y="1161"/>
                    <a:pt x="2668" y="1257"/>
                    <a:pt x="2596" y="1328"/>
                  </a:cubicBezTo>
                  <a:cubicBezTo>
                    <a:pt x="2561" y="1352"/>
                    <a:pt x="2519" y="1364"/>
                    <a:pt x="2480" y="1364"/>
                  </a:cubicBezTo>
                  <a:cubicBezTo>
                    <a:pt x="2441" y="1364"/>
                    <a:pt x="2406" y="1352"/>
                    <a:pt x="2382" y="1328"/>
                  </a:cubicBezTo>
                  <a:cubicBezTo>
                    <a:pt x="2334" y="1304"/>
                    <a:pt x="2287" y="1280"/>
                    <a:pt x="2263" y="1257"/>
                  </a:cubicBezTo>
                  <a:lnTo>
                    <a:pt x="2263" y="1876"/>
                  </a:lnTo>
                  <a:lnTo>
                    <a:pt x="2358" y="1923"/>
                  </a:lnTo>
                  <a:cubicBezTo>
                    <a:pt x="2668" y="2019"/>
                    <a:pt x="2834" y="2328"/>
                    <a:pt x="2787" y="2638"/>
                  </a:cubicBezTo>
                  <a:cubicBezTo>
                    <a:pt x="2739" y="2900"/>
                    <a:pt x="2525" y="3138"/>
                    <a:pt x="2263" y="3186"/>
                  </a:cubicBezTo>
                  <a:lnTo>
                    <a:pt x="2263" y="3352"/>
                  </a:lnTo>
                  <a:cubicBezTo>
                    <a:pt x="2263" y="3448"/>
                    <a:pt x="2180" y="3495"/>
                    <a:pt x="2096" y="3495"/>
                  </a:cubicBezTo>
                  <a:cubicBezTo>
                    <a:pt x="2013" y="3495"/>
                    <a:pt x="1929" y="3448"/>
                    <a:pt x="1929" y="3352"/>
                  </a:cubicBezTo>
                  <a:lnTo>
                    <a:pt x="1929" y="3209"/>
                  </a:lnTo>
                  <a:cubicBezTo>
                    <a:pt x="1787" y="3209"/>
                    <a:pt x="1620" y="3138"/>
                    <a:pt x="1501" y="3043"/>
                  </a:cubicBezTo>
                  <a:cubicBezTo>
                    <a:pt x="1406" y="2995"/>
                    <a:pt x="1406" y="2900"/>
                    <a:pt x="1453" y="2828"/>
                  </a:cubicBezTo>
                  <a:lnTo>
                    <a:pt x="1429" y="2805"/>
                  </a:lnTo>
                  <a:cubicBezTo>
                    <a:pt x="1456" y="2765"/>
                    <a:pt x="1496" y="2748"/>
                    <a:pt x="1539" y="2748"/>
                  </a:cubicBezTo>
                  <a:cubicBezTo>
                    <a:pt x="1575" y="2748"/>
                    <a:pt x="1612" y="2759"/>
                    <a:pt x="1644" y="2781"/>
                  </a:cubicBezTo>
                  <a:cubicBezTo>
                    <a:pt x="1739" y="2828"/>
                    <a:pt x="1810" y="2876"/>
                    <a:pt x="1929" y="2876"/>
                  </a:cubicBezTo>
                  <a:lnTo>
                    <a:pt x="1929" y="2090"/>
                  </a:lnTo>
                  <a:cubicBezTo>
                    <a:pt x="1834" y="2043"/>
                    <a:pt x="1739" y="1995"/>
                    <a:pt x="1644" y="1923"/>
                  </a:cubicBezTo>
                  <a:cubicBezTo>
                    <a:pt x="1501" y="1804"/>
                    <a:pt x="1429" y="1590"/>
                    <a:pt x="1477" y="1423"/>
                  </a:cubicBezTo>
                  <a:cubicBezTo>
                    <a:pt x="1525" y="1209"/>
                    <a:pt x="1667" y="1019"/>
                    <a:pt x="1882" y="947"/>
                  </a:cubicBezTo>
                  <a:lnTo>
                    <a:pt x="1929" y="947"/>
                  </a:lnTo>
                  <a:lnTo>
                    <a:pt x="1929" y="804"/>
                  </a:lnTo>
                  <a:cubicBezTo>
                    <a:pt x="1929" y="709"/>
                    <a:pt x="2007" y="661"/>
                    <a:pt x="2084" y="661"/>
                  </a:cubicBezTo>
                  <a:close/>
                  <a:moveTo>
                    <a:pt x="2103" y="1"/>
                  </a:moveTo>
                  <a:cubicBezTo>
                    <a:pt x="1026" y="1"/>
                    <a:pt x="0" y="833"/>
                    <a:pt x="0" y="2090"/>
                  </a:cubicBezTo>
                  <a:cubicBezTo>
                    <a:pt x="0" y="3233"/>
                    <a:pt x="929" y="4162"/>
                    <a:pt x="2096" y="4162"/>
                  </a:cubicBezTo>
                  <a:cubicBezTo>
                    <a:pt x="3954" y="4162"/>
                    <a:pt x="4882" y="1923"/>
                    <a:pt x="3573" y="614"/>
                  </a:cubicBezTo>
                  <a:cubicBezTo>
                    <a:pt x="3142" y="190"/>
                    <a:pt x="2616" y="1"/>
                    <a:pt x="2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99"/>
            <p:cNvSpPr/>
            <p:nvPr/>
          </p:nvSpPr>
          <p:spPr>
            <a:xfrm>
              <a:off x="6310800" y="3253700"/>
              <a:ext cx="4200" cy="11325"/>
            </a:xfrm>
            <a:custGeom>
              <a:avLst/>
              <a:gdLst/>
              <a:ahLst/>
              <a:cxnLst/>
              <a:rect l="l" t="t" r="r" b="b"/>
              <a:pathLst>
                <a:path w="168" h="453" extrusionOk="0">
                  <a:moveTo>
                    <a:pt x="167" y="0"/>
                  </a:moveTo>
                  <a:cubicBezTo>
                    <a:pt x="96" y="24"/>
                    <a:pt x="25" y="120"/>
                    <a:pt x="25" y="191"/>
                  </a:cubicBezTo>
                  <a:cubicBezTo>
                    <a:pt x="1" y="262"/>
                    <a:pt x="25" y="334"/>
                    <a:pt x="72" y="405"/>
                  </a:cubicBezTo>
                  <a:lnTo>
                    <a:pt x="167" y="453"/>
                  </a:lnTo>
                  <a:lnTo>
                    <a:pt x="1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99"/>
            <p:cNvSpPr/>
            <p:nvPr/>
          </p:nvSpPr>
          <p:spPr>
            <a:xfrm>
              <a:off x="6366175" y="3379325"/>
              <a:ext cx="67900" cy="109575"/>
            </a:xfrm>
            <a:custGeom>
              <a:avLst/>
              <a:gdLst/>
              <a:ahLst/>
              <a:cxnLst/>
              <a:rect l="l" t="t" r="r" b="b"/>
              <a:pathLst>
                <a:path w="2716" h="4383" extrusionOk="0">
                  <a:moveTo>
                    <a:pt x="334" y="0"/>
                  </a:moveTo>
                  <a:cubicBezTo>
                    <a:pt x="143" y="0"/>
                    <a:pt x="0" y="143"/>
                    <a:pt x="0" y="310"/>
                  </a:cubicBezTo>
                  <a:lnTo>
                    <a:pt x="0" y="4073"/>
                  </a:lnTo>
                  <a:cubicBezTo>
                    <a:pt x="0" y="4239"/>
                    <a:pt x="143" y="4382"/>
                    <a:pt x="334" y="4382"/>
                  </a:cubicBezTo>
                  <a:lnTo>
                    <a:pt x="2406" y="4382"/>
                  </a:lnTo>
                  <a:cubicBezTo>
                    <a:pt x="2572" y="4382"/>
                    <a:pt x="2715" y="4239"/>
                    <a:pt x="2715" y="4073"/>
                  </a:cubicBezTo>
                  <a:lnTo>
                    <a:pt x="2715" y="310"/>
                  </a:lnTo>
                  <a:cubicBezTo>
                    <a:pt x="2715" y="143"/>
                    <a:pt x="2572" y="0"/>
                    <a:pt x="2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99"/>
            <p:cNvSpPr/>
            <p:nvPr/>
          </p:nvSpPr>
          <p:spPr>
            <a:xfrm>
              <a:off x="6465600" y="3347775"/>
              <a:ext cx="67900" cy="141125"/>
            </a:xfrm>
            <a:custGeom>
              <a:avLst/>
              <a:gdLst/>
              <a:ahLst/>
              <a:cxnLst/>
              <a:rect l="l" t="t" r="r" b="b"/>
              <a:pathLst>
                <a:path w="2716" h="5645" extrusionOk="0">
                  <a:moveTo>
                    <a:pt x="310" y="0"/>
                  </a:moveTo>
                  <a:cubicBezTo>
                    <a:pt x="143" y="0"/>
                    <a:pt x="1" y="143"/>
                    <a:pt x="1" y="310"/>
                  </a:cubicBezTo>
                  <a:lnTo>
                    <a:pt x="1" y="5335"/>
                  </a:lnTo>
                  <a:cubicBezTo>
                    <a:pt x="1" y="5501"/>
                    <a:pt x="143" y="5644"/>
                    <a:pt x="310" y="5644"/>
                  </a:cubicBezTo>
                  <a:lnTo>
                    <a:pt x="2406" y="5644"/>
                  </a:lnTo>
                  <a:cubicBezTo>
                    <a:pt x="2572" y="5644"/>
                    <a:pt x="2715" y="5501"/>
                    <a:pt x="2715" y="5335"/>
                  </a:cubicBezTo>
                  <a:lnTo>
                    <a:pt x="2715" y="310"/>
                  </a:lnTo>
                  <a:cubicBezTo>
                    <a:pt x="2715" y="143"/>
                    <a:pt x="2572" y="0"/>
                    <a:pt x="2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99"/>
            <p:cNvSpPr/>
            <p:nvPr/>
          </p:nvSpPr>
          <p:spPr>
            <a:xfrm>
              <a:off x="6266750" y="3410275"/>
              <a:ext cx="67900" cy="78625"/>
            </a:xfrm>
            <a:custGeom>
              <a:avLst/>
              <a:gdLst/>
              <a:ahLst/>
              <a:cxnLst/>
              <a:rect l="l" t="t" r="r" b="b"/>
              <a:pathLst>
                <a:path w="2716" h="3145" extrusionOk="0">
                  <a:moveTo>
                    <a:pt x="334" y="1"/>
                  </a:moveTo>
                  <a:cubicBezTo>
                    <a:pt x="143" y="1"/>
                    <a:pt x="0" y="144"/>
                    <a:pt x="0" y="334"/>
                  </a:cubicBezTo>
                  <a:lnTo>
                    <a:pt x="0" y="2835"/>
                  </a:lnTo>
                  <a:cubicBezTo>
                    <a:pt x="0" y="3001"/>
                    <a:pt x="143" y="3144"/>
                    <a:pt x="334" y="3144"/>
                  </a:cubicBezTo>
                  <a:lnTo>
                    <a:pt x="2406" y="3144"/>
                  </a:lnTo>
                  <a:cubicBezTo>
                    <a:pt x="2572" y="3144"/>
                    <a:pt x="2715" y="3001"/>
                    <a:pt x="2715" y="2835"/>
                  </a:cubicBezTo>
                  <a:lnTo>
                    <a:pt x="2715" y="334"/>
                  </a:lnTo>
                  <a:cubicBezTo>
                    <a:pt x="2715" y="144"/>
                    <a:pt x="2572" y="1"/>
                    <a:pt x="2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99"/>
            <p:cNvSpPr/>
            <p:nvPr/>
          </p:nvSpPr>
          <p:spPr>
            <a:xfrm>
              <a:off x="6264975" y="3220950"/>
              <a:ext cx="268525" cy="162550"/>
            </a:xfrm>
            <a:custGeom>
              <a:avLst/>
              <a:gdLst/>
              <a:ahLst/>
              <a:cxnLst/>
              <a:rect l="l" t="t" r="r" b="b"/>
              <a:pathLst>
                <a:path w="10741" h="6502" extrusionOk="0">
                  <a:moveTo>
                    <a:pt x="8764" y="1"/>
                  </a:moveTo>
                  <a:cubicBezTo>
                    <a:pt x="8383" y="48"/>
                    <a:pt x="8383" y="596"/>
                    <a:pt x="8764" y="644"/>
                  </a:cubicBezTo>
                  <a:lnTo>
                    <a:pt x="9645" y="644"/>
                  </a:lnTo>
                  <a:cubicBezTo>
                    <a:pt x="9502" y="763"/>
                    <a:pt x="9359" y="906"/>
                    <a:pt x="9216" y="1049"/>
                  </a:cubicBezTo>
                  <a:cubicBezTo>
                    <a:pt x="7335" y="2906"/>
                    <a:pt x="4477" y="5692"/>
                    <a:pt x="381" y="5859"/>
                  </a:cubicBezTo>
                  <a:cubicBezTo>
                    <a:pt x="0" y="5907"/>
                    <a:pt x="0" y="6454"/>
                    <a:pt x="381" y="6502"/>
                  </a:cubicBezTo>
                  <a:cubicBezTo>
                    <a:pt x="4715" y="6311"/>
                    <a:pt x="7668" y="3430"/>
                    <a:pt x="9645" y="1501"/>
                  </a:cubicBezTo>
                  <a:lnTo>
                    <a:pt x="10097" y="1049"/>
                  </a:lnTo>
                  <a:lnTo>
                    <a:pt x="10097" y="2001"/>
                  </a:lnTo>
                  <a:cubicBezTo>
                    <a:pt x="10121" y="2192"/>
                    <a:pt x="10270" y="2287"/>
                    <a:pt x="10419" y="2287"/>
                  </a:cubicBezTo>
                  <a:cubicBezTo>
                    <a:pt x="10568" y="2287"/>
                    <a:pt x="10717" y="2192"/>
                    <a:pt x="10740" y="2001"/>
                  </a:cubicBezTo>
                  <a:lnTo>
                    <a:pt x="10740" y="334"/>
                  </a:lnTo>
                  <a:cubicBezTo>
                    <a:pt x="10740" y="144"/>
                    <a:pt x="10597" y="1"/>
                    <a:pt x="10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9" name="Google Shape;12719;p99"/>
          <p:cNvGrpSpPr/>
          <p:nvPr/>
        </p:nvGrpSpPr>
        <p:grpSpPr>
          <a:xfrm>
            <a:off x="7812560" y="3443880"/>
            <a:ext cx="350425" cy="350425"/>
            <a:chOff x="6266150" y="3648425"/>
            <a:chExt cx="268525" cy="268525"/>
          </a:xfrm>
        </p:grpSpPr>
        <p:sp>
          <p:nvSpPr>
            <p:cNvPr id="12720" name="Google Shape;12720;p99"/>
            <p:cNvSpPr/>
            <p:nvPr/>
          </p:nvSpPr>
          <p:spPr>
            <a:xfrm>
              <a:off x="6362000" y="3648425"/>
              <a:ext cx="172675" cy="151850"/>
            </a:xfrm>
            <a:custGeom>
              <a:avLst/>
              <a:gdLst/>
              <a:ahLst/>
              <a:cxnLst/>
              <a:rect l="l" t="t" r="r" b="b"/>
              <a:pathLst>
                <a:path w="6907" h="6074" extrusionOk="0">
                  <a:moveTo>
                    <a:pt x="2811" y="1263"/>
                  </a:moveTo>
                  <a:cubicBezTo>
                    <a:pt x="3192" y="1310"/>
                    <a:pt x="3192" y="1858"/>
                    <a:pt x="2811" y="1882"/>
                  </a:cubicBezTo>
                  <a:lnTo>
                    <a:pt x="1549" y="1882"/>
                  </a:lnTo>
                  <a:cubicBezTo>
                    <a:pt x="1168" y="1858"/>
                    <a:pt x="1168" y="1310"/>
                    <a:pt x="1549" y="1263"/>
                  </a:cubicBezTo>
                  <a:close/>
                  <a:moveTo>
                    <a:pt x="2799" y="2549"/>
                  </a:moveTo>
                  <a:cubicBezTo>
                    <a:pt x="2948" y="2549"/>
                    <a:pt x="3097" y="2644"/>
                    <a:pt x="3120" y="2834"/>
                  </a:cubicBezTo>
                  <a:lnTo>
                    <a:pt x="3120" y="4501"/>
                  </a:lnTo>
                  <a:cubicBezTo>
                    <a:pt x="3097" y="4692"/>
                    <a:pt x="2948" y="4787"/>
                    <a:pt x="2799" y="4787"/>
                  </a:cubicBezTo>
                  <a:cubicBezTo>
                    <a:pt x="2650" y="4787"/>
                    <a:pt x="2501" y="4692"/>
                    <a:pt x="2478" y="4501"/>
                  </a:cubicBezTo>
                  <a:lnTo>
                    <a:pt x="2478" y="2834"/>
                  </a:lnTo>
                  <a:cubicBezTo>
                    <a:pt x="2501" y="2644"/>
                    <a:pt x="2650" y="2549"/>
                    <a:pt x="2799" y="2549"/>
                  </a:cubicBezTo>
                  <a:close/>
                  <a:moveTo>
                    <a:pt x="4061" y="1929"/>
                  </a:moveTo>
                  <a:cubicBezTo>
                    <a:pt x="4210" y="1929"/>
                    <a:pt x="4359" y="2025"/>
                    <a:pt x="4383" y="2215"/>
                  </a:cubicBezTo>
                  <a:lnTo>
                    <a:pt x="4383" y="4501"/>
                  </a:lnTo>
                  <a:cubicBezTo>
                    <a:pt x="4359" y="4692"/>
                    <a:pt x="4210" y="4787"/>
                    <a:pt x="4061" y="4787"/>
                  </a:cubicBezTo>
                  <a:cubicBezTo>
                    <a:pt x="3912" y="4787"/>
                    <a:pt x="3763" y="4692"/>
                    <a:pt x="3740" y="4501"/>
                  </a:cubicBezTo>
                  <a:lnTo>
                    <a:pt x="3740" y="2215"/>
                  </a:lnTo>
                  <a:cubicBezTo>
                    <a:pt x="3763" y="2025"/>
                    <a:pt x="3912" y="1929"/>
                    <a:pt x="4061" y="1929"/>
                  </a:cubicBezTo>
                  <a:close/>
                  <a:moveTo>
                    <a:pt x="5311" y="1286"/>
                  </a:moveTo>
                  <a:cubicBezTo>
                    <a:pt x="5460" y="1286"/>
                    <a:pt x="5609" y="1382"/>
                    <a:pt x="5621" y="1572"/>
                  </a:cubicBezTo>
                  <a:lnTo>
                    <a:pt x="5621" y="4501"/>
                  </a:lnTo>
                  <a:cubicBezTo>
                    <a:pt x="5609" y="4692"/>
                    <a:pt x="5460" y="4787"/>
                    <a:pt x="5311" y="4787"/>
                  </a:cubicBezTo>
                  <a:cubicBezTo>
                    <a:pt x="5163" y="4787"/>
                    <a:pt x="5014" y="4692"/>
                    <a:pt x="5002" y="4501"/>
                  </a:cubicBezTo>
                  <a:lnTo>
                    <a:pt x="5002" y="1572"/>
                  </a:lnTo>
                  <a:cubicBezTo>
                    <a:pt x="5014" y="1382"/>
                    <a:pt x="5163" y="1286"/>
                    <a:pt x="5311" y="1286"/>
                  </a:cubicBezTo>
                  <a:close/>
                  <a:moveTo>
                    <a:pt x="1549" y="3150"/>
                  </a:moveTo>
                  <a:cubicBezTo>
                    <a:pt x="1704" y="3150"/>
                    <a:pt x="1858" y="3251"/>
                    <a:pt x="1858" y="3453"/>
                  </a:cubicBezTo>
                  <a:lnTo>
                    <a:pt x="1858" y="4501"/>
                  </a:lnTo>
                  <a:cubicBezTo>
                    <a:pt x="1858" y="4716"/>
                    <a:pt x="1704" y="4823"/>
                    <a:pt x="1549" y="4823"/>
                  </a:cubicBezTo>
                  <a:cubicBezTo>
                    <a:pt x="1394" y="4823"/>
                    <a:pt x="1239" y="4716"/>
                    <a:pt x="1239" y="4501"/>
                  </a:cubicBezTo>
                  <a:lnTo>
                    <a:pt x="1239" y="3453"/>
                  </a:lnTo>
                  <a:cubicBezTo>
                    <a:pt x="1239" y="3251"/>
                    <a:pt x="1394" y="3150"/>
                    <a:pt x="1549" y="3150"/>
                  </a:cubicBezTo>
                  <a:close/>
                  <a:moveTo>
                    <a:pt x="930" y="0"/>
                  </a:moveTo>
                  <a:cubicBezTo>
                    <a:pt x="406" y="0"/>
                    <a:pt x="1" y="429"/>
                    <a:pt x="1" y="953"/>
                  </a:cubicBezTo>
                  <a:lnTo>
                    <a:pt x="1" y="5144"/>
                  </a:lnTo>
                  <a:cubicBezTo>
                    <a:pt x="1" y="5644"/>
                    <a:pt x="406" y="6073"/>
                    <a:pt x="930" y="6073"/>
                  </a:cubicBezTo>
                  <a:lnTo>
                    <a:pt x="2620" y="6073"/>
                  </a:lnTo>
                  <a:lnTo>
                    <a:pt x="3120" y="5216"/>
                  </a:lnTo>
                  <a:cubicBezTo>
                    <a:pt x="3182" y="5123"/>
                    <a:pt x="3283" y="5071"/>
                    <a:pt x="3392" y="5071"/>
                  </a:cubicBezTo>
                  <a:cubicBezTo>
                    <a:pt x="3452" y="5071"/>
                    <a:pt x="3514" y="5087"/>
                    <a:pt x="3573" y="5120"/>
                  </a:cubicBezTo>
                  <a:cubicBezTo>
                    <a:pt x="3716" y="5192"/>
                    <a:pt x="3763" y="5406"/>
                    <a:pt x="3668" y="5549"/>
                  </a:cubicBezTo>
                  <a:lnTo>
                    <a:pt x="3359" y="6073"/>
                  </a:lnTo>
                  <a:lnTo>
                    <a:pt x="5954" y="6073"/>
                  </a:lnTo>
                  <a:cubicBezTo>
                    <a:pt x="6478" y="6073"/>
                    <a:pt x="6883" y="5644"/>
                    <a:pt x="6907" y="5144"/>
                  </a:cubicBezTo>
                  <a:lnTo>
                    <a:pt x="6907" y="953"/>
                  </a:lnTo>
                  <a:cubicBezTo>
                    <a:pt x="6883" y="429"/>
                    <a:pt x="6478" y="0"/>
                    <a:pt x="5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99"/>
            <p:cNvSpPr/>
            <p:nvPr/>
          </p:nvSpPr>
          <p:spPr>
            <a:xfrm>
              <a:off x="6289975" y="3780600"/>
              <a:ext cx="62525" cy="62525"/>
            </a:xfrm>
            <a:custGeom>
              <a:avLst/>
              <a:gdLst/>
              <a:ahLst/>
              <a:cxnLst/>
              <a:rect l="l" t="t" r="r" b="b"/>
              <a:pathLst>
                <a:path w="2501" h="2501" extrusionOk="0">
                  <a:moveTo>
                    <a:pt x="1239" y="0"/>
                  </a:moveTo>
                  <a:cubicBezTo>
                    <a:pt x="548" y="0"/>
                    <a:pt x="0" y="548"/>
                    <a:pt x="0" y="1262"/>
                  </a:cubicBezTo>
                  <a:cubicBezTo>
                    <a:pt x="0" y="1953"/>
                    <a:pt x="548" y="2501"/>
                    <a:pt x="1239" y="2501"/>
                  </a:cubicBezTo>
                  <a:cubicBezTo>
                    <a:pt x="1929" y="2501"/>
                    <a:pt x="2501" y="1953"/>
                    <a:pt x="2501" y="1262"/>
                  </a:cubicBezTo>
                  <a:cubicBezTo>
                    <a:pt x="2501" y="548"/>
                    <a:pt x="1929"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99"/>
            <p:cNvSpPr/>
            <p:nvPr/>
          </p:nvSpPr>
          <p:spPr>
            <a:xfrm>
              <a:off x="6266150" y="3800825"/>
              <a:ext cx="179225" cy="116125"/>
            </a:xfrm>
            <a:custGeom>
              <a:avLst/>
              <a:gdLst/>
              <a:ahLst/>
              <a:cxnLst/>
              <a:rect l="l" t="t" r="r" b="b"/>
              <a:pathLst>
                <a:path w="7169" h="4645" extrusionOk="0">
                  <a:moveTo>
                    <a:pt x="6431" y="1"/>
                  </a:moveTo>
                  <a:lnTo>
                    <a:pt x="5526" y="1501"/>
                  </a:lnTo>
                  <a:lnTo>
                    <a:pt x="3763" y="1501"/>
                  </a:lnTo>
                  <a:cubicBezTo>
                    <a:pt x="3404" y="2054"/>
                    <a:pt x="2812" y="2342"/>
                    <a:pt x="2210" y="2342"/>
                  </a:cubicBezTo>
                  <a:cubicBezTo>
                    <a:pt x="1776" y="2342"/>
                    <a:pt x="1337" y="2192"/>
                    <a:pt x="977" y="1882"/>
                  </a:cubicBezTo>
                  <a:cubicBezTo>
                    <a:pt x="358" y="2287"/>
                    <a:pt x="1" y="2978"/>
                    <a:pt x="1" y="3692"/>
                  </a:cubicBezTo>
                  <a:lnTo>
                    <a:pt x="1" y="4335"/>
                  </a:lnTo>
                  <a:cubicBezTo>
                    <a:pt x="1" y="4502"/>
                    <a:pt x="120" y="4645"/>
                    <a:pt x="310" y="4645"/>
                  </a:cubicBezTo>
                  <a:lnTo>
                    <a:pt x="4073" y="4645"/>
                  </a:lnTo>
                  <a:cubicBezTo>
                    <a:pt x="4240" y="4645"/>
                    <a:pt x="4383" y="4502"/>
                    <a:pt x="4383" y="4335"/>
                  </a:cubicBezTo>
                  <a:lnTo>
                    <a:pt x="4383" y="3692"/>
                  </a:lnTo>
                  <a:cubicBezTo>
                    <a:pt x="4383" y="3382"/>
                    <a:pt x="4311" y="3049"/>
                    <a:pt x="4168" y="2763"/>
                  </a:cubicBezTo>
                  <a:lnTo>
                    <a:pt x="5430" y="2763"/>
                  </a:lnTo>
                  <a:cubicBezTo>
                    <a:pt x="5764" y="2763"/>
                    <a:pt x="6050" y="2478"/>
                    <a:pt x="6050" y="2120"/>
                  </a:cubicBezTo>
                  <a:cubicBezTo>
                    <a:pt x="6050" y="2049"/>
                    <a:pt x="6050" y="1977"/>
                    <a:pt x="6026" y="1906"/>
                  </a:cubicBezTo>
                  <a:lnTo>
                    <a:pt x="716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3" name="Google Shape;12723;p99"/>
          <p:cNvGrpSpPr/>
          <p:nvPr/>
        </p:nvGrpSpPr>
        <p:grpSpPr>
          <a:xfrm>
            <a:off x="7069819" y="3443880"/>
            <a:ext cx="323999" cy="349740"/>
            <a:chOff x="5697000" y="3648425"/>
            <a:chExt cx="248275" cy="268000"/>
          </a:xfrm>
        </p:grpSpPr>
        <p:sp>
          <p:nvSpPr>
            <p:cNvPr id="12724" name="Google Shape;12724;p99"/>
            <p:cNvSpPr/>
            <p:nvPr/>
          </p:nvSpPr>
          <p:spPr>
            <a:xfrm>
              <a:off x="5723175" y="3754400"/>
              <a:ext cx="67900" cy="67900"/>
            </a:xfrm>
            <a:custGeom>
              <a:avLst/>
              <a:gdLst/>
              <a:ahLst/>
              <a:cxnLst/>
              <a:rect l="l" t="t" r="r" b="b"/>
              <a:pathLst>
                <a:path w="2716" h="2716" extrusionOk="0">
                  <a:moveTo>
                    <a:pt x="1358" y="0"/>
                  </a:moveTo>
                  <a:cubicBezTo>
                    <a:pt x="620" y="0"/>
                    <a:pt x="1" y="596"/>
                    <a:pt x="1" y="1358"/>
                  </a:cubicBezTo>
                  <a:cubicBezTo>
                    <a:pt x="1" y="2096"/>
                    <a:pt x="620" y="2715"/>
                    <a:pt x="1358" y="2715"/>
                  </a:cubicBezTo>
                  <a:cubicBezTo>
                    <a:pt x="2120" y="2715"/>
                    <a:pt x="2716" y="2096"/>
                    <a:pt x="2716" y="1358"/>
                  </a:cubicBezTo>
                  <a:cubicBezTo>
                    <a:pt x="2716" y="596"/>
                    <a:pt x="2120" y="0"/>
                    <a:pt x="1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99"/>
            <p:cNvSpPr/>
            <p:nvPr/>
          </p:nvSpPr>
          <p:spPr>
            <a:xfrm>
              <a:off x="5697000" y="3754400"/>
              <a:ext cx="164925" cy="162025"/>
            </a:xfrm>
            <a:custGeom>
              <a:avLst/>
              <a:gdLst/>
              <a:ahLst/>
              <a:cxnLst/>
              <a:rect l="l" t="t" r="r" b="b"/>
              <a:pathLst>
                <a:path w="6597" h="6481" extrusionOk="0">
                  <a:moveTo>
                    <a:pt x="5977" y="0"/>
                  </a:moveTo>
                  <a:cubicBezTo>
                    <a:pt x="5620" y="0"/>
                    <a:pt x="5334" y="286"/>
                    <a:pt x="5334" y="620"/>
                  </a:cubicBezTo>
                  <a:lnTo>
                    <a:pt x="5334" y="2501"/>
                  </a:lnTo>
                  <a:lnTo>
                    <a:pt x="4025" y="2501"/>
                  </a:lnTo>
                  <a:cubicBezTo>
                    <a:pt x="3638" y="3054"/>
                    <a:pt x="3026" y="3342"/>
                    <a:pt x="2404" y="3342"/>
                  </a:cubicBezTo>
                  <a:cubicBezTo>
                    <a:pt x="1954" y="3342"/>
                    <a:pt x="1499" y="3192"/>
                    <a:pt x="1119" y="2882"/>
                  </a:cubicBezTo>
                  <a:cubicBezTo>
                    <a:pt x="429" y="3311"/>
                    <a:pt x="0" y="4096"/>
                    <a:pt x="0" y="4906"/>
                  </a:cubicBezTo>
                  <a:lnTo>
                    <a:pt x="0" y="6168"/>
                  </a:lnTo>
                  <a:cubicBezTo>
                    <a:pt x="0" y="6335"/>
                    <a:pt x="143" y="6478"/>
                    <a:pt x="310" y="6478"/>
                  </a:cubicBezTo>
                  <a:lnTo>
                    <a:pt x="4501" y="6478"/>
                  </a:lnTo>
                  <a:cubicBezTo>
                    <a:pt x="4513" y="6480"/>
                    <a:pt x="4525" y="6480"/>
                    <a:pt x="4538" y="6480"/>
                  </a:cubicBezTo>
                  <a:cubicBezTo>
                    <a:pt x="4691" y="6480"/>
                    <a:pt x="4833" y="6345"/>
                    <a:pt x="4811" y="6168"/>
                  </a:cubicBezTo>
                  <a:lnTo>
                    <a:pt x="4811" y="4906"/>
                  </a:lnTo>
                  <a:cubicBezTo>
                    <a:pt x="4811" y="4501"/>
                    <a:pt x="4715" y="4120"/>
                    <a:pt x="4525" y="3763"/>
                  </a:cubicBezTo>
                  <a:lnTo>
                    <a:pt x="5644" y="3763"/>
                  </a:lnTo>
                  <a:cubicBezTo>
                    <a:pt x="6168" y="3763"/>
                    <a:pt x="6597" y="3334"/>
                    <a:pt x="6597" y="2834"/>
                  </a:cubicBezTo>
                  <a:lnTo>
                    <a:pt x="6597" y="620"/>
                  </a:lnTo>
                  <a:cubicBezTo>
                    <a:pt x="6597" y="286"/>
                    <a:pt x="6311" y="0"/>
                    <a:pt x="5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99"/>
            <p:cNvSpPr/>
            <p:nvPr/>
          </p:nvSpPr>
          <p:spPr>
            <a:xfrm>
              <a:off x="5897025" y="3704375"/>
              <a:ext cx="6575" cy="16100"/>
            </a:xfrm>
            <a:custGeom>
              <a:avLst/>
              <a:gdLst/>
              <a:ahLst/>
              <a:cxnLst/>
              <a:rect l="l" t="t" r="r" b="b"/>
              <a:pathLst>
                <a:path w="263" h="644" extrusionOk="0">
                  <a:moveTo>
                    <a:pt x="1" y="1"/>
                  </a:moveTo>
                  <a:lnTo>
                    <a:pt x="1" y="644"/>
                  </a:lnTo>
                  <a:cubicBezTo>
                    <a:pt x="120" y="596"/>
                    <a:pt x="191" y="477"/>
                    <a:pt x="215" y="358"/>
                  </a:cubicBezTo>
                  <a:cubicBezTo>
                    <a:pt x="263" y="191"/>
                    <a:pt x="167" y="25"/>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99"/>
            <p:cNvSpPr/>
            <p:nvPr/>
          </p:nvSpPr>
          <p:spPr>
            <a:xfrm>
              <a:off x="5885125" y="3681175"/>
              <a:ext cx="4200" cy="11325"/>
            </a:xfrm>
            <a:custGeom>
              <a:avLst/>
              <a:gdLst/>
              <a:ahLst/>
              <a:cxnLst/>
              <a:rect l="l" t="t" r="r" b="b"/>
              <a:pathLst>
                <a:path w="168" h="453" extrusionOk="0">
                  <a:moveTo>
                    <a:pt x="167" y="0"/>
                  </a:moveTo>
                  <a:cubicBezTo>
                    <a:pt x="72" y="24"/>
                    <a:pt x="24" y="119"/>
                    <a:pt x="24" y="191"/>
                  </a:cubicBezTo>
                  <a:cubicBezTo>
                    <a:pt x="0" y="262"/>
                    <a:pt x="24" y="334"/>
                    <a:pt x="72" y="405"/>
                  </a:cubicBezTo>
                  <a:lnTo>
                    <a:pt x="167" y="453"/>
                  </a:lnTo>
                  <a:lnTo>
                    <a:pt x="1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99"/>
            <p:cNvSpPr/>
            <p:nvPr/>
          </p:nvSpPr>
          <p:spPr>
            <a:xfrm>
              <a:off x="5823800" y="3648425"/>
              <a:ext cx="121475" cy="104650"/>
            </a:xfrm>
            <a:custGeom>
              <a:avLst/>
              <a:gdLst/>
              <a:ahLst/>
              <a:cxnLst/>
              <a:rect l="l" t="t" r="r" b="b"/>
              <a:pathLst>
                <a:path w="4859" h="4186" extrusionOk="0">
                  <a:moveTo>
                    <a:pt x="2775" y="697"/>
                  </a:moveTo>
                  <a:cubicBezTo>
                    <a:pt x="2852" y="697"/>
                    <a:pt x="2930" y="751"/>
                    <a:pt x="2930" y="858"/>
                  </a:cubicBezTo>
                  <a:lnTo>
                    <a:pt x="2930" y="977"/>
                  </a:lnTo>
                  <a:cubicBezTo>
                    <a:pt x="3073" y="977"/>
                    <a:pt x="3192" y="1048"/>
                    <a:pt x="3287" y="1143"/>
                  </a:cubicBezTo>
                  <a:cubicBezTo>
                    <a:pt x="3378" y="1271"/>
                    <a:pt x="3274" y="1398"/>
                    <a:pt x="3157" y="1398"/>
                  </a:cubicBezTo>
                  <a:cubicBezTo>
                    <a:pt x="3120" y="1398"/>
                    <a:pt x="3083" y="1386"/>
                    <a:pt x="3049" y="1358"/>
                  </a:cubicBezTo>
                  <a:cubicBezTo>
                    <a:pt x="3025" y="1334"/>
                    <a:pt x="2977" y="1310"/>
                    <a:pt x="2930" y="1286"/>
                  </a:cubicBezTo>
                  <a:lnTo>
                    <a:pt x="2930" y="1906"/>
                  </a:lnTo>
                  <a:lnTo>
                    <a:pt x="3025" y="1953"/>
                  </a:lnTo>
                  <a:cubicBezTo>
                    <a:pt x="3335" y="2048"/>
                    <a:pt x="3501" y="2334"/>
                    <a:pt x="3454" y="2644"/>
                  </a:cubicBezTo>
                  <a:cubicBezTo>
                    <a:pt x="3406" y="2930"/>
                    <a:pt x="3192" y="3144"/>
                    <a:pt x="2930" y="3215"/>
                  </a:cubicBezTo>
                  <a:lnTo>
                    <a:pt x="2930" y="3358"/>
                  </a:lnTo>
                  <a:cubicBezTo>
                    <a:pt x="2930" y="3465"/>
                    <a:pt x="2846" y="3519"/>
                    <a:pt x="2766" y="3519"/>
                  </a:cubicBezTo>
                  <a:cubicBezTo>
                    <a:pt x="2686" y="3519"/>
                    <a:pt x="2608" y="3465"/>
                    <a:pt x="2620" y="3358"/>
                  </a:cubicBezTo>
                  <a:lnTo>
                    <a:pt x="2620" y="3215"/>
                  </a:lnTo>
                  <a:cubicBezTo>
                    <a:pt x="2453" y="3215"/>
                    <a:pt x="2287" y="3168"/>
                    <a:pt x="2168" y="3072"/>
                  </a:cubicBezTo>
                  <a:cubicBezTo>
                    <a:pt x="1995" y="2976"/>
                    <a:pt x="2085" y="2771"/>
                    <a:pt x="2227" y="2771"/>
                  </a:cubicBezTo>
                  <a:cubicBezTo>
                    <a:pt x="2261" y="2771"/>
                    <a:pt x="2298" y="2783"/>
                    <a:pt x="2334" y="2810"/>
                  </a:cubicBezTo>
                  <a:cubicBezTo>
                    <a:pt x="2406" y="2858"/>
                    <a:pt x="2501" y="2906"/>
                    <a:pt x="2620" y="2906"/>
                  </a:cubicBezTo>
                  <a:lnTo>
                    <a:pt x="2620" y="2120"/>
                  </a:lnTo>
                  <a:cubicBezTo>
                    <a:pt x="2501" y="2072"/>
                    <a:pt x="2406" y="2025"/>
                    <a:pt x="2334" y="1953"/>
                  </a:cubicBezTo>
                  <a:cubicBezTo>
                    <a:pt x="2191" y="1834"/>
                    <a:pt x="2120" y="1620"/>
                    <a:pt x="2168" y="1453"/>
                  </a:cubicBezTo>
                  <a:cubicBezTo>
                    <a:pt x="2191" y="1239"/>
                    <a:pt x="2358" y="1048"/>
                    <a:pt x="2572" y="977"/>
                  </a:cubicBezTo>
                  <a:lnTo>
                    <a:pt x="2620" y="977"/>
                  </a:lnTo>
                  <a:lnTo>
                    <a:pt x="2620" y="858"/>
                  </a:lnTo>
                  <a:cubicBezTo>
                    <a:pt x="2620" y="751"/>
                    <a:pt x="2697" y="697"/>
                    <a:pt x="2775" y="697"/>
                  </a:cubicBezTo>
                  <a:close/>
                  <a:moveTo>
                    <a:pt x="2787" y="0"/>
                  </a:moveTo>
                  <a:cubicBezTo>
                    <a:pt x="929" y="0"/>
                    <a:pt x="1" y="2239"/>
                    <a:pt x="1310" y="3573"/>
                  </a:cubicBezTo>
                  <a:cubicBezTo>
                    <a:pt x="1733" y="3996"/>
                    <a:pt x="2254" y="4185"/>
                    <a:pt x="2764" y="4185"/>
                  </a:cubicBezTo>
                  <a:cubicBezTo>
                    <a:pt x="3833" y="4185"/>
                    <a:pt x="4859" y="3353"/>
                    <a:pt x="4859" y="2096"/>
                  </a:cubicBezTo>
                  <a:cubicBezTo>
                    <a:pt x="4859" y="929"/>
                    <a:pt x="3930" y="0"/>
                    <a:pt x="2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9" name="Google Shape;12729;p99"/>
          <p:cNvGrpSpPr/>
          <p:nvPr/>
        </p:nvGrpSpPr>
        <p:grpSpPr>
          <a:xfrm>
            <a:off x="6312266" y="3443880"/>
            <a:ext cx="329480" cy="349642"/>
            <a:chOff x="5116500" y="3648425"/>
            <a:chExt cx="252475" cy="267925"/>
          </a:xfrm>
        </p:grpSpPr>
        <p:sp>
          <p:nvSpPr>
            <p:cNvPr id="12730" name="Google Shape;12730;p99"/>
            <p:cNvSpPr/>
            <p:nvPr/>
          </p:nvSpPr>
          <p:spPr>
            <a:xfrm>
              <a:off x="5139725" y="3754400"/>
              <a:ext cx="63125" cy="62525"/>
            </a:xfrm>
            <a:custGeom>
              <a:avLst/>
              <a:gdLst/>
              <a:ahLst/>
              <a:cxnLst/>
              <a:rect l="l" t="t" r="r" b="b"/>
              <a:pathLst>
                <a:path w="2525" h="2501" extrusionOk="0">
                  <a:moveTo>
                    <a:pt x="1263" y="0"/>
                  </a:moveTo>
                  <a:cubicBezTo>
                    <a:pt x="572" y="0"/>
                    <a:pt x="1" y="548"/>
                    <a:pt x="1" y="1263"/>
                  </a:cubicBezTo>
                  <a:cubicBezTo>
                    <a:pt x="1" y="1953"/>
                    <a:pt x="572" y="2501"/>
                    <a:pt x="1263" y="2501"/>
                  </a:cubicBezTo>
                  <a:cubicBezTo>
                    <a:pt x="1953" y="2501"/>
                    <a:pt x="2525" y="1953"/>
                    <a:pt x="2525" y="1263"/>
                  </a:cubicBezTo>
                  <a:cubicBezTo>
                    <a:pt x="2525" y="548"/>
                    <a:pt x="1953"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99"/>
            <p:cNvSpPr/>
            <p:nvPr/>
          </p:nvSpPr>
          <p:spPr>
            <a:xfrm>
              <a:off x="5116500" y="3648425"/>
              <a:ext cx="252475" cy="267925"/>
            </a:xfrm>
            <a:custGeom>
              <a:avLst/>
              <a:gdLst/>
              <a:ahLst/>
              <a:cxnLst/>
              <a:rect l="l" t="t" r="r" b="b"/>
              <a:pathLst>
                <a:path w="10099" h="10717" extrusionOk="0">
                  <a:moveTo>
                    <a:pt x="5812" y="0"/>
                  </a:moveTo>
                  <a:cubicBezTo>
                    <a:pt x="5621" y="0"/>
                    <a:pt x="5478" y="143"/>
                    <a:pt x="5478" y="310"/>
                  </a:cubicBezTo>
                  <a:lnTo>
                    <a:pt x="5478" y="6549"/>
                  </a:lnTo>
                  <a:lnTo>
                    <a:pt x="3764" y="6549"/>
                  </a:lnTo>
                  <a:cubicBezTo>
                    <a:pt x="3406" y="7086"/>
                    <a:pt x="2817" y="7368"/>
                    <a:pt x="2218" y="7368"/>
                  </a:cubicBezTo>
                  <a:cubicBezTo>
                    <a:pt x="1781" y="7368"/>
                    <a:pt x="1339" y="7218"/>
                    <a:pt x="977" y="6907"/>
                  </a:cubicBezTo>
                  <a:cubicBezTo>
                    <a:pt x="358" y="7311"/>
                    <a:pt x="1" y="8002"/>
                    <a:pt x="1" y="8740"/>
                  </a:cubicBezTo>
                  <a:lnTo>
                    <a:pt x="1" y="10407"/>
                  </a:lnTo>
                  <a:cubicBezTo>
                    <a:pt x="1" y="10574"/>
                    <a:pt x="120" y="10717"/>
                    <a:pt x="310" y="10717"/>
                  </a:cubicBezTo>
                  <a:lnTo>
                    <a:pt x="4073" y="10717"/>
                  </a:lnTo>
                  <a:cubicBezTo>
                    <a:pt x="4240" y="10717"/>
                    <a:pt x="4383" y="10574"/>
                    <a:pt x="4359" y="10407"/>
                  </a:cubicBezTo>
                  <a:lnTo>
                    <a:pt x="4359" y="8740"/>
                  </a:lnTo>
                  <a:cubicBezTo>
                    <a:pt x="4359" y="8407"/>
                    <a:pt x="4288" y="8097"/>
                    <a:pt x="4145" y="7788"/>
                  </a:cubicBezTo>
                  <a:lnTo>
                    <a:pt x="6097" y="7788"/>
                  </a:lnTo>
                  <a:cubicBezTo>
                    <a:pt x="6931" y="7788"/>
                    <a:pt x="6931" y="6526"/>
                    <a:pt x="6097" y="6526"/>
                  </a:cubicBezTo>
                  <a:lnTo>
                    <a:pt x="6097" y="3144"/>
                  </a:lnTo>
                  <a:lnTo>
                    <a:pt x="9765" y="3144"/>
                  </a:lnTo>
                  <a:cubicBezTo>
                    <a:pt x="9884" y="3144"/>
                    <a:pt x="9979" y="3072"/>
                    <a:pt x="10027" y="2977"/>
                  </a:cubicBezTo>
                  <a:cubicBezTo>
                    <a:pt x="10098" y="2882"/>
                    <a:pt x="10098" y="2763"/>
                    <a:pt x="10027" y="2668"/>
                  </a:cubicBezTo>
                  <a:lnTo>
                    <a:pt x="9312" y="1572"/>
                  </a:lnTo>
                  <a:lnTo>
                    <a:pt x="10027" y="500"/>
                  </a:lnTo>
                  <a:cubicBezTo>
                    <a:pt x="10098" y="405"/>
                    <a:pt x="10098" y="262"/>
                    <a:pt x="10027" y="167"/>
                  </a:cubicBezTo>
                  <a:cubicBezTo>
                    <a:pt x="9979" y="72"/>
                    <a:pt x="9860" y="0"/>
                    <a:pt x="9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2" name="Google Shape;12732;p99"/>
          <p:cNvGrpSpPr/>
          <p:nvPr/>
        </p:nvGrpSpPr>
        <p:grpSpPr>
          <a:xfrm>
            <a:off x="5544665" y="3444272"/>
            <a:ext cx="352742" cy="349642"/>
            <a:chOff x="4528300" y="3648725"/>
            <a:chExt cx="270300" cy="267925"/>
          </a:xfrm>
        </p:grpSpPr>
        <p:sp>
          <p:nvSpPr>
            <p:cNvPr id="12733" name="Google Shape;12733;p99"/>
            <p:cNvSpPr/>
            <p:nvPr/>
          </p:nvSpPr>
          <p:spPr>
            <a:xfrm>
              <a:off x="4574725" y="3655575"/>
              <a:ext cx="60750" cy="64325"/>
            </a:xfrm>
            <a:custGeom>
              <a:avLst/>
              <a:gdLst/>
              <a:ahLst/>
              <a:cxnLst/>
              <a:rect l="l" t="t" r="r" b="b"/>
              <a:pathLst>
                <a:path w="2430" h="2573" extrusionOk="0">
                  <a:moveTo>
                    <a:pt x="1882" y="0"/>
                  </a:moveTo>
                  <a:cubicBezTo>
                    <a:pt x="1168" y="214"/>
                    <a:pt x="548" y="596"/>
                    <a:pt x="1" y="1072"/>
                  </a:cubicBezTo>
                  <a:lnTo>
                    <a:pt x="1501" y="2572"/>
                  </a:lnTo>
                  <a:cubicBezTo>
                    <a:pt x="1763" y="2358"/>
                    <a:pt x="2073" y="2167"/>
                    <a:pt x="2430" y="2048"/>
                  </a:cubicBezTo>
                  <a:lnTo>
                    <a:pt x="18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99"/>
            <p:cNvSpPr/>
            <p:nvPr/>
          </p:nvSpPr>
          <p:spPr>
            <a:xfrm>
              <a:off x="4583650" y="3716900"/>
              <a:ext cx="147675" cy="105400"/>
            </a:xfrm>
            <a:custGeom>
              <a:avLst/>
              <a:gdLst/>
              <a:ahLst/>
              <a:cxnLst/>
              <a:rect l="l" t="t" r="r" b="b"/>
              <a:pathLst>
                <a:path w="5907" h="4216" extrusionOk="0">
                  <a:moveTo>
                    <a:pt x="3192" y="0"/>
                  </a:moveTo>
                  <a:cubicBezTo>
                    <a:pt x="2978" y="0"/>
                    <a:pt x="2740" y="48"/>
                    <a:pt x="2525" y="95"/>
                  </a:cubicBezTo>
                  <a:cubicBezTo>
                    <a:pt x="715" y="572"/>
                    <a:pt x="1" y="2739"/>
                    <a:pt x="1120" y="4215"/>
                  </a:cubicBezTo>
                  <a:cubicBezTo>
                    <a:pt x="1311" y="3667"/>
                    <a:pt x="1716" y="3215"/>
                    <a:pt x="2239" y="2953"/>
                  </a:cubicBezTo>
                  <a:cubicBezTo>
                    <a:pt x="1978" y="2691"/>
                    <a:pt x="1835" y="2358"/>
                    <a:pt x="1835" y="2000"/>
                  </a:cubicBezTo>
                  <a:cubicBezTo>
                    <a:pt x="1835" y="1215"/>
                    <a:pt x="2467" y="629"/>
                    <a:pt x="3186" y="629"/>
                  </a:cubicBezTo>
                  <a:cubicBezTo>
                    <a:pt x="3360" y="629"/>
                    <a:pt x="3539" y="664"/>
                    <a:pt x="3716" y="738"/>
                  </a:cubicBezTo>
                  <a:cubicBezTo>
                    <a:pt x="4621" y="1095"/>
                    <a:pt x="4859" y="2262"/>
                    <a:pt x="4168" y="2953"/>
                  </a:cubicBezTo>
                  <a:cubicBezTo>
                    <a:pt x="4383" y="3048"/>
                    <a:pt x="4573" y="3191"/>
                    <a:pt x="4740" y="3358"/>
                  </a:cubicBezTo>
                  <a:cubicBezTo>
                    <a:pt x="4978" y="3596"/>
                    <a:pt x="5169" y="3882"/>
                    <a:pt x="5264" y="4215"/>
                  </a:cubicBezTo>
                  <a:cubicBezTo>
                    <a:pt x="5335" y="4120"/>
                    <a:pt x="5407" y="4025"/>
                    <a:pt x="5454" y="3929"/>
                  </a:cubicBezTo>
                  <a:cubicBezTo>
                    <a:pt x="5812" y="3334"/>
                    <a:pt x="5907" y="2620"/>
                    <a:pt x="5716" y="1953"/>
                  </a:cubicBezTo>
                  <a:cubicBezTo>
                    <a:pt x="5431" y="810"/>
                    <a:pt x="4383"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99"/>
            <p:cNvSpPr/>
            <p:nvPr/>
          </p:nvSpPr>
          <p:spPr>
            <a:xfrm>
              <a:off x="4726550" y="3693675"/>
              <a:ext cx="64325" cy="60150"/>
            </a:xfrm>
            <a:custGeom>
              <a:avLst/>
              <a:gdLst/>
              <a:ahLst/>
              <a:cxnLst/>
              <a:rect l="l" t="t" r="r" b="b"/>
              <a:pathLst>
                <a:path w="2573" h="2406" extrusionOk="0">
                  <a:moveTo>
                    <a:pt x="1501" y="0"/>
                  </a:moveTo>
                  <a:lnTo>
                    <a:pt x="0" y="1477"/>
                  </a:lnTo>
                  <a:cubicBezTo>
                    <a:pt x="239" y="1763"/>
                    <a:pt x="405" y="2072"/>
                    <a:pt x="524" y="2406"/>
                  </a:cubicBezTo>
                  <a:lnTo>
                    <a:pt x="2572" y="1858"/>
                  </a:lnTo>
                  <a:cubicBezTo>
                    <a:pt x="2334" y="1167"/>
                    <a:pt x="1977" y="548"/>
                    <a:pt x="1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99"/>
            <p:cNvSpPr/>
            <p:nvPr/>
          </p:nvSpPr>
          <p:spPr>
            <a:xfrm>
              <a:off x="4743825" y="3755575"/>
              <a:ext cx="54775" cy="54225"/>
            </a:xfrm>
            <a:custGeom>
              <a:avLst/>
              <a:gdLst/>
              <a:ahLst/>
              <a:cxnLst/>
              <a:rect l="l" t="t" r="r" b="b"/>
              <a:pathLst>
                <a:path w="2191" h="2169" extrusionOk="0">
                  <a:moveTo>
                    <a:pt x="2048" y="1"/>
                  </a:moveTo>
                  <a:lnTo>
                    <a:pt x="0" y="549"/>
                  </a:lnTo>
                  <a:cubicBezTo>
                    <a:pt x="48" y="906"/>
                    <a:pt x="48" y="1263"/>
                    <a:pt x="0" y="1620"/>
                  </a:cubicBezTo>
                  <a:lnTo>
                    <a:pt x="2048" y="2168"/>
                  </a:lnTo>
                  <a:cubicBezTo>
                    <a:pt x="2191" y="1454"/>
                    <a:pt x="2191" y="715"/>
                    <a:pt x="2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99"/>
            <p:cNvSpPr/>
            <p:nvPr/>
          </p:nvSpPr>
          <p:spPr>
            <a:xfrm>
              <a:off x="4645575" y="3748450"/>
              <a:ext cx="36350" cy="36925"/>
            </a:xfrm>
            <a:custGeom>
              <a:avLst/>
              <a:gdLst/>
              <a:ahLst/>
              <a:cxnLst/>
              <a:rect l="l" t="t" r="r" b="b"/>
              <a:pathLst>
                <a:path w="1454" h="1477" extrusionOk="0">
                  <a:moveTo>
                    <a:pt x="715" y="0"/>
                  </a:moveTo>
                  <a:cubicBezTo>
                    <a:pt x="310" y="0"/>
                    <a:pt x="1" y="334"/>
                    <a:pt x="1" y="738"/>
                  </a:cubicBezTo>
                  <a:cubicBezTo>
                    <a:pt x="1" y="1143"/>
                    <a:pt x="310" y="1477"/>
                    <a:pt x="715" y="1477"/>
                  </a:cubicBezTo>
                  <a:cubicBezTo>
                    <a:pt x="1120" y="1477"/>
                    <a:pt x="1453" y="1143"/>
                    <a:pt x="1453" y="738"/>
                  </a:cubicBezTo>
                  <a:cubicBezTo>
                    <a:pt x="1453" y="334"/>
                    <a:pt x="112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99"/>
            <p:cNvSpPr/>
            <p:nvPr/>
          </p:nvSpPr>
          <p:spPr>
            <a:xfrm>
              <a:off x="4692025" y="3845475"/>
              <a:ext cx="60750" cy="64325"/>
            </a:xfrm>
            <a:custGeom>
              <a:avLst/>
              <a:gdLst/>
              <a:ahLst/>
              <a:cxnLst/>
              <a:rect l="l" t="t" r="r" b="b"/>
              <a:pathLst>
                <a:path w="2430" h="2573" extrusionOk="0">
                  <a:moveTo>
                    <a:pt x="929" y="1"/>
                  </a:moveTo>
                  <a:cubicBezTo>
                    <a:pt x="643" y="215"/>
                    <a:pt x="334" y="406"/>
                    <a:pt x="0" y="525"/>
                  </a:cubicBezTo>
                  <a:lnTo>
                    <a:pt x="548" y="2573"/>
                  </a:lnTo>
                  <a:cubicBezTo>
                    <a:pt x="1239" y="2335"/>
                    <a:pt x="1882" y="1978"/>
                    <a:pt x="2429" y="1477"/>
                  </a:cubicBezTo>
                  <a:lnTo>
                    <a:pt x="92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99"/>
            <p:cNvSpPr/>
            <p:nvPr/>
          </p:nvSpPr>
          <p:spPr>
            <a:xfrm>
              <a:off x="4624750" y="3800975"/>
              <a:ext cx="78000" cy="47150"/>
            </a:xfrm>
            <a:custGeom>
              <a:avLst/>
              <a:gdLst/>
              <a:ahLst/>
              <a:cxnLst/>
              <a:rect l="l" t="t" r="r" b="b"/>
              <a:pathLst>
                <a:path w="3120" h="1886" extrusionOk="0">
                  <a:moveTo>
                    <a:pt x="1560" y="1"/>
                  </a:moveTo>
                  <a:cubicBezTo>
                    <a:pt x="840" y="1"/>
                    <a:pt x="119" y="459"/>
                    <a:pt x="0" y="1376"/>
                  </a:cubicBezTo>
                  <a:cubicBezTo>
                    <a:pt x="72" y="1424"/>
                    <a:pt x="167" y="1471"/>
                    <a:pt x="238" y="1543"/>
                  </a:cubicBezTo>
                  <a:cubicBezTo>
                    <a:pt x="658" y="1769"/>
                    <a:pt x="1120" y="1885"/>
                    <a:pt x="1583" y="1885"/>
                  </a:cubicBezTo>
                  <a:cubicBezTo>
                    <a:pt x="1803" y="1885"/>
                    <a:pt x="2023" y="1859"/>
                    <a:pt x="2239" y="1805"/>
                  </a:cubicBezTo>
                  <a:cubicBezTo>
                    <a:pt x="2548" y="1709"/>
                    <a:pt x="2858" y="1567"/>
                    <a:pt x="3120" y="1376"/>
                  </a:cubicBezTo>
                  <a:cubicBezTo>
                    <a:pt x="3001" y="459"/>
                    <a:pt x="228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99"/>
            <p:cNvSpPr/>
            <p:nvPr/>
          </p:nvSpPr>
          <p:spPr>
            <a:xfrm>
              <a:off x="4536625" y="3810950"/>
              <a:ext cx="64325" cy="60750"/>
            </a:xfrm>
            <a:custGeom>
              <a:avLst/>
              <a:gdLst/>
              <a:ahLst/>
              <a:cxnLst/>
              <a:rect l="l" t="t" r="r" b="b"/>
              <a:pathLst>
                <a:path w="2573" h="2430" extrusionOk="0">
                  <a:moveTo>
                    <a:pt x="2025" y="1"/>
                  </a:moveTo>
                  <a:cubicBezTo>
                    <a:pt x="2026" y="3"/>
                    <a:pt x="2026" y="5"/>
                    <a:pt x="2027" y="6"/>
                  </a:cubicBezTo>
                  <a:lnTo>
                    <a:pt x="2027" y="6"/>
                  </a:lnTo>
                  <a:lnTo>
                    <a:pt x="2049" y="1"/>
                  </a:lnTo>
                  <a:close/>
                  <a:moveTo>
                    <a:pt x="2027" y="6"/>
                  </a:moveTo>
                  <a:lnTo>
                    <a:pt x="1" y="548"/>
                  </a:lnTo>
                  <a:cubicBezTo>
                    <a:pt x="215" y="1239"/>
                    <a:pt x="596" y="1882"/>
                    <a:pt x="1072" y="2430"/>
                  </a:cubicBezTo>
                  <a:lnTo>
                    <a:pt x="2573" y="929"/>
                  </a:lnTo>
                  <a:cubicBezTo>
                    <a:pt x="2336" y="669"/>
                    <a:pt x="2170" y="338"/>
                    <a:pt x="2027" y="6"/>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99"/>
            <p:cNvSpPr/>
            <p:nvPr/>
          </p:nvSpPr>
          <p:spPr>
            <a:xfrm>
              <a:off x="4636650" y="3862750"/>
              <a:ext cx="53600" cy="53900"/>
            </a:xfrm>
            <a:custGeom>
              <a:avLst/>
              <a:gdLst/>
              <a:ahLst/>
              <a:cxnLst/>
              <a:rect l="l" t="t" r="r" b="b"/>
              <a:pathLst>
                <a:path w="2144" h="2156" extrusionOk="0">
                  <a:moveTo>
                    <a:pt x="548" y="1"/>
                  </a:moveTo>
                  <a:lnTo>
                    <a:pt x="0" y="2049"/>
                  </a:lnTo>
                  <a:cubicBezTo>
                    <a:pt x="346" y="2120"/>
                    <a:pt x="703" y="2156"/>
                    <a:pt x="1063" y="2156"/>
                  </a:cubicBezTo>
                  <a:cubicBezTo>
                    <a:pt x="1423" y="2156"/>
                    <a:pt x="1787" y="2120"/>
                    <a:pt x="2144" y="2049"/>
                  </a:cubicBezTo>
                  <a:lnTo>
                    <a:pt x="1620" y="1"/>
                  </a:lnTo>
                  <a:cubicBezTo>
                    <a:pt x="1429" y="24"/>
                    <a:pt x="1263" y="24"/>
                    <a:pt x="1072" y="48"/>
                  </a:cubicBezTo>
                  <a:cubicBezTo>
                    <a:pt x="905" y="48"/>
                    <a:pt x="715" y="24"/>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99"/>
            <p:cNvSpPr/>
            <p:nvPr/>
          </p:nvSpPr>
          <p:spPr>
            <a:xfrm>
              <a:off x="4692025" y="3655575"/>
              <a:ext cx="60150" cy="64325"/>
            </a:xfrm>
            <a:custGeom>
              <a:avLst/>
              <a:gdLst/>
              <a:ahLst/>
              <a:cxnLst/>
              <a:rect l="l" t="t" r="r" b="b"/>
              <a:pathLst>
                <a:path w="2406" h="2573" extrusionOk="0">
                  <a:moveTo>
                    <a:pt x="548" y="0"/>
                  </a:moveTo>
                  <a:lnTo>
                    <a:pt x="0" y="2048"/>
                  </a:lnTo>
                  <a:cubicBezTo>
                    <a:pt x="167" y="2096"/>
                    <a:pt x="334" y="2191"/>
                    <a:pt x="476" y="2263"/>
                  </a:cubicBezTo>
                  <a:cubicBezTo>
                    <a:pt x="643" y="2358"/>
                    <a:pt x="786" y="2453"/>
                    <a:pt x="929" y="2572"/>
                  </a:cubicBezTo>
                  <a:lnTo>
                    <a:pt x="2405" y="1072"/>
                  </a:lnTo>
                  <a:cubicBezTo>
                    <a:pt x="1858" y="596"/>
                    <a:pt x="1239" y="238"/>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99"/>
            <p:cNvSpPr/>
            <p:nvPr/>
          </p:nvSpPr>
          <p:spPr>
            <a:xfrm>
              <a:off x="4726550" y="3810950"/>
              <a:ext cx="64325" cy="60150"/>
            </a:xfrm>
            <a:custGeom>
              <a:avLst/>
              <a:gdLst/>
              <a:ahLst/>
              <a:cxnLst/>
              <a:rect l="l" t="t" r="r" b="b"/>
              <a:pathLst>
                <a:path w="2573" h="2406" extrusionOk="0">
                  <a:moveTo>
                    <a:pt x="524" y="1"/>
                  </a:moveTo>
                  <a:cubicBezTo>
                    <a:pt x="453" y="167"/>
                    <a:pt x="381" y="334"/>
                    <a:pt x="286" y="477"/>
                  </a:cubicBezTo>
                  <a:cubicBezTo>
                    <a:pt x="215" y="644"/>
                    <a:pt x="96" y="787"/>
                    <a:pt x="0" y="929"/>
                  </a:cubicBezTo>
                  <a:lnTo>
                    <a:pt x="1477" y="2406"/>
                  </a:lnTo>
                  <a:cubicBezTo>
                    <a:pt x="1953" y="1858"/>
                    <a:pt x="2334" y="1239"/>
                    <a:pt x="2572" y="548"/>
                  </a:cubicBezTo>
                  <a:lnTo>
                    <a:pt x="52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99"/>
            <p:cNvSpPr/>
            <p:nvPr/>
          </p:nvSpPr>
          <p:spPr>
            <a:xfrm>
              <a:off x="4574725" y="3845475"/>
              <a:ext cx="60750" cy="64325"/>
            </a:xfrm>
            <a:custGeom>
              <a:avLst/>
              <a:gdLst/>
              <a:ahLst/>
              <a:cxnLst/>
              <a:rect l="l" t="t" r="r" b="b"/>
              <a:pathLst>
                <a:path w="2430" h="2573" extrusionOk="0">
                  <a:moveTo>
                    <a:pt x="1501" y="1"/>
                  </a:moveTo>
                  <a:lnTo>
                    <a:pt x="1" y="1477"/>
                  </a:lnTo>
                  <a:cubicBezTo>
                    <a:pt x="286" y="1716"/>
                    <a:pt x="572" y="1930"/>
                    <a:pt x="906" y="2120"/>
                  </a:cubicBezTo>
                  <a:cubicBezTo>
                    <a:pt x="1215" y="2287"/>
                    <a:pt x="1549" y="2454"/>
                    <a:pt x="1882" y="2573"/>
                  </a:cubicBezTo>
                  <a:lnTo>
                    <a:pt x="2430" y="525"/>
                  </a:lnTo>
                  <a:cubicBezTo>
                    <a:pt x="2239" y="453"/>
                    <a:pt x="2096" y="382"/>
                    <a:pt x="1930" y="287"/>
                  </a:cubicBezTo>
                  <a:cubicBezTo>
                    <a:pt x="1787" y="191"/>
                    <a:pt x="1644" y="96"/>
                    <a:pt x="1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99"/>
            <p:cNvSpPr/>
            <p:nvPr/>
          </p:nvSpPr>
          <p:spPr>
            <a:xfrm>
              <a:off x="4636650" y="3648725"/>
              <a:ext cx="54200" cy="53900"/>
            </a:xfrm>
            <a:custGeom>
              <a:avLst/>
              <a:gdLst/>
              <a:ahLst/>
              <a:cxnLst/>
              <a:rect l="l" t="t" r="r" b="b"/>
              <a:pathLst>
                <a:path w="2168" h="2156" extrusionOk="0">
                  <a:moveTo>
                    <a:pt x="1084" y="0"/>
                  </a:moveTo>
                  <a:cubicBezTo>
                    <a:pt x="721" y="0"/>
                    <a:pt x="358" y="36"/>
                    <a:pt x="0" y="107"/>
                  </a:cubicBezTo>
                  <a:lnTo>
                    <a:pt x="548" y="2155"/>
                  </a:lnTo>
                  <a:cubicBezTo>
                    <a:pt x="727" y="2120"/>
                    <a:pt x="905" y="2102"/>
                    <a:pt x="1084" y="2102"/>
                  </a:cubicBezTo>
                  <a:cubicBezTo>
                    <a:pt x="1263" y="2102"/>
                    <a:pt x="1441" y="2120"/>
                    <a:pt x="1620" y="2155"/>
                  </a:cubicBezTo>
                  <a:lnTo>
                    <a:pt x="2168" y="107"/>
                  </a:lnTo>
                  <a:cubicBezTo>
                    <a:pt x="1810" y="36"/>
                    <a:pt x="1447"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99"/>
            <p:cNvSpPr/>
            <p:nvPr/>
          </p:nvSpPr>
          <p:spPr>
            <a:xfrm>
              <a:off x="4536625" y="3693675"/>
              <a:ext cx="64325" cy="60150"/>
            </a:xfrm>
            <a:custGeom>
              <a:avLst/>
              <a:gdLst/>
              <a:ahLst/>
              <a:cxnLst/>
              <a:rect l="l" t="t" r="r" b="b"/>
              <a:pathLst>
                <a:path w="2573" h="2406" extrusionOk="0">
                  <a:moveTo>
                    <a:pt x="1072" y="0"/>
                  </a:moveTo>
                  <a:cubicBezTo>
                    <a:pt x="834" y="286"/>
                    <a:pt x="620" y="572"/>
                    <a:pt x="453" y="905"/>
                  </a:cubicBezTo>
                  <a:cubicBezTo>
                    <a:pt x="263" y="1215"/>
                    <a:pt x="120" y="1548"/>
                    <a:pt x="1" y="1882"/>
                  </a:cubicBezTo>
                  <a:lnTo>
                    <a:pt x="2049" y="2406"/>
                  </a:lnTo>
                  <a:cubicBezTo>
                    <a:pt x="2096" y="2239"/>
                    <a:pt x="2192" y="2096"/>
                    <a:pt x="2263" y="1929"/>
                  </a:cubicBezTo>
                  <a:cubicBezTo>
                    <a:pt x="2358" y="1786"/>
                    <a:pt x="2453" y="1643"/>
                    <a:pt x="2573" y="1501"/>
                  </a:cubicBezTo>
                  <a:lnTo>
                    <a:pt x="107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99"/>
            <p:cNvSpPr/>
            <p:nvPr/>
          </p:nvSpPr>
          <p:spPr>
            <a:xfrm>
              <a:off x="4528300" y="3755575"/>
              <a:ext cx="55375" cy="54225"/>
            </a:xfrm>
            <a:custGeom>
              <a:avLst/>
              <a:gdLst/>
              <a:ahLst/>
              <a:cxnLst/>
              <a:rect l="l" t="t" r="r" b="b"/>
              <a:pathLst>
                <a:path w="2215" h="2169" extrusionOk="0">
                  <a:moveTo>
                    <a:pt x="167" y="1"/>
                  </a:moveTo>
                  <a:cubicBezTo>
                    <a:pt x="0" y="715"/>
                    <a:pt x="0" y="1454"/>
                    <a:pt x="167" y="2168"/>
                  </a:cubicBezTo>
                  <a:lnTo>
                    <a:pt x="2215" y="1620"/>
                  </a:lnTo>
                  <a:cubicBezTo>
                    <a:pt x="2167" y="1263"/>
                    <a:pt x="2167" y="906"/>
                    <a:pt x="2215" y="549"/>
                  </a:cubicBezTo>
                  <a:lnTo>
                    <a:pt x="16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8" name="Google Shape;12748;p99"/>
          <p:cNvGrpSpPr/>
          <p:nvPr/>
        </p:nvGrpSpPr>
        <p:grpSpPr>
          <a:xfrm>
            <a:off x="4836866" y="3443880"/>
            <a:ext cx="255649" cy="350490"/>
            <a:chOff x="3985925" y="3648425"/>
            <a:chExt cx="195900" cy="268575"/>
          </a:xfrm>
        </p:grpSpPr>
        <p:sp>
          <p:nvSpPr>
            <p:cNvPr id="12749" name="Google Shape;12749;p99"/>
            <p:cNvSpPr/>
            <p:nvPr/>
          </p:nvSpPr>
          <p:spPr>
            <a:xfrm>
              <a:off x="4056175" y="3648425"/>
              <a:ext cx="57775" cy="57775"/>
            </a:xfrm>
            <a:custGeom>
              <a:avLst/>
              <a:gdLst/>
              <a:ahLst/>
              <a:cxnLst/>
              <a:rect l="l" t="t" r="r" b="b"/>
              <a:pathLst>
                <a:path w="2311" h="2311" extrusionOk="0">
                  <a:moveTo>
                    <a:pt x="1143" y="0"/>
                  </a:moveTo>
                  <a:cubicBezTo>
                    <a:pt x="500" y="0"/>
                    <a:pt x="0" y="524"/>
                    <a:pt x="0" y="1167"/>
                  </a:cubicBezTo>
                  <a:cubicBezTo>
                    <a:pt x="0" y="1786"/>
                    <a:pt x="500" y="2310"/>
                    <a:pt x="1143" y="2310"/>
                  </a:cubicBezTo>
                  <a:cubicBezTo>
                    <a:pt x="1786" y="2310"/>
                    <a:pt x="2310" y="1786"/>
                    <a:pt x="2310" y="1167"/>
                  </a:cubicBezTo>
                  <a:cubicBezTo>
                    <a:pt x="2310" y="524"/>
                    <a:pt x="1786"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99"/>
            <p:cNvSpPr/>
            <p:nvPr/>
          </p:nvSpPr>
          <p:spPr>
            <a:xfrm>
              <a:off x="3985925" y="3703575"/>
              <a:ext cx="195900" cy="88950"/>
            </a:xfrm>
            <a:custGeom>
              <a:avLst/>
              <a:gdLst/>
              <a:ahLst/>
              <a:cxnLst/>
              <a:rect l="l" t="t" r="r" b="b"/>
              <a:pathLst>
                <a:path w="7836" h="3558" extrusionOk="0">
                  <a:moveTo>
                    <a:pt x="1637" y="1"/>
                  </a:moveTo>
                  <a:cubicBezTo>
                    <a:pt x="1594" y="1"/>
                    <a:pt x="1548" y="11"/>
                    <a:pt x="1501" y="33"/>
                  </a:cubicBezTo>
                  <a:lnTo>
                    <a:pt x="667" y="462"/>
                  </a:lnTo>
                  <a:cubicBezTo>
                    <a:pt x="572" y="509"/>
                    <a:pt x="500" y="604"/>
                    <a:pt x="500" y="724"/>
                  </a:cubicBezTo>
                  <a:lnTo>
                    <a:pt x="500" y="2295"/>
                  </a:lnTo>
                  <a:lnTo>
                    <a:pt x="405" y="2295"/>
                  </a:lnTo>
                  <a:cubicBezTo>
                    <a:pt x="143" y="2295"/>
                    <a:pt x="0" y="2581"/>
                    <a:pt x="143" y="2795"/>
                  </a:cubicBezTo>
                  <a:lnTo>
                    <a:pt x="548" y="3415"/>
                  </a:lnTo>
                  <a:cubicBezTo>
                    <a:pt x="596" y="3510"/>
                    <a:pt x="715" y="3557"/>
                    <a:pt x="810" y="3557"/>
                  </a:cubicBezTo>
                  <a:lnTo>
                    <a:pt x="7097" y="3557"/>
                  </a:lnTo>
                  <a:cubicBezTo>
                    <a:pt x="7192" y="3557"/>
                    <a:pt x="7287" y="3510"/>
                    <a:pt x="7359" y="3415"/>
                  </a:cubicBezTo>
                  <a:lnTo>
                    <a:pt x="7764" y="2795"/>
                  </a:lnTo>
                  <a:cubicBezTo>
                    <a:pt x="7835" y="2700"/>
                    <a:pt x="7835" y="2557"/>
                    <a:pt x="7764" y="2462"/>
                  </a:cubicBezTo>
                  <a:lnTo>
                    <a:pt x="7788" y="2462"/>
                  </a:lnTo>
                  <a:cubicBezTo>
                    <a:pt x="7740" y="2367"/>
                    <a:pt x="7621" y="2295"/>
                    <a:pt x="7526" y="2295"/>
                  </a:cubicBezTo>
                  <a:lnTo>
                    <a:pt x="7406" y="2295"/>
                  </a:lnTo>
                  <a:lnTo>
                    <a:pt x="7406" y="724"/>
                  </a:lnTo>
                  <a:cubicBezTo>
                    <a:pt x="7406" y="604"/>
                    <a:pt x="7335" y="509"/>
                    <a:pt x="7240" y="462"/>
                  </a:cubicBezTo>
                  <a:lnTo>
                    <a:pt x="6406" y="33"/>
                  </a:lnTo>
                  <a:cubicBezTo>
                    <a:pt x="6363" y="16"/>
                    <a:pt x="6321" y="8"/>
                    <a:pt x="6281" y="8"/>
                  </a:cubicBezTo>
                  <a:cubicBezTo>
                    <a:pt x="5994" y="8"/>
                    <a:pt x="5828" y="416"/>
                    <a:pt x="6121" y="604"/>
                  </a:cubicBezTo>
                  <a:lnTo>
                    <a:pt x="6787" y="938"/>
                  </a:lnTo>
                  <a:lnTo>
                    <a:pt x="6787" y="2295"/>
                  </a:lnTo>
                  <a:lnTo>
                    <a:pt x="1119" y="2295"/>
                  </a:lnTo>
                  <a:lnTo>
                    <a:pt x="1119" y="938"/>
                  </a:lnTo>
                  <a:lnTo>
                    <a:pt x="1786" y="604"/>
                  </a:lnTo>
                  <a:cubicBezTo>
                    <a:pt x="2075" y="419"/>
                    <a:pt x="1917"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99"/>
            <p:cNvSpPr/>
            <p:nvPr/>
          </p:nvSpPr>
          <p:spPr>
            <a:xfrm>
              <a:off x="4066875" y="3839525"/>
              <a:ext cx="35750" cy="37550"/>
            </a:xfrm>
            <a:custGeom>
              <a:avLst/>
              <a:gdLst/>
              <a:ahLst/>
              <a:cxnLst/>
              <a:rect l="l" t="t" r="r" b="b"/>
              <a:pathLst>
                <a:path w="1430" h="1502" extrusionOk="0">
                  <a:moveTo>
                    <a:pt x="1" y="1"/>
                  </a:moveTo>
                  <a:lnTo>
                    <a:pt x="215" y="1501"/>
                  </a:lnTo>
                  <a:lnTo>
                    <a:pt x="1239" y="1501"/>
                  </a:lnTo>
                  <a:lnTo>
                    <a:pt x="143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99"/>
            <p:cNvSpPr/>
            <p:nvPr/>
          </p:nvSpPr>
          <p:spPr>
            <a:xfrm>
              <a:off x="3989850" y="3808575"/>
              <a:ext cx="188400" cy="108425"/>
            </a:xfrm>
            <a:custGeom>
              <a:avLst/>
              <a:gdLst/>
              <a:ahLst/>
              <a:cxnLst/>
              <a:rect l="l" t="t" r="r" b="b"/>
              <a:pathLst>
                <a:path w="7536" h="4337" extrusionOk="0">
                  <a:moveTo>
                    <a:pt x="4868" y="620"/>
                  </a:moveTo>
                  <a:cubicBezTo>
                    <a:pt x="4939" y="620"/>
                    <a:pt x="5035" y="643"/>
                    <a:pt x="5106" y="715"/>
                  </a:cubicBezTo>
                  <a:cubicBezTo>
                    <a:pt x="5154" y="786"/>
                    <a:pt x="5178" y="882"/>
                    <a:pt x="5178" y="977"/>
                  </a:cubicBezTo>
                  <a:lnTo>
                    <a:pt x="4892" y="3096"/>
                  </a:lnTo>
                  <a:cubicBezTo>
                    <a:pt x="4868" y="3263"/>
                    <a:pt x="4725" y="3382"/>
                    <a:pt x="4582" y="3382"/>
                  </a:cubicBezTo>
                  <a:lnTo>
                    <a:pt x="3011" y="3382"/>
                  </a:lnTo>
                  <a:cubicBezTo>
                    <a:pt x="2844" y="3358"/>
                    <a:pt x="2725" y="3263"/>
                    <a:pt x="2701" y="3096"/>
                  </a:cubicBezTo>
                  <a:lnTo>
                    <a:pt x="2415" y="977"/>
                  </a:lnTo>
                  <a:cubicBezTo>
                    <a:pt x="2391" y="882"/>
                    <a:pt x="2415" y="786"/>
                    <a:pt x="2487" y="715"/>
                  </a:cubicBezTo>
                  <a:cubicBezTo>
                    <a:pt x="2534" y="643"/>
                    <a:pt x="2629" y="620"/>
                    <a:pt x="2725" y="620"/>
                  </a:cubicBezTo>
                  <a:close/>
                  <a:moveTo>
                    <a:pt x="1058" y="0"/>
                  </a:moveTo>
                  <a:lnTo>
                    <a:pt x="1558" y="3715"/>
                  </a:lnTo>
                  <a:lnTo>
                    <a:pt x="462" y="3715"/>
                  </a:lnTo>
                  <a:cubicBezTo>
                    <a:pt x="447" y="3714"/>
                    <a:pt x="432" y="3713"/>
                    <a:pt x="418" y="3713"/>
                  </a:cubicBezTo>
                  <a:cubicBezTo>
                    <a:pt x="1" y="3713"/>
                    <a:pt x="1" y="4337"/>
                    <a:pt x="418" y="4337"/>
                  </a:cubicBezTo>
                  <a:cubicBezTo>
                    <a:pt x="432" y="4337"/>
                    <a:pt x="447" y="4336"/>
                    <a:pt x="462" y="4335"/>
                  </a:cubicBezTo>
                  <a:lnTo>
                    <a:pt x="7154" y="4335"/>
                  </a:lnTo>
                  <a:cubicBezTo>
                    <a:pt x="7535" y="4287"/>
                    <a:pt x="7535" y="3739"/>
                    <a:pt x="7154" y="3715"/>
                  </a:cubicBezTo>
                  <a:lnTo>
                    <a:pt x="7154" y="3692"/>
                  </a:lnTo>
                  <a:lnTo>
                    <a:pt x="6035" y="3692"/>
                  </a:lnTo>
                  <a:lnTo>
                    <a:pt x="653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99"/>
            <p:cNvSpPr/>
            <p:nvPr/>
          </p:nvSpPr>
          <p:spPr>
            <a:xfrm>
              <a:off x="4030575" y="3709750"/>
              <a:ext cx="108375" cy="35750"/>
            </a:xfrm>
            <a:custGeom>
              <a:avLst/>
              <a:gdLst/>
              <a:ahLst/>
              <a:cxnLst/>
              <a:rect l="l" t="t" r="r" b="b"/>
              <a:pathLst>
                <a:path w="4335" h="1430" extrusionOk="0">
                  <a:moveTo>
                    <a:pt x="953" y="0"/>
                  </a:moveTo>
                  <a:cubicBezTo>
                    <a:pt x="477" y="334"/>
                    <a:pt x="119" y="834"/>
                    <a:pt x="0" y="1429"/>
                  </a:cubicBezTo>
                  <a:lnTo>
                    <a:pt x="4335" y="1429"/>
                  </a:lnTo>
                  <a:cubicBezTo>
                    <a:pt x="4215" y="858"/>
                    <a:pt x="3882" y="334"/>
                    <a:pt x="3382" y="0"/>
                  </a:cubicBezTo>
                  <a:cubicBezTo>
                    <a:pt x="3037" y="322"/>
                    <a:pt x="2602" y="483"/>
                    <a:pt x="2167" y="483"/>
                  </a:cubicBezTo>
                  <a:cubicBezTo>
                    <a:pt x="1733" y="483"/>
                    <a:pt x="1298" y="322"/>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4" name="Google Shape;12754;p99"/>
          <p:cNvGrpSpPr/>
          <p:nvPr/>
        </p:nvGrpSpPr>
        <p:grpSpPr>
          <a:xfrm>
            <a:off x="4036607" y="3443880"/>
            <a:ext cx="348826" cy="349740"/>
            <a:chOff x="3372700" y="3648425"/>
            <a:chExt cx="267300" cy="268000"/>
          </a:xfrm>
        </p:grpSpPr>
        <p:sp>
          <p:nvSpPr>
            <p:cNvPr id="12755" name="Google Shape;12755;p99"/>
            <p:cNvSpPr/>
            <p:nvPr/>
          </p:nvSpPr>
          <p:spPr>
            <a:xfrm>
              <a:off x="3479850" y="3648425"/>
              <a:ext cx="52425" cy="52425"/>
            </a:xfrm>
            <a:custGeom>
              <a:avLst/>
              <a:gdLst/>
              <a:ahLst/>
              <a:cxnLst/>
              <a:rect l="l" t="t" r="r" b="b"/>
              <a:pathLst>
                <a:path w="2097" h="2097" extrusionOk="0">
                  <a:moveTo>
                    <a:pt x="1049" y="0"/>
                  </a:moveTo>
                  <a:cubicBezTo>
                    <a:pt x="477" y="0"/>
                    <a:pt x="1" y="477"/>
                    <a:pt x="1" y="1048"/>
                  </a:cubicBezTo>
                  <a:cubicBezTo>
                    <a:pt x="1" y="1644"/>
                    <a:pt x="477" y="2096"/>
                    <a:pt x="1049" y="2096"/>
                  </a:cubicBezTo>
                  <a:cubicBezTo>
                    <a:pt x="1620" y="2096"/>
                    <a:pt x="2097" y="1644"/>
                    <a:pt x="2097" y="1048"/>
                  </a:cubicBezTo>
                  <a:cubicBezTo>
                    <a:pt x="2097" y="477"/>
                    <a:pt x="1620" y="0"/>
                    <a:pt x="1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99"/>
            <p:cNvSpPr/>
            <p:nvPr/>
          </p:nvSpPr>
          <p:spPr>
            <a:xfrm>
              <a:off x="3456650" y="3704975"/>
              <a:ext cx="98250" cy="32775"/>
            </a:xfrm>
            <a:custGeom>
              <a:avLst/>
              <a:gdLst/>
              <a:ahLst/>
              <a:cxnLst/>
              <a:rect l="l" t="t" r="r" b="b"/>
              <a:pathLst>
                <a:path w="3930" h="1311" extrusionOk="0">
                  <a:moveTo>
                    <a:pt x="810" y="1"/>
                  </a:moveTo>
                  <a:cubicBezTo>
                    <a:pt x="381" y="310"/>
                    <a:pt x="95" y="787"/>
                    <a:pt x="0" y="1311"/>
                  </a:cubicBezTo>
                  <a:lnTo>
                    <a:pt x="3930" y="1311"/>
                  </a:lnTo>
                  <a:cubicBezTo>
                    <a:pt x="3858" y="787"/>
                    <a:pt x="3572" y="310"/>
                    <a:pt x="3144" y="1"/>
                  </a:cubicBezTo>
                  <a:cubicBezTo>
                    <a:pt x="2810" y="310"/>
                    <a:pt x="2393" y="465"/>
                    <a:pt x="1977" y="465"/>
                  </a:cubicBezTo>
                  <a:cubicBezTo>
                    <a:pt x="1560" y="465"/>
                    <a:pt x="1143" y="310"/>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99"/>
            <p:cNvSpPr/>
            <p:nvPr/>
          </p:nvSpPr>
          <p:spPr>
            <a:xfrm>
              <a:off x="3428650" y="3753150"/>
              <a:ext cx="156825" cy="41825"/>
            </a:xfrm>
            <a:custGeom>
              <a:avLst/>
              <a:gdLst/>
              <a:ahLst/>
              <a:cxnLst/>
              <a:rect l="l" t="t" r="r" b="b"/>
              <a:pathLst>
                <a:path w="6273" h="1673" extrusionOk="0">
                  <a:moveTo>
                    <a:pt x="5856" y="0"/>
                  </a:moveTo>
                  <a:cubicBezTo>
                    <a:pt x="5842" y="0"/>
                    <a:pt x="5827" y="1"/>
                    <a:pt x="5812" y="3"/>
                  </a:cubicBezTo>
                  <a:lnTo>
                    <a:pt x="382" y="3"/>
                  </a:lnTo>
                  <a:cubicBezTo>
                    <a:pt x="1" y="50"/>
                    <a:pt x="1" y="598"/>
                    <a:pt x="382" y="622"/>
                  </a:cubicBezTo>
                  <a:lnTo>
                    <a:pt x="691" y="622"/>
                  </a:lnTo>
                  <a:lnTo>
                    <a:pt x="691" y="1360"/>
                  </a:lnTo>
                  <a:cubicBezTo>
                    <a:pt x="668" y="1527"/>
                    <a:pt x="811" y="1670"/>
                    <a:pt x="1001" y="1670"/>
                  </a:cubicBezTo>
                  <a:lnTo>
                    <a:pt x="5169" y="1670"/>
                  </a:lnTo>
                  <a:cubicBezTo>
                    <a:pt x="5183" y="1671"/>
                    <a:pt x="5196" y="1672"/>
                    <a:pt x="5210" y="1672"/>
                  </a:cubicBezTo>
                  <a:cubicBezTo>
                    <a:pt x="5379" y="1672"/>
                    <a:pt x="5502" y="1537"/>
                    <a:pt x="5502" y="1360"/>
                  </a:cubicBezTo>
                  <a:lnTo>
                    <a:pt x="5502" y="622"/>
                  </a:lnTo>
                  <a:lnTo>
                    <a:pt x="5812" y="622"/>
                  </a:lnTo>
                  <a:cubicBezTo>
                    <a:pt x="5827" y="623"/>
                    <a:pt x="5842" y="624"/>
                    <a:pt x="5856" y="624"/>
                  </a:cubicBezTo>
                  <a:cubicBezTo>
                    <a:pt x="6273" y="624"/>
                    <a:pt x="6273" y="0"/>
                    <a:pt x="5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99"/>
            <p:cNvSpPr/>
            <p:nvPr/>
          </p:nvSpPr>
          <p:spPr>
            <a:xfrm>
              <a:off x="3385800" y="3811550"/>
              <a:ext cx="52400" cy="52425"/>
            </a:xfrm>
            <a:custGeom>
              <a:avLst/>
              <a:gdLst/>
              <a:ahLst/>
              <a:cxnLst/>
              <a:rect l="l" t="t" r="r" b="b"/>
              <a:pathLst>
                <a:path w="2096" h="2097" extrusionOk="0">
                  <a:moveTo>
                    <a:pt x="1048" y="1"/>
                  </a:moveTo>
                  <a:cubicBezTo>
                    <a:pt x="453" y="1"/>
                    <a:pt x="0" y="477"/>
                    <a:pt x="0" y="1048"/>
                  </a:cubicBezTo>
                  <a:cubicBezTo>
                    <a:pt x="0" y="1644"/>
                    <a:pt x="453" y="2096"/>
                    <a:pt x="1048" y="2096"/>
                  </a:cubicBezTo>
                  <a:cubicBezTo>
                    <a:pt x="1620" y="2096"/>
                    <a:pt x="2096" y="1644"/>
                    <a:pt x="2096" y="1048"/>
                  </a:cubicBezTo>
                  <a:cubicBezTo>
                    <a:pt x="2096" y="477"/>
                    <a:pt x="1620"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99"/>
            <p:cNvSpPr/>
            <p:nvPr/>
          </p:nvSpPr>
          <p:spPr>
            <a:xfrm>
              <a:off x="3372700" y="3869300"/>
              <a:ext cx="78600" cy="47050"/>
            </a:xfrm>
            <a:custGeom>
              <a:avLst/>
              <a:gdLst/>
              <a:ahLst/>
              <a:cxnLst/>
              <a:rect l="l" t="t" r="r" b="b"/>
              <a:pathLst>
                <a:path w="3144" h="1882" extrusionOk="0">
                  <a:moveTo>
                    <a:pt x="2644" y="1"/>
                  </a:moveTo>
                  <a:cubicBezTo>
                    <a:pt x="2358" y="262"/>
                    <a:pt x="1953" y="429"/>
                    <a:pt x="1572" y="429"/>
                  </a:cubicBezTo>
                  <a:cubicBezTo>
                    <a:pt x="1167" y="429"/>
                    <a:pt x="786" y="286"/>
                    <a:pt x="477" y="24"/>
                  </a:cubicBezTo>
                  <a:cubicBezTo>
                    <a:pt x="167" y="310"/>
                    <a:pt x="0" y="739"/>
                    <a:pt x="0" y="1167"/>
                  </a:cubicBezTo>
                  <a:lnTo>
                    <a:pt x="0" y="1572"/>
                  </a:lnTo>
                  <a:cubicBezTo>
                    <a:pt x="0" y="1739"/>
                    <a:pt x="143" y="1882"/>
                    <a:pt x="310" y="1882"/>
                  </a:cubicBezTo>
                  <a:lnTo>
                    <a:pt x="2810" y="1882"/>
                  </a:lnTo>
                  <a:cubicBezTo>
                    <a:pt x="3001" y="1882"/>
                    <a:pt x="3144" y="1739"/>
                    <a:pt x="3144" y="1572"/>
                  </a:cubicBezTo>
                  <a:lnTo>
                    <a:pt x="3144" y="1144"/>
                  </a:lnTo>
                  <a:cubicBezTo>
                    <a:pt x="3144" y="715"/>
                    <a:pt x="2953" y="310"/>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99"/>
            <p:cNvSpPr/>
            <p:nvPr/>
          </p:nvSpPr>
          <p:spPr>
            <a:xfrm>
              <a:off x="3573925" y="3811550"/>
              <a:ext cx="52425" cy="52425"/>
            </a:xfrm>
            <a:custGeom>
              <a:avLst/>
              <a:gdLst/>
              <a:ahLst/>
              <a:cxnLst/>
              <a:rect l="l" t="t" r="r" b="b"/>
              <a:pathLst>
                <a:path w="2097" h="2097" extrusionOk="0">
                  <a:moveTo>
                    <a:pt x="1048" y="1"/>
                  </a:moveTo>
                  <a:cubicBezTo>
                    <a:pt x="477" y="1"/>
                    <a:pt x="1" y="477"/>
                    <a:pt x="1" y="1048"/>
                  </a:cubicBezTo>
                  <a:cubicBezTo>
                    <a:pt x="1" y="1644"/>
                    <a:pt x="477" y="2096"/>
                    <a:pt x="1048" y="2096"/>
                  </a:cubicBezTo>
                  <a:cubicBezTo>
                    <a:pt x="1620" y="2096"/>
                    <a:pt x="2096" y="1644"/>
                    <a:pt x="2096" y="1048"/>
                  </a:cubicBezTo>
                  <a:cubicBezTo>
                    <a:pt x="2096" y="477"/>
                    <a:pt x="1620"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99"/>
            <p:cNvSpPr/>
            <p:nvPr/>
          </p:nvSpPr>
          <p:spPr>
            <a:xfrm>
              <a:off x="3560825" y="3869900"/>
              <a:ext cx="79175" cy="46525"/>
            </a:xfrm>
            <a:custGeom>
              <a:avLst/>
              <a:gdLst/>
              <a:ahLst/>
              <a:cxnLst/>
              <a:rect l="l" t="t" r="r" b="b"/>
              <a:pathLst>
                <a:path w="3167" h="1861" extrusionOk="0">
                  <a:moveTo>
                    <a:pt x="501" y="0"/>
                  </a:moveTo>
                  <a:cubicBezTo>
                    <a:pt x="167" y="286"/>
                    <a:pt x="1" y="715"/>
                    <a:pt x="1" y="1143"/>
                  </a:cubicBezTo>
                  <a:lnTo>
                    <a:pt x="1" y="1548"/>
                  </a:lnTo>
                  <a:cubicBezTo>
                    <a:pt x="1" y="1715"/>
                    <a:pt x="144" y="1858"/>
                    <a:pt x="310" y="1858"/>
                  </a:cubicBezTo>
                  <a:lnTo>
                    <a:pt x="2835" y="1858"/>
                  </a:lnTo>
                  <a:cubicBezTo>
                    <a:pt x="2847" y="1860"/>
                    <a:pt x="2859" y="1860"/>
                    <a:pt x="2871" y="1860"/>
                  </a:cubicBezTo>
                  <a:cubicBezTo>
                    <a:pt x="3025" y="1860"/>
                    <a:pt x="3166" y="1725"/>
                    <a:pt x="3144" y="1548"/>
                  </a:cubicBezTo>
                  <a:lnTo>
                    <a:pt x="3144" y="1120"/>
                  </a:lnTo>
                  <a:cubicBezTo>
                    <a:pt x="3144" y="691"/>
                    <a:pt x="2977" y="286"/>
                    <a:pt x="2668" y="0"/>
                  </a:cubicBezTo>
                  <a:cubicBezTo>
                    <a:pt x="2346" y="262"/>
                    <a:pt x="1959" y="393"/>
                    <a:pt x="1575" y="393"/>
                  </a:cubicBezTo>
                  <a:cubicBezTo>
                    <a:pt x="1191" y="393"/>
                    <a:pt x="810" y="262"/>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99"/>
            <p:cNvSpPr/>
            <p:nvPr/>
          </p:nvSpPr>
          <p:spPr>
            <a:xfrm>
              <a:off x="3479850" y="3811550"/>
              <a:ext cx="52425" cy="52425"/>
            </a:xfrm>
            <a:custGeom>
              <a:avLst/>
              <a:gdLst/>
              <a:ahLst/>
              <a:cxnLst/>
              <a:rect l="l" t="t" r="r" b="b"/>
              <a:pathLst>
                <a:path w="2097" h="2097" extrusionOk="0">
                  <a:moveTo>
                    <a:pt x="1049" y="1"/>
                  </a:moveTo>
                  <a:cubicBezTo>
                    <a:pt x="477" y="1"/>
                    <a:pt x="1" y="477"/>
                    <a:pt x="1" y="1048"/>
                  </a:cubicBezTo>
                  <a:cubicBezTo>
                    <a:pt x="1" y="1644"/>
                    <a:pt x="477" y="2096"/>
                    <a:pt x="1049" y="2096"/>
                  </a:cubicBezTo>
                  <a:cubicBezTo>
                    <a:pt x="1620" y="2096"/>
                    <a:pt x="2097" y="1644"/>
                    <a:pt x="2097" y="1048"/>
                  </a:cubicBezTo>
                  <a:cubicBezTo>
                    <a:pt x="2097" y="477"/>
                    <a:pt x="1620" y="1"/>
                    <a:pt x="1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99"/>
            <p:cNvSpPr/>
            <p:nvPr/>
          </p:nvSpPr>
          <p:spPr>
            <a:xfrm>
              <a:off x="3466750" y="3869300"/>
              <a:ext cx="78625" cy="47125"/>
            </a:xfrm>
            <a:custGeom>
              <a:avLst/>
              <a:gdLst/>
              <a:ahLst/>
              <a:cxnLst/>
              <a:rect l="l" t="t" r="r" b="b"/>
              <a:pathLst>
                <a:path w="3145" h="1885" extrusionOk="0">
                  <a:moveTo>
                    <a:pt x="2668" y="1"/>
                  </a:moveTo>
                  <a:cubicBezTo>
                    <a:pt x="2359" y="262"/>
                    <a:pt x="1978" y="405"/>
                    <a:pt x="1573" y="405"/>
                  </a:cubicBezTo>
                  <a:lnTo>
                    <a:pt x="1573" y="429"/>
                  </a:lnTo>
                  <a:cubicBezTo>
                    <a:pt x="1168" y="429"/>
                    <a:pt x="787" y="286"/>
                    <a:pt x="477" y="24"/>
                  </a:cubicBezTo>
                  <a:cubicBezTo>
                    <a:pt x="168" y="310"/>
                    <a:pt x="1" y="739"/>
                    <a:pt x="1" y="1167"/>
                  </a:cubicBezTo>
                  <a:lnTo>
                    <a:pt x="1" y="1572"/>
                  </a:lnTo>
                  <a:cubicBezTo>
                    <a:pt x="1" y="1749"/>
                    <a:pt x="124" y="1884"/>
                    <a:pt x="274" y="1884"/>
                  </a:cubicBezTo>
                  <a:cubicBezTo>
                    <a:pt x="286" y="1884"/>
                    <a:pt x="298" y="1884"/>
                    <a:pt x="311" y="1882"/>
                  </a:cubicBezTo>
                  <a:lnTo>
                    <a:pt x="2835" y="1882"/>
                  </a:lnTo>
                  <a:cubicBezTo>
                    <a:pt x="2847" y="1884"/>
                    <a:pt x="2859" y="1884"/>
                    <a:pt x="2871" y="1884"/>
                  </a:cubicBezTo>
                  <a:cubicBezTo>
                    <a:pt x="3022" y="1884"/>
                    <a:pt x="3144" y="1749"/>
                    <a:pt x="3144" y="1572"/>
                  </a:cubicBezTo>
                  <a:lnTo>
                    <a:pt x="3144" y="1144"/>
                  </a:lnTo>
                  <a:cubicBezTo>
                    <a:pt x="3144" y="715"/>
                    <a:pt x="2954" y="310"/>
                    <a:pt x="2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4" name="Google Shape;12764;p99"/>
          <p:cNvGrpSpPr/>
          <p:nvPr/>
        </p:nvGrpSpPr>
        <p:grpSpPr>
          <a:xfrm>
            <a:off x="3270931" y="3443880"/>
            <a:ext cx="359364" cy="349609"/>
            <a:chOff x="2785975" y="3648425"/>
            <a:chExt cx="275375" cy="267900"/>
          </a:xfrm>
        </p:grpSpPr>
        <p:sp>
          <p:nvSpPr>
            <p:cNvPr id="12765" name="Google Shape;12765;p99"/>
            <p:cNvSpPr/>
            <p:nvPr/>
          </p:nvSpPr>
          <p:spPr>
            <a:xfrm>
              <a:off x="2967250" y="3648425"/>
              <a:ext cx="67900" cy="68500"/>
            </a:xfrm>
            <a:custGeom>
              <a:avLst/>
              <a:gdLst/>
              <a:ahLst/>
              <a:cxnLst/>
              <a:rect l="l" t="t" r="r" b="b"/>
              <a:pathLst>
                <a:path w="2716" h="2740" extrusionOk="0">
                  <a:moveTo>
                    <a:pt x="1358" y="0"/>
                  </a:moveTo>
                  <a:cubicBezTo>
                    <a:pt x="596" y="0"/>
                    <a:pt x="1" y="620"/>
                    <a:pt x="1" y="1358"/>
                  </a:cubicBezTo>
                  <a:cubicBezTo>
                    <a:pt x="1" y="2120"/>
                    <a:pt x="596" y="2739"/>
                    <a:pt x="1358" y="2739"/>
                  </a:cubicBezTo>
                  <a:cubicBezTo>
                    <a:pt x="2096" y="2739"/>
                    <a:pt x="2715" y="2120"/>
                    <a:pt x="2715" y="1358"/>
                  </a:cubicBezTo>
                  <a:cubicBezTo>
                    <a:pt x="2715" y="620"/>
                    <a:pt x="2096" y="0"/>
                    <a:pt x="1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99"/>
            <p:cNvSpPr/>
            <p:nvPr/>
          </p:nvSpPr>
          <p:spPr>
            <a:xfrm>
              <a:off x="2785975" y="3830000"/>
              <a:ext cx="93775" cy="86325"/>
            </a:xfrm>
            <a:custGeom>
              <a:avLst/>
              <a:gdLst/>
              <a:ahLst/>
              <a:cxnLst/>
              <a:rect l="l" t="t" r="r" b="b"/>
              <a:pathLst>
                <a:path w="3751" h="3453" extrusionOk="0">
                  <a:moveTo>
                    <a:pt x="2655" y="1"/>
                  </a:moveTo>
                  <a:lnTo>
                    <a:pt x="536" y="2120"/>
                  </a:lnTo>
                  <a:cubicBezTo>
                    <a:pt x="0" y="2693"/>
                    <a:pt x="511" y="3452"/>
                    <a:pt x="1112" y="3452"/>
                  </a:cubicBezTo>
                  <a:cubicBezTo>
                    <a:pt x="1285" y="3452"/>
                    <a:pt x="1466" y="3389"/>
                    <a:pt x="1631" y="3240"/>
                  </a:cubicBezTo>
                  <a:lnTo>
                    <a:pt x="3751" y="1120"/>
                  </a:lnTo>
                  <a:cubicBezTo>
                    <a:pt x="3298" y="834"/>
                    <a:pt x="2917" y="453"/>
                    <a:pt x="2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99"/>
            <p:cNvSpPr/>
            <p:nvPr/>
          </p:nvSpPr>
          <p:spPr>
            <a:xfrm>
              <a:off x="2961300" y="3720450"/>
              <a:ext cx="100050" cy="69700"/>
            </a:xfrm>
            <a:custGeom>
              <a:avLst/>
              <a:gdLst/>
              <a:ahLst/>
              <a:cxnLst/>
              <a:rect l="l" t="t" r="r" b="b"/>
              <a:pathLst>
                <a:path w="4002" h="2788" extrusionOk="0">
                  <a:moveTo>
                    <a:pt x="310" y="1"/>
                  </a:moveTo>
                  <a:cubicBezTo>
                    <a:pt x="191" y="72"/>
                    <a:pt x="96" y="168"/>
                    <a:pt x="0" y="239"/>
                  </a:cubicBezTo>
                  <a:cubicBezTo>
                    <a:pt x="858" y="811"/>
                    <a:pt x="1358" y="1763"/>
                    <a:pt x="1382" y="2787"/>
                  </a:cubicBezTo>
                  <a:lnTo>
                    <a:pt x="3692" y="2787"/>
                  </a:lnTo>
                  <a:cubicBezTo>
                    <a:pt x="3858" y="2787"/>
                    <a:pt x="4001" y="2644"/>
                    <a:pt x="4001" y="2454"/>
                  </a:cubicBezTo>
                  <a:lnTo>
                    <a:pt x="4001" y="2049"/>
                  </a:lnTo>
                  <a:cubicBezTo>
                    <a:pt x="4001" y="1215"/>
                    <a:pt x="3573" y="453"/>
                    <a:pt x="2882" y="1"/>
                  </a:cubicBezTo>
                  <a:cubicBezTo>
                    <a:pt x="2513" y="311"/>
                    <a:pt x="2054" y="465"/>
                    <a:pt x="1596" y="465"/>
                  </a:cubicBezTo>
                  <a:cubicBezTo>
                    <a:pt x="1138" y="465"/>
                    <a:pt x="679" y="31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99"/>
            <p:cNvSpPr/>
            <p:nvPr/>
          </p:nvSpPr>
          <p:spPr>
            <a:xfrm>
              <a:off x="2857100" y="3729400"/>
              <a:ext cx="123275" cy="123250"/>
            </a:xfrm>
            <a:custGeom>
              <a:avLst/>
              <a:gdLst/>
              <a:ahLst/>
              <a:cxnLst/>
              <a:rect l="l" t="t" r="r" b="b"/>
              <a:pathLst>
                <a:path w="4931" h="4930" extrusionOk="0">
                  <a:moveTo>
                    <a:pt x="2478" y="0"/>
                  </a:moveTo>
                  <a:cubicBezTo>
                    <a:pt x="1120" y="0"/>
                    <a:pt x="1" y="1119"/>
                    <a:pt x="1" y="2477"/>
                  </a:cubicBezTo>
                  <a:cubicBezTo>
                    <a:pt x="1" y="3834"/>
                    <a:pt x="1120" y="4930"/>
                    <a:pt x="2478" y="4930"/>
                  </a:cubicBezTo>
                  <a:cubicBezTo>
                    <a:pt x="3835" y="4930"/>
                    <a:pt x="4931" y="3834"/>
                    <a:pt x="4931" y="2477"/>
                  </a:cubicBezTo>
                  <a:cubicBezTo>
                    <a:pt x="4931" y="1119"/>
                    <a:pt x="3835" y="0"/>
                    <a:pt x="2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9" name="Google Shape;12769;p99"/>
          <p:cNvGrpSpPr/>
          <p:nvPr/>
        </p:nvGrpSpPr>
        <p:grpSpPr>
          <a:xfrm>
            <a:off x="2524667" y="3444207"/>
            <a:ext cx="351991" cy="350099"/>
            <a:chOff x="2214125" y="3648675"/>
            <a:chExt cx="269725" cy="268275"/>
          </a:xfrm>
        </p:grpSpPr>
        <p:sp>
          <p:nvSpPr>
            <p:cNvPr id="12770" name="Google Shape;12770;p99"/>
            <p:cNvSpPr/>
            <p:nvPr/>
          </p:nvSpPr>
          <p:spPr>
            <a:xfrm>
              <a:off x="2361175" y="3732975"/>
              <a:ext cx="36350" cy="36925"/>
            </a:xfrm>
            <a:custGeom>
              <a:avLst/>
              <a:gdLst/>
              <a:ahLst/>
              <a:cxnLst/>
              <a:rect l="l" t="t" r="r" b="b"/>
              <a:pathLst>
                <a:path w="1454" h="1477" extrusionOk="0">
                  <a:moveTo>
                    <a:pt x="739" y="0"/>
                  </a:moveTo>
                  <a:cubicBezTo>
                    <a:pt x="334" y="0"/>
                    <a:pt x="0" y="333"/>
                    <a:pt x="0" y="738"/>
                  </a:cubicBezTo>
                  <a:cubicBezTo>
                    <a:pt x="0" y="1143"/>
                    <a:pt x="334" y="1477"/>
                    <a:pt x="739" y="1477"/>
                  </a:cubicBezTo>
                  <a:cubicBezTo>
                    <a:pt x="1144" y="1477"/>
                    <a:pt x="1453" y="1143"/>
                    <a:pt x="1453" y="738"/>
                  </a:cubicBezTo>
                  <a:cubicBezTo>
                    <a:pt x="1453" y="333"/>
                    <a:pt x="114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99"/>
            <p:cNvSpPr/>
            <p:nvPr/>
          </p:nvSpPr>
          <p:spPr>
            <a:xfrm>
              <a:off x="2406425" y="3648675"/>
              <a:ext cx="77425" cy="75975"/>
            </a:xfrm>
            <a:custGeom>
              <a:avLst/>
              <a:gdLst/>
              <a:ahLst/>
              <a:cxnLst/>
              <a:rect l="l" t="t" r="r" b="b"/>
              <a:pathLst>
                <a:path w="3097" h="3039" extrusionOk="0">
                  <a:moveTo>
                    <a:pt x="1501" y="0"/>
                  </a:moveTo>
                  <a:cubicBezTo>
                    <a:pt x="999" y="0"/>
                    <a:pt x="496" y="60"/>
                    <a:pt x="0" y="181"/>
                  </a:cubicBezTo>
                  <a:lnTo>
                    <a:pt x="0" y="562"/>
                  </a:lnTo>
                  <a:cubicBezTo>
                    <a:pt x="72" y="1896"/>
                    <a:pt x="1143" y="2943"/>
                    <a:pt x="2477" y="3015"/>
                  </a:cubicBezTo>
                  <a:lnTo>
                    <a:pt x="2858" y="3039"/>
                  </a:lnTo>
                  <a:cubicBezTo>
                    <a:pt x="3072" y="2157"/>
                    <a:pt x="3096" y="1253"/>
                    <a:pt x="2930" y="371"/>
                  </a:cubicBezTo>
                  <a:cubicBezTo>
                    <a:pt x="2906" y="229"/>
                    <a:pt x="2810" y="133"/>
                    <a:pt x="2668" y="109"/>
                  </a:cubicBezTo>
                  <a:cubicBezTo>
                    <a:pt x="2282" y="37"/>
                    <a:pt x="1892" y="0"/>
                    <a:pt x="1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99"/>
            <p:cNvSpPr/>
            <p:nvPr/>
          </p:nvSpPr>
          <p:spPr>
            <a:xfrm>
              <a:off x="2363550" y="3824650"/>
              <a:ext cx="71475" cy="78825"/>
            </a:xfrm>
            <a:custGeom>
              <a:avLst/>
              <a:gdLst/>
              <a:ahLst/>
              <a:cxnLst/>
              <a:rect l="l" t="t" r="r" b="b"/>
              <a:pathLst>
                <a:path w="2859" h="3153" extrusionOk="0">
                  <a:moveTo>
                    <a:pt x="2858" y="0"/>
                  </a:moveTo>
                  <a:cubicBezTo>
                    <a:pt x="2857" y="10"/>
                    <a:pt x="2856" y="19"/>
                    <a:pt x="2854" y="28"/>
                  </a:cubicBezTo>
                  <a:lnTo>
                    <a:pt x="2854" y="28"/>
                  </a:lnTo>
                  <a:cubicBezTo>
                    <a:pt x="2856" y="27"/>
                    <a:pt x="2857" y="26"/>
                    <a:pt x="2858" y="24"/>
                  </a:cubicBezTo>
                  <a:lnTo>
                    <a:pt x="2858" y="0"/>
                  </a:lnTo>
                  <a:close/>
                  <a:moveTo>
                    <a:pt x="2854" y="28"/>
                  </a:moveTo>
                  <a:lnTo>
                    <a:pt x="2854" y="28"/>
                  </a:lnTo>
                  <a:cubicBezTo>
                    <a:pt x="1998" y="812"/>
                    <a:pt x="1047" y="1478"/>
                    <a:pt x="1" y="2001"/>
                  </a:cubicBezTo>
                  <a:lnTo>
                    <a:pt x="501" y="2977"/>
                  </a:lnTo>
                  <a:cubicBezTo>
                    <a:pt x="548" y="3072"/>
                    <a:pt x="644" y="3144"/>
                    <a:pt x="739" y="3144"/>
                  </a:cubicBezTo>
                  <a:cubicBezTo>
                    <a:pt x="763" y="3150"/>
                    <a:pt x="787" y="3153"/>
                    <a:pt x="810" y="3153"/>
                  </a:cubicBezTo>
                  <a:cubicBezTo>
                    <a:pt x="880" y="3153"/>
                    <a:pt x="947" y="3126"/>
                    <a:pt x="1001" y="3072"/>
                  </a:cubicBezTo>
                  <a:lnTo>
                    <a:pt x="1596" y="2477"/>
                  </a:lnTo>
                  <a:cubicBezTo>
                    <a:pt x="2257" y="1817"/>
                    <a:pt x="2707" y="970"/>
                    <a:pt x="2854" y="2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99"/>
            <p:cNvSpPr/>
            <p:nvPr/>
          </p:nvSpPr>
          <p:spPr>
            <a:xfrm>
              <a:off x="2226625" y="3696050"/>
              <a:ext cx="79200" cy="71475"/>
            </a:xfrm>
            <a:custGeom>
              <a:avLst/>
              <a:gdLst/>
              <a:ahLst/>
              <a:cxnLst/>
              <a:rect l="l" t="t" r="r" b="b"/>
              <a:pathLst>
                <a:path w="3168" h="2859" extrusionOk="0">
                  <a:moveTo>
                    <a:pt x="3168" y="1"/>
                  </a:moveTo>
                  <a:lnTo>
                    <a:pt x="3168" y="1"/>
                  </a:lnTo>
                  <a:cubicBezTo>
                    <a:pt x="2239" y="143"/>
                    <a:pt x="1382" y="596"/>
                    <a:pt x="715" y="1263"/>
                  </a:cubicBezTo>
                  <a:lnTo>
                    <a:pt x="119" y="1858"/>
                  </a:lnTo>
                  <a:cubicBezTo>
                    <a:pt x="48" y="1929"/>
                    <a:pt x="0" y="2025"/>
                    <a:pt x="24" y="2120"/>
                  </a:cubicBezTo>
                  <a:cubicBezTo>
                    <a:pt x="48" y="2191"/>
                    <a:pt x="72" y="2239"/>
                    <a:pt x="119" y="2287"/>
                  </a:cubicBezTo>
                  <a:cubicBezTo>
                    <a:pt x="143" y="2311"/>
                    <a:pt x="167" y="2334"/>
                    <a:pt x="191" y="2358"/>
                  </a:cubicBezTo>
                  <a:lnTo>
                    <a:pt x="1191" y="2858"/>
                  </a:lnTo>
                  <a:cubicBezTo>
                    <a:pt x="1715" y="1810"/>
                    <a:pt x="2382" y="858"/>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99"/>
            <p:cNvSpPr/>
            <p:nvPr/>
          </p:nvSpPr>
          <p:spPr>
            <a:xfrm>
              <a:off x="2214125" y="3822275"/>
              <a:ext cx="94075" cy="94675"/>
            </a:xfrm>
            <a:custGeom>
              <a:avLst/>
              <a:gdLst/>
              <a:ahLst/>
              <a:cxnLst/>
              <a:rect l="l" t="t" r="r" b="b"/>
              <a:pathLst>
                <a:path w="3763" h="3787" extrusionOk="0">
                  <a:moveTo>
                    <a:pt x="1310" y="0"/>
                  </a:moveTo>
                  <a:cubicBezTo>
                    <a:pt x="477" y="857"/>
                    <a:pt x="0" y="1977"/>
                    <a:pt x="24" y="3167"/>
                  </a:cubicBezTo>
                  <a:lnTo>
                    <a:pt x="24" y="3477"/>
                  </a:lnTo>
                  <a:cubicBezTo>
                    <a:pt x="0" y="3549"/>
                    <a:pt x="48" y="3620"/>
                    <a:pt x="96" y="3691"/>
                  </a:cubicBezTo>
                  <a:cubicBezTo>
                    <a:pt x="167" y="3739"/>
                    <a:pt x="238" y="3787"/>
                    <a:pt x="334" y="3787"/>
                  </a:cubicBezTo>
                  <a:lnTo>
                    <a:pt x="619" y="3787"/>
                  </a:lnTo>
                  <a:cubicBezTo>
                    <a:pt x="1786" y="3787"/>
                    <a:pt x="2929" y="3310"/>
                    <a:pt x="3763" y="2477"/>
                  </a:cubicBezTo>
                  <a:lnTo>
                    <a:pt x="2763" y="1477"/>
                  </a:lnTo>
                  <a:lnTo>
                    <a:pt x="2548" y="1691"/>
                  </a:lnTo>
                  <a:cubicBezTo>
                    <a:pt x="2489" y="1751"/>
                    <a:pt x="2406" y="1780"/>
                    <a:pt x="2322" y="1780"/>
                  </a:cubicBezTo>
                  <a:cubicBezTo>
                    <a:pt x="2239" y="1780"/>
                    <a:pt x="2155" y="1751"/>
                    <a:pt x="2096" y="1691"/>
                  </a:cubicBezTo>
                  <a:cubicBezTo>
                    <a:pt x="1977" y="1548"/>
                    <a:pt x="1977" y="1358"/>
                    <a:pt x="2096" y="1239"/>
                  </a:cubicBezTo>
                  <a:lnTo>
                    <a:pt x="2310" y="1024"/>
                  </a:lnTo>
                  <a:lnTo>
                    <a:pt x="131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99"/>
            <p:cNvSpPr/>
            <p:nvPr/>
          </p:nvSpPr>
          <p:spPr>
            <a:xfrm>
              <a:off x="2256400" y="3657350"/>
              <a:ext cx="217325" cy="216950"/>
            </a:xfrm>
            <a:custGeom>
              <a:avLst/>
              <a:gdLst/>
              <a:ahLst/>
              <a:cxnLst/>
              <a:rect l="l" t="t" r="r" b="b"/>
              <a:pathLst>
                <a:path w="8693" h="8678" extrusionOk="0">
                  <a:moveTo>
                    <a:pt x="4930" y="2406"/>
                  </a:moveTo>
                  <a:cubicBezTo>
                    <a:pt x="6144" y="2406"/>
                    <a:pt x="6740" y="3882"/>
                    <a:pt x="5882" y="4740"/>
                  </a:cubicBezTo>
                  <a:cubicBezTo>
                    <a:pt x="5620" y="5002"/>
                    <a:pt x="5275" y="5133"/>
                    <a:pt x="4927" y="5133"/>
                  </a:cubicBezTo>
                  <a:cubicBezTo>
                    <a:pt x="4578" y="5133"/>
                    <a:pt x="4227" y="5002"/>
                    <a:pt x="3953" y="4740"/>
                  </a:cubicBezTo>
                  <a:cubicBezTo>
                    <a:pt x="3096" y="3882"/>
                    <a:pt x="3715" y="2406"/>
                    <a:pt x="4930" y="2406"/>
                  </a:cubicBezTo>
                  <a:close/>
                  <a:moveTo>
                    <a:pt x="5382" y="1"/>
                  </a:moveTo>
                  <a:cubicBezTo>
                    <a:pt x="4406" y="334"/>
                    <a:pt x="3525" y="882"/>
                    <a:pt x="2810" y="1596"/>
                  </a:cubicBezTo>
                  <a:lnTo>
                    <a:pt x="2786" y="1620"/>
                  </a:lnTo>
                  <a:cubicBezTo>
                    <a:pt x="1572" y="2835"/>
                    <a:pt x="643" y="4287"/>
                    <a:pt x="48" y="5883"/>
                  </a:cubicBezTo>
                  <a:cubicBezTo>
                    <a:pt x="0" y="6002"/>
                    <a:pt x="24" y="6121"/>
                    <a:pt x="119" y="6216"/>
                  </a:cubicBezTo>
                  <a:lnTo>
                    <a:pt x="1072" y="7193"/>
                  </a:lnTo>
                  <a:lnTo>
                    <a:pt x="3072" y="5192"/>
                  </a:lnTo>
                  <a:cubicBezTo>
                    <a:pt x="3132" y="5133"/>
                    <a:pt x="3209" y="5103"/>
                    <a:pt x="3289" y="5103"/>
                  </a:cubicBezTo>
                  <a:cubicBezTo>
                    <a:pt x="3370" y="5103"/>
                    <a:pt x="3453" y="5133"/>
                    <a:pt x="3525" y="5192"/>
                  </a:cubicBezTo>
                  <a:cubicBezTo>
                    <a:pt x="3644" y="5311"/>
                    <a:pt x="3644" y="5502"/>
                    <a:pt x="3525" y="5621"/>
                  </a:cubicBezTo>
                  <a:lnTo>
                    <a:pt x="1524" y="7621"/>
                  </a:lnTo>
                  <a:lnTo>
                    <a:pt x="2477" y="8598"/>
                  </a:lnTo>
                  <a:cubicBezTo>
                    <a:pt x="2548" y="8651"/>
                    <a:pt x="2633" y="8678"/>
                    <a:pt x="2721" y="8678"/>
                  </a:cubicBezTo>
                  <a:cubicBezTo>
                    <a:pt x="2751" y="8678"/>
                    <a:pt x="2780" y="8675"/>
                    <a:pt x="2810" y="8669"/>
                  </a:cubicBezTo>
                  <a:cubicBezTo>
                    <a:pt x="4406" y="8050"/>
                    <a:pt x="5882" y="7121"/>
                    <a:pt x="7097" y="5907"/>
                  </a:cubicBezTo>
                  <a:lnTo>
                    <a:pt x="7097" y="5883"/>
                  </a:lnTo>
                  <a:cubicBezTo>
                    <a:pt x="7811" y="5168"/>
                    <a:pt x="8359" y="4287"/>
                    <a:pt x="8692" y="3311"/>
                  </a:cubicBezTo>
                  <a:lnTo>
                    <a:pt x="8454" y="3311"/>
                  </a:lnTo>
                  <a:cubicBezTo>
                    <a:pt x="6787" y="3216"/>
                    <a:pt x="5477" y="1906"/>
                    <a:pt x="5382" y="263"/>
                  </a:cubicBezTo>
                  <a:lnTo>
                    <a:pt x="53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6" name="Google Shape;12776;p99"/>
          <p:cNvGrpSpPr/>
          <p:nvPr/>
        </p:nvGrpSpPr>
        <p:grpSpPr>
          <a:xfrm>
            <a:off x="1769464" y="3443880"/>
            <a:ext cx="349675" cy="349642"/>
            <a:chOff x="1635425" y="3648425"/>
            <a:chExt cx="267950" cy="267925"/>
          </a:xfrm>
        </p:grpSpPr>
        <p:sp>
          <p:nvSpPr>
            <p:cNvPr id="12777" name="Google Shape;12777;p99"/>
            <p:cNvSpPr/>
            <p:nvPr/>
          </p:nvSpPr>
          <p:spPr>
            <a:xfrm>
              <a:off x="1683050" y="3863950"/>
              <a:ext cx="172675" cy="52400"/>
            </a:xfrm>
            <a:custGeom>
              <a:avLst/>
              <a:gdLst/>
              <a:ahLst/>
              <a:cxnLst/>
              <a:rect l="l" t="t" r="r" b="b"/>
              <a:pathLst>
                <a:path w="6907" h="2096" extrusionOk="0">
                  <a:moveTo>
                    <a:pt x="5550" y="738"/>
                  </a:moveTo>
                  <a:cubicBezTo>
                    <a:pt x="5931" y="786"/>
                    <a:pt x="5931" y="1334"/>
                    <a:pt x="5550" y="1381"/>
                  </a:cubicBezTo>
                  <a:lnTo>
                    <a:pt x="5145" y="1381"/>
                  </a:lnTo>
                  <a:cubicBezTo>
                    <a:pt x="4764" y="1334"/>
                    <a:pt x="4764" y="786"/>
                    <a:pt x="5145" y="738"/>
                  </a:cubicBezTo>
                  <a:close/>
                  <a:moveTo>
                    <a:pt x="1831" y="736"/>
                  </a:moveTo>
                  <a:cubicBezTo>
                    <a:pt x="2255" y="736"/>
                    <a:pt x="2248" y="1382"/>
                    <a:pt x="1810" y="1382"/>
                  </a:cubicBezTo>
                  <a:cubicBezTo>
                    <a:pt x="1802" y="1382"/>
                    <a:pt x="1795" y="1382"/>
                    <a:pt x="1787" y="1381"/>
                  </a:cubicBezTo>
                  <a:lnTo>
                    <a:pt x="1382" y="1381"/>
                  </a:lnTo>
                  <a:cubicBezTo>
                    <a:pt x="1374" y="1382"/>
                    <a:pt x="1367" y="1382"/>
                    <a:pt x="1359" y="1382"/>
                  </a:cubicBezTo>
                  <a:cubicBezTo>
                    <a:pt x="921" y="1382"/>
                    <a:pt x="914" y="736"/>
                    <a:pt x="1337" y="736"/>
                  </a:cubicBezTo>
                  <a:cubicBezTo>
                    <a:pt x="1352" y="736"/>
                    <a:pt x="1367" y="737"/>
                    <a:pt x="1382" y="738"/>
                  </a:cubicBezTo>
                  <a:lnTo>
                    <a:pt x="1787" y="738"/>
                  </a:lnTo>
                  <a:cubicBezTo>
                    <a:pt x="1802" y="737"/>
                    <a:pt x="1817" y="736"/>
                    <a:pt x="1831" y="736"/>
                  </a:cubicBezTo>
                  <a:close/>
                  <a:moveTo>
                    <a:pt x="3927" y="736"/>
                  </a:moveTo>
                  <a:cubicBezTo>
                    <a:pt x="4351" y="736"/>
                    <a:pt x="4344" y="1382"/>
                    <a:pt x="3906" y="1382"/>
                  </a:cubicBezTo>
                  <a:cubicBezTo>
                    <a:pt x="3898" y="1382"/>
                    <a:pt x="3890" y="1382"/>
                    <a:pt x="3883" y="1381"/>
                  </a:cubicBezTo>
                  <a:lnTo>
                    <a:pt x="3049" y="1381"/>
                  </a:lnTo>
                  <a:cubicBezTo>
                    <a:pt x="2668" y="1334"/>
                    <a:pt x="2668" y="786"/>
                    <a:pt x="3049" y="738"/>
                  </a:cubicBezTo>
                  <a:lnTo>
                    <a:pt x="3883" y="738"/>
                  </a:lnTo>
                  <a:cubicBezTo>
                    <a:pt x="3898" y="737"/>
                    <a:pt x="3913" y="736"/>
                    <a:pt x="3927" y="736"/>
                  </a:cubicBezTo>
                  <a:close/>
                  <a:moveTo>
                    <a:pt x="1" y="0"/>
                  </a:moveTo>
                  <a:lnTo>
                    <a:pt x="1" y="953"/>
                  </a:lnTo>
                  <a:cubicBezTo>
                    <a:pt x="1" y="1572"/>
                    <a:pt x="501" y="2096"/>
                    <a:pt x="1144" y="2096"/>
                  </a:cubicBezTo>
                  <a:lnTo>
                    <a:pt x="5740" y="2096"/>
                  </a:lnTo>
                  <a:cubicBezTo>
                    <a:pt x="6383" y="2096"/>
                    <a:pt x="6907" y="1596"/>
                    <a:pt x="6907" y="953"/>
                  </a:cubicBezTo>
                  <a:lnTo>
                    <a:pt x="690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99"/>
            <p:cNvSpPr/>
            <p:nvPr/>
          </p:nvSpPr>
          <p:spPr>
            <a:xfrm>
              <a:off x="1635425" y="3741825"/>
              <a:ext cx="108375" cy="75700"/>
            </a:xfrm>
            <a:custGeom>
              <a:avLst/>
              <a:gdLst/>
              <a:ahLst/>
              <a:cxnLst/>
              <a:rect l="l" t="t" r="r" b="b"/>
              <a:pathLst>
                <a:path w="4335" h="3028" extrusionOk="0">
                  <a:moveTo>
                    <a:pt x="2906" y="884"/>
                  </a:moveTo>
                  <a:cubicBezTo>
                    <a:pt x="3287" y="932"/>
                    <a:pt x="3287" y="1480"/>
                    <a:pt x="2906" y="1504"/>
                  </a:cubicBezTo>
                  <a:lnTo>
                    <a:pt x="1429" y="1504"/>
                  </a:lnTo>
                  <a:cubicBezTo>
                    <a:pt x="1415" y="1505"/>
                    <a:pt x="1402" y="1506"/>
                    <a:pt x="1388" y="1506"/>
                  </a:cubicBezTo>
                  <a:cubicBezTo>
                    <a:pt x="1219" y="1506"/>
                    <a:pt x="1096" y="1370"/>
                    <a:pt x="1096" y="1194"/>
                  </a:cubicBezTo>
                  <a:cubicBezTo>
                    <a:pt x="1096" y="1027"/>
                    <a:pt x="1239" y="884"/>
                    <a:pt x="1429" y="884"/>
                  </a:cubicBezTo>
                  <a:close/>
                  <a:moveTo>
                    <a:pt x="274" y="1"/>
                  </a:moveTo>
                  <a:cubicBezTo>
                    <a:pt x="123" y="1"/>
                    <a:pt x="1" y="136"/>
                    <a:pt x="1" y="313"/>
                  </a:cubicBezTo>
                  <a:lnTo>
                    <a:pt x="1" y="2099"/>
                  </a:lnTo>
                  <a:cubicBezTo>
                    <a:pt x="1" y="2266"/>
                    <a:pt x="143" y="2408"/>
                    <a:pt x="310" y="2408"/>
                  </a:cubicBezTo>
                  <a:lnTo>
                    <a:pt x="2882" y="2408"/>
                  </a:lnTo>
                  <a:lnTo>
                    <a:pt x="3835" y="2980"/>
                  </a:lnTo>
                  <a:cubicBezTo>
                    <a:pt x="3882" y="3004"/>
                    <a:pt x="3954" y="3028"/>
                    <a:pt x="4001" y="3028"/>
                  </a:cubicBezTo>
                  <a:cubicBezTo>
                    <a:pt x="4097" y="3028"/>
                    <a:pt x="4168" y="3004"/>
                    <a:pt x="4216" y="2932"/>
                  </a:cubicBezTo>
                  <a:cubicBezTo>
                    <a:pt x="4287" y="2885"/>
                    <a:pt x="4311" y="2790"/>
                    <a:pt x="4311" y="2694"/>
                  </a:cubicBezTo>
                  <a:lnTo>
                    <a:pt x="4311" y="313"/>
                  </a:lnTo>
                  <a:cubicBezTo>
                    <a:pt x="4335" y="146"/>
                    <a:pt x="4192" y="3"/>
                    <a:pt x="4025" y="3"/>
                  </a:cubicBezTo>
                  <a:lnTo>
                    <a:pt x="310" y="3"/>
                  </a:lnTo>
                  <a:cubicBezTo>
                    <a:pt x="298" y="1"/>
                    <a:pt x="286"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99"/>
            <p:cNvSpPr/>
            <p:nvPr/>
          </p:nvSpPr>
          <p:spPr>
            <a:xfrm>
              <a:off x="1683050" y="3648425"/>
              <a:ext cx="172675" cy="200050"/>
            </a:xfrm>
            <a:custGeom>
              <a:avLst/>
              <a:gdLst/>
              <a:ahLst/>
              <a:cxnLst/>
              <a:rect l="l" t="t" r="r" b="b"/>
              <a:pathLst>
                <a:path w="6907" h="8002" extrusionOk="0">
                  <a:moveTo>
                    <a:pt x="1144" y="0"/>
                  </a:moveTo>
                  <a:cubicBezTo>
                    <a:pt x="501" y="0"/>
                    <a:pt x="1" y="524"/>
                    <a:pt x="1" y="1167"/>
                  </a:cubicBezTo>
                  <a:lnTo>
                    <a:pt x="1" y="3096"/>
                  </a:lnTo>
                  <a:lnTo>
                    <a:pt x="2073" y="3096"/>
                  </a:lnTo>
                  <a:cubicBezTo>
                    <a:pt x="2597" y="3096"/>
                    <a:pt x="3025" y="3525"/>
                    <a:pt x="3025" y="4049"/>
                  </a:cubicBezTo>
                  <a:lnTo>
                    <a:pt x="3025" y="6454"/>
                  </a:lnTo>
                  <a:cubicBezTo>
                    <a:pt x="3025" y="6692"/>
                    <a:pt x="2906" y="6954"/>
                    <a:pt x="2716" y="7121"/>
                  </a:cubicBezTo>
                  <a:cubicBezTo>
                    <a:pt x="2549" y="7288"/>
                    <a:pt x="2311" y="7407"/>
                    <a:pt x="2073" y="7407"/>
                  </a:cubicBezTo>
                  <a:cubicBezTo>
                    <a:pt x="1882" y="7383"/>
                    <a:pt x="1715" y="7359"/>
                    <a:pt x="1573" y="7264"/>
                  </a:cubicBezTo>
                  <a:lnTo>
                    <a:pt x="858" y="6764"/>
                  </a:lnTo>
                  <a:lnTo>
                    <a:pt x="1" y="6764"/>
                  </a:lnTo>
                  <a:lnTo>
                    <a:pt x="1" y="8002"/>
                  </a:lnTo>
                  <a:lnTo>
                    <a:pt x="6907" y="8002"/>
                  </a:lnTo>
                  <a:lnTo>
                    <a:pt x="6907" y="4287"/>
                  </a:lnTo>
                  <a:lnTo>
                    <a:pt x="6121" y="4287"/>
                  </a:lnTo>
                  <a:lnTo>
                    <a:pt x="5311" y="4787"/>
                  </a:lnTo>
                  <a:cubicBezTo>
                    <a:pt x="5162" y="4876"/>
                    <a:pt x="4993" y="4920"/>
                    <a:pt x="4823" y="4920"/>
                  </a:cubicBezTo>
                  <a:cubicBezTo>
                    <a:pt x="4586" y="4920"/>
                    <a:pt x="4349" y="4835"/>
                    <a:pt x="4168" y="4668"/>
                  </a:cubicBezTo>
                  <a:cubicBezTo>
                    <a:pt x="3978" y="4477"/>
                    <a:pt x="3883" y="4239"/>
                    <a:pt x="3883" y="3977"/>
                  </a:cubicBezTo>
                  <a:lnTo>
                    <a:pt x="3883" y="1572"/>
                  </a:lnTo>
                  <a:cubicBezTo>
                    <a:pt x="3883" y="1048"/>
                    <a:pt x="4311" y="643"/>
                    <a:pt x="4835" y="643"/>
                  </a:cubicBezTo>
                  <a:lnTo>
                    <a:pt x="6812" y="643"/>
                  </a:lnTo>
                  <a:cubicBezTo>
                    <a:pt x="6597" y="239"/>
                    <a:pt x="6216" y="0"/>
                    <a:pt x="57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99"/>
            <p:cNvSpPr/>
            <p:nvPr/>
          </p:nvSpPr>
          <p:spPr>
            <a:xfrm>
              <a:off x="1795575" y="3679375"/>
              <a:ext cx="107800" cy="76225"/>
            </a:xfrm>
            <a:custGeom>
              <a:avLst/>
              <a:gdLst/>
              <a:ahLst/>
              <a:cxnLst/>
              <a:rect l="l" t="t" r="r" b="b"/>
              <a:pathLst>
                <a:path w="4312" h="3049" extrusionOk="0">
                  <a:moveTo>
                    <a:pt x="2947" y="903"/>
                  </a:moveTo>
                  <a:cubicBezTo>
                    <a:pt x="3345" y="903"/>
                    <a:pt x="3345" y="1551"/>
                    <a:pt x="2947" y="1551"/>
                  </a:cubicBezTo>
                  <a:cubicBezTo>
                    <a:pt x="2934" y="1551"/>
                    <a:pt x="2920" y="1550"/>
                    <a:pt x="2906" y="1549"/>
                  </a:cubicBezTo>
                  <a:lnTo>
                    <a:pt x="1406" y="1549"/>
                  </a:lnTo>
                  <a:cubicBezTo>
                    <a:pt x="1392" y="1550"/>
                    <a:pt x="1378" y="1551"/>
                    <a:pt x="1365" y="1551"/>
                  </a:cubicBezTo>
                  <a:cubicBezTo>
                    <a:pt x="967" y="1551"/>
                    <a:pt x="967" y="903"/>
                    <a:pt x="1365" y="903"/>
                  </a:cubicBezTo>
                  <a:cubicBezTo>
                    <a:pt x="1378" y="903"/>
                    <a:pt x="1392" y="904"/>
                    <a:pt x="1406" y="906"/>
                  </a:cubicBezTo>
                  <a:lnTo>
                    <a:pt x="2906" y="906"/>
                  </a:lnTo>
                  <a:cubicBezTo>
                    <a:pt x="2920" y="904"/>
                    <a:pt x="2934" y="903"/>
                    <a:pt x="2947" y="903"/>
                  </a:cubicBezTo>
                  <a:close/>
                  <a:moveTo>
                    <a:pt x="4002" y="1"/>
                  </a:moveTo>
                  <a:lnTo>
                    <a:pt x="4002" y="25"/>
                  </a:lnTo>
                  <a:lnTo>
                    <a:pt x="310" y="25"/>
                  </a:lnTo>
                  <a:cubicBezTo>
                    <a:pt x="144" y="25"/>
                    <a:pt x="25" y="144"/>
                    <a:pt x="1" y="334"/>
                  </a:cubicBezTo>
                  <a:lnTo>
                    <a:pt x="1" y="2716"/>
                  </a:lnTo>
                  <a:cubicBezTo>
                    <a:pt x="1" y="2811"/>
                    <a:pt x="48" y="2882"/>
                    <a:pt x="96" y="2954"/>
                  </a:cubicBezTo>
                  <a:cubicBezTo>
                    <a:pt x="167" y="3001"/>
                    <a:pt x="239" y="3049"/>
                    <a:pt x="310" y="3049"/>
                  </a:cubicBezTo>
                  <a:cubicBezTo>
                    <a:pt x="382" y="3049"/>
                    <a:pt x="429" y="3025"/>
                    <a:pt x="477" y="3001"/>
                  </a:cubicBezTo>
                  <a:lnTo>
                    <a:pt x="1453" y="2406"/>
                  </a:lnTo>
                  <a:lnTo>
                    <a:pt x="4002" y="2406"/>
                  </a:lnTo>
                  <a:cubicBezTo>
                    <a:pt x="4168" y="2406"/>
                    <a:pt x="4311" y="2263"/>
                    <a:pt x="4311" y="2096"/>
                  </a:cubicBezTo>
                  <a:lnTo>
                    <a:pt x="4311" y="310"/>
                  </a:lnTo>
                  <a:cubicBezTo>
                    <a:pt x="4311" y="144"/>
                    <a:pt x="4168" y="1"/>
                    <a:pt x="40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1" name="Google Shape;12781;p99"/>
          <p:cNvGrpSpPr/>
          <p:nvPr/>
        </p:nvGrpSpPr>
        <p:grpSpPr>
          <a:xfrm>
            <a:off x="1009334" y="3444663"/>
            <a:ext cx="356918" cy="348859"/>
            <a:chOff x="1052950" y="3649025"/>
            <a:chExt cx="273500" cy="267325"/>
          </a:xfrm>
        </p:grpSpPr>
        <p:sp>
          <p:nvSpPr>
            <p:cNvPr id="12782" name="Google Shape;12782;p99"/>
            <p:cNvSpPr/>
            <p:nvPr/>
          </p:nvSpPr>
          <p:spPr>
            <a:xfrm>
              <a:off x="1160325" y="3720450"/>
              <a:ext cx="145300" cy="125425"/>
            </a:xfrm>
            <a:custGeom>
              <a:avLst/>
              <a:gdLst/>
              <a:ahLst/>
              <a:cxnLst/>
              <a:rect l="l" t="t" r="r" b="b"/>
              <a:pathLst>
                <a:path w="5812" h="5017" extrusionOk="0">
                  <a:moveTo>
                    <a:pt x="2501" y="1"/>
                  </a:moveTo>
                  <a:cubicBezTo>
                    <a:pt x="1215" y="1"/>
                    <a:pt x="167" y="930"/>
                    <a:pt x="1" y="2192"/>
                  </a:cubicBezTo>
                  <a:lnTo>
                    <a:pt x="953" y="2192"/>
                  </a:lnTo>
                  <a:cubicBezTo>
                    <a:pt x="1129" y="1337"/>
                    <a:pt x="1799" y="936"/>
                    <a:pt x="2471" y="936"/>
                  </a:cubicBezTo>
                  <a:cubicBezTo>
                    <a:pt x="3259" y="936"/>
                    <a:pt x="4049" y="1486"/>
                    <a:pt x="4049" y="2501"/>
                  </a:cubicBezTo>
                  <a:cubicBezTo>
                    <a:pt x="4049" y="3517"/>
                    <a:pt x="3259" y="4067"/>
                    <a:pt x="2471" y="4067"/>
                  </a:cubicBezTo>
                  <a:cubicBezTo>
                    <a:pt x="1799" y="4067"/>
                    <a:pt x="1129" y="3666"/>
                    <a:pt x="953" y="2811"/>
                  </a:cubicBezTo>
                  <a:lnTo>
                    <a:pt x="1" y="2811"/>
                  </a:lnTo>
                  <a:cubicBezTo>
                    <a:pt x="168" y="4182"/>
                    <a:pt x="1330" y="5017"/>
                    <a:pt x="2519" y="5017"/>
                  </a:cubicBezTo>
                  <a:cubicBezTo>
                    <a:pt x="3189" y="5017"/>
                    <a:pt x="3868" y="4752"/>
                    <a:pt x="4383" y="4168"/>
                  </a:cubicBezTo>
                  <a:cubicBezTo>
                    <a:pt x="5811" y="2549"/>
                    <a:pt x="4644"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99"/>
            <p:cNvSpPr/>
            <p:nvPr/>
          </p:nvSpPr>
          <p:spPr>
            <a:xfrm>
              <a:off x="1200225" y="3759525"/>
              <a:ext cx="45850" cy="47100"/>
            </a:xfrm>
            <a:custGeom>
              <a:avLst/>
              <a:gdLst/>
              <a:ahLst/>
              <a:cxnLst/>
              <a:rect l="l" t="t" r="r" b="b"/>
              <a:pathLst>
                <a:path w="1834" h="1884" extrusionOk="0">
                  <a:moveTo>
                    <a:pt x="879" y="1"/>
                  </a:moveTo>
                  <a:cubicBezTo>
                    <a:pt x="517" y="1"/>
                    <a:pt x="154" y="197"/>
                    <a:pt x="0" y="629"/>
                  </a:cubicBezTo>
                  <a:lnTo>
                    <a:pt x="905" y="629"/>
                  </a:lnTo>
                  <a:cubicBezTo>
                    <a:pt x="1310" y="629"/>
                    <a:pt x="1310" y="1248"/>
                    <a:pt x="905" y="1248"/>
                  </a:cubicBezTo>
                  <a:lnTo>
                    <a:pt x="0" y="1248"/>
                  </a:lnTo>
                  <a:cubicBezTo>
                    <a:pt x="156" y="1683"/>
                    <a:pt x="522" y="1884"/>
                    <a:pt x="887" y="1884"/>
                  </a:cubicBezTo>
                  <a:cubicBezTo>
                    <a:pt x="1362" y="1884"/>
                    <a:pt x="1834" y="1544"/>
                    <a:pt x="1834" y="938"/>
                  </a:cubicBezTo>
                  <a:cubicBezTo>
                    <a:pt x="1834" y="343"/>
                    <a:pt x="1356" y="1"/>
                    <a:pt x="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99"/>
            <p:cNvSpPr/>
            <p:nvPr/>
          </p:nvSpPr>
          <p:spPr>
            <a:xfrm>
              <a:off x="1269875" y="3862150"/>
              <a:ext cx="55400" cy="54200"/>
            </a:xfrm>
            <a:custGeom>
              <a:avLst/>
              <a:gdLst/>
              <a:ahLst/>
              <a:cxnLst/>
              <a:rect l="l" t="t" r="r" b="b"/>
              <a:pathLst>
                <a:path w="2216" h="2168" extrusionOk="0">
                  <a:moveTo>
                    <a:pt x="1596" y="1"/>
                  </a:moveTo>
                  <a:cubicBezTo>
                    <a:pt x="1144" y="501"/>
                    <a:pt x="596" y="882"/>
                    <a:pt x="1" y="1168"/>
                  </a:cubicBezTo>
                  <a:lnTo>
                    <a:pt x="596" y="2025"/>
                  </a:lnTo>
                  <a:cubicBezTo>
                    <a:pt x="643" y="2120"/>
                    <a:pt x="739" y="2168"/>
                    <a:pt x="858" y="2168"/>
                  </a:cubicBezTo>
                  <a:lnTo>
                    <a:pt x="1906" y="2168"/>
                  </a:lnTo>
                  <a:cubicBezTo>
                    <a:pt x="2001" y="2168"/>
                    <a:pt x="2096" y="2120"/>
                    <a:pt x="2144" y="2049"/>
                  </a:cubicBezTo>
                  <a:cubicBezTo>
                    <a:pt x="2215" y="1954"/>
                    <a:pt x="2215" y="1858"/>
                    <a:pt x="2191" y="1763"/>
                  </a:cubicBezTo>
                  <a:lnTo>
                    <a:pt x="15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99"/>
            <p:cNvSpPr/>
            <p:nvPr/>
          </p:nvSpPr>
          <p:spPr>
            <a:xfrm>
              <a:off x="1119850" y="3862150"/>
              <a:ext cx="55975" cy="54200"/>
            </a:xfrm>
            <a:custGeom>
              <a:avLst/>
              <a:gdLst/>
              <a:ahLst/>
              <a:cxnLst/>
              <a:rect l="l" t="t" r="r" b="b"/>
              <a:pathLst>
                <a:path w="2239" h="2168" extrusionOk="0">
                  <a:moveTo>
                    <a:pt x="643" y="1"/>
                  </a:moveTo>
                  <a:lnTo>
                    <a:pt x="48" y="1763"/>
                  </a:lnTo>
                  <a:cubicBezTo>
                    <a:pt x="0" y="1858"/>
                    <a:pt x="24" y="1954"/>
                    <a:pt x="72" y="2049"/>
                  </a:cubicBezTo>
                  <a:cubicBezTo>
                    <a:pt x="143" y="2120"/>
                    <a:pt x="238" y="2168"/>
                    <a:pt x="334" y="2168"/>
                  </a:cubicBezTo>
                  <a:lnTo>
                    <a:pt x="1381" y="2168"/>
                  </a:lnTo>
                  <a:cubicBezTo>
                    <a:pt x="1477" y="2168"/>
                    <a:pt x="1596" y="2120"/>
                    <a:pt x="1643" y="2025"/>
                  </a:cubicBezTo>
                  <a:lnTo>
                    <a:pt x="2239" y="1144"/>
                  </a:lnTo>
                  <a:cubicBezTo>
                    <a:pt x="1739" y="929"/>
                    <a:pt x="1310" y="644"/>
                    <a:pt x="905" y="287"/>
                  </a:cubicBezTo>
                  <a:cubicBezTo>
                    <a:pt x="810" y="191"/>
                    <a:pt x="715" y="96"/>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99"/>
            <p:cNvSpPr/>
            <p:nvPr/>
          </p:nvSpPr>
          <p:spPr>
            <a:xfrm>
              <a:off x="1052950" y="3681075"/>
              <a:ext cx="273500" cy="203825"/>
            </a:xfrm>
            <a:custGeom>
              <a:avLst/>
              <a:gdLst/>
              <a:ahLst/>
              <a:cxnLst/>
              <a:rect l="l" t="t" r="r" b="b"/>
              <a:pathLst>
                <a:path w="10940" h="8153" extrusionOk="0">
                  <a:moveTo>
                    <a:pt x="463" y="2903"/>
                  </a:moveTo>
                  <a:cubicBezTo>
                    <a:pt x="223" y="2903"/>
                    <a:pt x="0" y="3193"/>
                    <a:pt x="223" y="3433"/>
                  </a:cubicBezTo>
                  <a:lnTo>
                    <a:pt x="462" y="3767"/>
                  </a:lnTo>
                  <a:cubicBezTo>
                    <a:pt x="57" y="3767"/>
                    <a:pt x="57" y="4386"/>
                    <a:pt x="462" y="4386"/>
                  </a:cubicBezTo>
                  <a:lnTo>
                    <a:pt x="223" y="4719"/>
                  </a:lnTo>
                  <a:cubicBezTo>
                    <a:pt x="57" y="4934"/>
                    <a:pt x="200" y="5243"/>
                    <a:pt x="462" y="5243"/>
                  </a:cubicBezTo>
                  <a:cubicBezTo>
                    <a:pt x="557" y="5220"/>
                    <a:pt x="652" y="5196"/>
                    <a:pt x="723" y="5100"/>
                  </a:cubicBezTo>
                  <a:lnTo>
                    <a:pt x="1247" y="4386"/>
                  </a:lnTo>
                  <a:lnTo>
                    <a:pt x="1724" y="4386"/>
                  </a:lnTo>
                  <a:lnTo>
                    <a:pt x="1462" y="4719"/>
                  </a:lnTo>
                  <a:cubicBezTo>
                    <a:pt x="1319" y="4934"/>
                    <a:pt x="1462" y="5243"/>
                    <a:pt x="1724" y="5243"/>
                  </a:cubicBezTo>
                  <a:cubicBezTo>
                    <a:pt x="1819" y="5220"/>
                    <a:pt x="1914" y="5196"/>
                    <a:pt x="1986" y="5100"/>
                  </a:cubicBezTo>
                  <a:lnTo>
                    <a:pt x="2510" y="4386"/>
                  </a:lnTo>
                  <a:lnTo>
                    <a:pt x="2724" y="4386"/>
                  </a:lnTo>
                  <a:lnTo>
                    <a:pt x="2724" y="4076"/>
                  </a:lnTo>
                  <a:lnTo>
                    <a:pt x="2724" y="3767"/>
                  </a:lnTo>
                  <a:lnTo>
                    <a:pt x="2510" y="3767"/>
                  </a:lnTo>
                  <a:lnTo>
                    <a:pt x="1986" y="3052"/>
                  </a:lnTo>
                  <a:cubicBezTo>
                    <a:pt x="1913" y="2946"/>
                    <a:pt x="1817" y="2903"/>
                    <a:pt x="1724" y="2903"/>
                  </a:cubicBezTo>
                  <a:cubicBezTo>
                    <a:pt x="1483" y="2903"/>
                    <a:pt x="1256" y="3193"/>
                    <a:pt x="1462" y="3433"/>
                  </a:cubicBezTo>
                  <a:lnTo>
                    <a:pt x="1724" y="3767"/>
                  </a:lnTo>
                  <a:lnTo>
                    <a:pt x="1247" y="3767"/>
                  </a:lnTo>
                  <a:lnTo>
                    <a:pt x="723" y="3052"/>
                  </a:lnTo>
                  <a:cubicBezTo>
                    <a:pt x="650" y="2946"/>
                    <a:pt x="555" y="2903"/>
                    <a:pt x="463" y="2903"/>
                  </a:cubicBezTo>
                  <a:close/>
                  <a:moveTo>
                    <a:pt x="6760" y="0"/>
                  </a:moveTo>
                  <a:cubicBezTo>
                    <a:pt x="4648" y="0"/>
                    <a:pt x="2886" y="1636"/>
                    <a:pt x="2724" y="3767"/>
                  </a:cubicBezTo>
                  <a:lnTo>
                    <a:pt x="3653" y="3767"/>
                  </a:lnTo>
                  <a:cubicBezTo>
                    <a:pt x="3837" y="2015"/>
                    <a:pt x="5301" y="937"/>
                    <a:pt x="6802" y="937"/>
                  </a:cubicBezTo>
                  <a:cubicBezTo>
                    <a:pt x="7628" y="937"/>
                    <a:pt x="8464" y="1263"/>
                    <a:pt x="9106" y="1981"/>
                  </a:cubicBezTo>
                  <a:cubicBezTo>
                    <a:pt x="10940" y="3981"/>
                    <a:pt x="9511" y="7220"/>
                    <a:pt x="6796" y="7220"/>
                  </a:cubicBezTo>
                  <a:cubicBezTo>
                    <a:pt x="5177" y="7220"/>
                    <a:pt x="3819" y="6005"/>
                    <a:pt x="3653" y="4386"/>
                  </a:cubicBezTo>
                  <a:lnTo>
                    <a:pt x="2724" y="4386"/>
                  </a:lnTo>
                  <a:cubicBezTo>
                    <a:pt x="2886" y="6517"/>
                    <a:pt x="4648" y="8153"/>
                    <a:pt x="6760" y="8153"/>
                  </a:cubicBezTo>
                  <a:cubicBezTo>
                    <a:pt x="6820" y="8153"/>
                    <a:pt x="6879" y="8151"/>
                    <a:pt x="6939" y="8149"/>
                  </a:cubicBezTo>
                  <a:cubicBezTo>
                    <a:pt x="9130" y="8077"/>
                    <a:pt x="10868" y="6267"/>
                    <a:pt x="10868" y="4076"/>
                  </a:cubicBezTo>
                  <a:cubicBezTo>
                    <a:pt x="10868" y="1886"/>
                    <a:pt x="9130" y="76"/>
                    <a:pt x="6939" y="4"/>
                  </a:cubicBezTo>
                  <a:cubicBezTo>
                    <a:pt x="6879" y="2"/>
                    <a:pt x="6820" y="0"/>
                    <a:pt x="6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99"/>
            <p:cNvSpPr/>
            <p:nvPr/>
          </p:nvSpPr>
          <p:spPr>
            <a:xfrm>
              <a:off x="1203200" y="3649025"/>
              <a:ext cx="39325" cy="18475"/>
            </a:xfrm>
            <a:custGeom>
              <a:avLst/>
              <a:gdLst/>
              <a:ahLst/>
              <a:cxnLst/>
              <a:rect l="l" t="t" r="r" b="b"/>
              <a:pathLst>
                <a:path w="1573" h="739" extrusionOk="0">
                  <a:moveTo>
                    <a:pt x="310" y="0"/>
                  </a:moveTo>
                  <a:cubicBezTo>
                    <a:pt x="143" y="0"/>
                    <a:pt x="0" y="119"/>
                    <a:pt x="0" y="310"/>
                  </a:cubicBezTo>
                  <a:lnTo>
                    <a:pt x="0" y="738"/>
                  </a:lnTo>
                  <a:cubicBezTo>
                    <a:pt x="262" y="691"/>
                    <a:pt x="524" y="667"/>
                    <a:pt x="786" y="667"/>
                  </a:cubicBezTo>
                  <a:cubicBezTo>
                    <a:pt x="1048" y="667"/>
                    <a:pt x="1310" y="691"/>
                    <a:pt x="1572" y="738"/>
                  </a:cubicBezTo>
                  <a:lnTo>
                    <a:pt x="1572" y="310"/>
                  </a:lnTo>
                  <a:cubicBezTo>
                    <a:pt x="1572" y="119"/>
                    <a:pt x="1429"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8" name="Google Shape;12788;p99"/>
          <p:cNvGrpSpPr/>
          <p:nvPr/>
        </p:nvGrpSpPr>
        <p:grpSpPr>
          <a:xfrm>
            <a:off x="1068960" y="4001136"/>
            <a:ext cx="282826" cy="349675"/>
            <a:chOff x="1081150" y="4076475"/>
            <a:chExt cx="216725" cy="267950"/>
          </a:xfrm>
        </p:grpSpPr>
        <p:sp>
          <p:nvSpPr>
            <p:cNvPr id="12789" name="Google Shape;12789;p99"/>
            <p:cNvSpPr/>
            <p:nvPr/>
          </p:nvSpPr>
          <p:spPr>
            <a:xfrm>
              <a:off x="1205575" y="4077075"/>
              <a:ext cx="92300" cy="164350"/>
            </a:xfrm>
            <a:custGeom>
              <a:avLst/>
              <a:gdLst/>
              <a:ahLst/>
              <a:cxnLst/>
              <a:rect l="l" t="t" r="r" b="b"/>
              <a:pathLst>
                <a:path w="3692" h="6574" extrusionOk="0">
                  <a:moveTo>
                    <a:pt x="1" y="1"/>
                  </a:moveTo>
                  <a:cubicBezTo>
                    <a:pt x="167" y="215"/>
                    <a:pt x="286" y="453"/>
                    <a:pt x="358" y="691"/>
                  </a:cubicBezTo>
                  <a:cubicBezTo>
                    <a:pt x="1930" y="1072"/>
                    <a:pt x="3049" y="2477"/>
                    <a:pt x="3049" y="4121"/>
                  </a:cubicBezTo>
                  <a:lnTo>
                    <a:pt x="3049" y="6573"/>
                  </a:lnTo>
                  <a:cubicBezTo>
                    <a:pt x="3454" y="6264"/>
                    <a:pt x="3692" y="5811"/>
                    <a:pt x="3692" y="5311"/>
                  </a:cubicBezTo>
                  <a:lnTo>
                    <a:pt x="3692" y="4121"/>
                  </a:lnTo>
                  <a:cubicBezTo>
                    <a:pt x="3692" y="2001"/>
                    <a:pt x="2096" y="239"/>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99"/>
            <p:cNvSpPr/>
            <p:nvPr/>
          </p:nvSpPr>
          <p:spPr>
            <a:xfrm>
              <a:off x="1083525" y="4312250"/>
              <a:ext cx="213750" cy="32175"/>
            </a:xfrm>
            <a:custGeom>
              <a:avLst/>
              <a:gdLst/>
              <a:ahLst/>
              <a:cxnLst/>
              <a:rect l="l" t="t" r="r" b="b"/>
              <a:pathLst>
                <a:path w="8550" h="1287" extrusionOk="0">
                  <a:moveTo>
                    <a:pt x="977" y="0"/>
                  </a:moveTo>
                  <a:cubicBezTo>
                    <a:pt x="429" y="0"/>
                    <a:pt x="1" y="429"/>
                    <a:pt x="1" y="977"/>
                  </a:cubicBezTo>
                  <a:cubicBezTo>
                    <a:pt x="1" y="1143"/>
                    <a:pt x="120" y="1286"/>
                    <a:pt x="286" y="1286"/>
                  </a:cubicBezTo>
                  <a:lnTo>
                    <a:pt x="8240" y="1286"/>
                  </a:lnTo>
                  <a:cubicBezTo>
                    <a:pt x="8431" y="1286"/>
                    <a:pt x="8550" y="1143"/>
                    <a:pt x="8550" y="977"/>
                  </a:cubicBezTo>
                  <a:cubicBezTo>
                    <a:pt x="8550" y="453"/>
                    <a:pt x="8121" y="0"/>
                    <a:pt x="7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99"/>
            <p:cNvSpPr/>
            <p:nvPr/>
          </p:nvSpPr>
          <p:spPr>
            <a:xfrm>
              <a:off x="1081150" y="4076475"/>
              <a:ext cx="185175" cy="219725"/>
            </a:xfrm>
            <a:custGeom>
              <a:avLst/>
              <a:gdLst/>
              <a:ahLst/>
              <a:cxnLst/>
              <a:rect l="l" t="t" r="r" b="b"/>
              <a:pathLst>
                <a:path w="7407" h="8789" extrusionOk="0">
                  <a:moveTo>
                    <a:pt x="3412" y="3047"/>
                  </a:moveTo>
                  <a:cubicBezTo>
                    <a:pt x="3426" y="3047"/>
                    <a:pt x="3439" y="3047"/>
                    <a:pt x="3453" y="3049"/>
                  </a:cubicBezTo>
                  <a:cubicBezTo>
                    <a:pt x="3739" y="3049"/>
                    <a:pt x="3858" y="3383"/>
                    <a:pt x="3668" y="3573"/>
                  </a:cubicBezTo>
                  <a:cubicBezTo>
                    <a:pt x="3607" y="3634"/>
                    <a:pt x="3532" y="3661"/>
                    <a:pt x="3458" y="3661"/>
                  </a:cubicBezTo>
                  <a:cubicBezTo>
                    <a:pt x="3299" y="3661"/>
                    <a:pt x="3144" y="3537"/>
                    <a:pt x="3144" y="3359"/>
                  </a:cubicBezTo>
                  <a:cubicBezTo>
                    <a:pt x="3122" y="3182"/>
                    <a:pt x="3243" y="3047"/>
                    <a:pt x="3412" y="3047"/>
                  </a:cubicBezTo>
                  <a:close/>
                  <a:moveTo>
                    <a:pt x="5847" y="6240"/>
                  </a:moveTo>
                  <a:cubicBezTo>
                    <a:pt x="6019" y="6240"/>
                    <a:pt x="6192" y="6359"/>
                    <a:pt x="6168" y="6597"/>
                  </a:cubicBezTo>
                  <a:lnTo>
                    <a:pt x="6168" y="7860"/>
                  </a:lnTo>
                  <a:cubicBezTo>
                    <a:pt x="6144" y="8050"/>
                    <a:pt x="5996" y="8145"/>
                    <a:pt x="5847" y="8145"/>
                  </a:cubicBezTo>
                  <a:cubicBezTo>
                    <a:pt x="5698" y="8145"/>
                    <a:pt x="5549" y="8050"/>
                    <a:pt x="5525" y="7860"/>
                  </a:cubicBezTo>
                  <a:lnTo>
                    <a:pt x="5525" y="6597"/>
                  </a:lnTo>
                  <a:cubicBezTo>
                    <a:pt x="5501" y="6359"/>
                    <a:pt x="5674" y="6240"/>
                    <a:pt x="5847" y="6240"/>
                  </a:cubicBezTo>
                  <a:close/>
                  <a:moveTo>
                    <a:pt x="3191" y="1"/>
                  </a:moveTo>
                  <a:cubicBezTo>
                    <a:pt x="3025" y="1"/>
                    <a:pt x="2882" y="144"/>
                    <a:pt x="2882" y="310"/>
                  </a:cubicBezTo>
                  <a:lnTo>
                    <a:pt x="2882" y="1787"/>
                  </a:lnTo>
                  <a:cubicBezTo>
                    <a:pt x="2668" y="1930"/>
                    <a:pt x="2477" y="2097"/>
                    <a:pt x="2310" y="2311"/>
                  </a:cubicBezTo>
                  <a:lnTo>
                    <a:pt x="310" y="4692"/>
                  </a:lnTo>
                  <a:cubicBezTo>
                    <a:pt x="0" y="5073"/>
                    <a:pt x="24" y="5621"/>
                    <a:pt x="381" y="5978"/>
                  </a:cubicBezTo>
                  <a:lnTo>
                    <a:pt x="691" y="6264"/>
                  </a:lnTo>
                  <a:cubicBezTo>
                    <a:pt x="865" y="6452"/>
                    <a:pt x="1109" y="6544"/>
                    <a:pt x="1354" y="6544"/>
                  </a:cubicBezTo>
                  <a:cubicBezTo>
                    <a:pt x="1512" y="6544"/>
                    <a:pt x="1670" y="6506"/>
                    <a:pt x="1810" y="6431"/>
                  </a:cubicBezTo>
                  <a:lnTo>
                    <a:pt x="2787" y="5859"/>
                  </a:lnTo>
                  <a:lnTo>
                    <a:pt x="3763" y="5859"/>
                  </a:lnTo>
                  <a:cubicBezTo>
                    <a:pt x="4168" y="5859"/>
                    <a:pt x="4477" y="5526"/>
                    <a:pt x="4477" y="5121"/>
                  </a:cubicBezTo>
                  <a:cubicBezTo>
                    <a:pt x="4454" y="4895"/>
                    <a:pt x="4626" y="4782"/>
                    <a:pt x="4799" y="4782"/>
                  </a:cubicBezTo>
                  <a:cubicBezTo>
                    <a:pt x="4972" y="4782"/>
                    <a:pt x="5144" y="4895"/>
                    <a:pt x="5120" y="5121"/>
                  </a:cubicBezTo>
                  <a:cubicBezTo>
                    <a:pt x="5120" y="5883"/>
                    <a:pt x="4501" y="6478"/>
                    <a:pt x="3763" y="6502"/>
                  </a:cubicBezTo>
                  <a:lnTo>
                    <a:pt x="2501" y="6502"/>
                  </a:lnTo>
                  <a:cubicBezTo>
                    <a:pt x="1858" y="7098"/>
                    <a:pt x="1429" y="7907"/>
                    <a:pt x="1358" y="8788"/>
                  </a:cubicBezTo>
                  <a:lnTo>
                    <a:pt x="7407" y="8788"/>
                  </a:lnTo>
                  <a:lnTo>
                    <a:pt x="7407" y="4145"/>
                  </a:lnTo>
                  <a:cubicBezTo>
                    <a:pt x="7407" y="2644"/>
                    <a:pt x="6264" y="1382"/>
                    <a:pt x="4763" y="1263"/>
                  </a:cubicBezTo>
                  <a:lnTo>
                    <a:pt x="4763" y="1144"/>
                  </a:lnTo>
                  <a:cubicBezTo>
                    <a:pt x="4763" y="525"/>
                    <a:pt x="4239" y="1"/>
                    <a:pt x="3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2" name="Google Shape;12792;p99"/>
          <p:cNvGrpSpPr/>
          <p:nvPr/>
        </p:nvGrpSpPr>
        <p:grpSpPr>
          <a:xfrm>
            <a:off x="1768681" y="4002486"/>
            <a:ext cx="353851" cy="349675"/>
            <a:chOff x="1634825" y="4076475"/>
            <a:chExt cx="271150" cy="267950"/>
          </a:xfrm>
        </p:grpSpPr>
        <p:sp>
          <p:nvSpPr>
            <p:cNvPr id="12793" name="Google Shape;12793;p99"/>
            <p:cNvSpPr/>
            <p:nvPr/>
          </p:nvSpPr>
          <p:spPr>
            <a:xfrm>
              <a:off x="1655075" y="4297300"/>
              <a:ext cx="250900" cy="47125"/>
            </a:xfrm>
            <a:custGeom>
              <a:avLst/>
              <a:gdLst/>
              <a:ahLst/>
              <a:cxnLst/>
              <a:rect l="l" t="t" r="r" b="b"/>
              <a:pathLst>
                <a:path w="10036" h="1885" extrusionOk="0">
                  <a:moveTo>
                    <a:pt x="9619" y="1"/>
                  </a:moveTo>
                  <a:cubicBezTo>
                    <a:pt x="9604" y="1"/>
                    <a:pt x="9589" y="1"/>
                    <a:pt x="9574" y="3"/>
                  </a:cubicBezTo>
                  <a:lnTo>
                    <a:pt x="382" y="3"/>
                  </a:lnTo>
                  <a:cubicBezTo>
                    <a:pt x="0" y="27"/>
                    <a:pt x="0" y="598"/>
                    <a:pt x="382" y="622"/>
                  </a:cubicBezTo>
                  <a:lnTo>
                    <a:pt x="1024" y="622"/>
                  </a:lnTo>
                  <a:cubicBezTo>
                    <a:pt x="620" y="1146"/>
                    <a:pt x="1001" y="1884"/>
                    <a:pt x="1644" y="1884"/>
                  </a:cubicBezTo>
                  <a:cubicBezTo>
                    <a:pt x="2287" y="1884"/>
                    <a:pt x="2668" y="1146"/>
                    <a:pt x="2287" y="622"/>
                  </a:cubicBezTo>
                  <a:lnTo>
                    <a:pt x="4359" y="622"/>
                  </a:lnTo>
                  <a:cubicBezTo>
                    <a:pt x="3977" y="1146"/>
                    <a:pt x="4335" y="1884"/>
                    <a:pt x="4978" y="1884"/>
                  </a:cubicBezTo>
                  <a:cubicBezTo>
                    <a:pt x="5645" y="1884"/>
                    <a:pt x="6002" y="1146"/>
                    <a:pt x="5621" y="622"/>
                  </a:cubicBezTo>
                  <a:lnTo>
                    <a:pt x="7693" y="622"/>
                  </a:lnTo>
                  <a:cubicBezTo>
                    <a:pt x="7312" y="1146"/>
                    <a:pt x="7669" y="1884"/>
                    <a:pt x="8336" y="1884"/>
                  </a:cubicBezTo>
                  <a:cubicBezTo>
                    <a:pt x="8979" y="1884"/>
                    <a:pt x="9336" y="1146"/>
                    <a:pt x="8955" y="622"/>
                  </a:cubicBezTo>
                  <a:lnTo>
                    <a:pt x="9574" y="622"/>
                  </a:lnTo>
                  <a:cubicBezTo>
                    <a:pt x="9589" y="624"/>
                    <a:pt x="9604" y="624"/>
                    <a:pt x="9619" y="624"/>
                  </a:cubicBezTo>
                  <a:cubicBezTo>
                    <a:pt x="10035" y="624"/>
                    <a:pt x="10035" y="1"/>
                    <a:pt x="9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99"/>
            <p:cNvSpPr/>
            <p:nvPr/>
          </p:nvSpPr>
          <p:spPr>
            <a:xfrm>
              <a:off x="1634825" y="4076475"/>
              <a:ext cx="269125" cy="204850"/>
            </a:xfrm>
            <a:custGeom>
              <a:avLst/>
              <a:gdLst/>
              <a:ahLst/>
              <a:cxnLst/>
              <a:rect l="l" t="t" r="r" b="b"/>
              <a:pathLst>
                <a:path w="10765" h="8194" extrusionOk="0">
                  <a:moveTo>
                    <a:pt x="2641" y="2237"/>
                  </a:moveTo>
                  <a:cubicBezTo>
                    <a:pt x="3058" y="2237"/>
                    <a:pt x="3058" y="2861"/>
                    <a:pt x="2641" y="2861"/>
                  </a:cubicBezTo>
                  <a:cubicBezTo>
                    <a:pt x="2627" y="2861"/>
                    <a:pt x="2612" y="2860"/>
                    <a:pt x="2597" y="2859"/>
                  </a:cubicBezTo>
                  <a:cubicBezTo>
                    <a:pt x="2216" y="2835"/>
                    <a:pt x="2216" y="2287"/>
                    <a:pt x="2597" y="2239"/>
                  </a:cubicBezTo>
                  <a:cubicBezTo>
                    <a:pt x="2612" y="2238"/>
                    <a:pt x="2627" y="2237"/>
                    <a:pt x="2641" y="2237"/>
                  </a:cubicBezTo>
                  <a:close/>
                  <a:moveTo>
                    <a:pt x="2073" y="1"/>
                  </a:moveTo>
                  <a:cubicBezTo>
                    <a:pt x="1882" y="1"/>
                    <a:pt x="1739" y="144"/>
                    <a:pt x="1739" y="310"/>
                  </a:cubicBezTo>
                  <a:lnTo>
                    <a:pt x="1739" y="1430"/>
                  </a:lnTo>
                  <a:cubicBezTo>
                    <a:pt x="1692" y="1477"/>
                    <a:pt x="1620" y="1549"/>
                    <a:pt x="1573" y="1596"/>
                  </a:cubicBezTo>
                  <a:lnTo>
                    <a:pt x="215" y="3287"/>
                  </a:lnTo>
                  <a:cubicBezTo>
                    <a:pt x="25" y="3525"/>
                    <a:pt x="1" y="3883"/>
                    <a:pt x="167" y="4145"/>
                  </a:cubicBezTo>
                  <a:lnTo>
                    <a:pt x="477" y="4597"/>
                  </a:lnTo>
                  <a:cubicBezTo>
                    <a:pt x="614" y="4810"/>
                    <a:pt x="848" y="4926"/>
                    <a:pt x="1086" y="4926"/>
                  </a:cubicBezTo>
                  <a:cubicBezTo>
                    <a:pt x="1221" y="4926"/>
                    <a:pt x="1357" y="4889"/>
                    <a:pt x="1477" y="4811"/>
                  </a:cubicBezTo>
                  <a:lnTo>
                    <a:pt x="1477" y="4788"/>
                  </a:lnTo>
                  <a:lnTo>
                    <a:pt x="1930" y="4502"/>
                  </a:lnTo>
                  <a:lnTo>
                    <a:pt x="1930" y="8193"/>
                  </a:lnTo>
                  <a:lnTo>
                    <a:pt x="3216" y="8193"/>
                  </a:lnTo>
                  <a:lnTo>
                    <a:pt x="3502" y="6859"/>
                  </a:lnTo>
                  <a:cubicBezTo>
                    <a:pt x="4164" y="7102"/>
                    <a:pt x="4868" y="7243"/>
                    <a:pt x="5575" y="7243"/>
                  </a:cubicBezTo>
                  <a:cubicBezTo>
                    <a:pt x="5630" y="7243"/>
                    <a:pt x="5685" y="7242"/>
                    <a:pt x="5740" y="7240"/>
                  </a:cubicBezTo>
                  <a:cubicBezTo>
                    <a:pt x="6526" y="7240"/>
                    <a:pt x="7336" y="7098"/>
                    <a:pt x="8074" y="6836"/>
                  </a:cubicBezTo>
                  <a:lnTo>
                    <a:pt x="8407" y="8193"/>
                  </a:lnTo>
                  <a:lnTo>
                    <a:pt x="9669" y="8193"/>
                  </a:lnTo>
                  <a:lnTo>
                    <a:pt x="9669" y="5383"/>
                  </a:lnTo>
                  <a:cubicBezTo>
                    <a:pt x="9669" y="5026"/>
                    <a:pt x="9574" y="4692"/>
                    <a:pt x="9408" y="4407"/>
                  </a:cubicBezTo>
                  <a:lnTo>
                    <a:pt x="9408" y="4407"/>
                  </a:lnTo>
                  <a:cubicBezTo>
                    <a:pt x="9884" y="4716"/>
                    <a:pt x="10146" y="5240"/>
                    <a:pt x="10098" y="5788"/>
                  </a:cubicBezTo>
                  <a:cubicBezTo>
                    <a:pt x="10110" y="5978"/>
                    <a:pt x="10253" y="6074"/>
                    <a:pt x="10399" y="6074"/>
                  </a:cubicBezTo>
                  <a:cubicBezTo>
                    <a:pt x="10545" y="6074"/>
                    <a:pt x="10693" y="5978"/>
                    <a:pt x="10717" y="5788"/>
                  </a:cubicBezTo>
                  <a:cubicBezTo>
                    <a:pt x="10765" y="5073"/>
                    <a:pt x="10432" y="4383"/>
                    <a:pt x="9860" y="3954"/>
                  </a:cubicBezTo>
                  <a:cubicBezTo>
                    <a:pt x="9255" y="3587"/>
                    <a:pt x="8590" y="3376"/>
                    <a:pt x="7903" y="3376"/>
                  </a:cubicBezTo>
                  <a:cubicBezTo>
                    <a:pt x="7833" y="3376"/>
                    <a:pt x="7763" y="3378"/>
                    <a:pt x="7693" y="3383"/>
                  </a:cubicBezTo>
                  <a:lnTo>
                    <a:pt x="5026" y="3383"/>
                  </a:lnTo>
                  <a:lnTo>
                    <a:pt x="5026" y="3121"/>
                  </a:lnTo>
                  <a:cubicBezTo>
                    <a:pt x="5026" y="2620"/>
                    <a:pt x="4859" y="2120"/>
                    <a:pt x="4549" y="1716"/>
                  </a:cubicBezTo>
                  <a:cubicBezTo>
                    <a:pt x="4287" y="1382"/>
                    <a:pt x="3930" y="1120"/>
                    <a:pt x="3525" y="953"/>
                  </a:cubicBezTo>
                  <a:cubicBezTo>
                    <a:pt x="3430" y="406"/>
                    <a:pt x="2930"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5" name="Google Shape;12795;p99"/>
          <p:cNvGrpSpPr/>
          <p:nvPr/>
        </p:nvGrpSpPr>
        <p:grpSpPr>
          <a:xfrm>
            <a:off x="2539414" y="4002486"/>
            <a:ext cx="320932" cy="350458"/>
            <a:chOff x="2225425" y="4076475"/>
            <a:chExt cx="245925" cy="268550"/>
          </a:xfrm>
        </p:grpSpPr>
        <p:sp>
          <p:nvSpPr>
            <p:cNvPr id="12796" name="Google Shape;12796;p99"/>
            <p:cNvSpPr/>
            <p:nvPr/>
          </p:nvSpPr>
          <p:spPr>
            <a:xfrm>
              <a:off x="2323675" y="4134225"/>
              <a:ext cx="49425" cy="47675"/>
            </a:xfrm>
            <a:custGeom>
              <a:avLst/>
              <a:gdLst/>
              <a:ahLst/>
              <a:cxnLst/>
              <a:rect l="l" t="t" r="r" b="b"/>
              <a:pathLst>
                <a:path w="1977" h="1907" extrusionOk="0">
                  <a:moveTo>
                    <a:pt x="1000" y="1"/>
                  </a:moveTo>
                  <a:lnTo>
                    <a:pt x="762" y="501"/>
                  </a:lnTo>
                  <a:cubicBezTo>
                    <a:pt x="715" y="572"/>
                    <a:pt x="619" y="644"/>
                    <a:pt x="524" y="668"/>
                  </a:cubicBezTo>
                  <a:lnTo>
                    <a:pt x="0" y="739"/>
                  </a:lnTo>
                  <a:lnTo>
                    <a:pt x="357" y="1120"/>
                  </a:lnTo>
                  <a:cubicBezTo>
                    <a:pt x="453" y="1192"/>
                    <a:pt x="476" y="1287"/>
                    <a:pt x="453" y="1382"/>
                  </a:cubicBezTo>
                  <a:lnTo>
                    <a:pt x="357" y="1906"/>
                  </a:lnTo>
                  <a:lnTo>
                    <a:pt x="834" y="1668"/>
                  </a:lnTo>
                  <a:cubicBezTo>
                    <a:pt x="881" y="1644"/>
                    <a:pt x="935" y="1632"/>
                    <a:pt x="988" y="1632"/>
                  </a:cubicBezTo>
                  <a:cubicBezTo>
                    <a:pt x="1042" y="1632"/>
                    <a:pt x="1096" y="1644"/>
                    <a:pt x="1143" y="1668"/>
                  </a:cubicBezTo>
                  <a:lnTo>
                    <a:pt x="1596" y="1906"/>
                  </a:lnTo>
                  <a:lnTo>
                    <a:pt x="1524" y="1382"/>
                  </a:lnTo>
                  <a:cubicBezTo>
                    <a:pt x="1500" y="1287"/>
                    <a:pt x="1524" y="1192"/>
                    <a:pt x="1596" y="1120"/>
                  </a:cubicBezTo>
                  <a:lnTo>
                    <a:pt x="1977" y="739"/>
                  </a:lnTo>
                  <a:lnTo>
                    <a:pt x="1453" y="668"/>
                  </a:lnTo>
                  <a:cubicBezTo>
                    <a:pt x="1358" y="644"/>
                    <a:pt x="1262" y="572"/>
                    <a:pt x="1215" y="501"/>
                  </a:cubicBezTo>
                  <a:lnTo>
                    <a:pt x="100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99"/>
            <p:cNvSpPr/>
            <p:nvPr/>
          </p:nvSpPr>
          <p:spPr>
            <a:xfrm>
              <a:off x="2225425" y="4076475"/>
              <a:ext cx="245925" cy="268550"/>
            </a:xfrm>
            <a:custGeom>
              <a:avLst/>
              <a:gdLst/>
              <a:ahLst/>
              <a:cxnLst/>
              <a:rect l="l" t="t" r="r" b="b"/>
              <a:pathLst>
                <a:path w="9837" h="10742" extrusionOk="0">
                  <a:moveTo>
                    <a:pt x="1668" y="1525"/>
                  </a:moveTo>
                  <a:lnTo>
                    <a:pt x="1668" y="3716"/>
                  </a:lnTo>
                  <a:cubicBezTo>
                    <a:pt x="1668" y="4145"/>
                    <a:pt x="1763" y="4549"/>
                    <a:pt x="1906" y="4954"/>
                  </a:cubicBezTo>
                  <a:cubicBezTo>
                    <a:pt x="1144" y="4669"/>
                    <a:pt x="620" y="3906"/>
                    <a:pt x="620" y="3073"/>
                  </a:cubicBezTo>
                  <a:lnTo>
                    <a:pt x="620" y="2049"/>
                  </a:lnTo>
                  <a:cubicBezTo>
                    <a:pt x="620" y="1763"/>
                    <a:pt x="858" y="1525"/>
                    <a:pt x="1144" y="1525"/>
                  </a:cubicBezTo>
                  <a:close/>
                  <a:moveTo>
                    <a:pt x="8693" y="1525"/>
                  </a:moveTo>
                  <a:cubicBezTo>
                    <a:pt x="8979" y="1525"/>
                    <a:pt x="9217" y="1763"/>
                    <a:pt x="9217" y="2049"/>
                  </a:cubicBezTo>
                  <a:lnTo>
                    <a:pt x="9217" y="3097"/>
                  </a:lnTo>
                  <a:cubicBezTo>
                    <a:pt x="9217" y="3930"/>
                    <a:pt x="8693" y="4669"/>
                    <a:pt x="7931" y="4954"/>
                  </a:cubicBezTo>
                  <a:cubicBezTo>
                    <a:pt x="8074" y="4549"/>
                    <a:pt x="8169" y="4145"/>
                    <a:pt x="8169" y="3716"/>
                  </a:cubicBezTo>
                  <a:lnTo>
                    <a:pt x="8169" y="1525"/>
                  </a:lnTo>
                  <a:close/>
                  <a:moveTo>
                    <a:pt x="4907" y="1323"/>
                  </a:moveTo>
                  <a:cubicBezTo>
                    <a:pt x="5020" y="1323"/>
                    <a:pt x="5133" y="1382"/>
                    <a:pt x="5192" y="1501"/>
                  </a:cubicBezTo>
                  <a:lnTo>
                    <a:pt x="5621" y="2382"/>
                  </a:lnTo>
                  <a:lnTo>
                    <a:pt x="6621" y="2525"/>
                  </a:lnTo>
                  <a:cubicBezTo>
                    <a:pt x="6740" y="2549"/>
                    <a:pt x="6836" y="2620"/>
                    <a:pt x="6883" y="2740"/>
                  </a:cubicBezTo>
                  <a:cubicBezTo>
                    <a:pt x="6907" y="2859"/>
                    <a:pt x="6883" y="2978"/>
                    <a:pt x="6812" y="3073"/>
                  </a:cubicBezTo>
                  <a:lnTo>
                    <a:pt x="6097" y="3764"/>
                  </a:lnTo>
                  <a:lnTo>
                    <a:pt x="6264" y="4764"/>
                  </a:lnTo>
                  <a:cubicBezTo>
                    <a:pt x="6288" y="4883"/>
                    <a:pt x="6240" y="5002"/>
                    <a:pt x="6145" y="5050"/>
                  </a:cubicBezTo>
                  <a:cubicBezTo>
                    <a:pt x="6090" y="5091"/>
                    <a:pt x="6018" y="5117"/>
                    <a:pt x="5949" y="5117"/>
                  </a:cubicBezTo>
                  <a:cubicBezTo>
                    <a:pt x="5900" y="5117"/>
                    <a:pt x="5851" y="5103"/>
                    <a:pt x="5811" y="5073"/>
                  </a:cubicBezTo>
                  <a:lnTo>
                    <a:pt x="4907" y="4621"/>
                  </a:lnTo>
                  <a:lnTo>
                    <a:pt x="4025" y="5073"/>
                  </a:lnTo>
                  <a:cubicBezTo>
                    <a:pt x="3978" y="5097"/>
                    <a:pt x="3930" y="5121"/>
                    <a:pt x="3883" y="5121"/>
                  </a:cubicBezTo>
                  <a:cubicBezTo>
                    <a:pt x="3811" y="5121"/>
                    <a:pt x="3740" y="5097"/>
                    <a:pt x="3692" y="5050"/>
                  </a:cubicBezTo>
                  <a:cubicBezTo>
                    <a:pt x="3597" y="5002"/>
                    <a:pt x="3549" y="4883"/>
                    <a:pt x="3573" y="4764"/>
                  </a:cubicBezTo>
                  <a:lnTo>
                    <a:pt x="3740" y="3764"/>
                  </a:lnTo>
                  <a:lnTo>
                    <a:pt x="3001" y="3073"/>
                  </a:lnTo>
                  <a:cubicBezTo>
                    <a:pt x="2930" y="2978"/>
                    <a:pt x="2906" y="2859"/>
                    <a:pt x="2930" y="2740"/>
                  </a:cubicBezTo>
                  <a:cubicBezTo>
                    <a:pt x="2978" y="2620"/>
                    <a:pt x="3073" y="2549"/>
                    <a:pt x="3192" y="2525"/>
                  </a:cubicBezTo>
                  <a:lnTo>
                    <a:pt x="4192" y="2382"/>
                  </a:lnTo>
                  <a:lnTo>
                    <a:pt x="4621" y="1501"/>
                  </a:lnTo>
                  <a:cubicBezTo>
                    <a:pt x="4680" y="1382"/>
                    <a:pt x="4793" y="1323"/>
                    <a:pt x="4907" y="1323"/>
                  </a:cubicBezTo>
                  <a:close/>
                  <a:moveTo>
                    <a:pt x="1977" y="1"/>
                  </a:moveTo>
                  <a:cubicBezTo>
                    <a:pt x="1811" y="1"/>
                    <a:pt x="1692" y="144"/>
                    <a:pt x="1692" y="310"/>
                  </a:cubicBezTo>
                  <a:lnTo>
                    <a:pt x="1692" y="906"/>
                  </a:lnTo>
                  <a:lnTo>
                    <a:pt x="1144" y="906"/>
                  </a:lnTo>
                  <a:cubicBezTo>
                    <a:pt x="525" y="906"/>
                    <a:pt x="1" y="1406"/>
                    <a:pt x="1" y="2049"/>
                  </a:cubicBezTo>
                  <a:lnTo>
                    <a:pt x="1" y="3097"/>
                  </a:lnTo>
                  <a:cubicBezTo>
                    <a:pt x="1" y="4430"/>
                    <a:pt x="1001" y="5550"/>
                    <a:pt x="2335" y="5693"/>
                  </a:cubicBezTo>
                  <a:cubicBezTo>
                    <a:pt x="2787" y="6264"/>
                    <a:pt x="3382" y="6669"/>
                    <a:pt x="4073" y="6859"/>
                  </a:cubicBezTo>
                  <a:lnTo>
                    <a:pt x="4073" y="8860"/>
                  </a:lnTo>
                  <a:lnTo>
                    <a:pt x="3430" y="8860"/>
                  </a:lnTo>
                  <a:cubicBezTo>
                    <a:pt x="3413" y="8859"/>
                    <a:pt x="3396" y="8859"/>
                    <a:pt x="3380" y="8859"/>
                  </a:cubicBezTo>
                  <a:cubicBezTo>
                    <a:pt x="2901" y="8859"/>
                    <a:pt x="2496" y="9185"/>
                    <a:pt x="2335" y="9646"/>
                  </a:cubicBezTo>
                  <a:lnTo>
                    <a:pt x="2096" y="10313"/>
                  </a:lnTo>
                  <a:cubicBezTo>
                    <a:pt x="2073" y="10408"/>
                    <a:pt x="2096" y="10527"/>
                    <a:pt x="2144" y="10598"/>
                  </a:cubicBezTo>
                  <a:cubicBezTo>
                    <a:pt x="2216" y="10694"/>
                    <a:pt x="2311" y="10741"/>
                    <a:pt x="2406" y="10741"/>
                  </a:cubicBezTo>
                  <a:lnTo>
                    <a:pt x="7431" y="10741"/>
                  </a:lnTo>
                  <a:cubicBezTo>
                    <a:pt x="7526" y="10741"/>
                    <a:pt x="7621" y="10694"/>
                    <a:pt x="7693" y="10598"/>
                  </a:cubicBezTo>
                  <a:cubicBezTo>
                    <a:pt x="7740" y="10527"/>
                    <a:pt x="7764" y="10408"/>
                    <a:pt x="7740" y="10313"/>
                  </a:cubicBezTo>
                  <a:lnTo>
                    <a:pt x="7502" y="9646"/>
                  </a:lnTo>
                  <a:cubicBezTo>
                    <a:pt x="7341" y="9185"/>
                    <a:pt x="6936" y="8859"/>
                    <a:pt x="6457" y="8859"/>
                  </a:cubicBezTo>
                  <a:cubicBezTo>
                    <a:pt x="6440" y="8859"/>
                    <a:pt x="6424" y="8859"/>
                    <a:pt x="6407" y="8860"/>
                  </a:cubicBezTo>
                  <a:lnTo>
                    <a:pt x="5764" y="8860"/>
                  </a:lnTo>
                  <a:lnTo>
                    <a:pt x="5764" y="6859"/>
                  </a:lnTo>
                  <a:cubicBezTo>
                    <a:pt x="6454" y="6669"/>
                    <a:pt x="7050" y="6264"/>
                    <a:pt x="7502" y="5693"/>
                  </a:cubicBezTo>
                  <a:cubicBezTo>
                    <a:pt x="8836" y="5550"/>
                    <a:pt x="9836" y="4430"/>
                    <a:pt x="9836" y="3073"/>
                  </a:cubicBezTo>
                  <a:lnTo>
                    <a:pt x="9836" y="2049"/>
                  </a:lnTo>
                  <a:cubicBezTo>
                    <a:pt x="9836" y="1420"/>
                    <a:pt x="9335" y="905"/>
                    <a:pt x="8734" y="905"/>
                  </a:cubicBezTo>
                  <a:cubicBezTo>
                    <a:pt x="8720" y="905"/>
                    <a:pt x="8707" y="905"/>
                    <a:pt x="8693" y="906"/>
                  </a:cubicBezTo>
                  <a:lnTo>
                    <a:pt x="8169" y="906"/>
                  </a:lnTo>
                  <a:lnTo>
                    <a:pt x="8169" y="334"/>
                  </a:lnTo>
                  <a:cubicBezTo>
                    <a:pt x="8169" y="144"/>
                    <a:pt x="8026" y="1"/>
                    <a:pt x="78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8" name="Google Shape;12798;p99"/>
          <p:cNvGrpSpPr/>
          <p:nvPr/>
        </p:nvGrpSpPr>
        <p:grpSpPr>
          <a:xfrm>
            <a:off x="3300816" y="4001637"/>
            <a:ext cx="308502" cy="350523"/>
            <a:chOff x="2808875" y="4075825"/>
            <a:chExt cx="236400" cy="268600"/>
          </a:xfrm>
        </p:grpSpPr>
        <p:sp>
          <p:nvSpPr>
            <p:cNvPr id="12799" name="Google Shape;12799;p99"/>
            <p:cNvSpPr/>
            <p:nvPr/>
          </p:nvSpPr>
          <p:spPr>
            <a:xfrm>
              <a:off x="2904150" y="4152100"/>
              <a:ext cx="63125" cy="63125"/>
            </a:xfrm>
            <a:custGeom>
              <a:avLst/>
              <a:gdLst/>
              <a:ahLst/>
              <a:cxnLst/>
              <a:rect l="l" t="t" r="r" b="b"/>
              <a:pathLst>
                <a:path w="2525" h="2525" extrusionOk="0">
                  <a:moveTo>
                    <a:pt x="1262" y="0"/>
                  </a:moveTo>
                  <a:cubicBezTo>
                    <a:pt x="572" y="0"/>
                    <a:pt x="0" y="572"/>
                    <a:pt x="0" y="1262"/>
                  </a:cubicBezTo>
                  <a:cubicBezTo>
                    <a:pt x="0" y="1953"/>
                    <a:pt x="572" y="2525"/>
                    <a:pt x="1262" y="2525"/>
                  </a:cubicBezTo>
                  <a:cubicBezTo>
                    <a:pt x="1953" y="2525"/>
                    <a:pt x="2525" y="1953"/>
                    <a:pt x="2525" y="1262"/>
                  </a:cubicBezTo>
                  <a:cubicBezTo>
                    <a:pt x="2525" y="572"/>
                    <a:pt x="1953"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99"/>
            <p:cNvSpPr/>
            <p:nvPr/>
          </p:nvSpPr>
          <p:spPr>
            <a:xfrm>
              <a:off x="2808875" y="4075825"/>
              <a:ext cx="236400" cy="268600"/>
            </a:xfrm>
            <a:custGeom>
              <a:avLst/>
              <a:gdLst/>
              <a:ahLst/>
              <a:cxnLst/>
              <a:rect l="l" t="t" r="r" b="b"/>
              <a:pathLst>
                <a:path w="9456" h="10744" extrusionOk="0">
                  <a:moveTo>
                    <a:pt x="5085" y="1605"/>
                  </a:moveTo>
                  <a:cubicBezTo>
                    <a:pt x="5246" y="1605"/>
                    <a:pt x="5407" y="1706"/>
                    <a:pt x="5407" y="1908"/>
                  </a:cubicBezTo>
                  <a:lnTo>
                    <a:pt x="5407" y="2456"/>
                  </a:lnTo>
                  <a:cubicBezTo>
                    <a:pt x="5835" y="2527"/>
                    <a:pt x="6240" y="2766"/>
                    <a:pt x="6526" y="3123"/>
                  </a:cubicBezTo>
                  <a:lnTo>
                    <a:pt x="7026" y="2837"/>
                  </a:lnTo>
                  <a:cubicBezTo>
                    <a:pt x="7063" y="2807"/>
                    <a:pt x="7102" y="2794"/>
                    <a:pt x="7141" y="2794"/>
                  </a:cubicBezTo>
                  <a:cubicBezTo>
                    <a:pt x="7375" y="2794"/>
                    <a:pt x="7598" y="3282"/>
                    <a:pt x="7312" y="3385"/>
                  </a:cubicBezTo>
                  <a:lnTo>
                    <a:pt x="6836" y="3671"/>
                  </a:lnTo>
                  <a:cubicBezTo>
                    <a:pt x="6907" y="3861"/>
                    <a:pt x="6955" y="4099"/>
                    <a:pt x="6955" y="4313"/>
                  </a:cubicBezTo>
                  <a:lnTo>
                    <a:pt x="6979" y="4313"/>
                  </a:lnTo>
                  <a:cubicBezTo>
                    <a:pt x="6979" y="4552"/>
                    <a:pt x="6931" y="4766"/>
                    <a:pt x="6860" y="4980"/>
                  </a:cubicBezTo>
                  <a:lnTo>
                    <a:pt x="7336" y="5242"/>
                  </a:lnTo>
                  <a:cubicBezTo>
                    <a:pt x="7631" y="5379"/>
                    <a:pt x="7536" y="5841"/>
                    <a:pt x="7216" y="5841"/>
                  </a:cubicBezTo>
                  <a:cubicBezTo>
                    <a:pt x="7201" y="5841"/>
                    <a:pt x="7185" y="5840"/>
                    <a:pt x="7169" y="5838"/>
                  </a:cubicBezTo>
                  <a:cubicBezTo>
                    <a:pt x="7121" y="5838"/>
                    <a:pt x="7050" y="5838"/>
                    <a:pt x="7026" y="5814"/>
                  </a:cubicBezTo>
                  <a:lnTo>
                    <a:pt x="6526" y="5528"/>
                  </a:lnTo>
                  <a:cubicBezTo>
                    <a:pt x="6240" y="5885"/>
                    <a:pt x="5835" y="6100"/>
                    <a:pt x="5407" y="6171"/>
                  </a:cubicBezTo>
                  <a:lnTo>
                    <a:pt x="5407" y="6743"/>
                  </a:lnTo>
                  <a:cubicBezTo>
                    <a:pt x="5407" y="6945"/>
                    <a:pt x="5246" y="7046"/>
                    <a:pt x="5085" y="7046"/>
                  </a:cubicBezTo>
                  <a:cubicBezTo>
                    <a:pt x="4925" y="7046"/>
                    <a:pt x="4764" y="6945"/>
                    <a:pt x="4764" y="6743"/>
                  </a:cubicBezTo>
                  <a:lnTo>
                    <a:pt x="4764" y="6171"/>
                  </a:lnTo>
                  <a:cubicBezTo>
                    <a:pt x="4335" y="6100"/>
                    <a:pt x="3930" y="5885"/>
                    <a:pt x="3645" y="5528"/>
                  </a:cubicBezTo>
                  <a:lnTo>
                    <a:pt x="3168" y="5814"/>
                  </a:lnTo>
                  <a:cubicBezTo>
                    <a:pt x="3121" y="5838"/>
                    <a:pt x="3049" y="5838"/>
                    <a:pt x="3002" y="5838"/>
                  </a:cubicBezTo>
                  <a:cubicBezTo>
                    <a:pt x="2985" y="5840"/>
                    <a:pt x="2970" y="5841"/>
                    <a:pt x="2955" y="5841"/>
                  </a:cubicBezTo>
                  <a:cubicBezTo>
                    <a:pt x="2634" y="5841"/>
                    <a:pt x="2539" y="5379"/>
                    <a:pt x="2835" y="5242"/>
                  </a:cubicBezTo>
                  <a:lnTo>
                    <a:pt x="3311" y="4980"/>
                  </a:lnTo>
                  <a:cubicBezTo>
                    <a:pt x="3168" y="4552"/>
                    <a:pt x="3168" y="4075"/>
                    <a:pt x="3311" y="3671"/>
                  </a:cubicBezTo>
                  <a:lnTo>
                    <a:pt x="2835" y="3385"/>
                  </a:lnTo>
                  <a:cubicBezTo>
                    <a:pt x="2531" y="3202"/>
                    <a:pt x="2710" y="2796"/>
                    <a:pt x="3004" y="2796"/>
                  </a:cubicBezTo>
                  <a:cubicBezTo>
                    <a:pt x="3056" y="2796"/>
                    <a:pt x="3111" y="2809"/>
                    <a:pt x="3168" y="2837"/>
                  </a:cubicBezTo>
                  <a:lnTo>
                    <a:pt x="3645" y="3123"/>
                  </a:lnTo>
                  <a:cubicBezTo>
                    <a:pt x="3930" y="2766"/>
                    <a:pt x="4335" y="2527"/>
                    <a:pt x="4764" y="2456"/>
                  </a:cubicBezTo>
                  <a:lnTo>
                    <a:pt x="4764" y="1908"/>
                  </a:lnTo>
                  <a:cubicBezTo>
                    <a:pt x="4764" y="1706"/>
                    <a:pt x="4925" y="1605"/>
                    <a:pt x="5085" y="1605"/>
                  </a:cubicBezTo>
                  <a:close/>
                  <a:moveTo>
                    <a:pt x="5046" y="1"/>
                  </a:moveTo>
                  <a:cubicBezTo>
                    <a:pt x="5000" y="1"/>
                    <a:pt x="4953" y="2"/>
                    <a:pt x="4907" y="3"/>
                  </a:cubicBezTo>
                  <a:cubicBezTo>
                    <a:pt x="2621" y="98"/>
                    <a:pt x="811" y="1980"/>
                    <a:pt x="787" y="4266"/>
                  </a:cubicBezTo>
                  <a:lnTo>
                    <a:pt x="144" y="6171"/>
                  </a:lnTo>
                  <a:cubicBezTo>
                    <a:pt x="1" y="6647"/>
                    <a:pt x="334" y="7147"/>
                    <a:pt x="834" y="7147"/>
                  </a:cubicBezTo>
                  <a:lnTo>
                    <a:pt x="1406" y="7147"/>
                  </a:lnTo>
                  <a:lnTo>
                    <a:pt x="1406" y="8076"/>
                  </a:lnTo>
                  <a:cubicBezTo>
                    <a:pt x="1406" y="8719"/>
                    <a:pt x="1930" y="9243"/>
                    <a:pt x="2573" y="9243"/>
                  </a:cubicBezTo>
                  <a:lnTo>
                    <a:pt x="3287" y="9243"/>
                  </a:lnTo>
                  <a:lnTo>
                    <a:pt x="3287" y="10434"/>
                  </a:lnTo>
                  <a:cubicBezTo>
                    <a:pt x="3287" y="10600"/>
                    <a:pt x="3430" y="10743"/>
                    <a:pt x="3621" y="10743"/>
                  </a:cubicBezTo>
                  <a:lnTo>
                    <a:pt x="7788" y="10743"/>
                  </a:lnTo>
                  <a:cubicBezTo>
                    <a:pt x="7979" y="10743"/>
                    <a:pt x="8122" y="10600"/>
                    <a:pt x="8122" y="10434"/>
                  </a:cubicBezTo>
                  <a:lnTo>
                    <a:pt x="8122" y="7338"/>
                  </a:lnTo>
                  <a:cubicBezTo>
                    <a:pt x="9003" y="6457"/>
                    <a:pt x="9455" y="5195"/>
                    <a:pt x="9360" y="3932"/>
                  </a:cubicBezTo>
                  <a:cubicBezTo>
                    <a:pt x="9173" y="1692"/>
                    <a:pt x="7295" y="1"/>
                    <a:pt x="50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1" name="Google Shape;12801;p99"/>
          <p:cNvGrpSpPr/>
          <p:nvPr/>
        </p:nvGrpSpPr>
        <p:grpSpPr>
          <a:xfrm>
            <a:off x="4056019" y="4001637"/>
            <a:ext cx="308469" cy="350523"/>
            <a:chOff x="3387575" y="4075825"/>
            <a:chExt cx="236375" cy="268600"/>
          </a:xfrm>
        </p:grpSpPr>
        <p:sp>
          <p:nvSpPr>
            <p:cNvPr id="12802" name="Google Shape;12802;p99"/>
            <p:cNvSpPr/>
            <p:nvPr/>
          </p:nvSpPr>
          <p:spPr>
            <a:xfrm>
              <a:off x="3491175" y="4249150"/>
              <a:ext cx="47050" cy="16100"/>
            </a:xfrm>
            <a:custGeom>
              <a:avLst/>
              <a:gdLst/>
              <a:ahLst/>
              <a:cxnLst/>
              <a:rect l="l" t="t" r="r" b="b"/>
              <a:pathLst>
                <a:path w="1882" h="644" extrusionOk="0">
                  <a:moveTo>
                    <a:pt x="0" y="0"/>
                  </a:moveTo>
                  <a:lnTo>
                    <a:pt x="0" y="548"/>
                  </a:lnTo>
                  <a:cubicBezTo>
                    <a:pt x="0" y="595"/>
                    <a:pt x="24" y="643"/>
                    <a:pt x="96" y="643"/>
                  </a:cubicBezTo>
                  <a:lnTo>
                    <a:pt x="1763" y="643"/>
                  </a:lnTo>
                  <a:cubicBezTo>
                    <a:pt x="1834" y="643"/>
                    <a:pt x="1882" y="595"/>
                    <a:pt x="1882" y="548"/>
                  </a:cubicBezTo>
                  <a:lnTo>
                    <a:pt x="18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99"/>
            <p:cNvSpPr/>
            <p:nvPr/>
          </p:nvSpPr>
          <p:spPr>
            <a:xfrm>
              <a:off x="3447975" y="4123750"/>
              <a:ext cx="130150" cy="109925"/>
            </a:xfrm>
            <a:custGeom>
              <a:avLst/>
              <a:gdLst/>
              <a:ahLst/>
              <a:cxnLst/>
              <a:rect l="l" t="t" r="r" b="b"/>
              <a:pathLst>
                <a:path w="5206" h="4397" extrusionOk="0">
                  <a:moveTo>
                    <a:pt x="2642" y="0"/>
                  </a:moveTo>
                  <a:cubicBezTo>
                    <a:pt x="962" y="0"/>
                    <a:pt x="0" y="2008"/>
                    <a:pt x="1181" y="3301"/>
                  </a:cubicBezTo>
                  <a:cubicBezTo>
                    <a:pt x="1443" y="3611"/>
                    <a:pt x="1633" y="3992"/>
                    <a:pt x="1681" y="4397"/>
                  </a:cubicBezTo>
                  <a:lnTo>
                    <a:pt x="2348" y="4397"/>
                  </a:lnTo>
                  <a:lnTo>
                    <a:pt x="2348" y="2730"/>
                  </a:lnTo>
                  <a:lnTo>
                    <a:pt x="1800" y="2206"/>
                  </a:lnTo>
                  <a:cubicBezTo>
                    <a:pt x="1580" y="1968"/>
                    <a:pt x="1783" y="1660"/>
                    <a:pt x="2029" y="1660"/>
                  </a:cubicBezTo>
                  <a:cubicBezTo>
                    <a:pt x="2103" y="1660"/>
                    <a:pt x="2181" y="1687"/>
                    <a:pt x="2252" y="1754"/>
                  </a:cubicBezTo>
                  <a:lnTo>
                    <a:pt x="2657" y="2158"/>
                  </a:lnTo>
                  <a:lnTo>
                    <a:pt x="3062" y="1754"/>
                  </a:lnTo>
                  <a:cubicBezTo>
                    <a:pt x="3128" y="1687"/>
                    <a:pt x="3203" y="1660"/>
                    <a:pt x="3276" y="1660"/>
                  </a:cubicBezTo>
                  <a:cubicBezTo>
                    <a:pt x="3517" y="1660"/>
                    <a:pt x="3734" y="1968"/>
                    <a:pt x="3514" y="2206"/>
                  </a:cubicBezTo>
                  <a:lnTo>
                    <a:pt x="2967" y="2730"/>
                  </a:lnTo>
                  <a:lnTo>
                    <a:pt x="2967" y="4397"/>
                  </a:lnTo>
                  <a:lnTo>
                    <a:pt x="3634" y="4397"/>
                  </a:lnTo>
                  <a:cubicBezTo>
                    <a:pt x="3681" y="3992"/>
                    <a:pt x="3872" y="3611"/>
                    <a:pt x="4157" y="3301"/>
                  </a:cubicBezTo>
                  <a:cubicBezTo>
                    <a:pt x="5205" y="2087"/>
                    <a:pt x="4467" y="182"/>
                    <a:pt x="2895" y="15"/>
                  </a:cubicBezTo>
                  <a:cubicBezTo>
                    <a:pt x="2809" y="5"/>
                    <a:pt x="2725" y="0"/>
                    <a:pt x="2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99"/>
            <p:cNvSpPr/>
            <p:nvPr/>
          </p:nvSpPr>
          <p:spPr>
            <a:xfrm>
              <a:off x="3387575" y="4075825"/>
              <a:ext cx="236375" cy="268600"/>
            </a:xfrm>
            <a:custGeom>
              <a:avLst/>
              <a:gdLst/>
              <a:ahLst/>
              <a:cxnLst/>
              <a:rect l="l" t="t" r="r" b="b"/>
              <a:pathLst>
                <a:path w="9455" h="10744" extrusionOk="0">
                  <a:moveTo>
                    <a:pt x="5097" y="1313"/>
                  </a:moveTo>
                  <a:cubicBezTo>
                    <a:pt x="7335" y="1313"/>
                    <a:pt x="8526" y="3956"/>
                    <a:pt x="7050" y="5647"/>
                  </a:cubicBezTo>
                  <a:lnTo>
                    <a:pt x="7050" y="5623"/>
                  </a:lnTo>
                  <a:cubicBezTo>
                    <a:pt x="6788" y="5885"/>
                    <a:pt x="6645" y="6242"/>
                    <a:pt x="6645" y="6600"/>
                  </a:cubicBezTo>
                  <a:lnTo>
                    <a:pt x="6645" y="7481"/>
                  </a:lnTo>
                  <a:cubicBezTo>
                    <a:pt x="6645" y="7862"/>
                    <a:pt x="6311" y="8195"/>
                    <a:pt x="5907" y="8195"/>
                  </a:cubicBezTo>
                  <a:lnTo>
                    <a:pt x="4240" y="8195"/>
                  </a:lnTo>
                  <a:cubicBezTo>
                    <a:pt x="3835" y="8195"/>
                    <a:pt x="3501" y="7862"/>
                    <a:pt x="3525" y="7481"/>
                  </a:cubicBezTo>
                  <a:lnTo>
                    <a:pt x="3525" y="6623"/>
                  </a:lnTo>
                  <a:cubicBezTo>
                    <a:pt x="3501" y="6266"/>
                    <a:pt x="3382" y="5909"/>
                    <a:pt x="3120" y="5647"/>
                  </a:cubicBezTo>
                  <a:cubicBezTo>
                    <a:pt x="1644" y="3956"/>
                    <a:pt x="2835" y="1313"/>
                    <a:pt x="5097" y="1313"/>
                  </a:cubicBezTo>
                  <a:close/>
                  <a:moveTo>
                    <a:pt x="5044" y="1"/>
                  </a:moveTo>
                  <a:cubicBezTo>
                    <a:pt x="4998" y="1"/>
                    <a:pt x="4952" y="2"/>
                    <a:pt x="4906" y="3"/>
                  </a:cubicBezTo>
                  <a:cubicBezTo>
                    <a:pt x="2620" y="98"/>
                    <a:pt x="810" y="1980"/>
                    <a:pt x="787" y="4266"/>
                  </a:cubicBezTo>
                  <a:lnTo>
                    <a:pt x="144" y="6171"/>
                  </a:lnTo>
                  <a:cubicBezTo>
                    <a:pt x="1" y="6647"/>
                    <a:pt x="334" y="7147"/>
                    <a:pt x="834" y="7147"/>
                  </a:cubicBezTo>
                  <a:lnTo>
                    <a:pt x="1406" y="7147"/>
                  </a:lnTo>
                  <a:lnTo>
                    <a:pt x="1406" y="8076"/>
                  </a:lnTo>
                  <a:cubicBezTo>
                    <a:pt x="1406" y="8719"/>
                    <a:pt x="1930" y="9243"/>
                    <a:pt x="2573" y="9243"/>
                  </a:cubicBezTo>
                  <a:lnTo>
                    <a:pt x="3287" y="9243"/>
                  </a:lnTo>
                  <a:lnTo>
                    <a:pt x="3287" y="10434"/>
                  </a:lnTo>
                  <a:cubicBezTo>
                    <a:pt x="3287" y="10600"/>
                    <a:pt x="3430" y="10743"/>
                    <a:pt x="3620" y="10743"/>
                  </a:cubicBezTo>
                  <a:lnTo>
                    <a:pt x="7788" y="10743"/>
                  </a:lnTo>
                  <a:cubicBezTo>
                    <a:pt x="7978" y="10743"/>
                    <a:pt x="8121" y="10600"/>
                    <a:pt x="8121" y="10434"/>
                  </a:cubicBezTo>
                  <a:lnTo>
                    <a:pt x="8121" y="7338"/>
                  </a:lnTo>
                  <a:cubicBezTo>
                    <a:pt x="9003" y="6457"/>
                    <a:pt x="9455" y="5195"/>
                    <a:pt x="9360" y="3932"/>
                  </a:cubicBezTo>
                  <a:cubicBezTo>
                    <a:pt x="9173" y="1692"/>
                    <a:pt x="7271"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5" name="Google Shape;12805;p99"/>
          <p:cNvGrpSpPr/>
          <p:nvPr/>
        </p:nvGrpSpPr>
        <p:grpSpPr>
          <a:xfrm>
            <a:off x="4813539" y="4001637"/>
            <a:ext cx="306153" cy="350523"/>
            <a:chOff x="3968050" y="4075825"/>
            <a:chExt cx="234600" cy="268600"/>
          </a:xfrm>
        </p:grpSpPr>
        <p:sp>
          <p:nvSpPr>
            <p:cNvPr id="12806" name="Google Shape;12806;p99"/>
            <p:cNvSpPr/>
            <p:nvPr/>
          </p:nvSpPr>
          <p:spPr>
            <a:xfrm>
              <a:off x="4085350" y="4212825"/>
              <a:ext cx="15500" cy="15500"/>
            </a:xfrm>
            <a:custGeom>
              <a:avLst/>
              <a:gdLst/>
              <a:ahLst/>
              <a:cxnLst/>
              <a:rect l="l" t="t" r="r" b="b"/>
              <a:pathLst>
                <a:path w="620" h="620" extrusionOk="0">
                  <a:moveTo>
                    <a:pt x="310" y="0"/>
                  </a:moveTo>
                  <a:cubicBezTo>
                    <a:pt x="143" y="0"/>
                    <a:pt x="0" y="143"/>
                    <a:pt x="0" y="310"/>
                  </a:cubicBezTo>
                  <a:cubicBezTo>
                    <a:pt x="0" y="477"/>
                    <a:pt x="143" y="620"/>
                    <a:pt x="310" y="620"/>
                  </a:cubicBezTo>
                  <a:cubicBezTo>
                    <a:pt x="476" y="620"/>
                    <a:pt x="619" y="477"/>
                    <a:pt x="619" y="310"/>
                  </a:cubicBezTo>
                  <a:cubicBezTo>
                    <a:pt x="619" y="143"/>
                    <a:pt x="47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99"/>
            <p:cNvSpPr/>
            <p:nvPr/>
          </p:nvSpPr>
          <p:spPr>
            <a:xfrm>
              <a:off x="3968050" y="4075825"/>
              <a:ext cx="234600" cy="268600"/>
            </a:xfrm>
            <a:custGeom>
              <a:avLst/>
              <a:gdLst/>
              <a:ahLst/>
              <a:cxnLst/>
              <a:rect l="l" t="t" r="r" b="b"/>
              <a:pathLst>
                <a:path w="9384" h="10744" extrusionOk="0">
                  <a:moveTo>
                    <a:pt x="5002" y="1384"/>
                  </a:moveTo>
                  <a:cubicBezTo>
                    <a:pt x="6645" y="1384"/>
                    <a:pt x="8002" y="2694"/>
                    <a:pt x="8050" y="4337"/>
                  </a:cubicBezTo>
                  <a:cubicBezTo>
                    <a:pt x="8050" y="4504"/>
                    <a:pt x="7907" y="4647"/>
                    <a:pt x="7740" y="4647"/>
                  </a:cubicBezTo>
                  <a:lnTo>
                    <a:pt x="7097" y="4647"/>
                  </a:lnTo>
                  <a:cubicBezTo>
                    <a:pt x="6716" y="4599"/>
                    <a:pt x="6716" y="4052"/>
                    <a:pt x="7097" y="4004"/>
                  </a:cubicBezTo>
                  <a:lnTo>
                    <a:pt x="7383" y="4004"/>
                  </a:lnTo>
                  <a:cubicBezTo>
                    <a:pt x="7336" y="3599"/>
                    <a:pt x="7169" y="3194"/>
                    <a:pt x="6907" y="2861"/>
                  </a:cubicBezTo>
                  <a:lnTo>
                    <a:pt x="6716" y="3075"/>
                  </a:lnTo>
                  <a:cubicBezTo>
                    <a:pt x="6645" y="3123"/>
                    <a:pt x="6574" y="3170"/>
                    <a:pt x="6478" y="3170"/>
                  </a:cubicBezTo>
                  <a:cubicBezTo>
                    <a:pt x="6216" y="3147"/>
                    <a:pt x="6073" y="2813"/>
                    <a:pt x="6264" y="2623"/>
                  </a:cubicBezTo>
                  <a:lnTo>
                    <a:pt x="6478" y="2408"/>
                  </a:lnTo>
                  <a:cubicBezTo>
                    <a:pt x="6145" y="2170"/>
                    <a:pt x="5740" y="2004"/>
                    <a:pt x="5311" y="1932"/>
                  </a:cubicBezTo>
                  <a:lnTo>
                    <a:pt x="5311" y="2242"/>
                  </a:lnTo>
                  <a:cubicBezTo>
                    <a:pt x="5335" y="2468"/>
                    <a:pt x="5168" y="2581"/>
                    <a:pt x="5002" y="2581"/>
                  </a:cubicBezTo>
                  <a:cubicBezTo>
                    <a:pt x="4835" y="2581"/>
                    <a:pt x="4668" y="2468"/>
                    <a:pt x="4692" y="2242"/>
                  </a:cubicBezTo>
                  <a:lnTo>
                    <a:pt x="4692" y="1932"/>
                  </a:lnTo>
                  <a:cubicBezTo>
                    <a:pt x="4264" y="2004"/>
                    <a:pt x="3883" y="2170"/>
                    <a:pt x="3549" y="2408"/>
                  </a:cubicBezTo>
                  <a:lnTo>
                    <a:pt x="3740" y="2623"/>
                  </a:lnTo>
                  <a:cubicBezTo>
                    <a:pt x="3859" y="2742"/>
                    <a:pt x="3859" y="2956"/>
                    <a:pt x="3740" y="3075"/>
                  </a:cubicBezTo>
                  <a:cubicBezTo>
                    <a:pt x="3692" y="3123"/>
                    <a:pt x="3621" y="3170"/>
                    <a:pt x="3525" y="3170"/>
                  </a:cubicBezTo>
                  <a:cubicBezTo>
                    <a:pt x="3454" y="3170"/>
                    <a:pt x="3359" y="3123"/>
                    <a:pt x="3311" y="3075"/>
                  </a:cubicBezTo>
                  <a:lnTo>
                    <a:pt x="3097" y="2861"/>
                  </a:lnTo>
                  <a:cubicBezTo>
                    <a:pt x="2835" y="3194"/>
                    <a:pt x="2668" y="3599"/>
                    <a:pt x="2620" y="4004"/>
                  </a:cubicBezTo>
                  <a:lnTo>
                    <a:pt x="2906" y="4004"/>
                  </a:lnTo>
                  <a:cubicBezTo>
                    <a:pt x="2921" y="4002"/>
                    <a:pt x="2935" y="4002"/>
                    <a:pt x="2949" y="4002"/>
                  </a:cubicBezTo>
                  <a:cubicBezTo>
                    <a:pt x="3368" y="4002"/>
                    <a:pt x="3368" y="4649"/>
                    <a:pt x="2949" y="4649"/>
                  </a:cubicBezTo>
                  <a:cubicBezTo>
                    <a:pt x="2935" y="4649"/>
                    <a:pt x="2921" y="4648"/>
                    <a:pt x="2906" y="4647"/>
                  </a:cubicBezTo>
                  <a:lnTo>
                    <a:pt x="2287" y="4647"/>
                  </a:lnTo>
                  <a:cubicBezTo>
                    <a:pt x="2120" y="4647"/>
                    <a:pt x="1977" y="4504"/>
                    <a:pt x="1977" y="4337"/>
                  </a:cubicBezTo>
                  <a:cubicBezTo>
                    <a:pt x="2025" y="2694"/>
                    <a:pt x="3382" y="1384"/>
                    <a:pt x="5002" y="1384"/>
                  </a:cubicBezTo>
                  <a:close/>
                  <a:moveTo>
                    <a:pt x="5017" y="3194"/>
                  </a:moveTo>
                  <a:cubicBezTo>
                    <a:pt x="5163" y="3194"/>
                    <a:pt x="5311" y="3289"/>
                    <a:pt x="5335" y="3480"/>
                  </a:cubicBezTo>
                  <a:lnTo>
                    <a:pt x="5335" y="4885"/>
                  </a:lnTo>
                  <a:cubicBezTo>
                    <a:pt x="6327" y="5263"/>
                    <a:pt x="6078" y="6719"/>
                    <a:pt x="5027" y="6719"/>
                  </a:cubicBezTo>
                  <a:cubicBezTo>
                    <a:pt x="5019" y="6719"/>
                    <a:pt x="5010" y="6719"/>
                    <a:pt x="5002" y="6719"/>
                  </a:cubicBezTo>
                  <a:cubicBezTo>
                    <a:pt x="3954" y="6695"/>
                    <a:pt x="3716" y="5242"/>
                    <a:pt x="4716" y="4885"/>
                  </a:cubicBezTo>
                  <a:lnTo>
                    <a:pt x="4716" y="3480"/>
                  </a:lnTo>
                  <a:cubicBezTo>
                    <a:pt x="4728" y="3289"/>
                    <a:pt x="4871" y="3194"/>
                    <a:pt x="5017" y="3194"/>
                  </a:cubicBezTo>
                  <a:close/>
                  <a:moveTo>
                    <a:pt x="4974" y="1"/>
                  </a:moveTo>
                  <a:cubicBezTo>
                    <a:pt x="4928" y="1"/>
                    <a:pt x="4882" y="2"/>
                    <a:pt x="4835" y="3"/>
                  </a:cubicBezTo>
                  <a:cubicBezTo>
                    <a:pt x="2549" y="98"/>
                    <a:pt x="739" y="1980"/>
                    <a:pt x="715" y="4266"/>
                  </a:cubicBezTo>
                  <a:lnTo>
                    <a:pt x="72" y="6171"/>
                  </a:lnTo>
                  <a:cubicBezTo>
                    <a:pt x="1" y="6409"/>
                    <a:pt x="48" y="6647"/>
                    <a:pt x="191" y="6838"/>
                  </a:cubicBezTo>
                  <a:cubicBezTo>
                    <a:pt x="300" y="7012"/>
                    <a:pt x="509" y="7127"/>
                    <a:pt x="726" y="7127"/>
                  </a:cubicBezTo>
                  <a:cubicBezTo>
                    <a:pt x="746" y="7127"/>
                    <a:pt x="766" y="7126"/>
                    <a:pt x="787" y="7124"/>
                  </a:cubicBezTo>
                  <a:lnTo>
                    <a:pt x="1358" y="7124"/>
                  </a:lnTo>
                  <a:lnTo>
                    <a:pt x="1358" y="8076"/>
                  </a:lnTo>
                  <a:cubicBezTo>
                    <a:pt x="1358" y="8719"/>
                    <a:pt x="1858" y="9219"/>
                    <a:pt x="2501" y="9219"/>
                  </a:cubicBezTo>
                  <a:lnTo>
                    <a:pt x="3240" y="9219"/>
                  </a:lnTo>
                  <a:lnTo>
                    <a:pt x="3240" y="10410"/>
                  </a:lnTo>
                  <a:cubicBezTo>
                    <a:pt x="3216" y="10600"/>
                    <a:pt x="3359" y="10743"/>
                    <a:pt x="3549" y="10743"/>
                  </a:cubicBezTo>
                  <a:lnTo>
                    <a:pt x="7740" y="10743"/>
                  </a:lnTo>
                  <a:cubicBezTo>
                    <a:pt x="7907" y="10743"/>
                    <a:pt x="8050" y="10600"/>
                    <a:pt x="8050" y="10434"/>
                  </a:cubicBezTo>
                  <a:lnTo>
                    <a:pt x="8050" y="7338"/>
                  </a:lnTo>
                  <a:cubicBezTo>
                    <a:pt x="8931" y="6457"/>
                    <a:pt x="9384" y="5195"/>
                    <a:pt x="9288" y="3932"/>
                  </a:cubicBezTo>
                  <a:cubicBezTo>
                    <a:pt x="9102" y="1692"/>
                    <a:pt x="7223" y="1"/>
                    <a:pt x="4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8" name="Google Shape;12808;p99"/>
          <p:cNvGrpSpPr/>
          <p:nvPr/>
        </p:nvGrpSpPr>
        <p:grpSpPr>
          <a:xfrm>
            <a:off x="5546982" y="4002942"/>
            <a:ext cx="369870" cy="350001"/>
            <a:chOff x="4530075" y="4076825"/>
            <a:chExt cx="283425" cy="268200"/>
          </a:xfrm>
        </p:grpSpPr>
        <p:sp>
          <p:nvSpPr>
            <p:cNvPr id="12809" name="Google Shape;12809;p99"/>
            <p:cNvSpPr/>
            <p:nvPr/>
          </p:nvSpPr>
          <p:spPr>
            <a:xfrm>
              <a:off x="4534250" y="4234475"/>
              <a:ext cx="61350" cy="52200"/>
            </a:xfrm>
            <a:custGeom>
              <a:avLst/>
              <a:gdLst/>
              <a:ahLst/>
              <a:cxnLst/>
              <a:rect l="l" t="t" r="r" b="b"/>
              <a:pathLst>
                <a:path w="2454" h="2088" extrusionOk="0">
                  <a:moveTo>
                    <a:pt x="1402" y="0"/>
                  </a:moveTo>
                  <a:cubicBezTo>
                    <a:pt x="1145" y="0"/>
                    <a:pt x="882" y="94"/>
                    <a:pt x="667" y="301"/>
                  </a:cubicBezTo>
                  <a:cubicBezTo>
                    <a:pt x="0" y="968"/>
                    <a:pt x="477" y="2087"/>
                    <a:pt x="1405" y="2087"/>
                  </a:cubicBezTo>
                  <a:cubicBezTo>
                    <a:pt x="1977" y="2087"/>
                    <a:pt x="2453" y="1635"/>
                    <a:pt x="2453" y="1040"/>
                  </a:cubicBezTo>
                  <a:cubicBezTo>
                    <a:pt x="2453" y="411"/>
                    <a:pt x="1940" y="0"/>
                    <a:pt x="1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99"/>
            <p:cNvSpPr/>
            <p:nvPr/>
          </p:nvSpPr>
          <p:spPr>
            <a:xfrm>
              <a:off x="4530075" y="4292600"/>
              <a:ext cx="78025" cy="52425"/>
            </a:xfrm>
            <a:custGeom>
              <a:avLst/>
              <a:gdLst/>
              <a:ahLst/>
              <a:cxnLst/>
              <a:rect l="l" t="t" r="r" b="b"/>
              <a:pathLst>
                <a:path w="3121" h="2097" extrusionOk="0">
                  <a:moveTo>
                    <a:pt x="501" y="1"/>
                  </a:moveTo>
                  <a:cubicBezTo>
                    <a:pt x="191" y="286"/>
                    <a:pt x="1" y="691"/>
                    <a:pt x="1" y="1120"/>
                  </a:cubicBezTo>
                  <a:lnTo>
                    <a:pt x="1" y="1787"/>
                  </a:lnTo>
                  <a:cubicBezTo>
                    <a:pt x="1" y="1953"/>
                    <a:pt x="144" y="2096"/>
                    <a:pt x="310" y="2096"/>
                  </a:cubicBezTo>
                  <a:lnTo>
                    <a:pt x="2811" y="2096"/>
                  </a:lnTo>
                  <a:cubicBezTo>
                    <a:pt x="2977" y="2096"/>
                    <a:pt x="3120" y="1953"/>
                    <a:pt x="3120" y="1787"/>
                  </a:cubicBezTo>
                  <a:lnTo>
                    <a:pt x="3120" y="1144"/>
                  </a:lnTo>
                  <a:cubicBezTo>
                    <a:pt x="3120" y="715"/>
                    <a:pt x="2977" y="286"/>
                    <a:pt x="2668" y="1"/>
                  </a:cubicBezTo>
                  <a:cubicBezTo>
                    <a:pt x="2346" y="262"/>
                    <a:pt x="1959" y="393"/>
                    <a:pt x="1575" y="393"/>
                  </a:cubicBezTo>
                  <a:cubicBezTo>
                    <a:pt x="1191" y="393"/>
                    <a:pt x="810" y="262"/>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99"/>
            <p:cNvSpPr/>
            <p:nvPr/>
          </p:nvSpPr>
          <p:spPr>
            <a:xfrm>
              <a:off x="4722975" y="4234475"/>
              <a:ext cx="61350" cy="52200"/>
            </a:xfrm>
            <a:custGeom>
              <a:avLst/>
              <a:gdLst/>
              <a:ahLst/>
              <a:cxnLst/>
              <a:rect l="l" t="t" r="r" b="b"/>
              <a:pathLst>
                <a:path w="2454" h="2088" extrusionOk="0">
                  <a:moveTo>
                    <a:pt x="1384" y="0"/>
                  </a:moveTo>
                  <a:cubicBezTo>
                    <a:pt x="1124" y="0"/>
                    <a:pt x="859" y="94"/>
                    <a:pt x="644" y="301"/>
                  </a:cubicBezTo>
                  <a:cubicBezTo>
                    <a:pt x="1" y="968"/>
                    <a:pt x="453" y="2087"/>
                    <a:pt x="1406" y="2087"/>
                  </a:cubicBezTo>
                  <a:cubicBezTo>
                    <a:pt x="1977" y="2087"/>
                    <a:pt x="2453" y="1635"/>
                    <a:pt x="2453" y="1040"/>
                  </a:cubicBezTo>
                  <a:cubicBezTo>
                    <a:pt x="2453" y="411"/>
                    <a:pt x="1929"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99"/>
            <p:cNvSpPr/>
            <p:nvPr/>
          </p:nvSpPr>
          <p:spPr>
            <a:xfrm>
              <a:off x="4718800" y="4292600"/>
              <a:ext cx="78625" cy="51825"/>
            </a:xfrm>
            <a:custGeom>
              <a:avLst/>
              <a:gdLst/>
              <a:ahLst/>
              <a:cxnLst/>
              <a:rect l="l" t="t" r="r" b="b"/>
              <a:pathLst>
                <a:path w="3145" h="2073" extrusionOk="0">
                  <a:moveTo>
                    <a:pt x="477" y="1"/>
                  </a:moveTo>
                  <a:cubicBezTo>
                    <a:pt x="168" y="286"/>
                    <a:pt x="1" y="691"/>
                    <a:pt x="1" y="1120"/>
                  </a:cubicBezTo>
                  <a:lnTo>
                    <a:pt x="1" y="1787"/>
                  </a:lnTo>
                  <a:cubicBezTo>
                    <a:pt x="1" y="1953"/>
                    <a:pt x="144" y="2072"/>
                    <a:pt x="310" y="2072"/>
                  </a:cubicBezTo>
                  <a:lnTo>
                    <a:pt x="2811" y="2072"/>
                  </a:lnTo>
                  <a:cubicBezTo>
                    <a:pt x="2978" y="2072"/>
                    <a:pt x="3121" y="1953"/>
                    <a:pt x="3144" y="1787"/>
                  </a:cubicBezTo>
                  <a:lnTo>
                    <a:pt x="3144" y="1144"/>
                  </a:lnTo>
                  <a:cubicBezTo>
                    <a:pt x="3144" y="715"/>
                    <a:pt x="2978" y="286"/>
                    <a:pt x="2668" y="1"/>
                  </a:cubicBezTo>
                  <a:cubicBezTo>
                    <a:pt x="2347" y="262"/>
                    <a:pt x="1960" y="393"/>
                    <a:pt x="1573" y="393"/>
                  </a:cubicBezTo>
                  <a:cubicBezTo>
                    <a:pt x="1186" y="393"/>
                    <a:pt x="799" y="262"/>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99"/>
            <p:cNvSpPr/>
            <p:nvPr/>
          </p:nvSpPr>
          <p:spPr>
            <a:xfrm>
              <a:off x="4628325" y="4234475"/>
              <a:ext cx="61325" cy="52200"/>
            </a:xfrm>
            <a:custGeom>
              <a:avLst/>
              <a:gdLst/>
              <a:ahLst/>
              <a:cxnLst/>
              <a:rect l="l" t="t" r="r" b="b"/>
              <a:pathLst>
                <a:path w="2453" h="2088" extrusionOk="0">
                  <a:moveTo>
                    <a:pt x="1402" y="0"/>
                  </a:moveTo>
                  <a:cubicBezTo>
                    <a:pt x="1145" y="0"/>
                    <a:pt x="882" y="94"/>
                    <a:pt x="667" y="301"/>
                  </a:cubicBezTo>
                  <a:cubicBezTo>
                    <a:pt x="0" y="968"/>
                    <a:pt x="476" y="2087"/>
                    <a:pt x="1405" y="2087"/>
                  </a:cubicBezTo>
                  <a:cubicBezTo>
                    <a:pt x="2000" y="2087"/>
                    <a:pt x="2453" y="1635"/>
                    <a:pt x="2453" y="1040"/>
                  </a:cubicBezTo>
                  <a:cubicBezTo>
                    <a:pt x="2453" y="411"/>
                    <a:pt x="1940" y="0"/>
                    <a:pt x="1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99"/>
            <p:cNvSpPr/>
            <p:nvPr/>
          </p:nvSpPr>
          <p:spPr>
            <a:xfrm>
              <a:off x="4624150" y="4292600"/>
              <a:ext cx="79200" cy="52425"/>
            </a:xfrm>
            <a:custGeom>
              <a:avLst/>
              <a:gdLst/>
              <a:ahLst/>
              <a:cxnLst/>
              <a:rect l="l" t="t" r="r" b="b"/>
              <a:pathLst>
                <a:path w="3168" h="2097" extrusionOk="0">
                  <a:moveTo>
                    <a:pt x="500" y="1"/>
                  </a:moveTo>
                  <a:cubicBezTo>
                    <a:pt x="191" y="286"/>
                    <a:pt x="0" y="691"/>
                    <a:pt x="0" y="1120"/>
                  </a:cubicBezTo>
                  <a:lnTo>
                    <a:pt x="0" y="1787"/>
                  </a:lnTo>
                  <a:cubicBezTo>
                    <a:pt x="0" y="1953"/>
                    <a:pt x="143" y="2096"/>
                    <a:pt x="334" y="2096"/>
                  </a:cubicBezTo>
                  <a:lnTo>
                    <a:pt x="2834" y="2096"/>
                  </a:lnTo>
                  <a:cubicBezTo>
                    <a:pt x="3025" y="2096"/>
                    <a:pt x="3168" y="1953"/>
                    <a:pt x="3144" y="1787"/>
                  </a:cubicBezTo>
                  <a:lnTo>
                    <a:pt x="3144" y="1144"/>
                  </a:lnTo>
                  <a:cubicBezTo>
                    <a:pt x="3168" y="715"/>
                    <a:pt x="2977" y="286"/>
                    <a:pt x="2668" y="1"/>
                  </a:cubicBezTo>
                  <a:cubicBezTo>
                    <a:pt x="2358" y="262"/>
                    <a:pt x="1971" y="393"/>
                    <a:pt x="1584" y="393"/>
                  </a:cubicBezTo>
                  <a:cubicBezTo>
                    <a:pt x="1197" y="393"/>
                    <a:pt x="810" y="262"/>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99"/>
            <p:cNvSpPr/>
            <p:nvPr/>
          </p:nvSpPr>
          <p:spPr>
            <a:xfrm>
              <a:off x="4530075" y="4076825"/>
              <a:ext cx="283425" cy="141375"/>
            </a:xfrm>
            <a:custGeom>
              <a:avLst/>
              <a:gdLst/>
              <a:ahLst/>
              <a:cxnLst/>
              <a:rect l="l" t="t" r="r" b="b"/>
              <a:pathLst>
                <a:path w="11337" h="5655" extrusionOk="0">
                  <a:moveTo>
                    <a:pt x="5364" y="1"/>
                  </a:moveTo>
                  <a:cubicBezTo>
                    <a:pt x="4697" y="1"/>
                    <a:pt x="4037" y="368"/>
                    <a:pt x="3740" y="1059"/>
                  </a:cubicBezTo>
                  <a:cubicBezTo>
                    <a:pt x="3644" y="1035"/>
                    <a:pt x="3549" y="1035"/>
                    <a:pt x="3478" y="1035"/>
                  </a:cubicBezTo>
                  <a:cubicBezTo>
                    <a:pt x="2763" y="1035"/>
                    <a:pt x="2144" y="1440"/>
                    <a:pt x="1834" y="2083"/>
                  </a:cubicBezTo>
                  <a:lnTo>
                    <a:pt x="1787" y="2083"/>
                  </a:lnTo>
                  <a:cubicBezTo>
                    <a:pt x="787" y="2083"/>
                    <a:pt x="1" y="2892"/>
                    <a:pt x="1" y="3869"/>
                  </a:cubicBezTo>
                  <a:cubicBezTo>
                    <a:pt x="24" y="4845"/>
                    <a:pt x="810" y="5655"/>
                    <a:pt x="1811" y="5655"/>
                  </a:cubicBezTo>
                  <a:lnTo>
                    <a:pt x="4859" y="5655"/>
                  </a:lnTo>
                  <a:lnTo>
                    <a:pt x="5478" y="4393"/>
                  </a:lnTo>
                  <a:lnTo>
                    <a:pt x="4740" y="4393"/>
                  </a:lnTo>
                  <a:cubicBezTo>
                    <a:pt x="4502" y="4393"/>
                    <a:pt x="4335" y="4154"/>
                    <a:pt x="4430" y="3940"/>
                  </a:cubicBezTo>
                  <a:lnTo>
                    <a:pt x="5073" y="2678"/>
                  </a:lnTo>
                  <a:cubicBezTo>
                    <a:pt x="5123" y="2561"/>
                    <a:pt x="5231" y="2503"/>
                    <a:pt x="5341" y="2503"/>
                  </a:cubicBezTo>
                  <a:cubicBezTo>
                    <a:pt x="5388" y="2503"/>
                    <a:pt x="5435" y="2514"/>
                    <a:pt x="5478" y="2535"/>
                  </a:cubicBezTo>
                  <a:cubicBezTo>
                    <a:pt x="5645" y="2606"/>
                    <a:pt x="5716" y="2797"/>
                    <a:pt x="5621" y="2964"/>
                  </a:cubicBezTo>
                  <a:lnTo>
                    <a:pt x="5216" y="3773"/>
                  </a:lnTo>
                  <a:lnTo>
                    <a:pt x="5978" y="3773"/>
                  </a:lnTo>
                  <a:cubicBezTo>
                    <a:pt x="5991" y="3769"/>
                    <a:pt x="6004" y="3767"/>
                    <a:pt x="6017" y="3767"/>
                  </a:cubicBezTo>
                  <a:cubicBezTo>
                    <a:pt x="6076" y="3767"/>
                    <a:pt x="6134" y="3806"/>
                    <a:pt x="6192" y="3845"/>
                  </a:cubicBezTo>
                  <a:cubicBezTo>
                    <a:pt x="6288" y="3940"/>
                    <a:pt x="6311" y="4083"/>
                    <a:pt x="6264" y="4226"/>
                  </a:cubicBezTo>
                  <a:lnTo>
                    <a:pt x="5549" y="5655"/>
                  </a:lnTo>
                  <a:lnTo>
                    <a:pt x="8883" y="5655"/>
                  </a:lnTo>
                  <a:cubicBezTo>
                    <a:pt x="10884" y="5607"/>
                    <a:pt x="11336" y="2821"/>
                    <a:pt x="9431" y="2178"/>
                  </a:cubicBezTo>
                  <a:lnTo>
                    <a:pt x="9431" y="2154"/>
                  </a:lnTo>
                  <a:cubicBezTo>
                    <a:pt x="9395" y="1129"/>
                    <a:pt x="8558" y="416"/>
                    <a:pt x="7637" y="416"/>
                  </a:cubicBezTo>
                  <a:cubicBezTo>
                    <a:pt x="7338" y="416"/>
                    <a:pt x="7031" y="491"/>
                    <a:pt x="6740" y="654"/>
                  </a:cubicBezTo>
                  <a:cubicBezTo>
                    <a:pt x="6381" y="212"/>
                    <a:pt x="5870" y="1"/>
                    <a:pt x="5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6" name="Google Shape;12816;p99"/>
          <p:cNvGrpSpPr/>
          <p:nvPr/>
        </p:nvGrpSpPr>
        <p:grpSpPr>
          <a:xfrm>
            <a:off x="6302185" y="4003269"/>
            <a:ext cx="348109" cy="349675"/>
            <a:chOff x="5108775" y="4077075"/>
            <a:chExt cx="266750" cy="267950"/>
          </a:xfrm>
        </p:grpSpPr>
        <p:sp>
          <p:nvSpPr>
            <p:cNvPr id="12817" name="Google Shape;12817;p99"/>
            <p:cNvSpPr/>
            <p:nvPr/>
          </p:nvSpPr>
          <p:spPr>
            <a:xfrm>
              <a:off x="5130200" y="4077075"/>
              <a:ext cx="225075" cy="88750"/>
            </a:xfrm>
            <a:custGeom>
              <a:avLst/>
              <a:gdLst/>
              <a:ahLst/>
              <a:cxnLst/>
              <a:rect l="l" t="t" r="r" b="b"/>
              <a:pathLst>
                <a:path w="9003" h="3550" extrusionOk="0">
                  <a:moveTo>
                    <a:pt x="7431" y="1477"/>
                  </a:moveTo>
                  <a:cubicBezTo>
                    <a:pt x="7812" y="1501"/>
                    <a:pt x="7812" y="2049"/>
                    <a:pt x="7431" y="2096"/>
                  </a:cubicBezTo>
                  <a:lnTo>
                    <a:pt x="1572" y="2096"/>
                  </a:lnTo>
                  <a:cubicBezTo>
                    <a:pt x="1191" y="2049"/>
                    <a:pt x="1191" y="1501"/>
                    <a:pt x="1572" y="1477"/>
                  </a:cubicBezTo>
                  <a:close/>
                  <a:moveTo>
                    <a:pt x="1144" y="1"/>
                  </a:moveTo>
                  <a:cubicBezTo>
                    <a:pt x="501" y="1"/>
                    <a:pt x="1" y="501"/>
                    <a:pt x="1" y="1144"/>
                  </a:cubicBezTo>
                  <a:lnTo>
                    <a:pt x="1" y="2406"/>
                  </a:lnTo>
                  <a:cubicBezTo>
                    <a:pt x="1" y="3025"/>
                    <a:pt x="501" y="3549"/>
                    <a:pt x="1144" y="3549"/>
                  </a:cubicBezTo>
                  <a:lnTo>
                    <a:pt x="7836" y="3549"/>
                  </a:lnTo>
                  <a:cubicBezTo>
                    <a:pt x="8479" y="3549"/>
                    <a:pt x="9003" y="3025"/>
                    <a:pt x="9003" y="2406"/>
                  </a:cubicBezTo>
                  <a:lnTo>
                    <a:pt x="9003" y="1144"/>
                  </a:lnTo>
                  <a:cubicBezTo>
                    <a:pt x="9003" y="501"/>
                    <a:pt x="8479" y="1"/>
                    <a:pt x="78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99"/>
            <p:cNvSpPr/>
            <p:nvPr/>
          </p:nvSpPr>
          <p:spPr>
            <a:xfrm>
              <a:off x="5303525" y="4183150"/>
              <a:ext cx="23775" cy="35650"/>
            </a:xfrm>
            <a:custGeom>
              <a:avLst/>
              <a:gdLst/>
              <a:ahLst/>
              <a:cxnLst/>
              <a:rect l="l" t="t" r="r" b="b"/>
              <a:pathLst>
                <a:path w="951" h="1426" extrusionOk="0">
                  <a:moveTo>
                    <a:pt x="447" y="1"/>
                  </a:moveTo>
                  <a:cubicBezTo>
                    <a:pt x="238" y="1"/>
                    <a:pt x="1" y="151"/>
                    <a:pt x="117" y="354"/>
                  </a:cubicBezTo>
                  <a:lnTo>
                    <a:pt x="307" y="1187"/>
                  </a:lnTo>
                  <a:cubicBezTo>
                    <a:pt x="355" y="1330"/>
                    <a:pt x="474" y="1426"/>
                    <a:pt x="617" y="1426"/>
                  </a:cubicBezTo>
                  <a:lnTo>
                    <a:pt x="688" y="1426"/>
                  </a:lnTo>
                  <a:cubicBezTo>
                    <a:pt x="855" y="1378"/>
                    <a:pt x="950" y="1211"/>
                    <a:pt x="926" y="1045"/>
                  </a:cubicBezTo>
                  <a:lnTo>
                    <a:pt x="712" y="211"/>
                  </a:lnTo>
                  <a:cubicBezTo>
                    <a:pt x="703" y="62"/>
                    <a:pt x="581" y="1"/>
                    <a:pt x="4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99"/>
            <p:cNvSpPr/>
            <p:nvPr/>
          </p:nvSpPr>
          <p:spPr>
            <a:xfrm>
              <a:off x="5157000" y="4183575"/>
              <a:ext cx="22050" cy="35225"/>
            </a:xfrm>
            <a:custGeom>
              <a:avLst/>
              <a:gdLst/>
              <a:ahLst/>
              <a:cxnLst/>
              <a:rect l="l" t="t" r="r" b="b"/>
              <a:pathLst>
                <a:path w="882" h="1409" extrusionOk="0">
                  <a:moveTo>
                    <a:pt x="562" y="1"/>
                  </a:moveTo>
                  <a:cubicBezTo>
                    <a:pt x="453" y="1"/>
                    <a:pt x="344" y="54"/>
                    <a:pt x="286" y="170"/>
                  </a:cubicBezTo>
                  <a:lnTo>
                    <a:pt x="262" y="194"/>
                  </a:lnTo>
                  <a:lnTo>
                    <a:pt x="72" y="1028"/>
                  </a:lnTo>
                  <a:cubicBezTo>
                    <a:pt x="0" y="1194"/>
                    <a:pt x="119" y="1361"/>
                    <a:pt x="286" y="1409"/>
                  </a:cubicBezTo>
                  <a:lnTo>
                    <a:pt x="357" y="1409"/>
                  </a:lnTo>
                  <a:cubicBezTo>
                    <a:pt x="500" y="1409"/>
                    <a:pt x="619" y="1289"/>
                    <a:pt x="667" y="1170"/>
                  </a:cubicBezTo>
                  <a:lnTo>
                    <a:pt x="881" y="313"/>
                  </a:lnTo>
                  <a:cubicBezTo>
                    <a:pt x="881" y="115"/>
                    <a:pt x="722" y="1"/>
                    <a:pt x="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99"/>
            <p:cNvSpPr/>
            <p:nvPr/>
          </p:nvSpPr>
          <p:spPr>
            <a:xfrm>
              <a:off x="5233800" y="4181275"/>
              <a:ext cx="17275" cy="36925"/>
            </a:xfrm>
            <a:custGeom>
              <a:avLst/>
              <a:gdLst/>
              <a:ahLst/>
              <a:cxnLst/>
              <a:rect l="l" t="t" r="r" b="b"/>
              <a:pathLst>
                <a:path w="691" h="1477" extrusionOk="0">
                  <a:moveTo>
                    <a:pt x="346" y="0"/>
                  </a:moveTo>
                  <a:cubicBezTo>
                    <a:pt x="173" y="0"/>
                    <a:pt x="0" y="119"/>
                    <a:pt x="24" y="357"/>
                  </a:cubicBezTo>
                  <a:lnTo>
                    <a:pt x="24" y="1191"/>
                  </a:lnTo>
                  <a:cubicBezTo>
                    <a:pt x="48" y="1381"/>
                    <a:pt x="197" y="1477"/>
                    <a:pt x="346" y="1477"/>
                  </a:cubicBezTo>
                  <a:cubicBezTo>
                    <a:pt x="494" y="1477"/>
                    <a:pt x="643" y="1381"/>
                    <a:pt x="667" y="1191"/>
                  </a:cubicBezTo>
                  <a:lnTo>
                    <a:pt x="667" y="357"/>
                  </a:lnTo>
                  <a:cubicBezTo>
                    <a:pt x="691" y="119"/>
                    <a:pt x="518"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99"/>
            <p:cNvSpPr/>
            <p:nvPr/>
          </p:nvSpPr>
          <p:spPr>
            <a:xfrm>
              <a:off x="5121875" y="4234250"/>
              <a:ext cx="52400" cy="52425"/>
            </a:xfrm>
            <a:custGeom>
              <a:avLst/>
              <a:gdLst/>
              <a:ahLst/>
              <a:cxnLst/>
              <a:rect l="l" t="t" r="r" b="b"/>
              <a:pathLst>
                <a:path w="2096" h="2097" extrusionOk="0">
                  <a:moveTo>
                    <a:pt x="1048" y="1"/>
                  </a:moveTo>
                  <a:cubicBezTo>
                    <a:pt x="477" y="1"/>
                    <a:pt x="0" y="477"/>
                    <a:pt x="0" y="1049"/>
                  </a:cubicBezTo>
                  <a:cubicBezTo>
                    <a:pt x="0" y="1644"/>
                    <a:pt x="477" y="2096"/>
                    <a:pt x="1048" y="2096"/>
                  </a:cubicBezTo>
                  <a:cubicBezTo>
                    <a:pt x="1643" y="2096"/>
                    <a:pt x="2096" y="1644"/>
                    <a:pt x="2096" y="1049"/>
                  </a:cubicBezTo>
                  <a:cubicBezTo>
                    <a:pt x="2096" y="477"/>
                    <a:pt x="16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99"/>
            <p:cNvSpPr/>
            <p:nvPr/>
          </p:nvSpPr>
          <p:spPr>
            <a:xfrm>
              <a:off x="5108775" y="4292600"/>
              <a:ext cx="78600" cy="52425"/>
            </a:xfrm>
            <a:custGeom>
              <a:avLst/>
              <a:gdLst/>
              <a:ahLst/>
              <a:cxnLst/>
              <a:rect l="l" t="t" r="r" b="b"/>
              <a:pathLst>
                <a:path w="3144" h="2097" extrusionOk="0">
                  <a:moveTo>
                    <a:pt x="500" y="1"/>
                  </a:moveTo>
                  <a:cubicBezTo>
                    <a:pt x="191" y="286"/>
                    <a:pt x="0" y="715"/>
                    <a:pt x="0" y="1144"/>
                  </a:cubicBezTo>
                  <a:lnTo>
                    <a:pt x="0" y="1787"/>
                  </a:lnTo>
                  <a:cubicBezTo>
                    <a:pt x="0" y="1953"/>
                    <a:pt x="143" y="2096"/>
                    <a:pt x="334" y="2096"/>
                  </a:cubicBezTo>
                  <a:lnTo>
                    <a:pt x="2834" y="2096"/>
                  </a:lnTo>
                  <a:cubicBezTo>
                    <a:pt x="3001" y="2096"/>
                    <a:pt x="3144" y="1953"/>
                    <a:pt x="3144" y="1787"/>
                  </a:cubicBezTo>
                  <a:lnTo>
                    <a:pt x="3144" y="1144"/>
                  </a:lnTo>
                  <a:cubicBezTo>
                    <a:pt x="3144" y="715"/>
                    <a:pt x="2953" y="310"/>
                    <a:pt x="2644" y="24"/>
                  </a:cubicBezTo>
                  <a:cubicBezTo>
                    <a:pt x="2358" y="262"/>
                    <a:pt x="1977" y="405"/>
                    <a:pt x="1572" y="405"/>
                  </a:cubicBezTo>
                  <a:cubicBezTo>
                    <a:pt x="1191" y="405"/>
                    <a:pt x="786" y="262"/>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99"/>
            <p:cNvSpPr/>
            <p:nvPr/>
          </p:nvSpPr>
          <p:spPr>
            <a:xfrm>
              <a:off x="5310600" y="4234250"/>
              <a:ext cx="52425" cy="52425"/>
            </a:xfrm>
            <a:custGeom>
              <a:avLst/>
              <a:gdLst/>
              <a:ahLst/>
              <a:cxnLst/>
              <a:rect l="l" t="t" r="r" b="b"/>
              <a:pathLst>
                <a:path w="2097" h="2097" extrusionOk="0">
                  <a:moveTo>
                    <a:pt x="1048" y="1"/>
                  </a:moveTo>
                  <a:cubicBezTo>
                    <a:pt x="453" y="1"/>
                    <a:pt x="0" y="477"/>
                    <a:pt x="0" y="1049"/>
                  </a:cubicBezTo>
                  <a:cubicBezTo>
                    <a:pt x="0" y="1644"/>
                    <a:pt x="453" y="2096"/>
                    <a:pt x="1048" y="2096"/>
                  </a:cubicBezTo>
                  <a:cubicBezTo>
                    <a:pt x="1620" y="2096"/>
                    <a:pt x="2096" y="1644"/>
                    <a:pt x="2096" y="1049"/>
                  </a:cubicBezTo>
                  <a:cubicBezTo>
                    <a:pt x="2096" y="477"/>
                    <a:pt x="1620"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99"/>
            <p:cNvSpPr/>
            <p:nvPr/>
          </p:nvSpPr>
          <p:spPr>
            <a:xfrm>
              <a:off x="5297500" y="4292600"/>
              <a:ext cx="78025" cy="52425"/>
            </a:xfrm>
            <a:custGeom>
              <a:avLst/>
              <a:gdLst/>
              <a:ahLst/>
              <a:cxnLst/>
              <a:rect l="l" t="t" r="r" b="b"/>
              <a:pathLst>
                <a:path w="3121" h="2097" extrusionOk="0">
                  <a:moveTo>
                    <a:pt x="477" y="1"/>
                  </a:moveTo>
                  <a:cubicBezTo>
                    <a:pt x="167" y="286"/>
                    <a:pt x="0" y="691"/>
                    <a:pt x="0" y="1120"/>
                  </a:cubicBezTo>
                  <a:lnTo>
                    <a:pt x="0" y="1787"/>
                  </a:lnTo>
                  <a:cubicBezTo>
                    <a:pt x="0" y="1953"/>
                    <a:pt x="120" y="2096"/>
                    <a:pt x="286" y="2096"/>
                  </a:cubicBezTo>
                  <a:lnTo>
                    <a:pt x="2811" y="2096"/>
                  </a:lnTo>
                  <a:cubicBezTo>
                    <a:pt x="2977" y="2096"/>
                    <a:pt x="3120" y="1953"/>
                    <a:pt x="3096" y="1787"/>
                  </a:cubicBezTo>
                  <a:lnTo>
                    <a:pt x="3096" y="1144"/>
                  </a:lnTo>
                  <a:cubicBezTo>
                    <a:pt x="3120" y="715"/>
                    <a:pt x="2953" y="286"/>
                    <a:pt x="2644" y="1"/>
                  </a:cubicBezTo>
                  <a:cubicBezTo>
                    <a:pt x="2334" y="262"/>
                    <a:pt x="1947" y="393"/>
                    <a:pt x="1560" y="393"/>
                  </a:cubicBezTo>
                  <a:cubicBezTo>
                    <a:pt x="1173" y="393"/>
                    <a:pt x="786" y="262"/>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99"/>
            <p:cNvSpPr/>
            <p:nvPr/>
          </p:nvSpPr>
          <p:spPr>
            <a:xfrm>
              <a:off x="5216525" y="4234250"/>
              <a:ext cx="52425" cy="52425"/>
            </a:xfrm>
            <a:custGeom>
              <a:avLst/>
              <a:gdLst/>
              <a:ahLst/>
              <a:cxnLst/>
              <a:rect l="l" t="t" r="r" b="b"/>
              <a:pathLst>
                <a:path w="2097" h="2097" extrusionOk="0">
                  <a:moveTo>
                    <a:pt x="1049" y="1"/>
                  </a:moveTo>
                  <a:cubicBezTo>
                    <a:pt x="453" y="1"/>
                    <a:pt x="1" y="477"/>
                    <a:pt x="1" y="1049"/>
                  </a:cubicBezTo>
                  <a:cubicBezTo>
                    <a:pt x="1" y="1644"/>
                    <a:pt x="453" y="2096"/>
                    <a:pt x="1049" y="2096"/>
                  </a:cubicBezTo>
                  <a:cubicBezTo>
                    <a:pt x="1620" y="2096"/>
                    <a:pt x="2096" y="1644"/>
                    <a:pt x="2096" y="1049"/>
                  </a:cubicBezTo>
                  <a:cubicBezTo>
                    <a:pt x="2096" y="477"/>
                    <a:pt x="1620" y="1"/>
                    <a:pt x="1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99"/>
            <p:cNvSpPr/>
            <p:nvPr/>
          </p:nvSpPr>
          <p:spPr>
            <a:xfrm>
              <a:off x="5203425" y="4292600"/>
              <a:ext cx="78625" cy="52425"/>
            </a:xfrm>
            <a:custGeom>
              <a:avLst/>
              <a:gdLst/>
              <a:ahLst/>
              <a:cxnLst/>
              <a:rect l="l" t="t" r="r" b="b"/>
              <a:pathLst>
                <a:path w="3145" h="2097" extrusionOk="0">
                  <a:moveTo>
                    <a:pt x="477" y="1"/>
                  </a:moveTo>
                  <a:cubicBezTo>
                    <a:pt x="168" y="286"/>
                    <a:pt x="1" y="691"/>
                    <a:pt x="1" y="1120"/>
                  </a:cubicBezTo>
                  <a:lnTo>
                    <a:pt x="1" y="1787"/>
                  </a:lnTo>
                  <a:cubicBezTo>
                    <a:pt x="1" y="1953"/>
                    <a:pt x="144" y="2096"/>
                    <a:pt x="310" y="2096"/>
                  </a:cubicBezTo>
                  <a:lnTo>
                    <a:pt x="2811" y="2096"/>
                  </a:lnTo>
                  <a:cubicBezTo>
                    <a:pt x="3001" y="2096"/>
                    <a:pt x="3144" y="1953"/>
                    <a:pt x="3121" y="1787"/>
                  </a:cubicBezTo>
                  <a:lnTo>
                    <a:pt x="3121" y="1144"/>
                  </a:lnTo>
                  <a:cubicBezTo>
                    <a:pt x="3121" y="715"/>
                    <a:pt x="2954" y="310"/>
                    <a:pt x="2644" y="24"/>
                  </a:cubicBezTo>
                  <a:cubicBezTo>
                    <a:pt x="2338" y="260"/>
                    <a:pt x="1961" y="402"/>
                    <a:pt x="1561" y="405"/>
                  </a:cubicBezTo>
                  <a:lnTo>
                    <a:pt x="1561" y="405"/>
                  </a:lnTo>
                  <a:cubicBezTo>
                    <a:pt x="1161" y="402"/>
                    <a:pt x="784" y="236"/>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7" name="Google Shape;12827;p99"/>
          <p:cNvGrpSpPr/>
          <p:nvPr/>
        </p:nvGrpSpPr>
        <p:grpSpPr>
          <a:xfrm>
            <a:off x="7057356" y="4002486"/>
            <a:ext cx="349675" cy="349675"/>
            <a:chOff x="5687450" y="4076475"/>
            <a:chExt cx="267950" cy="267950"/>
          </a:xfrm>
        </p:grpSpPr>
        <p:sp>
          <p:nvSpPr>
            <p:cNvPr id="12828" name="Google Shape;12828;p99"/>
            <p:cNvSpPr/>
            <p:nvPr/>
          </p:nvSpPr>
          <p:spPr>
            <a:xfrm>
              <a:off x="5795225" y="4234250"/>
              <a:ext cx="52425" cy="52425"/>
            </a:xfrm>
            <a:custGeom>
              <a:avLst/>
              <a:gdLst/>
              <a:ahLst/>
              <a:cxnLst/>
              <a:rect l="l" t="t" r="r" b="b"/>
              <a:pathLst>
                <a:path w="2097" h="2097" extrusionOk="0">
                  <a:moveTo>
                    <a:pt x="1048" y="1"/>
                  </a:moveTo>
                  <a:cubicBezTo>
                    <a:pt x="453" y="1"/>
                    <a:pt x="0" y="477"/>
                    <a:pt x="0" y="1049"/>
                  </a:cubicBezTo>
                  <a:cubicBezTo>
                    <a:pt x="0" y="1644"/>
                    <a:pt x="453" y="2096"/>
                    <a:pt x="1048" y="2096"/>
                  </a:cubicBezTo>
                  <a:cubicBezTo>
                    <a:pt x="1620" y="2096"/>
                    <a:pt x="2096" y="1644"/>
                    <a:pt x="2096" y="1049"/>
                  </a:cubicBezTo>
                  <a:cubicBezTo>
                    <a:pt x="2096" y="477"/>
                    <a:pt x="1620"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99"/>
            <p:cNvSpPr/>
            <p:nvPr/>
          </p:nvSpPr>
          <p:spPr>
            <a:xfrm>
              <a:off x="5771400" y="4290825"/>
              <a:ext cx="99450" cy="53600"/>
            </a:xfrm>
            <a:custGeom>
              <a:avLst/>
              <a:gdLst/>
              <a:ahLst/>
              <a:cxnLst/>
              <a:rect l="l" t="t" r="r" b="b"/>
              <a:pathLst>
                <a:path w="3978" h="2144" extrusionOk="0">
                  <a:moveTo>
                    <a:pt x="834" y="0"/>
                  </a:moveTo>
                  <a:cubicBezTo>
                    <a:pt x="310" y="381"/>
                    <a:pt x="1" y="976"/>
                    <a:pt x="1" y="1619"/>
                  </a:cubicBezTo>
                  <a:lnTo>
                    <a:pt x="1" y="1858"/>
                  </a:lnTo>
                  <a:cubicBezTo>
                    <a:pt x="25" y="2024"/>
                    <a:pt x="144" y="2143"/>
                    <a:pt x="334" y="2143"/>
                  </a:cubicBezTo>
                  <a:lnTo>
                    <a:pt x="3668" y="2143"/>
                  </a:lnTo>
                  <a:cubicBezTo>
                    <a:pt x="3835" y="2143"/>
                    <a:pt x="3978" y="2000"/>
                    <a:pt x="3978" y="1834"/>
                  </a:cubicBezTo>
                  <a:lnTo>
                    <a:pt x="3978" y="1619"/>
                  </a:lnTo>
                  <a:cubicBezTo>
                    <a:pt x="3978" y="976"/>
                    <a:pt x="3668" y="381"/>
                    <a:pt x="3144" y="0"/>
                  </a:cubicBezTo>
                  <a:cubicBezTo>
                    <a:pt x="2823" y="310"/>
                    <a:pt x="2406" y="464"/>
                    <a:pt x="1989" y="464"/>
                  </a:cubicBezTo>
                  <a:cubicBezTo>
                    <a:pt x="1573" y="464"/>
                    <a:pt x="1156" y="31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99"/>
            <p:cNvSpPr/>
            <p:nvPr/>
          </p:nvSpPr>
          <p:spPr>
            <a:xfrm>
              <a:off x="5879175" y="4076475"/>
              <a:ext cx="52400" cy="52425"/>
            </a:xfrm>
            <a:custGeom>
              <a:avLst/>
              <a:gdLst/>
              <a:ahLst/>
              <a:cxnLst/>
              <a:rect l="l" t="t" r="r" b="b"/>
              <a:pathLst>
                <a:path w="2096" h="2097" extrusionOk="0">
                  <a:moveTo>
                    <a:pt x="1048" y="1"/>
                  </a:moveTo>
                  <a:cubicBezTo>
                    <a:pt x="477" y="1"/>
                    <a:pt x="0" y="477"/>
                    <a:pt x="0" y="1049"/>
                  </a:cubicBezTo>
                  <a:cubicBezTo>
                    <a:pt x="0" y="1620"/>
                    <a:pt x="477" y="2097"/>
                    <a:pt x="1048" y="2097"/>
                  </a:cubicBezTo>
                  <a:cubicBezTo>
                    <a:pt x="1643" y="2097"/>
                    <a:pt x="2096" y="1620"/>
                    <a:pt x="2096" y="1049"/>
                  </a:cubicBezTo>
                  <a:cubicBezTo>
                    <a:pt x="2096" y="477"/>
                    <a:pt x="16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99"/>
            <p:cNvSpPr/>
            <p:nvPr/>
          </p:nvSpPr>
          <p:spPr>
            <a:xfrm>
              <a:off x="5855950" y="4133050"/>
              <a:ext cx="99450" cy="53600"/>
            </a:xfrm>
            <a:custGeom>
              <a:avLst/>
              <a:gdLst/>
              <a:ahLst/>
              <a:cxnLst/>
              <a:rect l="l" t="t" r="r" b="b"/>
              <a:pathLst>
                <a:path w="3978" h="2144" extrusionOk="0">
                  <a:moveTo>
                    <a:pt x="834" y="0"/>
                  </a:moveTo>
                  <a:cubicBezTo>
                    <a:pt x="310" y="357"/>
                    <a:pt x="0" y="977"/>
                    <a:pt x="0" y="1620"/>
                  </a:cubicBezTo>
                  <a:lnTo>
                    <a:pt x="0" y="1810"/>
                  </a:lnTo>
                  <a:cubicBezTo>
                    <a:pt x="0" y="2001"/>
                    <a:pt x="143" y="2144"/>
                    <a:pt x="310" y="2144"/>
                  </a:cubicBezTo>
                  <a:lnTo>
                    <a:pt x="3668" y="2144"/>
                  </a:lnTo>
                  <a:cubicBezTo>
                    <a:pt x="3835" y="2144"/>
                    <a:pt x="3978" y="2001"/>
                    <a:pt x="3978" y="1810"/>
                  </a:cubicBezTo>
                  <a:lnTo>
                    <a:pt x="3978" y="1620"/>
                  </a:lnTo>
                  <a:cubicBezTo>
                    <a:pt x="3978" y="977"/>
                    <a:pt x="3668" y="357"/>
                    <a:pt x="3144" y="0"/>
                  </a:cubicBezTo>
                  <a:cubicBezTo>
                    <a:pt x="2823" y="310"/>
                    <a:pt x="2406" y="465"/>
                    <a:pt x="1989" y="465"/>
                  </a:cubicBezTo>
                  <a:cubicBezTo>
                    <a:pt x="1572" y="465"/>
                    <a:pt x="1155" y="31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99"/>
            <p:cNvSpPr/>
            <p:nvPr/>
          </p:nvSpPr>
          <p:spPr>
            <a:xfrm>
              <a:off x="5710675" y="4076475"/>
              <a:ext cx="52425" cy="52425"/>
            </a:xfrm>
            <a:custGeom>
              <a:avLst/>
              <a:gdLst/>
              <a:ahLst/>
              <a:cxnLst/>
              <a:rect l="l" t="t" r="r" b="b"/>
              <a:pathLst>
                <a:path w="2097" h="2097" extrusionOk="0">
                  <a:moveTo>
                    <a:pt x="1049" y="1"/>
                  </a:moveTo>
                  <a:cubicBezTo>
                    <a:pt x="477" y="1"/>
                    <a:pt x="1" y="477"/>
                    <a:pt x="1" y="1049"/>
                  </a:cubicBezTo>
                  <a:cubicBezTo>
                    <a:pt x="1" y="1620"/>
                    <a:pt x="477" y="2097"/>
                    <a:pt x="1049" y="2097"/>
                  </a:cubicBezTo>
                  <a:cubicBezTo>
                    <a:pt x="1644" y="2097"/>
                    <a:pt x="2096" y="1620"/>
                    <a:pt x="2096" y="1049"/>
                  </a:cubicBezTo>
                  <a:cubicBezTo>
                    <a:pt x="2096" y="477"/>
                    <a:pt x="1644" y="1"/>
                    <a:pt x="1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99"/>
            <p:cNvSpPr/>
            <p:nvPr/>
          </p:nvSpPr>
          <p:spPr>
            <a:xfrm>
              <a:off x="5687450" y="4133050"/>
              <a:ext cx="99450" cy="53600"/>
            </a:xfrm>
            <a:custGeom>
              <a:avLst/>
              <a:gdLst/>
              <a:ahLst/>
              <a:cxnLst/>
              <a:rect l="l" t="t" r="r" b="b"/>
              <a:pathLst>
                <a:path w="3978" h="2144" extrusionOk="0">
                  <a:moveTo>
                    <a:pt x="834" y="0"/>
                  </a:moveTo>
                  <a:cubicBezTo>
                    <a:pt x="311" y="357"/>
                    <a:pt x="1" y="977"/>
                    <a:pt x="1" y="1620"/>
                  </a:cubicBezTo>
                  <a:lnTo>
                    <a:pt x="1" y="1810"/>
                  </a:lnTo>
                  <a:cubicBezTo>
                    <a:pt x="1" y="2001"/>
                    <a:pt x="144" y="2144"/>
                    <a:pt x="311" y="2144"/>
                  </a:cubicBezTo>
                  <a:lnTo>
                    <a:pt x="3668" y="2144"/>
                  </a:lnTo>
                  <a:cubicBezTo>
                    <a:pt x="3835" y="2120"/>
                    <a:pt x="3978" y="2001"/>
                    <a:pt x="3978" y="1810"/>
                  </a:cubicBezTo>
                  <a:lnTo>
                    <a:pt x="3978" y="1620"/>
                  </a:lnTo>
                  <a:cubicBezTo>
                    <a:pt x="3978" y="977"/>
                    <a:pt x="3668" y="357"/>
                    <a:pt x="3144" y="0"/>
                  </a:cubicBezTo>
                  <a:cubicBezTo>
                    <a:pt x="2823" y="310"/>
                    <a:pt x="2406" y="465"/>
                    <a:pt x="1989" y="465"/>
                  </a:cubicBezTo>
                  <a:cubicBezTo>
                    <a:pt x="1573" y="465"/>
                    <a:pt x="1156" y="31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99"/>
            <p:cNvSpPr/>
            <p:nvPr/>
          </p:nvSpPr>
          <p:spPr>
            <a:xfrm>
              <a:off x="5782725" y="4078900"/>
              <a:ext cx="76225" cy="57750"/>
            </a:xfrm>
            <a:custGeom>
              <a:avLst/>
              <a:gdLst/>
              <a:ahLst/>
              <a:cxnLst/>
              <a:rect l="l" t="t" r="r" b="b"/>
              <a:pathLst>
                <a:path w="3049" h="2310" extrusionOk="0">
                  <a:moveTo>
                    <a:pt x="1858" y="0"/>
                  </a:moveTo>
                  <a:cubicBezTo>
                    <a:pt x="1617" y="0"/>
                    <a:pt x="1400" y="309"/>
                    <a:pt x="1620" y="547"/>
                  </a:cubicBezTo>
                  <a:lnTo>
                    <a:pt x="1929" y="833"/>
                  </a:lnTo>
                  <a:lnTo>
                    <a:pt x="381" y="833"/>
                  </a:lnTo>
                  <a:cubicBezTo>
                    <a:pt x="0" y="880"/>
                    <a:pt x="0" y="1428"/>
                    <a:pt x="381" y="1476"/>
                  </a:cubicBezTo>
                  <a:lnTo>
                    <a:pt x="1929" y="1476"/>
                  </a:lnTo>
                  <a:lnTo>
                    <a:pt x="1644" y="1761"/>
                  </a:lnTo>
                  <a:cubicBezTo>
                    <a:pt x="1524" y="1904"/>
                    <a:pt x="1524" y="2095"/>
                    <a:pt x="1644" y="2214"/>
                  </a:cubicBezTo>
                  <a:cubicBezTo>
                    <a:pt x="1691" y="2262"/>
                    <a:pt x="1786" y="2309"/>
                    <a:pt x="1858" y="2309"/>
                  </a:cubicBezTo>
                  <a:cubicBezTo>
                    <a:pt x="1953" y="2309"/>
                    <a:pt x="2025" y="2262"/>
                    <a:pt x="2072" y="2214"/>
                  </a:cubicBezTo>
                  <a:lnTo>
                    <a:pt x="2929" y="1380"/>
                  </a:lnTo>
                  <a:cubicBezTo>
                    <a:pt x="3049" y="1261"/>
                    <a:pt x="3049" y="1047"/>
                    <a:pt x="2929" y="928"/>
                  </a:cubicBezTo>
                  <a:lnTo>
                    <a:pt x="2072" y="94"/>
                  </a:lnTo>
                  <a:cubicBezTo>
                    <a:pt x="2006" y="28"/>
                    <a:pt x="193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99"/>
            <p:cNvSpPr/>
            <p:nvPr/>
          </p:nvSpPr>
          <p:spPr>
            <a:xfrm>
              <a:off x="5713650" y="4205675"/>
              <a:ext cx="59875" cy="56325"/>
            </a:xfrm>
            <a:custGeom>
              <a:avLst/>
              <a:gdLst/>
              <a:ahLst/>
              <a:cxnLst/>
              <a:rect l="l" t="t" r="r" b="b"/>
              <a:pathLst>
                <a:path w="2395" h="2253" extrusionOk="0">
                  <a:moveTo>
                    <a:pt x="358" y="1"/>
                  </a:moveTo>
                  <a:cubicBezTo>
                    <a:pt x="168" y="1"/>
                    <a:pt x="25" y="144"/>
                    <a:pt x="25" y="334"/>
                  </a:cubicBezTo>
                  <a:lnTo>
                    <a:pt x="25" y="1525"/>
                  </a:lnTo>
                  <a:cubicBezTo>
                    <a:pt x="1" y="1751"/>
                    <a:pt x="173" y="1864"/>
                    <a:pt x="346" y="1864"/>
                  </a:cubicBezTo>
                  <a:cubicBezTo>
                    <a:pt x="519" y="1864"/>
                    <a:pt x="691" y="1751"/>
                    <a:pt x="668" y="1525"/>
                  </a:cubicBezTo>
                  <a:lnTo>
                    <a:pt x="668" y="1096"/>
                  </a:lnTo>
                  <a:lnTo>
                    <a:pt x="1763" y="2168"/>
                  </a:lnTo>
                  <a:cubicBezTo>
                    <a:pt x="1828" y="2227"/>
                    <a:pt x="1899" y="2252"/>
                    <a:pt x="1967" y="2252"/>
                  </a:cubicBezTo>
                  <a:cubicBezTo>
                    <a:pt x="2198" y="2252"/>
                    <a:pt x="2394" y="1960"/>
                    <a:pt x="2192" y="1739"/>
                  </a:cubicBezTo>
                  <a:lnTo>
                    <a:pt x="1120" y="644"/>
                  </a:lnTo>
                  <a:lnTo>
                    <a:pt x="1549" y="644"/>
                  </a:lnTo>
                  <a:cubicBezTo>
                    <a:pt x="1906" y="596"/>
                    <a:pt x="1906" y="48"/>
                    <a:pt x="1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99"/>
            <p:cNvSpPr/>
            <p:nvPr/>
          </p:nvSpPr>
          <p:spPr>
            <a:xfrm>
              <a:off x="5870825" y="4205450"/>
              <a:ext cx="60250" cy="56875"/>
            </a:xfrm>
            <a:custGeom>
              <a:avLst/>
              <a:gdLst/>
              <a:ahLst/>
              <a:cxnLst/>
              <a:rect l="l" t="t" r="r" b="b"/>
              <a:pathLst>
                <a:path w="2410" h="2275" extrusionOk="0">
                  <a:moveTo>
                    <a:pt x="1969" y="1"/>
                  </a:moveTo>
                  <a:cubicBezTo>
                    <a:pt x="1893" y="1"/>
                    <a:pt x="1813" y="31"/>
                    <a:pt x="1739" y="105"/>
                  </a:cubicBezTo>
                  <a:lnTo>
                    <a:pt x="1763" y="105"/>
                  </a:lnTo>
                  <a:lnTo>
                    <a:pt x="668" y="1200"/>
                  </a:lnTo>
                  <a:lnTo>
                    <a:pt x="668" y="772"/>
                  </a:lnTo>
                  <a:cubicBezTo>
                    <a:pt x="691" y="545"/>
                    <a:pt x="519" y="432"/>
                    <a:pt x="346" y="432"/>
                  </a:cubicBezTo>
                  <a:cubicBezTo>
                    <a:pt x="174" y="432"/>
                    <a:pt x="1" y="545"/>
                    <a:pt x="25" y="772"/>
                  </a:cubicBezTo>
                  <a:lnTo>
                    <a:pt x="25" y="1962"/>
                  </a:lnTo>
                  <a:cubicBezTo>
                    <a:pt x="25" y="2129"/>
                    <a:pt x="168" y="2272"/>
                    <a:pt x="334" y="2272"/>
                  </a:cubicBezTo>
                  <a:lnTo>
                    <a:pt x="1525" y="2272"/>
                  </a:lnTo>
                  <a:cubicBezTo>
                    <a:pt x="1539" y="2273"/>
                    <a:pt x="1553" y="2274"/>
                    <a:pt x="1566" y="2274"/>
                  </a:cubicBezTo>
                  <a:cubicBezTo>
                    <a:pt x="1964" y="2274"/>
                    <a:pt x="1964" y="1627"/>
                    <a:pt x="1566" y="1627"/>
                  </a:cubicBezTo>
                  <a:cubicBezTo>
                    <a:pt x="1553" y="1627"/>
                    <a:pt x="1539" y="1628"/>
                    <a:pt x="1525" y="1629"/>
                  </a:cubicBezTo>
                  <a:lnTo>
                    <a:pt x="1096" y="1629"/>
                  </a:lnTo>
                  <a:lnTo>
                    <a:pt x="2192" y="534"/>
                  </a:lnTo>
                  <a:cubicBezTo>
                    <a:pt x="2410" y="316"/>
                    <a:pt x="2212" y="1"/>
                    <a:pt x="19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7" name="Google Shape;12837;p99"/>
          <p:cNvGrpSpPr/>
          <p:nvPr/>
        </p:nvGrpSpPr>
        <p:grpSpPr>
          <a:xfrm>
            <a:off x="7812560" y="4002486"/>
            <a:ext cx="349675" cy="350458"/>
            <a:chOff x="6266150" y="4076475"/>
            <a:chExt cx="267950" cy="268550"/>
          </a:xfrm>
        </p:grpSpPr>
        <p:sp>
          <p:nvSpPr>
            <p:cNvPr id="12838" name="Google Shape;12838;p99"/>
            <p:cNvSpPr/>
            <p:nvPr/>
          </p:nvSpPr>
          <p:spPr>
            <a:xfrm>
              <a:off x="6373925" y="4076475"/>
              <a:ext cx="52400" cy="52425"/>
            </a:xfrm>
            <a:custGeom>
              <a:avLst/>
              <a:gdLst/>
              <a:ahLst/>
              <a:cxnLst/>
              <a:rect l="l" t="t" r="r" b="b"/>
              <a:pathLst>
                <a:path w="2096" h="2097" extrusionOk="0">
                  <a:moveTo>
                    <a:pt x="1048" y="1"/>
                  </a:moveTo>
                  <a:cubicBezTo>
                    <a:pt x="476" y="1"/>
                    <a:pt x="0" y="477"/>
                    <a:pt x="0" y="1049"/>
                  </a:cubicBezTo>
                  <a:cubicBezTo>
                    <a:pt x="0" y="1620"/>
                    <a:pt x="476" y="2097"/>
                    <a:pt x="1048" y="2097"/>
                  </a:cubicBezTo>
                  <a:cubicBezTo>
                    <a:pt x="1619" y="2097"/>
                    <a:pt x="2096" y="1620"/>
                    <a:pt x="2096" y="1049"/>
                  </a:cubicBezTo>
                  <a:cubicBezTo>
                    <a:pt x="2096" y="477"/>
                    <a:pt x="1619"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99"/>
            <p:cNvSpPr/>
            <p:nvPr/>
          </p:nvSpPr>
          <p:spPr>
            <a:xfrm>
              <a:off x="6266150" y="4290825"/>
              <a:ext cx="99450" cy="54200"/>
            </a:xfrm>
            <a:custGeom>
              <a:avLst/>
              <a:gdLst/>
              <a:ahLst/>
              <a:cxnLst/>
              <a:rect l="l" t="t" r="r" b="b"/>
              <a:pathLst>
                <a:path w="3978" h="2168" extrusionOk="0">
                  <a:moveTo>
                    <a:pt x="834" y="0"/>
                  </a:moveTo>
                  <a:cubicBezTo>
                    <a:pt x="310" y="381"/>
                    <a:pt x="1" y="976"/>
                    <a:pt x="1" y="1619"/>
                  </a:cubicBezTo>
                  <a:lnTo>
                    <a:pt x="1" y="1858"/>
                  </a:lnTo>
                  <a:cubicBezTo>
                    <a:pt x="1" y="2024"/>
                    <a:pt x="120" y="2167"/>
                    <a:pt x="310" y="2167"/>
                  </a:cubicBezTo>
                  <a:lnTo>
                    <a:pt x="3668" y="2167"/>
                  </a:lnTo>
                  <a:cubicBezTo>
                    <a:pt x="3835" y="2167"/>
                    <a:pt x="3978" y="2024"/>
                    <a:pt x="3978" y="1858"/>
                  </a:cubicBezTo>
                  <a:lnTo>
                    <a:pt x="3978" y="1643"/>
                  </a:lnTo>
                  <a:cubicBezTo>
                    <a:pt x="3978" y="976"/>
                    <a:pt x="3668" y="381"/>
                    <a:pt x="3144" y="0"/>
                  </a:cubicBezTo>
                  <a:cubicBezTo>
                    <a:pt x="2823" y="310"/>
                    <a:pt x="2406" y="464"/>
                    <a:pt x="1989" y="464"/>
                  </a:cubicBezTo>
                  <a:cubicBezTo>
                    <a:pt x="1572" y="464"/>
                    <a:pt x="1156" y="31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99"/>
            <p:cNvSpPr/>
            <p:nvPr/>
          </p:nvSpPr>
          <p:spPr>
            <a:xfrm>
              <a:off x="6434650" y="4290825"/>
              <a:ext cx="99450" cy="53600"/>
            </a:xfrm>
            <a:custGeom>
              <a:avLst/>
              <a:gdLst/>
              <a:ahLst/>
              <a:cxnLst/>
              <a:rect l="l" t="t" r="r" b="b"/>
              <a:pathLst>
                <a:path w="3978" h="2144" extrusionOk="0">
                  <a:moveTo>
                    <a:pt x="834" y="0"/>
                  </a:moveTo>
                  <a:cubicBezTo>
                    <a:pt x="310" y="381"/>
                    <a:pt x="0" y="976"/>
                    <a:pt x="0" y="1619"/>
                  </a:cubicBezTo>
                  <a:lnTo>
                    <a:pt x="0" y="1858"/>
                  </a:lnTo>
                  <a:cubicBezTo>
                    <a:pt x="0" y="2024"/>
                    <a:pt x="143" y="2143"/>
                    <a:pt x="310" y="2143"/>
                  </a:cubicBezTo>
                  <a:lnTo>
                    <a:pt x="3691" y="2143"/>
                  </a:lnTo>
                  <a:cubicBezTo>
                    <a:pt x="3858" y="2143"/>
                    <a:pt x="3977" y="2000"/>
                    <a:pt x="3977" y="1834"/>
                  </a:cubicBezTo>
                  <a:lnTo>
                    <a:pt x="3977" y="1619"/>
                  </a:lnTo>
                  <a:cubicBezTo>
                    <a:pt x="3977" y="976"/>
                    <a:pt x="3668" y="381"/>
                    <a:pt x="3144" y="0"/>
                  </a:cubicBezTo>
                  <a:cubicBezTo>
                    <a:pt x="2822" y="310"/>
                    <a:pt x="2405" y="464"/>
                    <a:pt x="1989" y="464"/>
                  </a:cubicBezTo>
                  <a:cubicBezTo>
                    <a:pt x="1572" y="464"/>
                    <a:pt x="1155" y="31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99"/>
            <p:cNvSpPr/>
            <p:nvPr/>
          </p:nvSpPr>
          <p:spPr>
            <a:xfrm>
              <a:off x="6279250" y="4133050"/>
              <a:ext cx="241750" cy="153625"/>
            </a:xfrm>
            <a:custGeom>
              <a:avLst/>
              <a:gdLst/>
              <a:ahLst/>
              <a:cxnLst/>
              <a:rect l="l" t="t" r="r" b="b"/>
              <a:pathLst>
                <a:path w="9670" h="6145" extrusionOk="0">
                  <a:moveTo>
                    <a:pt x="3668" y="0"/>
                  </a:moveTo>
                  <a:cubicBezTo>
                    <a:pt x="3144" y="357"/>
                    <a:pt x="2835" y="977"/>
                    <a:pt x="2858" y="1620"/>
                  </a:cubicBezTo>
                  <a:lnTo>
                    <a:pt x="2858" y="1810"/>
                  </a:lnTo>
                  <a:cubicBezTo>
                    <a:pt x="2835" y="1977"/>
                    <a:pt x="2977" y="2120"/>
                    <a:pt x="3144" y="2144"/>
                  </a:cubicBezTo>
                  <a:lnTo>
                    <a:pt x="4549" y="2144"/>
                  </a:lnTo>
                  <a:lnTo>
                    <a:pt x="4549" y="2810"/>
                  </a:lnTo>
                  <a:lnTo>
                    <a:pt x="1477" y="2810"/>
                  </a:lnTo>
                  <a:cubicBezTo>
                    <a:pt x="1463" y="2809"/>
                    <a:pt x="1449" y="2808"/>
                    <a:pt x="1436" y="2808"/>
                  </a:cubicBezTo>
                  <a:cubicBezTo>
                    <a:pt x="1266" y="2808"/>
                    <a:pt x="1144" y="2943"/>
                    <a:pt x="1144" y="3120"/>
                  </a:cubicBezTo>
                  <a:lnTo>
                    <a:pt x="1144" y="4096"/>
                  </a:lnTo>
                  <a:cubicBezTo>
                    <a:pt x="1" y="4454"/>
                    <a:pt x="263" y="6144"/>
                    <a:pt x="1453" y="6144"/>
                  </a:cubicBezTo>
                  <a:cubicBezTo>
                    <a:pt x="2668" y="6144"/>
                    <a:pt x="2930" y="4454"/>
                    <a:pt x="1787" y="4096"/>
                  </a:cubicBezTo>
                  <a:lnTo>
                    <a:pt x="1787" y="3430"/>
                  </a:lnTo>
                  <a:lnTo>
                    <a:pt x="7883" y="3430"/>
                  </a:lnTo>
                  <a:lnTo>
                    <a:pt x="7883" y="4120"/>
                  </a:lnTo>
                  <a:cubicBezTo>
                    <a:pt x="6740" y="4477"/>
                    <a:pt x="7002" y="6144"/>
                    <a:pt x="8193" y="6144"/>
                  </a:cubicBezTo>
                  <a:cubicBezTo>
                    <a:pt x="9407" y="6144"/>
                    <a:pt x="9669" y="4477"/>
                    <a:pt x="8526" y="4120"/>
                  </a:cubicBezTo>
                  <a:lnTo>
                    <a:pt x="8526" y="3120"/>
                  </a:lnTo>
                  <a:cubicBezTo>
                    <a:pt x="8526" y="2953"/>
                    <a:pt x="8383" y="2810"/>
                    <a:pt x="8217" y="2810"/>
                  </a:cubicBezTo>
                  <a:lnTo>
                    <a:pt x="5145" y="2810"/>
                  </a:lnTo>
                  <a:lnTo>
                    <a:pt x="5145" y="2144"/>
                  </a:lnTo>
                  <a:lnTo>
                    <a:pt x="6502" y="2144"/>
                  </a:lnTo>
                  <a:cubicBezTo>
                    <a:pt x="6692" y="2144"/>
                    <a:pt x="6835" y="2001"/>
                    <a:pt x="6835" y="1810"/>
                  </a:cubicBezTo>
                  <a:lnTo>
                    <a:pt x="6835" y="1620"/>
                  </a:lnTo>
                  <a:cubicBezTo>
                    <a:pt x="6835" y="977"/>
                    <a:pt x="6526" y="357"/>
                    <a:pt x="6002" y="0"/>
                  </a:cubicBezTo>
                  <a:cubicBezTo>
                    <a:pt x="5668" y="310"/>
                    <a:pt x="5252" y="465"/>
                    <a:pt x="4835" y="465"/>
                  </a:cubicBezTo>
                  <a:cubicBezTo>
                    <a:pt x="4418" y="465"/>
                    <a:pt x="4001" y="310"/>
                    <a:pt x="3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2" name="Google Shape;12842;p99"/>
          <p:cNvGrpSpPr/>
          <p:nvPr/>
        </p:nvGrpSpPr>
        <p:grpSpPr>
          <a:xfrm>
            <a:off x="3279088" y="2899239"/>
            <a:ext cx="351991" cy="324206"/>
            <a:chOff x="2792225" y="3231075"/>
            <a:chExt cx="269725" cy="248434"/>
          </a:xfrm>
        </p:grpSpPr>
        <p:sp>
          <p:nvSpPr>
            <p:cNvPr id="12843" name="Google Shape;12843;p99"/>
            <p:cNvSpPr/>
            <p:nvPr/>
          </p:nvSpPr>
          <p:spPr>
            <a:xfrm>
              <a:off x="2939726" y="3448400"/>
              <a:ext cx="26205" cy="30813"/>
            </a:xfrm>
            <a:custGeom>
              <a:avLst/>
              <a:gdLst/>
              <a:ahLst/>
              <a:cxnLst/>
              <a:rect l="l" t="t" r="r" b="b"/>
              <a:pathLst>
                <a:path w="21747" h="25571" extrusionOk="0">
                  <a:moveTo>
                    <a:pt x="16310" y="0"/>
                  </a:moveTo>
                  <a:lnTo>
                    <a:pt x="16310" y="0"/>
                  </a:lnTo>
                  <a:cubicBezTo>
                    <a:pt x="15321" y="5931"/>
                    <a:pt x="12850" y="11861"/>
                    <a:pt x="8402" y="15815"/>
                  </a:cubicBezTo>
                  <a:lnTo>
                    <a:pt x="0" y="24711"/>
                  </a:lnTo>
                  <a:cubicBezTo>
                    <a:pt x="1587" y="25288"/>
                    <a:pt x="3215" y="25570"/>
                    <a:pt x="4836" y="25570"/>
                  </a:cubicBezTo>
                  <a:cubicBezTo>
                    <a:pt x="8772" y="25570"/>
                    <a:pt x="12665" y="23908"/>
                    <a:pt x="15815" y="20757"/>
                  </a:cubicBezTo>
                  <a:cubicBezTo>
                    <a:pt x="21252" y="15321"/>
                    <a:pt x="21746" y="5931"/>
                    <a:pt x="16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99"/>
            <p:cNvSpPr/>
            <p:nvPr/>
          </p:nvSpPr>
          <p:spPr>
            <a:xfrm>
              <a:off x="2809253" y="3338031"/>
              <a:ext cx="136429" cy="141478"/>
            </a:xfrm>
            <a:custGeom>
              <a:avLst/>
              <a:gdLst/>
              <a:ahLst/>
              <a:cxnLst/>
              <a:rect l="l" t="t" r="r" b="b"/>
              <a:pathLst>
                <a:path w="113219" h="117409" extrusionOk="0">
                  <a:moveTo>
                    <a:pt x="46109" y="0"/>
                  </a:moveTo>
                  <a:cubicBezTo>
                    <a:pt x="42989" y="0"/>
                    <a:pt x="39703" y="1085"/>
                    <a:pt x="36614" y="3622"/>
                  </a:cubicBezTo>
                  <a:lnTo>
                    <a:pt x="9926" y="29815"/>
                  </a:lnTo>
                  <a:cubicBezTo>
                    <a:pt x="1" y="40504"/>
                    <a:pt x="9537" y="54732"/>
                    <a:pt x="20769" y="54732"/>
                  </a:cubicBezTo>
                  <a:cubicBezTo>
                    <a:pt x="24078" y="54732"/>
                    <a:pt x="27534" y="53497"/>
                    <a:pt x="30684" y="50573"/>
                  </a:cubicBezTo>
                  <a:lnTo>
                    <a:pt x="30684" y="50573"/>
                  </a:lnTo>
                  <a:cubicBezTo>
                    <a:pt x="21810" y="61376"/>
                    <a:pt x="31008" y="74890"/>
                    <a:pt x="42054" y="74890"/>
                  </a:cubicBezTo>
                  <a:cubicBezTo>
                    <a:pt x="45157" y="74890"/>
                    <a:pt x="48406" y="73823"/>
                    <a:pt x="51441" y="71330"/>
                  </a:cubicBezTo>
                  <a:lnTo>
                    <a:pt x="51441" y="71330"/>
                  </a:lnTo>
                  <a:cubicBezTo>
                    <a:pt x="40819" y="81952"/>
                    <a:pt x="50580" y="96651"/>
                    <a:pt x="61950" y="96651"/>
                  </a:cubicBezTo>
                  <a:cubicBezTo>
                    <a:pt x="65392" y="96651"/>
                    <a:pt x="68982" y="95304"/>
                    <a:pt x="72198" y="92088"/>
                  </a:cubicBezTo>
                  <a:lnTo>
                    <a:pt x="72198" y="92088"/>
                  </a:lnTo>
                  <a:cubicBezTo>
                    <a:pt x="61576" y="102710"/>
                    <a:pt x="71338" y="117408"/>
                    <a:pt x="82707" y="117408"/>
                  </a:cubicBezTo>
                  <a:cubicBezTo>
                    <a:pt x="86150" y="117408"/>
                    <a:pt x="89739" y="116061"/>
                    <a:pt x="92955" y="112845"/>
                  </a:cubicBezTo>
                  <a:lnTo>
                    <a:pt x="107288" y="98018"/>
                  </a:lnTo>
                  <a:cubicBezTo>
                    <a:pt x="113219" y="92582"/>
                    <a:pt x="113219" y="83191"/>
                    <a:pt x="107288" y="77261"/>
                  </a:cubicBezTo>
                  <a:lnTo>
                    <a:pt x="107288" y="77755"/>
                  </a:lnTo>
                  <a:cubicBezTo>
                    <a:pt x="104570" y="74790"/>
                    <a:pt x="100863" y="73307"/>
                    <a:pt x="97156" y="73307"/>
                  </a:cubicBezTo>
                  <a:cubicBezTo>
                    <a:pt x="93591" y="73307"/>
                    <a:pt x="90027" y="74678"/>
                    <a:pt x="87341" y="77421"/>
                  </a:cubicBezTo>
                  <a:lnTo>
                    <a:pt x="87341" y="77421"/>
                  </a:lnTo>
                  <a:lnTo>
                    <a:pt x="95921" y="68365"/>
                  </a:lnTo>
                  <a:cubicBezTo>
                    <a:pt x="107927" y="57859"/>
                    <a:pt x="97716" y="42226"/>
                    <a:pt x="86046" y="42226"/>
                  </a:cubicBezTo>
                  <a:cubicBezTo>
                    <a:pt x="83004" y="42226"/>
                    <a:pt x="79862" y="43288"/>
                    <a:pt x="76990" y="45781"/>
                  </a:cubicBezTo>
                  <a:lnTo>
                    <a:pt x="76990" y="45781"/>
                  </a:lnTo>
                  <a:lnTo>
                    <a:pt x="84554" y="38217"/>
                  </a:lnTo>
                  <a:cubicBezTo>
                    <a:pt x="94479" y="27528"/>
                    <a:pt x="84943" y="13301"/>
                    <a:pt x="73711" y="13301"/>
                  </a:cubicBezTo>
                  <a:cubicBezTo>
                    <a:pt x="70402" y="13301"/>
                    <a:pt x="66946" y="14536"/>
                    <a:pt x="63796" y="17460"/>
                  </a:cubicBezTo>
                  <a:lnTo>
                    <a:pt x="57372" y="23885"/>
                  </a:lnTo>
                  <a:cubicBezTo>
                    <a:pt x="65818" y="13135"/>
                    <a:pt x="56967" y="0"/>
                    <a:pt x="46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99"/>
            <p:cNvSpPr/>
            <p:nvPr/>
          </p:nvSpPr>
          <p:spPr>
            <a:xfrm>
              <a:off x="2958925" y="3448375"/>
              <a:ext cx="625" cy="625"/>
            </a:xfrm>
            <a:custGeom>
              <a:avLst/>
              <a:gdLst/>
              <a:ahLst/>
              <a:cxnLst/>
              <a:rect l="l" t="t" r="r" b="b"/>
              <a:pathLst>
                <a:path w="25" h="25" extrusionOk="0">
                  <a:moveTo>
                    <a:pt x="24" y="25"/>
                  </a:moveTo>
                  <a:lnTo>
                    <a:pt x="24" y="25"/>
                  </a:lnTo>
                  <a:lnTo>
                    <a:pt x="0" y="1"/>
                  </a:lnTo>
                  <a:lnTo>
                    <a:pt x="24" y="25"/>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99"/>
            <p:cNvSpPr/>
            <p:nvPr/>
          </p:nvSpPr>
          <p:spPr>
            <a:xfrm>
              <a:off x="2792225" y="3231075"/>
              <a:ext cx="257400" cy="222775"/>
            </a:xfrm>
            <a:custGeom>
              <a:avLst/>
              <a:gdLst/>
              <a:ahLst/>
              <a:cxnLst/>
              <a:rect l="l" t="t" r="r" b="b"/>
              <a:pathLst>
                <a:path w="10296" h="8911" extrusionOk="0">
                  <a:moveTo>
                    <a:pt x="2882" y="1"/>
                  </a:moveTo>
                  <a:cubicBezTo>
                    <a:pt x="2786" y="1"/>
                    <a:pt x="2715" y="24"/>
                    <a:pt x="2667" y="96"/>
                  </a:cubicBezTo>
                  <a:lnTo>
                    <a:pt x="143" y="2620"/>
                  </a:lnTo>
                  <a:cubicBezTo>
                    <a:pt x="0" y="2739"/>
                    <a:pt x="0" y="2930"/>
                    <a:pt x="143" y="3049"/>
                  </a:cubicBezTo>
                  <a:lnTo>
                    <a:pt x="238" y="3144"/>
                  </a:lnTo>
                  <a:cubicBezTo>
                    <a:pt x="381" y="3311"/>
                    <a:pt x="476" y="3525"/>
                    <a:pt x="429" y="3763"/>
                  </a:cubicBezTo>
                  <a:cubicBezTo>
                    <a:pt x="381" y="4192"/>
                    <a:pt x="524" y="4621"/>
                    <a:pt x="810" y="4906"/>
                  </a:cubicBezTo>
                  <a:lnTo>
                    <a:pt x="977" y="5073"/>
                  </a:lnTo>
                  <a:lnTo>
                    <a:pt x="2024" y="4001"/>
                  </a:lnTo>
                  <a:cubicBezTo>
                    <a:pt x="2286" y="3751"/>
                    <a:pt x="2626" y="3626"/>
                    <a:pt x="2965" y="3626"/>
                  </a:cubicBezTo>
                  <a:cubicBezTo>
                    <a:pt x="3304" y="3626"/>
                    <a:pt x="3644" y="3751"/>
                    <a:pt x="3906" y="4001"/>
                  </a:cubicBezTo>
                  <a:cubicBezTo>
                    <a:pt x="4001" y="4097"/>
                    <a:pt x="4072" y="4216"/>
                    <a:pt x="4144" y="4335"/>
                  </a:cubicBezTo>
                  <a:cubicBezTo>
                    <a:pt x="4191" y="4330"/>
                    <a:pt x="4239" y="4327"/>
                    <a:pt x="4285" y="4327"/>
                  </a:cubicBezTo>
                  <a:cubicBezTo>
                    <a:pt x="5143" y="4327"/>
                    <a:pt x="5775" y="5142"/>
                    <a:pt x="5549" y="5978"/>
                  </a:cubicBezTo>
                  <a:cubicBezTo>
                    <a:pt x="5620" y="6049"/>
                    <a:pt x="5692" y="6097"/>
                    <a:pt x="5763" y="6145"/>
                  </a:cubicBezTo>
                  <a:cubicBezTo>
                    <a:pt x="6097" y="6478"/>
                    <a:pt x="6216" y="6978"/>
                    <a:pt x="6120" y="7431"/>
                  </a:cubicBezTo>
                  <a:cubicBezTo>
                    <a:pt x="6192" y="7478"/>
                    <a:pt x="6240" y="7526"/>
                    <a:pt x="6311" y="7597"/>
                  </a:cubicBezTo>
                  <a:cubicBezTo>
                    <a:pt x="6597" y="7883"/>
                    <a:pt x="6740" y="8312"/>
                    <a:pt x="6692" y="8717"/>
                  </a:cubicBezTo>
                  <a:cubicBezTo>
                    <a:pt x="6849" y="8853"/>
                    <a:pt x="7018" y="8911"/>
                    <a:pt x="7178" y="8911"/>
                  </a:cubicBezTo>
                  <a:cubicBezTo>
                    <a:pt x="7747" y="8911"/>
                    <a:pt x="8212" y="8184"/>
                    <a:pt x="7692" y="7645"/>
                  </a:cubicBezTo>
                  <a:lnTo>
                    <a:pt x="7692" y="7645"/>
                  </a:lnTo>
                  <a:cubicBezTo>
                    <a:pt x="7854" y="7807"/>
                    <a:pt x="8035" y="7874"/>
                    <a:pt x="8209" y="7874"/>
                  </a:cubicBezTo>
                  <a:cubicBezTo>
                    <a:pt x="8778" y="7874"/>
                    <a:pt x="9269" y="7150"/>
                    <a:pt x="8740" y="6621"/>
                  </a:cubicBezTo>
                  <a:lnTo>
                    <a:pt x="8740" y="6621"/>
                  </a:lnTo>
                  <a:cubicBezTo>
                    <a:pt x="8899" y="6780"/>
                    <a:pt x="9076" y="6847"/>
                    <a:pt x="9246" y="6847"/>
                  </a:cubicBezTo>
                  <a:cubicBezTo>
                    <a:pt x="9812" y="6847"/>
                    <a:pt x="10295" y="6104"/>
                    <a:pt x="9764" y="5573"/>
                  </a:cubicBezTo>
                  <a:lnTo>
                    <a:pt x="8288" y="4097"/>
                  </a:lnTo>
                  <a:lnTo>
                    <a:pt x="7502" y="3311"/>
                  </a:lnTo>
                  <a:cubicBezTo>
                    <a:pt x="7462" y="3314"/>
                    <a:pt x="7422" y="3315"/>
                    <a:pt x="7382" y="3315"/>
                  </a:cubicBezTo>
                  <a:cubicBezTo>
                    <a:pt x="7113" y="3315"/>
                    <a:pt x="6846" y="3248"/>
                    <a:pt x="6597" y="3144"/>
                  </a:cubicBezTo>
                  <a:lnTo>
                    <a:pt x="5978" y="3763"/>
                  </a:lnTo>
                  <a:cubicBezTo>
                    <a:pt x="5692" y="4049"/>
                    <a:pt x="5329" y="4192"/>
                    <a:pt x="4968" y="4192"/>
                  </a:cubicBezTo>
                  <a:cubicBezTo>
                    <a:pt x="4608" y="4192"/>
                    <a:pt x="4251" y="4049"/>
                    <a:pt x="3977" y="3763"/>
                  </a:cubicBezTo>
                  <a:lnTo>
                    <a:pt x="3953" y="3763"/>
                  </a:lnTo>
                  <a:cubicBezTo>
                    <a:pt x="3406" y="3192"/>
                    <a:pt x="3429" y="2311"/>
                    <a:pt x="3977" y="1763"/>
                  </a:cubicBezTo>
                  <a:lnTo>
                    <a:pt x="4954" y="786"/>
                  </a:lnTo>
                  <a:cubicBezTo>
                    <a:pt x="4704" y="516"/>
                    <a:pt x="4345" y="373"/>
                    <a:pt x="3972" y="373"/>
                  </a:cubicBezTo>
                  <a:cubicBezTo>
                    <a:pt x="3918" y="373"/>
                    <a:pt x="3864" y="376"/>
                    <a:pt x="3810" y="382"/>
                  </a:cubicBezTo>
                  <a:cubicBezTo>
                    <a:pt x="3768" y="390"/>
                    <a:pt x="3727" y="394"/>
                    <a:pt x="3686" y="394"/>
                  </a:cubicBezTo>
                  <a:cubicBezTo>
                    <a:pt x="3498" y="394"/>
                    <a:pt x="3328" y="309"/>
                    <a:pt x="3191" y="191"/>
                  </a:cubicBezTo>
                  <a:lnTo>
                    <a:pt x="3096" y="96"/>
                  </a:lnTo>
                  <a:cubicBezTo>
                    <a:pt x="3048" y="48"/>
                    <a:pt x="2953" y="1"/>
                    <a:pt x="2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99"/>
            <p:cNvSpPr/>
            <p:nvPr/>
          </p:nvSpPr>
          <p:spPr>
            <a:xfrm>
              <a:off x="2894625" y="3231225"/>
              <a:ext cx="167325" cy="122525"/>
            </a:xfrm>
            <a:custGeom>
              <a:avLst/>
              <a:gdLst/>
              <a:ahLst/>
              <a:cxnLst/>
              <a:rect l="l" t="t" r="r" b="b"/>
              <a:pathLst>
                <a:path w="6693" h="4901" extrusionOk="0">
                  <a:moveTo>
                    <a:pt x="3837" y="0"/>
                  </a:moveTo>
                  <a:cubicBezTo>
                    <a:pt x="3757" y="0"/>
                    <a:pt x="3680" y="30"/>
                    <a:pt x="3620" y="90"/>
                  </a:cubicBezTo>
                  <a:lnTo>
                    <a:pt x="3525" y="185"/>
                  </a:lnTo>
                  <a:cubicBezTo>
                    <a:pt x="3388" y="303"/>
                    <a:pt x="3218" y="388"/>
                    <a:pt x="3030" y="388"/>
                  </a:cubicBezTo>
                  <a:cubicBezTo>
                    <a:pt x="2989" y="388"/>
                    <a:pt x="2948" y="384"/>
                    <a:pt x="2906" y="376"/>
                  </a:cubicBezTo>
                  <a:cubicBezTo>
                    <a:pt x="2851" y="369"/>
                    <a:pt x="2797" y="367"/>
                    <a:pt x="2743" y="367"/>
                  </a:cubicBezTo>
                  <a:cubicBezTo>
                    <a:pt x="2370" y="367"/>
                    <a:pt x="2012" y="507"/>
                    <a:pt x="1763" y="757"/>
                  </a:cubicBezTo>
                  <a:lnTo>
                    <a:pt x="310" y="2209"/>
                  </a:lnTo>
                  <a:cubicBezTo>
                    <a:pt x="0" y="2495"/>
                    <a:pt x="0" y="2995"/>
                    <a:pt x="286" y="3305"/>
                  </a:cubicBezTo>
                  <a:cubicBezTo>
                    <a:pt x="441" y="3460"/>
                    <a:pt x="643" y="3537"/>
                    <a:pt x="846" y="3537"/>
                  </a:cubicBezTo>
                  <a:cubicBezTo>
                    <a:pt x="1048" y="3537"/>
                    <a:pt x="1250" y="3460"/>
                    <a:pt x="1405" y="3305"/>
                  </a:cubicBezTo>
                  <a:lnTo>
                    <a:pt x="2405" y="2305"/>
                  </a:lnTo>
                  <a:cubicBezTo>
                    <a:pt x="2642" y="2541"/>
                    <a:pt x="2975" y="2680"/>
                    <a:pt x="3309" y="2680"/>
                  </a:cubicBezTo>
                  <a:cubicBezTo>
                    <a:pt x="3414" y="2680"/>
                    <a:pt x="3518" y="2666"/>
                    <a:pt x="3620" y="2638"/>
                  </a:cubicBezTo>
                  <a:lnTo>
                    <a:pt x="5882" y="4900"/>
                  </a:lnTo>
                  <a:cubicBezTo>
                    <a:pt x="6192" y="4591"/>
                    <a:pt x="6335" y="4162"/>
                    <a:pt x="6263" y="3733"/>
                  </a:cubicBezTo>
                  <a:cubicBezTo>
                    <a:pt x="6240" y="3519"/>
                    <a:pt x="6311" y="3281"/>
                    <a:pt x="6478" y="3138"/>
                  </a:cubicBezTo>
                  <a:lnTo>
                    <a:pt x="6573" y="3043"/>
                  </a:lnTo>
                  <a:cubicBezTo>
                    <a:pt x="6692" y="2924"/>
                    <a:pt x="6692" y="2709"/>
                    <a:pt x="6573" y="2590"/>
                  </a:cubicBezTo>
                  <a:lnTo>
                    <a:pt x="6573" y="2614"/>
                  </a:lnTo>
                  <a:lnTo>
                    <a:pt x="4073" y="90"/>
                  </a:lnTo>
                  <a:cubicBezTo>
                    <a:pt x="4001" y="30"/>
                    <a:pt x="3918" y="0"/>
                    <a:pt x="38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99"/>
            <p:cNvSpPr/>
            <p:nvPr/>
          </p:nvSpPr>
          <p:spPr>
            <a:xfrm>
              <a:off x="2958783" y="3447804"/>
              <a:ext cx="596" cy="598"/>
            </a:xfrm>
            <a:custGeom>
              <a:avLst/>
              <a:gdLst/>
              <a:ahLst/>
              <a:cxnLst/>
              <a:rect l="l" t="t" r="r" b="b"/>
              <a:pathLst>
                <a:path w="495" h="496" extrusionOk="0">
                  <a:moveTo>
                    <a:pt x="495" y="495"/>
                  </a:moveTo>
                  <a:lnTo>
                    <a:pt x="495" y="495"/>
                  </a:lnTo>
                  <a:lnTo>
                    <a:pt x="0" y="1"/>
                  </a:lnTo>
                  <a:lnTo>
                    <a:pt x="495" y="495"/>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49" name="Google Shape;12849;p99"/>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Goals &amp; Results</a:t>
            </a:r>
            <a:endParaRPr sz="1600">
              <a:solidFill>
                <a:srgbClr val="FFFFFF"/>
              </a:solidFill>
            </a:endParaRPr>
          </a:p>
        </p:txBody>
      </p:sp>
      <p:sp>
        <p:nvSpPr>
          <p:cNvPr id="12850" name="Google Shape;12850;p9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Icons</a:t>
            </a:r>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12854"/>
        <p:cNvGrpSpPr/>
        <p:nvPr/>
      </p:nvGrpSpPr>
      <p:grpSpPr>
        <a:xfrm>
          <a:off x="0" y="0"/>
          <a:ext cx="0" cy="0"/>
          <a:chOff x="0" y="0"/>
          <a:chExt cx="0" cy="0"/>
        </a:xfrm>
      </p:grpSpPr>
      <p:grpSp>
        <p:nvGrpSpPr>
          <p:cNvPr id="12855" name="Google Shape;12855;p100"/>
          <p:cNvGrpSpPr/>
          <p:nvPr/>
        </p:nvGrpSpPr>
        <p:grpSpPr>
          <a:xfrm>
            <a:off x="1090526" y="1805904"/>
            <a:ext cx="341804" cy="341957"/>
            <a:chOff x="1757188" y="1943950"/>
            <a:chExt cx="341804" cy="341957"/>
          </a:xfrm>
        </p:grpSpPr>
        <p:sp>
          <p:nvSpPr>
            <p:cNvPr id="12856" name="Google Shape;12856;p100"/>
            <p:cNvSpPr/>
            <p:nvPr/>
          </p:nvSpPr>
          <p:spPr>
            <a:xfrm>
              <a:off x="1757188" y="2060545"/>
              <a:ext cx="341804" cy="107372"/>
            </a:xfrm>
            <a:custGeom>
              <a:avLst/>
              <a:gdLst/>
              <a:ahLst/>
              <a:cxnLst/>
              <a:rect l="l" t="t" r="r" b="b"/>
              <a:pathLst>
                <a:path w="11527" h="3621" extrusionOk="0">
                  <a:moveTo>
                    <a:pt x="2501" y="0"/>
                  </a:moveTo>
                  <a:lnTo>
                    <a:pt x="2501" y="858"/>
                  </a:lnTo>
                  <a:cubicBezTo>
                    <a:pt x="2215" y="953"/>
                    <a:pt x="2001" y="1191"/>
                    <a:pt x="1882" y="1501"/>
                  </a:cubicBezTo>
                  <a:lnTo>
                    <a:pt x="0" y="1501"/>
                  </a:lnTo>
                  <a:lnTo>
                    <a:pt x="0" y="2167"/>
                  </a:lnTo>
                  <a:lnTo>
                    <a:pt x="1882" y="2167"/>
                  </a:lnTo>
                  <a:cubicBezTo>
                    <a:pt x="2025" y="2548"/>
                    <a:pt x="2382" y="2858"/>
                    <a:pt x="2834" y="2858"/>
                  </a:cubicBezTo>
                  <a:cubicBezTo>
                    <a:pt x="3287" y="2858"/>
                    <a:pt x="3644" y="2596"/>
                    <a:pt x="3787" y="2167"/>
                  </a:cubicBezTo>
                  <a:lnTo>
                    <a:pt x="4811" y="2167"/>
                  </a:lnTo>
                  <a:cubicBezTo>
                    <a:pt x="4882" y="2477"/>
                    <a:pt x="5121" y="2691"/>
                    <a:pt x="5430" y="2787"/>
                  </a:cubicBezTo>
                  <a:lnTo>
                    <a:pt x="5430" y="3620"/>
                  </a:lnTo>
                  <a:lnTo>
                    <a:pt x="6121" y="3620"/>
                  </a:lnTo>
                  <a:lnTo>
                    <a:pt x="6121" y="2787"/>
                  </a:lnTo>
                  <a:cubicBezTo>
                    <a:pt x="6407" y="2715"/>
                    <a:pt x="6621" y="2477"/>
                    <a:pt x="6740" y="2167"/>
                  </a:cubicBezTo>
                  <a:lnTo>
                    <a:pt x="7740" y="2167"/>
                  </a:lnTo>
                  <a:cubicBezTo>
                    <a:pt x="7907" y="2548"/>
                    <a:pt x="8264" y="2858"/>
                    <a:pt x="8693" y="2858"/>
                  </a:cubicBezTo>
                  <a:cubicBezTo>
                    <a:pt x="9145" y="2858"/>
                    <a:pt x="9502" y="2596"/>
                    <a:pt x="9645" y="2167"/>
                  </a:cubicBezTo>
                  <a:lnTo>
                    <a:pt x="11527" y="2167"/>
                  </a:lnTo>
                  <a:lnTo>
                    <a:pt x="11527" y="1501"/>
                  </a:lnTo>
                  <a:lnTo>
                    <a:pt x="9693" y="1501"/>
                  </a:lnTo>
                  <a:cubicBezTo>
                    <a:pt x="9598" y="1191"/>
                    <a:pt x="9360" y="977"/>
                    <a:pt x="9050" y="858"/>
                  </a:cubicBezTo>
                  <a:lnTo>
                    <a:pt x="9050" y="0"/>
                  </a:lnTo>
                  <a:lnTo>
                    <a:pt x="8383" y="0"/>
                  </a:lnTo>
                  <a:lnTo>
                    <a:pt x="8383" y="858"/>
                  </a:lnTo>
                  <a:cubicBezTo>
                    <a:pt x="8074" y="953"/>
                    <a:pt x="7859" y="1191"/>
                    <a:pt x="7740" y="1501"/>
                  </a:cubicBezTo>
                  <a:lnTo>
                    <a:pt x="6740" y="1501"/>
                  </a:lnTo>
                  <a:cubicBezTo>
                    <a:pt x="6597" y="1096"/>
                    <a:pt x="6240" y="810"/>
                    <a:pt x="5787" y="810"/>
                  </a:cubicBezTo>
                  <a:cubicBezTo>
                    <a:pt x="5335" y="810"/>
                    <a:pt x="4978" y="1096"/>
                    <a:pt x="4835" y="1501"/>
                  </a:cubicBezTo>
                  <a:lnTo>
                    <a:pt x="3811" y="1501"/>
                  </a:lnTo>
                  <a:cubicBezTo>
                    <a:pt x="3739" y="1191"/>
                    <a:pt x="3501" y="977"/>
                    <a:pt x="3192" y="858"/>
                  </a:cubicBezTo>
                  <a:lnTo>
                    <a:pt x="319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100"/>
            <p:cNvSpPr/>
            <p:nvPr/>
          </p:nvSpPr>
          <p:spPr>
            <a:xfrm>
              <a:off x="1793898" y="1943950"/>
              <a:ext cx="98891" cy="97557"/>
            </a:xfrm>
            <a:custGeom>
              <a:avLst/>
              <a:gdLst/>
              <a:ahLst/>
              <a:cxnLst/>
              <a:rect l="l" t="t" r="r" b="b"/>
              <a:pathLst>
                <a:path w="3335" h="3290" extrusionOk="0">
                  <a:moveTo>
                    <a:pt x="1655" y="1"/>
                  </a:moveTo>
                  <a:cubicBezTo>
                    <a:pt x="742" y="1"/>
                    <a:pt x="25" y="745"/>
                    <a:pt x="25" y="1646"/>
                  </a:cubicBezTo>
                  <a:cubicBezTo>
                    <a:pt x="1" y="2456"/>
                    <a:pt x="549" y="3099"/>
                    <a:pt x="1311" y="3289"/>
                  </a:cubicBezTo>
                  <a:lnTo>
                    <a:pt x="1977" y="3289"/>
                  </a:lnTo>
                  <a:cubicBezTo>
                    <a:pt x="2763" y="3123"/>
                    <a:pt x="3335" y="2408"/>
                    <a:pt x="3287" y="1575"/>
                  </a:cubicBezTo>
                  <a:cubicBezTo>
                    <a:pt x="3263" y="741"/>
                    <a:pt x="2573" y="74"/>
                    <a:pt x="1739" y="3"/>
                  </a:cubicBezTo>
                  <a:cubicBezTo>
                    <a:pt x="1711" y="2"/>
                    <a:pt x="1683"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100"/>
            <p:cNvSpPr/>
            <p:nvPr/>
          </p:nvSpPr>
          <p:spPr>
            <a:xfrm>
              <a:off x="1966923" y="1943950"/>
              <a:ext cx="98891" cy="97557"/>
            </a:xfrm>
            <a:custGeom>
              <a:avLst/>
              <a:gdLst/>
              <a:ahLst/>
              <a:cxnLst/>
              <a:rect l="l" t="t" r="r" b="b"/>
              <a:pathLst>
                <a:path w="3335" h="3290" extrusionOk="0">
                  <a:moveTo>
                    <a:pt x="1654" y="1"/>
                  </a:moveTo>
                  <a:cubicBezTo>
                    <a:pt x="742" y="1"/>
                    <a:pt x="24" y="745"/>
                    <a:pt x="24" y="1646"/>
                  </a:cubicBezTo>
                  <a:cubicBezTo>
                    <a:pt x="0" y="2456"/>
                    <a:pt x="548" y="3099"/>
                    <a:pt x="1310" y="3289"/>
                  </a:cubicBezTo>
                  <a:lnTo>
                    <a:pt x="1977" y="3289"/>
                  </a:lnTo>
                  <a:cubicBezTo>
                    <a:pt x="2763" y="3123"/>
                    <a:pt x="3334" y="2408"/>
                    <a:pt x="3287" y="1575"/>
                  </a:cubicBezTo>
                  <a:cubicBezTo>
                    <a:pt x="3263" y="741"/>
                    <a:pt x="2572" y="74"/>
                    <a:pt x="1739" y="3"/>
                  </a:cubicBezTo>
                  <a:cubicBezTo>
                    <a:pt x="1711" y="2"/>
                    <a:pt x="1682" y="1"/>
                    <a:pt x="1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100"/>
            <p:cNvSpPr/>
            <p:nvPr/>
          </p:nvSpPr>
          <p:spPr>
            <a:xfrm>
              <a:off x="1879358" y="2188350"/>
              <a:ext cx="98891" cy="97557"/>
            </a:xfrm>
            <a:custGeom>
              <a:avLst/>
              <a:gdLst/>
              <a:ahLst/>
              <a:cxnLst/>
              <a:rect l="l" t="t" r="r" b="b"/>
              <a:pathLst>
                <a:path w="3335" h="3290" extrusionOk="0">
                  <a:moveTo>
                    <a:pt x="1334" y="1"/>
                  </a:moveTo>
                  <a:cubicBezTo>
                    <a:pt x="572" y="167"/>
                    <a:pt x="0" y="858"/>
                    <a:pt x="24" y="1715"/>
                  </a:cubicBezTo>
                  <a:cubicBezTo>
                    <a:pt x="48" y="2549"/>
                    <a:pt x="739" y="3216"/>
                    <a:pt x="1572" y="3287"/>
                  </a:cubicBezTo>
                  <a:cubicBezTo>
                    <a:pt x="1601" y="3289"/>
                    <a:pt x="1629" y="3289"/>
                    <a:pt x="1657" y="3289"/>
                  </a:cubicBezTo>
                  <a:cubicBezTo>
                    <a:pt x="2569" y="3289"/>
                    <a:pt x="3287" y="2545"/>
                    <a:pt x="3287" y="1644"/>
                  </a:cubicBezTo>
                  <a:cubicBezTo>
                    <a:pt x="3334" y="834"/>
                    <a:pt x="2763" y="167"/>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0" name="Google Shape;12860;p100"/>
          <p:cNvGrpSpPr/>
          <p:nvPr/>
        </p:nvGrpSpPr>
        <p:grpSpPr>
          <a:xfrm>
            <a:off x="1830609" y="1780311"/>
            <a:ext cx="341836" cy="310762"/>
            <a:chOff x="2349655" y="1932711"/>
            <a:chExt cx="341836" cy="310762"/>
          </a:xfrm>
        </p:grpSpPr>
        <p:sp>
          <p:nvSpPr>
            <p:cNvPr id="12861" name="Google Shape;12861;p100"/>
            <p:cNvSpPr/>
            <p:nvPr/>
          </p:nvSpPr>
          <p:spPr>
            <a:xfrm>
              <a:off x="2349655" y="1949673"/>
              <a:ext cx="90440" cy="63634"/>
            </a:xfrm>
            <a:custGeom>
              <a:avLst/>
              <a:gdLst/>
              <a:ahLst/>
              <a:cxnLst/>
              <a:rect l="l" t="t" r="r" b="b"/>
              <a:pathLst>
                <a:path w="3050" h="2146" extrusionOk="0">
                  <a:moveTo>
                    <a:pt x="1096" y="0"/>
                  </a:moveTo>
                  <a:cubicBezTo>
                    <a:pt x="477" y="0"/>
                    <a:pt x="1" y="524"/>
                    <a:pt x="25" y="1144"/>
                  </a:cubicBezTo>
                  <a:cubicBezTo>
                    <a:pt x="72" y="1667"/>
                    <a:pt x="477" y="2072"/>
                    <a:pt x="1025" y="2144"/>
                  </a:cubicBezTo>
                  <a:cubicBezTo>
                    <a:pt x="1043" y="2145"/>
                    <a:pt x="1061" y="2145"/>
                    <a:pt x="1079" y="2145"/>
                  </a:cubicBezTo>
                  <a:cubicBezTo>
                    <a:pt x="1557" y="2145"/>
                    <a:pt x="1983" y="1843"/>
                    <a:pt x="2120" y="1429"/>
                  </a:cubicBezTo>
                  <a:lnTo>
                    <a:pt x="3049" y="1429"/>
                  </a:lnTo>
                  <a:lnTo>
                    <a:pt x="3049" y="739"/>
                  </a:lnTo>
                  <a:lnTo>
                    <a:pt x="2120" y="739"/>
                  </a:lnTo>
                  <a:cubicBezTo>
                    <a:pt x="1977" y="286"/>
                    <a:pt x="1573"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100"/>
            <p:cNvSpPr/>
            <p:nvPr/>
          </p:nvSpPr>
          <p:spPr>
            <a:xfrm>
              <a:off x="2459134" y="1932711"/>
              <a:ext cx="129255" cy="95362"/>
            </a:xfrm>
            <a:custGeom>
              <a:avLst/>
              <a:gdLst/>
              <a:ahLst/>
              <a:cxnLst/>
              <a:rect l="l" t="t" r="r" b="b"/>
              <a:pathLst>
                <a:path w="4359" h="3216" extrusionOk="0">
                  <a:moveTo>
                    <a:pt x="2048" y="1"/>
                  </a:moveTo>
                  <a:lnTo>
                    <a:pt x="2048" y="811"/>
                  </a:lnTo>
                  <a:lnTo>
                    <a:pt x="0" y="811"/>
                  </a:lnTo>
                  <a:lnTo>
                    <a:pt x="0" y="2406"/>
                  </a:lnTo>
                  <a:lnTo>
                    <a:pt x="2048" y="2406"/>
                  </a:lnTo>
                  <a:lnTo>
                    <a:pt x="2048" y="3216"/>
                  </a:lnTo>
                  <a:lnTo>
                    <a:pt x="4358" y="1597"/>
                  </a:lnTo>
                  <a:lnTo>
                    <a:pt x="20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100"/>
            <p:cNvSpPr/>
            <p:nvPr/>
          </p:nvSpPr>
          <p:spPr>
            <a:xfrm>
              <a:off x="2349655" y="2057728"/>
              <a:ext cx="90440" cy="63723"/>
            </a:xfrm>
            <a:custGeom>
              <a:avLst/>
              <a:gdLst/>
              <a:ahLst/>
              <a:cxnLst/>
              <a:rect l="l" t="t" r="r" b="b"/>
              <a:pathLst>
                <a:path w="3050" h="2149" extrusionOk="0">
                  <a:moveTo>
                    <a:pt x="1096" y="0"/>
                  </a:moveTo>
                  <a:cubicBezTo>
                    <a:pt x="477" y="0"/>
                    <a:pt x="1" y="548"/>
                    <a:pt x="25" y="1167"/>
                  </a:cubicBezTo>
                  <a:cubicBezTo>
                    <a:pt x="72" y="1667"/>
                    <a:pt x="477" y="2096"/>
                    <a:pt x="1025" y="2143"/>
                  </a:cubicBezTo>
                  <a:cubicBezTo>
                    <a:pt x="1059" y="2147"/>
                    <a:pt x="1093" y="2148"/>
                    <a:pt x="1126" y="2148"/>
                  </a:cubicBezTo>
                  <a:cubicBezTo>
                    <a:pt x="1585" y="2148"/>
                    <a:pt x="1987" y="1851"/>
                    <a:pt x="2120" y="1429"/>
                  </a:cubicBezTo>
                  <a:lnTo>
                    <a:pt x="3049" y="1429"/>
                  </a:lnTo>
                  <a:lnTo>
                    <a:pt x="3049" y="762"/>
                  </a:lnTo>
                  <a:lnTo>
                    <a:pt x="2120" y="762"/>
                  </a:lnTo>
                  <a:cubicBezTo>
                    <a:pt x="1977" y="310"/>
                    <a:pt x="1573"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100"/>
            <p:cNvSpPr/>
            <p:nvPr/>
          </p:nvSpPr>
          <p:spPr>
            <a:xfrm>
              <a:off x="2459134" y="2043584"/>
              <a:ext cx="180080" cy="91834"/>
            </a:xfrm>
            <a:custGeom>
              <a:avLst/>
              <a:gdLst/>
              <a:ahLst/>
              <a:cxnLst/>
              <a:rect l="l" t="t" r="r" b="b"/>
              <a:pathLst>
                <a:path w="6073" h="3097" extrusionOk="0">
                  <a:moveTo>
                    <a:pt x="3858" y="1"/>
                  </a:moveTo>
                  <a:lnTo>
                    <a:pt x="3858" y="787"/>
                  </a:lnTo>
                  <a:lnTo>
                    <a:pt x="0" y="787"/>
                  </a:lnTo>
                  <a:lnTo>
                    <a:pt x="0" y="2358"/>
                  </a:lnTo>
                  <a:lnTo>
                    <a:pt x="3858" y="2358"/>
                  </a:lnTo>
                  <a:lnTo>
                    <a:pt x="3858" y="3097"/>
                  </a:lnTo>
                  <a:lnTo>
                    <a:pt x="3882" y="3097"/>
                  </a:lnTo>
                  <a:lnTo>
                    <a:pt x="6073" y="1549"/>
                  </a:lnTo>
                  <a:lnTo>
                    <a:pt x="38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100"/>
            <p:cNvSpPr/>
            <p:nvPr/>
          </p:nvSpPr>
          <p:spPr>
            <a:xfrm>
              <a:off x="2349655" y="2165754"/>
              <a:ext cx="90440" cy="63634"/>
            </a:xfrm>
            <a:custGeom>
              <a:avLst/>
              <a:gdLst/>
              <a:ahLst/>
              <a:cxnLst/>
              <a:rect l="l" t="t" r="r" b="b"/>
              <a:pathLst>
                <a:path w="3050" h="2146" extrusionOk="0">
                  <a:moveTo>
                    <a:pt x="1096" y="1"/>
                  </a:moveTo>
                  <a:cubicBezTo>
                    <a:pt x="477" y="1"/>
                    <a:pt x="1" y="525"/>
                    <a:pt x="25" y="1144"/>
                  </a:cubicBezTo>
                  <a:cubicBezTo>
                    <a:pt x="72" y="1668"/>
                    <a:pt x="477" y="2073"/>
                    <a:pt x="1025" y="2144"/>
                  </a:cubicBezTo>
                  <a:cubicBezTo>
                    <a:pt x="1043" y="2145"/>
                    <a:pt x="1061" y="2145"/>
                    <a:pt x="1079" y="2145"/>
                  </a:cubicBezTo>
                  <a:cubicBezTo>
                    <a:pt x="1557" y="2145"/>
                    <a:pt x="1983" y="1843"/>
                    <a:pt x="2120" y="1430"/>
                  </a:cubicBezTo>
                  <a:lnTo>
                    <a:pt x="3049" y="1430"/>
                  </a:lnTo>
                  <a:lnTo>
                    <a:pt x="3049" y="739"/>
                  </a:lnTo>
                  <a:lnTo>
                    <a:pt x="2120" y="739"/>
                  </a:lnTo>
                  <a:cubicBezTo>
                    <a:pt x="1977" y="286"/>
                    <a:pt x="1573"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100"/>
            <p:cNvSpPr/>
            <p:nvPr/>
          </p:nvSpPr>
          <p:spPr>
            <a:xfrm>
              <a:off x="2459134" y="2151639"/>
              <a:ext cx="232357" cy="91834"/>
            </a:xfrm>
            <a:custGeom>
              <a:avLst/>
              <a:gdLst/>
              <a:ahLst/>
              <a:cxnLst/>
              <a:rect l="l" t="t" r="r" b="b"/>
              <a:pathLst>
                <a:path w="7836" h="3097" extrusionOk="0">
                  <a:moveTo>
                    <a:pt x="5668" y="0"/>
                  </a:moveTo>
                  <a:lnTo>
                    <a:pt x="5668" y="762"/>
                  </a:lnTo>
                  <a:lnTo>
                    <a:pt x="0" y="762"/>
                  </a:lnTo>
                  <a:lnTo>
                    <a:pt x="0" y="2310"/>
                  </a:lnTo>
                  <a:lnTo>
                    <a:pt x="5668" y="2310"/>
                  </a:lnTo>
                  <a:lnTo>
                    <a:pt x="5668" y="3096"/>
                  </a:lnTo>
                  <a:lnTo>
                    <a:pt x="7835" y="1548"/>
                  </a:lnTo>
                  <a:lnTo>
                    <a:pt x="566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7" name="Google Shape;12867;p100"/>
          <p:cNvGrpSpPr/>
          <p:nvPr/>
        </p:nvGrpSpPr>
        <p:grpSpPr>
          <a:xfrm>
            <a:off x="2596134" y="1790927"/>
            <a:ext cx="307200" cy="340386"/>
            <a:chOff x="2967565" y="1943327"/>
            <a:chExt cx="307200" cy="340386"/>
          </a:xfrm>
        </p:grpSpPr>
        <p:sp>
          <p:nvSpPr>
            <p:cNvPr id="12868" name="Google Shape;12868;p100"/>
            <p:cNvSpPr/>
            <p:nvPr/>
          </p:nvSpPr>
          <p:spPr>
            <a:xfrm>
              <a:off x="3030429" y="2095862"/>
              <a:ext cx="182215" cy="49460"/>
            </a:xfrm>
            <a:custGeom>
              <a:avLst/>
              <a:gdLst/>
              <a:ahLst/>
              <a:cxnLst/>
              <a:rect l="l" t="t" r="r" b="b"/>
              <a:pathLst>
                <a:path w="6145" h="1668" extrusionOk="0">
                  <a:moveTo>
                    <a:pt x="738" y="0"/>
                  </a:moveTo>
                  <a:lnTo>
                    <a:pt x="0" y="1667"/>
                  </a:lnTo>
                  <a:lnTo>
                    <a:pt x="6144" y="1667"/>
                  </a:lnTo>
                  <a:lnTo>
                    <a:pt x="54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100"/>
            <p:cNvSpPr/>
            <p:nvPr/>
          </p:nvSpPr>
          <p:spPr>
            <a:xfrm>
              <a:off x="3061476" y="2027364"/>
              <a:ext cx="120804" cy="49460"/>
            </a:xfrm>
            <a:custGeom>
              <a:avLst/>
              <a:gdLst/>
              <a:ahLst/>
              <a:cxnLst/>
              <a:rect l="l" t="t" r="r" b="b"/>
              <a:pathLst>
                <a:path w="4074" h="1668" extrusionOk="0">
                  <a:moveTo>
                    <a:pt x="763" y="0"/>
                  </a:moveTo>
                  <a:lnTo>
                    <a:pt x="1" y="1667"/>
                  </a:lnTo>
                  <a:lnTo>
                    <a:pt x="4073" y="1667"/>
                  </a:lnTo>
                  <a:lnTo>
                    <a:pt x="33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100"/>
            <p:cNvSpPr/>
            <p:nvPr/>
          </p:nvSpPr>
          <p:spPr>
            <a:xfrm>
              <a:off x="2998641" y="2165754"/>
              <a:ext cx="245048" cy="49460"/>
            </a:xfrm>
            <a:custGeom>
              <a:avLst/>
              <a:gdLst/>
              <a:ahLst/>
              <a:cxnLst/>
              <a:rect l="l" t="t" r="r" b="b"/>
              <a:pathLst>
                <a:path w="8264" h="1668" extrusionOk="0">
                  <a:moveTo>
                    <a:pt x="739" y="1"/>
                  </a:moveTo>
                  <a:lnTo>
                    <a:pt x="0" y="1668"/>
                  </a:lnTo>
                  <a:lnTo>
                    <a:pt x="8264" y="1668"/>
                  </a:lnTo>
                  <a:lnTo>
                    <a:pt x="75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100"/>
            <p:cNvSpPr/>
            <p:nvPr/>
          </p:nvSpPr>
          <p:spPr>
            <a:xfrm>
              <a:off x="3091841" y="1943327"/>
              <a:ext cx="58653" cy="64287"/>
            </a:xfrm>
            <a:custGeom>
              <a:avLst/>
              <a:gdLst/>
              <a:ahLst/>
              <a:cxnLst/>
              <a:rect l="l" t="t" r="r" b="b"/>
              <a:pathLst>
                <a:path w="1978" h="2168" extrusionOk="0">
                  <a:moveTo>
                    <a:pt x="1001" y="0"/>
                  </a:moveTo>
                  <a:lnTo>
                    <a:pt x="1" y="2167"/>
                  </a:lnTo>
                  <a:lnTo>
                    <a:pt x="1977" y="2167"/>
                  </a:lnTo>
                  <a:lnTo>
                    <a:pt x="100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100"/>
            <p:cNvSpPr/>
            <p:nvPr/>
          </p:nvSpPr>
          <p:spPr>
            <a:xfrm>
              <a:off x="2967565" y="2234253"/>
              <a:ext cx="307200" cy="49460"/>
            </a:xfrm>
            <a:custGeom>
              <a:avLst/>
              <a:gdLst/>
              <a:ahLst/>
              <a:cxnLst/>
              <a:rect l="l" t="t" r="r" b="b"/>
              <a:pathLst>
                <a:path w="10360" h="1668" extrusionOk="0">
                  <a:moveTo>
                    <a:pt x="739" y="1"/>
                  </a:moveTo>
                  <a:lnTo>
                    <a:pt x="1" y="1668"/>
                  </a:lnTo>
                  <a:lnTo>
                    <a:pt x="10360" y="1668"/>
                  </a:lnTo>
                  <a:lnTo>
                    <a:pt x="962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3" name="Google Shape;12873;p100"/>
          <p:cNvGrpSpPr/>
          <p:nvPr/>
        </p:nvGrpSpPr>
        <p:grpSpPr>
          <a:xfrm>
            <a:off x="3274231" y="1796256"/>
            <a:ext cx="340411" cy="339675"/>
            <a:chOff x="3502831" y="1939087"/>
            <a:chExt cx="340411" cy="339675"/>
          </a:xfrm>
        </p:grpSpPr>
        <p:sp>
          <p:nvSpPr>
            <p:cNvPr id="12874" name="Google Shape;12874;p100"/>
            <p:cNvSpPr/>
            <p:nvPr/>
          </p:nvSpPr>
          <p:spPr>
            <a:xfrm>
              <a:off x="3578417" y="2091622"/>
              <a:ext cx="187137" cy="31787"/>
            </a:xfrm>
            <a:custGeom>
              <a:avLst/>
              <a:gdLst/>
              <a:ahLst/>
              <a:cxnLst/>
              <a:rect l="l" t="t" r="r" b="b"/>
              <a:pathLst>
                <a:path w="6311" h="1072" extrusionOk="0">
                  <a:moveTo>
                    <a:pt x="0" y="0"/>
                  </a:moveTo>
                  <a:lnTo>
                    <a:pt x="0" y="1072"/>
                  </a:lnTo>
                  <a:lnTo>
                    <a:pt x="6311" y="1072"/>
                  </a:lnTo>
                  <a:lnTo>
                    <a:pt x="63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100"/>
            <p:cNvSpPr/>
            <p:nvPr/>
          </p:nvSpPr>
          <p:spPr>
            <a:xfrm>
              <a:off x="3552975" y="2142447"/>
              <a:ext cx="239414" cy="31817"/>
            </a:xfrm>
            <a:custGeom>
              <a:avLst/>
              <a:gdLst/>
              <a:ahLst/>
              <a:cxnLst/>
              <a:rect l="l" t="t" r="r" b="b"/>
              <a:pathLst>
                <a:path w="8074" h="1073" extrusionOk="0">
                  <a:moveTo>
                    <a:pt x="1" y="1"/>
                  </a:moveTo>
                  <a:lnTo>
                    <a:pt x="1" y="1072"/>
                  </a:lnTo>
                  <a:lnTo>
                    <a:pt x="8074" y="1072"/>
                  </a:lnTo>
                  <a:lnTo>
                    <a:pt x="80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100"/>
            <p:cNvSpPr/>
            <p:nvPr/>
          </p:nvSpPr>
          <p:spPr>
            <a:xfrm>
              <a:off x="3528985" y="2194725"/>
              <a:ext cx="286710" cy="31787"/>
            </a:xfrm>
            <a:custGeom>
              <a:avLst/>
              <a:gdLst/>
              <a:ahLst/>
              <a:cxnLst/>
              <a:rect l="l" t="t" r="r" b="b"/>
              <a:pathLst>
                <a:path w="9669" h="1072" extrusionOk="0">
                  <a:moveTo>
                    <a:pt x="0" y="0"/>
                  </a:moveTo>
                  <a:lnTo>
                    <a:pt x="0" y="1072"/>
                  </a:lnTo>
                  <a:lnTo>
                    <a:pt x="9669" y="1072"/>
                  </a:lnTo>
                  <a:lnTo>
                    <a:pt x="966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100"/>
            <p:cNvSpPr/>
            <p:nvPr/>
          </p:nvSpPr>
          <p:spPr>
            <a:xfrm>
              <a:off x="3606647" y="1939087"/>
              <a:ext cx="161043" cy="132072"/>
            </a:xfrm>
            <a:custGeom>
              <a:avLst/>
              <a:gdLst/>
              <a:ahLst/>
              <a:cxnLst/>
              <a:rect l="l" t="t" r="r" b="b"/>
              <a:pathLst>
                <a:path w="5431" h="4454" extrusionOk="0">
                  <a:moveTo>
                    <a:pt x="1906" y="0"/>
                  </a:moveTo>
                  <a:lnTo>
                    <a:pt x="1906" y="3382"/>
                  </a:lnTo>
                  <a:lnTo>
                    <a:pt x="1" y="3382"/>
                  </a:lnTo>
                  <a:lnTo>
                    <a:pt x="1" y="4454"/>
                  </a:lnTo>
                  <a:lnTo>
                    <a:pt x="4478" y="4454"/>
                  </a:lnTo>
                  <a:lnTo>
                    <a:pt x="4478" y="3382"/>
                  </a:lnTo>
                  <a:lnTo>
                    <a:pt x="2573" y="3382"/>
                  </a:lnTo>
                  <a:lnTo>
                    <a:pt x="2573" y="2072"/>
                  </a:lnTo>
                  <a:lnTo>
                    <a:pt x="5430" y="2072"/>
                  </a:lnTo>
                  <a:lnTo>
                    <a:pt x="54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100"/>
            <p:cNvSpPr/>
            <p:nvPr/>
          </p:nvSpPr>
          <p:spPr>
            <a:xfrm>
              <a:off x="3502831" y="2246974"/>
              <a:ext cx="340411" cy="31787"/>
            </a:xfrm>
            <a:custGeom>
              <a:avLst/>
              <a:gdLst/>
              <a:ahLst/>
              <a:cxnLst/>
              <a:rect l="l" t="t" r="r" b="b"/>
              <a:pathLst>
                <a:path w="11480" h="1072" extrusionOk="0">
                  <a:moveTo>
                    <a:pt x="1" y="0"/>
                  </a:moveTo>
                  <a:lnTo>
                    <a:pt x="1" y="1072"/>
                  </a:lnTo>
                  <a:lnTo>
                    <a:pt x="11479" y="1072"/>
                  </a:lnTo>
                  <a:lnTo>
                    <a:pt x="11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9" name="Google Shape;12879;p100"/>
          <p:cNvGrpSpPr/>
          <p:nvPr/>
        </p:nvGrpSpPr>
        <p:grpSpPr>
          <a:xfrm>
            <a:off x="4042436" y="1799240"/>
            <a:ext cx="341808" cy="341808"/>
            <a:chOff x="4118636" y="1946856"/>
            <a:chExt cx="341808" cy="341808"/>
          </a:xfrm>
        </p:grpSpPr>
        <p:sp>
          <p:nvSpPr>
            <p:cNvPr id="12880" name="Google Shape;12880;p100"/>
            <p:cNvSpPr/>
            <p:nvPr/>
          </p:nvSpPr>
          <p:spPr>
            <a:xfrm>
              <a:off x="4159587" y="2127620"/>
              <a:ext cx="120063" cy="120093"/>
            </a:xfrm>
            <a:custGeom>
              <a:avLst/>
              <a:gdLst/>
              <a:ahLst/>
              <a:cxnLst/>
              <a:rect l="l" t="t" r="r" b="b"/>
              <a:pathLst>
                <a:path w="4049" h="4050" extrusionOk="0">
                  <a:moveTo>
                    <a:pt x="2739" y="1"/>
                  </a:moveTo>
                  <a:cubicBezTo>
                    <a:pt x="1215" y="1"/>
                    <a:pt x="0" y="1215"/>
                    <a:pt x="0" y="2739"/>
                  </a:cubicBezTo>
                  <a:lnTo>
                    <a:pt x="0" y="4049"/>
                  </a:lnTo>
                  <a:lnTo>
                    <a:pt x="1310" y="4049"/>
                  </a:lnTo>
                  <a:cubicBezTo>
                    <a:pt x="2810" y="4049"/>
                    <a:pt x="4049" y="2835"/>
                    <a:pt x="4049" y="1310"/>
                  </a:cubicBezTo>
                  <a:lnTo>
                    <a:pt x="40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100"/>
            <p:cNvSpPr/>
            <p:nvPr/>
          </p:nvSpPr>
          <p:spPr>
            <a:xfrm>
              <a:off x="4299401" y="2127620"/>
              <a:ext cx="161043" cy="161043"/>
            </a:xfrm>
            <a:custGeom>
              <a:avLst/>
              <a:gdLst/>
              <a:ahLst/>
              <a:cxnLst/>
              <a:rect l="l" t="t" r="r" b="b"/>
              <a:pathLst>
                <a:path w="5431" h="5431" extrusionOk="0">
                  <a:moveTo>
                    <a:pt x="3525" y="1525"/>
                  </a:moveTo>
                  <a:lnTo>
                    <a:pt x="3525" y="2215"/>
                  </a:lnTo>
                  <a:lnTo>
                    <a:pt x="1644" y="2215"/>
                  </a:lnTo>
                  <a:lnTo>
                    <a:pt x="1644" y="1525"/>
                  </a:lnTo>
                  <a:close/>
                  <a:moveTo>
                    <a:pt x="3525" y="3073"/>
                  </a:moveTo>
                  <a:lnTo>
                    <a:pt x="3525" y="3740"/>
                  </a:lnTo>
                  <a:lnTo>
                    <a:pt x="1644" y="3740"/>
                  </a:lnTo>
                  <a:lnTo>
                    <a:pt x="1644" y="3073"/>
                  </a:lnTo>
                  <a:close/>
                  <a:moveTo>
                    <a:pt x="1" y="1"/>
                  </a:moveTo>
                  <a:lnTo>
                    <a:pt x="1" y="1882"/>
                  </a:lnTo>
                  <a:cubicBezTo>
                    <a:pt x="1" y="3811"/>
                    <a:pt x="1596" y="5430"/>
                    <a:pt x="3549" y="5430"/>
                  </a:cubicBezTo>
                  <a:lnTo>
                    <a:pt x="5430" y="5430"/>
                  </a:lnTo>
                  <a:lnTo>
                    <a:pt x="5430" y="3549"/>
                  </a:lnTo>
                  <a:cubicBezTo>
                    <a:pt x="5430" y="1572"/>
                    <a:pt x="3859"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100"/>
            <p:cNvSpPr/>
            <p:nvPr/>
          </p:nvSpPr>
          <p:spPr>
            <a:xfrm>
              <a:off x="4118636" y="1946856"/>
              <a:ext cx="161725" cy="160331"/>
            </a:xfrm>
            <a:custGeom>
              <a:avLst/>
              <a:gdLst/>
              <a:ahLst/>
              <a:cxnLst/>
              <a:rect l="l" t="t" r="r" b="b"/>
              <a:pathLst>
                <a:path w="5454" h="5407" extrusionOk="0">
                  <a:moveTo>
                    <a:pt x="3810" y="1667"/>
                  </a:moveTo>
                  <a:lnTo>
                    <a:pt x="3810" y="2358"/>
                  </a:lnTo>
                  <a:lnTo>
                    <a:pt x="1929" y="2358"/>
                  </a:lnTo>
                  <a:lnTo>
                    <a:pt x="1929" y="1667"/>
                  </a:lnTo>
                  <a:close/>
                  <a:moveTo>
                    <a:pt x="3810" y="3191"/>
                  </a:moveTo>
                  <a:lnTo>
                    <a:pt x="3810" y="3858"/>
                  </a:lnTo>
                  <a:lnTo>
                    <a:pt x="1929" y="3858"/>
                  </a:lnTo>
                  <a:lnTo>
                    <a:pt x="1929" y="3191"/>
                  </a:lnTo>
                  <a:close/>
                  <a:moveTo>
                    <a:pt x="0" y="0"/>
                  </a:moveTo>
                  <a:lnTo>
                    <a:pt x="0" y="1882"/>
                  </a:lnTo>
                  <a:cubicBezTo>
                    <a:pt x="0" y="3834"/>
                    <a:pt x="1620" y="5406"/>
                    <a:pt x="3572" y="5406"/>
                  </a:cubicBezTo>
                  <a:lnTo>
                    <a:pt x="5454" y="5406"/>
                  </a:lnTo>
                  <a:lnTo>
                    <a:pt x="5454" y="3549"/>
                  </a:lnTo>
                  <a:cubicBezTo>
                    <a:pt x="5454" y="1572"/>
                    <a:pt x="3882"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100"/>
            <p:cNvSpPr/>
            <p:nvPr/>
          </p:nvSpPr>
          <p:spPr>
            <a:xfrm>
              <a:off x="4300824" y="1987095"/>
              <a:ext cx="120063" cy="120093"/>
            </a:xfrm>
            <a:custGeom>
              <a:avLst/>
              <a:gdLst/>
              <a:ahLst/>
              <a:cxnLst/>
              <a:rect l="l" t="t" r="r" b="b"/>
              <a:pathLst>
                <a:path w="4049" h="4050" extrusionOk="0">
                  <a:moveTo>
                    <a:pt x="2739" y="1"/>
                  </a:moveTo>
                  <a:cubicBezTo>
                    <a:pt x="1215" y="1"/>
                    <a:pt x="0" y="1239"/>
                    <a:pt x="0" y="2739"/>
                  </a:cubicBezTo>
                  <a:lnTo>
                    <a:pt x="0" y="4049"/>
                  </a:lnTo>
                  <a:lnTo>
                    <a:pt x="1310" y="4049"/>
                  </a:lnTo>
                  <a:cubicBezTo>
                    <a:pt x="2787" y="4049"/>
                    <a:pt x="4049" y="2835"/>
                    <a:pt x="4049" y="1310"/>
                  </a:cubicBezTo>
                  <a:lnTo>
                    <a:pt x="40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4" name="Google Shape;12884;p100"/>
          <p:cNvGrpSpPr/>
          <p:nvPr/>
        </p:nvGrpSpPr>
        <p:grpSpPr>
          <a:xfrm>
            <a:off x="4781640" y="1783158"/>
            <a:ext cx="341839" cy="343910"/>
            <a:chOff x="4705440" y="1935558"/>
            <a:chExt cx="341839" cy="343910"/>
          </a:xfrm>
        </p:grpSpPr>
        <p:sp>
          <p:nvSpPr>
            <p:cNvPr id="12885" name="Google Shape;12885;p100"/>
            <p:cNvSpPr/>
            <p:nvPr/>
          </p:nvSpPr>
          <p:spPr>
            <a:xfrm>
              <a:off x="4788083" y="1996287"/>
              <a:ext cx="177974" cy="221741"/>
            </a:xfrm>
            <a:custGeom>
              <a:avLst/>
              <a:gdLst/>
              <a:ahLst/>
              <a:cxnLst/>
              <a:rect l="l" t="t" r="r" b="b"/>
              <a:pathLst>
                <a:path w="6002" h="7478" extrusionOk="0">
                  <a:moveTo>
                    <a:pt x="0" y="0"/>
                  </a:moveTo>
                  <a:lnTo>
                    <a:pt x="0" y="691"/>
                  </a:lnTo>
                  <a:lnTo>
                    <a:pt x="500" y="691"/>
                  </a:lnTo>
                  <a:cubicBezTo>
                    <a:pt x="858" y="691"/>
                    <a:pt x="1215" y="834"/>
                    <a:pt x="1477" y="1072"/>
                  </a:cubicBezTo>
                  <a:lnTo>
                    <a:pt x="3168" y="2667"/>
                  </a:lnTo>
                  <a:lnTo>
                    <a:pt x="2334" y="4263"/>
                  </a:lnTo>
                  <a:lnTo>
                    <a:pt x="1929" y="3858"/>
                  </a:lnTo>
                  <a:cubicBezTo>
                    <a:pt x="1548" y="3501"/>
                    <a:pt x="1024" y="3310"/>
                    <a:pt x="500" y="3310"/>
                  </a:cubicBezTo>
                  <a:lnTo>
                    <a:pt x="0" y="3310"/>
                  </a:lnTo>
                  <a:lnTo>
                    <a:pt x="0" y="3977"/>
                  </a:lnTo>
                  <a:lnTo>
                    <a:pt x="500" y="3977"/>
                  </a:lnTo>
                  <a:cubicBezTo>
                    <a:pt x="858" y="3977"/>
                    <a:pt x="1215" y="4144"/>
                    <a:pt x="1453" y="4382"/>
                  </a:cubicBezTo>
                  <a:lnTo>
                    <a:pt x="1977" y="4882"/>
                  </a:lnTo>
                  <a:lnTo>
                    <a:pt x="1310" y="6168"/>
                  </a:lnTo>
                  <a:cubicBezTo>
                    <a:pt x="1096" y="6549"/>
                    <a:pt x="715" y="6787"/>
                    <a:pt x="262" y="6787"/>
                  </a:cubicBezTo>
                  <a:lnTo>
                    <a:pt x="0" y="6787"/>
                  </a:lnTo>
                  <a:lnTo>
                    <a:pt x="0" y="7478"/>
                  </a:lnTo>
                  <a:lnTo>
                    <a:pt x="286" y="7478"/>
                  </a:lnTo>
                  <a:cubicBezTo>
                    <a:pt x="977" y="7478"/>
                    <a:pt x="1596" y="7073"/>
                    <a:pt x="1929" y="6478"/>
                  </a:cubicBezTo>
                  <a:lnTo>
                    <a:pt x="2525" y="5382"/>
                  </a:lnTo>
                  <a:lnTo>
                    <a:pt x="4073" y="6811"/>
                  </a:lnTo>
                  <a:cubicBezTo>
                    <a:pt x="4454" y="7168"/>
                    <a:pt x="4954" y="7383"/>
                    <a:pt x="5501" y="7383"/>
                  </a:cubicBezTo>
                  <a:lnTo>
                    <a:pt x="6002" y="7383"/>
                  </a:lnTo>
                  <a:lnTo>
                    <a:pt x="6002" y="6692"/>
                  </a:lnTo>
                  <a:lnTo>
                    <a:pt x="5454" y="6692"/>
                  </a:lnTo>
                  <a:cubicBezTo>
                    <a:pt x="5097" y="6692"/>
                    <a:pt x="4739" y="6549"/>
                    <a:pt x="4477" y="6311"/>
                  </a:cubicBezTo>
                  <a:lnTo>
                    <a:pt x="2810" y="4739"/>
                  </a:lnTo>
                  <a:lnTo>
                    <a:pt x="3644" y="3144"/>
                  </a:lnTo>
                  <a:lnTo>
                    <a:pt x="4025" y="3501"/>
                  </a:lnTo>
                  <a:cubicBezTo>
                    <a:pt x="4430" y="3858"/>
                    <a:pt x="4930" y="4072"/>
                    <a:pt x="5454" y="4072"/>
                  </a:cubicBezTo>
                  <a:lnTo>
                    <a:pt x="5978" y="4072"/>
                  </a:lnTo>
                  <a:lnTo>
                    <a:pt x="5978" y="3382"/>
                  </a:lnTo>
                  <a:lnTo>
                    <a:pt x="5454" y="3382"/>
                  </a:lnTo>
                  <a:cubicBezTo>
                    <a:pt x="5097" y="3382"/>
                    <a:pt x="4739" y="3239"/>
                    <a:pt x="4501" y="3001"/>
                  </a:cubicBezTo>
                  <a:lnTo>
                    <a:pt x="4001" y="2525"/>
                  </a:lnTo>
                  <a:lnTo>
                    <a:pt x="4668" y="1310"/>
                  </a:lnTo>
                  <a:cubicBezTo>
                    <a:pt x="4858" y="929"/>
                    <a:pt x="5287" y="691"/>
                    <a:pt x="5692" y="691"/>
                  </a:cubicBezTo>
                  <a:lnTo>
                    <a:pt x="5978" y="691"/>
                  </a:lnTo>
                  <a:lnTo>
                    <a:pt x="5978" y="0"/>
                  </a:lnTo>
                  <a:lnTo>
                    <a:pt x="5716" y="0"/>
                  </a:lnTo>
                  <a:cubicBezTo>
                    <a:pt x="5025" y="0"/>
                    <a:pt x="4406" y="381"/>
                    <a:pt x="4073" y="977"/>
                  </a:cubicBezTo>
                  <a:lnTo>
                    <a:pt x="3501" y="2024"/>
                  </a:lnTo>
                  <a:lnTo>
                    <a:pt x="1929" y="572"/>
                  </a:lnTo>
                  <a:cubicBezTo>
                    <a:pt x="1548" y="215"/>
                    <a:pt x="102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100"/>
            <p:cNvSpPr/>
            <p:nvPr/>
          </p:nvSpPr>
          <p:spPr>
            <a:xfrm>
              <a:off x="4705440" y="1935558"/>
              <a:ext cx="62893" cy="340381"/>
            </a:xfrm>
            <a:custGeom>
              <a:avLst/>
              <a:gdLst/>
              <a:ahLst/>
              <a:cxnLst/>
              <a:rect l="l" t="t" r="r" b="b"/>
              <a:pathLst>
                <a:path w="2121" h="11479" extrusionOk="0">
                  <a:moveTo>
                    <a:pt x="763" y="0"/>
                  </a:moveTo>
                  <a:lnTo>
                    <a:pt x="763" y="1358"/>
                  </a:lnTo>
                  <a:cubicBezTo>
                    <a:pt x="334" y="1501"/>
                    <a:pt x="1" y="1905"/>
                    <a:pt x="1" y="2382"/>
                  </a:cubicBezTo>
                  <a:cubicBezTo>
                    <a:pt x="1" y="2858"/>
                    <a:pt x="311" y="3239"/>
                    <a:pt x="763" y="3382"/>
                  </a:cubicBezTo>
                  <a:lnTo>
                    <a:pt x="763" y="4715"/>
                  </a:lnTo>
                  <a:cubicBezTo>
                    <a:pt x="334" y="4882"/>
                    <a:pt x="1" y="5263"/>
                    <a:pt x="1" y="5739"/>
                  </a:cubicBezTo>
                  <a:cubicBezTo>
                    <a:pt x="1" y="6216"/>
                    <a:pt x="311" y="6597"/>
                    <a:pt x="763" y="6740"/>
                  </a:cubicBezTo>
                  <a:lnTo>
                    <a:pt x="763" y="8097"/>
                  </a:lnTo>
                  <a:cubicBezTo>
                    <a:pt x="334" y="8240"/>
                    <a:pt x="1" y="8621"/>
                    <a:pt x="1" y="9097"/>
                  </a:cubicBezTo>
                  <a:cubicBezTo>
                    <a:pt x="1" y="9574"/>
                    <a:pt x="311" y="9955"/>
                    <a:pt x="763" y="10121"/>
                  </a:cubicBezTo>
                  <a:lnTo>
                    <a:pt x="763" y="11479"/>
                  </a:lnTo>
                  <a:lnTo>
                    <a:pt x="1430" y="11479"/>
                  </a:lnTo>
                  <a:lnTo>
                    <a:pt x="1430" y="10121"/>
                  </a:lnTo>
                  <a:cubicBezTo>
                    <a:pt x="1763" y="10002"/>
                    <a:pt x="2001" y="9764"/>
                    <a:pt x="2120" y="9431"/>
                  </a:cubicBezTo>
                  <a:lnTo>
                    <a:pt x="2120" y="8835"/>
                  </a:lnTo>
                  <a:lnTo>
                    <a:pt x="2097" y="8835"/>
                  </a:lnTo>
                  <a:cubicBezTo>
                    <a:pt x="1978" y="8502"/>
                    <a:pt x="1739" y="8264"/>
                    <a:pt x="1406" y="8145"/>
                  </a:cubicBezTo>
                  <a:lnTo>
                    <a:pt x="1406" y="6811"/>
                  </a:lnTo>
                  <a:cubicBezTo>
                    <a:pt x="1739" y="6692"/>
                    <a:pt x="1978" y="6454"/>
                    <a:pt x="2097" y="6120"/>
                  </a:cubicBezTo>
                  <a:lnTo>
                    <a:pt x="2097" y="5430"/>
                  </a:lnTo>
                  <a:cubicBezTo>
                    <a:pt x="1978" y="5120"/>
                    <a:pt x="1739" y="4882"/>
                    <a:pt x="1406" y="4763"/>
                  </a:cubicBezTo>
                  <a:lnTo>
                    <a:pt x="1406" y="3406"/>
                  </a:lnTo>
                  <a:cubicBezTo>
                    <a:pt x="1739" y="3287"/>
                    <a:pt x="1978" y="3048"/>
                    <a:pt x="2097" y="2739"/>
                  </a:cubicBezTo>
                  <a:lnTo>
                    <a:pt x="2097" y="2048"/>
                  </a:lnTo>
                  <a:cubicBezTo>
                    <a:pt x="1978" y="1715"/>
                    <a:pt x="1739" y="1477"/>
                    <a:pt x="1406" y="1358"/>
                  </a:cubicBezTo>
                  <a:lnTo>
                    <a:pt x="14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100"/>
            <p:cNvSpPr/>
            <p:nvPr/>
          </p:nvSpPr>
          <p:spPr>
            <a:xfrm>
              <a:off x="4984386" y="1936952"/>
              <a:ext cx="62893" cy="342516"/>
            </a:xfrm>
            <a:custGeom>
              <a:avLst/>
              <a:gdLst/>
              <a:ahLst/>
              <a:cxnLst/>
              <a:rect l="l" t="t" r="r" b="b"/>
              <a:pathLst>
                <a:path w="2121" h="11551" extrusionOk="0">
                  <a:moveTo>
                    <a:pt x="691" y="1"/>
                  </a:moveTo>
                  <a:lnTo>
                    <a:pt x="691" y="1382"/>
                  </a:lnTo>
                  <a:cubicBezTo>
                    <a:pt x="358" y="1501"/>
                    <a:pt x="120" y="1739"/>
                    <a:pt x="1" y="2049"/>
                  </a:cubicBezTo>
                  <a:lnTo>
                    <a:pt x="1" y="2739"/>
                  </a:lnTo>
                  <a:cubicBezTo>
                    <a:pt x="120" y="3073"/>
                    <a:pt x="358" y="3311"/>
                    <a:pt x="691" y="3430"/>
                  </a:cubicBezTo>
                  <a:lnTo>
                    <a:pt x="691" y="4764"/>
                  </a:lnTo>
                  <a:cubicBezTo>
                    <a:pt x="358" y="4883"/>
                    <a:pt x="120" y="5121"/>
                    <a:pt x="1" y="5454"/>
                  </a:cubicBezTo>
                  <a:lnTo>
                    <a:pt x="1" y="6145"/>
                  </a:lnTo>
                  <a:cubicBezTo>
                    <a:pt x="120" y="6455"/>
                    <a:pt x="358" y="6693"/>
                    <a:pt x="691" y="6812"/>
                  </a:cubicBezTo>
                  <a:lnTo>
                    <a:pt x="691" y="8145"/>
                  </a:lnTo>
                  <a:cubicBezTo>
                    <a:pt x="358" y="8264"/>
                    <a:pt x="120" y="8526"/>
                    <a:pt x="1" y="8836"/>
                  </a:cubicBezTo>
                  <a:lnTo>
                    <a:pt x="1" y="9503"/>
                  </a:lnTo>
                  <a:cubicBezTo>
                    <a:pt x="96" y="9836"/>
                    <a:pt x="358" y="10050"/>
                    <a:pt x="691" y="10170"/>
                  </a:cubicBezTo>
                  <a:lnTo>
                    <a:pt x="691" y="11551"/>
                  </a:lnTo>
                  <a:lnTo>
                    <a:pt x="1382" y="11551"/>
                  </a:lnTo>
                  <a:lnTo>
                    <a:pt x="1382" y="10170"/>
                  </a:lnTo>
                  <a:cubicBezTo>
                    <a:pt x="1787" y="10027"/>
                    <a:pt x="2120" y="9646"/>
                    <a:pt x="2120" y="9169"/>
                  </a:cubicBezTo>
                  <a:cubicBezTo>
                    <a:pt x="2120" y="8693"/>
                    <a:pt x="1834" y="8312"/>
                    <a:pt x="1382" y="8145"/>
                  </a:cubicBezTo>
                  <a:lnTo>
                    <a:pt x="1382" y="6812"/>
                  </a:lnTo>
                  <a:cubicBezTo>
                    <a:pt x="1787" y="6621"/>
                    <a:pt x="2120" y="6216"/>
                    <a:pt x="2120" y="5740"/>
                  </a:cubicBezTo>
                  <a:cubicBezTo>
                    <a:pt x="2120" y="5264"/>
                    <a:pt x="1834" y="4883"/>
                    <a:pt x="1382" y="4740"/>
                  </a:cubicBezTo>
                  <a:lnTo>
                    <a:pt x="1382" y="3406"/>
                  </a:lnTo>
                  <a:cubicBezTo>
                    <a:pt x="1787" y="3240"/>
                    <a:pt x="2120" y="2859"/>
                    <a:pt x="2120" y="2382"/>
                  </a:cubicBezTo>
                  <a:cubicBezTo>
                    <a:pt x="2120" y="1906"/>
                    <a:pt x="1834" y="1525"/>
                    <a:pt x="1382" y="1382"/>
                  </a:cubicBezTo>
                  <a:lnTo>
                    <a:pt x="13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88" name="Google Shape;12888;p100"/>
          <p:cNvSpPr/>
          <p:nvPr/>
        </p:nvSpPr>
        <p:spPr>
          <a:xfrm>
            <a:off x="5513983" y="1778206"/>
            <a:ext cx="340381" cy="341804"/>
          </a:xfrm>
          <a:custGeom>
            <a:avLst/>
            <a:gdLst/>
            <a:ahLst/>
            <a:cxnLst/>
            <a:rect l="l" t="t" r="r" b="b"/>
            <a:pathLst>
              <a:path w="11479" h="11527" extrusionOk="0">
                <a:moveTo>
                  <a:pt x="7049" y="0"/>
                </a:moveTo>
                <a:lnTo>
                  <a:pt x="7049" y="10836"/>
                </a:lnTo>
                <a:lnTo>
                  <a:pt x="6359" y="10836"/>
                </a:lnTo>
                <a:lnTo>
                  <a:pt x="6359" y="3430"/>
                </a:lnTo>
                <a:lnTo>
                  <a:pt x="5120" y="3430"/>
                </a:lnTo>
                <a:lnTo>
                  <a:pt x="5120" y="10836"/>
                </a:lnTo>
                <a:lnTo>
                  <a:pt x="4454" y="10836"/>
                </a:lnTo>
                <a:lnTo>
                  <a:pt x="4454" y="1882"/>
                </a:lnTo>
                <a:lnTo>
                  <a:pt x="3215" y="1882"/>
                </a:lnTo>
                <a:lnTo>
                  <a:pt x="3215" y="10836"/>
                </a:lnTo>
                <a:lnTo>
                  <a:pt x="2525" y="10836"/>
                </a:lnTo>
                <a:lnTo>
                  <a:pt x="2525" y="5002"/>
                </a:lnTo>
                <a:lnTo>
                  <a:pt x="1286" y="5002"/>
                </a:lnTo>
                <a:lnTo>
                  <a:pt x="1286" y="10836"/>
                </a:lnTo>
                <a:lnTo>
                  <a:pt x="0" y="10836"/>
                </a:lnTo>
                <a:lnTo>
                  <a:pt x="0" y="11527"/>
                </a:lnTo>
                <a:lnTo>
                  <a:pt x="11479" y="11527"/>
                </a:lnTo>
                <a:lnTo>
                  <a:pt x="11479" y="10836"/>
                </a:lnTo>
                <a:lnTo>
                  <a:pt x="10241" y="10836"/>
                </a:lnTo>
                <a:lnTo>
                  <a:pt x="10241" y="1882"/>
                </a:lnTo>
                <a:lnTo>
                  <a:pt x="8978" y="1882"/>
                </a:lnTo>
                <a:lnTo>
                  <a:pt x="8978" y="10836"/>
                </a:lnTo>
                <a:lnTo>
                  <a:pt x="8312" y="10836"/>
                </a:lnTo>
                <a:lnTo>
                  <a:pt x="8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89" name="Google Shape;12889;p100"/>
          <p:cNvGrpSpPr/>
          <p:nvPr/>
        </p:nvGrpSpPr>
        <p:grpSpPr>
          <a:xfrm>
            <a:off x="6262241" y="1849928"/>
            <a:ext cx="341809" cy="276840"/>
            <a:chOff x="5881241" y="1992759"/>
            <a:chExt cx="341809" cy="276840"/>
          </a:xfrm>
        </p:grpSpPr>
        <p:sp>
          <p:nvSpPr>
            <p:cNvPr id="12890" name="Google Shape;12890;p100"/>
            <p:cNvSpPr/>
            <p:nvPr/>
          </p:nvSpPr>
          <p:spPr>
            <a:xfrm>
              <a:off x="5881241" y="2032998"/>
              <a:ext cx="240126" cy="63575"/>
            </a:xfrm>
            <a:custGeom>
              <a:avLst/>
              <a:gdLst/>
              <a:ahLst/>
              <a:cxnLst/>
              <a:rect l="l" t="t" r="r" b="b"/>
              <a:pathLst>
                <a:path w="8098" h="2144" extrusionOk="0">
                  <a:moveTo>
                    <a:pt x="0" y="1"/>
                  </a:moveTo>
                  <a:lnTo>
                    <a:pt x="0" y="2144"/>
                  </a:lnTo>
                  <a:lnTo>
                    <a:pt x="7025" y="2144"/>
                  </a:lnTo>
                  <a:lnTo>
                    <a:pt x="8097" y="1072"/>
                  </a:lnTo>
                  <a:lnTo>
                    <a:pt x="702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100"/>
            <p:cNvSpPr/>
            <p:nvPr/>
          </p:nvSpPr>
          <p:spPr>
            <a:xfrm>
              <a:off x="6117784" y="2032998"/>
              <a:ext cx="105266" cy="63575"/>
            </a:xfrm>
            <a:custGeom>
              <a:avLst/>
              <a:gdLst/>
              <a:ahLst/>
              <a:cxnLst/>
              <a:rect l="l" t="t" r="r" b="b"/>
              <a:pathLst>
                <a:path w="3550" h="2144" extrusionOk="0">
                  <a:moveTo>
                    <a:pt x="1" y="1"/>
                  </a:moveTo>
                  <a:lnTo>
                    <a:pt x="1073" y="1072"/>
                  </a:lnTo>
                  <a:lnTo>
                    <a:pt x="1" y="2144"/>
                  </a:lnTo>
                  <a:lnTo>
                    <a:pt x="3549" y="2144"/>
                  </a:lnTo>
                  <a:lnTo>
                    <a:pt x="35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100"/>
            <p:cNvSpPr/>
            <p:nvPr/>
          </p:nvSpPr>
          <p:spPr>
            <a:xfrm>
              <a:off x="5882635" y="2119851"/>
              <a:ext cx="188590" cy="63605"/>
            </a:xfrm>
            <a:custGeom>
              <a:avLst/>
              <a:gdLst/>
              <a:ahLst/>
              <a:cxnLst/>
              <a:rect l="l" t="t" r="r" b="b"/>
              <a:pathLst>
                <a:path w="6360" h="2145" extrusionOk="0">
                  <a:moveTo>
                    <a:pt x="1" y="1"/>
                  </a:moveTo>
                  <a:lnTo>
                    <a:pt x="1" y="2144"/>
                  </a:lnTo>
                  <a:lnTo>
                    <a:pt x="5288" y="2144"/>
                  </a:lnTo>
                  <a:lnTo>
                    <a:pt x="6359" y="1072"/>
                  </a:lnTo>
                  <a:lnTo>
                    <a:pt x="528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100"/>
            <p:cNvSpPr/>
            <p:nvPr/>
          </p:nvSpPr>
          <p:spPr>
            <a:xfrm>
              <a:off x="6067670" y="2119851"/>
              <a:ext cx="155379" cy="63605"/>
            </a:xfrm>
            <a:custGeom>
              <a:avLst/>
              <a:gdLst/>
              <a:ahLst/>
              <a:cxnLst/>
              <a:rect l="l" t="t" r="r" b="b"/>
              <a:pathLst>
                <a:path w="5240" h="2145" extrusionOk="0">
                  <a:moveTo>
                    <a:pt x="0" y="1"/>
                  </a:moveTo>
                  <a:lnTo>
                    <a:pt x="1072" y="1072"/>
                  </a:lnTo>
                  <a:lnTo>
                    <a:pt x="0" y="2144"/>
                  </a:lnTo>
                  <a:lnTo>
                    <a:pt x="5239" y="2144"/>
                  </a:lnTo>
                  <a:lnTo>
                    <a:pt x="523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100"/>
            <p:cNvSpPr/>
            <p:nvPr/>
          </p:nvSpPr>
          <p:spPr>
            <a:xfrm>
              <a:off x="5881923" y="2206023"/>
              <a:ext cx="131390" cy="63575"/>
            </a:xfrm>
            <a:custGeom>
              <a:avLst/>
              <a:gdLst/>
              <a:ahLst/>
              <a:cxnLst/>
              <a:rect l="l" t="t" r="r" b="b"/>
              <a:pathLst>
                <a:path w="4431" h="2144" extrusionOk="0">
                  <a:moveTo>
                    <a:pt x="1" y="0"/>
                  </a:moveTo>
                  <a:lnTo>
                    <a:pt x="1" y="2143"/>
                  </a:lnTo>
                  <a:lnTo>
                    <a:pt x="3359" y="2143"/>
                  </a:lnTo>
                  <a:lnTo>
                    <a:pt x="4430" y="1072"/>
                  </a:lnTo>
                  <a:lnTo>
                    <a:pt x="33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100"/>
            <p:cNvSpPr/>
            <p:nvPr/>
          </p:nvSpPr>
          <p:spPr>
            <a:xfrm>
              <a:off x="6009046" y="2206023"/>
              <a:ext cx="214002" cy="63575"/>
            </a:xfrm>
            <a:custGeom>
              <a:avLst/>
              <a:gdLst/>
              <a:ahLst/>
              <a:cxnLst/>
              <a:rect l="l" t="t" r="r" b="b"/>
              <a:pathLst>
                <a:path w="7217" h="2144" extrusionOk="0">
                  <a:moveTo>
                    <a:pt x="1" y="0"/>
                  </a:moveTo>
                  <a:lnTo>
                    <a:pt x="1072" y="1072"/>
                  </a:lnTo>
                  <a:lnTo>
                    <a:pt x="1" y="2143"/>
                  </a:lnTo>
                  <a:lnTo>
                    <a:pt x="7216" y="2143"/>
                  </a:lnTo>
                  <a:lnTo>
                    <a:pt x="721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100"/>
            <p:cNvSpPr/>
            <p:nvPr/>
          </p:nvSpPr>
          <p:spPr>
            <a:xfrm>
              <a:off x="6162293" y="1992759"/>
              <a:ext cx="60758" cy="20490"/>
            </a:xfrm>
            <a:custGeom>
              <a:avLst/>
              <a:gdLst/>
              <a:ahLst/>
              <a:cxnLst/>
              <a:rect l="l" t="t" r="r" b="b"/>
              <a:pathLst>
                <a:path w="2049" h="691" extrusionOk="0">
                  <a:moveTo>
                    <a:pt x="0" y="0"/>
                  </a:moveTo>
                  <a:lnTo>
                    <a:pt x="0" y="691"/>
                  </a:lnTo>
                  <a:lnTo>
                    <a:pt x="2048" y="691"/>
                  </a:lnTo>
                  <a:lnTo>
                    <a:pt x="204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100"/>
            <p:cNvSpPr/>
            <p:nvPr/>
          </p:nvSpPr>
          <p:spPr>
            <a:xfrm>
              <a:off x="6121342" y="1992759"/>
              <a:ext cx="20490" cy="20490"/>
            </a:xfrm>
            <a:custGeom>
              <a:avLst/>
              <a:gdLst/>
              <a:ahLst/>
              <a:cxnLst/>
              <a:rect l="l" t="t" r="r" b="b"/>
              <a:pathLst>
                <a:path w="691" h="691" extrusionOk="0">
                  <a:moveTo>
                    <a:pt x="0" y="0"/>
                  </a:moveTo>
                  <a:lnTo>
                    <a:pt x="0" y="691"/>
                  </a:lnTo>
                  <a:lnTo>
                    <a:pt x="691" y="691"/>
                  </a:lnTo>
                  <a:lnTo>
                    <a:pt x="6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8" name="Google Shape;12898;p100"/>
          <p:cNvGrpSpPr/>
          <p:nvPr/>
        </p:nvGrpSpPr>
        <p:grpSpPr>
          <a:xfrm>
            <a:off x="6983425" y="1760156"/>
            <a:ext cx="342521" cy="340416"/>
            <a:chOff x="6459594" y="1922125"/>
            <a:chExt cx="342521" cy="340416"/>
          </a:xfrm>
        </p:grpSpPr>
        <p:sp>
          <p:nvSpPr>
            <p:cNvPr id="12899" name="Google Shape;12899;p100"/>
            <p:cNvSpPr/>
            <p:nvPr/>
          </p:nvSpPr>
          <p:spPr>
            <a:xfrm>
              <a:off x="6730059" y="2207417"/>
              <a:ext cx="71344" cy="55124"/>
            </a:xfrm>
            <a:custGeom>
              <a:avLst/>
              <a:gdLst/>
              <a:ahLst/>
              <a:cxnLst/>
              <a:rect l="l" t="t" r="r" b="b"/>
              <a:pathLst>
                <a:path w="2406" h="1859" extrusionOk="0">
                  <a:moveTo>
                    <a:pt x="0" y="1"/>
                  </a:moveTo>
                  <a:lnTo>
                    <a:pt x="0" y="1858"/>
                  </a:lnTo>
                  <a:lnTo>
                    <a:pt x="2405" y="1858"/>
                  </a:lnTo>
                  <a:lnTo>
                    <a:pt x="240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100"/>
            <p:cNvSpPr/>
            <p:nvPr/>
          </p:nvSpPr>
          <p:spPr>
            <a:xfrm>
              <a:off x="6640359" y="2207417"/>
              <a:ext cx="69239" cy="55124"/>
            </a:xfrm>
            <a:custGeom>
              <a:avLst/>
              <a:gdLst/>
              <a:ahLst/>
              <a:cxnLst/>
              <a:rect l="l" t="t" r="r" b="b"/>
              <a:pathLst>
                <a:path w="2335" h="1859" extrusionOk="0">
                  <a:moveTo>
                    <a:pt x="1" y="1"/>
                  </a:moveTo>
                  <a:lnTo>
                    <a:pt x="1" y="1858"/>
                  </a:lnTo>
                  <a:lnTo>
                    <a:pt x="2334" y="1858"/>
                  </a:lnTo>
                  <a:lnTo>
                    <a:pt x="23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100"/>
            <p:cNvSpPr/>
            <p:nvPr/>
          </p:nvSpPr>
          <p:spPr>
            <a:xfrm>
              <a:off x="6551400" y="2207417"/>
              <a:ext cx="69209" cy="55124"/>
            </a:xfrm>
            <a:custGeom>
              <a:avLst/>
              <a:gdLst/>
              <a:ahLst/>
              <a:cxnLst/>
              <a:rect l="l" t="t" r="r" b="b"/>
              <a:pathLst>
                <a:path w="2334" h="1859" extrusionOk="0">
                  <a:moveTo>
                    <a:pt x="0" y="1"/>
                  </a:moveTo>
                  <a:lnTo>
                    <a:pt x="0" y="1858"/>
                  </a:lnTo>
                  <a:lnTo>
                    <a:pt x="2334" y="1858"/>
                  </a:lnTo>
                  <a:lnTo>
                    <a:pt x="23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100"/>
            <p:cNvSpPr/>
            <p:nvPr/>
          </p:nvSpPr>
          <p:spPr>
            <a:xfrm>
              <a:off x="6460276" y="2207417"/>
              <a:ext cx="72085" cy="55124"/>
            </a:xfrm>
            <a:custGeom>
              <a:avLst/>
              <a:gdLst/>
              <a:ahLst/>
              <a:cxnLst/>
              <a:rect l="l" t="t" r="r" b="b"/>
              <a:pathLst>
                <a:path w="2431" h="1859" extrusionOk="0">
                  <a:moveTo>
                    <a:pt x="1" y="1"/>
                  </a:moveTo>
                  <a:lnTo>
                    <a:pt x="1" y="1858"/>
                  </a:lnTo>
                  <a:lnTo>
                    <a:pt x="2430" y="1858"/>
                  </a:lnTo>
                  <a:lnTo>
                    <a:pt x="243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100"/>
            <p:cNvSpPr/>
            <p:nvPr/>
          </p:nvSpPr>
          <p:spPr>
            <a:xfrm>
              <a:off x="6635407" y="2032286"/>
              <a:ext cx="78431" cy="155379"/>
            </a:xfrm>
            <a:custGeom>
              <a:avLst/>
              <a:gdLst/>
              <a:ahLst/>
              <a:cxnLst/>
              <a:rect l="l" t="t" r="r" b="b"/>
              <a:pathLst>
                <a:path w="2645" h="5240" extrusionOk="0">
                  <a:moveTo>
                    <a:pt x="1316" y="0"/>
                  </a:moveTo>
                  <a:cubicBezTo>
                    <a:pt x="596" y="0"/>
                    <a:pt x="1" y="587"/>
                    <a:pt x="1" y="1311"/>
                  </a:cubicBezTo>
                  <a:cubicBezTo>
                    <a:pt x="25" y="1906"/>
                    <a:pt x="453" y="2406"/>
                    <a:pt x="977" y="2549"/>
                  </a:cubicBezTo>
                  <a:lnTo>
                    <a:pt x="977" y="5240"/>
                  </a:lnTo>
                  <a:lnTo>
                    <a:pt x="1668" y="5240"/>
                  </a:lnTo>
                  <a:lnTo>
                    <a:pt x="1668" y="2549"/>
                  </a:lnTo>
                  <a:cubicBezTo>
                    <a:pt x="2216" y="2406"/>
                    <a:pt x="2644" y="1882"/>
                    <a:pt x="2621" y="1263"/>
                  </a:cubicBezTo>
                  <a:cubicBezTo>
                    <a:pt x="2597" y="596"/>
                    <a:pt x="2049" y="25"/>
                    <a:pt x="1358" y="1"/>
                  </a:cubicBezTo>
                  <a:cubicBezTo>
                    <a:pt x="1344" y="0"/>
                    <a:pt x="1330" y="0"/>
                    <a:pt x="1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100"/>
            <p:cNvSpPr/>
            <p:nvPr/>
          </p:nvSpPr>
          <p:spPr>
            <a:xfrm>
              <a:off x="6547841" y="1922125"/>
              <a:ext cx="78431" cy="265538"/>
            </a:xfrm>
            <a:custGeom>
              <a:avLst/>
              <a:gdLst/>
              <a:ahLst/>
              <a:cxnLst/>
              <a:rect l="l" t="t" r="r" b="b"/>
              <a:pathLst>
                <a:path w="2645" h="8955" extrusionOk="0">
                  <a:moveTo>
                    <a:pt x="1338" y="0"/>
                  </a:moveTo>
                  <a:cubicBezTo>
                    <a:pt x="596" y="0"/>
                    <a:pt x="1" y="587"/>
                    <a:pt x="1" y="1311"/>
                  </a:cubicBezTo>
                  <a:cubicBezTo>
                    <a:pt x="1" y="1906"/>
                    <a:pt x="430" y="2406"/>
                    <a:pt x="977" y="2549"/>
                  </a:cubicBezTo>
                  <a:lnTo>
                    <a:pt x="977" y="8955"/>
                  </a:lnTo>
                  <a:lnTo>
                    <a:pt x="1668" y="8955"/>
                  </a:lnTo>
                  <a:lnTo>
                    <a:pt x="1668" y="2549"/>
                  </a:lnTo>
                  <a:cubicBezTo>
                    <a:pt x="2240" y="2406"/>
                    <a:pt x="2644" y="1858"/>
                    <a:pt x="2621" y="1239"/>
                  </a:cubicBezTo>
                  <a:cubicBezTo>
                    <a:pt x="2597" y="596"/>
                    <a:pt x="2049" y="25"/>
                    <a:pt x="1382" y="1"/>
                  </a:cubicBezTo>
                  <a:cubicBezTo>
                    <a:pt x="1367" y="0"/>
                    <a:pt x="1353" y="0"/>
                    <a:pt x="1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100"/>
            <p:cNvSpPr/>
            <p:nvPr/>
          </p:nvSpPr>
          <p:spPr>
            <a:xfrm>
              <a:off x="6459594" y="2009631"/>
              <a:ext cx="78401" cy="178034"/>
            </a:xfrm>
            <a:custGeom>
              <a:avLst/>
              <a:gdLst/>
              <a:ahLst/>
              <a:cxnLst/>
              <a:rect l="l" t="t" r="r" b="b"/>
              <a:pathLst>
                <a:path w="2644" h="6004" extrusionOk="0">
                  <a:moveTo>
                    <a:pt x="1296" y="0"/>
                  </a:moveTo>
                  <a:cubicBezTo>
                    <a:pt x="574" y="0"/>
                    <a:pt x="0" y="579"/>
                    <a:pt x="0" y="1312"/>
                  </a:cubicBezTo>
                  <a:cubicBezTo>
                    <a:pt x="24" y="1908"/>
                    <a:pt x="429" y="2408"/>
                    <a:pt x="977" y="2551"/>
                  </a:cubicBezTo>
                  <a:lnTo>
                    <a:pt x="977" y="6004"/>
                  </a:lnTo>
                  <a:lnTo>
                    <a:pt x="1667" y="6004"/>
                  </a:lnTo>
                  <a:lnTo>
                    <a:pt x="1667" y="2551"/>
                  </a:lnTo>
                  <a:cubicBezTo>
                    <a:pt x="2239" y="2408"/>
                    <a:pt x="2644" y="1860"/>
                    <a:pt x="2620" y="1241"/>
                  </a:cubicBezTo>
                  <a:cubicBezTo>
                    <a:pt x="2596" y="598"/>
                    <a:pt x="2048" y="27"/>
                    <a:pt x="1381" y="3"/>
                  </a:cubicBezTo>
                  <a:cubicBezTo>
                    <a:pt x="1353" y="1"/>
                    <a:pt x="1324" y="0"/>
                    <a:pt x="1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100"/>
            <p:cNvSpPr/>
            <p:nvPr/>
          </p:nvSpPr>
          <p:spPr>
            <a:xfrm>
              <a:off x="6723684" y="1951066"/>
              <a:ext cx="78431" cy="236597"/>
            </a:xfrm>
            <a:custGeom>
              <a:avLst/>
              <a:gdLst/>
              <a:ahLst/>
              <a:cxnLst/>
              <a:rect l="l" t="t" r="r" b="b"/>
              <a:pathLst>
                <a:path w="2645" h="7979" extrusionOk="0">
                  <a:moveTo>
                    <a:pt x="1315" y="0"/>
                  </a:moveTo>
                  <a:cubicBezTo>
                    <a:pt x="596" y="0"/>
                    <a:pt x="1" y="587"/>
                    <a:pt x="1" y="1311"/>
                  </a:cubicBezTo>
                  <a:cubicBezTo>
                    <a:pt x="25" y="1882"/>
                    <a:pt x="406" y="2406"/>
                    <a:pt x="977" y="2573"/>
                  </a:cubicBezTo>
                  <a:lnTo>
                    <a:pt x="977" y="7979"/>
                  </a:lnTo>
                  <a:lnTo>
                    <a:pt x="1668" y="7979"/>
                  </a:lnTo>
                  <a:lnTo>
                    <a:pt x="1668" y="2573"/>
                  </a:lnTo>
                  <a:cubicBezTo>
                    <a:pt x="2216" y="2406"/>
                    <a:pt x="2644" y="1882"/>
                    <a:pt x="2620" y="1263"/>
                  </a:cubicBezTo>
                  <a:cubicBezTo>
                    <a:pt x="2597" y="596"/>
                    <a:pt x="2049" y="25"/>
                    <a:pt x="1358" y="1"/>
                  </a:cubicBezTo>
                  <a:cubicBezTo>
                    <a:pt x="1344" y="1"/>
                    <a:pt x="1330" y="0"/>
                    <a:pt x="1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7" name="Google Shape;12907;p100"/>
          <p:cNvGrpSpPr/>
          <p:nvPr/>
        </p:nvGrpSpPr>
        <p:grpSpPr>
          <a:xfrm>
            <a:off x="7712377" y="1770060"/>
            <a:ext cx="341093" cy="340384"/>
            <a:chOff x="7045716" y="1932029"/>
            <a:chExt cx="341093" cy="340384"/>
          </a:xfrm>
        </p:grpSpPr>
        <p:sp>
          <p:nvSpPr>
            <p:cNvPr id="12908" name="Google Shape;12908;p100"/>
            <p:cNvSpPr/>
            <p:nvPr/>
          </p:nvSpPr>
          <p:spPr>
            <a:xfrm>
              <a:off x="7157982" y="2043584"/>
              <a:ext cx="116564" cy="116564"/>
            </a:xfrm>
            <a:custGeom>
              <a:avLst/>
              <a:gdLst/>
              <a:ahLst/>
              <a:cxnLst/>
              <a:rect l="l" t="t" r="r" b="b"/>
              <a:pathLst>
                <a:path w="3931" h="3931" extrusionOk="0">
                  <a:moveTo>
                    <a:pt x="2787" y="882"/>
                  </a:moveTo>
                  <a:lnTo>
                    <a:pt x="2787" y="1549"/>
                  </a:lnTo>
                  <a:lnTo>
                    <a:pt x="1096" y="1549"/>
                  </a:lnTo>
                  <a:lnTo>
                    <a:pt x="1096" y="882"/>
                  </a:lnTo>
                  <a:close/>
                  <a:moveTo>
                    <a:pt x="2787" y="2358"/>
                  </a:moveTo>
                  <a:lnTo>
                    <a:pt x="2787" y="3049"/>
                  </a:lnTo>
                  <a:lnTo>
                    <a:pt x="1096" y="3049"/>
                  </a:lnTo>
                  <a:lnTo>
                    <a:pt x="1096" y="2358"/>
                  </a:lnTo>
                  <a:close/>
                  <a:moveTo>
                    <a:pt x="1953" y="1"/>
                  </a:moveTo>
                  <a:cubicBezTo>
                    <a:pt x="882" y="1"/>
                    <a:pt x="1" y="906"/>
                    <a:pt x="1" y="1977"/>
                  </a:cubicBezTo>
                  <a:cubicBezTo>
                    <a:pt x="1" y="3049"/>
                    <a:pt x="882" y="3930"/>
                    <a:pt x="1953" y="3930"/>
                  </a:cubicBezTo>
                  <a:cubicBezTo>
                    <a:pt x="3025" y="3930"/>
                    <a:pt x="3930" y="3049"/>
                    <a:pt x="3930" y="1977"/>
                  </a:cubicBezTo>
                  <a:cubicBezTo>
                    <a:pt x="3930" y="906"/>
                    <a:pt x="3025"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100"/>
            <p:cNvSpPr/>
            <p:nvPr/>
          </p:nvSpPr>
          <p:spPr>
            <a:xfrm>
              <a:off x="7045716" y="1932029"/>
              <a:ext cx="341093" cy="160301"/>
            </a:xfrm>
            <a:custGeom>
              <a:avLst/>
              <a:gdLst/>
              <a:ahLst/>
              <a:cxnLst/>
              <a:rect l="l" t="t" r="r" b="b"/>
              <a:pathLst>
                <a:path w="11503" h="5406" extrusionOk="0">
                  <a:moveTo>
                    <a:pt x="5739" y="0"/>
                  </a:moveTo>
                  <a:cubicBezTo>
                    <a:pt x="4192" y="0"/>
                    <a:pt x="2763" y="595"/>
                    <a:pt x="1667" y="1691"/>
                  </a:cubicBezTo>
                  <a:cubicBezTo>
                    <a:pt x="643" y="2691"/>
                    <a:pt x="48" y="4001"/>
                    <a:pt x="0" y="5406"/>
                  </a:cubicBezTo>
                  <a:lnTo>
                    <a:pt x="1572" y="5406"/>
                  </a:lnTo>
                  <a:cubicBezTo>
                    <a:pt x="1762" y="3263"/>
                    <a:pt x="3549" y="1572"/>
                    <a:pt x="5739" y="1572"/>
                  </a:cubicBezTo>
                  <a:cubicBezTo>
                    <a:pt x="7954" y="1572"/>
                    <a:pt x="9740" y="3263"/>
                    <a:pt x="9907" y="5406"/>
                  </a:cubicBezTo>
                  <a:lnTo>
                    <a:pt x="11503" y="5406"/>
                  </a:lnTo>
                  <a:cubicBezTo>
                    <a:pt x="11407" y="4001"/>
                    <a:pt x="10836" y="2691"/>
                    <a:pt x="9812" y="1691"/>
                  </a:cubicBezTo>
                  <a:cubicBezTo>
                    <a:pt x="8740" y="619"/>
                    <a:pt x="7287"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100"/>
            <p:cNvSpPr/>
            <p:nvPr/>
          </p:nvSpPr>
          <p:spPr>
            <a:xfrm>
              <a:off x="7045716" y="2112082"/>
              <a:ext cx="341093" cy="160331"/>
            </a:xfrm>
            <a:custGeom>
              <a:avLst/>
              <a:gdLst/>
              <a:ahLst/>
              <a:cxnLst/>
              <a:rect l="l" t="t" r="r" b="b"/>
              <a:pathLst>
                <a:path w="11503" h="5407" extrusionOk="0">
                  <a:moveTo>
                    <a:pt x="0" y="1"/>
                  </a:moveTo>
                  <a:cubicBezTo>
                    <a:pt x="95" y="1382"/>
                    <a:pt x="667" y="2692"/>
                    <a:pt x="1667" y="3716"/>
                  </a:cubicBezTo>
                  <a:cubicBezTo>
                    <a:pt x="2739" y="4787"/>
                    <a:pt x="4192" y="5407"/>
                    <a:pt x="5739" y="5407"/>
                  </a:cubicBezTo>
                  <a:cubicBezTo>
                    <a:pt x="7287" y="5407"/>
                    <a:pt x="8716" y="4811"/>
                    <a:pt x="9836" y="3716"/>
                  </a:cubicBezTo>
                  <a:cubicBezTo>
                    <a:pt x="10836" y="2692"/>
                    <a:pt x="11431" y="1382"/>
                    <a:pt x="11503" y="1"/>
                  </a:cubicBezTo>
                  <a:lnTo>
                    <a:pt x="9907" y="1"/>
                  </a:lnTo>
                  <a:cubicBezTo>
                    <a:pt x="9740" y="2144"/>
                    <a:pt x="7954" y="3835"/>
                    <a:pt x="5739" y="3835"/>
                  </a:cubicBezTo>
                  <a:cubicBezTo>
                    <a:pt x="3549" y="3835"/>
                    <a:pt x="1762" y="2144"/>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100"/>
            <p:cNvSpPr/>
            <p:nvPr/>
          </p:nvSpPr>
          <p:spPr>
            <a:xfrm>
              <a:off x="7226481" y="1999104"/>
              <a:ext cx="93939" cy="206233"/>
            </a:xfrm>
            <a:custGeom>
              <a:avLst/>
              <a:gdLst/>
              <a:ahLst/>
              <a:cxnLst/>
              <a:rect l="l" t="t" r="r" b="b"/>
              <a:pathLst>
                <a:path w="3168" h="6955" extrusionOk="0">
                  <a:moveTo>
                    <a:pt x="1" y="0"/>
                  </a:moveTo>
                  <a:lnTo>
                    <a:pt x="1" y="858"/>
                  </a:lnTo>
                  <a:cubicBezTo>
                    <a:pt x="1310" y="1025"/>
                    <a:pt x="2311" y="2144"/>
                    <a:pt x="2311" y="3477"/>
                  </a:cubicBezTo>
                  <a:cubicBezTo>
                    <a:pt x="2311" y="4811"/>
                    <a:pt x="1287" y="5906"/>
                    <a:pt x="1" y="6097"/>
                  </a:cubicBezTo>
                  <a:lnTo>
                    <a:pt x="1" y="6954"/>
                  </a:lnTo>
                  <a:cubicBezTo>
                    <a:pt x="1763" y="6788"/>
                    <a:pt x="3168" y="5287"/>
                    <a:pt x="3168" y="3477"/>
                  </a:cubicBezTo>
                  <a:cubicBezTo>
                    <a:pt x="3168" y="1667"/>
                    <a:pt x="1763" y="167"/>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100"/>
            <p:cNvSpPr/>
            <p:nvPr/>
          </p:nvSpPr>
          <p:spPr>
            <a:xfrm>
              <a:off x="7112079" y="1999104"/>
              <a:ext cx="93257" cy="206233"/>
            </a:xfrm>
            <a:custGeom>
              <a:avLst/>
              <a:gdLst/>
              <a:ahLst/>
              <a:cxnLst/>
              <a:rect l="l" t="t" r="r" b="b"/>
              <a:pathLst>
                <a:path w="3145" h="6955" extrusionOk="0">
                  <a:moveTo>
                    <a:pt x="3144" y="0"/>
                  </a:moveTo>
                  <a:cubicBezTo>
                    <a:pt x="1406" y="167"/>
                    <a:pt x="1" y="1667"/>
                    <a:pt x="1" y="3477"/>
                  </a:cubicBezTo>
                  <a:cubicBezTo>
                    <a:pt x="1" y="5287"/>
                    <a:pt x="1406" y="6788"/>
                    <a:pt x="3144" y="6954"/>
                  </a:cubicBezTo>
                  <a:lnTo>
                    <a:pt x="3144" y="6097"/>
                  </a:lnTo>
                  <a:cubicBezTo>
                    <a:pt x="1834" y="5906"/>
                    <a:pt x="858" y="4811"/>
                    <a:pt x="858" y="3477"/>
                  </a:cubicBezTo>
                  <a:cubicBezTo>
                    <a:pt x="858" y="2144"/>
                    <a:pt x="1882" y="1025"/>
                    <a:pt x="3144" y="858"/>
                  </a:cubicBezTo>
                  <a:lnTo>
                    <a:pt x="314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3" name="Google Shape;12913;p100"/>
          <p:cNvGrpSpPr/>
          <p:nvPr/>
        </p:nvGrpSpPr>
        <p:grpSpPr>
          <a:xfrm>
            <a:off x="7711665" y="2296134"/>
            <a:ext cx="340381" cy="341128"/>
            <a:chOff x="7045004" y="2458103"/>
            <a:chExt cx="340381" cy="341128"/>
          </a:xfrm>
        </p:grpSpPr>
        <p:sp>
          <p:nvSpPr>
            <p:cNvPr id="12914" name="Google Shape;12914;p100"/>
            <p:cNvSpPr/>
            <p:nvPr/>
          </p:nvSpPr>
          <p:spPr>
            <a:xfrm>
              <a:off x="7184106" y="2501901"/>
              <a:ext cx="63605" cy="129967"/>
            </a:xfrm>
            <a:custGeom>
              <a:avLst/>
              <a:gdLst/>
              <a:ahLst/>
              <a:cxnLst/>
              <a:rect l="l" t="t" r="r" b="b"/>
              <a:pathLst>
                <a:path w="2145" h="4383" extrusionOk="0">
                  <a:moveTo>
                    <a:pt x="1" y="0"/>
                  </a:moveTo>
                  <a:lnTo>
                    <a:pt x="1" y="4382"/>
                  </a:lnTo>
                  <a:lnTo>
                    <a:pt x="2144" y="4382"/>
                  </a:lnTo>
                  <a:lnTo>
                    <a:pt x="214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100"/>
            <p:cNvSpPr/>
            <p:nvPr/>
          </p:nvSpPr>
          <p:spPr>
            <a:xfrm>
              <a:off x="7270960" y="2458103"/>
              <a:ext cx="63605" cy="129255"/>
            </a:xfrm>
            <a:custGeom>
              <a:avLst/>
              <a:gdLst/>
              <a:ahLst/>
              <a:cxnLst/>
              <a:rect l="l" t="t" r="r" b="b"/>
              <a:pathLst>
                <a:path w="2145" h="4359" extrusionOk="0">
                  <a:moveTo>
                    <a:pt x="1" y="1"/>
                  </a:moveTo>
                  <a:lnTo>
                    <a:pt x="1" y="4359"/>
                  </a:lnTo>
                  <a:lnTo>
                    <a:pt x="2144" y="4359"/>
                  </a:lnTo>
                  <a:lnTo>
                    <a:pt x="2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100"/>
            <p:cNvSpPr/>
            <p:nvPr/>
          </p:nvSpPr>
          <p:spPr>
            <a:xfrm>
              <a:off x="7097964" y="2544957"/>
              <a:ext cx="63575" cy="129967"/>
            </a:xfrm>
            <a:custGeom>
              <a:avLst/>
              <a:gdLst/>
              <a:ahLst/>
              <a:cxnLst/>
              <a:rect l="l" t="t" r="r" b="b"/>
              <a:pathLst>
                <a:path w="2144" h="4383" extrusionOk="0">
                  <a:moveTo>
                    <a:pt x="0" y="1"/>
                  </a:moveTo>
                  <a:lnTo>
                    <a:pt x="0" y="4383"/>
                  </a:lnTo>
                  <a:lnTo>
                    <a:pt x="2144" y="4383"/>
                  </a:lnTo>
                  <a:lnTo>
                    <a:pt x="2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100"/>
            <p:cNvSpPr/>
            <p:nvPr/>
          </p:nvSpPr>
          <p:spPr>
            <a:xfrm>
              <a:off x="7045004" y="2607822"/>
              <a:ext cx="340381" cy="139130"/>
            </a:xfrm>
            <a:custGeom>
              <a:avLst/>
              <a:gdLst/>
              <a:ahLst/>
              <a:cxnLst/>
              <a:rect l="l" t="t" r="r" b="b"/>
              <a:pathLst>
                <a:path w="11479" h="4692" extrusionOk="0">
                  <a:moveTo>
                    <a:pt x="7621" y="0"/>
                  </a:moveTo>
                  <a:lnTo>
                    <a:pt x="7621" y="4025"/>
                  </a:lnTo>
                  <a:lnTo>
                    <a:pt x="6835" y="4025"/>
                  </a:lnTo>
                  <a:lnTo>
                    <a:pt x="6835" y="1453"/>
                  </a:lnTo>
                  <a:lnTo>
                    <a:pt x="4692" y="1453"/>
                  </a:lnTo>
                  <a:lnTo>
                    <a:pt x="4692" y="4025"/>
                  </a:lnTo>
                  <a:lnTo>
                    <a:pt x="3930" y="4025"/>
                  </a:lnTo>
                  <a:lnTo>
                    <a:pt x="3930" y="2906"/>
                  </a:lnTo>
                  <a:lnTo>
                    <a:pt x="1786" y="2906"/>
                  </a:lnTo>
                  <a:lnTo>
                    <a:pt x="1786" y="4025"/>
                  </a:lnTo>
                  <a:lnTo>
                    <a:pt x="0" y="4025"/>
                  </a:lnTo>
                  <a:lnTo>
                    <a:pt x="0" y="4692"/>
                  </a:lnTo>
                  <a:lnTo>
                    <a:pt x="11479" y="4692"/>
                  </a:lnTo>
                  <a:lnTo>
                    <a:pt x="11479" y="4025"/>
                  </a:lnTo>
                  <a:lnTo>
                    <a:pt x="9764" y="4025"/>
                  </a:lnTo>
                  <a:lnTo>
                    <a:pt x="976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100"/>
            <p:cNvSpPr/>
            <p:nvPr/>
          </p:nvSpPr>
          <p:spPr>
            <a:xfrm>
              <a:off x="7107839" y="2778712"/>
              <a:ext cx="43115" cy="20520"/>
            </a:xfrm>
            <a:custGeom>
              <a:avLst/>
              <a:gdLst/>
              <a:ahLst/>
              <a:cxnLst/>
              <a:rect l="l" t="t" r="r" b="b"/>
              <a:pathLst>
                <a:path w="1454" h="692" extrusionOk="0">
                  <a:moveTo>
                    <a:pt x="1" y="1"/>
                  </a:moveTo>
                  <a:lnTo>
                    <a:pt x="1" y="691"/>
                  </a:lnTo>
                  <a:lnTo>
                    <a:pt x="1454" y="691"/>
                  </a:lnTo>
                  <a:lnTo>
                    <a:pt x="14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100"/>
            <p:cNvSpPr/>
            <p:nvPr/>
          </p:nvSpPr>
          <p:spPr>
            <a:xfrm>
              <a:off x="7194010" y="2778712"/>
              <a:ext cx="43085" cy="20520"/>
            </a:xfrm>
            <a:custGeom>
              <a:avLst/>
              <a:gdLst/>
              <a:ahLst/>
              <a:cxnLst/>
              <a:rect l="l" t="t" r="r" b="b"/>
              <a:pathLst>
                <a:path w="1453" h="692" extrusionOk="0">
                  <a:moveTo>
                    <a:pt x="0" y="1"/>
                  </a:moveTo>
                  <a:lnTo>
                    <a:pt x="0" y="691"/>
                  </a:lnTo>
                  <a:lnTo>
                    <a:pt x="1453" y="691"/>
                  </a:lnTo>
                  <a:lnTo>
                    <a:pt x="14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100"/>
            <p:cNvSpPr/>
            <p:nvPr/>
          </p:nvSpPr>
          <p:spPr>
            <a:xfrm>
              <a:off x="7281576" y="2778712"/>
              <a:ext cx="43085" cy="20520"/>
            </a:xfrm>
            <a:custGeom>
              <a:avLst/>
              <a:gdLst/>
              <a:ahLst/>
              <a:cxnLst/>
              <a:rect l="l" t="t" r="r" b="b"/>
              <a:pathLst>
                <a:path w="1453" h="692" extrusionOk="0">
                  <a:moveTo>
                    <a:pt x="0" y="1"/>
                  </a:moveTo>
                  <a:lnTo>
                    <a:pt x="0" y="691"/>
                  </a:lnTo>
                  <a:lnTo>
                    <a:pt x="1453" y="691"/>
                  </a:lnTo>
                  <a:lnTo>
                    <a:pt x="14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1" name="Google Shape;12921;p100"/>
          <p:cNvGrpSpPr/>
          <p:nvPr/>
        </p:nvGrpSpPr>
        <p:grpSpPr>
          <a:xfrm>
            <a:off x="6983425" y="2277067"/>
            <a:ext cx="342519" cy="341126"/>
            <a:chOff x="6459594" y="2439037"/>
            <a:chExt cx="342519" cy="341126"/>
          </a:xfrm>
        </p:grpSpPr>
        <p:sp>
          <p:nvSpPr>
            <p:cNvPr id="12922" name="Google Shape;12922;p100"/>
            <p:cNvSpPr/>
            <p:nvPr/>
          </p:nvSpPr>
          <p:spPr>
            <a:xfrm>
              <a:off x="6473709" y="2452469"/>
              <a:ext cx="146898" cy="146898"/>
            </a:xfrm>
            <a:custGeom>
              <a:avLst/>
              <a:gdLst/>
              <a:ahLst/>
              <a:cxnLst/>
              <a:rect l="l" t="t" r="r" b="b"/>
              <a:pathLst>
                <a:path w="4954" h="4954" extrusionOk="0">
                  <a:moveTo>
                    <a:pt x="4954" y="0"/>
                  </a:moveTo>
                  <a:cubicBezTo>
                    <a:pt x="2287" y="191"/>
                    <a:pt x="191" y="2286"/>
                    <a:pt x="0" y="4954"/>
                  </a:cubicBezTo>
                  <a:lnTo>
                    <a:pt x="4954" y="4954"/>
                  </a:lnTo>
                  <a:lnTo>
                    <a:pt x="49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100"/>
            <p:cNvSpPr/>
            <p:nvPr/>
          </p:nvSpPr>
          <p:spPr>
            <a:xfrm>
              <a:off x="6641782" y="2439037"/>
              <a:ext cx="160331" cy="161043"/>
            </a:xfrm>
            <a:custGeom>
              <a:avLst/>
              <a:gdLst/>
              <a:ahLst/>
              <a:cxnLst/>
              <a:rect l="l" t="t" r="r" b="b"/>
              <a:pathLst>
                <a:path w="5407" h="5431" extrusionOk="0">
                  <a:moveTo>
                    <a:pt x="2810" y="2120"/>
                  </a:moveTo>
                  <a:lnTo>
                    <a:pt x="2810" y="2811"/>
                  </a:lnTo>
                  <a:lnTo>
                    <a:pt x="977" y="2811"/>
                  </a:lnTo>
                  <a:lnTo>
                    <a:pt x="977" y="2120"/>
                  </a:lnTo>
                  <a:close/>
                  <a:moveTo>
                    <a:pt x="2810" y="3740"/>
                  </a:moveTo>
                  <a:lnTo>
                    <a:pt x="2810" y="4406"/>
                  </a:lnTo>
                  <a:lnTo>
                    <a:pt x="977" y="4406"/>
                  </a:lnTo>
                  <a:lnTo>
                    <a:pt x="977" y="3740"/>
                  </a:lnTo>
                  <a:close/>
                  <a:moveTo>
                    <a:pt x="0" y="1"/>
                  </a:moveTo>
                  <a:lnTo>
                    <a:pt x="0" y="5431"/>
                  </a:lnTo>
                  <a:lnTo>
                    <a:pt x="5406" y="5431"/>
                  </a:lnTo>
                  <a:cubicBezTo>
                    <a:pt x="5239" y="2501"/>
                    <a:pt x="2882" y="144"/>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100"/>
            <p:cNvSpPr/>
            <p:nvPr/>
          </p:nvSpPr>
          <p:spPr>
            <a:xfrm>
              <a:off x="6641782" y="2619119"/>
              <a:ext cx="146187" cy="146898"/>
            </a:xfrm>
            <a:custGeom>
              <a:avLst/>
              <a:gdLst/>
              <a:ahLst/>
              <a:cxnLst/>
              <a:rect l="l" t="t" r="r" b="b"/>
              <a:pathLst>
                <a:path w="4930" h="4954" extrusionOk="0">
                  <a:moveTo>
                    <a:pt x="0" y="0"/>
                  </a:moveTo>
                  <a:lnTo>
                    <a:pt x="0" y="4954"/>
                  </a:lnTo>
                  <a:cubicBezTo>
                    <a:pt x="2644" y="4763"/>
                    <a:pt x="4763" y="2668"/>
                    <a:pt x="4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100"/>
            <p:cNvSpPr/>
            <p:nvPr/>
          </p:nvSpPr>
          <p:spPr>
            <a:xfrm>
              <a:off x="6459594" y="2619119"/>
              <a:ext cx="161013" cy="161043"/>
            </a:xfrm>
            <a:custGeom>
              <a:avLst/>
              <a:gdLst/>
              <a:ahLst/>
              <a:cxnLst/>
              <a:rect l="l" t="t" r="r" b="b"/>
              <a:pathLst>
                <a:path w="5430" h="5431" extrusionOk="0">
                  <a:moveTo>
                    <a:pt x="4430" y="1001"/>
                  </a:moveTo>
                  <a:lnTo>
                    <a:pt x="4430" y="1668"/>
                  </a:lnTo>
                  <a:lnTo>
                    <a:pt x="2596" y="1668"/>
                  </a:lnTo>
                  <a:lnTo>
                    <a:pt x="2596" y="1001"/>
                  </a:lnTo>
                  <a:close/>
                  <a:moveTo>
                    <a:pt x="4430" y="2620"/>
                  </a:moveTo>
                  <a:lnTo>
                    <a:pt x="4430" y="3311"/>
                  </a:lnTo>
                  <a:lnTo>
                    <a:pt x="2596" y="3311"/>
                  </a:lnTo>
                  <a:lnTo>
                    <a:pt x="2596" y="2620"/>
                  </a:lnTo>
                  <a:close/>
                  <a:moveTo>
                    <a:pt x="0" y="0"/>
                  </a:moveTo>
                  <a:cubicBezTo>
                    <a:pt x="191" y="2930"/>
                    <a:pt x="2501" y="5240"/>
                    <a:pt x="5430" y="5430"/>
                  </a:cubicBezTo>
                  <a:lnTo>
                    <a:pt x="54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26" name="Google Shape;12926;p100"/>
          <p:cNvSpPr/>
          <p:nvPr/>
        </p:nvSpPr>
        <p:spPr>
          <a:xfrm>
            <a:off x="6263635" y="2335386"/>
            <a:ext cx="339699" cy="297296"/>
          </a:xfrm>
          <a:custGeom>
            <a:avLst/>
            <a:gdLst/>
            <a:ahLst/>
            <a:cxnLst/>
            <a:rect l="l" t="t" r="r" b="b"/>
            <a:pathLst>
              <a:path w="11456" h="10026" extrusionOk="0">
                <a:moveTo>
                  <a:pt x="5716" y="0"/>
                </a:moveTo>
                <a:cubicBezTo>
                  <a:pt x="5073" y="0"/>
                  <a:pt x="4573" y="500"/>
                  <a:pt x="4573" y="1143"/>
                </a:cubicBezTo>
                <a:lnTo>
                  <a:pt x="4573" y="1286"/>
                </a:lnTo>
                <a:lnTo>
                  <a:pt x="2668" y="3215"/>
                </a:lnTo>
                <a:cubicBezTo>
                  <a:pt x="2567" y="3181"/>
                  <a:pt x="2466" y="3148"/>
                  <a:pt x="2348" y="3148"/>
                </a:cubicBezTo>
                <a:cubicBezTo>
                  <a:pt x="2299" y="3148"/>
                  <a:pt x="2247" y="3153"/>
                  <a:pt x="2192" y="3167"/>
                </a:cubicBezTo>
                <a:cubicBezTo>
                  <a:pt x="1620" y="3191"/>
                  <a:pt x="1191" y="3667"/>
                  <a:pt x="1144" y="4239"/>
                </a:cubicBezTo>
                <a:cubicBezTo>
                  <a:pt x="1120" y="4787"/>
                  <a:pt x="1501" y="5311"/>
                  <a:pt x="2049" y="5430"/>
                </a:cubicBezTo>
                <a:lnTo>
                  <a:pt x="1" y="9978"/>
                </a:lnTo>
                <a:lnTo>
                  <a:pt x="2739" y="9978"/>
                </a:lnTo>
                <a:lnTo>
                  <a:pt x="3454" y="7382"/>
                </a:lnTo>
                <a:lnTo>
                  <a:pt x="2549" y="5406"/>
                </a:lnTo>
                <a:cubicBezTo>
                  <a:pt x="3049" y="5287"/>
                  <a:pt x="3454" y="4858"/>
                  <a:pt x="3454" y="4310"/>
                </a:cubicBezTo>
                <a:cubicBezTo>
                  <a:pt x="3454" y="4072"/>
                  <a:pt x="3359" y="3834"/>
                  <a:pt x="3239" y="3667"/>
                </a:cubicBezTo>
                <a:lnTo>
                  <a:pt x="4907" y="1953"/>
                </a:lnTo>
                <a:cubicBezTo>
                  <a:pt x="5073" y="2143"/>
                  <a:pt x="5311" y="2262"/>
                  <a:pt x="5549" y="2310"/>
                </a:cubicBezTo>
                <a:lnTo>
                  <a:pt x="3406" y="10002"/>
                </a:lnTo>
                <a:lnTo>
                  <a:pt x="8026" y="10002"/>
                </a:lnTo>
                <a:lnTo>
                  <a:pt x="5883" y="2310"/>
                </a:lnTo>
                <a:cubicBezTo>
                  <a:pt x="6192" y="2262"/>
                  <a:pt x="6454" y="2120"/>
                  <a:pt x="6597" y="1881"/>
                </a:cubicBezTo>
                <a:lnTo>
                  <a:pt x="8050" y="2882"/>
                </a:lnTo>
                <a:cubicBezTo>
                  <a:pt x="8026" y="3001"/>
                  <a:pt x="8002" y="3120"/>
                  <a:pt x="8002" y="3239"/>
                </a:cubicBezTo>
                <a:cubicBezTo>
                  <a:pt x="8002" y="3787"/>
                  <a:pt x="8383" y="4263"/>
                  <a:pt x="8931" y="4382"/>
                </a:cubicBezTo>
                <a:lnTo>
                  <a:pt x="7907" y="7121"/>
                </a:lnTo>
                <a:lnTo>
                  <a:pt x="8717" y="10026"/>
                </a:lnTo>
                <a:lnTo>
                  <a:pt x="11455" y="10026"/>
                </a:lnTo>
                <a:lnTo>
                  <a:pt x="9407" y="4287"/>
                </a:lnTo>
                <a:cubicBezTo>
                  <a:pt x="9931" y="4168"/>
                  <a:pt x="10360" y="3691"/>
                  <a:pt x="10289" y="3096"/>
                </a:cubicBezTo>
                <a:cubicBezTo>
                  <a:pt x="10265" y="2524"/>
                  <a:pt x="9788" y="2048"/>
                  <a:pt x="9217" y="2024"/>
                </a:cubicBezTo>
                <a:cubicBezTo>
                  <a:pt x="8955" y="2024"/>
                  <a:pt x="8693" y="2096"/>
                  <a:pt x="8479" y="2262"/>
                </a:cubicBezTo>
                <a:lnTo>
                  <a:pt x="6835" y="1143"/>
                </a:lnTo>
                <a:cubicBezTo>
                  <a:pt x="6835" y="500"/>
                  <a:pt x="6335" y="0"/>
                  <a:pt x="5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27" name="Google Shape;12927;p100"/>
          <p:cNvGrpSpPr/>
          <p:nvPr/>
        </p:nvGrpSpPr>
        <p:grpSpPr>
          <a:xfrm>
            <a:off x="5513983" y="2305703"/>
            <a:ext cx="341809" cy="342550"/>
            <a:chOff x="5290168" y="2458103"/>
            <a:chExt cx="341809" cy="342550"/>
          </a:xfrm>
        </p:grpSpPr>
        <p:sp>
          <p:nvSpPr>
            <p:cNvPr id="12928" name="Google Shape;12928;p100"/>
            <p:cNvSpPr/>
            <p:nvPr/>
          </p:nvSpPr>
          <p:spPr>
            <a:xfrm>
              <a:off x="5290168" y="2625465"/>
              <a:ext cx="89699" cy="64287"/>
            </a:xfrm>
            <a:custGeom>
              <a:avLst/>
              <a:gdLst/>
              <a:ahLst/>
              <a:cxnLst/>
              <a:rect l="l" t="t" r="r" b="b"/>
              <a:pathLst>
                <a:path w="3025" h="2168" extrusionOk="0">
                  <a:moveTo>
                    <a:pt x="1191" y="1"/>
                  </a:moveTo>
                  <a:lnTo>
                    <a:pt x="1191" y="501"/>
                  </a:lnTo>
                  <a:lnTo>
                    <a:pt x="0" y="501"/>
                  </a:lnTo>
                  <a:lnTo>
                    <a:pt x="0" y="2168"/>
                  </a:lnTo>
                  <a:lnTo>
                    <a:pt x="3025" y="2168"/>
                  </a:lnTo>
                  <a:lnTo>
                    <a:pt x="3025" y="501"/>
                  </a:lnTo>
                  <a:lnTo>
                    <a:pt x="1882" y="501"/>
                  </a:lnTo>
                  <a:lnTo>
                    <a:pt x="18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100"/>
            <p:cNvSpPr/>
            <p:nvPr/>
          </p:nvSpPr>
          <p:spPr>
            <a:xfrm>
              <a:off x="5407386" y="2458103"/>
              <a:ext cx="105948" cy="57941"/>
            </a:xfrm>
            <a:custGeom>
              <a:avLst/>
              <a:gdLst/>
              <a:ahLst/>
              <a:cxnLst/>
              <a:rect l="l" t="t" r="r" b="b"/>
              <a:pathLst>
                <a:path w="3573" h="1954" extrusionOk="0">
                  <a:moveTo>
                    <a:pt x="1" y="1"/>
                  </a:moveTo>
                  <a:lnTo>
                    <a:pt x="1" y="1954"/>
                  </a:lnTo>
                  <a:lnTo>
                    <a:pt x="3573" y="1954"/>
                  </a:lnTo>
                  <a:lnTo>
                    <a:pt x="357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100"/>
            <p:cNvSpPr/>
            <p:nvPr/>
          </p:nvSpPr>
          <p:spPr>
            <a:xfrm>
              <a:off x="5290168" y="2535794"/>
              <a:ext cx="341804" cy="68527"/>
            </a:xfrm>
            <a:custGeom>
              <a:avLst/>
              <a:gdLst/>
              <a:ahLst/>
              <a:cxnLst/>
              <a:rect l="l" t="t" r="r" b="b"/>
              <a:pathLst>
                <a:path w="11527" h="2311" extrusionOk="0">
                  <a:moveTo>
                    <a:pt x="5406" y="0"/>
                  </a:moveTo>
                  <a:lnTo>
                    <a:pt x="5406" y="596"/>
                  </a:lnTo>
                  <a:lnTo>
                    <a:pt x="4216" y="596"/>
                  </a:lnTo>
                  <a:lnTo>
                    <a:pt x="4216" y="1120"/>
                  </a:lnTo>
                  <a:lnTo>
                    <a:pt x="3025" y="1120"/>
                  </a:lnTo>
                  <a:lnTo>
                    <a:pt x="3025" y="596"/>
                  </a:lnTo>
                  <a:lnTo>
                    <a:pt x="0" y="596"/>
                  </a:lnTo>
                  <a:lnTo>
                    <a:pt x="0" y="2310"/>
                  </a:lnTo>
                  <a:lnTo>
                    <a:pt x="3025" y="2310"/>
                  </a:lnTo>
                  <a:lnTo>
                    <a:pt x="3025" y="1810"/>
                  </a:lnTo>
                  <a:lnTo>
                    <a:pt x="4216" y="1810"/>
                  </a:lnTo>
                  <a:lnTo>
                    <a:pt x="4216" y="2310"/>
                  </a:lnTo>
                  <a:lnTo>
                    <a:pt x="7264" y="2310"/>
                  </a:lnTo>
                  <a:lnTo>
                    <a:pt x="7264" y="1810"/>
                  </a:lnTo>
                  <a:lnTo>
                    <a:pt x="8478" y="1810"/>
                  </a:lnTo>
                  <a:lnTo>
                    <a:pt x="8478" y="2310"/>
                  </a:lnTo>
                  <a:lnTo>
                    <a:pt x="11527" y="2310"/>
                  </a:lnTo>
                  <a:lnTo>
                    <a:pt x="11527" y="596"/>
                  </a:lnTo>
                  <a:lnTo>
                    <a:pt x="8455" y="596"/>
                  </a:lnTo>
                  <a:lnTo>
                    <a:pt x="8455" y="1120"/>
                  </a:lnTo>
                  <a:lnTo>
                    <a:pt x="7264" y="1120"/>
                  </a:lnTo>
                  <a:lnTo>
                    <a:pt x="7264" y="596"/>
                  </a:lnTo>
                  <a:lnTo>
                    <a:pt x="6097" y="596"/>
                  </a:lnTo>
                  <a:lnTo>
                    <a:pt x="609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100"/>
            <p:cNvSpPr/>
            <p:nvPr/>
          </p:nvSpPr>
          <p:spPr>
            <a:xfrm>
              <a:off x="5541566" y="2625465"/>
              <a:ext cx="90410" cy="64287"/>
            </a:xfrm>
            <a:custGeom>
              <a:avLst/>
              <a:gdLst/>
              <a:ahLst/>
              <a:cxnLst/>
              <a:rect l="l" t="t" r="r" b="b"/>
              <a:pathLst>
                <a:path w="3049" h="2168" extrusionOk="0">
                  <a:moveTo>
                    <a:pt x="1167" y="1"/>
                  </a:moveTo>
                  <a:lnTo>
                    <a:pt x="1167" y="501"/>
                  </a:lnTo>
                  <a:lnTo>
                    <a:pt x="0" y="501"/>
                  </a:lnTo>
                  <a:lnTo>
                    <a:pt x="0" y="2168"/>
                  </a:lnTo>
                  <a:lnTo>
                    <a:pt x="3049" y="2168"/>
                  </a:lnTo>
                  <a:lnTo>
                    <a:pt x="3049" y="501"/>
                  </a:lnTo>
                  <a:lnTo>
                    <a:pt x="1858" y="501"/>
                  </a:lnTo>
                  <a:lnTo>
                    <a:pt x="18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100"/>
            <p:cNvSpPr/>
            <p:nvPr/>
          </p:nvSpPr>
          <p:spPr>
            <a:xfrm>
              <a:off x="5422213" y="2710213"/>
              <a:ext cx="74191" cy="90440"/>
            </a:xfrm>
            <a:custGeom>
              <a:avLst/>
              <a:gdLst/>
              <a:ahLst/>
              <a:cxnLst/>
              <a:rect l="l" t="t" r="r" b="b"/>
              <a:pathLst>
                <a:path w="2502" h="3050" extrusionOk="0">
                  <a:moveTo>
                    <a:pt x="929" y="1"/>
                  </a:moveTo>
                  <a:lnTo>
                    <a:pt x="929" y="620"/>
                  </a:lnTo>
                  <a:cubicBezTo>
                    <a:pt x="406" y="786"/>
                    <a:pt x="1" y="1287"/>
                    <a:pt x="48" y="1882"/>
                  </a:cubicBezTo>
                  <a:cubicBezTo>
                    <a:pt x="72" y="2501"/>
                    <a:pt x="572" y="3001"/>
                    <a:pt x="1191" y="3049"/>
                  </a:cubicBezTo>
                  <a:cubicBezTo>
                    <a:pt x="1205" y="3049"/>
                    <a:pt x="1219" y="3050"/>
                    <a:pt x="1233" y="3050"/>
                  </a:cubicBezTo>
                  <a:cubicBezTo>
                    <a:pt x="1906" y="3050"/>
                    <a:pt x="2477" y="2487"/>
                    <a:pt x="2477" y="1810"/>
                  </a:cubicBezTo>
                  <a:cubicBezTo>
                    <a:pt x="2501" y="1215"/>
                    <a:pt x="2120" y="786"/>
                    <a:pt x="1620" y="620"/>
                  </a:cubicBezTo>
                  <a:lnTo>
                    <a:pt x="162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100"/>
            <p:cNvSpPr/>
            <p:nvPr/>
          </p:nvSpPr>
          <p:spPr>
            <a:xfrm>
              <a:off x="5547912" y="2710213"/>
              <a:ext cx="74191" cy="90440"/>
            </a:xfrm>
            <a:custGeom>
              <a:avLst/>
              <a:gdLst/>
              <a:ahLst/>
              <a:cxnLst/>
              <a:rect l="l" t="t" r="r" b="b"/>
              <a:pathLst>
                <a:path w="2502" h="3050" extrusionOk="0">
                  <a:moveTo>
                    <a:pt x="929" y="1"/>
                  </a:moveTo>
                  <a:lnTo>
                    <a:pt x="929" y="620"/>
                  </a:lnTo>
                  <a:cubicBezTo>
                    <a:pt x="382" y="786"/>
                    <a:pt x="1" y="1287"/>
                    <a:pt x="24" y="1882"/>
                  </a:cubicBezTo>
                  <a:cubicBezTo>
                    <a:pt x="48" y="2501"/>
                    <a:pt x="548" y="3001"/>
                    <a:pt x="1191" y="3049"/>
                  </a:cubicBezTo>
                  <a:cubicBezTo>
                    <a:pt x="1205" y="3049"/>
                    <a:pt x="1218" y="3050"/>
                    <a:pt x="1232" y="3050"/>
                  </a:cubicBezTo>
                  <a:cubicBezTo>
                    <a:pt x="1882" y="3050"/>
                    <a:pt x="2454" y="2487"/>
                    <a:pt x="2454" y="1810"/>
                  </a:cubicBezTo>
                  <a:cubicBezTo>
                    <a:pt x="2501" y="1215"/>
                    <a:pt x="2120" y="786"/>
                    <a:pt x="1596" y="620"/>
                  </a:cubicBezTo>
                  <a:lnTo>
                    <a:pt x="15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100"/>
            <p:cNvSpPr/>
            <p:nvPr/>
          </p:nvSpPr>
          <p:spPr>
            <a:xfrm>
              <a:off x="5415155" y="2625465"/>
              <a:ext cx="90410" cy="64287"/>
            </a:xfrm>
            <a:custGeom>
              <a:avLst/>
              <a:gdLst/>
              <a:ahLst/>
              <a:cxnLst/>
              <a:rect l="l" t="t" r="r" b="b"/>
              <a:pathLst>
                <a:path w="3049" h="2168" extrusionOk="0">
                  <a:moveTo>
                    <a:pt x="1191" y="1"/>
                  </a:moveTo>
                  <a:lnTo>
                    <a:pt x="1191" y="501"/>
                  </a:lnTo>
                  <a:lnTo>
                    <a:pt x="1" y="501"/>
                  </a:lnTo>
                  <a:lnTo>
                    <a:pt x="1" y="2168"/>
                  </a:lnTo>
                  <a:lnTo>
                    <a:pt x="3049" y="2168"/>
                  </a:lnTo>
                  <a:lnTo>
                    <a:pt x="3049" y="501"/>
                  </a:lnTo>
                  <a:lnTo>
                    <a:pt x="1882" y="501"/>
                  </a:lnTo>
                  <a:lnTo>
                    <a:pt x="18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100"/>
            <p:cNvSpPr/>
            <p:nvPr/>
          </p:nvSpPr>
          <p:spPr>
            <a:xfrm>
              <a:off x="5297225" y="2710213"/>
              <a:ext cx="74191" cy="90440"/>
            </a:xfrm>
            <a:custGeom>
              <a:avLst/>
              <a:gdLst/>
              <a:ahLst/>
              <a:cxnLst/>
              <a:rect l="l" t="t" r="r" b="b"/>
              <a:pathLst>
                <a:path w="2502" h="3050" extrusionOk="0">
                  <a:moveTo>
                    <a:pt x="929" y="1"/>
                  </a:moveTo>
                  <a:lnTo>
                    <a:pt x="929" y="620"/>
                  </a:lnTo>
                  <a:cubicBezTo>
                    <a:pt x="382" y="786"/>
                    <a:pt x="1" y="1287"/>
                    <a:pt x="24" y="1882"/>
                  </a:cubicBezTo>
                  <a:cubicBezTo>
                    <a:pt x="48" y="2501"/>
                    <a:pt x="572" y="3001"/>
                    <a:pt x="1191" y="3049"/>
                  </a:cubicBezTo>
                  <a:cubicBezTo>
                    <a:pt x="1205" y="3049"/>
                    <a:pt x="1218" y="3050"/>
                    <a:pt x="1231" y="3050"/>
                  </a:cubicBezTo>
                  <a:cubicBezTo>
                    <a:pt x="1882" y="3050"/>
                    <a:pt x="2453" y="2487"/>
                    <a:pt x="2453" y="1810"/>
                  </a:cubicBezTo>
                  <a:cubicBezTo>
                    <a:pt x="2501" y="1215"/>
                    <a:pt x="2144" y="786"/>
                    <a:pt x="1596" y="620"/>
                  </a:cubicBezTo>
                  <a:lnTo>
                    <a:pt x="15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6" name="Google Shape;12936;p100"/>
          <p:cNvGrpSpPr/>
          <p:nvPr/>
        </p:nvGrpSpPr>
        <p:grpSpPr>
          <a:xfrm>
            <a:off x="4781640" y="2314896"/>
            <a:ext cx="341839" cy="337569"/>
            <a:chOff x="4705440" y="2467296"/>
            <a:chExt cx="341839" cy="337569"/>
          </a:xfrm>
        </p:grpSpPr>
        <p:sp>
          <p:nvSpPr>
            <p:cNvPr id="12937" name="Google Shape;12937;p100"/>
            <p:cNvSpPr/>
            <p:nvPr/>
          </p:nvSpPr>
          <p:spPr>
            <a:xfrm>
              <a:off x="4838226" y="2467296"/>
              <a:ext cx="75584" cy="76296"/>
            </a:xfrm>
            <a:custGeom>
              <a:avLst/>
              <a:gdLst/>
              <a:ahLst/>
              <a:cxnLst/>
              <a:rect l="l" t="t" r="r" b="b"/>
              <a:pathLst>
                <a:path w="2549" h="2573" extrusionOk="0">
                  <a:moveTo>
                    <a:pt x="1262" y="0"/>
                  </a:moveTo>
                  <a:cubicBezTo>
                    <a:pt x="572" y="0"/>
                    <a:pt x="0" y="572"/>
                    <a:pt x="0" y="1286"/>
                  </a:cubicBezTo>
                  <a:cubicBezTo>
                    <a:pt x="0" y="2001"/>
                    <a:pt x="572" y="2572"/>
                    <a:pt x="1262" y="2572"/>
                  </a:cubicBezTo>
                  <a:cubicBezTo>
                    <a:pt x="1977" y="2572"/>
                    <a:pt x="2548" y="2001"/>
                    <a:pt x="2548" y="1286"/>
                  </a:cubicBezTo>
                  <a:cubicBezTo>
                    <a:pt x="2548" y="572"/>
                    <a:pt x="1977"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100"/>
            <p:cNvSpPr/>
            <p:nvPr/>
          </p:nvSpPr>
          <p:spPr>
            <a:xfrm>
              <a:off x="4925791" y="2499084"/>
              <a:ext cx="75584" cy="76266"/>
            </a:xfrm>
            <a:custGeom>
              <a:avLst/>
              <a:gdLst/>
              <a:ahLst/>
              <a:cxnLst/>
              <a:rect l="l" t="t" r="r" b="b"/>
              <a:pathLst>
                <a:path w="2549" h="2572" extrusionOk="0">
                  <a:moveTo>
                    <a:pt x="1262" y="0"/>
                  </a:moveTo>
                  <a:cubicBezTo>
                    <a:pt x="572" y="0"/>
                    <a:pt x="0" y="572"/>
                    <a:pt x="0" y="1286"/>
                  </a:cubicBezTo>
                  <a:cubicBezTo>
                    <a:pt x="0" y="2000"/>
                    <a:pt x="572" y="2572"/>
                    <a:pt x="1262" y="2572"/>
                  </a:cubicBezTo>
                  <a:cubicBezTo>
                    <a:pt x="1977" y="2572"/>
                    <a:pt x="2548" y="2000"/>
                    <a:pt x="2548" y="1286"/>
                  </a:cubicBezTo>
                  <a:cubicBezTo>
                    <a:pt x="2548" y="572"/>
                    <a:pt x="1977"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100"/>
            <p:cNvSpPr/>
            <p:nvPr/>
          </p:nvSpPr>
          <p:spPr>
            <a:xfrm>
              <a:off x="4971694" y="2578880"/>
              <a:ext cx="75584" cy="75584"/>
            </a:xfrm>
            <a:custGeom>
              <a:avLst/>
              <a:gdLst/>
              <a:ahLst/>
              <a:cxnLst/>
              <a:rect l="l" t="t" r="r" b="b"/>
              <a:pathLst>
                <a:path w="2549" h="2549" extrusionOk="0">
                  <a:moveTo>
                    <a:pt x="1262" y="0"/>
                  </a:moveTo>
                  <a:cubicBezTo>
                    <a:pt x="572" y="0"/>
                    <a:pt x="0" y="572"/>
                    <a:pt x="0" y="1286"/>
                  </a:cubicBezTo>
                  <a:cubicBezTo>
                    <a:pt x="0" y="1977"/>
                    <a:pt x="572" y="2548"/>
                    <a:pt x="1262" y="2548"/>
                  </a:cubicBezTo>
                  <a:cubicBezTo>
                    <a:pt x="1977" y="2548"/>
                    <a:pt x="2548" y="1977"/>
                    <a:pt x="2548" y="1286"/>
                  </a:cubicBezTo>
                  <a:cubicBezTo>
                    <a:pt x="2548" y="572"/>
                    <a:pt x="1977"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100"/>
            <p:cNvSpPr/>
            <p:nvPr/>
          </p:nvSpPr>
          <p:spPr>
            <a:xfrm>
              <a:off x="4955444" y="2669974"/>
              <a:ext cx="75584" cy="75584"/>
            </a:xfrm>
            <a:custGeom>
              <a:avLst/>
              <a:gdLst/>
              <a:ahLst/>
              <a:cxnLst/>
              <a:rect l="l" t="t" r="r" b="b"/>
              <a:pathLst>
                <a:path w="2549" h="2549" extrusionOk="0">
                  <a:moveTo>
                    <a:pt x="1286" y="0"/>
                  </a:moveTo>
                  <a:cubicBezTo>
                    <a:pt x="572" y="0"/>
                    <a:pt x="0" y="572"/>
                    <a:pt x="0" y="1262"/>
                  </a:cubicBezTo>
                  <a:cubicBezTo>
                    <a:pt x="0" y="1977"/>
                    <a:pt x="572" y="2548"/>
                    <a:pt x="1286" y="2548"/>
                  </a:cubicBezTo>
                  <a:cubicBezTo>
                    <a:pt x="1977" y="2548"/>
                    <a:pt x="2548" y="1977"/>
                    <a:pt x="2548" y="1262"/>
                  </a:cubicBezTo>
                  <a:cubicBezTo>
                    <a:pt x="2548" y="572"/>
                    <a:pt x="1977"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100"/>
            <p:cNvSpPr/>
            <p:nvPr/>
          </p:nvSpPr>
          <p:spPr>
            <a:xfrm>
              <a:off x="4884811" y="2728569"/>
              <a:ext cx="75584" cy="76296"/>
            </a:xfrm>
            <a:custGeom>
              <a:avLst/>
              <a:gdLst/>
              <a:ahLst/>
              <a:cxnLst/>
              <a:rect l="l" t="t" r="r" b="b"/>
              <a:pathLst>
                <a:path w="2549" h="2573" extrusionOk="0">
                  <a:moveTo>
                    <a:pt x="1287" y="1"/>
                  </a:moveTo>
                  <a:cubicBezTo>
                    <a:pt x="572" y="1"/>
                    <a:pt x="1" y="572"/>
                    <a:pt x="1" y="1287"/>
                  </a:cubicBezTo>
                  <a:cubicBezTo>
                    <a:pt x="1" y="2001"/>
                    <a:pt x="572" y="2573"/>
                    <a:pt x="1287" y="2573"/>
                  </a:cubicBezTo>
                  <a:cubicBezTo>
                    <a:pt x="1977" y="2573"/>
                    <a:pt x="2549" y="2001"/>
                    <a:pt x="2549" y="1287"/>
                  </a:cubicBezTo>
                  <a:cubicBezTo>
                    <a:pt x="2549" y="572"/>
                    <a:pt x="1977"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100"/>
            <p:cNvSpPr/>
            <p:nvPr/>
          </p:nvSpPr>
          <p:spPr>
            <a:xfrm>
              <a:off x="4792323" y="2728569"/>
              <a:ext cx="75584" cy="76296"/>
            </a:xfrm>
            <a:custGeom>
              <a:avLst/>
              <a:gdLst/>
              <a:ahLst/>
              <a:cxnLst/>
              <a:rect l="l" t="t" r="r" b="b"/>
              <a:pathLst>
                <a:path w="2549" h="2573" extrusionOk="0">
                  <a:moveTo>
                    <a:pt x="1286" y="1"/>
                  </a:moveTo>
                  <a:cubicBezTo>
                    <a:pt x="572" y="1"/>
                    <a:pt x="0" y="572"/>
                    <a:pt x="0" y="1287"/>
                  </a:cubicBezTo>
                  <a:cubicBezTo>
                    <a:pt x="0" y="2001"/>
                    <a:pt x="572" y="2573"/>
                    <a:pt x="1286" y="2573"/>
                  </a:cubicBezTo>
                  <a:cubicBezTo>
                    <a:pt x="1977" y="2573"/>
                    <a:pt x="2548" y="2001"/>
                    <a:pt x="2548" y="1287"/>
                  </a:cubicBezTo>
                  <a:cubicBezTo>
                    <a:pt x="2548" y="572"/>
                    <a:pt x="1977"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100"/>
            <p:cNvSpPr/>
            <p:nvPr/>
          </p:nvSpPr>
          <p:spPr>
            <a:xfrm>
              <a:off x="4721689" y="2669974"/>
              <a:ext cx="75584" cy="75584"/>
            </a:xfrm>
            <a:custGeom>
              <a:avLst/>
              <a:gdLst/>
              <a:ahLst/>
              <a:cxnLst/>
              <a:rect l="l" t="t" r="r" b="b"/>
              <a:pathLst>
                <a:path w="2549" h="2549" extrusionOk="0">
                  <a:moveTo>
                    <a:pt x="1287" y="0"/>
                  </a:moveTo>
                  <a:cubicBezTo>
                    <a:pt x="572" y="0"/>
                    <a:pt x="1" y="572"/>
                    <a:pt x="1" y="1262"/>
                  </a:cubicBezTo>
                  <a:cubicBezTo>
                    <a:pt x="1" y="1977"/>
                    <a:pt x="572" y="2548"/>
                    <a:pt x="1287" y="2548"/>
                  </a:cubicBezTo>
                  <a:cubicBezTo>
                    <a:pt x="1977" y="2548"/>
                    <a:pt x="2549" y="1977"/>
                    <a:pt x="2549" y="1262"/>
                  </a:cubicBezTo>
                  <a:cubicBezTo>
                    <a:pt x="2549" y="572"/>
                    <a:pt x="1977"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100"/>
            <p:cNvSpPr/>
            <p:nvPr/>
          </p:nvSpPr>
          <p:spPr>
            <a:xfrm>
              <a:off x="4705440" y="2579562"/>
              <a:ext cx="76296" cy="76296"/>
            </a:xfrm>
            <a:custGeom>
              <a:avLst/>
              <a:gdLst/>
              <a:ahLst/>
              <a:cxnLst/>
              <a:rect l="l" t="t" r="r" b="b"/>
              <a:pathLst>
                <a:path w="2573" h="2573" extrusionOk="0">
                  <a:moveTo>
                    <a:pt x="1287" y="1"/>
                  </a:moveTo>
                  <a:cubicBezTo>
                    <a:pt x="573" y="1"/>
                    <a:pt x="1" y="572"/>
                    <a:pt x="1" y="1287"/>
                  </a:cubicBezTo>
                  <a:cubicBezTo>
                    <a:pt x="1" y="1977"/>
                    <a:pt x="573" y="2573"/>
                    <a:pt x="1287" y="2573"/>
                  </a:cubicBezTo>
                  <a:cubicBezTo>
                    <a:pt x="2001" y="2573"/>
                    <a:pt x="2573" y="1977"/>
                    <a:pt x="2573" y="1287"/>
                  </a:cubicBezTo>
                  <a:cubicBezTo>
                    <a:pt x="2573" y="572"/>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100"/>
            <p:cNvSpPr/>
            <p:nvPr/>
          </p:nvSpPr>
          <p:spPr>
            <a:xfrm>
              <a:off x="4751342" y="2499084"/>
              <a:ext cx="76296" cy="76266"/>
            </a:xfrm>
            <a:custGeom>
              <a:avLst/>
              <a:gdLst/>
              <a:ahLst/>
              <a:cxnLst/>
              <a:rect l="l" t="t" r="r" b="b"/>
              <a:pathLst>
                <a:path w="2573" h="2572" extrusionOk="0">
                  <a:moveTo>
                    <a:pt x="1287" y="0"/>
                  </a:moveTo>
                  <a:cubicBezTo>
                    <a:pt x="572" y="0"/>
                    <a:pt x="1" y="572"/>
                    <a:pt x="1" y="1286"/>
                  </a:cubicBezTo>
                  <a:cubicBezTo>
                    <a:pt x="1" y="2000"/>
                    <a:pt x="572" y="2572"/>
                    <a:pt x="1287" y="2572"/>
                  </a:cubicBezTo>
                  <a:cubicBezTo>
                    <a:pt x="2001" y="2572"/>
                    <a:pt x="2573" y="2000"/>
                    <a:pt x="2573" y="1286"/>
                  </a:cubicBezTo>
                  <a:cubicBezTo>
                    <a:pt x="2573" y="572"/>
                    <a:pt x="2001"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100"/>
            <p:cNvSpPr/>
            <p:nvPr/>
          </p:nvSpPr>
          <p:spPr>
            <a:xfrm>
              <a:off x="4866456" y="2645955"/>
              <a:ext cx="62181" cy="20520"/>
            </a:xfrm>
            <a:custGeom>
              <a:avLst/>
              <a:gdLst/>
              <a:ahLst/>
              <a:cxnLst/>
              <a:rect l="l" t="t" r="r" b="b"/>
              <a:pathLst>
                <a:path w="2097" h="692" extrusionOk="0">
                  <a:moveTo>
                    <a:pt x="1" y="0"/>
                  </a:moveTo>
                  <a:lnTo>
                    <a:pt x="1" y="691"/>
                  </a:lnTo>
                  <a:lnTo>
                    <a:pt x="2096" y="691"/>
                  </a:lnTo>
                  <a:lnTo>
                    <a:pt x="209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100"/>
            <p:cNvSpPr/>
            <p:nvPr/>
          </p:nvSpPr>
          <p:spPr>
            <a:xfrm>
              <a:off x="4866456" y="2605005"/>
              <a:ext cx="62181" cy="20490"/>
            </a:xfrm>
            <a:custGeom>
              <a:avLst/>
              <a:gdLst/>
              <a:ahLst/>
              <a:cxnLst/>
              <a:rect l="l" t="t" r="r" b="b"/>
              <a:pathLst>
                <a:path w="2097" h="691" extrusionOk="0">
                  <a:moveTo>
                    <a:pt x="1" y="0"/>
                  </a:moveTo>
                  <a:lnTo>
                    <a:pt x="1" y="691"/>
                  </a:lnTo>
                  <a:lnTo>
                    <a:pt x="2096" y="691"/>
                  </a:lnTo>
                  <a:lnTo>
                    <a:pt x="209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100"/>
            <p:cNvSpPr/>
            <p:nvPr/>
          </p:nvSpPr>
          <p:spPr>
            <a:xfrm>
              <a:off x="4824081" y="2645955"/>
              <a:ext cx="20520" cy="20520"/>
            </a:xfrm>
            <a:custGeom>
              <a:avLst/>
              <a:gdLst/>
              <a:ahLst/>
              <a:cxnLst/>
              <a:rect l="l" t="t" r="r" b="b"/>
              <a:pathLst>
                <a:path w="692" h="692" extrusionOk="0">
                  <a:moveTo>
                    <a:pt x="1" y="0"/>
                  </a:moveTo>
                  <a:lnTo>
                    <a:pt x="1" y="691"/>
                  </a:lnTo>
                  <a:lnTo>
                    <a:pt x="691" y="691"/>
                  </a:lnTo>
                  <a:lnTo>
                    <a:pt x="6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100"/>
            <p:cNvSpPr/>
            <p:nvPr/>
          </p:nvSpPr>
          <p:spPr>
            <a:xfrm>
              <a:off x="4824081" y="2605005"/>
              <a:ext cx="20520" cy="20490"/>
            </a:xfrm>
            <a:custGeom>
              <a:avLst/>
              <a:gdLst/>
              <a:ahLst/>
              <a:cxnLst/>
              <a:rect l="l" t="t" r="r" b="b"/>
              <a:pathLst>
                <a:path w="692" h="691" extrusionOk="0">
                  <a:moveTo>
                    <a:pt x="1" y="0"/>
                  </a:moveTo>
                  <a:lnTo>
                    <a:pt x="1" y="691"/>
                  </a:lnTo>
                  <a:lnTo>
                    <a:pt x="691" y="691"/>
                  </a:lnTo>
                  <a:lnTo>
                    <a:pt x="6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0" name="Google Shape;12950;p100"/>
          <p:cNvGrpSpPr/>
          <p:nvPr/>
        </p:nvGrpSpPr>
        <p:grpSpPr>
          <a:xfrm>
            <a:off x="4039589" y="2334674"/>
            <a:ext cx="347473" cy="320607"/>
            <a:chOff x="4115789" y="2487074"/>
            <a:chExt cx="347473" cy="320607"/>
          </a:xfrm>
        </p:grpSpPr>
        <p:sp>
          <p:nvSpPr>
            <p:cNvPr id="12951" name="Google Shape;12951;p100"/>
            <p:cNvSpPr/>
            <p:nvPr/>
          </p:nvSpPr>
          <p:spPr>
            <a:xfrm>
              <a:off x="4119318" y="2487074"/>
              <a:ext cx="97497" cy="96756"/>
            </a:xfrm>
            <a:custGeom>
              <a:avLst/>
              <a:gdLst/>
              <a:ahLst/>
              <a:cxnLst/>
              <a:rect l="l" t="t" r="r" b="b"/>
              <a:pathLst>
                <a:path w="3288" h="3263" extrusionOk="0">
                  <a:moveTo>
                    <a:pt x="1644" y="0"/>
                  </a:moveTo>
                  <a:cubicBezTo>
                    <a:pt x="739" y="0"/>
                    <a:pt x="1" y="738"/>
                    <a:pt x="1" y="1643"/>
                  </a:cubicBezTo>
                  <a:cubicBezTo>
                    <a:pt x="1" y="2525"/>
                    <a:pt x="739" y="3263"/>
                    <a:pt x="1644" y="3263"/>
                  </a:cubicBezTo>
                  <a:cubicBezTo>
                    <a:pt x="2549" y="3263"/>
                    <a:pt x="3287" y="2525"/>
                    <a:pt x="3287" y="1643"/>
                  </a:cubicBezTo>
                  <a:cubicBezTo>
                    <a:pt x="3287" y="738"/>
                    <a:pt x="2549" y="0"/>
                    <a:pt x="1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100"/>
            <p:cNvSpPr/>
            <p:nvPr/>
          </p:nvSpPr>
          <p:spPr>
            <a:xfrm>
              <a:off x="4230902" y="2508958"/>
              <a:ext cx="156802" cy="52989"/>
            </a:xfrm>
            <a:custGeom>
              <a:avLst/>
              <a:gdLst/>
              <a:ahLst/>
              <a:cxnLst/>
              <a:rect l="l" t="t" r="r" b="b"/>
              <a:pathLst>
                <a:path w="5288" h="1787" extrusionOk="0">
                  <a:moveTo>
                    <a:pt x="1" y="0"/>
                  </a:moveTo>
                  <a:cubicBezTo>
                    <a:pt x="120" y="262"/>
                    <a:pt x="167" y="572"/>
                    <a:pt x="167" y="905"/>
                  </a:cubicBezTo>
                  <a:cubicBezTo>
                    <a:pt x="167" y="1215"/>
                    <a:pt x="120" y="1525"/>
                    <a:pt x="1" y="1787"/>
                  </a:cubicBezTo>
                  <a:lnTo>
                    <a:pt x="5287" y="1787"/>
                  </a:lnTo>
                  <a:lnTo>
                    <a:pt x="52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100"/>
            <p:cNvSpPr/>
            <p:nvPr/>
          </p:nvSpPr>
          <p:spPr>
            <a:xfrm>
              <a:off x="4408168" y="2508958"/>
              <a:ext cx="55094" cy="52989"/>
            </a:xfrm>
            <a:custGeom>
              <a:avLst/>
              <a:gdLst/>
              <a:ahLst/>
              <a:cxnLst/>
              <a:rect l="l" t="t" r="r" b="b"/>
              <a:pathLst>
                <a:path w="1858" h="1787" extrusionOk="0">
                  <a:moveTo>
                    <a:pt x="0" y="0"/>
                  </a:moveTo>
                  <a:lnTo>
                    <a:pt x="0" y="1787"/>
                  </a:lnTo>
                  <a:lnTo>
                    <a:pt x="857" y="1787"/>
                  </a:lnTo>
                  <a:cubicBezTo>
                    <a:pt x="1405" y="1787"/>
                    <a:pt x="1858" y="1310"/>
                    <a:pt x="1739" y="739"/>
                  </a:cubicBezTo>
                  <a:cubicBezTo>
                    <a:pt x="1667" y="334"/>
                    <a:pt x="1262"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100"/>
            <p:cNvSpPr/>
            <p:nvPr/>
          </p:nvSpPr>
          <p:spPr>
            <a:xfrm>
              <a:off x="4191375" y="2621225"/>
              <a:ext cx="157484" cy="53019"/>
            </a:xfrm>
            <a:custGeom>
              <a:avLst/>
              <a:gdLst/>
              <a:ahLst/>
              <a:cxnLst/>
              <a:rect l="l" t="t" r="r" b="b"/>
              <a:pathLst>
                <a:path w="5311" h="1788" extrusionOk="0">
                  <a:moveTo>
                    <a:pt x="0" y="1"/>
                  </a:moveTo>
                  <a:lnTo>
                    <a:pt x="0" y="1787"/>
                  </a:lnTo>
                  <a:lnTo>
                    <a:pt x="5311" y="1787"/>
                  </a:lnTo>
                  <a:cubicBezTo>
                    <a:pt x="5192" y="1525"/>
                    <a:pt x="5144" y="1215"/>
                    <a:pt x="5144" y="882"/>
                  </a:cubicBezTo>
                  <a:cubicBezTo>
                    <a:pt x="5144" y="549"/>
                    <a:pt x="5192" y="263"/>
                    <a:pt x="5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100"/>
            <p:cNvSpPr/>
            <p:nvPr/>
          </p:nvSpPr>
          <p:spPr>
            <a:xfrm>
              <a:off x="4362265" y="2597947"/>
              <a:ext cx="97468" cy="97468"/>
            </a:xfrm>
            <a:custGeom>
              <a:avLst/>
              <a:gdLst/>
              <a:ahLst/>
              <a:cxnLst/>
              <a:rect l="l" t="t" r="r" b="b"/>
              <a:pathLst>
                <a:path w="3287" h="3287" extrusionOk="0">
                  <a:moveTo>
                    <a:pt x="1643" y="0"/>
                  </a:moveTo>
                  <a:cubicBezTo>
                    <a:pt x="738" y="0"/>
                    <a:pt x="0" y="738"/>
                    <a:pt x="0" y="1643"/>
                  </a:cubicBezTo>
                  <a:cubicBezTo>
                    <a:pt x="0" y="2548"/>
                    <a:pt x="738" y="3286"/>
                    <a:pt x="1643" y="3286"/>
                  </a:cubicBezTo>
                  <a:cubicBezTo>
                    <a:pt x="2548" y="3286"/>
                    <a:pt x="3287" y="2548"/>
                    <a:pt x="3287" y="1643"/>
                  </a:cubicBezTo>
                  <a:cubicBezTo>
                    <a:pt x="3287" y="738"/>
                    <a:pt x="2548" y="0"/>
                    <a:pt x="1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100"/>
            <p:cNvSpPr/>
            <p:nvPr/>
          </p:nvSpPr>
          <p:spPr>
            <a:xfrm>
              <a:off x="4115789" y="2619831"/>
              <a:ext cx="55836" cy="52989"/>
            </a:xfrm>
            <a:custGeom>
              <a:avLst/>
              <a:gdLst/>
              <a:ahLst/>
              <a:cxnLst/>
              <a:rect l="l" t="t" r="r" b="b"/>
              <a:pathLst>
                <a:path w="1883" h="1787" extrusionOk="0">
                  <a:moveTo>
                    <a:pt x="1001" y="0"/>
                  </a:moveTo>
                  <a:cubicBezTo>
                    <a:pt x="453" y="0"/>
                    <a:pt x="1" y="500"/>
                    <a:pt x="120" y="1048"/>
                  </a:cubicBezTo>
                  <a:cubicBezTo>
                    <a:pt x="191" y="1477"/>
                    <a:pt x="596" y="1786"/>
                    <a:pt x="1001" y="1786"/>
                  </a:cubicBezTo>
                  <a:lnTo>
                    <a:pt x="1882" y="1786"/>
                  </a:lnTo>
                  <a:lnTo>
                    <a:pt x="18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100"/>
            <p:cNvSpPr/>
            <p:nvPr/>
          </p:nvSpPr>
          <p:spPr>
            <a:xfrm>
              <a:off x="4119318" y="2710213"/>
              <a:ext cx="97497" cy="97468"/>
            </a:xfrm>
            <a:custGeom>
              <a:avLst/>
              <a:gdLst/>
              <a:ahLst/>
              <a:cxnLst/>
              <a:rect l="l" t="t" r="r" b="b"/>
              <a:pathLst>
                <a:path w="3288" h="3287" extrusionOk="0">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100"/>
            <p:cNvSpPr/>
            <p:nvPr/>
          </p:nvSpPr>
          <p:spPr>
            <a:xfrm>
              <a:off x="4407456" y="2732097"/>
              <a:ext cx="55806" cy="52989"/>
            </a:xfrm>
            <a:custGeom>
              <a:avLst/>
              <a:gdLst/>
              <a:ahLst/>
              <a:cxnLst/>
              <a:rect l="l" t="t" r="r" b="b"/>
              <a:pathLst>
                <a:path w="1882" h="1787" extrusionOk="0">
                  <a:moveTo>
                    <a:pt x="0" y="1"/>
                  </a:moveTo>
                  <a:lnTo>
                    <a:pt x="0" y="1787"/>
                  </a:lnTo>
                  <a:lnTo>
                    <a:pt x="881" y="1787"/>
                  </a:lnTo>
                  <a:cubicBezTo>
                    <a:pt x="1429" y="1787"/>
                    <a:pt x="1882" y="1311"/>
                    <a:pt x="1763" y="763"/>
                  </a:cubicBezTo>
                  <a:cubicBezTo>
                    <a:pt x="1691" y="334"/>
                    <a:pt x="1310"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100"/>
            <p:cNvSpPr/>
            <p:nvPr/>
          </p:nvSpPr>
          <p:spPr>
            <a:xfrm>
              <a:off x="4228797" y="2732097"/>
              <a:ext cx="158196" cy="52989"/>
            </a:xfrm>
            <a:custGeom>
              <a:avLst/>
              <a:gdLst/>
              <a:ahLst/>
              <a:cxnLst/>
              <a:rect l="l" t="t" r="r" b="b"/>
              <a:pathLst>
                <a:path w="5335" h="1787" extrusionOk="0">
                  <a:moveTo>
                    <a:pt x="0" y="1"/>
                  </a:moveTo>
                  <a:cubicBezTo>
                    <a:pt x="167" y="287"/>
                    <a:pt x="215" y="572"/>
                    <a:pt x="215" y="906"/>
                  </a:cubicBezTo>
                  <a:cubicBezTo>
                    <a:pt x="215" y="1192"/>
                    <a:pt x="167" y="1501"/>
                    <a:pt x="48" y="1787"/>
                  </a:cubicBezTo>
                  <a:lnTo>
                    <a:pt x="5335" y="1787"/>
                  </a:lnTo>
                  <a:lnTo>
                    <a:pt x="533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0" name="Google Shape;12960;p100"/>
          <p:cNvGrpSpPr/>
          <p:nvPr/>
        </p:nvGrpSpPr>
        <p:grpSpPr>
          <a:xfrm>
            <a:off x="3277622" y="2321953"/>
            <a:ext cx="341809" cy="306493"/>
            <a:chOff x="3501438" y="2474353"/>
            <a:chExt cx="341809" cy="306493"/>
          </a:xfrm>
        </p:grpSpPr>
        <p:sp>
          <p:nvSpPr>
            <p:cNvPr id="12961" name="Google Shape;12961;p100"/>
            <p:cNvSpPr/>
            <p:nvPr/>
          </p:nvSpPr>
          <p:spPr>
            <a:xfrm>
              <a:off x="3501438" y="2484939"/>
              <a:ext cx="104525" cy="132784"/>
            </a:xfrm>
            <a:custGeom>
              <a:avLst/>
              <a:gdLst/>
              <a:ahLst/>
              <a:cxnLst/>
              <a:rect l="l" t="t" r="r" b="b"/>
              <a:pathLst>
                <a:path w="3525" h="4478" extrusionOk="0">
                  <a:moveTo>
                    <a:pt x="2596" y="1"/>
                  </a:moveTo>
                  <a:lnTo>
                    <a:pt x="0" y="4478"/>
                  </a:lnTo>
                  <a:lnTo>
                    <a:pt x="1858" y="4478"/>
                  </a:lnTo>
                  <a:lnTo>
                    <a:pt x="3525" y="1573"/>
                  </a:lnTo>
                  <a:lnTo>
                    <a:pt x="25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100"/>
            <p:cNvSpPr/>
            <p:nvPr/>
          </p:nvSpPr>
          <p:spPr>
            <a:xfrm>
              <a:off x="3595349" y="2474353"/>
              <a:ext cx="154667" cy="48037"/>
            </a:xfrm>
            <a:custGeom>
              <a:avLst/>
              <a:gdLst/>
              <a:ahLst/>
              <a:cxnLst/>
              <a:rect l="l" t="t" r="r" b="b"/>
              <a:pathLst>
                <a:path w="5216" h="1620" extrusionOk="0">
                  <a:moveTo>
                    <a:pt x="1" y="1"/>
                  </a:moveTo>
                  <a:lnTo>
                    <a:pt x="929" y="1620"/>
                  </a:lnTo>
                  <a:lnTo>
                    <a:pt x="4287" y="1620"/>
                  </a:lnTo>
                  <a:lnTo>
                    <a:pt x="521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100"/>
            <p:cNvSpPr/>
            <p:nvPr/>
          </p:nvSpPr>
          <p:spPr>
            <a:xfrm>
              <a:off x="3574177" y="2541428"/>
              <a:ext cx="197753" cy="171629"/>
            </a:xfrm>
            <a:custGeom>
              <a:avLst/>
              <a:gdLst/>
              <a:ahLst/>
              <a:cxnLst/>
              <a:rect l="l" t="t" r="r" b="b"/>
              <a:pathLst>
                <a:path w="6669" h="5788" extrusionOk="0">
                  <a:moveTo>
                    <a:pt x="2072" y="1787"/>
                  </a:moveTo>
                  <a:lnTo>
                    <a:pt x="2072" y="2478"/>
                  </a:lnTo>
                  <a:lnTo>
                    <a:pt x="1358" y="2478"/>
                  </a:lnTo>
                  <a:lnTo>
                    <a:pt x="1358" y="1787"/>
                  </a:lnTo>
                  <a:close/>
                  <a:moveTo>
                    <a:pt x="5263" y="1787"/>
                  </a:moveTo>
                  <a:lnTo>
                    <a:pt x="5263" y="2478"/>
                  </a:lnTo>
                  <a:lnTo>
                    <a:pt x="2882" y="2478"/>
                  </a:lnTo>
                  <a:lnTo>
                    <a:pt x="2882" y="1787"/>
                  </a:lnTo>
                  <a:close/>
                  <a:moveTo>
                    <a:pt x="2072" y="3335"/>
                  </a:moveTo>
                  <a:lnTo>
                    <a:pt x="2072" y="4026"/>
                  </a:lnTo>
                  <a:lnTo>
                    <a:pt x="1358" y="4026"/>
                  </a:lnTo>
                  <a:lnTo>
                    <a:pt x="1358" y="3335"/>
                  </a:lnTo>
                  <a:close/>
                  <a:moveTo>
                    <a:pt x="5263" y="3335"/>
                  </a:moveTo>
                  <a:lnTo>
                    <a:pt x="5263" y="4026"/>
                  </a:lnTo>
                  <a:lnTo>
                    <a:pt x="2882" y="4026"/>
                  </a:lnTo>
                  <a:lnTo>
                    <a:pt x="2882" y="3335"/>
                  </a:lnTo>
                  <a:close/>
                  <a:moveTo>
                    <a:pt x="1667" y="1"/>
                  </a:moveTo>
                  <a:lnTo>
                    <a:pt x="0" y="2906"/>
                  </a:lnTo>
                  <a:lnTo>
                    <a:pt x="1667" y="5788"/>
                  </a:lnTo>
                  <a:lnTo>
                    <a:pt x="5001" y="5788"/>
                  </a:lnTo>
                  <a:lnTo>
                    <a:pt x="6668" y="2906"/>
                  </a:lnTo>
                  <a:lnTo>
                    <a:pt x="500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100"/>
            <p:cNvSpPr/>
            <p:nvPr/>
          </p:nvSpPr>
          <p:spPr>
            <a:xfrm>
              <a:off x="3502149" y="2636763"/>
              <a:ext cx="103813" cy="132784"/>
            </a:xfrm>
            <a:custGeom>
              <a:avLst/>
              <a:gdLst/>
              <a:ahLst/>
              <a:cxnLst/>
              <a:rect l="l" t="t" r="r" b="b"/>
              <a:pathLst>
                <a:path w="3501" h="4478" extrusionOk="0">
                  <a:moveTo>
                    <a:pt x="0" y="1"/>
                  </a:moveTo>
                  <a:lnTo>
                    <a:pt x="2596" y="4478"/>
                  </a:lnTo>
                  <a:lnTo>
                    <a:pt x="3501" y="2906"/>
                  </a:lnTo>
                  <a:lnTo>
                    <a:pt x="18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100"/>
            <p:cNvSpPr/>
            <p:nvPr/>
          </p:nvSpPr>
          <p:spPr>
            <a:xfrm>
              <a:off x="3739403" y="2484939"/>
              <a:ext cx="103131" cy="132784"/>
            </a:xfrm>
            <a:custGeom>
              <a:avLst/>
              <a:gdLst/>
              <a:ahLst/>
              <a:cxnLst/>
              <a:rect l="l" t="t" r="r" b="b"/>
              <a:pathLst>
                <a:path w="3478" h="4478" extrusionOk="0">
                  <a:moveTo>
                    <a:pt x="882" y="1"/>
                  </a:moveTo>
                  <a:lnTo>
                    <a:pt x="1" y="1573"/>
                  </a:lnTo>
                  <a:lnTo>
                    <a:pt x="1668" y="4478"/>
                  </a:lnTo>
                  <a:lnTo>
                    <a:pt x="3478" y="4478"/>
                  </a:lnTo>
                  <a:lnTo>
                    <a:pt x="8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100"/>
            <p:cNvSpPr/>
            <p:nvPr/>
          </p:nvSpPr>
          <p:spPr>
            <a:xfrm>
              <a:off x="3739403" y="2636763"/>
              <a:ext cx="103843" cy="132784"/>
            </a:xfrm>
            <a:custGeom>
              <a:avLst/>
              <a:gdLst/>
              <a:ahLst/>
              <a:cxnLst/>
              <a:rect l="l" t="t" r="r" b="b"/>
              <a:pathLst>
                <a:path w="3502" h="4478" extrusionOk="0">
                  <a:moveTo>
                    <a:pt x="1668" y="1"/>
                  </a:moveTo>
                  <a:lnTo>
                    <a:pt x="1" y="2906"/>
                  </a:lnTo>
                  <a:lnTo>
                    <a:pt x="906" y="4478"/>
                  </a:lnTo>
                  <a:lnTo>
                    <a:pt x="350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100"/>
            <p:cNvSpPr/>
            <p:nvPr/>
          </p:nvSpPr>
          <p:spPr>
            <a:xfrm>
              <a:off x="3595349" y="2733521"/>
              <a:ext cx="154667" cy="47325"/>
            </a:xfrm>
            <a:custGeom>
              <a:avLst/>
              <a:gdLst/>
              <a:ahLst/>
              <a:cxnLst/>
              <a:rect l="l" t="t" r="r" b="b"/>
              <a:pathLst>
                <a:path w="5216" h="1596" extrusionOk="0">
                  <a:moveTo>
                    <a:pt x="929" y="0"/>
                  </a:moveTo>
                  <a:lnTo>
                    <a:pt x="1" y="1596"/>
                  </a:lnTo>
                  <a:lnTo>
                    <a:pt x="5216" y="1596"/>
                  </a:lnTo>
                  <a:lnTo>
                    <a:pt x="42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8" name="Google Shape;12968;p100"/>
          <p:cNvGrpSpPr/>
          <p:nvPr/>
        </p:nvGrpSpPr>
        <p:grpSpPr>
          <a:xfrm>
            <a:off x="2579172" y="2384106"/>
            <a:ext cx="341122" cy="194906"/>
            <a:chOff x="2950603" y="2536506"/>
            <a:chExt cx="341122" cy="194906"/>
          </a:xfrm>
        </p:grpSpPr>
        <p:sp>
          <p:nvSpPr>
            <p:cNvPr id="12969" name="Google Shape;12969;p100"/>
            <p:cNvSpPr/>
            <p:nvPr/>
          </p:nvSpPr>
          <p:spPr>
            <a:xfrm>
              <a:off x="3036063" y="2657253"/>
              <a:ext cx="20520" cy="20520"/>
            </a:xfrm>
            <a:custGeom>
              <a:avLst/>
              <a:gdLst/>
              <a:ahLst/>
              <a:cxnLst/>
              <a:rect l="l" t="t" r="r" b="b"/>
              <a:pathLst>
                <a:path w="692" h="692" extrusionOk="0">
                  <a:moveTo>
                    <a:pt x="1" y="0"/>
                  </a:moveTo>
                  <a:lnTo>
                    <a:pt x="1" y="691"/>
                  </a:lnTo>
                  <a:lnTo>
                    <a:pt x="691" y="691"/>
                  </a:lnTo>
                  <a:lnTo>
                    <a:pt x="6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100"/>
            <p:cNvSpPr/>
            <p:nvPr/>
          </p:nvSpPr>
          <p:spPr>
            <a:xfrm>
              <a:off x="3036063" y="2691858"/>
              <a:ext cx="20520" cy="19808"/>
            </a:xfrm>
            <a:custGeom>
              <a:avLst/>
              <a:gdLst/>
              <a:ahLst/>
              <a:cxnLst/>
              <a:rect l="l" t="t" r="r" b="b"/>
              <a:pathLst>
                <a:path w="692" h="668" extrusionOk="0">
                  <a:moveTo>
                    <a:pt x="1" y="0"/>
                  </a:moveTo>
                  <a:lnTo>
                    <a:pt x="1" y="667"/>
                  </a:lnTo>
                  <a:lnTo>
                    <a:pt x="691" y="667"/>
                  </a:lnTo>
                  <a:lnTo>
                    <a:pt x="6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100"/>
            <p:cNvSpPr/>
            <p:nvPr/>
          </p:nvSpPr>
          <p:spPr>
            <a:xfrm>
              <a:off x="3187175" y="2556967"/>
              <a:ext cx="20520" cy="19808"/>
            </a:xfrm>
            <a:custGeom>
              <a:avLst/>
              <a:gdLst/>
              <a:ahLst/>
              <a:cxnLst/>
              <a:rect l="l" t="t" r="r" b="b"/>
              <a:pathLst>
                <a:path w="692" h="668" extrusionOk="0">
                  <a:moveTo>
                    <a:pt x="1" y="1"/>
                  </a:moveTo>
                  <a:lnTo>
                    <a:pt x="1" y="668"/>
                  </a:lnTo>
                  <a:lnTo>
                    <a:pt x="691" y="668"/>
                  </a:lnTo>
                  <a:lnTo>
                    <a:pt x="6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100"/>
            <p:cNvSpPr/>
            <p:nvPr/>
          </p:nvSpPr>
          <p:spPr>
            <a:xfrm>
              <a:off x="3187175" y="2590178"/>
              <a:ext cx="20520" cy="20490"/>
            </a:xfrm>
            <a:custGeom>
              <a:avLst/>
              <a:gdLst/>
              <a:ahLst/>
              <a:cxnLst/>
              <a:rect l="l" t="t" r="r" b="b"/>
              <a:pathLst>
                <a:path w="692" h="691" extrusionOk="0">
                  <a:moveTo>
                    <a:pt x="1" y="0"/>
                  </a:moveTo>
                  <a:lnTo>
                    <a:pt x="1" y="691"/>
                  </a:lnTo>
                  <a:lnTo>
                    <a:pt x="691" y="691"/>
                  </a:lnTo>
                  <a:lnTo>
                    <a:pt x="6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100"/>
            <p:cNvSpPr/>
            <p:nvPr/>
          </p:nvSpPr>
          <p:spPr>
            <a:xfrm>
              <a:off x="2950603" y="2536506"/>
              <a:ext cx="341122" cy="194906"/>
            </a:xfrm>
            <a:custGeom>
              <a:avLst/>
              <a:gdLst/>
              <a:ahLst/>
              <a:cxnLst/>
              <a:rect l="l" t="t" r="r" b="b"/>
              <a:pathLst>
                <a:path w="11504" h="6573" extrusionOk="0">
                  <a:moveTo>
                    <a:pt x="2859" y="0"/>
                  </a:moveTo>
                  <a:cubicBezTo>
                    <a:pt x="2120" y="119"/>
                    <a:pt x="1501" y="572"/>
                    <a:pt x="1192" y="1286"/>
                  </a:cubicBezTo>
                  <a:lnTo>
                    <a:pt x="453" y="2953"/>
                  </a:lnTo>
                  <a:lnTo>
                    <a:pt x="1" y="2953"/>
                  </a:lnTo>
                  <a:lnTo>
                    <a:pt x="1" y="3620"/>
                  </a:lnTo>
                  <a:lnTo>
                    <a:pt x="5550" y="3620"/>
                  </a:lnTo>
                  <a:lnTo>
                    <a:pt x="6288" y="5287"/>
                  </a:lnTo>
                  <a:cubicBezTo>
                    <a:pt x="6621" y="5978"/>
                    <a:pt x="7217" y="6454"/>
                    <a:pt x="7955" y="6573"/>
                  </a:cubicBezTo>
                  <a:lnTo>
                    <a:pt x="7955" y="3620"/>
                  </a:lnTo>
                  <a:lnTo>
                    <a:pt x="8646" y="3620"/>
                  </a:lnTo>
                  <a:lnTo>
                    <a:pt x="8646" y="6573"/>
                  </a:lnTo>
                  <a:cubicBezTo>
                    <a:pt x="9384" y="6454"/>
                    <a:pt x="10003" y="6001"/>
                    <a:pt x="10313" y="5287"/>
                  </a:cubicBezTo>
                  <a:lnTo>
                    <a:pt x="11075" y="3620"/>
                  </a:lnTo>
                  <a:lnTo>
                    <a:pt x="11503" y="3620"/>
                  </a:lnTo>
                  <a:lnTo>
                    <a:pt x="11503" y="2953"/>
                  </a:lnTo>
                  <a:lnTo>
                    <a:pt x="5955" y="2953"/>
                  </a:lnTo>
                  <a:lnTo>
                    <a:pt x="5216" y="1286"/>
                  </a:lnTo>
                  <a:cubicBezTo>
                    <a:pt x="4883" y="596"/>
                    <a:pt x="4264" y="119"/>
                    <a:pt x="3549" y="0"/>
                  </a:cubicBezTo>
                  <a:lnTo>
                    <a:pt x="3549" y="2953"/>
                  </a:lnTo>
                  <a:lnTo>
                    <a:pt x="2859" y="2953"/>
                  </a:lnTo>
                  <a:lnTo>
                    <a:pt x="28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4" name="Google Shape;12974;p100"/>
          <p:cNvGrpSpPr/>
          <p:nvPr/>
        </p:nvGrpSpPr>
        <p:grpSpPr>
          <a:xfrm>
            <a:off x="1831321" y="2288437"/>
            <a:ext cx="341127" cy="341835"/>
            <a:chOff x="2350367" y="2431267"/>
            <a:chExt cx="341127" cy="341835"/>
          </a:xfrm>
        </p:grpSpPr>
        <p:sp>
          <p:nvSpPr>
            <p:cNvPr id="12975" name="Google Shape;12975;p100"/>
            <p:cNvSpPr/>
            <p:nvPr/>
          </p:nvSpPr>
          <p:spPr>
            <a:xfrm>
              <a:off x="2500085" y="2431267"/>
              <a:ext cx="42403" cy="42403"/>
            </a:xfrm>
            <a:custGeom>
              <a:avLst/>
              <a:gdLst/>
              <a:ahLst/>
              <a:cxnLst/>
              <a:rect l="l" t="t" r="r" b="b"/>
              <a:pathLst>
                <a:path w="1430" h="1430" extrusionOk="0">
                  <a:moveTo>
                    <a:pt x="715" y="1"/>
                  </a:moveTo>
                  <a:cubicBezTo>
                    <a:pt x="310" y="1"/>
                    <a:pt x="0" y="334"/>
                    <a:pt x="0" y="715"/>
                  </a:cubicBezTo>
                  <a:cubicBezTo>
                    <a:pt x="0" y="1096"/>
                    <a:pt x="310" y="1430"/>
                    <a:pt x="715" y="1430"/>
                  </a:cubicBezTo>
                  <a:cubicBezTo>
                    <a:pt x="1096" y="1430"/>
                    <a:pt x="1429" y="1096"/>
                    <a:pt x="1429" y="715"/>
                  </a:cubicBezTo>
                  <a:cubicBezTo>
                    <a:pt x="1429" y="334"/>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100"/>
            <p:cNvSpPr/>
            <p:nvPr/>
          </p:nvSpPr>
          <p:spPr>
            <a:xfrm>
              <a:off x="2470432" y="2474353"/>
              <a:ext cx="100996" cy="298749"/>
            </a:xfrm>
            <a:custGeom>
              <a:avLst/>
              <a:gdLst/>
              <a:ahLst/>
              <a:cxnLst/>
              <a:rect l="l" t="t" r="r" b="b"/>
              <a:pathLst>
                <a:path w="3406" h="10075" extrusionOk="0">
                  <a:moveTo>
                    <a:pt x="2501" y="1525"/>
                  </a:moveTo>
                  <a:lnTo>
                    <a:pt x="2501" y="2215"/>
                  </a:lnTo>
                  <a:lnTo>
                    <a:pt x="881" y="2215"/>
                  </a:lnTo>
                  <a:lnTo>
                    <a:pt x="881" y="1525"/>
                  </a:lnTo>
                  <a:close/>
                  <a:moveTo>
                    <a:pt x="2501" y="3168"/>
                  </a:moveTo>
                  <a:lnTo>
                    <a:pt x="2501" y="3835"/>
                  </a:lnTo>
                  <a:lnTo>
                    <a:pt x="881" y="3835"/>
                  </a:lnTo>
                  <a:lnTo>
                    <a:pt x="881" y="3168"/>
                  </a:lnTo>
                  <a:close/>
                  <a:moveTo>
                    <a:pt x="2501" y="4811"/>
                  </a:moveTo>
                  <a:lnTo>
                    <a:pt x="2501" y="5478"/>
                  </a:lnTo>
                  <a:lnTo>
                    <a:pt x="881" y="5478"/>
                  </a:lnTo>
                  <a:lnTo>
                    <a:pt x="881" y="4811"/>
                  </a:lnTo>
                  <a:close/>
                  <a:moveTo>
                    <a:pt x="2501" y="6430"/>
                  </a:moveTo>
                  <a:lnTo>
                    <a:pt x="2501" y="7121"/>
                  </a:lnTo>
                  <a:lnTo>
                    <a:pt x="881" y="7121"/>
                  </a:lnTo>
                  <a:lnTo>
                    <a:pt x="881" y="6430"/>
                  </a:lnTo>
                  <a:close/>
                  <a:moveTo>
                    <a:pt x="0" y="1"/>
                  </a:moveTo>
                  <a:lnTo>
                    <a:pt x="0" y="10074"/>
                  </a:lnTo>
                  <a:lnTo>
                    <a:pt x="3406" y="10074"/>
                  </a:lnTo>
                  <a:lnTo>
                    <a:pt x="3406" y="1"/>
                  </a:lnTo>
                  <a:lnTo>
                    <a:pt x="2858" y="1"/>
                  </a:lnTo>
                  <a:cubicBezTo>
                    <a:pt x="2620" y="405"/>
                    <a:pt x="2191" y="667"/>
                    <a:pt x="1715" y="667"/>
                  </a:cubicBezTo>
                  <a:cubicBezTo>
                    <a:pt x="1191" y="667"/>
                    <a:pt x="786" y="405"/>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100"/>
            <p:cNvSpPr/>
            <p:nvPr/>
          </p:nvSpPr>
          <p:spPr>
            <a:xfrm>
              <a:off x="2620120" y="2431267"/>
              <a:ext cx="42403" cy="42403"/>
            </a:xfrm>
            <a:custGeom>
              <a:avLst/>
              <a:gdLst/>
              <a:ahLst/>
              <a:cxnLst/>
              <a:rect l="l" t="t" r="r" b="b"/>
              <a:pathLst>
                <a:path w="1430" h="1430" extrusionOk="0">
                  <a:moveTo>
                    <a:pt x="715" y="1"/>
                  </a:moveTo>
                  <a:cubicBezTo>
                    <a:pt x="310" y="1"/>
                    <a:pt x="1" y="334"/>
                    <a:pt x="1" y="715"/>
                  </a:cubicBezTo>
                  <a:cubicBezTo>
                    <a:pt x="25" y="1096"/>
                    <a:pt x="310" y="1430"/>
                    <a:pt x="715" y="1430"/>
                  </a:cubicBezTo>
                  <a:cubicBezTo>
                    <a:pt x="1096" y="1430"/>
                    <a:pt x="1430" y="1096"/>
                    <a:pt x="1430" y="715"/>
                  </a:cubicBezTo>
                  <a:cubicBezTo>
                    <a:pt x="1430" y="334"/>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100"/>
            <p:cNvSpPr/>
            <p:nvPr/>
          </p:nvSpPr>
          <p:spPr>
            <a:xfrm>
              <a:off x="2350367" y="2474353"/>
              <a:ext cx="101026" cy="298749"/>
            </a:xfrm>
            <a:custGeom>
              <a:avLst/>
              <a:gdLst/>
              <a:ahLst/>
              <a:cxnLst/>
              <a:rect l="l" t="t" r="r" b="b"/>
              <a:pathLst>
                <a:path w="3407" h="10075" extrusionOk="0">
                  <a:moveTo>
                    <a:pt x="2501" y="1525"/>
                  </a:moveTo>
                  <a:lnTo>
                    <a:pt x="2501" y="2215"/>
                  </a:lnTo>
                  <a:lnTo>
                    <a:pt x="882" y="2215"/>
                  </a:lnTo>
                  <a:lnTo>
                    <a:pt x="882" y="1525"/>
                  </a:lnTo>
                  <a:close/>
                  <a:moveTo>
                    <a:pt x="2501" y="3168"/>
                  </a:moveTo>
                  <a:lnTo>
                    <a:pt x="2501" y="3858"/>
                  </a:lnTo>
                  <a:lnTo>
                    <a:pt x="882" y="3858"/>
                  </a:lnTo>
                  <a:lnTo>
                    <a:pt x="882" y="3168"/>
                  </a:lnTo>
                  <a:close/>
                  <a:moveTo>
                    <a:pt x="2501" y="4811"/>
                  </a:moveTo>
                  <a:lnTo>
                    <a:pt x="2501" y="5478"/>
                  </a:lnTo>
                  <a:lnTo>
                    <a:pt x="882" y="5478"/>
                  </a:lnTo>
                  <a:lnTo>
                    <a:pt x="882" y="4811"/>
                  </a:lnTo>
                  <a:close/>
                  <a:moveTo>
                    <a:pt x="2501" y="6430"/>
                  </a:moveTo>
                  <a:lnTo>
                    <a:pt x="2501" y="7121"/>
                  </a:lnTo>
                  <a:lnTo>
                    <a:pt x="882" y="7121"/>
                  </a:lnTo>
                  <a:lnTo>
                    <a:pt x="882" y="6430"/>
                  </a:lnTo>
                  <a:close/>
                  <a:moveTo>
                    <a:pt x="1" y="1"/>
                  </a:moveTo>
                  <a:lnTo>
                    <a:pt x="1" y="10074"/>
                  </a:lnTo>
                  <a:lnTo>
                    <a:pt x="3406" y="10074"/>
                  </a:lnTo>
                  <a:lnTo>
                    <a:pt x="3406" y="1"/>
                  </a:lnTo>
                  <a:lnTo>
                    <a:pt x="2858" y="1"/>
                  </a:lnTo>
                  <a:cubicBezTo>
                    <a:pt x="2620" y="382"/>
                    <a:pt x="2168" y="667"/>
                    <a:pt x="1691" y="667"/>
                  </a:cubicBezTo>
                  <a:cubicBezTo>
                    <a:pt x="1239" y="667"/>
                    <a:pt x="787" y="405"/>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100"/>
            <p:cNvSpPr/>
            <p:nvPr/>
          </p:nvSpPr>
          <p:spPr>
            <a:xfrm>
              <a:off x="2590467" y="2474353"/>
              <a:ext cx="101026" cy="298749"/>
            </a:xfrm>
            <a:custGeom>
              <a:avLst/>
              <a:gdLst/>
              <a:ahLst/>
              <a:cxnLst/>
              <a:rect l="l" t="t" r="r" b="b"/>
              <a:pathLst>
                <a:path w="3407" h="10075" extrusionOk="0">
                  <a:moveTo>
                    <a:pt x="2525" y="1525"/>
                  </a:moveTo>
                  <a:lnTo>
                    <a:pt x="2525" y="2215"/>
                  </a:lnTo>
                  <a:lnTo>
                    <a:pt x="906" y="2215"/>
                  </a:lnTo>
                  <a:lnTo>
                    <a:pt x="906" y="1525"/>
                  </a:lnTo>
                  <a:close/>
                  <a:moveTo>
                    <a:pt x="2525" y="3168"/>
                  </a:moveTo>
                  <a:lnTo>
                    <a:pt x="2525" y="3835"/>
                  </a:lnTo>
                  <a:lnTo>
                    <a:pt x="906" y="3835"/>
                  </a:lnTo>
                  <a:lnTo>
                    <a:pt x="906" y="3168"/>
                  </a:lnTo>
                  <a:close/>
                  <a:moveTo>
                    <a:pt x="2525" y="4811"/>
                  </a:moveTo>
                  <a:lnTo>
                    <a:pt x="2525" y="5478"/>
                  </a:lnTo>
                  <a:lnTo>
                    <a:pt x="906" y="5478"/>
                  </a:lnTo>
                  <a:lnTo>
                    <a:pt x="906" y="4811"/>
                  </a:lnTo>
                  <a:close/>
                  <a:moveTo>
                    <a:pt x="2525" y="6430"/>
                  </a:moveTo>
                  <a:lnTo>
                    <a:pt x="2525" y="7121"/>
                  </a:lnTo>
                  <a:lnTo>
                    <a:pt x="906" y="7121"/>
                  </a:lnTo>
                  <a:lnTo>
                    <a:pt x="906" y="6430"/>
                  </a:lnTo>
                  <a:close/>
                  <a:moveTo>
                    <a:pt x="1" y="1"/>
                  </a:moveTo>
                  <a:lnTo>
                    <a:pt x="1" y="10074"/>
                  </a:lnTo>
                  <a:lnTo>
                    <a:pt x="3406" y="10074"/>
                  </a:lnTo>
                  <a:lnTo>
                    <a:pt x="3406" y="1"/>
                  </a:lnTo>
                  <a:lnTo>
                    <a:pt x="2858" y="1"/>
                  </a:lnTo>
                  <a:cubicBezTo>
                    <a:pt x="2620" y="405"/>
                    <a:pt x="2192" y="667"/>
                    <a:pt x="1715" y="667"/>
                  </a:cubicBezTo>
                  <a:cubicBezTo>
                    <a:pt x="1239" y="667"/>
                    <a:pt x="786" y="405"/>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100"/>
            <p:cNvSpPr/>
            <p:nvPr/>
          </p:nvSpPr>
          <p:spPr>
            <a:xfrm>
              <a:off x="2380020" y="2431267"/>
              <a:ext cx="42403" cy="42403"/>
            </a:xfrm>
            <a:custGeom>
              <a:avLst/>
              <a:gdLst/>
              <a:ahLst/>
              <a:cxnLst/>
              <a:rect l="l" t="t" r="r" b="b"/>
              <a:pathLst>
                <a:path w="1430" h="1430" extrusionOk="0">
                  <a:moveTo>
                    <a:pt x="715" y="1"/>
                  </a:moveTo>
                  <a:cubicBezTo>
                    <a:pt x="310" y="1"/>
                    <a:pt x="1" y="334"/>
                    <a:pt x="1" y="715"/>
                  </a:cubicBezTo>
                  <a:cubicBezTo>
                    <a:pt x="1" y="1096"/>
                    <a:pt x="310" y="1430"/>
                    <a:pt x="715" y="1430"/>
                  </a:cubicBezTo>
                  <a:cubicBezTo>
                    <a:pt x="1096" y="1430"/>
                    <a:pt x="1430" y="1096"/>
                    <a:pt x="1430" y="715"/>
                  </a:cubicBezTo>
                  <a:cubicBezTo>
                    <a:pt x="1430" y="334"/>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1" name="Google Shape;12981;p100"/>
          <p:cNvGrpSpPr/>
          <p:nvPr/>
        </p:nvGrpSpPr>
        <p:grpSpPr>
          <a:xfrm>
            <a:off x="1092631" y="2370912"/>
            <a:ext cx="340415" cy="237312"/>
            <a:chOff x="1759293" y="2508958"/>
            <a:chExt cx="340415" cy="237312"/>
          </a:xfrm>
        </p:grpSpPr>
        <p:sp>
          <p:nvSpPr>
            <p:cNvPr id="12982" name="Google Shape;12982;p100"/>
            <p:cNvSpPr/>
            <p:nvPr/>
          </p:nvSpPr>
          <p:spPr>
            <a:xfrm>
              <a:off x="1759293" y="2508958"/>
              <a:ext cx="94680" cy="74161"/>
            </a:xfrm>
            <a:custGeom>
              <a:avLst/>
              <a:gdLst/>
              <a:ahLst/>
              <a:cxnLst/>
              <a:rect l="l" t="t" r="r" b="b"/>
              <a:pathLst>
                <a:path w="3193" h="2501" extrusionOk="0">
                  <a:moveTo>
                    <a:pt x="1" y="0"/>
                  </a:moveTo>
                  <a:lnTo>
                    <a:pt x="1" y="1501"/>
                  </a:lnTo>
                  <a:lnTo>
                    <a:pt x="1597" y="2501"/>
                  </a:lnTo>
                  <a:lnTo>
                    <a:pt x="3192" y="1572"/>
                  </a:lnTo>
                  <a:lnTo>
                    <a:pt x="319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100"/>
            <p:cNvSpPr/>
            <p:nvPr/>
          </p:nvSpPr>
          <p:spPr>
            <a:xfrm>
              <a:off x="1759293" y="2576745"/>
              <a:ext cx="93969" cy="169523"/>
            </a:xfrm>
            <a:custGeom>
              <a:avLst/>
              <a:gdLst/>
              <a:ahLst/>
              <a:cxnLst/>
              <a:rect l="l" t="t" r="r" b="b"/>
              <a:pathLst>
                <a:path w="3169" h="5717" extrusionOk="0">
                  <a:moveTo>
                    <a:pt x="1" y="1"/>
                  </a:moveTo>
                  <a:lnTo>
                    <a:pt x="1" y="5716"/>
                  </a:lnTo>
                  <a:lnTo>
                    <a:pt x="3168" y="5716"/>
                  </a:lnTo>
                  <a:lnTo>
                    <a:pt x="3168" y="96"/>
                  </a:lnTo>
                  <a:lnTo>
                    <a:pt x="1573" y="1048"/>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100"/>
            <p:cNvSpPr/>
            <p:nvPr/>
          </p:nvSpPr>
          <p:spPr>
            <a:xfrm>
              <a:off x="2005769" y="2509670"/>
              <a:ext cx="93939" cy="74161"/>
            </a:xfrm>
            <a:custGeom>
              <a:avLst/>
              <a:gdLst/>
              <a:ahLst/>
              <a:cxnLst/>
              <a:rect l="l" t="t" r="r" b="b"/>
              <a:pathLst>
                <a:path w="3168" h="2501" extrusionOk="0">
                  <a:moveTo>
                    <a:pt x="0" y="0"/>
                  </a:moveTo>
                  <a:lnTo>
                    <a:pt x="0" y="1572"/>
                  </a:lnTo>
                  <a:lnTo>
                    <a:pt x="1596" y="2501"/>
                  </a:lnTo>
                  <a:lnTo>
                    <a:pt x="3168" y="1572"/>
                  </a:lnTo>
                  <a:lnTo>
                    <a:pt x="316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100"/>
            <p:cNvSpPr/>
            <p:nvPr/>
          </p:nvSpPr>
          <p:spPr>
            <a:xfrm>
              <a:off x="2005769" y="2579562"/>
              <a:ext cx="93939" cy="166706"/>
            </a:xfrm>
            <a:custGeom>
              <a:avLst/>
              <a:gdLst/>
              <a:ahLst/>
              <a:cxnLst/>
              <a:rect l="l" t="t" r="r" b="b"/>
              <a:pathLst>
                <a:path w="3168" h="5622" extrusionOk="0">
                  <a:moveTo>
                    <a:pt x="0" y="1"/>
                  </a:moveTo>
                  <a:lnTo>
                    <a:pt x="0" y="5621"/>
                  </a:lnTo>
                  <a:lnTo>
                    <a:pt x="3168" y="5621"/>
                  </a:lnTo>
                  <a:lnTo>
                    <a:pt x="3168" y="1"/>
                  </a:lnTo>
                  <a:lnTo>
                    <a:pt x="1596" y="930"/>
                  </a:ln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100"/>
            <p:cNvSpPr/>
            <p:nvPr/>
          </p:nvSpPr>
          <p:spPr>
            <a:xfrm>
              <a:off x="1882175" y="2509670"/>
              <a:ext cx="93939" cy="167388"/>
            </a:xfrm>
            <a:custGeom>
              <a:avLst/>
              <a:gdLst/>
              <a:ahLst/>
              <a:cxnLst/>
              <a:rect l="l" t="t" r="r" b="b"/>
              <a:pathLst>
                <a:path w="3168" h="5645" extrusionOk="0">
                  <a:moveTo>
                    <a:pt x="1" y="0"/>
                  </a:moveTo>
                  <a:lnTo>
                    <a:pt x="1" y="5644"/>
                  </a:lnTo>
                  <a:lnTo>
                    <a:pt x="1596" y="4716"/>
                  </a:lnTo>
                  <a:lnTo>
                    <a:pt x="3168" y="5644"/>
                  </a:lnTo>
                  <a:lnTo>
                    <a:pt x="316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100"/>
            <p:cNvSpPr/>
            <p:nvPr/>
          </p:nvSpPr>
          <p:spPr>
            <a:xfrm>
              <a:off x="1882175" y="2672080"/>
              <a:ext cx="93939" cy="74191"/>
            </a:xfrm>
            <a:custGeom>
              <a:avLst/>
              <a:gdLst/>
              <a:ahLst/>
              <a:cxnLst/>
              <a:rect l="l" t="t" r="r" b="b"/>
              <a:pathLst>
                <a:path w="3168" h="2502" extrusionOk="0">
                  <a:moveTo>
                    <a:pt x="1596" y="1"/>
                  </a:moveTo>
                  <a:lnTo>
                    <a:pt x="1" y="929"/>
                  </a:lnTo>
                  <a:lnTo>
                    <a:pt x="1" y="2501"/>
                  </a:lnTo>
                  <a:lnTo>
                    <a:pt x="3168" y="2501"/>
                  </a:lnTo>
                  <a:lnTo>
                    <a:pt x="3168" y="929"/>
                  </a:lnTo>
                  <a:lnTo>
                    <a:pt x="159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8" name="Google Shape;12988;p100"/>
          <p:cNvGrpSpPr/>
          <p:nvPr/>
        </p:nvGrpSpPr>
        <p:grpSpPr>
          <a:xfrm>
            <a:off x="1091949" y="2853386"/>
            <a:ext cx="340384" cy="341097"/>
            <a:chOff x="1758611" y="2996217"/>
            <a:chExt cx="340384" cy="341097"/>
          </a:xfrm>
        </p:grpSpPr>
        <p:sp>
          <p:nvSpPr>
            <p:cNvPr id="12989" name="Google Shape;12989;p100"/>
            <p:cNvSpPr/>
            <p:nvPr/>
          </p:nvSpPr>
          <p:spPr>
            <a:xfrm>
              <a:off x="1823581" y="3060475"/>
              <a:ext cx="211867" cy="211867"/>
            </a:xfrm>
            <a:custGeom>
              <a:avLst/>
              <a:gdLst/>
              <a:ahLst/>
              <a:cxnLst/>
              <a:rect l="l" t="t" r="r" b="b"/>
              <a:pathLst>
                <a:path w="7145" h="7145" extrusionOk="0">
                  <a:moveTo>
                    <a:pt x="3572" y="0"/>
                  </a:moveTo>
                  <a:cubicBezTo>
                    <a:pt x="1596" y="0"/>
                    <a:pt x="0" y="1596"/>
                    <a:pt x="0" y="3573"/>
                  </a:cubicBezTo>
                  <a:cubicBezTo>
                    <a:pt x="0" y="5549"/>
                    <a:pt x="1596" y="7145"/>
                    <a:pt x="3572" y="7145"/>
                  </a:cubicBezTo>
                  <a:cubicBezTo>
                    <a:pt x="5549" y="7145"/>
                    <a:pt x="7144" y="5549"/>
                    <a:pt x="7144" y="3573"/>
                  </a:cubicBezTo>
                  <a:cubicBezTo>
                    <a:pt x="7144" y="1596"/>
                    <a:pt x="5549" y="0"/>
                    <a:pt x="3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100"/>
            <p:cNvSpPr/>
            <p:nvPr/>
          </p:nvSpPr>
          <p:spPr>
            <a:xfrm>
              <a:off x="1937270" y="2996217"/>
              <a:ext cx="161725" cy="278259"/>
            </a:xfrm>
            <a:custGeom>
              <a:avLst/>
              <a:gdLst/>
              <a:ahLst/>
              <a:cxnLst/>
              <a:rect l="l" t="t" r="r" b="b"/>
              <a:pathLst>
                <a:path w="5454" h="9384" extrusionOk="0">
                  <a:moveTo>
                    <a:pt x="0" y="0"/>
                  </a:moveTo>
                  <a:lnTo>
                    <a:pt x="72" y="1524"/>
                  </a:lnTo>
                  <a:cubicBezTo>
                    <a:pt x="2239" y="1691"/>
                    <a:pt x="3977" y="3525"/>
                    <a:pt x="3977" y="5740"/>
                  </a:cubicBezTo>
                  <a:cubicBezTo>
                    <a:pt x="3977" y="6740"/>
                    <a:pt x="3644" y="7621"/>
                    <a:pt x="3072" y="8335"/>
                  </a:cubicBezTo>
                  <a:lnTo>
                    <a:pt x="4168" y="9383"/>
                  </a:lnTo>
                  <a:cubicBezTo>
                    <a:pt x="5001" y="8359"/>
                    <a:pt x="5454" y="7097"/>
                    <a:pt x="5454" y="5740"/>
                  </a:cubicBezTo>
                  <a:cubicBezTo>
                    <a:pt x="5454" y="4192"/>
                    <a:pt x="4858" y="2763"/>
                    <a:pt x="3763" y="1667"/>
                  </a:cubicBezTo>
                  <a:cubicBezTo>
                    <a:pt x="2739" y="667"/>
                    <a:pt x="1429" y="72"/>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100"/>
            <p:cNvSpPr/>
            <p:nvPr/>
          </p:nvSpPr>
          <p:spPr>
            <a:xfrm>
              <a:off x="1938664" y="3258201"/>
              <a:ext cx="109507" cy="79113"/>
            </a:xfrm>
            <a:custGeom>
              <a:avLst/>
              <a:gdLst/>
              <a:ahLst/>
              <a:cxnLst/>
              <a:rect l="l" t="t" r="r" b="b"/>
              <a:pathLst>
                <a:path w="3693" h="2668" extrusionOk="0">
                  <a:moveTo>
                    <a:pt x="2573" y="0"/>
                  </a:moveTo>
                  <a:cubicBezTo>
                    <a:pt x="1882" y="667"/>
                    <a:pt x="1001" y="1072"/>
                    <a:pt x="1" y="1144"/>
                  </a:cubicBezTo>
                  <a:lnTo>
                    <a:pt x="1" y="2668"/>
                  </a:lnTo>
                  <a:cubicBezTo>
                    <a:pt x="1382" y="2572"/>
                    <a:pt x="2668" y="2001"/>
                    <a:pt x="3692" y="1048"/>
                  </a:cubicBezTo>
                  <a:lnTo>
                    <a:pt x="257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100"/>
            <p:cNvSpPr/>
            <p:nvPr/>
          </p:nvSpPr>
          <p:spPr>
            <a:xfrm>
              <a:off x="1758611" y="2996217"/>
              <a:ext cx="160331" cy="341093"/>
            </a:xfrm>
            <a:custGeom>
              <a:avLst/>
              <a:gdLst/>
              <a:ahLst/>
              <a:cxnLst/>
              <a:rect l="l" t="t" r="r" b="b"/>
              <a:pathLst>
                <a:path w="5407" h="11503" extrusionOk="0">
                  <a:moveTo>
                    <a:pt x="5406" y="0"/>
                  </a:moveTo>
                  <a:cubicBezTo>
                    <a:pt x="4001" y="96"/>
                    <a:pt x="2691" y="691"/>
                    <a:pt x="1691" y="1667"/>
                  </a:cubicBezTo>
                  <a:cubicBezTo>
                    <a:pt x="619" y="2739"/>
                    <a:pt x="0" y="4192"/>
                    <a:pt x="0" y="5740"/>
                  </a:cubicBezTo>
                  <a:cubicBezTo>
                    <a:pt x="0" y="7288"/>
                    <a:pt x="595" y="8716"/>
                    <a:pt x="1691" y="9836"/>
                  </a:cubicBezTo>
                  <a:cubicBezTo>
                    <a:pt x="2691" y="10836"/>
                    <a:pt x="4001" y="11407"/>
                    <a:pt x="5406" y="11503"/>
                  </a:cubicBezTo>
                  <a:lnTo>
                    <a:pt x="5406" y="9979"/>
                  </a:lnTo>
                  <a:cubicBezTo>
                    <a:pt x="3239" y="9788"/>
                    <a:pt x="1500" y="7978"/>
                    <a:pt x="1500" y="5740"/>
                  </a:cubicBezTo>
                  <a:cubicBezTo>
                    <a:pt x="1500" y="3501"/>
                    <a:pt x="3239" y="1691"/>
                    <a:pt x="5406" y="1524"/>
                  </a:cubicBezTo>
                  <a:lnTo>
                    <a:pt x="54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3" name="Google Shape;12993;p100"/>
          <p:cNvGrpSpPr/>
          <p:nvPr/>
        </p:nvGrpSpPr>
        <p:grpSpPr>
          <a:xfrm>
            <a:off x="1830609" y="2836425"/>
            <a:ext cx="341836" cy="341127"/>
            <a:chOff x="2349655" y="2979255"/>
            <a:chExt cx="341836" cy="341127"/>
          </a:xfrm>
        </p:grpSpPr>
        <p:sp>
          <p:nvSpPr>
            <p:cNvPr id="12994" name="Google Shape;12994;p100"/>
            <p:cNvSpPr/>
            <p:nvPr/>
          </p:nvSpPr>
          <p:spPr>
            <a:xfrm>
              <a:off x="2349655" y="3094368"/>
              <a:ext cx="110900" cy="110900"/>
            </a:xfrm>
            <a:custGeom>
              <a:avLst/>
              <a:gdLst/>
              <a:ahLst/>
              <a:cxnLst/>
              <a:rect l="l" t="t" r="r" b="b"/>
              <a:pathLst>
                <a:path w="3740" h="3740" extrusionOk="0">
                  <a:moveTo>
                    <a:pt x="1882" y="1"/>
                  </a:moveTo>
                  <a:cubicBezTo>
                    <a:pt x="834" y="1"/>
                    <a:pt x="1" y="834"/>
                    <a:pt x="1" y="1858"/>
                  </a:cubicBezTo>
                  <a:cubicBezTo>
                    <a:pt x="1" y="2906"/>
                    <a:pt x="834" y="3739"/>
                    <a:pt x="1882" y="3739"/>
                  </a:cubicBezTo>
                  <a:cubicBezTo>
                    <a:pt x="2906" y="3739"/>
                    <a:pt x="3740" y="2906"/>
                    <a:pt x="3740" y="1858"/>
                  </a:cubicBezTo>
                  <a:cubicBezTo>
                    <a:pt x="3740" y="834"/>
                    <a:pt x="2906"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100"/>
            <p:cNvSpPr/>
            <p:nvPr/>
          </p:nvSpPr>
          <p:spPr>
            <a:xfrm>
              <a:off x="2411808" y="2979255"/>
              <a:ext cx="247895" cy="99603"/>
            </a:xfrm>
            <a:custGeom>
              <a:avLst/>
              <a:gdLst/>
              <a:ahLst/>
              <a:cxnLst/>
              <a:rect l="l" t="t" r="r" b="b"/>
              <a:pathLst>
                <a:path w="8360" h="3359" extrusionOk="0">
                  <a:moveTo>
                    <a:pt x="3287" y="1"/>
                  </a:moveTo>
                  <a:cubicBezTo>
                    <a:pt x="2811" y="1"/>
                    <a:pt x="2430" y="310"/>
                    <a:pt x="2287" y="739"/>
                  </a:cubicBezTo>
                  <a:lnTo>
                    <a:pt x="953" y="739"/>
                  </a:lnTo>
                  <a:lnTo>
                    <a:pt x="1" y="3216"/>
                  </a:lnTo>
                  <a:cubicBezTo>
                    <a:pt x="191" y="3263"/>
                    <a:pt x="429" y="3287"/>
                    <a:pt x="644" y="3359"/>
                  </a:cubicBezTo>
                  <a:lnTo>
                    <a:pt x="1382" y="1406"/>
                  </a:lnTo>
                  <a:lnTo>
                    <a:pt x="2287" y="1406"/>
                  </a:lnTo>
                  <a:cubicBezTo>
                    <a:pt x="2430" y="1811"/>
                    <a:pt x="2811" y="2144"/>
                    <a:pt x="3287" y="2144"/>
                  </a:cubicBezTo>
                  <a:lnTo>
                    <a:pt x="8359" y="2144"/>
                  </a:lnTo>
                  <a:lnTo>
                    <a:pt x="83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100"/>
            <p:cNvSpPr/>
            <p:nvPr/>
          </p:nvSpPr>
          <p:spPr>
            <a:xfrm>
              <a:off x="2464768" y="3164972"/>
              <a:ext cx="226723" cy="63605"/>
            </a:xfrm>
            <a:custGeom>
              <a:avLst/>
              <a:gdLst/>
              <a:ahLst/>
              <a:cxnLst/>
              <a:rect l="l" t="t" r="r" b="b"/>
              <a:pathLst>
                <a:path w="7646" h="2145" extrusionOk="0">
                  <a:moveTo>
                    <a:pt x="2573" y="1"/>
                  </a:moveTo>
                  <a:cubicBezTo>
                    <a:pt x="2096" y="1"/>
                    <a:pt x="1715" y="287"/>
                    <a:pt x="1572" y="739"/>
                  </a:cubicBezTo>
                  <a:lnTo>
                    <a:pt x="786" y="739"/>
                  </a:lnTo>
                  <a:lnTo>
                    <a:pt x="358" y="525"/>
                  </a:lnTo>
                  <a:cubicBezTo>
                    <a:pt x="263" y="739"/>
                    <a:pt x="143" y="906"/>
                    <a:pt x="1" y="1096"/>
                  </a:cubicBezTo>
                  <a:lnTo>
                    <a:pt x="644" y="1382"/>
                  </a:lnTo>
                  <a:lnTo>
                    <a:pt x="1572" y="1382"/>
                  </a:lnTo>
                  <a:cubicBezTo>
                    <a:pt x="1715" y="1811"/>
                    <a:pt x="2096" y="2144"/>
                    <a:pt x="2573" y="2144"/>
                  </a:cubicBezTo>
                  <a:lnTo>
                    <a:pt x="7645" y="2144"/>
                  </a:lnTo>
                  <a:lnTo>
                    <a:pt x="764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100"/>
            <p:cNvSpPr/>
            <p:nvPr/>
          </p:nvSpPr>
          <p:spPr>
            <a:xfrm>
              <a:off x="2411808" y="3220068"/>
              <a:ext cx="247895" cy="100314"/>
            </a:xfrm>
            <a:custGeom>
              <a:avLst/>
              <a:gdLst/>
              <a:ahLst/>
              <a:cxnLst/>
              <a:rect l="l" t="t" r="r" b="b"/>
              <a:pathLst>
                <a:path w="8360" h="3383" extrusionOk="0">
                  <a:moveTo>
                    <a:pt x="644" y="1"/>
                  </a:moveTo>
                  <a:cubicBezTo>
                    <a:pt x="429" y="96"/>
                    <a:pt x="191" y="120"/>
                    <a:pt x="1" y="167"/>
                  </a:cubicBezTo>
                  <a:lnTo>
                    <a:pt x="953" y="2620"/>
                  </a:lnTo>
                  <a:lnTo>
                    <a:pt x="2287" y="2620"/>
                  </a:lnTo>
                  <a:cubicBezTo>
                    <a:pt x="2430" y="3049"/>
                    <a:pt x="2811" y="3382"/>
                    <a:pt x="3287" y="3382"/>
                  </a:cubicBezTo>
                  <a:lnTo>
                    <a:pt x="8359" y="3382"/>
                  </a:lnTo>
                  <a:lnTo>
                    <a:pt x="8359" y="1263"/>
                  </a:lnTo>
                  <a:lnTo>
                    <a:pt x="3287" y="1263"/>
                  </a:lnTo>
                  <a:cubicBezTo>
                    <a:pt x="2811" y="1263"/>
                    <a:pt x="2430" y="1572"/>
                    <a:pt x="2287" y="1977"/>
                  </a:cubicBezTo>
                  <a:lnTo>
                    <a:pt x="1382" y="1977"/>
                  </a:lnTo>
                  <a:lnTo>
                    <a:pt x="6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100"/>
            <p:cNvSpPr/>
            <p:nvPr/>
          </p:nvSpPr>
          <p:spPr>
            <a:xfrm>
              <a:off x="2464768" y="3072484"/>
              <a:ext cx="226723" cy="62863"/>
            </a:xfrm>
            <a:custGeom>
              <a:avLst/>
              <a:gdLst/>
              <a:ahLst/>
              <a:cxnLst/>
              <a:rect l="l" t="t" r="r" b="b"/>
              <a:pathLst>
                <a:path w="7646" h="2120" extrusionOk="0">
                  <a:moveTo>
                    <a:pt x="2573" y="0"/>
                  </a:moveTo>
                  <a:cubicBezTo>
                    <a:pt x="2096" y="0"/>
                    <a:pt x="1715" y="286"/>
                    <a:pt x="1572" y="739"/>
                  </a:cubicBezTo>
                  <a:lnTo>
                    <a:pt x="644" y="739"/>
                  </a:lnTo>
                  <a:lnTo>
                    <a:pt x="1" y="1024"/>
                  </a:lnTo>
                  <a:cubicBezTo>
                    <a:pt x="143" y="1215"/>
                    <a:pt x="263" y="1382"/>
                    <a:pt x="358" y="1596"/>
                  </a:cubicBezTo>
                  <a:lnTo>
                    <a:pt x="786" y="1382"/>
                  </a:lnTo>
                  <a:lnTo>
                    <a:pt x="1572" y="1382"/>
                  </a:lnTo>
                  <a:cubicBezTo>
                    <a:pt x="1715" y="1810"/>
                    <a:pt x="2096" y="2120"/>
                    <a:pt x="2573" y="2120"/>
                  </a:cubicBezTo>
                  <a:lnTo>
                    <a:pt x="7645" y="2120"/>
                  </a:lnTo>
                  <a:lnTo>
                    <a:pt x="764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99" name="Google Shape;12999;p100"/>
          <p:cNvSpPr/>
          <p:nvPr/>
        </p:nvSpPr>
        <p:spPr>
          <a:xfrm>
            <a:off x="2578490" y="2848057"/>
            <a:ext cx="340381" cy="341093"/>
          </a:xfrm>
          <a:custGeom>
            <a:avLst/>
            <a:gdLst/>
            <a:ahLst/>
            <a:cxnLst/>
            <a:rect l="l" t="t" r="r" b="b"/>
            <a:pathLst>
              <a:path w="11479" h="11503" extrusionOk="0">
                <a:moveTo>
                  <a:pt x="10193" y="0"/>
                </a:moveTo>
                <a:cubicBezTo>
                  <a:pt x="9788" y="429"/>
                  <a:pt x="9407" y="810"/>
                  <a:pt x="8954" y="1167"/>
                </a:cubicBezTo>
                <a:lnTo>
                  <a:pt x="8954" y="10836"/>
                </a:lnTo>
                <a:lnTo>
                  <a:pt x="8264" y="10836"/>
                </a:lnTo>
                <a:lnTo>
                  <a:pt x="8264" y="1667"/>
                </a:lnTo>
                <a:cubicBezTo>
                  <a:pt x="7883" y="1953"/>
                  <a:pt x="7478" y="2215"/>
                  <a:pt x="7049" y="2429"/>
                </a:cubicBezTo>
                <a:lnTo>
                  <a:pt x="7049" y="10836"/>
                </a:lnTo>
                <a:lnTo>
                  <a:pt x="6382" y="10836"/>
                </a:lnTo>
                <a:lnTo>
                  <a:pt x="6382" y="2763"/>
                </a:lnTo>
                <a:cubicBezTo>
                  <a:pt x="5978" y="2953"/>
                  <a:pt x="5573" y="3144"/>
                  <a:pt x="5144" y="3239"/>
                </a:cubicBezTo>
                <a:lnTo>
                  <a:pt x="5144" y="10836"/>
                </a:lnTo>
                <a:lnTo>
                  <a:pt x="4453" y="10836"/>
                </a:lnTo>
                <a:lnTo>
                  <a:pt x="4453" y="3453"/>
                </a:lnTo>
                <a:cubicBezTo>
                  <a:pt x="4072" y="3572"/>
                  <a:pt x="3668" y="3668"/>
                  <a:pt x="3239" y="3739"/>
                </a:cubicBezTo>
                <a:lnTo>
                  <a:pt x="3239" y="10812"/>
                </a:lnTo>
                <a:lnTo>
                  <a:pt x="2548" y="10812"/>
                </a:lnTo>
                <a:lnTo>
                  <a:pt x="2548" y="3811"/>
                </a:lnTo>
                <a:cubicBezTo>
                  <a:pt x="2167" y="3882"/>
                  <a:pt x="1762" y="3906"/>
                  <a:pt x="1334" y="3906"/>
                </a:cubicBezTo>
                <a:lnTo>
                  <a:pt x="1334" y="10812"/>
                </a:lnTo>
                <a:lnTo>
                  <a:pt x="0" y="10812"/>
                </a:lnTo>
                <a:lnTo>
                  <a:pt x="0" y="11503"/>
                </a:lnTo>
                <a:lnTo>
                  <a:pt x="11479" y="11503"/>
                </a:lnTo>
                <a:lnTo>
                  <a:pt x="11479" y="10812"/>
                </a:lnTo>
                <a:lnTo>
                  <a:pt x="10193" y="10812"/>
                </a:lnTo>
                <a:lnTo>
                  <a:pt x="1019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00" name="Google Shape;13000;p100"/>
          <p:cNvGrpSpPr/>
          <p:nvPr/>
        </p:nvGrpSpPr>
        <p:grpSpPr>
          <a:xfrm>
            <a:off x="3269142" y="2827328"/>
            <a:ext cx="357346" cy="330540"/>
            <a:chOff x="3492957" y="2994082"/>
            <a:chExt cx="357346" cy="330540"/>
          </a:xfrm>
        </p:grpSpPr>
        <p:sp>
          <p:nvSpPr>
            <p:cNvPr id="13001" name="Google Shape;13001;p100"/>
            <p:cNvSpPr/>
            <p:nvPr/>
          </p:nvSpPr>
          <p:spPr>
            <a:xfrm>
              <a:off x="3624290" y="3120493"/>
              <a:ext cx="97497" cy="97497"/>
            </a:xfrm>
            <a:custGeom>
              <a:avLst/>
              <a:gdLst/>
              <a:ahLst/>
              <a:cxnLst/>
              <a:rect l="l" t="t" r="r" b="b"/>
              <a:pathLst>
                <a:path w="3288" h="3288" extrusionOk="0">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100"/>
            <p:cNvSpPr/>
            <p:nvPr/>
          </p:nvSpPr>
          <p:spPr>
            <a:xfrm>
              <a:off x="3684338" y="3184039"/>
              <a:ext cx="129967" cy="140405"/>
            </a:xfrm>
            <a:custGeom>
              <a:avLst/>
              <a:gdLst/>
              <a:ahLst/>
              <a:cxnLst/>
              <a:rect l="l" t="t" r="r" b="b"/>
              <a:pathLst>
                <a:path w="4383" h="4735" extrusionOk="0">
                  <a:moveTo>
                    <a:pt x="1858" y="1"/>
                  </a:moveTo>
                  <a:cubicBezTo>
                    <a:pt x="1667" y="763"/>
                    <a:pt x="1143" y="1382"/>
                    <a:pt x="453" y="1644"/>
                  </a:cubicBezTo>
                  <a:cubicBezTo>
                    <a:pt x="667" y="2454"/>
                    <a:pt x="500" y="3335"/>
                    <a:pt x="0" y="4049"/>
                  </a:cubicBezTo>
                  <a:cubicBezTo>
                    <a:pt x="449" y="4498"/>
                    <a:pt x="1052" y="4735"/>
                    <a:pt x="1658" y="4735"/>
                  </a:cubicBezTo>
                  <a:cubicBezTo>
                    <a:pt x="2145" y="4735"/>
                    <a:pt x="2635" y="4582"/>
                    <a:pt x="3048" y="4264"/>
                  </a:cubicBezTo>
                  <a:cubicBezTo>
                    <a:pt x="4144" y="3549"/>
                    <a:pt x="4382" y="2073"/>
                    <a:pt x="3596" y="1001"/>
                  </a:cubicBezTo>
                  <a:cubicBezTo>
                    <a:pt x="3191" y="406"/>
                    <a:pt x="2525" y="72"/>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100"/>
            <p:cNvSpPr/>
            <p:nvPr/>
          </p:nvSpPr>
          <p:spPr>
            <a:xfrm>
              <a:off x="3603118" y="2994082"/>
              <a:ext cx="138448" cy="108795"/>
            </a:xfrm>
            <a:custGeom>
              <a:avLst/>
              <a:gdLst/>
              <a:ahLst/>
              <a:cxnLst/>
              <a:rect l="l" t="t" r="r" b="b"/>
              <a:pathLst>
                <a:path w="4669" h="3669" extrusionOk="0">
                  <a:moveTo>
                    <a:pt x="2334" y="1"/>
                  </a:moveTo>
                  <a:cubicBezTo>
                    <a:pt x="1691" y="1"/>
                    <a:pt x="1096" y="239"/>
                    <a:pt x="667" y="692"/>
                  </a:cubicBezTo>
                  <a:cubicBezTo>
                    <a:pt x="310" y="1049"/>
                    <a:pt x="96" y="1477"/>
                    <a:pt x="1" y="1954"/>
                  </a:cubicBezTo>
                  <a:cubicBezTo>
                    <a:pt x="834" y="2239"/>
                    <a:pt x="1453" y="2906"/>
                    <a:pt x="1787" y="3668"/>
                  </a:cubicBezTo>
                  <a:cubicBezTo>
                    <a:pt x="1965" y="3621"/>
                    <a:pt x="2150" y="3597"/>
                    <a:pt x="2334" y="3597"/>
                  </a:cubicBezTo>
                  <a:cubicBezTo>
                    <a:pt x="2519" y="3597"/>
                    <a:pt x="2704" y="3621"/>
                    <a:pt x="2882" y="3668"/>
                  </a:cubicBezTo>
                  <a:cubicBezTo>
                    <a:pt x="3216" y="2906"/>
                    <a:pt x="3882" y="2239"/>
                    <a:pt x="4668" y="1978"/>
                  </a:cubicBezTo>
                  <a:cubicBezTo>
                    <a:pt x="4501" y="882"/>
                    <a:pt x="3525"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100"/>
            <p:cNvSpPr/>
            <p:nvPr/>
          </p:nvSpPr>
          <p:spPr>
            <a:xfrm>
              <a:off x="3492957" y="3066465"/>
              <a:ext cx="144793" cy="140760"/>
            </a:xfrm>
            <a:custGeom>
              <a:avLst/>
              <a:gdLst/>
              <a:ahLst/>
              <a:cxnLst/>
              <a:rect l="l" t="t" r="r" b="b"/>
              <a:pathLst>
                <a:path w="4883" h="4747" extrusionOk="0">
                  <a:moveTo>
                    <a:pt x="2722" y="0"/>
                  </a:moveTo>
                  <a:cubicBezTo>
                    <a:pt x="2337" y="0"/>
                    <a:pt x="1948" y="90"/>
                    <a:pt x="1596" y="251"/>
                  </a:cubicBezTo>
                  <a:cubicBezTo>
                    <a:pt x="1048" y="561"/>
                    <a:pt x="620" y="1037"/>
                    <a:pt x="405" y="1632"/>
                  </a:cubicBezTo>
                  <a:cubicBezTo>
                    <a:pt x="1" y="2871"/>
                    <a:pt x="691" y="4204"/>
                    <a:pt x="1929" y="4633"/>
                  </a:cubicBezTo>
                  <a:cubicBezTo>
                    <a:pt x="2167" y="4709"/>
                    <a:pt x="2413" y="4746"/>
                    <a:pt x="2659" y="4746"/>
                  </a:cubicBezTo>
                  <a:cubicBezTo>
                    <a:pt x="3104" y="4746"/>
                    <a:pt x="3546" y="4625"/>
                    <a:pt x="3930" y="4395"/>
                  </a:cubicBezTo>
                  <a:cubicBezTo>
                    <a:pt x="3811" y="4133"/>
                    <a:pt x="3739" y="3799"/>
                    <a:pt x="3739" y="3466"/>
                  </a:cubicBezTo>
                  <a:cubicBezTo>
                    <a:pt x="3739" y="2632"/>
                    <a:pt x="4192" y="1894"/>
                    <a:pt x="4882" y="1465"/>
                  </a:cubicBezTo>
                  <a:cubicBezTo>
                    <a:pt x="4621" y="846"/>
                    <a:pt x="4097" y="346"/>
                    <a:pt x="3430" y="108"/>
                  </a:cubicBezTo>
                  <a:cubicBezTo>
                    <a:pt x="3201" y="35"/>
                    <a:pt x="2962" y="0"/>
                    <a:pt x="27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100"/>
            <p:cNvSpPr/>
            <p:nvPr/>
          </p:nvSpPr>
          <p:spPr>
            <a:xfrm>
              <a:off x="3707645" y="3066821"/>
              <a:ext cx="142658" cy="133496"/>
            </a:xfrm>
            <a:custGeom>
              <a:avLst/>
              <a:gdLst/>
              <a:ahLst/>
              <a:cxnLst/>
              <a:rect l="l" t="t" r="r" b="b"/>
              <a:pathLst>
                <a:path w="4811" h="4502" extrusionOk="0">
                  <a:moveTo>
                    <a:pt x="2191" y="1"/>
                  </a:moveTo>
                  <a:cubicBezTo>
                    <a:pt x="1238" y="1"/>
                    <a:pt x="357" y="596"/>
                    <a:pt x="0" y="1501"/>
                  </a:cubicBezTo>
                  <a:cubicBezTo>
                    <a:pt x="619" y="1882"/>
                    <a:pt x="1072" y="2525"/>
                    <a:pt x="1119" y="3335"/>
                  </a:cubicBezTo>
                  <a:cubicBezTo>
                    <a:pt x="1953" y="3406"/>
                    <a:pt x="2763" y="3811"/>
                    <a:pt x="3287" y="4502"/>
                  </a:cubicBezTo>
                  <a:cubicBezTo>
                    <a:pt x="4311" y="3930"/>
                    <a:pt x="4811" y="2739"/>
                    <a:pt x="4453" y="1644"/>
                  </a:cubicBezTo>
                  <a:cubicBezTo>
                    <a:pt x="4120" y="620"/>
                    <a:pt x="3215"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100"/>
            <p:cNvSpPr/>
            <p:nvPr/>
          </p:nvSpPr>
          <p:spPr>
            <a:xfrm>
              <a:off x="3532514" y="3212299"/>
              <a:ext cx="150427" cy="112324"/>
            </a:xfrm>
            <a:custGeom>
              <a:avLst/>
              <a:gdLst/>
              <a:ahLst/>
              <a:cxnLst/>
              <a:rect l="l" t="t" r="r" b="b"/>
              <a:pathLst>
                <a:path w="5073" h="3788" extrusionOk="0">
                  <a:moveTo>
                    <a:pt x="2929" y="1"/>
                  </a:moveTo>
                  <a:cubicBezTo>
                    <a:pt x="2456" y="300"/>
                    <a:pt x="1888" y="454"/>
                    <a:pt x="1323" y="454"/>
                  </a:cubicBezTo>
                  <a:cubicBezTo>
                    <a:pt x="1036" y="454"/>
                    <a:pt x="749" y="414"/>
                    <a:pt x="476" y="334"/>
                  </a:cubicBezTo>
                  <a:lnTo>
                    <a:pt x="476" y="334"/>
                  </a:lnTo>
                  <a:cubicBezTo>
                    <a:pt x="0" y="1406"/>
                    <a:pt x="310" y="2644"/>
                    <a:pt x="1215" y="3335"/>
                  </a:cubicBezTo>
                  <a:cubicBezTo>
                    <a:pt x="1643" y="3644"/>
                    <a:pt x="2143" y="3787"/>
                    <a:pt x="2620" y="3787"/>
                  </a:cubicBezTo>
                  <a:cubicBezTo>
                    <a:pt x="3358" y="3787"/>
                    <a:pt x="4072" y="3454"/>
                    <a:pt x="4525" y="2811"/>
                  </a:cubicBezTo>
                  <a:cubicBezTo>
                    <a:pt x="4930" y="2215"/>
                    <a:pt x="5073" y="1501"/>
                    <a:pt x="4906" y="834"/>
                  </a:cubicBezTo>
                  <a:lnTo>
                    <a:pt x="4906" y="834"/>
                  </a:lnTo>
                  <a:cubicBezTo>
                    <a:pt x="4836" y="841"/>
                    <a:pt x="4765" y="844"/>
                    <a:pt x="4695" y="844"/>
                  </a:cubicBezTo>
                  <a:cubicBezTo>
                    <a:pt x="4022" y="844"/>
                    <a:pt x="3339" y="539"/>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7" name="Google Shape;13007;p100"/>
          <p:cNvGrpSpPr/>
          <p:nvPr/>
        </p:nvGrpSpPr>
        <p:grpSpPr>
          <a:xfrm>
            <a:off x="4043118" y="2862172"/>
            <a:ext cx="341126" cy="305806"/>
            <a:chOff x="4119318" y="3014572"/>
            <a:chExt cx="341126" cy="305806"/>
          </a:xfrm>
        </p:grpSpPr>
        <p:sp>
          <p:nvSpPr>
            <p:cNvPr id="13008" name="Google Shape;13008;p100"/>
            <p:cNvSpPr/>
            <p:nvPr/>
          </p:nvSpPr>
          <p:spPr>
            <a:xfrm>
              <a:off x="4119318" y="3014572"/>
              <a:ext cx="127150" cy="305806"/>
            </a:xfrm>
            <a:custGeom>
              <a:avLst/>
              <a:gdLst/>
              <a:ahLst/>
              <a:cxnLst/>
              <a:rect l="l" t="t" r="r" b="b"/>
              <a:pathLst>
                <a:path w="4288" h="10313" extrusionOk="0">
                  <a:moveTo>
                    <a:pt x="2240" y="715"/>
                  </a:moveTo>
                  <a:lnTo>
                    <a:pt x="2240" y="1406"/>
                  </a:lnTo>
                  <a:lnTo>
                    <a:pt x="715" y="1406"/>
                  </a:lnTo>
                  <a:lnTo>
                    <a:pt x="715" y="715"/>
                  </a:lnTo>
                  <a:close/>
                  <a:moveTo>
                    <a:pt x="2240" y="2430"/>
                  </a:moveTo>
                  <a:lnTo>
                    <a:pt x="2240" y="3096"/>
                  </a:lnTo>
                  <a:lnTo>
                    <a:pt x="715" y="3096"/>
                  </a:lnTo>
                  <a:lnTo>
                    <a:pt x="715" y="2430"/>
                  </a:lnTo>
                  <a:close/>
                  <a:moveTo>
                    <a:pt x="1" y="1"/>
                  </a:moveTo>
                  <a:lnTo>
                    <a:pt x="1" y="10312"/>
                  </a:lnTo>
                  <a:lnTo>
                    <a:pt x="2930" y="10312"/>
                  </a:lnTo>
                  <a:lnTo>
                    <a:pt x="2930" y="6740"/>
                  </a:lnTo>
                  <a:lnTo>
                    <a:pt x="4288" y="5168"/>
                  </a:lnTo>
                  <a:lnTo>
                    <a:pt x="2930" y="3573"/>
                  </a:lnTo>
                  <a:lnTo>
                    <a:pt x="293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100"/>
            <p:cNvSpPr/>
            <p:nvPr/>
          </p:nvSpPr>
          <p:spPr>
            <a:xfrm>
              <a:off x="4225268" y="3014572"/>
              <a:ext cx="127120" cy="305806"/>
            </a:xfrm>
            <a:custGeom>
              <a:avLst/>
              <a:gdLst/>
              <a:ahLst/>
              <a:cxnLst/>
              <a:rect l="l" t="t" r="r" b="b"/>
              <a:pathLst>
                <a:path w="4287" h="10313" extrusionOk="0">
                  <a:moveTo>
                    <a:pt x="2263" y="7192"/>
                  </a:moveTo>
                  <a:lnTo>
                    <a:pt x="2263" y="7859"/>
                  </a:lnTo>
                  <a:lnTo>
                    <a:pt x="762" y="7859"/>
                  </a:lnTo>
                  <a:lnTo>
                    <a:pt x="762" y="7192"/>
                  </a:lnTo>
                  <a:close/>
                  <a:moveTo>
                    <a:pt x="2263" y="8859"/>
                  </a:moveTo>
                  <a:lnTo>
                    <a:pt x="2263" y="9526"/>
                  </a:lnTo>
                  <a:lnTo>
                    <a:pt x="762" y="9526"/>
                  </a:lnTo>
                  <a:lnTo>
                    <a:pt x="762" y="8859"/>
                  </a:lnTo>
                  <a:close/>
                  <a:moveTo>
                    <a:pt x="0" y="1"/>
                  </a:moveTo>
                  <a:lnTo>
                    <a:pt x="0" y="3335"/>
                  </a:lnTo>
                  <a:lnTo>
                    <a:pt x="1596" y="5168"/>
                  </a:lnTo>
                  <a:lnTo>
                    <a:pt x="0" y="6978"/>
                  </a:lnTo>
                  <a:lnTo>
                    <a:pt x="0" y="10312"/>
                  </a:lnTo>
                  <a:lnTo>
                    <a:pt x="2929" y="10312"/>
                  </a:lnTo>
                  <a:lnTo>
                    <a:pt x="2929" y="6740"/>
                  </a:lnTo>
                  <a:lnTo>
                    <a:pt x="4287" y="5168"/>
                  </a:lnTo>
                  <a:lnTo>
                    <a:pt x="2929" y="3573"/>
                  </a:lnTo>
                  <a:lnTo>
                    <a:pt x="292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100"/>
            <p:cNvSpPr/>
            <p:nvPr/>
          </p:nvSpPr>
          <p:spPr>
            <a:xfrm>
              <a:off x="4333294" y="3014572"/>
              <a:ext cx="127150" cy="305806"/>
            </a:xfrm>
            <a:custGeom>
              <a:avLst/>
              <a:gdLst/>
              <a:ahLst/>
              <a:cxnLst/>
              <a:rect l="l" t="t" r="r" b="b"/>
              <a:pathLst>
                <a:path w="4288" h="10313" extrusionOk="0">
                  <a:moveTo>
                    <a:pt x="2192" y="715"/>
                  </a:moveTo>
                  <a:lnTo>
                    <a:pt x="2192" y="1406"/>
                  </a:lnTo>
                  <a:lnTo>
                    <a:pt x="691" y="1406"/>
                  </a:lnTo>
                  <a:lnTo>
                    <a:pt x="691" y="715"/>
                  </a:lnTo>
                  <a:close/>
                  <a:moveTo>
                    <a:pt x="2192" y="2430"/>
                  </a:moveTo>
                  <a:lnTo>
                    <a:pt x="2192" y="3096"/>
                  </a:lnTo>
                  <a:lnTo>
                    <a:pt x="691" y="3096"/>
                  </a:lnTo>
                  <a:lnTo>
                    <a:pt x="691" y="2430"/>
                  </a:lnTo>
                  <a:close/>
                  <a:moveTo>
                    <a:pt x="1" y="1"/>
                  </a:moveTo>
                  <a:lnTo>
                    <a:pt x="1" y="3335"/>
                  </a:lnTo>
                  <a:lnTo>
                    <a:pt x="1572" y="5168"/>
                  </a:lnTo>
                  <a:lnTo>
                    <a:pt x="1" y="6978"/>
                  </a:lnTo>
                  <a:lnTo>
                    <a:pt x="1" y="10312"/>
                  </a:lnTo>
                  <a:lnTo>
                    <a:pt x="2906" y="10312"/>
                  </a:lnTo>
                  <a:lnTo>
                    <a:pt x="2906" y="6740"/>
                  </a:lnTo>
                  <a:lnTo>
                    <a:pt x="4287" y="5168"/>
                  </a:lnTo>
                  <a:lnTo>
                    <a:pt x="2906" y="3573"/>
                  </a:lnTo>
                  <a:lnTo>
                    <a:pt x="290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1" name="Google Shape;13011;p100"/>
          <p:cNvGrpSpPr/>
          <p:nvPr/>
        </p:nvGrpSpPr>
        <p:grpSpPr>
          <a:xfrm>
            <a:off x="4801418" y="2851586"/>
            <a:ext cx="302992" cy="341093"/>
            <a:chOff x="4725218" y="3003986"/>
            <a:chExt cx="302992" cy="341093"/>
          </a:xfrm>
        </p:grpSpPr>
        <p:sp>
          <p:nvSpPr>
            <p:cNvPr id="13012" name="Google Shape;13012;p100"/>
            <p:cNvSpPr/>
            <p:nvPr/>
          </p:nvSpPr>
          <p:spPr>
            <a:xfrm>
              <a:off x="4906013" y="3112012"/>
              <a:ext cx="53701" cy="125045"/>
            </a:xfrm>
            <a:custGeom>
              <a:avLst/>
              <a:gdLst/>
              <a:ahLst/>
              <a:cxnLst/>
              <a:rect l="l" t="t" r="r" b="b"/>
              <a:pathLst>
                <a:path w="1811" h="4217" extrusionOk="0">
                  <a:moveTo>
                    <a:pt x="0" y="1"/>
                  </a:moveTo>
                  <a:lnTo>
                    <a:pt x="0" y="4216"/>
                  </a:lnTo>
                  <a:cubicBezTo>
                    <a:pt x="1048" y="4073"/>
                    <a:pt x="1810" y="3192"/>
                    <a:pt x="1810" y="2120"/>
                  </a:cubicBezTo>
                  <a:cubicBezTo>
                    <a:pt x="1810" y="1049"/>
                    <a:pt x="1048" y="144"/>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100"/>
            <p:cNvSpPr/>
            <p:nvPr/>
          </p:nvSpPr>
          <p:spPr>
            <a:xfrm>
              <a:off x="4906013" y="3042831"/>
              <a:ext cx="122198" cy="261298"/>
            </a:xfrm>
            <a:custGeom>
              <a:avLst/>
              <a:gdLst/>
              <a:ahLst/>
              <a:cxnLst/>
              <a:rect l="l" t="t" r="r" b="b"/>
              <a:pathLst>
                <a:path w="4121" h="8812" extrusionOk="0">
                  <a:moveTo>
                    <a:pt x="0" y="0"/>
                  </a:moveTo>
                  <a:lnTo>
                    <a:pt x="0" y="1619"/>
                  </a:lnTo>
                  <a:cubicBezTo>
                    <a:pt x="1405" y="1786"/>
                    <a:pt x="2477" y="2977"/>
                    <a:pt x="2477" y="4406"/>
                  </a:cubicBezTo>
                  <a:cubicBezTo>
                    <a:pt x="2477" y="5835"/>
                    <a:pt x="1358" y="7025"/>
                    <a:pt x="0" y="7216"/>
                  </a:cubicBezTo>
                  <a:lnTo>
                    <a:pt x="0" y="8811"/>
                  </a:lnTo>
                  <a:cubicBezTo>
                    <a:pt x="2286" y="8645"/>
                    <a:pt x="4120" y="6740"/>
                    <a:pt x="4120" y="4382"/>
                  </a:cubicBezTo>
                  <a:cubicBezTo>
                    <a:pt x="4120" y="2096"/>
                    <a:pt x="2286" y="191"/>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100"/>
            <p:cNvSpPr/>
            <p:nvPr/>
          </p:nvSpPr>
          <p:spPr>
            <a:xfrm>
              <a:off x="4725218" y="3003986"/>
              <a:ext cx="161754" cy="341093"/>
            </a:xfrm>
            <a:custGeom>
              <a:avLst/>
              <a:gdLst/>
              <a:ahLst/>
              <a:cxnLst/>
              <a:rect l="l" t="t" r="r" b="b"/>
              <a:pathLst>
                <a:path w="5455" h="11503" extrusionOk="0">
                  <a:moveTo>
                    <a:pt x="3787" y="4692"/>
                  </a:moveTo>
                  <a:lnTo>
                    <a:pt x="3787" y="5359"/>
                  </a:lnTo>
                  <a:lnTo>
                    <a:pt x="2311" y="5359"/>
                  </a:lnTo>
                  <a:lnTo>
                    <a:pt x="2311" y="5335"/>
                  </a:lnTo>
                  <a:lnTo>
                    <a:pt x="2311" y="4692"/>
                  </a:lnTo>
                  <a:close/>
                  <a:moveTo>
                    <a:pt x="3787" y="6121"/>
                  </a:moveTo>
                  <a:lnTo>
                    <a:pt x="3787" y="6787"/>
                  </a:lnTo>
                  <a:lnTo>
                    <a:pt x="2311" y="6787"/>
                  </a:lnTo>
                  <a:lnTo>
                    <a:pt x="2311" y="6121"/>
                  </a:lnTo>
                  <a:close/>
                  <a:moveTo>
                    <a:pt x="5454" y="0"/>
                  </a:moveTo>
                  <a:cubicBezTo>
                    <a:pt x="4049" y="96"/>
                    <a:pt x="2716" y="667"/>
                    <a:pt x="1692" y="1667"/>
                  </a:cubicBezTo>
                  <a:cubicBezTo>
                    <a:pt x="596" y="2787"/>
                    <a:pt x="1" y="4215"/>
                    <a:pt x="1" y="5763"/>
                  </a:cubicBezTo>
                  <a:cubicBezTo>
                    <a:pt x="1" y="7311"/>
                    <a:pt x="596" y="8740"/>
                    <a:pt x="1692" y="9836"/>
                  </a:cubicBezTo>
                  <a:cubicBezTo>
                    <a:pt x="2692" y="10836"/>
                    <a:pt x="4025" y="11431"/>
                    <a:pt x="5454" y="11503"/>
                  </a:cubicBezTo>
                  <a:lnTo>
                    <a:pt x="54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5" name="Google Shape;13015;p100"/>
          <p:cNvGrpSpPr/>
          <p:nvPr/>
        </p:nvGrpSpPr>
        <p:grpSpPr>
          <a:xfrm>
            <a:off x="5513983" y="2840593"/>
            <a:ext cx="340386" cy="341809"/>
            <a:chOff x="5290168" y="3002563"/>
            <a:chExt cx="340386" cy="341809"/>
          </a:xfrm>
        </p:grpSpPr>
        <p:sp>
          <p:nvSpPr>
            <p:cNvPr id="13016" name="Google Shape;13016;p100"/>
            <p:cNvSpPr/>
            <p:nvPr/>
          </p:nvSpPr>
          <p:spPr>
            <a:xfrm>
              <a:off x="5470250" y="3183357"/>
              <a:ext cx="139130" cy="139841"/>
            </a:xfrm>
            <a:custGeom>
              <a:avLst/>
              <a:gdLst/>
              <a:ahLst/>
              <a:cxnLst/>
              <a:rect l="l" t="t" r="r" b="b"/>
              <a:pathLst>
                <a:path w="4692" h="4716" extrusionOk="0">
                  <a:moveTo>
                    <a:pt x="2643" y="0"/>
                  </a:moveTo>
                  <a:cubicBezTo>
                    <a:pt x="1191" y="0"/>
                    <a:pt x="0" y="1191"/>
                    <a:pt x="0" y="2644"/>
                  </a:cubicBezTo>
                  <a:lnTo>
                    <a:pt x="0" y="4715"/>
                  </a:lnTo>
                  <a:lnTo>
                    <a:pt x="2429" y="4715"/>
                  </a:lnTo>
                  <a:lnTo>
                    <a:pt x="2429" y="2405"/>
                  </a:lnTo>
                  <a:lnTo>
                    <a:pt x="4692" y="2405"/>
                  </a:lnTo>
                  <a:lnTo>
                    <a:pt x="469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100"/>
            <p:cNvSpPr/>
            <p:nvPr/>
          </p:nvSpPr>
          <p:spPr>
            <a:xfrm>
              <a:off x="5290168" y="3002563"/>
              <a:ext cx="68527" cy="68527"/>
            </a:xfrm>
            <a:custGeom>
              <a:avLst/>
              <a:gdLst/>
              <a:ahLst/>
              <a:cxnLst/>
              <a:rect l="l" t="t" r="r" b="b"/>
              <a:pathLst>
                <a:path w="2311" h="2311" extrusionOk="0">
                  <a:moveTo>
                    <a:pt x="977" y="1"/>
                  </a:moveTo>
                  <a:cubicBezTo>
                    <a:pt x="453" y="1"/>
                    <a:pt x="0" y="453"/>
                    <a:pt x="0" y="977"/>
                  </a:cubicBezTo>
                  <a:lnTo>
                    <a:pt x="0" y="2311"/>
                  </a:lnTo>
                  <a:lnTo>
                    <a:pt x="2310" y="2311"/>
                  </a:lnTo>
                  <a:lnTo>
                    <a:pt x="23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100"/>
            <p:cNvSpPr/>
            <p:nvPr/>
          </p:nvSpPr>
          <p:spPr>
            <a:xfrm>
              <a:off x="5311340" y="3023765"/>
              <a:ext cx="139159" cy="139130"/>
            </a:xfrm>
            <a:custGeom>
              <a:avLst/>
              <a:gdLst/>
              <a:ahLst/>
              <a:cxnLst/>
              <a:rect l="l" t="t" r="r" b="b"/>
              <a:pathLst>
                <a:path w="4693" h="4692" extrusionOk="0">
                  <a:moveTo>
                    <a:pt x="2263" y="0"/>
                  </a:moveTo>
                  <a:lnTo>
                    <a:pt x="2263" y="2286"/>
                  </a:lnTo>
                  <a:lnTo>
                    <a:pt x="1" y="2286"/>
                  </a:lnTo>
                  <a:lnTo>
                    <a:pt x="1" y="4692"/>
                  </a:lnTo>
                  <a:lnTo>
                    <a:pt x="2049" y="4692"/>
                  </a:lnTo>
                  <a:cubicBezTo>
                    <a:pt x="3502" y="4692"/>
                    <a:pt x="4692" y="3501"/>
                    <a:pt x="4692" y="2048"/>
                  </a:cubicBezTo>
                  <a:lnTo>
                    <a:pt x="469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100"/>
            <p:cNvSpPr/>
            <p:nvPr/>
          </p:nvSpPr>
          <p:spPr>
            <a:xfrm>
              <a:off x="5562027" y="3275163"/>
              <a:ext cx="68527" cy="69209"/>
            </a:xfrm>
            <a:custGeom>
              <a:avLst/>
              <a:gdLst/>
              <a:ahLst/>
              <a:cxnLst/>
              <a:rect l="l" t="t" r="r" b="b"/>
              <a:pathLst>
                <a:path w="2311" h="2334" extrusionOk="0">
                  <a:moveTo>
                    <a:pt x="1" y="0"/>
                  </a:moveTo>
                  <a:lnTo>
                    <a:pt x="1" y="2334"/>
                  </a:lnTo>
                  <a:lnTo>
                    <a:pt x="1335" y="2334"/>
                  </a:lnTo>
                  <a:cubicBezTo>
                    <a:pt x="1858" y="2334"/>
                    <a:pt x="2311" y="1881"/>
                    <a:pt x="2311" y="1334"/>
                  </a:cubicBezTo>
                  <a:lnTo>
                    <a:pt x="23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100"/>
            <p:cNvSpPr/>
            <p:nvPr/>
          </p:nvSpPr>
          <p:spPr>
            <a:xfrm>
              <a:off x="5290168" y="3275163"/>
              <a:ext cx="68527" cy="67815"/>
            </a:xfrm>
            <a:custGeom>
              <a:avLst/>
              <a:gdLst/>
              <a:ahLst/>
              <a:cxnLst/>
              <a:rect l="l" t="t" r="r" b="b"/>
              <a:pathLst>
                <a:path w="2311" h="2287" extrusionOk="0">
                  <a:moveTo>
                    <a:pt x="0" y="0"/>
                  </a:moveTo>
                  <a:lnTo>
                    <a:pt x="0" y="1334"/>
                  </a:lnTo>
                  <a:cubicBezTo>
                    <a:pt x="0" y="1858"/>
                    <a:pt x="453" y="2286"/>
                    <a:pt x="977" y="2286"/>
                  </a:cubicBezTo>
                  <a:lnTo>
                    <a:pt x="2310" y="2286"/>
                  </a:lnTo>
                  <a:lnTo>
                    <a:pt x="231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100"/>
            <p:cNvSpPr/>
            <p:nvPr/>
          </p:nvSpPr>
          <p:spPr>
            <a:xfrm>
              <a:off x="5311340" y="3183357"/>
              <a:ext cx="139159" cy="139841"/>
            </a:xfrm>
            <a:custGeom>
              <a:avLst/>
              <a:gdLst/>
              <a:ahLst/>
              <a:cxnLst/>
              <a:rect l="l" t="t" r="r" b="b"/>
              <a:pathLst>
                <a:path w="4693" h="4716" extrusionOk="0">
                  <a:moveTo>
                    <a:pt x="1" y="0"/>
                  </a:moveTo>
                  <a:lnTo>
                    <a:pt x="1" y="2405"/>
                  </a:lnTo>
                  <a:lnTo>
                    <a:pt x="2263" y="2405"/>
                  </a:lnTo>
                  <a:lnTo>
                    <a:pt x="2263" y="4715"/>
                  </a:lnTo>
                  <a:lnTo>
                    <a:pt x="4692" y="4715"/>
                  </a:lnTo>
                  <a:lnTo>
                    <a:pt x="4692" y="2644"/>
                  </a:lnTo>
                  <a:cubicBezTo>
                    <a:pt x="4692" y="1191"/>
                    <a:pt x="3502" y="0"/>
                    <a:pt x="2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100"/>
            <p:cNvSpPr/>
            <p:nvPr/>
          </p:nvSpPr>
          <p:spPr>
            <a:xfrm>
              <a:off x="5562027" y="3002563"/>
              <a:ext cx="68527" cy="68527"/>
            </a:xfrm>
            <a:custGeom>
              <a:avLst/>
              <a:gdLst/>
              <a:ahLst/>
              <a:cxnLst/>
              <a:rect l="l" t="t" r="r" b="b"/>
              <a:pathLst>
                <a:path w="2311" h="2311" extrusionOk="0">
                  <a:moveTo>
                    <a:pt x="1" y="1"/>
                  </a:moveTo>
                  <a:lnTo>
                    <a:pt x="1" y="2311"/>
                  </a:lnTo>
                  <a:lnTo>
                    <a:pt x="2311" y="2311"/>
                  </a:lnTo>
                  <a:lnTo>
                    <a:pt x="2311" y="977"/>
                  </a:lnTo>
                  <a:cubicBezTo>
                    <a:pt x="2311" y="453"/>
                    <a:pt x="1858" y="1"/>
                    <a:pt x="1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100"/>
            <p:cNvSpPr/>
            <p:nvPr/>
          </p:nvSpPr>
          <p:spPr>
            <a:xfrm>
              <a:off x="5470250" y="3023765"/>
              <a:ext cx="139130" cy="139130"/>
            </a:xfrm>
            <a:custGeom>
              <a:avLst/>
              <a:gdLst/>
              <a:ahLst/>
              <a:cxnLst/>
              <a:rect l="l" t="t" r="r" b="b"/>
              <a:pathLst>
                <a:path w="4692" h="4692" extrusionOk="0">
                  <a:moveTo>
                    <a:pt x="0" y="0"/>
                  </a:moveTo>
                  <a:lnTo>
                    <a:pt x="0" y="2048"/>
                  </a:lnTo>
                  <a:cubicBezTo>
                    <a:pt x="0" y="3501"/>
                    <a:pt x="1191" y="4692"/>
                    <a:pt x="2643" y="4692"/>
                  </a:cubicBezTo>
                  <a:lnTo>
                    <a:pt x="4692" y="4692"/>
                  </a:lnTo>
                  <a:lnTo>
                    <a:pt x="4692" y="2262"/>
                  </a:lnTo>
                  <a:lnTo>
                    <a:pt x="2429" y="2262"/>
                  </a:lnTo>
                  <a:lnTo>
                    <a:pt x="242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4" name="Google Shape;13024;p100"/>
          <p:cNvGrpSpPr/>
          <p:nvPr/>
        </p:nvGrpSpPr>
        <p:grpSpPr>
          <a:xfrm>
            <a:off x="6247887" y="2935623"/>
            <a:ext cx="342521" cy="174447"/>
            <a:chOff x="5881241" y="3088023"/>
            <a:chExt cx="342521" cy="174447"/>
          </a:xfrm>
        </p:grpSpPr>
        <p:sp>
          <p:nvSpPr>
            <p:cNvPr id="13025" name="Google Shape;13025;p100"/>
            <p:cNvSpPr/>
            <p:nvPr/>
          </p:nvSpPr>
          <p:spPr>
            <a:xfrm>
              <a:off x="5965960" y="3184751"/>
              <a:ext cx="89728" cy="77719"/>
            </a:xfrm>
            <a:custGeom>
              <a:avLst/>
              <a:gdLst/>
              <a:ahLst/>
              <a:cxnLst/>
              <a:rect l="l" t="t" r="r" b="b"/>
              <a:pathLst>
                <a:path w="3026" h="2621" extrusionOk="0">
                  <a:moveTo>
                    <a:pt x="739" y="1"/>
                  </a:moveTo>
                  <a:lnTo>
                    <a:pt x="1" y="1311"/>
                  </a:lnTo>
                  <a:lnTo>
                    <a:pt x="739" y="2620"/>
                  </a:lnTo>
                  <a:lnTo>
                    <a:pt x="2263" y="2620"/>
                  </a:lnTo>
                  <a:lnTo>
                    <a:pt x="3025" y="1311"/>
                  </a:lnTo>
                  <a:lnTo>
                    <a:pt x="226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100"/>
            <p:cNvSpPr/>
            <p:nvPr/>
          </p:nvSpPr>
          <p:spPr>
            <a:xfrm>
              <a:off x="6134033" y="3184751"/>
              <a:ext cx="89017" cy="77719"/>
            </a:xfrm>
            <a:custGeom>
              <a:avLst/>
              <a:gdLst/>
              <a:ahLst/>
              <a:cxnLst/>
              <a:rect l="l" t="t" r="r" b="b"/>
              <a:pathLst>
                <a:path w="3002" h="2621" extrusionOk="0">
                  <a:moveTo>
                    <a:pt x="739" y="1"/>
                  </a:moveTo>
                  <a:lnTo>
                    <a:pt x="1" y="1311"/>
                  </a:lnTo>
                  <a:lnTo>
                    <a:pt x="739" y="2620"/>
                  </a:lnTo>
                  <a:lnTo>
                    <a:pt x="2263" y="2620"/>
                  </a:lnTo>
                  <a:lnTo>
                    <a:pt x="3001" y="1311"/>
                  </a:lnTo>
                  <a:lnTo>
                    <a:pt x="226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100"/>
            <p:cNvSpPr/>
            <p:nvPr/>
          </p:nvSpPr>
          <p:spPr>
            <a:xfrm>
              <a:off x="5881241" y="3137454"/>
              <a:ext cx="88987" cy="77690"/>
            </a:xfrm>
            <a:custGeom>
              <a:avLst/>
              <a:gdLst/>
              <a:ahLst/>
              <a:cxnLst/>
              <a:rect l="l" t="t" r="r" b="b"/>
              <a:pathLst>
                <a:path w="3001" h="2620" extrusionOk="0">
                  <a:moveTo>
                    <a:pt x="738" y="0"/>
                  </a:moveTo>
                  <a:lnTo>
                    <a:pt x="0" y="1310"/>
                  </a:lnTo>
                  <a:lnTo>
                    <a:pt x="738" y="2620"/>
                  </a:lnTo>
                  <a:lnTo>
                    <a:pt x="2262" y="2620"/>
                  </a:lnTo>
                  <a:lnTo>
                    <a:pt x="3001" y="1310"/>
                  </a:lnTo>
                  <a:lnTo>
                    <a:pt x="226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100"/>
            <p:cNvSpPr/>
            <p:nvPr/>
          </p:nvSpPr>
          <p:spPr>
            <a:xfrm>
              <a:off x="6049997" y="3137454"/>
              <a:ext cx="89017" cy="77690"/>
            </a:xfrm>
            <a:custGeom>
              <a:avLst/>
              <a:gdLst/>
              <a:ahLst/>
              <a:cxnLst/>
              <a:rect l="l" t="t" r="r" b="b"/>
              <a:pathLst>
                <a:path w="3002" h="2620" extrusionOk="0">
                  <a:moveTo>
                    <a:pt x="739" y="0"/>
                  </a:moveTo>
                  <a:lnTo>
                    <a:pt x="1" y="1310"/>
                  </a:lnTo>
                  <a:lnTo>
                    <a:pt x="739" y="2620"/>
                  </a:lnTo>
                  <a:lnTo>
                    <a:pt x="2263" y="2620"/>
                  </a:lnTo>
                  <a:lnTo>
                    <a:pt x="3001" y="1310"/>
                  </a:lnTo>
                  <a:lnTo>
                    <a:pt x="22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100"/>
            <p:cNvSpPr/>
            <p:nvPr/>
          </p:nvSpPr>
          <p:spPr>
            <a:xfrm>
              <a:off x="5965960" y="3088023"/>
              <a:ext cx="89728" cy="77690"/>
            </a:xfrm>
            <a:custGeom>
              <a:avLst/>
              <a:gdLst/>
              <a:ahLst/>
              <a:cxnLst/>
              <a:rect l="l" t="t" r="r" b="b"/>
              <a:pathLst>
                <a:path w="3026" h="2620" extrusionOk="0">
                  <a:moveTo>
                    <a:pt x="739" y="0"/>
                  </a:moveTo>
                  <a:lnTo>
                    <a:pt x="1" y="1310"/>
                  </a:lnTo>
                  <a:lnTo>
                    <a:pt x="739" y="2620"/>
                  </a:lnTo>
                  <a:lnTo>
                    <a:pt x="2263" y="2620"/>
                  </a:lnTo>
                  <a:lnTo>
                    <a:pt x="3025" y="1310"/>
                  </a:lnTo>
                  <a:lnTo>
                    <a:pt x="22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100"/>
            <p:cNvSpPr/>
            <p:nvPr/>
          </p:nvSpPr>
          <p:spPr>
            <a:xfrm>
              <a:off x="6134745" y="3088023"/>
              <a:ext cx="89017" cy="77690"/>
            </a:xfrm>
            <a:custGeom>
              <a:avLst/>
              <a:gdLst/>
              <a:ahLst/>
              <a:cxnLst/>
              <a:rect l="l" t="t" r="r" b="b"/>
              <a:pathLst>
                <a:path w="3002" h="2620" extrusionOk="0">
                  <a:moveTo>
                    <a:pt x="739" y="0"/>
                  </a:moveTo>
                  <a:lnTo>
                    <a:pt x="0" y="1310"/>
                  </a:lnTo>
                  <a:lnTo>
                    <a:pt x="739" y="2620"/>
                  </a:lnTo>
                  <a:lnTo>
                    <a:pt x="2263" y="2620"/>
                  </a:lnTo>
                  <a:lnTo>
                    <a:pt x="3001" y="1310"/>
                  </a:lnTo>
                  <a:lnTo>
                    <a:pt x="22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31" name="Google Shape;13031;p100"/>
          <p:cNvSpPr/>
          <p:nvPr/>
        </p:nvSpPr>
        <p:spPr>
          <a:xfrm>
            <a:off x="6981290" y="2820815"/>
            <a:ext cx="341122" cy="341122"/>
          </a:xfrm>
          <a:custGeom>
            <a:avLst/>
            <a:gdLst/>
            <a:ahLst/>
            <a:cxnLst/>
            <a:rect l="l" t="t" r="r" b="b"/>
            <a:pathLst>
              <a:path w="11504" h="11504" extrusionOk="0">
                <a:moveTo>
                  <a:pt x="1" y="1"/>
                </a:moveTo>
                <a:lnTo>
                  <a:pt x="1" y="11503"/>
                </a:lnTo>
                <a:lnTo>
                  <a:pt x="11503" y="11503"/>
                </a:lnTo>
                <a:lnTo>
                  <a:pt x="11503" y="10241"/>
                </a:lnTo>
                <a:lnTo>
                  <a:pt x="10908" y="10241"/>
                </a:lnTo>
                <a:lnTo>
                  <a:pt x="10908" y="10789"/>
                </a:lnTo>
                <a:lnTo>
                  <a:pt x="10146" y="10789"/>
                </a:lnTo>
                <a:lnTo>
                  <a:pt x="10146" y="5026"/>
                </a:lnTo>
                <a:lnTo>
                  <a:pt x="8288" y="6383"/>
                </a:lnTo>
                <a:lnTo>
                  <a:pt x="7312" y="5931"/>
                </a:lnTo>
                <a:lnTo>
                  <a:pt x="5883" y="7574"/>
                </a:lnTo>
                <a:lnTo>
                  <a:pt x="4740" y="7002"/>
                </a:lnTo>
                <a:lnTo>
                  <a:pt x="3192" y="8907"/>
                </a:lnTo>
                <a:lnTo>
                  <a:pt x="2168" y="8526"/>
                </a:lnTo>
                <a:lnTo>
                  <a:pt x="763" y="10003"/>
                </a:lnTo>
                <a:lnTo>
                  <a:pt x="763" y="9027"/>
                </a:lnTo>
                <a:lnTo>
                  <a:pt x="1977" y="7717"/>
                </a:lnTo>
                <a:lnTo>
                  <a:pt x="3001" y="8098"/>
                </a:lnTo>
                <a:lnTo>
                  <a:pt x="4573" y="6169"/>
                </a:lnTo>
                <a:lnTo>
                  <a:pt x="5692" y="6740"/>
                </a:lnTo>
                <a:lnTo>
                  <a:pt x="7097" y="5097"/>
                </a:lnTo>
                <a:lnTo>
                  <a:pt x="8169" y="5597"/>
                </a:lnTo>
                <a:lnTo>
                  <a:pt x="10098" y="4240"/>
                </a:lnTo>
                <a:lnTo>
                  <a:pt x="10098" y="2192"/>
                </a:lnTo>
                <a:lnTo>
                  <a:pt x="8884" y="2954"/>
                </a:lnTo>
                <a:lnTo>
                  <a:pt x="7669" y="2716"/>
                </a:lnTo>
                <a:lnTo>
                  <a:pt x="5526" y="4811"/>
                </a:lnTo>
                <a:lnTo>
                  <a:pt x="4549" y="4478"/>
                </a:lnTo>
                <a:lnTo>
                  <a:pt x="2668" y="6502"/>
                </a:lnTo>
                <a:lnTo>
                  <a:pt x="1811" y="5954"/>
                </a:lnTo>
                <a:lnTo>
                  <a:pt x="739" y="7193"/>
                </a:lnTo>
                <a:lnTo>
                  <a:pt x="739" y="692"/>
                </a:lnTo>
                <a:lnTo>
                  <a:pt x="1263" y="692"/>
                </a:lnTo>
                <a:lnTo>
                  <a:pt x="126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32" name="Google Shape;13032;p100"/>
          <p:cNvGrpSpPr/>
          <p:nvPr/>
        </p:nvGrpSpPr>
        <p:grpSpPr>
          <a:xfrm>
            <a:off x="7758280" y="2840326"/>
            <a:ext cx="244340" cy="340681"/>
            <a:chOff x="7091619" y="3002296"/>
            <a:chExt cx="244340" cy="340681"/>
          </a:xfrm>
        </p:grpSpPr>
        <p:sp>
          <p:nvSpPr>
            <p:cNvPr id="13033" name="Google Shape;13033;p100"/>
            <p:cNvSpPr/>
            <p:nvPr/>
          </p:nvSpPr>
          <p:spPr>
            <a:xfrm>
              <a:off x="7268855" y="3184454"/>
              <a:ext cx="67104" cy="158522"/>
            </a:xfrm>
            <a:custGeom>
              <a:avLst/>
              <a:gdLst/>
              <a:ahLst/>
              <a:cxnLst/>
              <a:rect l="l" t="t" r="r" b="b"/>
              <a:pathLst>
                <a:path w="2263" h="5346" extrusionOk="0">
                  <a:moveTo>
                    <a:pt x="1232" y="0"/>
                  </a:moveTo>
                  <a:cubicBezTo>
                    <a:pt x="1119" y="0"/>
                    <a:pt x="1001" y="19"/>
                    <a:pt x="882" y="58"/>
                  </a:cubicBezTo>
                  <a:cubicBezTo>
                    <a:pt x="548" y="130"/>
                    <a:pt x="286" y="416"/>
                    <a:pt x="191" y="725"/>
                  </a:cubicBezTo>
                  <a:cubicBezTo>
                    <a:pt x="1" y="1297"/>
                    <a:pt x="310" y="1845"/>
                    <a:pt x="763" y="2035"/>
                  </a:cubicBezTo>
                  <a:cubicBezTo>
                    <a:pt x="477" y="2154"/>
                    <a:pt x="310" y="2392"/>
                    <a:pt x="310" y="2702"/>
                  </a:cubicBezTo>
                  <a:lnTo>
                    <a:pt x="310" y="5345"/>
                  </a:lnTo>
                  <a:lnTo>
                    <a:pt x="2096" y="5345"/>
                  </a:lnTo>
                  <a:lnTo>
                    <a:pt x="2096" y="2702"/>
                  </a:lnTo>
                  <a:cubicBezTo>
                    <a:pt x="2096" y="2392"/>
                    <a:pt x="1906" y="2130"/>
                    <a:pt x="1644" y="2035"/>
                  </a:cubicBezTo>
                  <a:cubicBezTo>
                    <a:pt x="2001" y="1868"/>
                    <a:pt x="2263" y="1511"/>
                    <a:pt x="2263" y="1059"/>
                  </a:cubicBezTo>
                  <a:cubicBezTo>
                    <a:pt x="2263" y="463"/>
                    <a:pt x="1800" y="0"/>
                    <a:pt x="1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100"/>
            <p:cNvSpPr/>
            <p:nvPr/>
          </p:nvSpPr>
          <p:spPr>
            <a:xfrm>
              <a:off x="7180578" y="3184454"/>
              <a:ext cx="67133" cy="158522"/>
            </a:xfrm>
            <a:custGeom>
              <a:avLst/>
              <a:gdLst/>
              <a:ahLst/>
              <a:cxnLst/>
              <a:rect l="l" t="t" r="r" b="b"/>
              <a:pathLst>
                <a:path w="2264" h="5346" extrusionOk="0">
                  <a:moveTo>
                    <a:pt x="1232" y="0"/>
                  </a:moveTo>
                  <a:cubicBezTo>
                    <a:pt x="1119" y="0"/>
                    <a:pt x="1001" y="19"/>
                    <a:pt x="882" y="58"/>
                  </a:cubicBezTo>
                  <a:cubicBezTo>
                    <a:pt x="548" y="130"/>
                    <a:pt x="287" y="416"/>
                    <a:pt x="191" y="725"/>
                  </a:cubicBezTo>
                  <a:cubicBezTo>
                    <a:pt x="1" y="1297"/>
                    <a:pt x="310" y="1845"/>
                    <a:pt x="763" y="2035"/>
                  </a:cubicBezTo>
                  <a:cubicBezTo>
                    <a:pt x="477" y="2154"/>
                    <a:pt x="310" y="2392"/>
                    <a:pt x="310" y="2702"/>
                  </a:cubicBezTo>
                  <a:lnTo>
                    <a:pt x="310" y="5345"/>
                  </a:lnTo>
                  <a:lnTo>
                    <a:pt x="2096" y="5345"/>
                  </a:lnTo>
                  <a:lnTo>
                    <a:pt x="2096" y="2702"/>
                  </a:lnTo>
                  <a:cubicBezTo>
                    <a:pt x="2096" y="2392"/>
                    <a:pt x="1906" y="2130"/>
                    <a:pt x="1644" y="2035"/>
                  </a:cubicBezTo>
                  <a:cubicBezTo>
                    <a:pt x="2001" y="1868"/>
                    <a:pt x="2263" y="1511"/>
                    <a:pt x="2263" y="1059"/>
                  </a:cubicBezTo>
                  <a:cubicBezTo>
                    <a:pt x="2263" y="463"/>
                    <a:pt x="1800" y="0"/>
                    <a:pt x="1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100"/>
            <p:cNvSpPr/>
            <p:nvPr/>
          </p:nvSpPr>
          <p:spPr>
            <a:xfrm>
              <a:off x="7092301" y="3184454"/>
              <a:ext cx="67133" cy="158522"/>
            </a:xfrm>
            <a:custGeom>
              <a:avLst/>
              <a:gdLst/>
              <a:ahLst/>
              <a:cxnLst/>
              <a:rect l="l" t="t" r="r" b="b"/>
              <a:pathLst>
                <a:path w="2264" h="5346" extrusionOk="0">
                  <a:moveTo>
                    <a:pt x="1232" y="0"/>
                  </a:moveTo>
                  <a:cubicBezTo>
                    <a:pt x="1119" y="0"/>
                    <a:pt x="1001" y="19"/>
                    <a:pt x="882" y="58"/>
                  </a:cubicBezTo>
                  <a:cubicBezTo>
                    <a:pt x="549" y="130"/>
                    <a:pt x="287" y="416"/>
                    <a:pt x="191" y="725"/>
                  </a:cubicBezTo>
                  <a:cubicBezTo>
                    <a:pt x="1" y="1297"/>
                    <a:pt x="311" y="1845"/>
                    <a:pt x="763" y="2035"/>
                  </a:cubicBezTo>
                  <a:cubicBezTo>
                    <a:pt x="477" y="2154"/>
                    <a:pt x="311" y="2392"/>
                    <a:pt x="311" y="2702"/>
                  </a:cubicBezTo>
                  <a:lnTo>
                    <a:pt x="311" y="5345"/>
                  </a:lnTo>
                  <a:lnTo>
                    <a:pt x="2097" y="5345"/>
                  </a:lnTo>
                  <a:lnTo>
                    <a:pt x="2097" y="2702"/>
                  </a:lnTo>
                  <a:cubicBezTo>
                    <a:pt x="2097" y="2392"/>
                    <a:pt x="1906" y="2130"/>
                    <a:pt x="1644" y="2035"/>
                  </a:cubicBezTo>
                  <a:cubicBezTo>
                    <a:pt x="2001" y="1868"/>
                    <a:pt x="2263" y="1511"/>
                    <a:pt x="2263" y="1059"/>
                  </a:cubicBezTo>
                  <a:cubicBezTo>
                    <a:pt x="2263" y="463"/>
                    <a:pt x="1800" y="0"/>
                    <a:pt x="1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100"/>
            <p:cNvSpPr/>
            <p:nvPr/>
          </p:nvSpPr>
          <p:spPr>
            <a:xfrm>
              <a:off x="7268855" y="3002296"/>
              <a:ext cx="66422" cy="159175"/>
            </a:xfrm>
            <a:custGeom>
              <a:avLst/>
              <a:gdLst/>
              <a:ahLst/>
              <a:cxnLst/>
              <a:rect l="l" t="t" r="r" b="b"/>
              <a:pathLst>
                <a:path w="2240" h="5368" extrusionOk="0">
                  <a:moveTo>
                    <a:pt x="1176" y="1"/>
                  </a:moveTo>
                  <a:cubicBezTo>
                    <a:pt x="1065" y="1"/>
                    <a:pt x="950" y="19"/>
                    <a:pt x="834" y="57"/>
                  </a:cubicBezTo>
                  <a:cubicBezTo>
                    <a:pt x="501" y="153"/>
                    <a:pt x="239" y="415"/>
                    <a:pt x="167" y="748"/>
                  </a:cubicBezTo>
                  <a:cubicBezTo>
                    <a:pt x="1" y="1319"/>
                    <a:pt x="286" y="1843"/>
                    <a:pt x="715" y="2058"/>
                  </a:cubicBezTo>
                  <a:cubicBezTo>
                    <a:pt x="453" y="2177"/>
                    <a:pt x="286" y="2415"/>
                    <a:pt x="286" y="2725"/>
                  </a:cubicBezTo>
                  <a:lnTo>
                    <a:pt x="286" y="5368"/>
                  </a:lnTo>
                  <a:lnTo>
                    <a:pt x="2072" y="5368"/>
                  </a:lnTo>
                  <a:lnTo>
                    <a:pt x="2072" y="2725"/>
                  </a:lnTo>
                  <a:cubicBezTo>
                    <a:pt x="2072" y="2415"/>
                    <a:pt x="1882" y="2153"/>
                    <a:pt x="1620" y="2058"/>
                  </a:cubicBezTo>
                  <a:cubicBezTo>
                    <a:pt x="1977" y="1891"/>
                    <a:pt x="2239" y="1534"/>
                    <a:pt x="2239" y="1081"/>
                  </a:cubicBezTo>
                  <a:cubicBezTo>
                    <a:pt x="2239" y="483"/>
                    <a:pt x="1754"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100"/>
            <p:cNvSpPr/>
            <p:nvPr/>
          </p:nvSpPr>
          <p:spPr>
            <a:xfrm>
              <a:off x="7184106" y="3002563"/>
              <a:ext cx="63605" cy="158908"/>
            </a:xfrm>
            <a:custGeom>
              <a:avLst/>
              <a:gdLst/>
              <a:ahLst/>
              <a:cxnLst/>
              <a:rect l="l" t="t" r="r" b="b"/>
              <a:pathLst>
                <a:path w="2145" h="5359" extrusionOk="0">
                  <a:moveTo>
                    <a:pt x="1072" y="1"/>
                  </a:moveTo>
                  <a:cubicBezTo>
                    <a:pt x="477" y="1"/>
                    <a:pt x="1" y="477"/>
                    <a:pt x="1" y="1072"/>
                  </a:cubicBezTo>
                  <a:cubicBezTo>
                    <a:pt x="1" y="1477"/>
                    <a:pt x="239" y="1882"/>
                    <a:pt x="644" y="2049"/>
                  </a:cubicBezTo>
                  <a:cubicBezTo>
                    <a:pt x="358" y="2168"/>
                    <a:pt x="191" y="2406"/>
                    <a:pt x="191" y="2716"/>
                  </a:cubicBezTo>
                  <a:lnTo>
                    <a:pt x="191" y="5359"/>
                  </a:lnTo>
                  <a:lnTo>
                    <a:pt x="1977" y="5359"/>
                  </a:lnTo>
                  <a:lnTo>
                    <a:pt x="1977" y="2716"/>
                  </a:lnTo>
                  <a:cubicBezTo>
                    <a:pt x="1977" y="2406"/>
                    <a:pt x="1787" y="2144"/>
                    <a:pt x="1525" y="2049"/>
                  </a:cubicBezTo>
                  <a:cubicBezTo>
                    <a:pt x="1882" y="1882"/>
                    <a:pt x="2144" y="1525"/>
                    <a:pt x="2144" y="1072"/>
                  </a:cubicBezTo>
                  <a:cubicBezTo>
                    <a:pt x="2144" y="477"/>
                    <a:pt x="1668"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100"/>
            <p:cNvSpPr/>
            <p:nvPr/>
          </p:nvSpPr>
          <p:spPr>
            <a:xfrm>
              <a:off x="7091619" y="3002296"/>
              <a:ext cx="67104" cy="159175"/>
            </a:xfrm>
            <a:custGeom>
              <a:avLst/>
              <a:gdLst/>
              <a:ahLst/>
              <a:cxnLst/>
              <a:rect l="l" t="t" r="r" b="b"/>
              <a:pathLst>
                <a:path w="2263" h="5368" extrusionOk="0">
                  <a:moveTo>
                    <a:pt x="1200" y="1"/>
                  </a:moveTo>
                  <a:cubicBezTo>
                    <a:pt x="1088" y="1"/>
                    <a:pt x="973" y="19"/>
                    <a:pt x="857" y="57"/>
                  </a:cubicBezTo>
                  <a:cubicBezTo>
                    <a:pt x="548" y="153"/>
                    <a:pt x="310" y="415"/>
                    <a:pt x="191" y="748"/>
                  </a:cubicBezTo>
                  <a:cubicBezTo>
                    <a:pt x="0" y="1319"/>
                    <a:pt x="310" y="1843"/>
                    <a:pt x="738" y="2058"/>
                  </a:cubicBezTo>
                  <a:cubicBezTo>
                    <a:pt x="476" y="2177"/>
                    <a:pt x="310" y="2415"/>
                    <a:pt x="310" y="2725"/>
                  </a:cubicBezTo>
                  <a:lnTo>
                    <a:pt x="310" y="5368"/>
                  </a:lnTo>
                  <a:lnTo>
                    <a:pt x="2096" y="5368"/>
                  </a:lnTo>
                  <a:lnTo>
                    <a:pt x="2096" y="2725"/>
                  </a:lnTo>
                  <a:cubicBezTo>
                    <a:pt x="2096" y="2415"/>
                    <a:pt x="1905" y="2153"/>
                    <a:pt x="1643" y="2058"/>
                  </a:cubicBezTo>
                  <a:cubicBezTo>
                    <a:pt x="2001" y="1891"/>
                    <a:pt x="2262" y="1534"/>
                    <a:pt x="2262" y="1081"/>
                  </a:cubicBezTo>
                  <a:cubicBezTo>
                    <a:pt x="2262" y="483"/>
                    <a:pt x="1777" y="1"/>
                    <a:pt x="1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9" name="Google Shape;13039;p100"/>
          <p:cNvGrpSpPr/>
          <p:nvPr/>
        </p:nvGrpSpPr>
        <p:grpSpPr>
          <a:xfrm>
            <a:off x="7711665" y="3402014"/>
            <a:ext cx="341809" cy="342521"/>
            <a:chOff x="7045004" y="3563983"/>
            <a:chExt cx="341809" cy="342521"/>
          </a:xfrm>
        </p:grpSpPr>
        <p:sp>
          <p:nvSpPr>
            <p:cNvPr id="13040" name="Google Shape;13040;p100"/>
            <p:cNvSpPr/>
            <p:nvPr/>
          </p:nvSpPr>
          <p:spPr>
            <a:xfrm>
              <a:off x="7132569" y="3563983"/>
              <a:ext cx="150427" cy="86170"/>
            </a:xfrm>
            <a:custGeom>
              <a:avLst/>
              <a:gdLst/>
              <a:ahLst/>
              <a:cxnLst/>
              <a:rect l="l" t="t" r="r" b="b"/>
              <a:pathLst>
                <a:path w="5073" h="2906" extrusionOk="0">
                  <a:moveTo>
                    <a:pt x="2858" y="0"/>
                  </a:moveTo>
                  <a:cubicBezTo>
                    <a:pt x="1810" y="0"/>
                    <a:pt x="858" y="262"/>
                    <a:pt x="0" y="738"/>
                  </a:cubicBezTo>
                  <a:lnTo>
                    <a:pt x="1215" y="1524"/>
                  </a:lnTo>
                  <a:lnTo>
                    <a:pt x="1239" y="2905"/>
                  </a:lnTo>
                  <a:cubicBezTo>
                    <a:pt x="1715" y="2644"/>
                    <a:pt x="2263" y="2501"/>
                    <a:pt x="2810" y="2501"/>
                  </a:cubicBezTo>
                  <a:cubicBezTo>
                    <a:pt x="3144" y="2501"/>
                    <a:pt x="3453" y="2548"/>
                    <a:pt x="3739" y="2620"/>
                  </a:cubicBezTo>
                  <a:lnTo>
                    <a:pt x="5049" y="1834"/>
                  </a:lnTo>
                  <a:lnTo>
                    <a:pt x="5073" y="453"/>
                  </a:lnTo>
                  <a:cubicBezTo>
                    <a:pt x="4406" y="143"/>
                    <a:pt x="3644"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100"/>
            <p:cNvSpPr/>
            <p:nvPr/>
          </p:nvSpPr>
          <p:spPr>
            <a:xfrm>
              <a:off x="7264614" y="3587973"/>
              <a:ext cx="119381" cy="146216"/>
            </a:xfrm>
            <a:custGeom>
              <a:avLst/>
              <a:gdLst/>
              <a:ahLst/>
              <a:cxnLst/>
              <a:rect l="l" t="t" r="r" b="b"/>
              <a:pathLst>
                <a:path w="4026" h="4931" extrusionOk="0">
                  <a:moveTo>
                    <a:pt x="1215" y="1"/>
                  </a:moveTo>
                  <a:lnTo>
                    <a:pt x="1215" y="1453"/>
                  </a:lnTo>
                  <a:lnTo>
                    <a:pt x="1" y="2168"/>
                  </a:lnTo>
                  <a:cubicBezTo>
                    <a:pt x="739" y="2620"/>
                    <a:pt x="1287" y="3311"/>
                    <a:pt x="1501" y="4192"/>
                  </a:cubicBezTo>
                  <a:lnTo>
                    <a:pt x="2811" y="4930"/>
                  </a:lnTo>
                  <a:lnTo>
                    <a:pt x="4025" y="4240"/>
                  </a:lnTo>
                  <a:cubicBezTo>
                    <a:pt x="3787" y="2430"/>
                    <a:pt x="2716" y="882"/>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100"/>
            <p:cNvSpPr/>
            <p:nvPr/>
          </p:nvSpPr>
          <p:spPr>
            <a:xfrm>
              <a:off x="7045004" y="3599270"/>
              <a:ext cx="103843" cy="134919"/>
            </a:xfrm>
            <a:custGeom>
              <a:avLst/>
              <a:gdLst/>
              <a:ahLst/>
              <a:cxnLst/>
              <a:rect l="l" t="t" r="r" b="b"/>
              <a:pathLst>
                <a:path w="3502" h="4550" extrusionOk="0">
                  <a:moveTo>
                    <a:pt x="2263" y="1"/>
                  </a:moveTo>
                  <a:cubicBezTo>
                    <a:pt x="881" y="1049"/>
                    <a:pt x="0" y="2716"/>
                    <a:pt x="0" y="4549"/>
                  </a:cubicBezTo>
                  <a:lnTo>
                    <a:pt x="1286" y="3835"/>
                  </a:lnTo>
                  <a:lnTo>
                    <a:pt x="2501" y="4526"/>
                  </a:lnTo>
                  <a:cubicBezTo>
                    <a:pt x="2525" y="3621"/>
                    <a:pt x="2882" y="2787"/>
                    <a:pt x="3501" y="2239"/>
                  </a:cubicBezTo>
                  <a:lnTo>
                    <a:pt x="3477" y="715"/>
                  </a:lnTo>
                  <a:lnTo>
                    <a:pt x="226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100"/>
            <p:cNvSpPr/>
            <p:nvPr/>
          </p:nvSpPr>
          <p:spPr>
            <a:xfrm>
              <a:off x="7148108" y="3819592"/>
              <a:ext cx="151139" cy="86911"/>
            </a:xfrm>
            <a:custGeom>
              <a:avLst/>
              <a:gdLst/>
              <a:ahLst/>
              <a:cxnLst/>
              <a:rect l="l" t="t" r="r" b="b"/>
              <a:pathLst>
                <a:path w="5097" h="2931" extrusionOk="0">
                  <a:moveTo>
                    <a:pt x="3834" y="1"/>
                  </a:moveTo>
                  <a:cubicBezTo>
                    <a:pt x="3358" y="263"/>
                    <a:pt x="2834" y="430"/>
                    <a:pt x="2263" y="430"/>
                  </a:cubicBezTo>
                  <a:cubicBezTo>
                    <a:pt x="1929" y="430"/>
                    <a:pt x="1643" y="358"/>
                    <a:pt x="1334" y="310"/>
                  </a:cubicBezTo>
                  <a:lnTo>
                    <a:pt x="24" y="1073"/>
                  </a:lnTo>
                  <a:lnTo>
                    <a:pt x="0" y="2478"/>
                  </a:lnTo>
                  <a:cubicBezTo>
                    <a:pt x="691" y="2787"/>
                    <a:pt x="1429" y="2930"/>
                    <a:pt x="2239" y="2930"/>
                  </a:cubicBezTo>
                  <a:cubicBezTo>
                    <a:pt x="3287" y="2930"/>
                    <a:pt x="4239" y="2668"/>
                    <a:pt x="5097" y="2192"/>
                  </a:cubicBezTo>
                  <a:lnTo>
                    <a:pt x="3882" y="1406"/>
                  </a:lnTo>
                  <a:lnTo>
                    <a:pt x="38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100"/>
            <p:cNvSpPr/>
            <p:nvPr/>
          </p:nvSpPr>
          <p:spPr>
            <a:xfrm>
              <a:off x="7047821" y="3736267"/>
              <a:ext cx="118669" cy="146216"/>
            </a:xfrm>
            <a:custGeom>
              <a:avLst/>
              <a:gdLst/>
              <a:ahLst/>
              <a:cxnLst/>
              <a:rect l="l" t="t" r="r" b="b"/>
              <a:pathLst>
                <a:path w="4002" h="4931" extrusionOk="0">
                  <a:moveTo>
                    <a:pt x="1215" y="1"/>
                  </a:moveTo>
                  <a:lnTo>
                    <a:pt x="1" y="668"/>
                  </a:lnTo>
                  <a:cubicBezTo>
                    <a:pt x="239" y="2501"/>
                    <a:pt x="1310" y="4049"/>
                    <a:pt x="2787" y="4930"/>
                  </a:cubicBezTo>
                  <a:lnTo>
                    <a:pt x="2787" y="3478"/>
                  </a:lnTo>
                  <a:lnTo>
                    <a:pt x="4001" y="2763"/>
                  </a:lnTo>
                  <a:cubicBezTo>
                    <a:pt x="3263" y="2311"/>
                    <a:pt x="2739" y="1596"/>
                    <a:pt x="2525" y="739"/>
                  </a:cubicBezTo>
                  <a:lnTo>
                    <a:pt x="12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100"/>
            <p:cNvSpPr/>
            <p:nvPr/>
          </p:nvSpPr>
          <p:spPr>
            <a:xfrm>
              <a:off x="7282288" y="3736267"/>
              <a:ext cx="104525" cy="134919"/>
            </a:xfrm>
            <a:custGeom>
              <a:avLst/>
              <a:gdLst/>
              <a:ahLst/>
              <a:cxnLst/>
              <a:rect l="l" t="t" r="r" b="b"/>
              <a:pathLst>
                <a:path w="3525" h="4550" extrusionOk="0">
                  <a:moveTo>
                    <a:pt x="3525" y="1"/>
                  </a:moveTo>
                  <a:lnTo>
                    <a:pt x="2239" y="715"/>
                  </a:lnTo>
                  <a:lnTo>
                    <a:pt x="1024" y="25"/>
                  </a:lnTo>
                  <a:cubicBezTo>
                    <a:pt x="976" y="906"/>
                    <a:pt x="619" y="1739"/>
                    <a:pt x="0" y="2311"/>
                  </a:cubicBezTo>
                  <a:lnTo>
                    <a:pt x="24" y="3835"/>
                  </a:lnTo>
                  <a:lnTo>
                    <a:pt x="1262" y="4549"/>
                  </a:lnTo>
                  <a:cubicBezTo>
                    <a:pt x="2620" y="3502"/>
                    <a:pt x="3525" y="1835"/>
                    <a:pt x="3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46" name="Google Shape;13046;p100"/>
          <p:cNvSpPr/>
          <p:nvPr/>
        </p:nvSpPr>
        <p:spPr>
          <a:xfrm>
            <a:off x="6982713" y="3399167"/>
            <a:ext cx="343228" cy="344651"/>
          </a:xfrm>
          <a:custGeom>
            <a:avLst/>
            <a:gdLst/>
            <a:ahLst/>
            <a:cxnLst/>
            <a:rect l="l" t="t" r="r" b="b"/>
            <a:pathLst>
              <a:path w="11575" h="11623" extrusionOk="0">
                <a:moveTo>
                  <a:pt x="5454" y="1"/>
                </a:moveTo>
                <a:lnTo>
                  <a:pt x="5454" y="1382"/>
                </a:lnTo>
                <a:cubicBezTo>
                  <a:pt x="5120" y="1501"/>
                  <a:pt x="4882" y="1739"/>
                  <a:pt x="4763" y="2049"/>
                </a:cubicBezTo>
                <a:lnTo>
                  <a:pt x="3906" y="2049"/>
                </a:lnTo>
                <a:lnTo>
                  <a:pt x="3096" y="930"/>
                </a:lnTo>
                <a:lnTo>
                  <a:pt x="0" y="930"/>
                </a:lnTo>
                <a:lnTo>
                  <a:pt x="0" y="3906"/>
                </a:lnTo>
                <a:lnTo>
                  <a:pt x="3096" y="3906"/>
                </a:lnTo>
                <a:lnTo>
                  <a:pt x="3906" y="2763"/>
                </a:lnTo>
                <a:lnTo>
                  <a:pt x="4763" y="2763"/>
                </a:lnTo>
                <a:cubicBezTo>
                  <a:pt x="4882" y="3097"/>
                  <a:pt x="5120" y="3335"/>
                  <a:pt x="5454" y="3454"/>
                </a:cubicBezTo>
                <a:lnTo>
                  <a:pt x="5454" y="4788"/>
                </a:lnTo>
                <a:cubicBezTo>
                  <a:pt x="5025" y="4954"/>
                  <a:pt x="4692" y="5335"/>
                  <a:pt x="4692" y="5812"/>
                </a:cubicBezTo>
                <a:cubicBezTo>
                  <a:pt x="4692" y="6288"/>
                  <a:pt x="5001" y="6669"/>
                  <a:pt x="5454" y="6812"/>
                </a:cubicBezTo>
                <a:lnTo>
                  <a:pt x="5454" y="8169"/>
                </a:lnTo>
                <a:cubicBezTo>
                  <a:pt x="5120" y="8288"/>
                  <a:pt x="4882" y="8526"/>
                  <a:pt x="4763" y="8836"/>
                </a:cubicBezTo>
                <a:lnTo>
                  <a:pt x="3906" y="8836"/>
                </a:lnTo>
                <a:lnTo>
                  <a:pt x="3096" y="7717"/>
                </a:lnTo>
                <a:lnTo>
                  <a:pt x="0" y="7717"/>
                </a:lnTo>
                <a:lnTo>
                  <a:pt x="0" y="10694"/>
                </a:lnTo>
                <a:lnTo>
                  <a:pt x="3096" y="10694"/>
                </a:lnTo>
                <a:lnTo>
                  <a:pt x="3906" y="9550"/>
                </a:lnTo>
                <a:lnTo>
                  <a:pt x="4763" y="9550"/>
                </a:lnTo>
                <a:cubicBezTo>
                  <a:pt x="4882" y="9884"/>
                  <a:pt x="5120" y="10122"/>
                  <a:pt x="5454" y="10241"/>
                </a:cubicBezTo>
                <a:lnTo>
                  <a:pt x="5454" y="11622"/>
                </a:lnTo>
                <a:lnTo>
                  <a:pt x="6121" y="11622"/>
                </a:lnTo>
                <a:lnTo>
                  <a:pt x="6121" y="10241"/>
                </a:lnTo>
                <a:cubicBezTo>
                  <a:pt x="6549" y="10098"/>
                  <a:pt x="6883" y="9717"/>
                  <a:pt x="6883" y="9241"/>
                </a:cubicBezTo>
                <a:cubicBezTo>
                  <a:pt x="6883" y="8765"/>
                  <a:pt x="6573" y="8360"/>
                  <a:pt x="6121" y="8217"/>
                </a:cubicBezTo>
                <a:lnTo>
                  <a:pt x="6121" y="6883"/>
                </a:lnTo>
                <a:cubicBezTo>
                  <a:pt x="6454" y="6764"/>
                  <a:pt x="6692" y="6526"/>
                  <a:pt x="6811" y="6193"/>
                </a:cubicBezTo>
                <a:lnTo>
                  <a:pt x="7669" y="6193"/>
                </a:lnTo>
                <a:lnTo>
                  <a:pt x="8478" y="7336"/>
                </a:lnTo>
                <a:lnTo>
                  <a:pt x="11574" y="7336"/>
                </a:lnTo>
                <a:lnTo>
                  <a:pt x="11574" y="4359"/>
                </a:lnTo>
                <a:lnTo>
                  <a:pt x="8454" y="4359"/>
                </a:lnTo>
                <a:lnTo>
                  <a:pt x="8454" y="4287"/>
                </a:lnTo>
                <a:lnTo>
                  <a:pt x="7645" y="5407"/>
                </a:lnTo>
                <a:lnTo>
                  <a:pt x="6811" y="5407"/>
                </a:lnTo>
                <a:cubicBezTo>
                  <a:pt x="6692" y="5097"/>
                  <a:pt x="6454" y="4859"/>
                  <a:pt x="6121" y="4740"/>
                </a:cubicBezTo>
                <a:lnTo>
                  <a:pt x="6121" y="3406"/>
                </a:lnTo>
                <a:cubicBezTo>
                  <a:pt x="6549" y="3240"/>
                  <a:pt x="6883" y="2859"/>
                  <a:pt x="6883" y="2382"/>
                </a:cubicBezTo>
                <a:cubicBezTo>
                  <a:pt x="6883" y="1906"/>
                  <a:pt x="6573" y="1525"/>
                  <a:pt x="6121" y="1382"/>
                </a:cubicBezTo>
                <a:lnTo>
                  <a:pt x="612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47" name="Google Shape;13047;p100"/>
          <p:cNvGrpSpPr/>
          <p:nvPr/>
        </p:nvGrpSpPr>
        <p:grpSpPr>
          <a:xfrm>
            <a:off x="6248569" y="3438252"/>
            <a:ext cx="341125" cy="341098"/>
            <a:chOff x="5881923" y="3585867"/>
            <a:chExt cx="341125" cy="341098"/>
          </a:xfrm>
        </p:grpSpPr>
        <p:sp>
          <p:nvSpPr>
            <p:cNvPr id="13048" name="Google Shape;13048;p100"/>
            <p:cNvSpPr/>
            <p:nvPr/>
          </p:nvSpPr>
          <p:spPr>
            <a:xfrm>
              <a:off x="5881923" y="3585867"/>
              <a:ext cx="89728" cy="55806"/>
            </a:xfrm>
            <a:custGeom>
              <a:avLst/>
              <a:gdLst/>
              <a:ahLst/>
              <a:cxnLst/>
              <a:rect l="l" t="t" r="r" b="b"/>
              <a:pathLst>
                <a:path w="3026" h="1882" extrusionOk="0">
                  <a:moveTo>
                    <a:pt x="1" y="0"/>
                  </a:moveTo>
                  <a:lnTo>
                    <a:pt x="1" y="1882"/>
                  </a:lnTo>
                  <a:lnTo>
                    <a:pt x="3025" y="1882"/>
                  </a:lnTo>
                  <a:lnTo>
                    <a:pt x="30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100"/>
            <p:cNvSpPr/>
            <p:nvPr/>
          </p:nvSpPr>
          <p:spPr>
            <a:xfrm>
              <a:off x="5992084" y="3602799"/>
              <a:ext cx="29000" cy="79143"/>
            </a:xfrm>
            <a:custGeom>
              <a:avLst/>
              <a:gdLst/>
              <a:ahLst/>
              <a:cxnLst/>
              <a:rect l="l" t="t" r="r" b="b"/>
              <a:pathLst>
                <a:path w="978" h="2669" extrusionOk="0">
                  <a:moveTo>
                    <a:pt x="1" y="1"/>
                  </a:moveTo>
                  <a:lnTo>
                    <a:pt x="1" y="1525"/>
                  </a:lnTo>
                  <a:lnTo>
                    <a:pt x="977" y="2668"/>
                  </a:lnTo>
                  <a:lnTo>
                    <a:pt x="977" y="1168"/>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100"/>
            <p:cNvSpPr/>
            <p:nvPr/>
          </p:nvSpPr>
          <p:spPr>
            <a:xfrm>
              <a:off x="6040834" y="3643068"/>
              <a:ext cx="182215" cy="55806"/>
            </a:xfrm>
            <a:custGeom>
              <a:avLst/>
              <a:gdLst/>
              <a:ahLst/>
              <a:cxnLst/>
              <a:rect l="l" t="t" r="r" b="b"/>
              <a:pathLst>
                <a:path w="6145" h="1882" extrusionOk="0">
                  <a:moveTo>
                    <a:pt x="0" y="0"/>
                  </a:moveTo>
                  <a:lnTo>
                    <a:pt x="0" y="1882"/>
                  </a:lnTo>
                  <a:lnTo>
                    <a:pt x="5406" y="1882"/>
                  </a:lnTo>
                  <a:lnTo>
                    <a:pt x="6144" y="929"/>
                  </a:lnTo>
                  <a:lnTo>
                    <a:pt x="54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100"/>
            <p:cNvSpPr/>
            <p:nvPr/>
          </p:nvSpPr>
          <p:spPr>
            <a:xfrm>
              <a:off x="5992084" y="3679778"/>
              <a:ext cx="29000" cy="79113"/>
            </a:xfrm>
            <a:custGeom>
              <a:avLst/>
              <a:gdLst/>
              <a:ahLst/>
              <a:cxnLst/>
              <a:rect l="l" t="t" r="r" b="b"/>
              <a:pathLst>
                <a:path w="978" h="2668" extrusionOk="0">
                  <a:moveTo>
                    <a:pt x="1" y="1"/>
                  </a:moveTo>
                  <a:lnTo>
                    <a:pt x="1" y="1501"/>
                  </a:lnTo>
                  <a:lnTo>
                    <a:pt x="977" y="2668"/>
                  </a:lnTo>
                  <a:lnTo>
                    <a:pt x="977" y="1144"/>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100"/>
            <p:cNvSpPr/>
            <p:nvPr/>
          </p:nvSpPr>
          <p:spPr>
            <a:xfrm>
              <a:off x="5881923" y="3737691"/>
              <a:ext cx="89728" cy="55806"/>
            </a:xfrm>
            <a:custGeom>
              <a:avLst/>
              <a:gdLst/>
              <a:ahLst/>
              <a:cxnLst/>
              <a:rect l="l" t="t" r="r" b="b"/>
              <a:pathLst>
                <a:path w="3026" h="1882" extrusionOk="0">
                  <a:moveTo>
                    <a:pt x="1" y="0"/>
                  </a:moveTo>
                  <a:lnTo>
                    <a:pt x="1" y="1882"/>
                  </a:lnTo>
                  <a:lnTo>
                    <a:pt x="3025" y="1882"/>
                  </a:lnTo>
                  <a:lnTo>
                    <a:pt x="30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100"/>
            <p:cNvSpPr/>
            <p:nvPr/>
          </p:nvSpPr>
          <p:spPr>
            <a:xfrm>
              <a:off x="5992084" y="3755334"/>
              <a:ext cx="29000" cy="79825"/>
            </a:xfrm>
            <a:custGeom>
              <a:avLst/>
              <a:gdLst/>
              <a:ahLst/>
              <a:cxnLst/>
              <a:rect l="l" t="t" r="r" b="b"/>
              <a:pathLst>
                <a:path w="978" h="2692" extrusionOk="0">
                  <a:moveTo>
                    <a:pt x="1" y="1"/>
                  </a:moveTo>
                  <a:lnTo>
                    <a:pt x="1" y="1525"/>
                  </a:lnTo>
                  <a:lnTo>
                    <a:pt x="977" y="2692"/>
                  </a:lnTo>
                  <a:lnTo>
                    <a:pt x="977" y="1168"/>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100"/>
            <p:cNvSpPr/>
            <p:nvPr/>
          </p:nvSpPr>
          <p:spPr>
            <a:xfrm>
              <a:off x="5992084" y="3831602"/>
              <a:ext cx="29000" cy="79113"/>
            </a:xfrm>
            <a:custGeom>
              <a:avLst/>
              <a:gdLst/>
              <a:ahLst/>
              <a:cxnLst/>
              <a:rect l="l" t="t" r="r" b="b"/>
              <a:pathLst>
                <a:path w="978" h="2668" extrusionOk="0">
                  <a:moveTo>
                    <a:pt x="1" y="1"/>
                  </a:moveTo>
                  <a:lnTo>
                    <a:pt x="1" y="1501"/>
                  </a:lnTo>
                  <a:lnTo>
                    <a:pt x="977" y="2668"/>
                  </a:lnTo>
                  <a:lnTo>
                    <a:pt x="977" y="1144"/>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100"/>
            <p:cNvSpPr/>
            <p:nvPr/>
          </p:nvSpPr>
          <p:spPr>
            <a:xfrm>
              <a:off x="5881923" y="3662135"/>
              <a:ext cx="89728" cy="55094"/>
            </a:xfrm>
            <a:custGeom>
              <a:avLst/>
              <a:gdLst/>
              <a:ahLst/>
              <a:cxnLst/>
              <a:rect l="l" t="t" r="r" b="b"/>
              <a:pathLst>
                <a:path w="3026" h="1858" extrusionOk="0">
                  <a:moveTo>
                    <a:pt x="1" y="0"/>
                  </a:moveTo>
                  <a:lnTo>
                    <a:pt x="1" y="1858"/>
                  </a:lnTo>
                  <a:lnTo>
                    <a:pt x="3025" y="1858"/>
                  </a:lnTo>
                  <a:lnTo>
                    <a:pt x="30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100"/>
            <p:cNvSpPr/>
            <p:nvPr/>
          </p:nvSpPr>
          <p:spPr>
            <a:xfrm>
              <a:off x="6040834" y="3794180"/>
              <a:ext cx="182215" cy="56518"/>
            </a:xfrm>
            <a:custGeom>
              <a:avLst/>
              <a:gdLst/>
              <a:ahLst/>
              <a:cxnLst/>
              <a:rect l="l" t="t" r="r" b="b"/>
              <a:pathLst>
                <a:path w="6145" h="1906" extrusionOk="0">
                  <a:moveTo>
                    <a:pt x="5406" y="1"/>
                  </a:moveTo>
                  <a:lnTo>
                    <a:pt x="0" y="24"/>
                  </a:lnTo>
                  <a:lnTo>
                    <a:pt x="0" y="1906"/>
                  </a:lnTo>
                  <a:lnTo>
                    <a:pt x="5406" y="1906"/>
                  </a:lnTo>
                  <a:lnTo>
                    <a:pt x="6144" y="953"/>
                  </a:lnTo>
                  <a:lnTo>
                    <a:pt x="540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100"/>
            <p:cNvSpPr/>
            <p:nvPr/>
          </p:nvSpPr>
          <p:spPr>
            <a:xfrm>
              <a:off x="6040834" y="3717912"/>
              <a:ext cx="182215" cy="56518"/>
            </a:xfrm>
            <a:custGeom>
              <a:avLst/>
              <a:gdLst/>
              <a:ahLst/>
              <a:cxnLst/>
              <a:rect l="l" t="t" r="r" b="b"/>
              <a:pathLst>
                <a:path w="6145" h="1906" extrusionOk="0">
                  <a:moveTo>
                    <a:pt x="5406" y="1"/>
                  </a:moveTo>
                  <a:lnTo>
                    <a:pt x="0" y="48"/>
                  </a:lnTo>
                  <a:lnTo>
                    <a:pt x="0" y="1906"/>
                  </a:lnTo>
                  <a:lnTo>
                    <a:pt x="5406" y="1906"/>
                  </a:lnTo>
                  <a:lnTo>
                    <a:pt x="6144" y="953"/>
                  </a:lnTo>
                  <a:lnTo>
                    <a:pt x="540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100"/>
            <p:cNvSpPr/>
            <p:nvPr/>
          </p:nvSpPr>
          <p:spPr>
            <a:xfrm>
              <a:off x="6040834" y="3871159"/>
              <a:ext cx="182215" cy="55806"/>
            </a:xfrm>
            <a:custGeom>
              <a:avLst/>
              <a:gdLst/>
              <a:ahLst/>
              <a:cxnLst/>
              <a:rect l="l" t="t" r="r" b="b"/>
              <a:pathLst>
                <a:path w="6145" h="1882" extrusionOk="0">
                  <a:moveTo>
                    <a:pt x="0" y="0"/>
                  </a:moveTo>
                  <a:lnTo>
                    <a:pt x="0" y="1882"/>
                  </a:lnTo>
                  <a:lnTo>
                    <a:pt x="5406" y="1882"/>
                  </a:lnTo>
                  <a:lnTo>
                    <a:pt x="6144" y="905"/>
                  </a:lnTo>
                  <a:lnTo>
                    <a:pt x="54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100"/>
            <p:cNvSpPr/>
            <p:nvPr/>
          </p:nvSpPr>
          <p:spPr>
            <a:xfrm>
              <a:off x="5881923" y="3813958"/>
              <a:ext cx="89728" cy="55094"/>
            </a:xfrm>
            <a:custGeom>
              <a:avLst/>
              <a:gdLst/>
              <a:ahLst/>
              <a:cxnLst/>
              <a:rect l="l" t="t" r="r" b="b"/>
              <a:pathLst>
                <a:path w="3026" h="1858" extrusionOk="0">
                  <a:moveTo>
                    <a:pt x="1" y="0"/>
                  </a:moveTo>
                  <a:lnTo>
                    <a:pt x="1" y="1858"/>
                  </a:lnTo>
                  <a:lnTo>
                    <a:pt x="3025" y="1858"/>
                  </a:lnTo>
                  <a:lnTo>
                    <a:pt x="30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60" name="Google Shape;13060;p100"/>
          <p:cNvSpPr/>
          <p:nvPr/>
        </p:nvSpPr>
        <p:spPr>
          <a:xfrm>
            <a:off x="5547709" y="3411583"/>
            <a:ext cx="283211" cy="344621"/>
          </a:xfrm>
          <a:custGeom>
            <a:avLst/>
            <a:gdLst/>
            <a:ahLst/>
            <a:cxnLst/>
            <a:rect l="l" t="t" r="r" b="b"/>
            <a:pathLst>
              <a:path w="9551" h="11622" extrusionOk="0">
                <a:moveTo>
                  <a:pt x="1" y="0"/>
                </a:moveTo>
                <a:lnTo>
                  <a:pt x="1" y="667"/>
                </a:lnTo>
                <a:lnTo>
                  <a:pt x="858" y="667"/>
                </a:lnTo>
                <a:lnTo>
                  <a:pt x="858" y="1358"/>
                </a:lnTo>
                <a:lnTo>
                  <a:pt x="1" y="1358"/>
                </a:lnTo>
                <a:lnTo>
                  <a:pt x="1" y="2048"/>
                </a:lnTo>
                <a:lnTo>
                  <a:pt x="858" y="2048"/>
                </a:lnTo>
                <a:lnTo>
                  <a:pt x="858" y="2739"/>
                </a:lnTo>
                <a:lnTo>
                  <a:pt x="1" y="2739"/>
                </a:lnTo>
                <a:lnTo>
                  <a:pt x="1" y="3406"/>
                </a:lnTo>
                <a:lnTo>
                  <a:pt x="858" y="3406"/>
                </a:lnTo>
                <a:lnTo>
                  <a:pt x="858" y="4096"/>
                </a:lnTo>
                <a:lnTo>
                  <a:pt x="1" y="4096"/>
                </a:lnTo>
                <a:lnTo>
                  <a:pt x="1" y="4787"/>
                </a:lnTo>
                <a:lnTo>
                  <a:pt x="858" y="4787"/>
                </a:lnTo>
                <a:lnTo>
                  <a:pt x="858" y="5477"/>
                </a:lnTo>
                <a:lnTo>
                  <a:pt x="1" y="5477"/>
                </a:lnTo>
                <a:lnTo>
                  <a:pt x="1" y="6144"/>
                </a:lnTo>
                <a:lnTo>
                  <a:pt x="858" y="6144"/>
                </a:lnTo>
                <a:lnTo>
                  <a:pt x="858" y="6835"/>
                </a:lnTo>
                <a:lnTo>
                  <a:pt x="1" y="6835"/>
                </a:lnTo>
                <a:lnTo>
                  <a:pt x="1" y="7525"/>
                </a:lnTo>
                <a:lnTo>
                  <a:pt x="858" y="7525"/>
                </a:lnTo>
                <a:lnTo>
                  <a:pt x="858" y="8216"/>
                </a:lnTo>
                <a:lnTo>
                  <a:pt x="1" y="8216"/>
                </a:lnTo>
                <a:lnTo>
                  <a:pt x="1" y="8883"/>
                </a:lnTo>
                <a:lnTo>
                  <a:pt x="858" y="8883"/>
                </a:lnTo>
                <a:lnTo>
                  <a:pt x="858" y="9573"/>
                </a:lnTo>
                <a:lnTo>
                  <a:pt x="1" y="9573"/>
                </a:lnTo>
                <a:lnTo>
                  <a:pt x="1" y="10264"/>
                </a:lnTo>
                <a:lnTo>
                  <a:pt x="858" y="10264"/>
                </a:lnTo>
                <a:lnTo>
                  <a:pt x="858" y="10955"/>
                </a:lnTo>
                <a:lnTo>
                  <a:pt x="1" y="10955"/>
                </a:lnTo>
                <a:lnTo>
                  <a:pt x="1" y="11622"/>
                </a:lnTo>
                <a:lnTo>
                  <a:pt x="1525" y="11622"/>
                </a:lnTo>
                <a:lnTo>
                  <a:pt x="1525" y="10145"/>
                </a:lnTo>
                <a:lnTo>
                  <a:pt x="9550" y="10145"/>
                </a:lnTo>
                <a:lnTo>
                  <a:pt x="9550" y="7883"/>
                </a:lnTo>
                <a:lnTo>
                  <a:pt x="1525" y="7883"/>
                </a:lnTo>
                <a:lnTo>
                  <a:pt x="1525" y="6835"/>
                </a:lnTo>
                <a:lnTo>
                  <a:pt x="8907" y="6835"/>
                </a:lnTo>
                <a:lnTo>
                  <a:pt x="8907" y="4692"/>
                </a:lnTo>
                <a:lnTo>
                  <a:pt x="1525" y="4692"/>
                </a:lnTo>
                <a:lnTo>
                  <a:pt x="1525" y="3620"/>
                </a:lnTo>
                <a:lnTo>
                  <a:pt x="8217" y="3620"/>
                </a:lnTo>
                <a:lnTo>
                  <a:pt x="8217" y="1477"/>
                </a:lnTo>
                <a:lnTo>
                  <a:pt x="1525" y="1477"/>
                </a:lnTo>
                <a:lnTo>
                  <a:pt x="152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61" name="Google Shape;13061;p100"/>
          <p:cNvGrpSpPr/>
          <p:nvPr/>
        </p:nvGrpSpPr>
        <p:grpSpPr>
          <a:xfrm>
            <a:off x="4781640" y="3453246"/>
            <a:ext cx="341122" cy="282472"/>
            <a:chOff x="4705440" y="3605646"/>
            <a:chExt cx="341122" cy="282472"/>
          </a:xfrm>
        </p:grpSpPr>
        <p:sp>
          <p:nvSpPr>
            <p:cNvPr id="13062" name="Google Shape;13062;p100"/>
            <p:cNvSpPr/>
            <p:nvPr/>
          </p:nvSpPr>
          <p:spPr>
            <a:xfrm>
              <a:off x="4705440" y="3712278"/>
              <a:ext cx="341122" cy="175839"/>
            </a:xfrm>
            <a:custGeom>
              <a:avLst/>
              <a:gdLst/>
              <a:ahLst/>
              <a:cxnLst/>
              <a:rect l="l" t="t" r="r" b="b"/>
              <a:pathLst>
                <a:path w="11504" h="5930" extrusionOk="0">
                  <a:moveTo>
                    <a:pt x="8979" y="0"/>
                  </a:moveTo>
                  <a:lnTo>
                    <a:pt x="7907" y="977"/>
                  </a:lnTo>
                  <a:lnTo>
                    <a:pt x="7907" y="5239"/>
                  </a:lnTo>
                  <a:lnTo>
                    <a:pt x="6860" y="5239"/>
                  </a:lnTo>
                  <a:lnTo>
                    <a:pt x="6860" y="1667"/>
                  </a:lnTo>
                  <a:lnTo>
                    <a:pt x="5788" y="691"/>
                  </a:lnTo>
                  <a:lnTo>
                    <a:pt x="4716" y="1667"/>
                  </a:lnTo>
                  <a:lnTo>
                    <a:pt x="4716" y="5239"/>
                  </a:lnTo>
                  <a:lnTo>
                    <a:pt x="3645" y="5239"/>
                  </a:lnTo>
                  <a:lnTo>
                    <a:pt x="3645" y="2310"/>
                  </a:lnTo>
                  <a:lnTo>
                    <a:pt x="2573" y="1334"/>
                  </a:lnTo>
                  <a:lnTo>
                    <a:pt x="1501" y="2310"/>
                  </a:lnTo>
                  <a:lnTo>
                    <a:pt x="1501" y="5239"/>
                  </a:lnTo>
                  <a:lnTo>
                    <a:pt x="1" y="5239"/>
                  </a:lnTo>
                  <a:lnTo>
                    <a:pt x="1" y="5930"/>
                  </a:lnTo>
                  <a:lnTo>
                    <a:pt x="11503" y="5930"/>
                  </a:lnTo>
                  <a:lnTo>
                    <a:pt x="11503" y="5239"/>
                  </a:lnTo>
                  <a:lnTo>
                    <a:pt x="10051" y="5239"/>
                  </a:lnTo>
                  <a:lnTo>
                    <a:pt x="10051" y="977"/>
                  </a:lnTo>
                  <a:lnTo>
                    <a:pt x="89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100"/>
            <p:cNvSpPr/>
            <p:nvPr/>
          </p:nvSpPr>
          <p:spPr>
            <a:xfrm>
              <a:off x="4749949" y="3698845"/>
              <a:ext cx="63575" cy="56518"/>
            </a:xfrm>
            <a:custGeom>
              <a:avLst/>
              <a:gdLst/>
              <a:ahLst/>
              <a:cxnLst/>
              <a:rect l="l" t="t" r="r" b="b"/>
              <a:pathLst>
                <a:path w="2144" h="1906" extrusionOk="0">
                  <a:moveTo>
                    <a:pt x="1072" y="1"/>
                  </a:moveTo>
                  <a:lnTo>
                    <a:pt x="0" y="977"/>
                  </a:lnTo>
                  <a:lnTo>
                    <a:pt x="0" y="1906"/>
                  </a:lnTo>
                  <a:lnTo>
                    <a:pt x="1072" y="929"/>
                  </a:lnTo>
                  <a:lnTo>
                    <a:pt x="2144" y="1906"/>
                  </a:lnTo>
                  <a:lnTo>
                    <a:pt x="2144" y="977"/>
                  </a:lnTo>
                  <a:lnTo>
                    <a:pt x="107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100"/>
            <p:cNvSpPr/>
            <p:nvPr/>
          </p:nvSpPr>
          <p:spPr>
            <a:xfrm>
              <a:off x="4749949" y="3645885"/>
              <a:ext cx="63575" cy="56518"/>
            </a:xfrm>
            <a:custGeom>
              <a:avLst/>
              <a:gdLst/>
              <a:ahLst/>
              <a:cxnLst/>
              <a:rect l="l" t="t" r="r" b="b"/>
              <a:pathLst>
                <a:path w="2144" h="1906" extrusionOk="0">
                  <a:moveTo>
                    <a:pt x="1072" y="1"/>
                  </a:moveTo>
                  <a:lnTo>
                    <a:pt x="0" y="977"/>
                  </a:lnTo>
                  <a:lnTo>
                    <a:pt x="0" y="1906"/>
                  </a:lnTo>
                  <a:lnTo>
                    <a:pt x="1072" y="929"/>
                  </a:lnTo>
                  <a:lnTo>
                    <a:pt x="2144" y="1906"/>
                  </a:lnTo>
                  <a:lnTo>
                    <a:pt x="2144" y="977"/>
                  </a:lnTo>
                  <a:lnTo>
                    <a:pt x="107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100"/>
            <p:cNvSpPr/>
            <p:nvPr/>
          </p:nvSpPr>
          <p:spPr>
            <a:xfrm>
              <a:off x="4845283" y="3678385"/>
              <a:ext cx="63575" cy="56518"/>
            </a:xfrm>
            <a:custGeom>
              <a:avLst/>
              <a:gdLst/>
              <a:ahLst/>
              <a:cxnLst/>
              <a:rect l="l" t="t" r="r" b="b"/>
              <a:pathLst>
                <a:path w="2144" h="1906" extrusionOk="0">
                  <a:moveTo>
                    <a:pt x="1072" y="0"/>
                  </a:moveTo>
                  <a:lnTo>
                    <a:pt x="0" y="1000"/>
                  </a:lnTo>
                  <a:lnTo>
                    <a:pt x="0" y="1905"/>
                  </a:lnTo>
                  <a:lnTo>
                    <a:pt x="1072" y="929"/>
                  </a:lnTo>
                  <a:lnTo>
                    <a:pt x="2144" y="1905"/>
                  </a:lnTo>
                  <a:lnTo>
                    <a:pt x="2144" y="1000"/>
                  </a:lnTo>
                  <a:lnTo>
                    <a:pt x="107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100"/>
            <p:cNvSpPr/>
            <p:nvPr/>
          </p:nvSpPr>
          <p:spPr>
            <a:xfrm>
              <a:off x="4845283" y="3625395"/>
              <a:ext cx="63575" cy="56547"/>
            </a:xfrm>
            <a:custGeom>
              <a:avLst/>
              <a:gdLst/>
              <a:ahLst/>
              <a:cxnLst/>
              <a:rect l="l" t="t" r="r" b="b"/>
              <a:pathLst>
                <a:path w="2144" h="1907" extrusionOk="0">
                  <a:moveTo>
                    <a:pt x="1072" y="1"/>
                  </a:moveTo>
                  <a:lnTo>
                    <a:pt x="0" y="1001"/>
                  </a:lnTo>
                  <a:lnTo>
                    <a:pt x="0" y="1906"/>
                  </a:lnTo>
                  <a:lnTo>
                    <a:pt x="1072" y="930"/>
                  </a:lnTo>
                  <a:lnTo>
                    <a:pt x="2144" y="1906"/>
                  </a:lnTo>
                  <a:lnTo>
                    <a:pt x="2144" y="1001"/>
                  </a:lnTo>
                  <a:lnTo>
                    <a:pt x="107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100"/>
            <p:cNvSpPr/>
            <p:nvPr/>
          </p:nvSpPr>
          <p:spPr>
            <a:xfrm>
              <a:off x="4939906" y="3659318"/>
              <a:ext cx="63575" cy="56518"/>
            </a:xfrm>
            <a:custGeom>
              <a:avLst/>
              <a:gdLst/>
              <a:ahLst/>
              <a:cxnLst/>
              <a:rect l="l" t="t" r="r" b="b"/>
              <a:pathLst>
                <a:path w="2144" h="1906" extrusionOk="0">
                  <a:moveTo>
                    <a:pt x="1072" y="0"/>
                  </a:moveTo>
                  <a:lnTo>
                    <a:pt x="0" y="976"/>
                  </a:lnTo>
                  <a:lnTo>
                    <a:pt x="0" y="1905"/>
                  </a:lnTo>
                  <a:lnTo>
                    <a:pt x="1072" y="929"/>
                  </a:lnTo>
                  <a:lnTo>
                    <a:pt x="2144" y="1905"/>
                  </a:lnTo>
                  <a:lnTo>
                    <a:pt x="2144" y="976"/>
                  </a:lnTo>
                  <a:lnTo>
                    <a:pt x="107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100"/>
            <p:cNvSpPr/>
            <p:nvPr/>
          </p:nvSpPr>
          <p:spPr>
            <a:xfrm>
              <a:off x="4939906" y="3605646"/>
              <a:ext cx="63575" cy="56518"/>
            </a:xfrm>
            <a:custGeom>
              <a:avLst/>
              <a:gdLst/>
              <a:ahLst/>
              <a:cxnLst/>
              <a:rect l="l" t="t" r="r" b="b"/>
              <a:pathLst>
                <a:path w="2144" h="1906" extrusionOk="0">
                  <a:moveTo>
                    <a:pt x="1072" y="0"/>
                  </a:moveTo>
                  <a:lnTo>
                    <a:pt x="0" y="977"/>
                  </a:lnTo>
                  <a:lnTo>
                    <a:pt x="0" y="1905"/>
                  </a:lnTo>
                  <a:lnTo>
                    <a:pt x="1072" y="905"/>
                  </a:lnTo>
                  <a:lnTo>
                    <a:pt x="2144" y="1905"/>
                  </a:lnTo>
                  <a:lnTo>
                    <a:pt x="2144" y="977"/>
                  </a:lnTo>
                  <a:lnTo>
                    <a:pt x="107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69" name="Google Shape;13069;p100"/>
          <p:cNvSpPr/>
          <p:nvPr/>
        </p:nvSpPr>
        <p:spPr>
          <a:xfrm>
            <a:off x="4042436" y="3436937"/>
            <a:ext cx="342516" cy="291010"/>
          </a:xfrm>
          <a:custGeom>
            <a:avLst/>
            <a:gdLst/>
            <a:ahLst/>
            <a:cxnLst/>
            <a:rect l="l" t="t" r="r" b="b"/>
            <a:pathLst>
              <a:path w="11551" h="9814" extrusionOk="0">
                <a:moveTo>
                  <a:pt x="3334" y="4313"/>
                </a:moveTo>
                <a:cubicBezTo>
                  <a:pt x="3406" y="4384"/>
                  <a:pt x="3477" y="4408"/>
                  <a:pt x="3572" y="4432"/>
                </a:cubicBezTo>
                <a:lnTo>
                  <a:pt x="3572" y="9147"/>
                </a:lnTo>
                <a:lnTo>
                  <a:pt x="1429" y="9147"/>
                </a:lnTo>
                <a:lnTo>
                  <a:pt x="1429" y="8457"/>
                </a:lnTo>
                <a:cubicBezTo>
                  <a:pt x="1858" y="8314"/>
                  <a:pt x="2143" y="7933"/>
                  <a:pt x="2143" y="7456"/>
                </a:cubicBezTo>
                <a:cubicBezTo>
                  <a:pt x="2143" y="7147"/>
                  <a:pt x="2024" y="6885"/>
                  <a:pt x="1810" y="6670"/>
                </a:cubicBezTo>
                <a:lnTo>
                  <a:pt x="3334" y="4313"/>
                </a:lnTo>
                <a:close/>
                <a:moveTo>
                  <a:pt x="4501" y="4289"/>
                </a:moveTo>
                <a:lnTo>
                  <a:pt x="5859" y="5861"/>
                </a:lnTo>
                <a:cubicBezTo>
                  <a:pt x="5787" y="6027"/>
                  <a:pt x="5739" y="6170"/>
                  <a:pt x="5739" y="6337"/>
                </a:cubicBezTo>
                <a:cubicBezTo>
                  <a:pt x="5739" y="6813"/>
                  <a:pt x="6049" y="7218"/>
                  <a:pt x="6501" y="7361"/>
                </a:cubicBezTo>
                <a:lnTo>
                  <a:pt x="6501" y="9147"/>
                </a:lnTo>
                <a:lnTo>
                  <a:pt x="4263" y="9147"/>
                </a:lnTo>
                <a:lnTo>
                  <a:pt x="4263" y="4432"/>
                </a:lnTo>
                <a:lnTo>
                  <a:pt x="4239" y="4432"/>
                </a:lnTo>
                <a:cubicBezTo>
                  <a:pt x="4311" y="4408"/>
                  <a:pt x="4430" y="4360"/>
                  <a:pt x="4501" y="4289"/>
                </a:cubicBezTo>
                <a:close/>
                <a:moveTo>
                  <a:pt x="9288" y="3217"/>
                </a:moveTo>
                <a:cubicBezTo>
                  <a:pt x="9383" y="3241"/>
                  <a:pt x="9478" y="3241"/>
                  <a:pt x="9526" y="3289"/>
                </a:cubicBezTo>
                <a:lnTo>
                  <a:pt x="9526" y="9147"/>
                </a:lnTo>
                <a:lnTo>
                  <a:pt x="7144" y="9147"/>
                </a:lnTo>
                <a:lnTo>
                  <a:pt x="7144" y="7361"/>
                </a:lnTo>
                <a:cubicBezTo>
                  <a:pt x="7573" y="7218"/>
                  <a:pt x="7883" y="6813"/>
                  <a:pt x="7883" y="6337"/>
                </a:cubicBezTo>
                <a:cubicBezTo>
                  <a:pt x="7883" y="6099"/>
                  <a:pt x="7811" y="5861"/>
                  <a:pt x="7645" y="5694"/>
                </a:cubicBezTo>
                <a:lnTo>
                  <a:pt x="9288" y="3217"/>
                </a:lnTo>
                <a:close/>
                <a:moveTo>
                  <a:pt x="9894" y="0"/>
                </a:moveTo>
                <a:cubicBezTo>
                  <a:pt x="8980" y="0"/>
                  <a:pt x="8240" y="745"/>
                  <a:pt x="8240" y="1646"/>
                </a:cubicBezTo>
                <a:cubicBezTo>
                  <a:pt x="8240" y="2122"/>
                  <a:pt x="8454" y="2527"/>
                  <a:pt x="8764" y="2836"/>
                </a:cubicBezTo>
                <a:lnTo>
                  <a:pt x="7121" y="5313"/>
                </a:lnTo>
                <a:cubicBezTo>
                  <a:pt x="7025" y="5265"/>
                  <a:pt x="6930" y="5265"/>
                  <a:pt x="6859" y="5265"/>
                </a:cubicBezTo>
                <a:cubicBezTo>
                  <a:pt x="6668" y="5265"/>
                  <a:pt x="6525" y="5313"/>
                  <a:pt x="6382" y="5384"/>
                </a:cubicBezTo>
                <a:lnTo>
                  <a:pt x="4954" y="3717"/>
                </a:lnTo>
                <a:cubicBezTo>
                  <a:pt x="4977" y="3598"/>
                  <a:pt x="5001" y="3456"/>
                  <a:pt x="4977" y="3313"/>
                </a:cubicBezTo>
                <a:cubicBezTo>
                  <a:pt x="4906" y="2789"/>
                  <a:pt x="4501" y="2384"/>
                  <a:pt x="4001" y="2360"/>
                </a:cubicBezTo>
                <a:cubicBezTo>
                  <a:pt x="3971" y="2358"/>
                  <a:pt x="3942" y="2357"/>
                  <a:pt x="3913" y="2357"/>
                </a:cubicBezTo>
                <a:cubicBezTo>
                  <a:pt x="3313" y="2357"/>
                  <a:pt x="2858" y="2818"/>
                  <a:pt x="2858" y="3432"/>
                </a:cubicBezTo>
                <a:cubicBezTo>
                  <a:pt x="2858" y="3551"/>
                  <a:pt x="2882" y="3670"/>
                  <a:pt x="2906" y="3765"/>
                </a:cubicBezTo>
                <a:lnTo>
                  <a:pt x="1191" y="6385"/>
                </a:lnTo>
                <a:lnTo>
                  <a:pt x="1072" y="6385"/>
                </a:lnTo>
                <a:cubicBezTo>
                  <a:pt x="476" y="6385"/>
                  <a:pt x="0" y="6861"/>
                  <a:pt x="0" y="7456"/>
                </a:cubicBezTo>
                <a:cubicBezTo>
                  <a:pt x="0" y="7933"/>
                  <a:pt x="310" y="8314"/>
                  <a:pt x="738" y="8457"/>
                </a:cubicBezTo>
                <a:lnTo>
                  <a:pt x="738" y="9147"/>
                </a:lnTo>
                <a:lnTo>
                  <a:pt x="0" y="9147"/>
                </a:lnTo>
                <a:lnTo>
                  <a:pt x="0" y="9814"/>
                </a:lnTo>
                <a:lnTo>
                  <a:pt x="11503" y="9814"/>
                </a:lnTo>
                <a:lnTo>
                  <a:pt x="11503" y="9147"/>
                </a:lnTo>
                <a:lnTo>
                  <a:pt x="10193" y="9147"/>
                </a:lnTo>
                <a:lnTo>
                  <a:pt x="10193" y="3289"/>
                </a:lnTo>
                <a:lnTo>
                  <a:pt x="10217" y="3289"/>
                </a:lnTo>
                <a:cubicBezTo>
                  <a:pt x="10979" y="3122"/>
                  <a:pt x="11550" y="2408"/>
                  <a:pt x="11526" y="1574"/>
                </a:cubicBezTo>
                <a:cubicBezTo>
                  <a:pt x="11503" y="741"/>
                  <a:pt x="10812" y="74"/>
                  <a:pt x="9978" y="2"/>
                </a:cubicBezTo>
                <a:cubicBezTo>
                  <a:pt x="9950" y="1"/>
                  <a:pt x="9922" y="0"/>
                  <a:pt x="9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70" name="Google Shape;13070;p100"/>
          <p:cNvGrpSpPr/>
          <p:nvPr/>
        </p:nvGrpSpPr>
        <p:grpSpPr>
          <a:xfrm>
            <a:off x="3346970" y="3403031"/>
            <a:ext cx="194224" cy="340386"/>
            <a:chOff x="3575570" y="3574570"/>
            <a:chExt cx="194224" cy="340386"/>
          </a:xfrm>
        </p:grpSpPr>
        <p:sp>
          <p:nvSpPr>
            <p:cNvPr id="13071" name="Google Shape;13071;p100"/>
            <p:cNvSpPr/>
            <p:nvPr/>
          </p:nvSpPr>
          <p:spPr>
            <a:xfrm>
              <a:off x="3575570" y="3677673"/>
              <a:ext cx="194224" cy="80536"/>
            </a:xfrm>
            <a:custGeom>
              <a:avLst/>
              <a:gdLst/>
              <a:ahLst/>
              <a:cxnLst/>
              <a:rect l="l" t="t" r="r" b="b"/>
              <a:pathLst>
                <a:path w="6550" h="2716" extrusionOk="0">
                  <a:moveTo>
                    <a:pt x="1739" y="0"/>
                  </a:moveTo>
                  <a:lnTo>
                    <a:pt x="1" y="929"/>
                  </a:lnTo>
                  <a:lnTo>
                    <a:pt x="3287" y="2715"/>
                  </a:lnTo>
                  <a:lnTo>
                    <a:pt x="6550" y="929"/>
                  </a:lnTo>
                  <a:lnTo>
                    <a:pt x="4835" y="0"/>
                  </a:lnTo>
                  <a:lnTo>
                    <a:pt x="3287" y="858"/>
                  </a:lnTo>
                  <a:lnTo>
                    <a:pt x="173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100"/>
            <p:cNvSpPr/>
            <p:nvPr/>
          </p:nvSpPr>
          <p:spPr>
            <a:xfrm>
              <a:off x="3575570" y="3574570"/>
              <a:ext cx="194224" cy="105948"/>
            </a:xfrm>
            <a:custGeom>
              <a:avLst/>
              <a:gdLst/>
              <a:ahLst/>
              <a:cxnLst/>
              <a:rect l="l" t="t" r="r" b="b"/>
              <a:pathLst>
                <a:path w="6550" h="3573" extrusionOk="0">
                  <a:moveTo>
                    <a:pt x="3287" y="0"/>
                  </a:moveTo>
                  <a:lnTo>
                    <a:pt x="1" y="1786"/>
                  </a:lnTo>
                  <a:lnTo>
                    <a:pt x="3287" y="3572"/>
                  </a:lnTo>
                  <a:lnTo>
                    <a:pt x="6550" y="1786"/>
                  </a:lnTo>
                  <a:lnTo>
                    <a:pt x="32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100"/>
            <p:cNvSpPr/>
            <p:nvPr/>
          </p:nvSpPr>
          <p:spPr>
            <a:xfrm>
              <a:off x="3575570" y="3835131"/>
              <a:ext cx="194224" cy="79825"/>
            </a:xfrm>
            <a:custGeom>
              <a:avLst/>
              <a:gdLst/>
              <a:ahLst/>
              <a:cxnLst/>
              <a:rect l="l" t="t" r="r" b="b"/>
              <a:pathLst>
                <a:path w="6550" h="2692" extrusionOk="0">
                  <a:moveTo>
                    <a:pt x="1739" y="1"/>
                  </a:moveTo>
                  <a:lnTo>
                    <a:pt x="1" y="906"/>
                  </a:lnTo>
                  <a:lnTo>
                    <a:pt x="3287" y="2692"/>
                  </a:lnTo>
                  <a:lnTo>
                    <a:pt x="6550" y="906"/>
                  </a:lnTo>
                  <a:lnTo>
                    <a:pt x="4835" y="1"/>
                  </a:lnTo>
                  <a:lnTo>
                    <a:pt x="3287" y="858"/>
                  </a:lnTo>
                  <a:lnTo>
                    <a:pt x="173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100"/>
            <p:cNvSpPr/>
            <p:nvPr/>
          </p:nvSpPr>
          <p:spPr>
            <a:xfrm>
              <a:off x="3575570" y="3756046"/>
              <a:ext cx="194224" cy="80536"/>
            </a:xfrm>
            <a:custGeom>
              <a:avLst/>
              <a:gdLst/>
              <a:ahLst/>
              <a:cxnLst/>
              <a:rect l="l" t="t" r="r" b="b"/>
              <a:pathLst>
                <a:path w="6550" h="2716" extrusionOk="0">
                  <a:moveTo>
                    <a:pt x="1739" y="1"/>
                  </a:moveTo>
                  <a:lnTo>
                    <a:pt x="1" y="929"/>
                  </a:lnTo>
                  <a:lnTo>
                    <a:pt x="3287" y="2715"/>
                  </a:lnTo>
                  <a:lnTo>
                    <a:pt x="6550" y="929"/>
                  </a:lnTo>
                  <a:lnTo>
                    <a:pt x="4835" y="1"/>
                  </a:lnTo>
                  <a:lnTo>
                    <a:pt x="3287" y="882"/>
                  </a:lnTo>
                  <a:lnTo>
                    <a:pt x="173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5" name="Google Shape;13075;p100"/>
          <p:cNvGrpSpPr/>
          <p:nvPr/>
        </p:nvGrpSpPr>
        <p:grpSpPr>
          <a:xfrm>
            <a:off x="2579172" y="3423563"/>
            <a:ext cx="341127" cy="341838"/>
            <a:chOff x="2950603" y="3575963"/>
            <a:chExt cx="341127" cy="341838"/>
          </a:xfrm>
        </p:grpSpPr>
        <p:sp>
          <p:nvSpPr>
            <p:cNvPr id="13076" name="Google Shape;13076;p100"/>
            <p:cNvSpPr/>
            <p:nvPr/>
          </p:nvSpPr>
          <p:spPr>
            <a:xfrm>
              <a:off x="2976757" y="3719988"/>
              <a:ext cx="44508" cy="84094"/>
            </a:xfrm>
            <a:custGeom>
              <a:avLst/>
              <a:gdLst/>
              <a:ahLst/>
              <a:cxnLst/>
              <a:rect l="l" t="t" r="r" b="b"/>
              <a:pathLst>
                <a:path w="1501" h="2836" extrusionOk="0">
                  <a:moveTo>
                    <a:pt x="755" y="1"/>
                  </a:moveTo>
                  <a:cubicBezTo>
                    <a:pt x="742" y="1"/>
                    <a:pt x="728" y="1"/>
                    <a:pt x="715" y="2"/>
                  </a:cubicBezTo>
                  <a:cubicBezTo>
                    <a:pt x="310" y="26"/>
                    <a:pt x="0" y="359"/>
                    <a:pt x="0" y="740"/>
                  </a:cubicBezTo>
                  <a:lnTo>
                    <a:pt x="0" y="2812"/>
                  </a:lnTo>
                  <a:cubicBezTo>
                    <a:pt x="238" y="2717"/>
                    <a:pt x="476" y="2693"/>
                    <a:pt x="738" y="2693"/>
                  </a:cubicBezTo>
                  <a:cubicBezTo>
                    <a:pt x="1024" y="2717"/>
                    <a:pt x="1262" y="2741"/>
                    <a:pt x="1500" y="2836"/>
                  </a:cubicBezTo>
                  <a:lnTo>
                    <a:pt x="1500" y="788"/>
                  </a:lnTo>
                  <a:cubicBezTo>
                    <a:pt x="1500" y="350"/>
                    <a:pt x="1165" y="1"/>
                    <a:pt x="7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100"/>
            <p:cNvSpPr/>
            <p:nvPr/>
          </p:nvSpPr>
          <p:spPr>
            <a:xfrm>
              <a:off x="2976045" y="3575963"/>
              <a:ext cx="45220" cy="129967"/>
            </a:xfrm>
            <a:custGeom>
              <a:avLst/>
              <a:gdLst/>
              <a:ahLst/>
              <a:cxnLst/>
              <a:rect l="l" t="t" r="r" b="b"/>
              <a:pathLst>
                <a:path w="1525" h="4383" extrusionOk="0">
                  <a:moveTo>
                    <a:pt x="0" y="1"/>
                  </a:moveTo>
                  <a:lnTo>
                    <a:pt x="0" y="4383"/>
                  </a:lnTo>
                  <a:cubicBezTo>
                    <a:pt x="215" y="4240"/>
                    <a:pt x="500" y="4168"/>
                    <a:pt x="762" y="4168"/>
                  </a:cubicBezTo>
                  <a:cubicBezTo>
                    <a:pt x="1048" y="4168"/>
                    <a:pt x="1334" y="4264"/>
                    <a:pt x="1524" y="4383"/>
                  </a:cubicBezTo>
                  <a:lnTo>
                    <a:pt x="152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100"/>
            <p:cNvSpPr/>
            <p:nvPr/>
          </p:nvSpPr>
          <p:spPr>
            <a:xfrm>
              <a:off x="2950603" y="3820304"/>
              <a:ext cx="97497" cy="97497"/>
            </a:xfrm>
            <a:custGeom>
              <a:avLst/>
              <a:gdLst/>
              <a:ahLst/>
              <a:cxnLst/>
              <a:rect l="l" t="t" r="r" b="b"/>
              <a:pathLst>
                <a:path w="3288" h="3288" extrusionOk="0">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100"/>
            <p:cNvSpPr/>
            <p:nvPr/>
          </p:nvSpPr>
          <p:spPr>
            <a:xfrm>
              <a:off x="3072774" y="3820304"/>
              <a:ext cx="96786" cy="97497"/>
            </a:xfrm>
            <a:custGeom>
              <a:avLst/>
              <a:gdLst/>
              <a:ahLst/>
              <a:cxnLst/>
              <a:rect l="l" t="t" r="r" b="b"/>
              <a:pathLst>
                <a:path w="3264" h="3288" extrusionOk="0">
                  <a:moveTo>
                    <a:pt x="1644" y="1"/>
                  </a:moveTo>
                  <a:cubicBezTo>
                    <a:pt x="739" y="1"/>
                    <a:pt x="1" y="739"/>
                    <a:pt x="1" y="1644"/>
                  </a:cubicBezTo>
                  <a:cubicBezTo>
                    <a:pt x="1" y="2549"/>
                    <a:pt x="739" y="3287"/>
                    <a:pt x="1644" y="3287"/>
                  </a:cubicBezTo>
                  <a:cubicBezTo>
                    <a:pt x="2525" y="3287"/>
                    <a:pt x="3263" y="2549"/>
                    <a:pt x="3263" y="1644"/>
                  </a:cubicBezTo>
                  <a:cubicBezTo>
                    <a:pt x="3263" y="739"/>
                    <a:pt x="2525"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100"/>
            <p:cNvSpPr/>
            <p:nvPr/>
          </p:nvSpPr>
          <p:spPr>
            <a:xfrm>
              <a:off x="3098928" y="3575963"/>
              <a:ext cx="45220" cy="41009"/>
            </a:xfrm>
            <a:custGeom>
              <a:avLst/>
              <a:gdLst/>
              <a:ahLst/>
              <a:cxnLst/>
              <a:rect l="l" t="t" r="r" b="b"/>
              <a:pathLst>
                <a:path w="1525" h="1383" extrusionOk="0">
                  <a:moveTo>
                    <a:pt x="0" y="1"/>
                  </a:moveTo>
                  <a:lnTo>
                    <a:pt x="0" y="1382"/>
                  </a:lnTo>
                  <a:cubicBezTo>
                    <a:pt x="214" y="1239"/>
                    <a:pt x="476" y="1168"/>
                    <a:pt x="762" y="1168"/>
                  </a:cubicBezTo>
                  <a:cubicBezTo>
                    <a:pt x="1048" y="1168"/>
                    <a:pt x="1286" y="1263"/>
                    <a:pt x="1524" y="1382"/>
                  </a:cubicBezTo>
                  <a:lnTo>
                    <a:pt x="152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100"/>
            <p:cNvSpPr/>
            <p:nvPr/>
          </p:nvSpPr>
          <p:spPr>
            <a:xfrm>
              <a:off x="3098928" y="3631029"/>
              <a:ext cx="45220" cy="173052"/>
            </a:xfrm>
            <a:custGeom>
              <a:avLst/>
              <a:gdLst/>
              <a:ahLst/>
              <a:cxnLst/>
              <a:rect l="l" t="t" r="r" b="b"/>
              <a:pathLst>
                <a:path w="1525" h="5836" extrusionOk="0">
                  <a:moveTo>
                    <a:pt x="757" y="0"/>
                  </a:moveTo>
                  <a:cubicBezTo>
                    <a:pt x="743" y="0"/>
                    <a:pt x="729" y="1"/>
                    <a:pt x="714" y="1"/>
                  </a:cubicBezTo>
                  <a:cubicBezTo>
                    <a:pt x="333" y="25"/>
                    <a:pt x="0" y="359"/>
                    <a:pt x="0" y="740"/>
                  </a:cubicBezTo>
                  <a:lnTo>
                    <a:pt x="0" y="5812"/>
                  </a:lnTo>
                  <a:cubicBezTo>
                    <a:pt x="238" y="5717"/>
                    <a:pt x="476" y="5693"/>
                    <a:pt x="762" y="5693"/>
                  </a:cubicBezTo>
                  <a:cubicBezTo>
                    <a:pt x="1024" y="5693"/>
                    <a:pt x="1286" y="5741"/>
                    <a:pt x="1524" y="5836"/>
                  </a:cubicBezTo>
                  <a:lnTo>
                    <a:pt x="1524" y="764"/>
                  </a:lnTo>
                  <a:cubicBezTo>
                    <a:pt x="1524" y="348"/>
                    <a:pt x="1189" y="0"/>
                    <a:pt x="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100"/>
            <p:cNvSpPr/>
            <p:nvPr/>
          </p:nvSpPr>
          <p:spPr>
            <a:xfrm>
              <a:off x="3194232" y="3820304"/>
              <a:ext cx="97497" cy="97497"/>
            </a:xfrm>
            <a:custGeom>
              <a:avLst/>
              <a:gdLst/>
              <a:ahLst/>
              <a:cxnLst/>
              <a:rect l="l" t="t" r="r" b="b"/>
              <a:pathLst>
                <a:path w="3288" h="3288" extrusionOk="0">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100"/>
            <p:cNvSpPr/>
            <p:nvPr/>
          </p:nvSpPr>
          <p:spPr>
            <a:xfrm>
              <a:off x="3220386" y="3575963"/>
              <a:ext cx="44508" cy="86200"/>
            </a:xfrm>
            <a:custGeom>
              <a:avLst/>
              <a:gdLst/>
              <a:ahLst/>
              <a:cxnLst/>
              <a:rect l="l" t="t" r="r" b="b"/>
              <a:pathLst>
                <a:path w="1501" h="2907" extrusionOk="0">
                  <a:moveTo>
                    <a:pt x="0" y="1"/>
                  </a:moveTo>
                  <a:lnTo>
                    <a:pt x="0" y="2906"/>
                  </a:lnTo>
                  <a:cubicBezTo>
                    <a:pt x="191" y="2740"/>
                    <a:pt x="476" y="2692"/>
                    <a:pt x="738" y="2692"/>
                  </a:cubicBezTo>
                  <a:cubicBezTo>
                    <a:pt x="1000" y="2692"/>
                    <a:pt x="1310" y="2740"/>
                    <a:pt x="1500" y="2906"/>
                  </a:cubicBezTo>
                  <a:lnTo>
                    <a:pt x="150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100"/>
            <p:cNvSpPr/>
            <p:nvPr/>
          </p:nvSpPr>
          <p:spPr>
            <a:xfrm>
              <a:off x="3220386" y="3676131"/>
              <a:ext cx="44508" cy="127951"/>
            </a:xfrm>
            <a:custGeom>
              <a:avLst/>
              <a:gdLst/>
              <a:ahLst/>
              <a:cxnLst/>
              <a:rect l="l" t="t" r="r" b="b"/>
              <a:pathLst>
                <a:path w="1501" h="4315" extrusionOk="0">
                  <a:moveTo>
                    <a:pt x="791" y="0"/>
                  </a:moveTo>
                  <a:cubicBezTo>
                    <a:pt x="766" y="0"/>
                    <a:pt x="740" y="2"/>
                    <a:pt x="715" y="5"/>
                  </a:cubicBezTo>
                  <a:cubicBezTo>
                    <a:pt x="310" y="28"/>
                    <a:pt x="0" y="362"/>
                    <a:pt x="0" y="743"/>
                  </a:cubicBezTo>
                  <a:lnTo>
                    <a:pt x="0" y="4315"/>
                  </a:lnTo>
                  <a:cubicBezTo>
                    <a:pt x="238" y="4220"/>
                    <a:pt x="500" y="4196"/>
                    <a:pt x="762" y="4196"/>
                  </a:cubicBezTo>
                  <a:cubicBezTo>
                    <a:pt x="1024" y="4196"/>
                    <a:pt x="1262" y="4220"/>
                    <a:pt x="1500" y="4315"/>
                  </a:cubicBezTo>
                  <a:lnTo>
                    <a:pt x="1500" y="767"/>
                  </a:lnTo>
                  <a:cubicBezTo>
                    <a:pt x="1500" y="341"/>
                    <a:pt x="1185" y="0"/>
                    <a:pt x="7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85" name="Google Shape;13085;p100"/>
          <p:cNvSpPr/>
          <p:nvPr/>
        </p:nvSpPr>
        <p:spPr>
          <a:xfrm>
            <a:off x="1831321" y="3410537"/>
            <a:ext cx="341122" cy="341834"/>
          </a:xfrm>
          <a:custGeom>
            <a:avLst/>
            <a:gdLst/>
            <a:ahLst/>
            <a:cxnLst/>
            <a:rect l="l" t="t" r="r" b="b"/>
            <a:pathLst>
              <a:path w="11504" h="11528" extrusionOk="0">
                <a:moveTo>
                  <a:pt x="1" y="1"/>
                </a:moveTo>
                <a:lnTo>
                  <a:pt x="1" y="6097"/>
                </a:lnTo>
                <a:lnTo>
                  <a:pt x="5287" y="6097"/>
                </a:lnTo>
                <a:lnTo>
                  <a:pt x="5287" y="8907"/>
                </a:lnTo>
                <a:lnTo>
                  <a:pt x="6312" y="8907"/>
                </a:lnTo>
                <a:lnTo>
                  <a:pt x="6312" y="6097"/>
                </a:lnTo>
                <a:lnTo>
                  <a:pt x="7002" y="6097"/>
                </a:lnTo>
                <a:lnTo>
                  <a:pt x="7002" y="10527"/>
                </a:lnTo>
                <a:lnTo>
                  <a:pt x="8050" y="10527"/>
                </a:lnTo>
                <a:lnTo>
                  <a:pt x="8050" y="6097"/>
                </a:lnTo>
                <a:lnTo>
                  <a:pt x="8741" y="6097"/>
                </a:lnTo>
                <a:lnTo>
                  <a:pt x="8741" y="9693"/>
                </a:lnTo>
                <a:lnTo>
                  <a:pt x="9765" y="9693"/>
                </a:lnTo>
                <a:lnTo>
                  <a:pt x="9765" y="6097"/>
                </a:lnTo>
                <a:lnTo>
                  <a:pt x="10455" y="6097"/>
                </a:lnTo>
                <a:lnTo>
                  <a:pt x="10455" y="11527"/>
                </a:lnTo>
                <a:lnTo>
                  <a:pt x="11503" y="11527"/>
                </a:lnTo>
                <a:lnTo>
                  <a:pt x="11503" y="5407"/>
                </a:lnTo>
                <a:lnTo>
                  <a:pt x="6312" y="5407"/>
                </a:lnTo>
                <a:lnTo>
                  <a:pt x="6312" y="2620"/>
                </a:lnTo>
                <a:lnTo>
                  <a:pt x="5240" y="2620"/>
                </a:lnTo>
                <a:lnTo>
                  <a:pt x="5240" y="5407"/>
                </a:lnTo>
                <a:lnTo>
                  <a:pt x="4573" y="5407"/>
                </a:lnTo>
                <a:lnTo>
                  <a:pt x="4573" y="977"/>
                </a:lnTo>
                <a:lnTo>
                  <a:pt x="3501" y="977"/>
                </a:lnTo>
                <a:lnTo>
                  <a:pt x="3501" y="5407"/>
                </a:lnTo>
                <a:lnTo>
                  <a:pt x="2835" y="5407"/>
                </a:lnTo>
                <a:lnTo>
                  <a:pt x="2835" y="1811"/>
                </a:lnTo>
                <a:lnTo>
                  <a:pt x="1763" y="1811"/>
                </a:lnTo>
                <a:lnTo>
                  <a:pt x="1763" y="5407"/>
                </a:lnTo>
                <a:lnTo>
                  <a:pt x="1072" y="5407"/>
                </a:lnTo>
                <a:lnTo>
                  <a:pt x="107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86" name="Google Shape;13086;p100"/>
          <p:cNvGrpSpPr/>
          <p:nvPr/>
        </p:nvGrpSpPr>
        <p:grpSpPr>
          <a:xfrm>
            <a:off x="1092631" y="3506583"/>
            <a:ext cx="340415" cy="187169"/>
            <a:chOff x="1759293" y="3649414"/>
            <a:chExt cx="340415" cy="187169"/>
          </a:xfrm>
        </p:grpSpPr>
        <p:sp>
          <p:nvSpPr>
            <p:cNvPr id="13087" name="Google Shape;13087;p100"/>
            <p:cNvSpPr/>
            <p:nvPr/>
          </p:nvSpPr>
          <p:spPr>
            <a:xfrm>
              <a:off x="2002922" y="3649414"/>
              <a:ext cx="96786" cy="105237"/>
            </a:xfrm>
            <a:custGeom>
              <a:avLst/>
              <a:gdLst/>
              <a:ahLst/>
              <a:cxnLst/>
              <a:rect l="l" t="t" r="r" b="b"/>
              <a:pathLst>
                <a:path w="3264" h="3549" extrusionOk="0">
                  <a:moveTo>
                    <a:pt x="1" y="1"/>
                  </a:moveTo>
                  <a:lnTo>
                    <a:pt x="1" y="2811"/>
                  </a:lnTo>
                  <a:lnTo>
                    <a:pt x="930" y="2811"/>
                  </a:lnTo>
                  <a:lnTo>
                    <a:pt x="1668" y="3549"/>
                  </a:lnTo>
                  <a:lnTo>
                    <a:pt x="2406" y="2811"/>
                  </a:lnTo>
                  <a:lnTo>
                    <a:pt x="3264" y="2811"/>
                  </a:lnTo>
                  <a:lnTo>
                    <a:pt x="326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100"/>
            <p:cNvSpPr/>
            <p:nvPr/>
          </p:nvSpPr>
          <p:spPr>
            <a:xfrm>
              <a:off x="1880781" y="3649414"/>
              <a:ext cx="97468" cy="105237"/>
            </a:xfrm>
            <a:custGeom>
              <a:avLst/>
              <a:gdLst/>
              <a:ahLst/>
              <a:cxnLst/>
              <a:rect l="l" t="t" r="r" b="b"/>
              <a:pathLst>
                <a:path w="3287" h="3549" extrusionOk="0">
                  <a:moveTo>
                    <a:pt x="0" y="1"/>
                  </a:moveTo>
                  <a:lnTo>
                    <a:pt x="0" y="2811"/>
                  </a:lnTo>
                  <a:lnTo>
                    <a:pt x="929" y="2811"/>
                  </a:lnTo>
                  <a:lnTo>
                    <a:pt x="1667" y="3549"/>
                  </a:lnTo>
                  <a:lnTo>
                    <a:pt x="2429" y="2811"/>
                  </a:lnTo>
                  <a:lnTo>
                    <a:pt x="3286" y="2811"/>
                  </a:lnTo>
                  <a:lnTo>
                    <a:pt x="328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100"/>
            <p:cNvSpPr/>
            <p:nvPr/>
          </p:nvSpPr>
          <p:spPr>
            <a:xfrm>
              <a:off x="1759293" y="3649414"/>
              <a:ext cx="96786" cy="105237"/>
            </a:xfrm>
            <a:custGeom>
              <a:avLst/>
              <a:gdLst/>
              <a:ahLst/>
              <a:cxnLst/>
              <a:rect l="l" t="t" r="r" b="b"/>
              <a:pathLst>
                <a:path w="3264" h="3549" extrusionOk="0">
                  <a:moveTo>
                    <a:pt x="1" y="1"/>
                  </a:moveTo>
                  <a:lnTo>
                    <a:pt x="1" y="2811"/>
                  </a:lnTo>
                  <a:lnTo>
                    <a:pt x="930" y="2811"/>
                  </a:lnTo>
                  <a:lnTo>
                    <a:pt x="1668" y="3549"/>
                  </a:lnTo>
                  <a:lnTo>
                    <a:pt x="2406" y="2811"/>
                  </a:lnTo>
                  <a:lnTo>
                    <a:pt x="3264" y="2811"/>
                  </a:lnTo>
                  <a:lnTo>
                    <a:pt x="326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100"/>
            <p:cNvSpPr/>
            <p:nvPr/>
          </p:nvSpPr>
          <p:spPr>
            <a:xfrm>
              <a:off x="1879358" y="3773008"/>
              <a:ext cx="99603" cy="63575"/>
            </a:xfrm>
            <a:custGeom>
              <a:avLst/>
              <a:gdLst/>
              <a:ahLst/>
              <a:cxnLst/>
              <a:rect l="l" t="t" r="r" b="b"/>
              <a:pathLst>
                <a:path w="3359" h="2144" extrusionOk="0">
                  <a:moveTo>
                    <a:pt x="0" y="0"/>
                  </a:moveTo>
                  <a:lnTo>
                    <a:pt x="0" y="2143"/>
                  </a:lnTo>
                  <a:lnTo>
                    <a:pt x="3358" y="2143"/>
                  </a:lnTo>
                  <a:lnTo>
                    <a:pt x="33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100"/>
            <p:cNvSpPr/>
            <p:nvPr/>
          </p:nvSpPr>
          <p:spPr>
            <a:xfrm>
              <a:off x="1999393" y="3773008"/>
              <a:ext cx="100314" cy="63575"/>
            </a:xfrm>
            <a:custGeom>
              <a:avLst/>
              <a:gdLst/>
              <a:ahLst/>
              <a:cxnLst/>
              <a:rect l="l" t="t" r="r" b="b"/>
              <a:pathLst>
                <a:path w="3383" h="2144" extrusionOk="0">
                  <a:moveTo>
                    <a:pt x="1" y="0"/>
                  </a:moveTo>
                  <a:lnTo>
                    <a:pt x="1" y="2143"/>
                  </a:lnTo>
                  <a:lnTo>
                    <a:pt x="3383" y="2143"/>
                  </a:lnTo>
                  <a:lnTo>
                    <a:pt x="3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100"/>
            <p:cNvSpPr/>
            <p:nvPr/>
          </p:nvSpPr>
          <p:spPr>
            <a:xfrm>
              <a:off x="1759293" y="3773008"/>
              <a:ext cx="100314" cy="63575"/>
            </a:xfrm>
            <a:custGeom>
              <a:avLst/>
              <a:gdLst/>
              <a:ahLst/>
              <a:cxnLst/>
              <a:rect l="l" t="t" r="r" b="b"/>
              <a:pathLst>
                <a:path w="3383" h="2144" extrusionOk="0">
                  <a:moveTo>
                    <a:pt x="1" y="0"/>
                  </a:moveTo>
                  <a:lnTo>
                    <a:pt x="1" y="2143"/>
                  </a:lnTo>
                  <a:lnTo>
                    <a:pt x="3383" y="2143"/>
                  </a:lnTo>
                  <a:lnTo>
                    <a:pt x="3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3" name="Google Shape;13093;p100"/>
          <p:cNvGrpSpPr/>
          <p:nvPr/>
        </p:nvGrpSpPr>
        <p:grpSpPr>
          <a:xfrm>
            <a:off x="1091949" y="4015014"/>
            <a:ext cx="340384" cy="341125"/>
            <a:chOff x="1758611" y="4157845"/>
            <a:chExt cx="340384" cy="341125"/>
          </a:xfrm>
        </p:grpSpPr>
        <p:sp>
          <p:nvSpPr>
            <p:cNvPr id="13094" name="Google Shape;13094;p100"/>
            <p:cNvSpPr/>
            <p:nvPr/>
          </p:nvSpPr>
          <p:spPr>
            <a:xfrm>
              <a:off x="1759293" y="4157845"/>
              <a:ext cx="186455" cy="163178"/>
            </a:xfrm>
            <a:custGeom>
              <a:avLst/>
              <a:gdLst/>
              <a:ahLst/>
              <a:cxnLst/>
              <a:rect l="l" t="t" r="r" b="b"/>
              <a:pathLst>
                <a:path w="6288" h="5503" extrusionOk="0">
                  <a:moveTo>
                    <a:pt x="5407" y="1"/>
                  </a:moveTo>
                  <a:cubicBezTo>
                    <a:pt x="2478" y="192"/>
                    <a:pt x="120" y="2573"/>
                    <a:pt x="1" y="5502"/>
                  </a:cubicBezTo>
                  <a:lnTo>
                    <a:pt x="1692" y="5502"/>
                  </a:lnTo>
                  <a:lnTo>
                    <a:pt x="2835" y="4383"/>
                  </a:lnTo>
                  <a:lnTo>
                    <a:pt x="3954" y="5502"/>
                  </a:lnTo>
                  <a:lnTo>
                    <a:pt x="5407" y="5502"/>
                  </a:lnTo>
                  <a:lnTo>
                    <a:pt x="5407" y="3764"/>
                  </a:lnTo>
                  <a:lnTo>
                    <a:pt x="6288" y="2883"/>
                  </a:lnTo>
                  <a:lnTo>
                    <a:pt x="5407" y="2025"/>
                  </a:lnTo>
                  <a:lnTo>
                    <a:pt x="54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100"/>
            <p:cNvSpPr/>
            <p:nvPr/>
          </p:nvSpPr>
          <p:spPr>
            <a:xfrm>
              <a:off x="1913251" y="4340744"/>
              <a:ext cx="185032" cy="156802"/>
            </a:xfrm>
            <a:custGeom>
              <a:avLst/>
              <a:gdLst/>
              <a:ahLst/>
              <a:cxnLst/>
              <a:rect l="l" t="t" r="r" b="b"/>
              <a:pathLst>
                <a:path w="6240" h="5288" extrusionOk="0">
                  <a:moveTo>
                    <a:pt x="834" y="1"/>
                  </a:moveTo>
                  <a:lnTo>
                    <a:pt x="834" y="1763"/>
                  </a:lnTo>
                  <a:lnTo>
                    <a:pt x="0" y="2597"/>
                  </a:lnTo>
                  <a:lnTo>
                    <a:pt x="834" y="3430"/>
                  </a:lnTo>
                  <a:lnTo>
                    <a:pt x="834" y="5288"/>
                  </a:lnTo>
                  <a:cubicBezTo>
                    <a:pt x="3692" y="5121"/>
                    <a:pt x="6026" y="2835"/>
                    <a:pt x="6240" y="1"/>
                  </a:cubicBezTo>
                  <a:lnTo>
                    <a:pt x="4597" y="1"/>
                  </a:lnTo>
                  <a:lnTo>
                    <a:pt x="3477" y="1120"/>
                  </a:lnTo>
                  <a:lnTo>
                    <a:pt x="233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100"/>
            <p:cNvSpPr/>
            <p:nvPr/>
          </p:nvSpPr>
          <p:spPr>
            <a:xfrm>
              <a:off x="1758611" y="4313908"/>
              <a:ext cx="161013" cy="185061"/>
            </a:xfrm>
            <a:custGeom>
              <a:avLst/>
              <a:gdLst/>
              <a:ahLst/>
              <a:cxnLst/>
              <a:rect l="l" t="t" r="r" b="b"/>
              <a:pathLst>
                <a:path w="5430" h="6241" extrusionOk="0">
                  <a:moveTo>
                    <a:pt x="2810" y="1"/>
                  </a:moveTo>
                  <a:lnTo>
                    <a:pt x="1953" y="882"/>
                  </a:lnTo>
                  <a:lnTo>
                    <a:pt x="0" y="882"/>
                  </a:lnTo>
                  <a:cubicBezTo>
                    <a:pt x="262" y="3764"/>
                    <a:pt x="2572" y="6050"/>
                    <a:pt x="5430" y="6240"/>
                  </a:cubicBezTo>
                  <a:lnTo>
                    <a:pt x="5430" y="4621"/>
                  </a:lnTo>
                  <a:lnTo>
                    <a:pt x="4311" y="3502"/>
                  </a:lnTo>
                  <a:lnTo>
                    <a:pt x="5430" y="2359"/>
                  </a:lnTo>
                  <a:lnTo>
                    <a:pt x="5430" y="882"/>
                  </a:lnTo>
                  <a:lnTo>
                    <a:pt x="3691" y="882"/>
                  </a:lnTo>
                  <a:lnTo>
                    <a:pt x="28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100"/>
            <p:cNvSpPr/>
            <p:nvPr/>
          </p:nvSpPr>
          <p:spPr>
            <a:xfrm>
              <a:off x="1939376" y="4157845"/>
              <a:ext cx="159619" cy="187878"/>
            </a:xfrm>
            <a:custGeom>
              <a:avLst/>
              <a:gdLst/>
              <a:ahLst/>
              <a:cxnLst/>
              <a:rect l="l" t="t" r="r" b="b"/>
              <a:pathLst>
                <a:path w="5383" h="6336" extrusionOk="0">
                  <a:moveTo>
                    <a:pt x="1" y="1"/>
                  </a:moveTo>
                  <a:lnTo>
                    <a:pt x="1" y="1787"/>
                  </a:lnTo>
                  <a:lnTo>
                    <a:pt x="1120" y="2930"/>
                  </a:lnTo>
                  <a:lnTo>
                    <a:pt x="1" y="4049"/>
                  </a:lnTo>
                  <a:lnTo>
                    <a:pt x="1" y="5502"/>
                  </a:lnTo>
                  <a:lnTo>
                    <a:pt x="1763" y="5502"/>
                  </a:lnTo>
                  <a:lnTo>
                    <a:pt x="2596" y="6336"/>
                  </a:lnTo>
                  <a:lnTo>
                    <a:pt x="3430" y="5502"/>
                  </a:lnTo>
                  <a:lnTo>
                    <a:pt x="5383" y="5502"/>
                  </a:lnTo>
                  <a:cubicBezTo>
                    <a:pt x="5287" y="2573"/>
                    <a:pt x="2954" y="144"/>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98" name="Google Shape;13098;p100"/>
          <p:cNvSpPr/>
          <p:nvPr/>
        </p:nvSpPr>
        <p:spPr>
          <a:xfrm>
            <a:off x="1865273" y="3973330"/>
            <a:ext cx="272536" cy="343584"/>
          </a:xfrm>
          <a:custGeom>
            <a:avLst/>
            <a:gdLst/>
            <a:ahLst/>
            <a:cxnLst/>
            <a:rect l="l" t="t" r="r" b="b"/>
            <a:pathLst>
              <a:path w="9191" h="11587" extrusionOk="0">
                <a:moveTo>
                  <a:pt x="1680" y="1"/>
                </a:moveTo>
                <a:cubicBezTo>
                  <a:pt x="747" y="1"/>
                  <a:pt x="0" y="767"/>
                  <a:pt x="23" y="1679"/>
                </a:cubicBezTo>
                <a:cubicBezTo>
                  <a:pt x="46" y="2537"/>
                  <a:pt x="808" y="3251"/>
                  <a:pt x="1666" y="3251"/>
                </a:cubicBezTo>
                <a:lnTo>
                  <a:pt x="4262" y="3251"/>
                </a:lnTo>
                <a:lnTo>
                  <a:pt x="4262" y="6704"/>
                </a:lnTo>
                <a:lnTo>
                  <a:pt x="3309" y="6704"/>
                </a:lnTo>
                <a:lnTo>
                  <a:pt x="3309" y="5847"/>
                </a:lnTo>
                <a:cubicBezTo>
                  <a:pt x="3309" y="5013"/>
                  <a:pt x="2714" y="4323"/>
                  <a:pt x="1880" y="4204"/>
                </a:cubicBezTo>
                <a:cubicBezTo>
                  <a:pt x="1813" y="4196"/>
                  <a:pt x="1746" y="4192"/>
                  <a:pt x="1680" y="4192"/>
                </a:cubicBezTo>
                <a:cubicBezTo>
                  <a:pt x="747" y="4192"/>
                  <a:pt x="0" y="4959"/>
                  <a:pt x="23" y="5871"/>
                </a:cubicBezTo>
                <a:cubicBezTo>
                  <a:pt x="46" y="6752"/>
                  <a:pt x="808" y="7466"/>
                  <a:pt x="1666" y="7466"/>
                </a:cubicBezTo>
                <a:lnTo>
                  <a:pt x="4262" y="7466"/>
                </a:lnTo>
                <a:lnTo>
                  <a:pt x="4262" y="10919"/>
                </a:lnTo>
                <a:lnTo>
                  <a:pt x="3309" y="10919"/>
                </a:lnTo>
                <a:lnTo>
                  <a:pt x="3309" y="9991"/>
                </a:lnTo>
                <a:cubicBezTo>
                  <a:pt x="3309" y="9157"/>
                  <a:pt x="2714" y="8466"/>
                  <a:pt x="1880" y="8347"/>
                </a:cubicBezTo>
                <a:cubicBezTo>
                  <a:pt x="1813" y="8340"/>
                  <a:pt x="1746" y="8336"/>
                  <a:pt x="1680" y="8336"/>
                </a:cubicBezTo>
                <a:cubicBezTo>
                  <a:pt x="747" y="8336"/>
                  <a:pt x="0" y="9102"/>
                  <a:pt x="23" y="10014"/>
                </a:cubicBezTo>
                <a:cubicBezTo>
                  <a:pt x="46" y="10872"/>
                  <a:pt x="808" y="11586"/>
                  <a:pt x="1666" y="11586"/>
                </a:cubicBezTo>
                <a:lnTo>
                  <a:pt x="4928" y="11586"/>
                </a:lnTo>
                <a:lnTo>
                  <a:pt x="4928" y="9419"/>
                </a:lnTo>
                <a:lnTo>
                  <a:pt x="7500" y="9419"/>
                </a:lnTo>
                <a:cubicBezTo>
                  <a:pt x="8381" y="9419"/>
                  <a:pt x="9144" y="8705"/>
                  <a:pt x="9144" y="7823"/>
                </a:cubicBezTo>
                <a:cubicBezTo>
                  <a:pt x="9166" y="6924"/>
                  <a:pt x="8445" y="6172"/>
                  <a:pt x="7582" y="6172"/>
                </a:cubicBezTo>
                <a:cubicBezTo>
                  <a:pt x="7531" y="6172"/>
                  <a:pt x="7480" y="6175"/>
                  <a:pt x="7429" y="6180"/>
                </a:cubicBezTo>
                <a:cubicBezTo>
                  <a:pt x="6572" y="6228"/>
                  <a:pt x="5929" y="6942"/>
                  <a:pt x="5929" y="7823"/>
                </a:cubicBezTo>
                <a:lnTo>
                  <a:pt x="5929" y="8705"/>
                </a:lnTo>
                <a:lnTo>
                  <a:pt x="4976" y="8705"/>
                </a:lnTo>
                <a:lnTo>
                  <a:pt x="4976" y="5252"/>
                </a:lnTo>
                <a:lnTo>
                  <a:pt x="7524" y="5252"/>
                </a:lnTo>
                <a:cubicBezTo>
                  <a:pt x="8381" y="5252"/>
                  <a:pt x="9144" y="4561"/>
                  <a:pt x="9167" y="3680"/>
                </a:cubicBezTo>
                <a:cubicBezTo>
                  <a:pt x="9190" y="2755"/>
                  <a:pt x="8472" y="1987"/>
                  <a:pt x="7559" y="1987"/>
                </a:cubicBezTo>
                <a:cubicBezTo>
                  <a:pt x="7531" y="1987"/>
                  <a:pt x="7504" y="1988"/>
                  <a:pt x="7477" y="1989"/>
                </a:cubicBezTo>
                <a:cubicBezTo>
                  <a:pt x="6595" y="2013"/>
                  <a:pt x="5881" y="2751"/>
                  <a:pt x="5881" y="3608"/>
                </a:cubicBezTo>
                <a:lnTo>
                  <a:pt x="5881" y="4537"/>
                </a:lnTo>
                <a:lnTo>
                  <a:pt x="4928" y="4537"/>
                </a:lnTo>
                <a:lnTo>
                  <a:pt x="4928" y="12"/>
                </a:lnTo>
                <a:lnTo>
                  <a:pt x="4262" y="12"/>
                </a:lnTo>
                <a:lnTo>
                  <a:pt x="4262" y="2584"/>
                </a:lnTo>
                <a:lnTo>
                  <a:pt x="3309" y="2584"/>
                </a:lnTo>
                <a:lnTo>
                  <a:pt x="3309" y="1656"/>
                </a:lnTo>
                <a:cubicBezTo>
                  <a:pt x="3309" y="822"/>
                  <a:pt x="2714" y="131"/>
                  <a:pt x="1880" y="12"/>
                </a:cubicBezTo>
                <a:cubicBezTo>
                  <a:pt x="1813" y="4"/>
                  <a:pt x="1746"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99" name="Google Shape;13099;p100"/>
          <p:cNvGrpSpPr/>
          <p:nvPr/>
        </p:nvGrpSpPr>
        <p:grpSpPr>
          <a:xfrm>
            <a:off x="2588365" y="3981455"/>
            <a:ext cx="322742" cy="298723"/>
            <a:chOff x="2959796" y="4133855"/>
            <a:chExt cx="322742" cy="298723"/>
          </a:xfrm>
        </p:grpSpPr>
        <p:sp>
          <p:nvSpPr>
            <p:cNvPr id="13100" name="Google Shape;13100;p100"/>
            <p:cNvSpPr/>
            <p:nvPr/>
          </p:nvSpPr>
          <p:spPr>
            <a:xfrm>
              <a:off x="2959796" y="4369004"/>
              <a:ext cx="63575" cy="63575"/>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100"/>
            <p:cNvSpPr/>
            <p:nvPr/>
          </p:nvSpPr>
          <p:spPr>
            <a:xfrm>
              <a:off x="2959796" y="4289919"/>
              <a:ext cx="63575" cy="63575"/>
            </a:xfrm>
            <a:custGeom>
              <a:avLst/>
              <a:gdLst/>
              <a:ahLst/>
              <a:cxnLst/>
              <a:rect l="l" t="t" r="r" b="b"/>
              <a:pathLst>
                <a:path w="2144" h="2144" extrusionOk="0">
                  <a:moveTo>
                    <a:pt x="1072" y="0"/>
                  </a:moveTo>
                  <a:cubicBezTo>
                    <a:pt x="477" y="0"/>
                    <a:pt x="1" y="500"/>
                    <a:pt x="1" y="1072"/>
                  </a:cubicBezTo>
                  <a:cubicBezTo>
                    <a:pt x="1" y="1667"/>
                    <a:pt x="477" y="2144"/>
                    <a:pt x="1072" y="2144"/>
                  </a:cubicBezTo>
                  <a:cubicBezTo>
                    <a:pt x="1668" y="2144"/>
                    <a:pt x="2144" y="1667"/>
                    <a:pt x="2144" y="1072"/>
                  </a:cubicBezTo>
                  <a:cubicBezTo>
                    <a:pt x="2144" y="500"/>
                    <a:pt x="1668"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100"/>
            <p:cNvSpPr/>
            <p:nvPr/>
          </p:nvSpPr>
          <p:spPr>
            <a:xfrm>
              <a:off x="2959796" y="4212228"/>
              <a:ext cx="63575" cy="63575"/>
            </a:xfrm>
            <a:custGeom>
              <a:avLst/>
              <a:gdLst/>
              <a:ahLst/>
              <a:cxnLst/>
              <a:rect l="l" t="t" r="r" b="b"/>
              <a:pathLst>
                <a:path w="2144" h="2144" extrusionOk="0">
                  <a:moveTo>
                    <a:pt x="1072" y="1"/>
                  </a:moveTo>
                  <a:cubicBezTo>
                    <a:pt x="477" y="1"/>
                    <a:pt x="1" y="501"/>
                    <a:pt x="1" y="1072"/>
                  </a:cubicBezTo>
                  <a:cubicBezTo>
                    <a:pt x="1" y="1668"/>
                    <a:pt x="477" y="2144"/>
                    <a:pt x="1072" y="2144"/>
                  </a:cubicBezTo>
                  <a:cubicBezTo>
                    <a:pt x="1668" y="2144"/>
                    <a:pt x="2144" y="1668"/>
                    <a:pt x="2144" y="1072"/>
                  </a:cubicBezTo>
                  <a:cubicBezTo>
                    <a:pt x="2144" y="501"/>
                    <a:pt x="1668"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100"/>
            <p:cNvSpPr/>
            <p:nvPr/>
          </p:nvSpPr>
          <p:spPr>
            <a:xfrm>
              <a:off x="3045938" y="4369004"/>
              <a:ext cx="63605" cy="63575"/>
            </a:xfrm>
            <a:custGeom>
              <a:avLst/>
              <a:gdLst/>
              <a:ahLst/>
              <a:cxnLst/>
              <a:rect l="l" t="t" r="r" b="b"/>
              <a:pathLst>
                <a:path w="2145" h="2144" extrusionOk="0">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100"/>
            <p:cNvSpPr/>
            <p:nvPr/>
          </p:nvSpPr>
          <p:spPr>
            <a:xfrm>
              <a:off x="3045938" y="4289919"/>
              <a:ext cx="63605" cy="63575"/>
            </a:xfrm>
            <a:custGeom>
              <a:avLst/>
              <a:gdLst/>
              <a:ahLst/>
              <a:cxnLst/>
              <a:rect l="l" t="t" r="r" b="b"/>
              <a:pathLst>
                <a:path w="2145" h="2144" extrusionOk="0">
                  <a:moveTo>
                    <a:pt x="1073" y="0"/>
                  </a:moveTo>
                  <a:cubicBezTo>
                    <a:pt x="477" y="0"/>
                    <a:pt x="1" y="500"/>
                    <a:pt x="1" y="1072"/>
                  </a:cubicBezTo>
                  <a:cubicBezTo>
                    <a:pt x="1" y="1667"/>
                    <a:pt x="477" y="2144"/>
                    <a:pt x="1073" y="2144"/>
                  </a:cubicBezTo>
                  <a:cubicBezTo>
                    <a:pt x="1668" y="2144"/>
                    <a:pt x="2144" y="1667"/>
                    <a:pt x="2144" y="1072"/>
                  </a:cubicBezTo>
                  <a:cubicBezTo>
                    <a:pt x="2144" y="500"/>
                    <a:pt x="1668"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100"/>
            <p:cNvSpPr/>
            <p:nvPr/>
          </p:nvSpPr>
          <p:spPr>
            <a:xfrm>
              <a:off x="3132821" y="4369004"/>
              <a:ext cx="63575" cy="63575"/>
            </a:xfrm>
            <a:custGeom>
              <a:avLst/>
              <a:gdLst/>
              <a:ahLst/>
              <a:cxnLst/>
              <a:rect l="l" t="t" r="r" b="b"/>
              <a:pathLst>
                <a:path w="2144" h="2144" extrusionOk="0">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100"/>
            <p:cNvSpPr/>
            <p:nvPr/>
          </p:nvSpPr>
          <p:spPr>
            <a:xfrm>
              <a:off x="3132821" y="4289919"/>
              <a:ext cx="63575" cy="63575"/>
            </a:xfrm>
            <a:custGeom>
              <a:avLst/>
              <a:gdLst/>
              <a:ahLst/>
              <a:cxnLst/>
              <a:rect l="l" t="t" r="r" b="b"/>
              <a:pathLst>
                <a:path w="2144" h="2144" extrusionOk="0">
                  <a:moveTo>
                    <a:pt x="1072" y="0"/>
                  </a:moveTo>
                  <a:cubicBezTo>
                    <a:pt x="476" y="0"/>
                    <a:pt x="0" y="500"/>
                    <a:pt x="0" y="1072"/>
                  </a:cubicBezTo>
                  <a:cubicBezTo>
                    <a:pt x="0" y="1667"/>
                    <a:pt x="476" y="2144"/>
                    <a:pt x="1072" y="2144"/>
                  </a:cubicBezTo>
                  <a:cubicBezTo>
                    <a:pt x="1667" y="2144"/>
                    <a:pt x="2143" y="1667"/>
                    <a:pt x="2143" y="1072"/>
                  </a:cubicBezTo>
                  <a:cubicBezTo>
                    <a:pt x="2143" y="500"/>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100"/>
            <p:cNvSpPr/>
            <p:nvPr/>
          </p:nvSpPr>
          <p:spPr>
            <a:xfrm>
              <a:off x="3132821" y="4212228"/>
              <a:ext cx="63575" cy="63575"/>
            </a:xfrm>
            <a:custGeom>
              <a:avLst/>
              <a:gdLst/>
              <a:ahLst/>
              <a:cxnLst/>
              <a:rect l="l" t="t" r="r" b="b"/>
              <a:pathLst>
                <a:path w="2144" h="2144" extrusionOk="0">
                  <a:moveTo>
                    <a:pt x="1072" y="1"/>
                  </a:moveTo>
                  <a:cubicBezTo>
                    <a:pt x="476" y="1"/>
                    <a:pt x="0" y="501"/>
                    <a:pt x="0" y="1072"/>
                  </a:cubicBezTo>
                  <a:cubicBezTo>
                    <a:pt x="0" y="1668"/>
                    <a:pt x="476" y="2144"/>
                    <a:pt x="1072" y="2144"/>
                  </a:cubicBezTo>
                  <a:cubicBezTo>
                    <a:pt x="1667" y="2144"/>
                    <a:pt x="2143" y="1668"/>
                    <a:pt x="2143" y="1072"/>
                  </a:cubicBezTo>
                  <a:cubicBezTo>
                    <a:pt x="2143" y="501"/>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100"/>
            <p:cNvSpPr/>
            <p:nvPr/>
          </p:nvSpPr>
          <p:spPr>
            <a:xfrm>
              <a:off x="3218963" y="4369004"/>
              <a:ext cx="63575" cy="63575"/>
            </a:xfrm>
            <a:custGeom>
              <a:avLst/>
              <a:gdLst/>
              <a:ahLst/>
              <a:cxnLst/>
              <a:rect l="l" t="t" r="r" b="b"/>
              <a:pathLst>
                <a:path w="2144" h="2144" extrusionOk="0">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100"/>
            <p:cNvSpPr/>
            <p:nvPr/>
          </p:nvSpPr>
          <p:spPr>
            <a:xfrm>
              <a:off x="3218963" y="4289919"/>
              <a:ext cx="63575" cy="63575"/>
            </a:xfrm>
            <a:custGeom>
              <a:avLst/>
              <a:gdLst/>
              <a:ahLst/>
              <a:cxnLst/>
              <a:rect l="l" t="t" r="r" b="b"/>
              <a:pathLst>
                <a:path w="2144" h="2144" extrusionOk="0">
                  <a:moveTo>
                    <a:pt x="1072" y="0"/>
                  </a:moveTo>
                  <a:cubicBezTo>
                    <a:pt x="477" y="0"/>
                    <a:pt x="0" y="500"/>
                    <a:pt x="0" y="1072"/>
                  </a:cubicBezTo>
                  <a:cubicBezTo>
                    <a:pt x="0" y="1667"/>
                    <a:pt x="477" y="2144"/>
                    <a:pt x="1072" y="2144"/>
                  </a:cubicBezTo>
                  <a:cubicBezTo>
                    <a:pt x="1667" y="2144"/>
                    <a:pt x="2144" y="1667"/>
                    <a:pt x="2144" y="1072"/>
                  </a:cubicBezTo>
                  <a:cubicBezTo>
                    <a:pt x="2144" y="500"/>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100"/>
            <p:cNvSpPr/>
            <p:nvPr/>
          </p:nvSpPr>
          <p:spPr>
            <a:xfrm>
              <a:off x="3218963" y="4212228"/>
              <a:ext cx="63575" cy="63575"/>
            </a:xfrm>
            <a:custGeom>
              <a:avLst/>
              <a:gdLst/>
              <a:ahLst/>
              <a:cxnLst/>
              <a:rect l="l" t="t" r="r" b="b"/>
              <a:pathLst>
                <a:path w="2144" h="2144" extrusionOk="0">
                  <a:moveTo>
                    <a:pt x="1072" y="1"/>
                  </a:moveTo>
                  <a:cubicBezTo>
                    <a:pt x="477" y="1"/>
                    <a:pt x="0" y="501"/>
                    <a:pt x="0" y="1072"/>
                  </a:cubicBezTo>
                  <a:cubicBezTo>
                    <a:pt x="0" y="1668"/>
                    <a:pt x="477" y="2144"/>
                    <a:pt x="1072" y="2144"/>
                  </a:cubicBezTo>
                  <a:cubicBezTo>
                    <a:pt x="1667" y="2144"/>
                    <a:pt x="2144" y="1668"/>
                    <a:pt x="2144" y="1072"/>
                  </a:cubicBezTo>
                  <a:cubicBezTo>
                    <a:pt x="2144" y="501"/>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100"/>
            <p:cNvSpPr/>
            <p:nvPr/>
          </p:nvSpPr>
          <p:spPr>
            <a:xfrm>
              <a:off x="3218963" y="4133855"/>
              <a:ext cx="63575" cy="63575"/>
            </a:xfrm>
            <a:custGeom>
              <a:avLst/>
              <a:gdLst/>
              <a:ahLst/>
              <a:cxnLst/>
              <a:rect l="l" t="t" r="r" b="b"/>
              <a:pathLst>
                <a:path w="2144" h="2144" extrusionOk="0">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12" name="Google Shape;13112;p100"/>
          <p:cNvSpPr/>
          <p:nvPr/>
        </p:nvSpPr>
        <p:spPr>
          <a:xfrm>
            <a:off x="3272838" y="3977687"/>
            <a:ext cx="341093" cy="341093"/>
          </a:xfrm>
          <a:custGeom>
            <a:avLst/>
            <a:gdLst/>
            <a:ahLst/>
            <a:cxnLst/>
            <a:rect l="l" t="t" r="r" b="b"/>
            <a:pathLst>
              <a:path w="11503" h="11503" extrusionOk="0">
                <a:moveTo>
                  <a:pt x="0" y="1"/>
                </a:moveTo>
                <a:lnTo>
                  <a:pt x="0" y="11503"/>
                </a:lnTo>
                <a:lnTo>
                  <a:pt x="11503" y="11503"/>
                </a:lnTo>
                <a:lnTo>
                  <a:pt x="11503" y="10265"/>
                </a:lnTo>
                <a:lnTo>
                  <a:pt x="10836" y="10265"/>
                </a:lnTo>
                <a:lnTo>
                  <a:pt x="10836" y="10360"/>
                </a:lnTo>
                <a:lnTo>
                  <a:pt x="10836" y="10908"/>
                </a:lnTo>
                <a:lnTo>
                  <a:pt x="691" y="10908"/>
                </a:lnTo>
                <a:lnTo>
                  <a:pt x="691" y="9955"/>
                </a:lnTo>
                <a:lnTo>
                  <a:pt x="2072" y="9026"/>
                </a:lnTo>
                <a:cubicBezTo>
                  <a:pt x="2243" y="9154"/>
                  <a:pt x="2490" y="9244"/>
                  <a:pt x="2746" y="9244"/>
                </a:cubicBezTo>
                <a:cubicBezTo>
                  <a:pt x="2775" y="9244"/>
                  <a:pt x="2805" y="9243"/>
                  <a:pt x="2834" y="9240"/>
                </a:cubicBezTo>
                <a:cubicBezTo>
                  <a:pt x="3334" y="9169"/>
                  <a:pt x="3739" y="8788"/>
                  <a:pt x="3787" y="8288"/>
                </a:cubicBezTo>
                <a:cubicBezTo>
                  <a:pt x="3811" y="8002"/>
                  <a:pt x="3739" y="7740"/>
                  <a:pt x="3620" y="7526"/>
                </a:cubicBezTo>
                <a:lnTo>
                  <a:pt x="4049" y="6788"/>
                </a:lnTo>
                <a:cubicBezTo>
                  <a:pt x="4144" y="6811"/>
                  <a:pt x="4239" y="6811"/>
                  <a:pt x="4335" y="6811"/>
                </a:cubicBezTo>
                <a:cubicBezTo>
                  <a:pt x="4596" y="6811"/>
                  <a:pt x="4835" y="6740"/>
                  <a:pt x="5001" y="6549"/>
                </a:cubicBezTo>
                <a:lnTo>
                  <a:pt x="5644" y="7002"/>
                </a:lnTo>
                <a:cubicBezTo>
                  <a:pt x="5597" y="7145"/>
                  <a:pt x="5597" y="7288"/>
                  <a:pt x="5644" y="7454"/>
                </a:cubicBezTo>
                <a:cubicBezTo>
                  <a:pt x="5716" y="7859"/>
                  <a:pt x="6049" y="8193"/>
                  <a:pt x="6478" y="8264"/>
                </a:cubicBezTo>
                <a:cubicBezTo>
                  <a:pt x="6531" y="8272"/>
                  <a:pt x="6584" y="8276"/>
                  <a:pt x="6636" y="8276"/>
                </a:cubicBezTo>
                <a:cubicBezTo>
                  <a:pt x="7215" y="8276"/>
                  <a:pt x="7716" y="7806"/>
                  <a:pt x="7716" y="7216"/>
                </a:cubicBezTo>
                <a:cubicBezTo>
                  <a:pt x="7716" y="7026"/>
                  <a:pt x="7692" y="6883"/>
                  <a:pt x="7597" y="6764"/>
                </a:cubicBezTo>
                <a:lnTo>
                  <a:pt x="8169" y="6145"/>
                </a:lnTo>
                <a:cubicBezTo>
                  <a:pt x="8289" y="6196"/>
                  <a:pt x="8434" y="6235"/>
                  <a:pt x="8585" y="6235"/>
                </a:cubicBezTo>
                <a:cubicBezTo>
                  <a:pt x="8644" y="6235"/>
                  <a:pt x="8704" y="6229"/>
                  <a:pt x="8764" y="6216"/>
                </a:cubicBezTo>
                <a:cubicBezTo>
                  <a:pt x="9240" y="6168"/>
                  <a:pt x="9621" y="5787"/>
                  <a:pt x="9693" y="5311"/>
                </a:cubicBezTo>
                <a:cubicBezTo>
                  <a:pt x="9717" y="4978"/>
                  <a:pt x="9621" y="4668"/>
                  <a:pt x="9407" y="4478"/>
                </a:cubicBezTo>
                <a:lnTo>
                  <a:pt x="9836" y="3882"/>
                </a:lnTo>
                <a:cubicBezTo>
                  <a:pt x="9907" y="3894"/>
                  <a:pt x="9979" y="3900"/>
                  <a:pt x="10056" y="3900"/>
                </a:cubicBezTo>
                <a:cubicBezTo>
                  <a:pt x="10133" y="3900"/>
                  <a:pt x="10217" y="3894"/>
                  <a:pt x="10312" y="3882"/>
                </a:cubicBezTo>
                <a:cubicBezTo>
                  <a:pt x="10717" y="3787"/>
                  <a:pt x="11050" y="3454"/>
                  <a:pt x="11145" y="3049"/>
                </a:cubicBezTo>
                <a:cubicBezTo>
                  <a:pt x="11277" y="2391"/>
                  <a:pt x="10762" y="1773"/>
                  <a:pt x="10121" y="1773"/>
                </a:cubicBezTo>
                <a:cubicBezTo>
                  <a:pt x="10067" y="1773"/>
                  <a:pt x="10011" y="1777"/>
                  <a:pt x="9955" y="1787"/>
                </a:cubicBezTo>
                <a:cubicBezTo>
                  <a:pt x="9478" y="1858"/>
                  <a:pt x="9097" y="2239"/>
                  <a:pt x="9026" y="2739"/>
                </a:cubicBezTo>
                <a:cubicBezTo>
                  <a:pt x="9002" y="3049"/>
                  <a:pt x="9097" y="3311"/>
                  <a:pt x="9264" y="3525"/>
                </a:cubicBezTo>
                <a:lnTo>
                  <a:pt x="8859" y="4144"/>
                </a:lnTo>
                <a:cubicBezTo>
                  <a:pt x="8788" y="4120"/>
                  <a:pt x="8693" y="4120"/>
                  <a:pt x="8645" y="4120"/>
                </a:cubicBezTo>
                <a:cubicBezTo>
                  <a:pt x="8050" y="4120"/>
                  <a:pt x="7573" y="4597"/>
                  <a:pt x="7573" y="5192"/>
                </a:cubicBezTo>
                <a:cubicBezTo>
                  <a:pt x="7573" y="5359"/>
                  <a:pt x="7621" y="5549"/>
                  <a:pt x="7692" y="5692"/>
                </a:cubicBezTo>
                <a:lnTo>
                  <a:pt x="7145" y="6288"/>
                </a:lnTo>
                <a:cubicBezTo>
                  <a:pt x="7002" y="6192"/>
                  <a:pt x="6835" y="6168"/>
                  <a:pt x="6668" y="6168"/>
                </a:cubicBezTo>
                <a:cubicBezTo>
                  <a:pt x="6406" y="6168"/>
                  <a:pt x="6168" y="6264"/>
                  <a:pt x="5954" y="6430"/>
                </a:cubicBezTo>
                <a:lnTo>
                  <a:pt x="5335" y="6002"/>
                </a:lnTo>
                <a:cubicBezTo>
                  <a:pt x="5359" y="5883"/>
                  <a:pt x="5359" y="5764"/>
                  <a:pt x="5335" y="5645"/>
                </a:cubicBezTo>
                <a:cubicBezTo>
                  <a:pt x="5287" y="5168"/>
                  <a:pt x="4882" y="4763"/>
                  <a:pt x="4382" y="4716"/>
                </a:cubicBezTo>
                <a:cubicBezTo>
                  <a:pt x="4344" y="4711"/>
                  <a:pt x="4306" y="4709"/>
                  <a:pt x="4269" y="4709"/>
                </a:cubicBezTo>
                <a:cubicBezTo>
                  <a:pt x="3698" y="4709"/>
                  <a:pt x="3215" y="5206"/>
                  <a:pt x="3215" y="5787"/>
                </a:cubicBezTo>
                <a:cubicBezTo>
                  <a:pt x="3215" y="6049"/>
                  <a:pt x="3310" y="6264"/>
                  <a:pt x="3453" y="6478"/>
                </a:cubicBezTo>
                <a:lnTo>
                  <a:pt x="3049" y="7145"/>
                </a:lnTo>
                <a:cubicBezTo>
                  <a:pt x="2953" y="7121"/>
                  <a:pt x="2834" y="7097"/>
                  <a:pt x="2715" y="7097"/>
                </a:cubicBezTo>
                <a:cubicBezTo>
                  <a:pt x="2120" y="7097"/>
                  <a:pt x="1643" y="7573"/>
                  <a:pt x="1643" y="8169"/>
                </a:cubicBezTo>
                <a:cubicBezTo>
                  <a:pt x="1643" y="8240"/>
                  <a:pt x="1643" y="8336"/>
                  <a:pt x="1667" y="8431"/>
                </a:cubicBezTo>
                <a:lnTo>
                  <a:pt x="691" y="9074"/>
                </a:lnTo>
                <a:lnTo>
                  <a:pt x="691" y="691"/>
                </a:lnTo>
                <a:lnTo>
                  <a:pt x="1239" y="691"/>
                </a:lnTo>
                <a:lnTo>
                  <a:pt x="123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13" name="Google Shape;13113;p100"/>
          <p:cNvGrpSpPr/>
          <p:nvPr/>
        </p:nvGrpSpPr>
        <p:grpSpPr>
          <a:xfrm>
            <a:off x="4042436" y="3978232"/>
            <a:ext cx="341096" cy="341809"/>
            <a:chOff x="4118636" y="4140201"/>
            <a:chExt cx="341096" cy="341809"/>
          </a:xfrm>
        </p:grpSpPr>
        <p:sp>
          <p:nvSpPr>
            <p:cNvPr id="13114" name="Google Shape;13114;p100"/>
            <p:cNvSpPr/>
            <p:nvPr/>
          </p:nvSpPr>
          <p:spPr>
            <a:xfrm>
              <a:off x="4181471" y="4203065"/>
              <a:ext cx="98891" cy="211867"/>
            </a:xfrm>
            <a:custGeom>
              <a:avLst/>
              <a:gdLst/>
              <a:ahLst/>
              <a:cxnLst/>
              <a:rect l="l" t="t" r="r" b="b"/>
              <a:pathLst>
                <a:path w="3335" h="7145" extrusionOk="0">
                  <a:moveTo>
                    <a:pt x="3335" y="0"/>
                  </a:moveTo>
                  <a:cubicBezTo>
                    <a:pt x="1453" y="167"/>
                    <a:pt x="1" y="1715"/>
                    <a:pt x="1" y="3620"/>
                  </a:cubicBezTo>
                  <a:cubicBezTo>
                    <a:pt x="1" y="5287"/>
                    <a:pt x="1096" y="6692"/>
                    <a:pt x="2620" y="7144"/>
                  </a:cubicBezTo>
                  <a:lnTo>
                    <a:pt x="3335" y="3596"/>
                  </a:lnTo>
                  <a:lnTo>
                    <a:pt x="333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100"/>
            <p:cNvSpPr/>
            <p:nvPr/>
          </p:nvSpPr>
          <p:spPr>
            <a:xfrm>
              <a:off x="4277517" y="4327341"/>
              <a:ext cx="95362" cy="91834"/>
            </a:xfrm>
            <a:custGeom>
              <a:avLst/>
              <a:gdLst/>
              <a:ahLst/>
              <a:cxnLst/>
              <a:rect l="l" t="t" r="r" b="b"/>
              <a:pathLst>
                <a:path w="3216" h="3097" extrusionOk="0">
                  <a:moveTo>
                    <a:pt x="620" y="0"/>
                  </a:moveTo>
                  <a:lnTo>
                    <a:pt x="0" y="3072"/>
                  </a:lnTo>
                  <a:cubicBezTo>
                    <a:pt x="119" y="3072"/>
                    <a:pt x="262" y="3096"/>
                    <a:pt x="381" y="3096"/>
                  </a:cubicBezTo>
                  <a:cubicBezTo>
                    <a:pt x="1548" y="3096"/>
                    <a:pt x="2572" y="2596"/>
                    <a:pt x="3215" y="1787"/>
                  </a:cubicBezTo>
                  <a:lnTo>
                    <a:pt x="62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100"/>
            <p:cNvSpPr/>
            <p:nvPr/>
          </p:nvSpPr>
          <p:spPr>
            <a:xfrm>
              <a:off x="4298689" y="4140201"/>
              <a:ext cx="161043" cy="258481"/>
            </a:xfrm>
            <a:custGeom>
              <a:avLst/>
              <a:gdLst/>
              <a:ahLst/>
              <a:cxnLst/>
              <a:rect l="l" t="t" r="r" b="b"/>
              <a:pathLst>
                <a:path w="5431" h="8717" extrusionOk="0">
                  <a:moveTo>
                    <a:pt x="1" y="1"/>
                  </a:moveTo>
                  <a:lnTo>
                    <a:pt x="1" y="1429"/>
                  </a:lnTo>
                  <a:lnTo>
                    <a:pt x="25" y="1429"/>
                  </a:lnTo>
                  <a:cubicBezTo>
                    <a:pt x="2263" y="1620"/>
                    <a:pt x="4025" y="3478"/>
                    <a:pt x="4025" y="5740"/>
                  </a:cubicBezTo>
                  <a:cubicBezTo>
                    <a:pt x="4025" y="6550"/>
                    <a:pt x="3811" y="7264"/>
                    <a:pt x="3430" y="7907"/>
                  </a:cubicBezTo>
                  <a:lnTo>
                    <a:pt x="4573" y="8717"/>
                  </a:lnTo>
                  <a:cubicBezTo>
                    <a:pt x="5121" y="7836"/>
                    <a:pt x="5431" y="6812"/>
                    <a:pt x="5431" y="5740"/>
                  </a:cubicBezTo>
                  <a:cubicBezTo>
                    <a:pt x="5431" y="4192"/>
                    <a:pt x="4835" y="2763"/>
                    <a:pt x="3716" y="1668"/>
                  </a:cubicBezTo>
                  <a:cubicBezTo>
                    <a:pt x="2716" y="667"/>
                    <a:pt x="1406" y="72"/>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100"/>
            <p:cNvSpPr/>
            <p:nvPr/>
          </p:nvSpPr>
          <p:spPr>
            <a:xfrm>
              <a:off x="4266219" y="4391599"/>
              <a:ext cx="158908" cy="90410"/>
            </a:xfrm>
            <a:custGeom>
              <a:avLst/>
              <a:gdLst/>
              <a:ahLst/>
              <a:cxnLst/>
              <a:rect l="l" t="t" r="r" b="b"/>
              <a:pathLst>
                <a:path w="5359" h="3049" extrusionOk="0">
                  <a:moveTo>
                    <a:pt x="4168" y="1"/>
                  </a:moveTo>
                  <a:cubicBezTo>
                    <a:pt x="3358" y="1001"/>
                    <a:pt x="2144" y="1620"/>
                    <a:pt x="810" y="1620"/>
                  </a:cubicBezTo>
                  <a:cubicBezTo>
                    <a:pt x="620" y="1620"/>
                    <a:pt x="453" y="1620"/>
                    <a:pt x="262" y="1596"/>
                  </a:cubicBezTo>
                  <a:lnTo>
                    <a:pt x="0" y="2977"/>
                  </a:lnTo>
                  <a:cubicBezTo>
                    <a:pt x="262" y="3025"/>
                    <a:pt x="524" y="3049"/>
                    <a:pt x="810" y="3049"/>
                  </a:cubicBezTo>
                  <a:cubicBezTo>
                    <a:pt x="2358" y="3049"/>
                    <a:pt x="3787" y="2453"/>
                    <a:pt x="4882" y="1358"/>
                  </a:cubicBezTo>
                  <a:cubicBezTo>
                    <a:pt x="5049" y="1167"/>
                    <a:pt x="5216" y="1001"/>
                    <a:pt x="5359" y="810"/>
                  </a:cubicBezTo>
                  <a:lnTo>
                    <a:pt x="416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100"/>
            <p:cNvSpPr/>
            <p:nvPr/>
          </p:nvSpPr>
          <p:spPr>
            <a:xfrm>
              <a:off x="4118636" y="4140913"/>
              <a:ext cx="160331" cy="335459"/>
            </a:xfrm>
            <a:custGeom>
              <a:avLst/>
              <a:gdLst/>
              <a:ahLst/>
              <a:cxnLst/>
              <a:rect l="l" t="t" r="r" b="b"/>
              <a:pathLst>
                <a:path w="5407" h="11313" extrusionOk="0">
                  <a:moveTo>
                    <a:pt x="5406" y="0"/>
                  </a:moveTo>
                  <a:cubicBezTo>
                    <a:pt x="4025" y="96"/>
                    <a:pt x="2715" y="667"/>
                    <a:pt x="1691" y="1667"/>
                  </a:cubicBezTo>
                  <a:cubicBezTo>
                    <a:pt x="619" y="2739"/>
                    <a:pt x="0" y="4216"/>
                    <a:pt x="0" y="5764"/>
                  </a:cubicBezTo>
                  <a:cubicBezTo>
                    <a:pt x="0" y="7311"/>
                    <a:pt x="596" y="8740"/>
                    <a:pt x="1691" y="9836"/>
                  </a:cubicBezTo>
                  <a:cubicBezTo>
                    <a:pt x="2429" y="10574"/>
                    <a:pt x="3334" y="11074"/>
                    <a:pt x="4287" y="11312"/>
                  </a:cubicBezTo>
                  <a:lnTo>
                    <a:pt x="4596" y="9931"/>
                  </a:lnTo>
                  <a:cubicBezTo>
                    <a:pt x="2763" y="9407"/>
                    <a:pt x="1429" y="7716"/>
                    <a:pt x="1429" y="5764"/>
                  </a:cubicBezTo>
                  <a:cubicBezTo>
                    <a:pt x="1429" y="3454"/>
                    <a:pt x="3191" y="1620"/>
                    <a:pt x="5406" y="1429"/>
                  </a:cubicBezTo>
                  <a:lnTo>
                    <a:pt x="540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100"/>
            <p:cNvSpPr/>
            <p:nvPr/>
          </p:nvSpPr>
          <p:spPr>
            <a:xfrm>
              <a:off x="4299401" y="4203065"/>
              <a:ext cx="98891" cy="161725"/>
            </a:xfrm>
            <a:custGeom>
              <a:avLst/>
              <a:gdLst/>
              <a:ahLst/>
              <a:cxnLst/>
              <a:rect l="l" t="t" r="r" b="b"/>
              <a:pathLst>
                <a:path w="3335" h="5454" extrusionOk="0">
                  <a:moveTo>
                    <a:pt x="1" y="0"/>
                  </a:moveTo>
                  <a:lnTo>
                    <a:pt x="1" y="3477"/>
                  </a:lnTo>
                  <a:lnTo>
                    <a:pt x="2858" y="5454"/>
                  </a:lnTo>
                  <a:cubicBezTo>
                    <a:pt x="3168" y="4906"/>
                    <a:pt x="3335" y="4311"/>
                    <a:pt x="3335" y="3668"/>
                  </a:cubicBezTo>
                  <a:cubicBezTo>
                    <a:pt x="3335" y="1715"/>
                    <a:pt x="1858" y="167"/>
                    <a:pt x="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0" name="Google Shape;13120;p100"/>
          <p:cNvGrpSpPr/>
          <p:nvPr/>
        </p:nvGrpSpPr>
        <p:grpSpPr>
          <a:xfrm>
            <a:off x="4781640" y="3977520"/>
            <a:ext cx="341839" cy="340411"/>
            <a:chOff x="4705440" y="4139489"/>
            <a:chExt cx="341839" cy="340411"/>
          </a:xfrm>
        </p:grpSpPr>
        <p:sp>
          <p:nvSpPr>
            <p:cNvPr id="13121" name="Google Shape;13121;p100"/>
            <p:cNvSpPr/>
            <p:nvPr/>
          </p:nvSpPr>
          <p:spPr>
            <a:xfrm>
              <a:off x="4705440" y="4139489"/>
              <a:ext cx="64998" cy="340411"/>
            </a:xfrm>
            <a:custGeom>
              <a:avLst/>
              <a:gdLst/>
              <a:ahLst/>
              <a:cxnLst/>
              <a:rect l="l" t="t" r="r" b="b"/>
              <a:pathLst>
                <a:path w="2192" h="11480" extrusionOk="0">
                  <a:moveTo>
                    <a:pt x="763" y="1"/>
                  </a:moveTo>
                  <a:lnTo>
                    <a:pt x="763" y="1358"/>
                  </a:lnTo>
                  <a:cubicBezTo>
                    <a:pt x="334" y="1525"/>
                    <a:pt x="1" y="1906"/>
                    <a:pt x="1" y="2382"/>
                  </a:cubicBezTo>
                  <a:cubicBezTo>
                    <a:pt x="1" y="2859"/>
                    <a:pt x="311" y="3240"/>
                    <a:pt x="763" y="3382"/>
                  </a:cubicBezTo>
                  <a:lnTo>
                    <a:pt x="763" y="4740"/>
                  </a:lnTo>
                  <a:cubicBezTo>
                    <a:pt x="334" y="4883"/>
                    <a:pt x="1" y="5264"/>
                    <a:pt x="1" y="5740"/>
                  </a:cubicBezTo>
                  <a:cubicBezTo>
                    <a:pt x="1" y="6216"/>
                    <a:pt x="311" y="6597"/>
                    <a:pt x="763" y="6740"/>
                  </a:cubicBezTo>
                  <a:lnTo>
                    <a:pt x="763" y="8098"/>
                  </a:lnTo>
                  <a:cubicBezTo>
                    <a:pt x="334" y="8241"/>
                    <a:pt x="1" y="8622"/>
                    <a:pt x="1" y="9098"/>
                  </a:cubicBezTo>
                  <a:cubicBezTo>
                    <a:pt x="1" y="9574"/>
                    <a:pt x="311" y="9955"/>
                    <a:pt x="763" y="10122"/>
                  </a:cubicBezTo>
                  <a:lnTo>
                    <a:pt x="763" y="11479"/>
                  </a:lnTo>
                  <a:lnTo>
                    <a:pt x="1430" y="11479"/>
                  </a:lnTo>
                  <a:lnTo>
                    <a:pt x="1430" y="10122"/>
                  </a:lnTo>
                  <a:cubicBezTo>
                    <a:pt x="1859" y="9955"/>
                    <a:pt x="2192" y="9574"/>
                    <a:pt x="2192" y="9098"/>
                  </a:cubicBezTo>
                  <a:cubicBezTo>
                    <a:pt x="2192" y="8622"/>
                    <a:pt x="1882" y="8241"/>
                    <a:pt x="1430" y="8098"/>
                  </a:cubicBezTo>
                  <a:lnTo>
                    <a:pt x="1430" y="6740"/>
                  </a:lnTo>
                  <a:cubicBezTo>
                    <a:pt x="1859" y="6597"/>
                    <a:pt x="2192" y="6216"/>
                    <a:pt x="2192" y="5740"/>
                  </a:cubicBezTo>
                  <a:cubicBezTo>
                    <a:pt x="2192" y="5264"/>
                    <a:pt x="1882" y="4883"/>
                    <a:pt x="1430" y="4740"/>
                  </a:cubicBezTo>
                  <a:lnTo>
                    <a:pt x="1430" y="3382"/>
                  </a:lnTo>
                  <a:cubicBezTo>
                    <a:pt x="1859" y="3240"/>
                    <a:pt x="2144" y="2859"/>
                    <a:pt x="2144" y="2382"/>
                  </a:cubicBezTo>
                  <a:cubicBezTo>
                    <a:pt x="2144" y="1906"/>
                    <a:pt x="1859" y="1525"/>
                    <a:pt x="1406" y="1358"/>
                  </a:cubicBezTo>
                  <a:lnTo>
                    <a:pt x="140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100"/>
            <p:cNvSpPr/>
            <p:nvPr/>
          </p:nvSpPr>
          <p:spPr>
            <a:xfrm>
              <a:off x="4784554" y="4174094"/>
              <a:ext cx="190695" cy="75584"/>
            </a:xfrm>
            <a:custGeom>
              <a:avLst/>
              <a:gdLst/>
              <a:ahLst/>
              <a:cxnLst/>
              <a:rect l="l" t="t" r="r" b="b"/>
              <a:pathLst>
                <a:path w="6431" h="2549" extrusionOk="0">
                  <a:moveTo>
                    <a:pt x="1096" y="1"/>
                  </a:moveTo>
                  <a:lnTo>
                    <a:pt x="0" y="1263"/>
                  </a:lnTo>
                  <a:lnTo>
                    <a:pt x="1072" y="2549"/>
                  </a:lnTo>
                  <a:lnTo>
                    <a:pt x="6430" y="2549"/>
                  </a:lnTo>
                  <a:lnTo>
                    <a:pt x="643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100"/>
            <p:cNvSpPr/>
            <p:nvPr/>
          </p:nvSpPr>
          <p:spPr>
            <a:xfrm>
              <a:off x="4994290" y="4174094"/>
              <a:ext cx="52989" cy="75584"/>
            </a:xfrm>
            <a:custGeom>
              <a:avLst/>
              <a:gdLst/>
              <a:ahLst/>
              <a:cxnLst/>
              <a:rect l="l" t="t" r="r" b="b"/>
              <a:pathLst>
                <a:path w="1787" h="2549" extrusionOk="0">
                  <a:moveTo>
                    <a:pt x="0" y="1"/>
                  </a:moveTo>
                  <a:lnTo>
                    <a:pt x="0" y="2549"/>
                  </a:lnTo>
                  <a:lnTo>
                    <a:pt x="1786" y="2549"/>
                  </a:lnTo>
                  <a:lnTo>
                    <a:pt x="178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100"/>
            <p:cNvSpPr/>
            <p:nvPr/>
          </p:nvSpPr>
          <p:spPr>
            <a:xfrm>
              <a:off x="4784554" y="4271564"/>
              <a:ext cx="190695" cy="76296"/>
            </a:xfrm>
            <a:custGeom>
              <a:avLst/>
              <a:gdLst/>
              <a:ahLst/>
              <a:cxnLst/>
              <a:rect l="l" t="t" r="r" b="b"/>
              <a:pathLst>
                <a:path w="6431" h="2573" extrusionOk="0">
                  <a:moveTo>
                    <a:pt x="1096" y="0"/>
                  </a:moveTo>
                  <a:lnTo>
                    <a:pt x="0" y="1286"/>
                  </a:lnTo>
                  <a:lnTo>
                    <a:pt x="1072" y="2572"/>
                  </a:lnTo>
                  <a:lnTo>
                    <a:pt x="6430" y="2572"/>
                  </a:lnTo>
                  <a:lnTo>
                    <a:pt x="64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100"/>
            <p:cNvSpPr/>
            <p:nvPr/>
          </p:nvSpPr>
          <p:spPr>
            <a:xfrm>
              <a:off x="4994972" y="4271564"/>
              <a:ext cx="52307" cy="76296"/>
            </a:xfrm>
            <a:custGeom>
              <a:avLst/>
              <a:gdLst/>
              <a:ahLst/>
              <a:cxnLst/>
              <a:rect l="l" t="t" r="r" b="b"/>
              <a:pathLst>
                <a:path w="1764" h="2573" extrusionOk="0">
                  <a:moveTo>
                    <a:pt x="1" y="0"/>
                  </a:moveTo>
                  <a:lnTo>
                    <a:pt x="1" y="2572"/>
                  </a:lnTo>
                  <a:lnTo>
                    <a:pt x="1763" y="2572"/>
                  </a:lnTo>
                  <a:lnTo>
                    <a:pt x="17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100"/>
            <p:cNvSpPr/>
            <p:nvPr/>
          </p:nvSpPr>
          <p:spPr>
            <a:xfrm>
              <a:off x="4784554" y="4371821"/>
              <a:ext cx="190695" cy="75584"/>
            </a:xfrm>
            <a:custGeom>
              <a:avLst/>
              <a:gdLst/>
              <a:ahLst/>
              <a:cxnLst/>
              <a:rect l="l" t="t" r="r" b="b"/>
              <a:pathLst>
                <a:path w="6431" h="2549" extrusionOk="0">
                  <a:moveTo>
                    <a:pt x="1096" y="1"/>
                  </a:moveTo>
                  <a:lnTo>
                    <a:pt x="0" y="1263"/>
                  </a:lnTo>
                  <a:lnTo>
                    <a:pt x="1072" y="2549"/>
                  </a:lnTo>
                  <a:lnTo>
                    <a:pt x="6430" y="2549"/>
                  </a:lnTo>
                  <a:lnTo>
                    <a:pt x="643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100"/>
            <p:cNvSpPr/>
            <p:nvPr/>
          </p:nvSpPr>
          <p:spPr>
            <a:xfrm>
              <a:off x="4994972" y="4371821"/>
              <a:ext cx="52307" cy="75584"/>
            </a:xfrm>
            <a:custGeom>
              <a:avLst/>
              <a:gdLst/>
              <a:ahLst/>
              <a:cxnLst/>
              <a:rect l="l" t="t" r="r" b="b"/>
              <a:pathLst>
                <a:path w="1764" h="2549" extrusionOk="0">
                  <a:moveTo>
                    <a:pt x="1" y="1"/>
                  </a:moveTo>
                  <a:lnTo>
                    <a:pt x="1" y="2549"/>
                  </a:lnTo>
                  <a:lnTo>
                    <a:pt x="1763" y="2549"/>
                  </a:lnTo>
                  <a:lnTo>
                    <a:pt x="176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8" name="Google Shape;13128;p100"/>
          <p:cNvGrpSpPr/>
          <p:nvPr/>
        </p:nvGrpSpPr>
        <p:grpSpPr>
          <a:xfrm>
            <a:off x="5518768" y="3976976"/>
            <a:ext cx="340384" cy="342520"/>
            <a:chOff x="5290168" y="4143730"/>
            <a:chExt cx="340384" cy="342520"/>
          </a:xfrm>
        </p:grpSpPr>
        <p:sp>
          <p:nvSpPr>
            <p:cNvPr id="13129" name="Google Shape;13129;p100"/>
            <p:cNvSpPr/>
            <p:nvPr/>
          </p:nvSpPr>
          <p:spPr>
            <a:xfrm>
              <a:off x="5428588" y="4143730"/>
              <a:ext cx="100996" cy="138448"/>
            </a:xfrm>
            <a:custGeom>
              <a:avLst/>
              <a:gdLst/>
              <a:ahLst/>
              <a:cxnLst/>
              <a:rect l="l" t="t" r="r" b="b"/>
              <a:pathLst>
                <a:path w="3406" h="4669" extrusionOk="0">
                  <a:moveTo>
                    <a:pt x="0" y="1"/>
                  </a:moveTo>
                  <a:lnTo>
                    <a:pt x="0" y="2644"/>
                  </a:lnTo>
                  <a:lnTo>
                    <a:pt x="1381" y="2644"/>
                  </a:lnTo>
                  <a:lnTo>
                    <a:pt x="1381" y="3311"/>
                  </a:lnTo>
                  <a:lnTo>
                    <a:pt x="1405" y="3311"/>
                  </a:lnTo>
                  <a:cubicBezTo>
                    <a:pt x="1405" y="3692"/>
                    <a:pt x="1095" y="4002"/>
                    <a:pt x="714" y="4002"/>
                  </a:cubicBezTo>
                  <a:lnTo>
                    <a:pt x="500" y="4002"/>
                  </a:lnTo>
                  <a:lnTo>
                    <a:pt x="500" y="4668"/>
                  </a:lnTo>
                  <a:lnTo>
                    <a:pt x="714" y="4668"/>
                  </a:lnTo>
                  <a:cubicBezTo>
                    <a:pt x="1453" y="4668"/>
                    <a:pt x="2048" y="4073"/>
                    <a:pt x="2048" y="3335"/>
                  </a:cubicBezTo>
                  <a:lnTo>
                    <a:pt x="2048" y="2644"/>
                  </a:lnTo>
                  <a:lnTo>
                    <a:pt x="3405" y="2644"/>
                  </a:lnTo>
                  <a:lnTo>
                    <a:pt x="340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100"/>
            <p:cNvSpPr/>
            <p:nvPr/>
          </p:nvSpPr>
          <p:spPr>
            <a:xfrm>
              <a:off x="5290168" y="4262371"/>
              <a:ext cx="134207" cy="103843"/>
            </a:xfrm>
            <a:custGeom>
              <a:avLst/>
              <a:gdLst/>
              <a:ahLst/>
              <a:cxnLst/>
              <a:rect l="l" t="t" r="r" b="b"/>
              <a:pathLst>
                <a:path w="4526" h="3502" extrusionOk="0">
                  <a:moveTo>
                    <a:pt x="1929" y="1429"/>
                  </a:moveTo>
                  <a:lnTo>
                    <a:pt x="1929" y="2096"/>
                  </a:lnTo>
                  <a:lnTo>
                    <a:pt x="1239" y="2096"/>
                  </a:lnTo>
                  <a:lnTo>
                    <a:pt x="1239" y="1429"/>
                  </a:lnTo>
                  <a:close/>
                  <a:moveTo>
                    <a:pt x="3239" y="1429"/>
                  </a:moveTo>
                  <a:lnTo>
                    <a:pt x="3239" y="2096"/>
                  </a:lnTo>
                  <a:lnTo>
                    <a:pt x="2549" y="2096"/>
                  </a:lnTo>
                  <a:lnTo>
                    <a:pt x="2549" y="1429"/>
                  </a:lnTo>
                  <a:close/>
                  <a:moveTo>
                    <a:pt x="0" y="1"/>
                  </a:moveTo>
                  <a:lnTo>
                    <a:pt x="0" y="3501"/>
                  </a:lnTo>
                  <a:lnTo>
                    <a:pt x="4525" y="3501"/>
                  </a:lnTo>
                  <a:lnTo>
                    <a:pt x="452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100"/>
            <p:cNvSpPr/>
            <p:nvPr/>
          </p:nvSpPr>
          <p:spPr>
            <a:xfrm>
              <a:off x="5429270" y="4347120"/>
              <a:ext cx="101026" cy="139130"/>
            </a:xfrm>
            <a:custGeom>
              <a:avLst/>
              <a:gdLst/>
              <a:ahLst/>
              <a:cxnLst/>
              <a:rect l="l" t="t" r="r" b="b"/>
              <a:pathLst>
                <a:path w="3407" h="4692" extrusionOk="0">
                  <a:moveTo>
                    <a:pt x="477" y="0"/>
                  </a:moveTo>
                  <a:lnTo>
                    <a:pt x="477" y="667"/>
                  </a:lnTo>
                  <a:lnTo>
                    <a:pt x="691" y="667"/>
                  </a:lnTo>
                  <a:cubicBezTo>
                    <a:pt x="1072" y="667"/>
                    <a:pt x="1382" y="977"/>
                    <a:pt x="1382" y="1358"/>
                  </a:cubicBezTo>
                  <a:lnTo>
                    <a:pt x="1382" y="2048"/>
                  </a:lnTo>
                  <a:lnTo>
                    <a:pt x="1" y="2048"/>
                  </a:lnTo>
                  <a:lnTo>
                    <a:pt x="1" y="4692"/>
                  </a:lnTo>
                  <a:lnTo>
                    <a:pt x="3406" y="4692"/>
                  </a:lnTo>
                  <a:lnTo>
                    <a:pt x="3406" y="2048"/>
                  </a:lnTo>
                  <a:lnTo>
                    <a:pt x="2049" y="2048"/>
                  </a:lnTo>
                  <a:lnTo>
                    <a:pt x="2049" y="1334"/>
                  </a:lnTo>
                  <a:lnTo>
                    <a:pt x="2025" y="1334"/>
                  </a:lnTo>
                  <a:cubicBezTo>
                    <a:pt x="2025" y="596"/>
                    <a:pt x="143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100"/>
            <p:cNvSpPr/>
            <p:nvPr/>
          </p:nvSpPr>
          <p:spPr>
            <a:xfrm>
              <a:off x="5443414" y="4275093"/>
              <a:ext cx="187137" cy="78401"/>
            </a:xfrm>
            <a:custGeom>
              <a:avLst/>
              <a:gdLst/>
              <a:ahLst/>
              <a:cxnLst/>
              <a:rect l="l" t="t" r="r" b="b"/>
              <a:pathLst>
                <a:path w="6311" h="2644" extrusionOk="0">
                  <a:moveTo>
                    <a:pt x="2929" y="0"/>
                  </a:moveTo>
                  <a:lnTo>
                    <a:pt x="2929" y="977"/>
                  </a:lnTo>
                  <a:lnTo>
                    <a:pt x="0" y="977"/>
                  </a:lnTo>
                  <a:lnTo>
                    <a:pt x="0" y="1667"/>
                  </a:lnTo>
                  <a:lnTo>
                    <a:pt x="2929" y="1667"/>
                  </a:lnTo>
                  <a:lnTo>
                    <a:pt x="2929" y="2644"/>
                  </a:lnTo>
                  <a:lnTo>
                    <a:pt x="6311" y="2644"/>
                  </a:lnTo>
                  <a:lnTo>
                    <a:pt x="63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3" name="Google Shape;13133;p100"/>
          <p:cNvGrpSpPr/>
          <p:nvPr/>
        </p:nvGrpSpPr>
        <p:grpSpPr>
          <a:xfrm>
            <a:off x="6248569" y="4009685"/>
            <a:ext cx="341126" cy="341837"/>
            <a:chOff x="5881923" y="4162085"/>
            <a:chExt cx="341126" cy="341837"/>
          </a:xfrm>
        </p:grpSpPr>
        <p:sp>
          <p:nvSpPr>
            <p:cNvPr id="13134" name="Google Shape;13134;p100"/>
            <p:cNvSpPr/>
            <p:nvPr/>
          </p:nvSpPr>
          <p:spPr>
            <a:xfrm>
              <a:off x="6062718" y="4163508"/>
              <a:ext cx="160331" cy="213290"/>
            </a:xfrm>
            <a:custGeom>
              <a:avLst/>
              <a:gdLst/>
              <a:ahLst/>
              <a:cxnLst/>
              <a:rect l="l" t="t" r="r" b="b"/>
              <a:pathLst>
                <a:path w="5407" h="7193" extrusionOk="0">
                  <a:moveTo>
                    <a:pt x="0" y="1"/>
                  </a:moveTo>
                  <a:lnTo>
                    <a:pt x="0" y="1072"/>
                  </a:lnTo>
                  <a:cubicBezTo>
                    <a:pt x="56" y="1067"/>
                    <a:pt x="111" y="1064"/>
                    <a:pt x="166" y="1064"/>
                  </a:cubicBezTo>
                  <a:cubicBezTo>
                    <a:pt x="1050" y="1064"/>
                    <a:pt x="1810" y="1772"/>
                    <a:pt x="1810" y="2692"/>
                  </a:cubicBezTo>
                  <a:cubicBezTo>
                    <a:pt x="1810" y="3591"/>
                    <a:pt x="1045" y="4343"/>
                    <a:pt x="157" y="4343"/>
                  </a:cubicBezTo>
                  <a:cubicBezTo>
                    <a:pt x="105" y="4343"/>
                    <a:pt x="53" y="4340"/>
                    <a:pt x="0" y="4335"/>
                  </a:cubicBezTo>
                  <a:lnTo>
                    <a:pt x="0" y="5406"/>
                  </a:lnTo>
                  <a:lnTo>
                    <a:pt x="2025" y="5406"/>
                  </a:lnTo>
                  <a:cubicBezTo>
                    <a:pt x="1906" y="5645"/>
                    <a:pt x="1739" y="5978"/>
                    <a:pt x="1739" y="6240"/>
                  </a:cubicBezTo>
                  <a:cubicBezTo>
                    <a:pt x="1739" y="6788"/>
                    <a:pt x="2168" y="7192"/>
                    <a:pt x="2691" y="7192"/>
                  </a:cubicBezTo>
                  <a:cubicBezTo>
                    <a:pt x="3239" y="7192"/>
                    <a:pt x="3644" y="6788"/>
                    <a:pt x="3644" y="6240"/>
                  </a:cubicBezTo>
                  <a:cubicBezTo>
                    <a:pt x="3644" y="5978"/>
                    <a:pt x="3501" y="5645"/>
                    <a:pt x="3382" y="5406"/>
                  </a:cubicBezTo>
                  <a:lnTo>
                    <a:pt x="5406" y="5406"/>
                  </a:lnTo>
                  <a:lnTo>
                    <a:pt x="540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100"/>
            <p:cNvSpPr/>
            <p:nvPr/>
          </p:nvSpPr>
          <p:spPr>
            <a:xfrm>
              <a:off x="6009046" y="4343591"/>
              <a:ext cx="214002" cy="160331"/>
            </a:xfrm>
            <a:custGeom>
              <a:avLst/>
              <a:gdLst/>
              <a:ahLst/>
              <a:cxnLst/>
              <a:rect l="l" t="t" r="r" b="b"/>
              <a:pathLst>
                <a:path w="7217" h="5407" extrusionOk="0">
                  <a:moveTo>
                    <a:pt x="1787" y="0"/>
                  </a:moveTo>
                  <a:lnTo>
                    <a:pt x="1787" y="2024"/>
                  </a:lnTo>
                  <a:cubicBezTo>
                    <a:pt x="1572" y="1905"/>
                    <a:pt x="1239" y="1739"/>
                    <a:pt x="977" y="1739"/>
                  </a:cubicBezTo>
                  <a:cubicBezTo>
                    <a:pt x="429" y="1739"/>
                    <a:pt x="1" y="2167"/>
                    <a:pt x="1" y="2691"/>
                  </a:cubicBezTo>
                  <a:cubicBezTo>
                    <a:pt x="1" y="3239"/>
                    <a:pt x="429" y="3644"/>
                    <a:pt x="977" y="3644"/>
                  </a:cubicBezTo>
                  <a:cubicBezTo>
                    <a:pt x="1239" y="3644"/>
                    <a:pt x="1572" y="3501"/>
                    <a:pt x="1787" y="3382"/>
                  </a:cubicBezTo>
                  <a:lnTo>
                    <a:pt x="1787" y="5406"/>
                  </a:lnTo>
                  <a:lnTo>
                    <a:pt x="7216" y="5406"/>
                  </a:lnTo>
                  <a:lnTo>
                    <a:pt x="7216" y="0"/>
                  </a:lnTo>
                  <a:lnTo>
                    <a:pt x="6145" y="0"/>
                  </a:lnTo>
                  <a:cubicBezTo>
                    <a:pt x="6240" y="953"/>
                    <a:pt x="5478" y="1810"/>
                    <a:pt x="4501" y="1810"/>
                  </a:cubicBezTo>
                  <a:cubicBezTo>
                    <a:pt x="3525" y="1810"/>
                    <a:pt x="2787" y="953"/>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100"/>
            <p:cNvSpPr/>
            <p:nvPr/>
          </p:nvSpPr>
          <p:spPr>
            <a:xfrm>
              <a:off x="5881923" y="4162085"/>
              <a:ext cx="216137" cy="161043"/>
            </a:xfrm>
            <a:custGeom>
              <a:avLst/>
              <a:gdLst/>
              <a:ahLst/>
              <a:cxnLst/>
              <a:rect l="l" t="t" r="r" b="b"/>
              <a:pathLst>
                <a:path w="7289" h="5431" extrusionOk="0">
                  <a:moveTo>
                    <a:pt x="1" y="1"/>
                  </a:moveTo>
                  <a:lnTo>
                    <a:pt x="1" y="5431"/>
                  </a:lnTo>
                  <a:lnTo>
                    <a:pt x="1120" y="5431"/>
                  </a:lnTo>
                  <a:cubicBezTo>
                    <a:pt x="1025" y="4478"/>
                    <a:pt x="1787" y="3621"/>
                    <a:pt x="2763" y="3621"/>
                  </a:cubicBezTo>
                  <a:cubicBezTo>
                    <a:pt x="3716" y="3621"/>
                    <a:pt x="4478" y="4478"/>
                    <a:pt x="4383" y="5431"/>
                  </a:cubicBezTo>
                  <a:lnTo>
                    <a:pt x="5454" y="5431"/>
                  </a:lnTo>
                  <a:lnTo>
                    <a:pt x="5454" y="3406"/>
                  </a:lnTo>
                  <a:cubicBezTo>
                    <a:pt x="5693" y="3525"/>
                    <a:pt x="6050" y="3668"/>
                    <a:pt x="6336" y="3668"/>
                  </a:cubicBezTo>
                  <a:cubicBezTo>
                    <a:pt x="6859" y="3668"/>
                    <a:pt x="7288" y="3263"/>
                    <a:pt x="7288" y="2716"/>
                  </a:cubicBezTo>
                  <a:cubicBezTo>
                    <a:pt x="7288" y="2192"/>
                    <a:pt x="6859" y="1763"/>
                    <a:pt x="6336" y="1763"/>
                  </a:cubicBezTo>
                  <a:cubicBezTo>
                    <a:pt x="6050" y="1763"/>
                    <a:pt x="5693" y="1906"/>
                    <a:pt x="5454" y="2025"/>
                  </a:cubicBezTo>
                  <a:lnTo>
                    <a:pt x="54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100"/>
            <p:cNvSpPr/>
            <p:nvPr/>
          </p:nvSpPr>
          <p:spPr>
            <a:xfrm>
              <a:off x="5881923" y="4290631"/>
              <a:ext cx="161043" cy="213290"/>
            </a:xfrm>
            <a:custGeom>
              <a:avLst/>
              <a:gdLst/>
              <a:ahLst/>
              <a:cxnLst/>
              <a:rect l="l" t="t" r="r" b="b"/>
              <a:pathLst>
                <a:path w="5431" h="7193" extrusionOk="0">
                  <a:moveTo>
                    <a:pt x="2740" y="0"/>
                  </a:moveTo>
                  <a:cubicBezTo>
                    <a:pt x="2216" y="0"/>
                    <a:pt x="1787" y="405"/>
                    <a:pt x="1787" y="953"/>
                  </a:cubicBezTo>
                  <a:cubicBezTo>
                    <a:pt x="1787" y="1215"/>
                    <a:pt x="1954" y="1548"/>
                    <a:pt x="2073" y="1786"/>
                  </a:cubicBezTo>
                  <a:lnTo>
                    <a:pt x="1" y="1786"/>
                  </a:lnTo>
                  <a:lnTo>
                    <a:pt x="1" y="7192"/>
                  </a:lnTo>
                  <a:lnTo>
                    <a:pt x="5431" y="7192"/>
                  </a:lnTo>
                  <a:lnTo>
                    <a:pt x="5431" y="6097"/>
                  </a:lnTo>
                  <a:cubicBezTo>
                    <a:pt x="5377" y="6102"/>
                    <a:pt x="5323" y="6105"/>
                    <a:pt x="5269" y="6105"/>
                  </a:cubicBezTo>
                  <a:cubicBezTo>
                    <a:pt x="4383" y="6105"/>
                    <a:pt x="3621" y="5374"/>
                    <a:pt x="3621" y="4453"/>
                  </a:cubicBezTo>
                  <a:cubicBezTo>
                    <a:pt x="3621" y="3521"/>
                    <a:pt x="4403" y="2805"/>
                    <a:pt x="5303" y="2805"/>
                  </a:cubicBezTo>
                  <a:cubicBezTo>
                    <a:pt x="5345" y="2805"/>
                    <a:pt x="5388" y="2807"/>
                    <a:pt x="5431" y="2810"/>
                  </a:cubicBezTo>
                  <a:lnTo>
                    <a:pt x="5431" y="1786"/>
                  </a:lnTo>
                  <a:lnTo>
                    <a:pt x="3430" y="1786"/>
                  </a:lnTo>
                  <a:cubicBezTo>
                    <a:pt x="3549" y="1548"/>
                    <a:pt x="3692" y="1191"/>
                    <a:pt x="3692" y="953"/>
                  </a:cubicBezTo>
                  <a:cubicBezTo>
                    <a:pt x="3692" y="405"/>
                    <a:pt x="3287" y="0"/>
                    <a:pt x="2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8" name="Google Shape;13138;p100"/>
          <p:cNvGrpSpPr/>
          <p:nvPr/>
        </p:nvGrpSpPr>
        <p:grpSpPr>
          <a:xfrm>
            <a:off x="6982713" y="3987424"/>
            <a:ext cx="342520" cy="298159"/>
            <a:chOff x="6458882" y="4149393"/>
            <a:chExt cx="342520" cy="298159"/>
          </a:xfrm>
        </p:grpSpPr>
        <p:sp>
          <p:nvSpPr>
            <p:cNvPr id="13139" name="Google Shape;13139;p100"/>
            <p:cNvSpPr/>
            <p:nvPr/>
          </p:nvSpPr>
          <p:spPr>
            <a:xfrm>
              <a:off x="6575389" y="4149393"/>
              <a:ext cx="109477" cy="93939"/>
            </a:xfrm>
            <a:custGeom>
              <a:avLst/>
              <a:gdLst/>
              <a:ahLst/>
              <a:cxnLst/>
              <a:rect l="l" t="t" r="r" b="b"/>
              <a:pathLst>
                <a:path w="3692" h="3168" extrusionOk="0">
                  <a:moveTo>
                    <a:pt x="1834" y="0"/>
                  </a:moveTo>
                  <a:lnTo>
                    <a:pt x="1" y="3168"/>
                  </a:lnTo>
                  <a:lnTo>
                    <a:pt x="3692" y="3168"/>
                  </a:lnTo>
                  <a:lnTo>
                    <a:pt x="18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100"/>
            <p:cNvSpPr/>
            <p:nvPr/>
          </p:nvSpPr>
          <p:spPr>
            <a:xfrm>
              <a:off x="6499121" y="4263083"/>
              <a:ext cx="263433" cy="67815"/>
            </a:xfrm>
            <a:custGeom>
              <a:avLst/>
              <a:gdLst/>
              <a:ahLst/>
              <a:cxnLst/>
              <a:rect l="l" t="t" r="r" b="b"/>
              <a:pathLst>
                <a:path w="8884" h="2287" extrusionOk="0">
                  <a:moveTo>
                    <a:pt x="4097" y="0"/>
                  </a:moveTo>
                  <a:lnTo>
                    <a:pt x="4097" y="858"/>
                  </a:lnTo>
                  <a:lnTo>
                    <a:pt x="1" y="858"/>
                  </a:lnTo>
                  <a:lnTo>
                    <a:pt x="1" y="2287"/>
                  </a:lnTo>
                  <a:lnTo>
                    <a:pt x="668" y="2287"/>
                  </a:lnTo>
                  <a:lnTo>
                    <a:pt x="668" y="1548"/>
                  </a:lnTo>
                  <a:lnTo>
                    <a:pt x="4097" y="1548"/>
                  </a:lnTo>
                  <a:lnTo>
                    <a:pt x="4097" y="2287"/>
                  </a:lnTo>
                  <a:lnTo>
                    <a:pt x="4764" y="2287"/>
                  </a:lnTo>
                  <a:lnTo>
                    <a:pt x="4764" y="1548"/>
                  </a:lnTo>
                  <a:lnTo>
                    <a:pt x="8193" y="1548"/>
                  </a:lnTo>
                  <a:lnTo>
                    <a:pt x="8193" y="2287"/>
                  </a:lnTo>
                  <a:lnTo>
                    <a:pt x="8884" y="2287"/>
                  </a:lnTo>
                  <a:lnTo>
                    <a:pt x="8884" y="858"/>
                  </a:lnTo>
                  <a:lnTo>
                    <a:pt x="4764" y="858"/>
                  </a:lnTo>
                  <a:lnTo>
                    <a:pt x="476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100"/>
            <p:cNvSpPr/>
            <p:nvPr/>
          </p:nvSpPr>
          <p:spPr>
            <a:xfrm>
              <a:off x="6702512" y="4350649"/>
              <a:ext cx="98891" cy="96904"/>
            </a:xfrm>
            <a:custGeom>
              <a:avLst/>
              <a:gdLst/>
              <a:ahLst/>
              <a:cxnLst/>
              <a:rect l="l" t="t" r="r" b="b"/>
              <a:pathLst>
                <a:path w="3335" h="3268" extrusionOk="0">
                  <a:moveTo>
                    <a:pt x="1334" y="0"/>
                  </a:moveTo>
                  <a:cubicBezTo>
                    <a:pt x="572" y="143"/>
                    <a:pt x="0" y="858"/>
                    <a:pt x="24" y="1691"/>
                  </a:cubicBezTo>
                  <a:cubicBezTo>
                    <a:pt x="48" y="2525"/>
                    <a:pt x="739" y="3215"/>
                    <a:pt x="1572" y="3263"/>
                  </a:cubicBezTo>
                  <a:cubicBezTo>
                    <a:pt x="1612" y="3266"/>
                    <a:pt x="1653" y="3267"/>
                    <a:pt x="1692" y="3267"/>
                  </a:cubicBezTo>
                  <a:cubicBezTo>
                    <a:pt x="2590" y="3267"/>
                    <a:pt x="3311" y="2509"/>
                    <a:pt x="3311" y="1620"/>
                  </a:cubicBezTo>
                  <a:cubicBezTo>
                    <a:pt x="3334" y="834"/>
                    <a:pt x="2763" y="143"/>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100"/>
            <p:cNvSpPr/>
            <p:nvPr/>
          </p:nvSpPr>
          <p:spPr>
            <a:xfrm>
              <a:off x="6458882" y="4350649"/>
              <a:ext cx="99603" cy="96904"/>
            </a:xfrm>
            <a:custGeom>
              <a:avLst/>
              <a:gdLst/>
              <a:ahLst/>
              <a:cxnLst/>
              <a:rect l="l" t="t" r="r" b="b"/>
              <a:pathLst>
                <a:path w="3359" h="3268" extrusionOk="0">
                  <a:moveTo>
                    <a:pt x="1334" y="0"/>
                  </a:moveTo>
                  <a:cubicBezTo>
                    <a:pt x="572" y="143"/>
                    <a:pt x="0" y="858"/>
                    <a:pt x="24" y="1691"/>
                  </a:cubicBezTo>
                  <a:cubicBezTo>
                    <a:pt x="48" y="2525"/>
                    <a:pt x="739" y="3215"/>
                    <a:pt x="1572" y="3263"/>
                  </a:cubicBezTo>
                  <a:cubicBezTo>
                    <a:pt x="1613" y="3266"/>
                    <a:pt x="1653" y="3267"/>
                    <a:pt x="1692" y="3267"/>
                  </a:cubicBezTo>
                  <a:cubicBezTo>
                    <a:pt x="2590" y="3267"/>
                    <a:pt x="3311" y="2509"/>
                    <a:pt x="3311" y="1620"/>
                  </a:cubicBezTo>
                  <a:cubicBezTo>
                    <a:pt x="3358" y="834"/>
                    <a:pt x="2787" y="143"/>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100"/>
            <p:cNvSpPr/>
            <p:nvPr/>
          </p:nvSpPr>
          <p:spPr>
            <a:xfrm>
              <a:off x="6580341" y="4350649"/>
              <a:ext cx="98891" cy="96904"/>
            </a:xfrm>
            <a:custGeom>
              <a:avLst/>
              <a:gdLst/>
              <a:ahLst/>
              <a:cxnLst/>
              <a:rect l="l" t="t" r="r" b="b"/>
              <a:pathLst>
                <a:path w="3335" h="3268" extrusionOk="0">
                  <a:moveTo>
                    <a:pt x="1358" y="0"/>
                  </a:moveTo>
                  <a:cubicBezTo>
                    <a:pt x="572" y="143"/>
                    <a:pt x="0" y="858"/>
                    <a:pt x="48" y="1691"/>
                  </a:cubicBezTo>
                  <a:cubicBezTo>
                    <a:pt x="72" y="2525"/>
                    <a:pt x="762" y="3215"/>
                    <a:pt x="1596" y="3263"/>
                  </a:cubicBezTo>
                  <a:cubicBezTo>
                    <a:pt x="1636" y="3266"/>
                    <a:pt x="1676" y="3267"/>
                    <a:pt x="1716" y="3267"/>
                  </a:cubicBezTo>
                  <a:cubicBezTo>
                    <a:pt x="2612" y="3267"/>
                    <a:pt x="3311" y="2509"/>
                    <a:pt x="3311" y="1620"/>
                  </a:cubicBezTo>
                  <a:cubicBezTo>
                    <a:pt x="3334" y="834"/>
                    <a:pt x="2787" y="143"/>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4" name="Google Shape;13144;p100"/>
          <p:cNvGrpSpPr/>
          <p:nvPr/>
        </p:nvGrpSpPr>
        <p:grpSpPr>
          <a:xfrm>
            <a:off x="7711665" y="3981760"/>
            <a:ext cx="341808" cy="341808"/>
            <a:chOff x="7045004" y="4143730"/>
            <a:chExt cx="341808" cy="341808"/>
          </a:xfrm>
        </p:grpSpPr>
        <p:sp>
          <p:nvSpPr>
            <p:cNvPr id="13145" name="Google Shape;13145;p100"/>
            <p:cNvSpPr/>
            <p:nvPr/>
          </p:nvSpPr>
          <p:spPr>
            <a:xfrm>
              <a:off x="7148819" y="4248257"/>
              <a:ext cx="132784" cy="132072"/>
            </a:xfrm>
            <a:custGeom>
              <a:avLst/>
              <a:gdLst/>
              <a:ahLst/>
              <a:cxnLst/>
              <a:rect l="l" t="t" r="r" b="b"/>
              <a:pathLst>
                <a:path w="4478" h="4454" extrusionOk="0">
                  <a:moveTo>
                    <a:pt x="2239" y="0"/>
                  </a:moveTo>
                  <a:cubicBezTo>
                    <a:pt x="1000" y="0"/>
                    <a:pt x="0" y="977"/>
                    <a:pt x="0" y="2215"/>
                  </a:cubicBezTo>
                  <a:cubicBezTo>
                    <a:pt x="0" y="3453"/>
                    <a:pt x="1000" y="4454"/>
                    <a:pt x="2239" y="4454"/>
                  </a:cubicBezTo>
                  <a:cubicBezTo>
                    <a:pt x="3477" y="4454"/>
                    <a:pt x="4477" y="3453"/>
                    <a:pt x="4477" y="2215"/>
                  </a:cubicBezTo>
                  <a:cubicBezTo>
                    <a:pt x="4477" y="977"/>
                    <a:pt x="3477"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100"/>
            <p:cNvSpPr/>
            <p:nvPr/>
          </p:nvSpPr>
          <p:spPr>
            <a:xfrm>
              <a:off x="7045004" y="4325918"/>
              <a:ext cx="158908" cy="159619"/>
            </a:xfrm>
            <a:custGeom>
              <a:avLst/>
              <a:gdLst/>
              <a:ahLst/>
              <a:cxnLst/>
              <a:rect l="l" t="t" r="r" b="b"/>
              <a:pathLst>
                <a:path w="5359" h="5383" extrusionOk="0">
                  <a:moveTo>
                    <a:pt x="0" y="1"/>
                  </a:moveTo>
                  <a:lnTo>
                    <a:pt x="48" y="382"/>
                  </a:lnTo>
                  <a:cubicBezTo>
                    <a:pt x="381" y="2930"/>
                    <a:pt x="2406" y="4954"/>
                    <a:pt x="4978" y="5311"/>
                  </a:cubicBezTo>
                  <a:lnTo>
                    <a:pt x="5359" y="5383"/>
                  </a:lnTo>
                  <a:lnTo>
                    <a:pt x="5359" y="2525"/>
                  </a:lnTo>
                  <a:lnTo>
                    <a:pt x="5073" y="2454"/>
                  </a:lnTo>
                  <a:cubicBezTo>
                    <a:pt x="4025" y="2192"/>
                    <a:pt x="3144" y="1334"/>
                    <a:pt x="2906" y="263"/>
                  </a:cubicBezTo>
                  <a:lnTo>
                    <a:pt x="28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100"/>
            <p:cNvSpPr/>
            <p:nvPr/>
          </p:nvSpPr>
          <p:spPr>
            <a:xfrm>
              <a:off x="7227904" y="4143730"/>
              <a:ext cx="158908" cy="158908"/>
            </a:xfrm>
            <a:custGeom>
              <a:avLst/>
              <a:gdLst/>
              <a:ahLst/>
              <a:cxnLst/>
              <a:rect l="l" t="t" r="r" b="b"/>
              <a:pathLst>
                <a:path w="5359" h="5359" extrusionOk="0">
                  <a:moveTo>
                    <a:pt x="0" y="1"/>
                  </a:moveTo>
                  <a:lnTo>
                    <a:pt x="0" y="2858"/>
                  </a:lnTo>
                  <a:lnTo>
                    <a:pt x="262" y="2930"/>
                  </a:lnTo>
                  <a:cubicBezTo>
                    <a:pt x="1334" y="3168"/>
                    <a:pt x="2167" y="4025"/>
                    <a:pt x="2429" y="5097"/>
                  </a:cubicBezTo>
                  <a:lnTo>
                    <a:pt x="2501" y="5359"/>
                  </a:lnTo>
                  <a:lnTo>
                    <a:pt x="5359" y="5359"/>
                  </a:lnTo>
                  <a:lnTo>
                    <a:pt x="5287" y="4978"/>
                  </a:lnTo>
                  <a:cubicBezTo>
                    <a:pt x="4930" y="2406"/>
                    <a:pt x="2906" y="429"/>
                    <a:pt x="381" y="72"/>
                  </a:cubicBez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100"/>
            <p:cNvSpPr/>
            <p:nvPr/>
          </p:nvSpPr>
          <p:spPr>
            <a:xfrm>
              <a:off x="7045004" y="4143730"/>
              <a:ext cx="158908" cy="158908"/>
            </a:xfrm>
            <a:custGeom>
              <a:avLst/>
              <a:gdLst/>
              <a:ahLst/>
              <a:cxnLst/>
              <a:rect l="l" t="t" r="r" b="b"/>
              <a:pathLst>
                <a:path w="5359" h="5359" extrusionOk="0">
                  <a:moveTo>
                    <a:pt x="5359" y="1"/>
                  </a:moveTo>
                  <a:lnTo>
                    <a:pt x="4978" y="72"/>
                  </a:lnTo>
                  <a:cubicBezTo>
                    <a:pt x="2406" y="429"/>
                    <a:pt x="381" y="2406"/>
                    <a:pt x="48" y="4978"/>
                  </a:cubicBezTo>
                  <a:lnTo>
                    <a:pt x="0" y="5359"/>
                  </a:lnTo>
                  <a:lnTo>
                    <a:pt x="2858" y="5359"/>
                  </a:lnTo>
                  <a:lnTo>
                    <a:pt x="2906" y="5097"/>
                  </a:lnTo>
                  <a:cubicBezTo>
                    <a:pt x="3144" y="4025"/>
                    <a:pt x="4025" y="3168"/>
                    <a:pt x="5073" y="2930"/>
                  </a:cubicBezTo>
                  <a:lnTo>
                    <a:pt x="5359" y="2858"/>
                  </a:lnTo>
                  <a:lnTo>
                    <a:pt x="53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100"/>
            <p:cNvSpPr/>
            <p:nvPr/>
          </p:nvSpPr>
          <p:spPr>
            <a:xfrm>
              <a:off x="7227904" y="4325918"/>
              <a:ext cx="158908" cy="159619"/>
            </a:xfrm>
            <a:custGeom>
              <a:avLst/>
              <a:gdLst/>
              <a:ahLst/>
              <a:cxnLst/>
              <a:rect l="l" t="t" r="r" b="b"/>
              <a:pathLst>
                <a:path w="5359" h="5383" extrusionOk="0">
                  <a:moveTo>
                    <a:pt x="2501" y="1"/>
                  </a:moveTo>
                  <a:lnTo>
                    <a:pt x="2429" y="263"/>
                  </a:lnTo>
                  <a:cubicBezTo>
                    <a:pt x="2191" y="1334"/>
                    <a:pt x="1334" y="2192"/>
                    <a:pt x="262" y="2454"/>
                  </a:cubicBezTo>
                  <a:lnTo>
                    <a:pt x="0" y="2525"/>
                  </a:lnTo>
                  <a:lnTo>
                    <a:pt x="0" y="5383"/>
                  </a:lnTo>
                  <a:lnTo>
                    <a:pt x="381" y="5311"/>
                  </a:lnTo>
                  <a:cubicBezTo>
                    <a:pt x="2929" y="4954"/>
                    <a:pt x="4954" y="2930"/>
                    <a:pt x="5287" y="382"/>
                  </a:cubicBezTo>
                  <a:lnTo>
                    <a:pt x="53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50" name="Google Shape;13150;p100"/>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FFFFFF"/>
                </a:solidFill>
              </a:rPr>
              <a:t>Infographic Elements</a:t>
            </a:r>
            <a:endParaRPr sz="1600">
              <a:solidFill>
                <a:srgbClr val="FFFFFF"/>
              </a:solidFill>
            </a:endParaRPr>
          </a:p>
        </p:txBody>
      </p:sp>
      <p:sp>
        <p:nvSpPr>
          <p:cNvPr id="13151" name="Google Shape;13151;p10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Premium Icons</a:t>
            </a:r>
            <a:endParaRP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155"/>
        <p:cNvGrpSpPr/>
        <p:nvPr/>
      </p:nvGrpSpPr>
      <p:grpSpPr>
        <a:xfrm>
          <a:off x="0" y="0"/>
          <a:ext cx="0" cy="0"/>
          <a:chOff x="0" y="0"/>
          <a:chExt cx="0" cy="0"/>
        </a:xfrm>
      </p:grpSpPr>
      <p:pic>
        <p:nvPicPr>
          <p:cNvPr id="13156" name="Google Shape;13156;p101">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564"/>
        <p:cNvGrpSpPr/>
        <p:nvPr/>
      </p:nvGrpSpPr>
      <p:grpSpPr>
        <a:xfrm>
          <a:off x="0" y="0"/>
          <a:ext cx="0" cy="0"/>
          <a:chOff x="0" y="0"/>
          <a:chExt cx="0" cy="0"/>
        </a:xfrm>
      </p:grpSpPr>
      <p:grpSp>
        <p:nvGrpSpPr>
          <p:cNvPr id="1565" name="Google Shape;1565;p46"/>
          <p:cNvGrpSpPr/>
          <p:nvPr/>
        </p:nvGrpSpPr>
        <p:grpSpPr>
          <a:xfrm>
            <a:off x="6887525" y="3471871"/>
            <a:ext cx="2003207" cy="1335092"/>
            <a:chOff x="1664700" y="1542375"/>
            <a:chExt cx="4263050" cy="2841225"/>
          </a:xfrm>
        </p:grpSpPr>
        <p:sp>
          <p:nvSpPr>
            <p:cNvPr id="1566" name="Google Shape;1566;p46"/>
            <p:cNvSpPr/>
            <p:nvPr/>
          </p:nvSpPr>
          <p:spPr>
            <a:xfrm>
              <a:off x="1665525" y="1542375"/>
              <a:ext cx="4262225" cy="947375"/>
            </a:xfrm>
            <a:custGeom>
              <a:avLst/>
              <a:gdLst/>
              <a:ahLst/>
              <a:cxnLst/>
              <a:rect l="l" t="t" r="r" b="b"/>
              <a:pathLst>
                <a:path w="170489" h="37895" extrusionOk="0">
                  <a:moveTo>
                    <a:pt x="1" y="1"/>
                  </a:moveTo>
                  <a:lnTo>
                    <a:pt x="1" y="37894"/>
                  </a:lnTo>
                  <a:lnTo>
                    <a:pt x="170489" y="37894"/>
                  </a:lnTo>
                  <a:lnTo>
                    <a:pt x="1704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6"/>
            <p:cNvSpPr/>
            <p:nvPr/>
          </p:nvSpPr>
          <p:spPr>
            <a:xfrm>
              <a:off x="1665525" y="2488900"/>
              <a:ext cx="4262225" cy="947350"/>
            </a:xfrm>
            <a:custGeom>
              <a:avLst/>
              <a:gdLst/>
              <a:ahLst/>
              <a:cxnLst/>
              <a:rect l="l" t="t" r="r" b="b"/>
              <a:pathLst>
                <a:path w="170489" h="37894" extrusionOk="0">
                  <a:moveTo>
                    <a:pt x="1" y="0"/>
                  </a:moveTo>
                  <a:lnTo>
                    <a:pt x="1" y="37894"/>
                  </a:lnTo>
                  <a:lnTo>
                    <a:pt x="170489" y="37894"/>
                  </a:lnTo>
                  <a:lnTo>
                    <a:pt x="1704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6"/>
            <p:cNvSpPr/>
            <p:nvPr/>
          </p:nvSpPr>
          <p:spPr>
            <a:xfrm>
              <a:off x="1664700" y="3436225"/>
              <a:ext cx="4262225" cy="947375"/>
            </a:xfrm>
            <a:custGeom>
              <a:avLst/>
              <a:gdLst/>
              <a:ahLst/>
              <a:cxnLst/>
              <a:rect l="l" t="t" r="r" b="b"/>
              <a:pathLst>
                <a:path w="170489" h="37895" extrusionOk="0">
                  <a:moveTo>
                    <a:pt x="0" y="1"/>
                  </a:moveTo>
                  <a:lnTo>
                    <a:pt x="0" y="37895"/>
                  </a:lnTo>
                  <a:lnTo>
                    <a:pt x="170489" y="37895"/>
                  </a:lnTo>
                  <a:lnTo>
                    <a:pt x="1704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6"/>
            <p:cNvSpPr/>
            <p:nvPr/>
          </p:nvSpPr>
          <p:spPr>
            <a:xfrm>
              <a:off x="3509350" y="3200700"/>
              <a:ext cx="579600" cy="181350"/>
            </a:xfrm>
            <a:custGeom>
              <a:avLst/>
              <a:gdLst/>
              <a:ahLst/>
              <a:cxnLst/>
              <a:rect l="l" t="t" r="r" b="b"/>
              <a:pathLst>
                <a:path w="23184" h="7254" extrusionOk="0">
                  <a:moveTo>
                    <a:pt x="21038" y="410"/>
                  </a:moveTo>
                  <a:cubicBezTo>
                    <a:pt x="21075" y="410"/>
                    <a:pt x="21112" y="412"/>
                    <a:pt x="21149" y="415"/>
                  </a:cubicBezTo>
                  <a:cubicBezTo>
                    <a:pt x="21516" y="449"/>
                    <a:pt x="21916" y="616"/>
                    <a:pt x="22149" y="916"/>
                  </a:cubicBezTo>
                  <a:cubicBezTo>
                    <a:pt x="22683" y="1550"/>
                    <a:pt x="22650" y="2450"/>
                    <a:pt x="22016" y="3017"/>
                  </a:cubicBezTo>
                  <a:cubicBezTo>
                    <a:pt x="19147" y="5452"/>
                    <a:pt x="15445" y="6853"/>
                    <a:pt x="11575" y="6853"/>
                  </a:cubicBezTo>
                  <a:cubicBezTo>
                    <a:pt x="11108" y="6853"/>
                    <a:pt x="10608" y="6853"/>
                    <a:pt x="10141" y="6787"/>
                  </a:cubicBezTo>
                  <a:cubicBezTo>
                    <a:pt x="6472" y="6453"/>
                    <a:pt x="2936" y="5019"/>
                    <a:pt x="834" y="2917"/>
                  </a:cubicBezTo>
                  <a:cubicBezTo>
                    <a:pt x="267" y="2350"/>
                    <a:pt x="267" y="1416"/>
                    <a:pt x="834" y="849"/>
                  </a:cubicBezTo>
                  <a:cubicBezTo>
                    <a:pt x="1134" y="582"/>
                    <a:pt x="1501" y="415"/>
                    <a:pt x="1902" y="415"/>
                  </a:cubicBezTo>
                  <a:cubicBezTo>
                    <a:pt x="2269" y="415"/>
                    <a:pt x="2635" y="549"/>
                    <a:pt x="2936" y="882"/>
                  </a:cubicBezTo>
                  <a:cubicBezTo>
                    <a:pt x="4503" y="2450"/>
                    <a:pt x="7439" y="3618"/>
                    <a:pt x="10408" y="3885"/>
                  </a:cubicBezTo>
                  <a:cubicBezTo>
                    <a:pt x="10766" y="3913"/>
                    <a:pt x="11149" y="3930"/>
                    <a:pt x="11553" y="3930"/>
                  </a:cubicBezTo>
                  <a:cubicBezTo>
                    <a:pt x="14009" y="3930"/>
                    <a:pt x="17221" y="3303"/>
                    <a:pt x="20115" y="782"/>
                  </a:cubicBezTo>
                  <a:cubicBezTo>
                    <a:pt x="20385" y="542"/>
                    <a:pt x="20708" y="410"/>
                    <a:pt x="21038" y="410"/>
                  </a:cubicBezTo>
                  <a:close/>
                  <a:moveTo>
                    <a:pt x="21007" y="1"/>
                  </a:moveTo>
                  <a:cubicBezTo>
                    <a:pt x="20596" y="1"/>
                    <a:pt x="20161" y="164"/>
                    <a:pt x="19848" y="449"/>
                  </a:cubicBezTo>
                  <a:cubicBezTo>
                    <a:pt x="17103" y="2885"/>
                    <a:pt x="14100" y="3511"/>
                    <a:pt x="11727" y="3511"/>
                  </a:cubicBezTo>
                  <a:cubicBezTo>
                    <a:pt x="11273" y="3511"/>
                    <a:pt x="10842" y="3488"/>
                    <a:pt x="10441" y="3451"/>
                  </a:cubicBezTo>
                  <a:cubicBezTo>
                    <a:pt x="7539" y="3251"/>
                    <a:pt x="4704" y="2083"/>
                    <a:pt x="3203" y="582"/>
                  </a:cubicBezTo>
                  <a:cubicBezTo>
                    <a:pt x="2836" y="249"/>
                    <a:pt x="2369" y="49"/>
                    <a:pt x="1868" y="49"/>
                  </a:cubicBezTo>
                  <a:cubicBezTo>
                    <a:pt x="1401" y="49"/>
                    <a:pt x="934" y="215"/>
                    <a:pt x="567" y="582"/>
                  </a:cubicBezTo>
                  <a:cubicBezTo>
                    <a:pt x="200" y="949"/>
                    <a:pt x="0" y="1416"/>
                    <a:pt x="0" y="1917"/>
                  </a:cubicBezTo>
                  <a:cubicBezTo>
                    <a:pt x="0" y="2417"/>
                    <a:pt x="167" y="2884"/>
                    <a:pt x="567" y="3251"/>
                  </a:cubicBezTo>
                  <a:cubicBezTo>
                    <a:pt x="2669" y="5386"/>
                    <a:pt x="6338" y="6920"/>
                    <a:pt x="10107" y="7220"/>
                  </a:cubicBezTo>
                  <a:cubicBezTo>
                    <a:pt x="10608" y="7254"/>
                    <a:pt x="11075" y="7254"/>
                    <a:pt x="11575" y="7254"/>
                  </a:cubicBezTo>
                  <a:cubicBezTo>
                    <a:pt x="15578" y="7254"/>
                    <a:pt x="19347" y="5853"/>
                    <a:pt x="22350" y="3284"/>
                  </a:cubicBezTo>
                  <a:cubicBezTo>
                    <a:pt x="23117" y="2584"/>
                    <a:pt x="23183" y="1416"/>
                    <a:pt x="22516" y="616"/>
                  </a:cubicBezTo>
                  <a:cubicBezTo>
                    <a:pt x="22183" y="249"/>
                    <a:pt x="21716" y="49"/>
                    <a:pt x="21215" y="15"/>
                  </a:cubicBezTo>
                  <a:cubicBezTo>
                    <a:pt x="21147" y="5"/>
                    <a:pt x="21078" y="1"/>
                    <a:pt x="210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6"/>
            <p:cNvSpPr/>
            <p:nvPr/>
          </p:nvSpPr>
          <p:spPr>
            <a:xfrm>
              <a:off x="3567725" y="3200600"/>
              <a:ext cx="39225" cy="38025"/>
            </a:xfrm>
            <a:custGeom>
              <a:avLst/>
              <a:gdLst/>
              <a:ahLst/>
              <a:cxnLst/>
              <a:rect l="l" t="t" r="r" b="b"/>
              <a:pathLst>
                <a:path w="1569" h="1521" extrusionOk="0">
                  <a:moveTo>
                    <a:pt x="980" y="1"/>
                  </a:moveTo>
                  <a:cubicBezTo>
                    <a:pt x="789" y="1"/>
                    <a:pt x="573" y="118"/>
                    <a:pt x="401" y="353"/>
                  </a:cubicBezTo>
                  <a:cubicBezTo>
                    <a:pt x="0" y="853"/>
                    <a:pt x="167" y="1520"/>
                    <a:pt x="167" y="1520"/>
                  </a:cubicBezTo>
                  <a:cubicBezTo>
                    <a:pt x="167" y="1520"/>
                    <a:pt x="1568" y="1253"/>
                    <a:pt x="1435" y="453"/>
                  </a:cubicBezTo>
                  <a:cubicBezTo>
                    <a:pt x="1381" y="152"/>
                    <a:pt x="1196" y="1"/>
                    <a:pt x="9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6"/>
            <p:cNvSpPr/>
            <p:nvPr/>
          </p:nvSpPr>
          <p:spPr>
            <a:xfrm>
              <a:off x="3561875" y="3194275"/>
              <a:ext cx="46725" cy="48525"/>
            </a:xfrm>
            <a:custGeom>
              <a:avLst/>
              <a:gdLst/>
              <a:ahLst/>
              <a:cxnLst/>
              <a:rect l="l" t="t" r="r" b="b"/>
              <a:pathLst>
                <a:path w="1869" h="1941" extrusionOk="0">
                  <a:moveTo>
                    <a:pt x="1168" y="472"/>
                  </a:moveTo>
                  <a:cubicBezTo>
                    <a:pt x="1202" y="472"/>
                    <a:pt x="1235" y="472"/>
                    <a:pt x="1235" y="506"/>
                  </a:cubicBezTo>
                  <a:cubicBezTo>
                    <a:pt x="1368" y="539"/>
                    <a:pt x="1402" y="639"/>
                    <a:pt x="1468" y="806"/>
                  </a:cubicBezTo>
                  <a:cubicBezTo>
                    <a:pt x="1468" y="873"/>
                    <a:pt x="1468" y="1006"/>
                    <a:pt x="1368" y="1106"/>
                  </a:cubicBezTo>
                  <a:cubicBezTo>
                    <a:pt x="1202" y="1306"/>
                    <a:pt x="835" y="1440"/>
                    <a:pt x="568" y="1506"/>
                  </a:cubicBezTo>
                  <a:cubicBezTo>
                    <a:pt x="534" y="1306"/>
                    <a:pt x="534" y="973"/>
                    <a:pt x="735" y="706"/>
                  </a:cubicBezTo>
                  <a:cubicBezTo>
                    <a:pt x="868" y="539"/>
                    <a:pt x="1035" y="472"/>
                    <a:pt x="1168" y="472"/>
                  </a:cubicBezTo>
                  <a:close/>
                  <a:moveTo>
                    <a:pt x="1212" y="0"/>
                  </a:moveTo>
                  <a:cubicBezTo>
                    <a:pt x="936" y="0"/>
                    <a:pt x="641" y="138"/>
                    <a:pt x="401" y="439"/>
                  </a:cubicBezTo>
                  <a:cubicBezTo>
                    <a:pt x="1" y="1006"/>
                    <a:pt x="201" y="1707"/>
                    <a:pt x="201" y="1773"/>
                  </a:cubicBezTo>
                  <a:cubicBezTo>
                    <a:pt x="234" y="1840"/>
                    <a:pt x="334" y="1940"/>
                    <a:pt x="401" y="1940"/>
                  </a:cubicBezTo>
                  <a:cubicBezTo>
                    <a:pt x="534" y="1940"/>
                    <a:pt x="1368" y="1807"/>
                    <a:pt x="1669" y="1273"/>
                  </a:cubicBezTo>
                  <a:cubicBezTo>
                    <a:pt x="1835" y="1039"/>
                    <a:pt x="1869" y="839"/>
                    <a:pt x="1835" y="639"/>
                  </a:cubicBezTo>
                  <a:cubicBezTo>
                    <a:pt x="1735" y="306"/>
                    <a:pt x="1569" y="105"/>
                    <a:pt x="1302" y="5"/>
                  </a:cubicBezTo>
                  <a:cubicBezTo>
                    <a:pt x="1272" y="2"/>
                    <a:pt x="1242" y="0"/>
                    <a:pt x="1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6"/>
            <p:cNvSpPr/>
            <p:nvPr/>
          </p:nvSpPr>
          <p:spPr>
            <a:xfrm>
              <a:off x="3708650" y="3254100"/>
              <a:ext cx="38400" cy="43725"/>
            </a:xfrm>
            <a:custGeom>
              <a:avLst/>
              <a:gdLst/>
              <a:ahLst/>
              <a:cxnLst/>
              <a:rect l="l" t="t" r="r" b="b"/>
              <a:pathLst>
                <a:path w="1536" h="1749" extrusionOk="0">
                  <a:moveTo>
                    <a:pt x="885" y="0"/>
                  </a:moveTo>
                  <a:cubicBezTo>
                    <a:pt x="751" y="0"/>
                    <a:pt x="614" y="67"/>
                    <a:pt x="501" y="214"/>
                  </a:cubicBezTo>
                  <a:cubicBezTo>
                    <a:pt x="1" y="815"/>
                    <a:pt x="1101" y="1749"/>
                    <a:pt x="1101" y="1749"/>
                  </a:cubicBezTo>
                  <a:cubicBezTo>
                    <a:pt x="1101" y="1749"/>
                    <a:pt x="1535" y="1282"/>
                    <a:pt x="1468" y="648"/>
                  </a:cubicBezTo>
                  <a:cubicBezTo>
                    <a:pt x="1402" y="251"/>
                    <a:pt x="1147" y="0"/>
                    <a:pt x="8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6"/>
            <p:cNvSpPr/>
            <p:nvPr/>
          </p:nvSpPr>
          <p:spPr>
            <a:xfrm>
              <a:off x="3701975" y="3248825"/>
              <a:ext cx="51725" cy="54850"/>
            </a:xfrm>
            <a:custGeom>
              <a:avLst/>
              <a:gdLst/>
              <a:ahLst/>
              <a:cxnLst/>
              <a:rect l="l" t="t" r="r" b="b"/>
              <a:pathLst>
                <a:path w="2069" h="2194" extrusionOk="0">
                  <a:moveTo>
                    <a:pt x="1235" y="425"/>
                  </a:moveTo>
                  <a:cubicBezTo>
                    <a:pt x="1368" y="459"/>
                    <a:pt x="1468" y="625"/>
                    <a:pt x="1535" y="926"/>
                  </a:cubicBezTo>
                  <a:cubicBezTo>
                    <a:pt x="1569" y="1192"/>
                    <a:pt x="1435" y="1493"/>
                    <a:pt x="1302" y="1659"/>
                  </a:cubicBezTo>
                  <a:cubicBezTo>
                    <a:pt x="1068" y="1359"/>
                    <a:pt x="701" y="825"/>
                    <a:pt x="935" y="525"/>
                  </a:cubicBezTo>
                  <a:cubicBezTo>
                    <a:pt x="968" y="492"/>
                    <a:pt x="1068" y="425"/>
                    <a:pt x="1135" y="425"/>
                  </a:cubicBezTo>
                  <a:close/>
                  <a:moveTo>
                    <a:pt x="1165" y="1"/>
                  </a:moveTo>
                  <a:cubicBezTo>
                    <a:pt x="979" y="1"/>
                    <a:pt x="787" y="88"/>
                    <a:pt x="635" y="292"/>
                  </a:cubicBezTo>
                  <a:cubicBezTo>
                    <a:pt x="1" y="1059"/>
                    <a:pt x="1202" y="2126"/>
                    <a:pt x="1235" y="2160"/>
                  </a:cubicBezTo>
                  <a:cubicBezTo>
                    <a:pt x="1268" y="2193"/>
                    <a:pt x="1302" y="2193"/>
                    <a:pt x="1368" y="2193"/>
                  </a:cubicBezTo>
                  <a:cubicBezTo>
                    <a:pt x="1402" y="2193"/>
                    <a:pt x="1468" y="2160"/>
                    <a:pt x="1502" y="2126"/>
                  </a:cubicBezTo>
                  <a:cubicBezTo>
                    <a:pt x="1569" y="2126"/>
                    <a:pt x="2069" y="1559"/>
                    <a:pt x="1969" y="859"/>
                  </a:cubicBezTo>
                  <a:cubicBezTo>
                    <a:pt x="1902" y="459"/>
                    <a:pt x="1669" y="125"/>
                    <a:pt x="1335" y="25"/>
                  </a:cubicBezTo>
                  <a:cubicBezTo>
                    <a:pt x="1280" y="9"/>
                    <a:pt x="1223" y="1"/>
                    <a:pt x="1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6"/>
            <p:cNvSpPr/>
            <p:nvPr/>
          </p:nvSpPr>
          <p:spPr>
            <a:xfrm>
              <a:off x="3498500" y="2702050"/>
              <a:ext cx="301900" cy="517400"/>
            </a:xfrm>
            <a:custGeom>
              <a:avLst/>
              <a:gdLst/>
              <a:ahLst/>
              <a:cxnLst/>
              <a:rect l="l" t="t" r="r" b="b"/>
              <a:pathLst>
                <a:path w="12076" h="20696" extrusionOk="0">
                  <a:moveTo>
                    <a:pt x="2122" y="0"/>
                  </a:moveTo>
                  <a:cubicBezTo>
                    <a:pt x="1853" y="0"/>
                    <a:pt x="1598" y="60"/>
                    <a:pt x="1368" y="180"/>
                  </a:cubicBezTo>
                  <a:cubicBezTo>
                    <a:pt x="434" y="647"/>
                    <a:pt x="1" y="1948"/>
                    <a:pt x="1" y="4050"/>
                  </a:cubicBezTo>
                  <a:lnTo>
                    <a:pt x="1" y="20495"/>
                  </a:lnTo>
                  <a:cubicBezTo>
                    <a:pt x="1" y="20528"/>
                    <a:pt x="34" y="20595"/>
                    <a:pt x="101" y="20662"/>
                  </a:cubicBezTo>
                  <a:cubicBezTo>
                    <a:pt x="101" y="20695"/>
                    <a:pt x="167" y="20695"/>
                    <a:pt x="201" y="20695"/>
                  </a:cubicBezTo>
                  <a:lnTo>
                    <a:pt x="368" y="20695"/>
                  </a:lnTo>
                  <a:lnTo>
                    <a:pt x="11942" y="11755"/>
                  </a:lnTo>
                  <a:cubicBezTo>
                    <a:pt x="12043" y="11689"/>
                    <a:pt x="12076" y="11555"/>
                    <a:pt x="12009" y="11488"/>
                  </a:cubicBezTo>
                  <a:cubicBezTo>
                    <a:pt x="11945" y="11424"/>
                    <a:pt x="11866" y="11387"/>
                    <a:pt x="11801" y="11387"/>
                  </a:cubicBezTo>
                  <a:cubicBezTo>
                    <a:pt x="11765" y="11387"/>
                    <a:pt x="11733" y="11398"/>
                    <a:pt x="11709" y="11422"/>
                  </a:cubicBezTo>
                  <a:lnTo>
                    <a:pt x="434" y="20061"/>
                  </a:lnTo>
                  <a:lnTo>
                    <a:pt x="434" y="4050"/>
                  </a:lnTo>
                  <a:cubicBezTo>
                    <a:pt x="434" y="1648"/>
                    <a:pt x="1035" y="847"/>
                    <a:pt x="1568" y="547"/>
                  </a:cubicBezTo>
                  <a:cubicBezTo>
                    <a:pt x="1729" y="467"/>
                    <a:pt x="1913" y="426"/>
                    <a:pt x="2113" y="426"/>
                  </a:cubicBezTo>
                  <a:cubicBezTo>
                    <a:pt x="2494" y="426"/>
                    <a:pt x="2932" y="575"/>
                    <a:pt x="3370" y="881"/>
                  </a:cubicBezTo>
                  <a:cubicBezTo>
                    <a:pt x="4358" y="1591"/>
                    <a:pt x="6146" y="2330"/>
                    <a:pt x="7836" y="2330"/>
                  </a:cubicBezTo>
                  <a:cubicBezTo>
                    <a:pt x="7971" y="2330"/>
                    <a:pt x="8106" y="2325"/>
                    <a:pt x="8240" y="2315"/>
                  </a:cubicBezTo>
                  <a:cubicBezTo>
                    <a:pt x="8373" y="2315"/>
                    <a:pt x="8440" y="2215"/>
                    <a:pt x="8440" y="2082"/>
                  </a:cubicBezTo>
                  <a:cubicBezTo>
                    <a:pt x="8440" y="1982"/>
                    <a:pt x="8373" y="1882"/>
                    <a:pt x="8240" y="1882"/>
                  </a:cubicBezTo>
                  <a:cubicBezTo>
                    <a:pt x="8108" y="1892"/>
                    <a:pt x="7976" y="1897"/>
                    <a:pt x="7843" y="1897"/>
                  </a:cubicBezTo>
                  <a:cubicBezTo>
                    <a:pt x="6255" y="1897"/>
                    <a:pt x="4588" y="1194"/>
                    <a:pt x="3603" y="547"/>
                  </a:cubicBezTo>
                  <a:cubicBezTo>
                    <a:pt x="3114" y="185"/>
                    <a:pt x="2597" y="0"/>
                    <a:pt x="2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6"/>
            <p:cNvSpPr/>
            <p:nvPr/>
          </p:nvSpPr>
          <p:spPr>
            <a:xfrm>
              <a:off x="3545200" y="2750750"/>
              <a:ext cx="30875" cy="447850"/>
            </a:xfrm>
            <a:custGeom>
              <a:avLst/>
              <a:gdLst/>
              <a:ahLst/>
              <a:cxnLst/>
              <a:rect l="l" t="t" r="r" b="b"/>
              <a:pathLst>
                <a:path w="1235" h="17914" extrusionOk="0">
                  <a:moveTo>
                    <a:pt x="1" y="0"/>
                  </a:moveTo>
                  <a:lnTo>
                    <a:pt x="1" y="17913"/>
                  </a:lnTo>
                  <a:lnTo>
                    <a:pt x="1235" y="17913"/>
                  </a:lnTo>
                  <a:lnTo>
                    <a:pt x="12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6"/>
            <p:cNvSpPr/>
            <p:nvPr/>
          </p:nvSpPr>
          <p:spPr>
            <a:xfrm>
              <a:off x="3586900" y="2803275"/>
              <a:ext cx="30875" cy="433675"/>
            </a:xfrm>
            <a:custGeom>
              <a:avLst/>
              <a:gdLst/>
              <a:ahLst/>
              <a:cxnLst/>
              <a:rect l="l" t="t" r="r" b="b"/>
              <a:pathLst>
                <a:path w="1235" h="17347" extrusionOk="0">
                  <a:moveTo>
                    <a:pt x="0" y="1"/>
                  </a:moveTo>
                  <a:lnTo>
                    <a:pt x="0" y="17347"/>
                  </a:lnTo>
                  <a:lnTo>
                    <a:pt x="1235" y="173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6"/>
            <p:cNvSpPr/>
            <p:nvPr/>
          </p:nvSpPr>
          <p:spPr>
            <a:xfrm>
              <a:off x="3627750" y="2803275"/>
              <a:ext cx="30900" cy="433675"/>
            </a:xfrm>
            <a:custGeom>
              <a:avLst/>
              <a:gdLst/>
              <a:ahLst/>
              <a:cxnLst/>
              <a:rect l="l" t="t" r="r" b="b"/>
              <a:pathLst>
                <a:path w="1236" h="17347" extrusionOk="0">
                  <a:moveTo>
                    <a:pt x="1" y="1"/>
                  </a:moveTo>
                  <a:lnTo>
                    <a:pt x="1" y="17347"/>
                  </a:lnTo>
                  <a:lnTo>
                    <a:pt x="1235" y="173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6"/>
            <p:cNvSpPr/>
            <p:nvPr/>
          </p:nvSpPr>
          <p:spPr>
            <a:xfrm>
              <a:off x="3669450" y="2803275"/>
              <a:ext cx="30900" cy="433675"/>
            </a:xfrm>
            <a:custGeom>
              <a:avLst/>
              <a:gdLst/>
              <a:ahLst/>
              <a:cxnLst/>
              <a:rect l="l" t="t" r="r" b="b"/>
              <a:pathLst>
                <a:path w="1236" h="17347" extrusionOk="0">
                  <a:moveTo>
                    <a:pt x="1" y="1"/>
                  </a:moveTo>
                  <a:lnTo>
                    <a:pt x="1" y="17347"/>
                  </a:lnTo>
                  <a:lnTo>
                    <a:pt x="1235" y="173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6"/>
            <p:cNvSpPr/>
            <p:nvPr/>
          </p:nvSpPr>
          <p:spPr>
            <a:xfrm>
              <a:off x="3615250" y="2969225"/>
              <a:ext cx="179325" cy="292750"/>
            </a:xfrm>
            <a:custGeom>
              <a:avLst/>
              <a:gdLst/>
              <a:ahLst/>
              <a:cxnLst/>
              <a:rect l="l" t="t" r="r" b="b"/>
              <a:pathLst>
                <a:path w="7173" h="11710" extrusionOk="0">
                  <a:moveTo>
                    <a:pt x="3336" y="1"/>
                  </a:moveTo>
                  <a:lnTo>
                    <a:pt x="1" y="10208"/>
                  </a:lnTo>
                  <a:lnTo>
                    <a:pt x="3770" y="11709"/>
                  </a:lnTo>
                  <a:lnTo>
                    <a:pt x="7172" y="1502"/>
                  </a:lnTo>
                  <a:lnTo>
                    <a:pt x="33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6"/>
            <p:cNvSpPr/>
            <p:nvPr/>
          </p:nvSpPr>
          <p:spPr>
            <a:xfrm>
              <a:off x="3607750" y="2964450"/>
              <a:ext cx="192650" cy="303350"/>
            </a:xfrm>
            <a:custGeom>
              <a:avLst/>
              <a:gdLst/>
              <a:ahLst/>
              <a:cxnLst/>
              <a:rect l="l" t="t" r="r" b="b"/>
              <a:pathLst>
                <a:path w="7706" h="12134" extrusionOk="0">
                  <a:moveTo>
                    <a:pt x="3803" y="425"/>
                  </a:moveTo>
                  <a:lnTo>
                    <a:pt x="7206" y="1760"/>
                  </a:lnTo>
                  <a:lnTo>
                    <a:pt x="3937" y="11600"/>
                  </a:lnTo>
                  <a:lnTo>
                    <a:pt x="534" y="10299"/>
                  </a:lnTo>
                  <a:lnTo>
                    <a:pt x="3803" y="425"/>
                  </a:lnTo>
                  <a:close/>
                  <a:moveTo>
                    <a:pt x="3620" y="0"/>
                  </a:moveTo>
                  <a:cubicBezTo>
                    <a:pt x="3586" y="0"/>
                    <a:pt x="3553" y="8"/>
                    <a:pt x="3536" y="25"/>
                  </a:cubicBezTo>
                  <a:cubicBezTo>
                    <a:pt x="3470" y="58"/>
                    <a:pt x="3403" y="92"/>
                    <a:pt x="3403" y="159"/>
                  </a:cubicBezTo>
                  <a:lnTo>
                    <a:pt x="34" y="10366"/>
                  </a:lnTo>
                  <a:cubicBezTo>
                    <a:pt x="0" y="10466"/>
                    <a:pt x="67" y="10566"/>
                    <a:pt x="167" y="10633"/>
                  </a:cubicBezTo>
                  <a:lnTo>
                    <a:pt x="4003" y="12134"/>
                  </a:lnTo>
                  <a:lnTo>
                    <a:pt x="4170" y="12134"/>
                  </a:lnTo>
                  <a:cubicBezTo>
                    <a:pt x="4237" y="12067"/>
                    <a:pt x="4303" y="12034"/>
                    <a:pt x="4303" y="12000"/>
                  </a:cubicBezTo>
                  <a:lnTo>
                    <a:pt x="7673" y="1793"/>
                  </a:lnTo>
                  <a:cubicBezTo>
                    <a:pt x="7706" y="1693"/>
                    <a:pt x="7639" y="1560"/>
                    <a:pt x="7539" y="1526"/>
                  </a:cubicBezTo>
                  <a:lnTo>
                    <a:pt x="3703" y="25"/>
                  </a:lnTo>
                  <a:cubicBezTo>
                    <a:pt x="3686" y="8"/>
                    <a:pt x="3653" y="0"/>
                    <a:pt x="3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6"/>
            <p:cNvSpPr/>
            <p:nvPr/>
          </p:nvSpPr>
          <p:spPr>
            <a:xfrm>
              <a:off x="3675300" y="2996750"/>
              <a:ext cx="120950" cy="113450"/>
            </a:xfrm>
            <a:custGeom>
              <a:avLst/>
              <a:gdLst/>
              <a:ahLst/>
              <a:cxnLst/>
              <a:rect l="l" t="t" r="r" b="b"/>
              <a:pathLst>
                <a:path w="4838" h="4538" extrusionOk="0">
                  <a:moveTo>
                    <a:pt x="200" y="1"/>
                  </a:moveTo>
                  <a:cubicBezTo>
                    <a:pt x="67" y="1"/>
                    <a:pt x="0" y="67"/>
                    <a:pt x="0" y="201"/>
                  </a:cubicBezTo>
                  <a:lnTo>
                    <a:pt x="0" y="2769"/>
                  </a:lnTo>
                  <a:cubicBezTo>
                    <a:pt x="0" y="2869"/>
                    <a:pt x="34" y="2936"/>
                    <a:pt x="134" y="3003"/>
                  </a:cubicBezTo>
                  <a:cubicBezTo>
                    <a:pt x="143" y="3012"/>
                    <a:pt x="159" y="3016"/>
                    <a:pt x="178" y="3016"/>
                  </a:cubicBezTo>
                  <a:cubicBezTo>
                    <a:pt x="231" y="3016"/>
                    <a:pt x="309" y="2985"/>
                    <a:pt x="334" y="2936"/>
                  </a:cubicBezTo>
                  <a:lnTo>
                    <a:pt x="1401" y="1835"/>
                  </a:lnTo>
                  <a:lnTo>
                    <a:pt x="1335" y="3503"/>
                  </a:lnTo>
                  <a:cubicBezTo>
                    <a:pt x="1335" y="3570"/>
                    <a:pt x="1368" y="3637"/>
                    <a:pt x="1468" y="3703"/>
                  </a:cubicBezTo>
                  <a:cubicBezTo>
                    <a:pt x="1477" y="3712"/>
                    <a:pt x="1491" y="3716"/>
                    <a:pt x="1507" y="3716"/>
                  </a:cubicBezTo>
                  <a:cubicBezTo>
                    <a:pt x="1553" y="3716"/>
                    <a:pt x="1619" y="3685"/>
                    <a:pt x="1668" y="3637"/>
                  </a:cubicBezTo>
                  <a:lnTo>
                    <a:pt x="2869" y="2569"/>
                  </a:lnTo>
                  <a:lnTo>
                    <a:pt x="2602" y="4270"/>
                  </a:lnTo>
                  <a:cubicBezTo>
                    <a:pt x="2535" y="4370"/>
                    <a:pt x="2602" y="4437"/>
                    <a:pt x="2669" y="4471"/>
                  </a:cubicBezTo>
                  <a:cubicBezTo>
                    <a:pt x="2702" y="4537"/>
                    <a:pt x="2769" y="4537"/>
                    <a:pt x="2802" y="4537"/>
                  </a:cubicBezTo>
                  <a:cubicBezTo>
                    <a:pt x="2836" y="4537"/>
                    <a:pt x="2936" y="4537"/>
                    <a:pt x="2969" y="4471"/>
                  </a:cubicBezTo>
                  <a:lnTo>
                    <a:pt x="4704" y="3103"/>
                  </a:lnTo>
                  <a:cubicBezTo>
                    <a:pt x="4804" y="3036"/>
                    <a:pt x="4837" y="2903"/>
                    <a:pt x="4737" y="2803"/>
                  </a:cubicBezTo>
                  <a:cubicBezTo>
                    <a:pt x="4696" y="2761"/>
                    <a:pt x="4629" y="2733"/>
                    <a:pt x="4568" y="2733"/>
                  </a:cubicBezTo>
                  <a:cubicBezTo>
                    <a:pt x="4531" y="2733"/>
                    <a:pt x="4496" y="2744"/>
                    <a:pt x="4470" y="2769"/>
                  </a:cubicBezTo>
                  <a:lnTo>
                    <a:pt x="3136" y="3803"/>
                  </a:lnTo>
                  <a:lnTo>
                    <a:pt x="3403" y="2069"/>
                  </a:lnTo>
                  <a:cubicBezTo>
                    <a:pt x="3403" y="1969"/>
                    <a:pt x="3369" y="1902"/>
                    <a:pt x="3303" y="1869"/>
                  </a:cubicBezTo>
                  <a:cubicBezTo>
                    <a:pt x="3273" y="1859"/>
                    <a:pt x="3247" y="1855"/>
                    <a:pt x="3222" y="1855"/>
                  </a:cubicBezTo>
                  <a:cubicBezTo>
                    <a:pt x="3161" y="1855"/>
                    <a:pt x="3107" y="1878"/>
                    <a:pt x="3036" y="1902"/>
                  </a:cubicBezTo>
                  <a:lnTo>
                    <a:pt x="1802" y="3036"/>
                  </a:lnTo>
                  <a:lnTo>
                    <a:pt x="1868" y="1268"/>
                  </a:lnTo>
                  <a:cubicBezTo>
                    <a:pt x="1868" y="1202"/>
                    <a:pt x="1835" y="1101"/>
                    <a:pt x="1735" y="1068"/>
                  </a:cubicBezTo>
                  <a:cubicBezTo>
                    <a:pt x="1707" y="1054"/>
                    <a:pt x="1668" y="1046"/>
                    <a:pt x="1630" y="1046"/>
                  </a:cubicBezTo>
                  <a:cubicBezTo>
                    <a:pt x="1575" y="1046"/>
                    <a:pt x="1521" y="1062"/>
                    <a:pt x="1501" y="1101"/>
                  </a:cubicBezTo>
                  <a:lnTo>
                    <a:pt x="401" y="2269"/>
                  </a:lnTo>
                  <a:lnTo>
                    <a:pt x="401" y="201"/>
                  </a:lnTo>
                  <a:cubicBezTo>
                    <a:pt x="401" y="67"/>
                    <a:pt x="334"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6"/>
            <p:cNvSpPr/>
            <p:nvPr/>
          </p:nvSpPr>
          <p:spPr>
            <a:xfrm>
              <a:off x="3631925" y="3073125"/>
              <a:ext cx="116775" cy="113800"/>
            </a:xfrm>
            <a:custGeom>
              <a:avLst/>
              <a:gdLst/>
              <a:ahLst/>
              <a:cxnLst/>
              <a:rect l="l" t="t" r="r" b="b"/>
              <a:pathLst>
                <a:path w="4671" h="4552" extrusionOk="0">
                  <a:moveTo>
                    <a:pt x="1852" y="1"/>
                  </a:moveTo>
                  <a:cubicBezTo>
                    <a:pt x="1799" y="1"/>
                    <a:pt x="1726" y="24"/>
                    <a:pt x="1702" y="48"/>
                  </a:cubicBezTo>
                  <a:lnTo>
                    <a:pt x="67" y="1516"/>
                  </a:lnTo>
                  <a:cubicBezTo>
                    <a:pt x="1" y="1616"/>
                    <a:pt x="1" y="1716"/>
                    <a:pt x="67" y="1816"/>
                  </a:cubicBezTo>
                  <a:cubicBezTo>
                    <a:pt x="118" y="1849"/>
                    <a:pt x="168" y="1866"/>
                    <a:pt x="218" y="1866"/>
                  </a:cubicBezTo>
                  <a:cubicBezTo>
                    <a:pt x="268" y="1866"/>
                    <a:pt x="318" y="1849"/>
                    <a:pt x="368" y="1816"/>
                  </a:cubicBezTo>
                  <a:lnTo>
                    <a:pt x="1669" y="682"/>
                  </a:lnTo>
                  <a:lnTo>
                    <a:pt x="1669" y="2216"/>
                  </a:lnTo>
                  <a:cubicBezTo>
                    <a:pt x="1669" y="2316"/>
                    <a:pt x="1702" y="2383"/>
                    <a:pt x="1769" y="2450"/>
                  </a:cubicBezTo>
                  <a:cubicBezTo>
                    <a:pt x="1787" y="2459"/>
                    <a:pt x="1807" y="2463"/>
                    <a:pt x="1828" y="2463"/>
                  </a:cubicBezTo>
                  <a:cubicBezTo>
                    <a:pt x="1887" y="2463"/>
                    <a:pt x="1953" y="2432"/>
                    <a:pt x="2002" y="2383"/>
                  </a:cubicBezTo>
                  <a:lnTo>
                    <a:pt x="2903" y="1416"/>
                  </a:lnTo>
                  <a:lnTo>
                    <a:pt x="2769" y="2983"/>
                  </a:lnTo>
                  <a:cubicBezTo>
                    <a:pt x="2769" y="3050"/>
                    <a:pt x="2836" y="3150"/>
                    <a:pt x="2903" y="3183"/>
                  </a:cubicBezTo>
                  <a:cubicBezTo>
                    <a:pt x="2932" y="3193"/>
                    <a:pt x="2959" y="3197"/>
                    <a:pt x="2984" y="3197"/>
                  </a:cubicBezTo>
                  <a:cubicBezTo>
                    <a:pt x="3045" y="3197"/>
                    <a:pt x="3099" y="3174"/>
                    <a:pt x="3170" y="3150"/>
                  </a:cubicBezTo>
                  <a:lnTo>
                    <a:pt x="4204" y="2216"/>
                  </a:lnTo>
                  <a:lnTo>
                    <a:pt x="4237" y="4351"/>
                  </a:lnTo>
                  <a:cubicBezTo>
                    <a:pt x="4237" y="4484"/>
                    <a:pt x="4337" y="4551"/>
                    <a:pt x="4437" y="4551"/>
                  </a:cubicBezTo>
                  <a:cubicBezTo>
                    <a:pt x="4571" y="4551"/>
                    <a:pt x="4671" y="4484"/>
                    <a:pt x="4604" y="4351"/>
                  </a:cubicBezTo>
                  <a:lnTo>
                    <a:pt x="4571" y="1782"/>
                  </a:lnTo>
                  <a:cubicBezTo>
                    <a:pt x="4571" y="1682"/>
                    <a:pt x="4537" y="1616"/>
                    <a:pt x="4437" y="1549"/>
                  </a:cubicBezTo>
                  <a:cubicBezTo>
                    <a:pt x="4428" y="1540"/>
                    <a:pt x="4412" y="1536"/>
                    <a:pt x="4393" y="1536"/>
                  </a:cubicBezTo>
                  <a:cubicBezTo>
                    <a:pt x="4340" y="1536"/>
                    <a:pt x="4262" y="1567"/>
                    <a:pt x="4237" y="1616"/>
                  </a:cubicBezTo>
                  <a:lnTo>
                    <a:pt x="3236" y="2483"/>
                  </a:lnTo>
                  <a:lnTo>
                    <a:pt x="3370" y="882"/>
                  </a:lnTo>
                  <a:cubicBezTo>
                    <a:pt x="3370" y="815"/>
                    <a:pt x="3336" y="715"/>
                    <a:pt x="3236" y="682"/>
                  </a:cubicBezTo>
                  <a:cubicBezTo>
                    <a:pt x="3209" y="668"/>
                    <a:pt x="3170" y="660"/>
                    <a:pt x="3131" y="660"/>
                  </a:cubicBezTo>
                  <a:cubicBezTo>
                    <a:pt x="3076" y="660"/>
                    <a:pt x="3022" y="676"/>
                    <a:pt x="3003" y="715"/>
                  </a:cubicBezTo>
                  <a:lnTo>
                    <a:pt x="2036" y="1716"/>
                  </a:lnTo>
                  <a:lnTo>
                    <a:pt x="2036" y="215"/>
                  </a:lnTo>
                  <a:cubicBezTo>
                    <a:pt x="2036" y="148"/>
                    <a:pt x="2002" y="48"/>
                    <a:pt x="1902" y="15"/>
                  </a:cubicBezTo>
                  <a:cubicBezTo>
                    <a:pt x="1892" y="5"/>
                    <a:pt x="1874" y="1"/>
                    <a:pt x="18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6"/>
            <p:cNvSpPr/>
            <p:nvPr/>
          </p:nvSpPr>
          <p:spPr>
            <a:xfrm>
              <a:off x="3637775" y="3105175"/>
              <a:ext cx="124275" cy="110925"/>
            </a:xfrm>
            <a:custGeom>
              <a:avLst/>
              <a:gdLst/>
              <a:ahLst/>
              <a:cxnLst/>
              <a:rect l="l" t="t" r="r" b="b"/>
              <a:pathLst>
                <a:path w="4971" h="4437" extrusionOk="0">
                  <a:moveTo>
                    <a:pt x="200" y="0"/>
                  </a:moveTo>
                  <a:cubicBezTo>
                    <a:pt x="67" y="0"/>
                    <a:pt x="0" y="67"/>
                    <a:pt x="0" y="200"/>
                  </a:cubicBezTo>
                  <a:lnTo>
                    <a:pt x="200" y="2936"/>
                  </a:lnTo>
                  <a:cubicBezTo>
                    <a:pt x="200" y="3036"/>
                    <a:pt x="267" y="3069"/>
                    <a:pt x="334" y="3102"/>
                  </a:cubicBezTo>
                  <a:cubicBezTo>
                    <a:pt x="434" y="3102"/>
                    <a:pt x="501" y="3102"/>
                    <a:pt x="534" y="3036"/>
                  </a:cubicBezTo>
                  <a:lnTo>
                    <a:pt x="1335" y="2035"/>
                  </a:lnTo>
                  <a:lnTo>
                    <a:pt x="1368" y="3669"/>
                  </a:lnTo>
                  <a:cubicBezTo>
                    <a:pt x="1368" y="3769"/>
                    <a:pt x="1435" y="3836"/>
                    <a:pt x="1501" y="3870"/>
                  </a:cubicBezTo>
                  <a:cubicBezTo>
                    <a:pt x="1601" y="3870"/>
                    <a:pt x="1668" y="3870"/>
                    <a:pt x="1701" y="3769"/>
                  </a:cubicBezTo>
                  <a:lnTo>
                    <a:pt x="2602" y="2669"/>
                  </a:lnTo>
                  <a:lnTo>
                    <a:pt x="2836" y="4270"/>
                  </a:lnTo>
                  <a:cubicBezTo>
                    <a:pt x="2836" y="4370"/>
                    <a:pt x="2869" y="4403"/>
                    <a:pt x="2969" y="4437"/>
                  </a:cubicBezTo>
                  <a:lnTo>
                    <a:pt x="3036" y="4437"/>
                  </a:lnTo>
                  <a:cubicBezTo>
                    <a:pt x="3080" y="4437"/>
                    <a:pt x="3110" y="4422"/>
                    <a:pt x="3144" y="4422"/>
                  </a:cubicBezTo>
                  <a:cubicBezTo>
                    <a:pt x="3162" y="4422"/>
                    <a:pt x="3180" y="4425"/>
                    <a:pt x="3203" y="4437"/>
                  </a:cubicBezTo>
                  <a:lnTo>
                    <a:pt x="4870" y="2936"/>
                  </a:lnTo>
                  <a:cubicBezTo>
                    <a:pt x="4970" y="2869"/>
                    <a:pt x="4970" y="2735"/>
                    <a:pt x="4870" y="2669"/>
                  </a:cubicBezTo>
                  <a:cubicBezTo>
                    <a:pt x="4837" y="2619"/>
                    <a:pt x="4787" y="2594"/>
                    <a:pt x="4737" y="2594"/>
                  </a:cubicBezTo>
                  <a:cubicBezTo>
                    <a:pt x="4687" y="2594"/>
                    <a:pt x="4637" y="2619"/>
                    <a:pt x="4604" y="2669"/>
                  </a:cubicBezTo>
                  <a:lnTo>
                    <a:pt x="3203" y="3903"/>
                  </a:lnTo>
                  <a:lnTo>
                    <a:pt x="2969" y="2168"/>
                  </a:lnTo>
                  <a:cubicBezTo>
                    <a:pt x="2936" y="2068"/>
                    <a:pt x="2869" y="2035"/>
                    <a:pt x="2802" y="2002"/>
                  </a:cubicBezTo>
                  <a:cubicBezTo>
                    <a:pt x="2702" y="2002"/>
                    <a:pt x="2635" y="2002"/>
                    <a:pt x="2602" y="2068"/>
                  </a:cubicBezTo>
                  <a:lnTo>
                    <a:pt x="1802" y="3102"/>
                  </a:lnTo>
                  <a:lnTo>
                    <a:pt x="1768" y="1535"/>
                  </a:lnTo>
                  <a:cubicBezTo>
                    <a:pt x="1768" y="1434"/>
                    <a:pt x="1701" y="1368"/>
                    <a:pt x="1635" y="1334"/>
                  </a:cubicBezTo>
                  <a:cubicBezTo>
                    <a:pt x="1601" y="1334"/>
                    <a:pt x="1468" y="1334"/>
                    <a:pt x="1435" y="1401"/>
                  </a:cubicBezTo>
                  <a:lnTo>
                    <a:pt x="601" y="2402"/>
                  </a:lnTo>
                  <a:lnTo>
                    <a:pt x="434" y="200"/>
                  </a:lnTo>
                  <a:cubicBezTo>
                    <a:pt x="434" y="67"/>
                    <a:pt x="334" y="0"/>
                    <a:pt x="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6"/>
            <p:cNvSpPr/>
            <p:nvPr/>
          </p:nvSpPr>
          <p:spPr>
            <a:xfrm>
              <a:off x="3591075" y="3184500"/>
              <a:ext cx="125100" cy="83300"/>
            </a:xfrm>
            <a:custGeom>
              <a:avLst/>
              <a:gdLst/>
              <a:ahLst/>
              <a:cxnLst/>
              <a:rect l="l" t="t" r="r" b="b"/>
              <a:pathLst>
                <a:path w="5004" h="3332" extrusionOk="0">
                  <a:moveTo>
                    <a:pt x="2148" y="1"/>
                  </a:moveTo>
                  <a:cubicBezTo>
                    <a:pt x="2095" y="1"/>
                    <a:pt x="2025" y="40"/>
                    <a:pt x="2002" y="63"/>
                  </a:cubicBezTo>
                  <a:lnTo>
                    <a:pt x="67" y="1797"/>
                  </a:lnTo>
                  <a:cubicBezTo>
                    <a:pt x="0" y="1897"/>
                    <a:pt x="0" y="2031"/>
                    <a:pt x="67" y="2098"/>
                  </a:cubicBezTo>
                  <a:cubicBezTo>
                    <a:pt x="117" y="2148"/>
                    <a:pt x="175" y="2173"/>
                    <a:pt x="230" y="2173"/>
                  </a:cubicBezTo>
                  <a:cubicBezTo>
                    <a:pt x="284" y="2173"/>
                    <a:pt x="334" y="2148"/>
                    <a:pt x="367" y="2098"/>
                  </a:cubicBezTo>
                  <a:lnTo>
                    <a:pt x="1902" y="697"/>
                  </a:lnTo>
                  <a:lnTo>
                    <a:pt x="1868" y="2598"/>
                  </a:lnTo>
                  <a:cubicBezTo>
                    <a:pt x="1868" y="2698"/>
                    <a:pt x="1902" y="2765"/>
                    <a:pt x="2002" y="2798"/>
                  </a:cubicBezTo>
                  <a:cubicBezTo>
                    <a:pt x="2068" y="2798"/>
                    <a:pt x="2202" y="2798"/>
                    <a:pt x="2235" y="2731"/>
                  </a:cubicBezTo>
                  <a:lnTo>
                    <a:pt x="3303" y="1430"/>
                  </a:lnTo>
                  <a:lnTo>
                    <a:pt x="3336" y="3032"/>
                  </a:lnTo>
                  <a:cubicBezTo>
                    <a:pt x="3336" y="3165"/>
                    <a:pt x="3369" y="3198"/>
                    <a:pt x="3469" y="3232"/>
                  </a:cubicBezTo>
                  <a:cubicBezTo>
                    <a:pt x="3503" y="3232"/>
                    <a:pt x="3636" y="3232"/>
                    <a:pt x="3670" y="3165"/>
                  </a:cubicBezTo>
                  <a:lnTo>
                    <a:pt x="4570" y="2031"/>
                  </a:lnTo>
                  <a:lnTo>
                    <a:pt x="4537" y="3098"/>
                  </a:lnTo>
                  <a:cubicBezTo>
                    <a:pt x="4537" y="3232"/>
                    <a:pt x="4604" y="3332"/>
                    <a:pt x="4737" y="3332"/>
                  </a:cubicBezTo>
                  <a:cubicBezTo>
                    <a:pt x="4870" y="3332"/>
                    <a:pt x="4970" y="3232"/>
                    <a:pt x="4970" y="3198"/>
                  </a:cubicBezTo>
                  <a:lnTo>
                    <a:pt x="5004" y="1464"/>
                  </a:lnTo>
                  <a:cubicBezTo>
                    <a:pt x="5004" y="1397"/>
                    <a:pt x="4970" y="1297"/>
                    <a:pt x="4870" y="1264"/>
                  </a:cubicBezTo>
                  <a:cubicBezTo>
                    <a:pt x="4843" y="1250"/>
                    <a:pt x="4804" y="1242"/>
                    <a:pt x="4765" y="1242"/>
                  </a:cubicBezTo>
                  <a:cubicBezTo>
                    <a:pt x="4710" y="1242"/>
                    <a:pt x="4656" y="1258"/>
                    <a:pt x="4637" y="1297"/>
                  </a:cubicBezTo>
                  <a:lnTo>
                    <a:pt x="3670" y="2464"/>
                  </a:lnTo>
                  <a:lnTo>
                    <a:pt x="3636" y="897"/>
                  </a:lnTo>
                  <a:cubicBezTo>
                    <a:pt x="3636" y="763"/>
                    <a:pt x="3569" y="730"/>
                    <a:pt x="3503" y="697"/>
                  </a:cubicBezTo>
                  <a:cubicBezTo>
                    <a:pt x="3469" y="697"/>
                    <a:pt x="3336" y="697"/>
                    <a:pt x="3303" y="763"/>
                  </a:cubicBezTo>
                  <a:lnTo>
                    <a:pt x="2302" y="2031"/>
                  </a:lnTo>
                  <a:lnTo>
                    <a:pt x="2335" y="230"/>
                  </a:lnTo>
                  <a:cubicBezTo>
                    <a:pt x="2335" y="129"/>
                    <a:pt x="2302" y="63"/>
                    <a:pt x="2202" y="29"/>
                  </a:cubicBezTo>
                  <a:cubicBezTo>
                    <a:pt x="2191" y="9"/>
                    <a:pt x="2172" y="1"/>
                    <a:pt x="2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6"/>
            <p:cNvSpPr/>
            <p:nvPr/>
          </p:nvSpPr>
          <p:spPr>
            <a:xfrm>
              <a:off x="3772025" y="3063475"/>
              <a:ext cx="47575" cy="189325"/>
            </a:xfrm>
            <a:custGeom>
              <a:avLst/>
              <a:gdLst/>
              <a:ahLst/>
              <a:cxnLst/>
              <a:rect l="l" t="t" r="r" b="b"/>
              <a:pathLst>
                <a:path w="1903" h="7573" extrusionOk="0">
                  <a:moveTo>
                    <a:pt x="668" y="0"/>
                  </a:moveTo>
                  <a:cubicBezTo>
                    <a:pt x="668" y="0"/>
                    <a:pt x="234" y="4437"/>
                    <a:pt x="134" y="5604"/>
                  </a:cubicBezTo>
                  <a:cubicBezTo>
                    <a:pt x="1" y="6805"/>
                    <a:pt x="635" y="7205"/>
                    <a:pt x="968" y="7572"/>
                  </a:cubicBezTo>
                  <a:cubicBezTo>
                    <a:pt x="1268" y="7239"/>
                    <a:pt x="1902" y="6805"/>
                    <a:pt x="1802" y="5604"/>
                  </a:cubicBezTo>
                  <a:cubicBezTo>
                    <a:pt x="1669" y="4403"/>
                    <a:pt x="1268" y="0"/>
                    <a:pt x="1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6"/>
            <p:cNvSpPr/>
            <p:nvPr/>
          </p:nvSpPr>
          <p:spPr>
            <a:xfrm>
              <a:off x="3711150" y="3060125"/>
              <a:ext cx="79250" cy="182675"/>
            </a:xfrm>
            <a:custGeom>
              <a:avLst/>
              <a:gdLst/>
              <a:ahLst/>
              <a:cxnLst/>
              <a:rect l="l" t="t" r="r" b="b"/>
              <a:pathLst>
                <a:path w="3170" h="7307" extrusionOk="0">
                  <a:moveTo>
                    <a:pt x="2603" y="1"/>
                  </a:moveTo>
                  <a:cubicBezTo>
                    <a:pt x="2603" y="1"/>
                    <a:pt x="901" y="4070"/>
                    <a:pt x="434" y="5171"/>
                  </a:cubicBezTo>
                  <a:cubicBezTo>
                    <a:pt x="1" y="6239"/>
                    <a:pt x="434" y="6839"/>
                    <a:pt x="668" y="7306"/>
                  </a:cubicBezTo>
                  <a:cubicBezTo>
                    <a:pt x="1168" y="7006"/>
                    <a:pt x="1869" y="6872"/>
                    <a:pt x="2069" y="5705"/>
                  </a:cubicBezTo>
                  <a:cubicBezTo>
                    <a:pt x="2336" y="4537"/>
                    <a:pt x="3170" y="168"/>
                    <a:pt x="3170" y="168"/>
                  </a:cubicBezTo>
                  <a:lnTo>
                    <a:pt x="2903" y="68"/>
                  </a:lnTo>
                  <a:lnTo>
                    <a:pt x="2869" y="68"/>
                  </a:lnTo>
                  <a:lnTo>
                    <a:pt x="26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6"/>
            <p:cNvSpPr/>
            <p:nvPr/>
          </p:nvSpPr>
          <p:spPr>
            <a:xfrm>
              <a:off x="3587725" y="3201300"/>
              <a:ext cx="148475" cy="81525"/>
            </a:xfrm>
            <a:custGeom>
              <a:avLst/>
              <a:gdLst/>
              <a:ahLst/>
              <a:cxnLst/>
              <a:rect l="l" t="t" r="r" b="b"/>
              <a:pathLst>
                <a:path w="5939" h="3261" extrusionOk="0">
                  <a:moveTo>
                    <a:pt x="734" y="1"/>
                  </a:moveTo>
                  <a:cubicBezTo>
                    <a:pt x="535" y="1"/>
                    <a:pt x="339" y="100"/>
                    <a:pt x="201" y="258"/>
                  </a:cubicBezTo>
                  <a:cubicBezTo>
                    <a:pt x="1" y="592"/>
                    <a:pt x="34" y="1025"/>
                    <a:pt x="334" y="1259"/>
                  </a:cubicBezTo>
                  <a:cubicBezTo>
                    <a:pt x="1802" y="2426"/>
                    <a:pt x="4037" y="3160"/>
                    <a:pt x="5171" y="3260"/>
                  </a:cubicBezTo>
                  <a:lnTo>
                    <a:pt x="5205" y="3260"/>
                  </a:lnTo>
                  <a:cubicBezTo>
                    <a:pt x="5538" y="3260"/>
                    <a:pt x="5838" y="2960"/>
                    <a:pt x="5872" y="2593"/>
                  </a:cubicBezTo>
                  <a:cubicBezTo>
                    <a:pt x="5938" y="2226"/>
                    <a:pt x="5672" y="1893"/>
                    <a:pt x="5305" y="1859"/>
                  </a:cubicBezTo>
                  <a:cubicBezTo>
                    <a:pt x="4304" y="1759"/>
                    <a:pt x="2302" y="1092"/>
                    <a:pt x="1135" y="158"/>
                  </a:cubicBezTo>
                  <a:cubicBezTo>
                    <a:pt x="1012" y="49"/>
                    <a:pt x="872" y="1"/>
                    <a:pt x="7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6"/>
            <p:cNvSpPr/>
            <p:nvPr/>
          </p:nvSpPr>
          <p:spPr>
            <a:xfrm>
              <a:off x="3581900" y="3196375"/>
              <a:ext cx="158475" cy="92275"/>
            </a:xfrm>
            <a:custGeom>
              <a:avLst/>
              <a:gdLst/>
              <a:ahLst/>
              <a:cxnLst/>
              <a:rect l="l" t="t" r="r" b="b"/>
              <a:pathLst>
                <a:path w="6339" h="3691" extrusionOk="0">
                  <a:moveTo>
                    <a:pt x="934" y="388"/>
                  </a:moveTo>
                  <a:cubicBezTo>
                    <a:pt x="1034" y="388"/>
                    <a:pt x="1101" y="422"/>
                    <a:pt x="1201" y="455"/>
                  </a:cubicBezTo>
                  <a:cubicBezTo>
                    <a:pt x="2402" y="1422"/>
                    <a:pt x="4437" y="2090"/>
                    <a:pt x="5504" y="2223"/>
                  </a:cubicBezTo>
                  <a:cubicBezTo>
                    <a:pt x="5704" y="2256"/>
                    <a:pt x="5905" y="2456"/>
                    <a:pt x="5871" y="2757"/>
                  </a:cubicBezTo>
                  <a:cubicBezTo>
                    <a:pt x="5871" y="2990"/>
                    <a:pt x="5671" y="3224"/>
                    <a:pt x="5438" y="3224"/>
                  </a:cubicBezTo>
                  <a:lnTo>
                    <a:pt x="5404" y="3224"/>
                  </a:lnTo>
                  <a:cubicBezTo>
                    <a:pt x="4270" y="3090"/>
                    <a:pt x="2068" y="2423"/>
                    <a:pt x="701" y="1256"/>
                  </a:cubicBezTo>
                  <a:cubicBezTo>
                    <a:pt x="501" y="1089"/>
                    <a:pt x="434" y="755"/>
                    <a:pt x="601" y="555"/>
                  </a:cubicBezTo>
                  <a:cubicBezTo>
                    <a:pt x="701" y="455"/>
                    <a:pt x="768" y="388"/>
                    <a:pt x="901" y="388"/>
                  </a:cubicBezTo>
                  <a:close/>
                  <a:moveTo>
                    <a:pt x="1007" y="0"/>
                  </a:moveTo>
                  <a:cubicBezTo>
                    <a:pt x="959" y="0"/>
                    <a:pt x="911" y="7"/>
                    <a:pt x="868" y="21"/>
                  </a:cubicBezTo>
                  <a:cubicBezTo>
                    <a:pt x="601" y="55"/>
                    <a:pt x="401" y="188"/>
                    <a:pt x="267" y="388"/>
                  </a:cubicBezTo>
                  <a:cubicBezTo>
                    <a:pt x="0" y="755"/>
                    <a:pt x="67" y="1356"/>
                    <a:pt x="434" y="1623"/>
                  </a:cubicBezTo>
                  <a:cubicBezTo>
                    <a:pt x="1902" y="2857"/>
                    <a:pt x="4203" y="3557"/>
                    <a:pt x="5371" y="3691"/>
                  </a:cubicBezTo>
                  <a:lnTo>
                    <a:pt x="5438" y="3691"/>
                  </a:lnTo>
                  <a:cubicBezTo>
                    <a:pt x="5905" y="3691"/>
                    <a:pt x="6238" y="3290"/>
                    <a:pt x="6271" y="2857"/>
                  </a:cubicBezTo>
                  <a:cubicBezTo>
                    <a:pt x="6338" y="2356"/>
                    <a:pt x="6005" y="1889"/>
                    <a:pt x="5538" y="1856"/>
                  </a:cubicBezTo>
                  <a:cubicBezTo>
                    <a:pt x="4570" y="1756"/>
                    <a:pt x="2602" y="1089"/>
                    <a:pt x="1501" y="188"/>
                  </a:cubicBezTo>
                  <a:cubicBezTo>
                    <a:pt x="1371" y="84"/>
                    <a:pt x="1180" y="0"/>
                    <a:pt x="1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6"/>
            <p:cNvSpPr/>
            <p:nvPr/>
          </p:nvSpPr>
          <p:spPr>
            <a:xfrm>
              <a:off x="3637775" y="3240775"/>
              <a:ext cx="35875" cy="39550"/>
            </a:xfrm>
            <a:custGeom>
              <a:avLst/>
              <a:gdLst/>
              <a:ahLst/>
              <a:cxnLst/>
              <a:rect l="l" t="t" r="r" b="b"/>
              <a:pathLst>
                <a:path w="1435" h="1582" extrusionOk="0">
                  <a:moveTo>
                    <a:pt x="611" y="0"/>
                  </a:moveTo>
                  <a:cubicBezTo>
                    <a:pt x="432" y="0"/>
                    <a:pt x="273" y="93"/>
                    <a:pt x="167" y="347"/>
                  </a:cubicBezTo>
                  <a:cubicBezTo>
                    <a:pt x="0" y="781"/>
                    <a:pt x="334" y="1581"/>
                    <a:pt x="334" y="1581"/>
                  </a:cubicBezTo>
                  <a:cubicBezTo>
                    <a:pt x="334" y="1581"/>
                    <a:pt x="1101" y="1248"/>
                    <a:pt x="1268" y="814"/>
                  </a:cubicBezTo>
                  <a:cubicBezTo>
                    <a:pt x="1435" y="414"/>
                    <a:pt x="1201" y="180"/>
                    <a:pt x="934" y="80"/>
                  </a:cubicBezTo>
                  <a:cubicBezTo>
                    <a:pt x="824" y="31"/>
                    <a:pt x="714" y="0"/>
                    <a:pt x="6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6"/>
            <p:cNvSpPr/>
            <p:nvPr/>
          </p:nvSpPr>
          <p:spPr>
            <a:xfrm>
              <a:off x="3632775" y="3233750"/>
              <a:ext cx="45050" cy="50725"/>
            </a:xfrm>
            <a:custGeom>
              <a:avLst/>
              <a:gdLst/>
              <a:ahLst/>
              <a:cxnLst/>
              <a:rect l="l" t="t" r="r" b="b"/>
              <a:pathLst>
                <a:path w="1802" h="2029" extrusionOk="0">
                  <a:moveTo>
                    <a:pt x="834" y="428"/>
                  </a:moveTo>
                  <a:cubicBezTo>
                    <a:pt x="901" y="428"/>
                    <a:pt x="1001" y="461"/>
                    <a:pt x="1001" y="461"/>
                  </a:cubicBezTo>
                  <a:cubicBezTo>
                    <a:pt x="1301" y="595"/>
                    <a:pt x="1334" y="728"/>
                    <a:pt x="1234" y="961"/>
                  </a:cubicBezTo>
                  <a:cubicBezTo>
                    <a:pt x="1168" y="1128"/>
                    <a:pt x="901" y="1328"/>
                    <a:pt x="667" y="1462"/>
                  </a:cubicBezTo>
                  <a:cubicBezTo>
                    <a:pt x="567" y="1228"/>
                    <a:pt x="500" y="828"/>
                    <a:pt x="567" y="628"/>
                  </a:cubicBezTo>
                  <a:cubicBezTo>
                    <a:pt x="634" y="494"/>
                    <a:pt x="667" y="461"/>
                    <a:pt x="734" y="428"/>
                  </a:cubicBezTo>
                  <a:close/>
                  <a:moveTo>
                    <a:pt x="763" y="0"/>
                  </a:moveTo>
                  <a:cubicBezTo>
                    <a:pt x="679" y="0"/>
                    <a:pt x="604" y="19"/>
                    <a:pt x="534" y="61"/>
                  </a:cubicBezTo>
                  <a:cubicBezTo>
                    <a:pt x="367" y="128"/>
                    <a:pt x="234" y="261"/>
                    <a:pt x="167" y="494"/>
                  </a:cubicBezTo>
                  <a:cubicBezTo>
                    <a:pt x="0" y="995"/>
                    <a:pt x="334" y="1795"/>
                    <a:pt x="367" y="1895"/>
                  </a:cubicBezTo>
                  <a:cubicBezTo>
                    <a:pt x="400" y="1962"/>
                    <a:pt x="500" y="2029"/>
                    <a:pt x="567" y="2029"/>
                  </a:cubicBezTo>
                  <a:cubicBezTo>
                    <a:pt x="634" y="2029"/>
                    <a:pt x="634" y="2029"/>
                    <a:pt x="634" y="1962"/>
                  </a:cubicBezTo>
                  <a:cubicBezTo>
                    <a:pt x="701" y="1962"/>
                    <a:pt x="1468" y="1629"/>
                    <a:pt x="1635" y="1128"/>
                  </a:cubicBezTo>
                  <a:cubicBezTo>
                    <a:pt x="1801" y="661"/>
                    <a:pt x="1635" y="294"/>
                    <a:pt x="1168" y="94"/>
                  </a:cubicBezTo>
                  <a:cubicBezTo>
                    <a:pt x="1013" y="36"/>
                    <a:pt x="880" y="0"/>
                    <a:pt x="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6"/>
            <p:cNvSpPr/>
            <p:nvPr/>
          </p:nvSpPr>
          <p:spPr>
            <a:xfrm>
              <a:off x="3986350" y="3200600"/>
              <a:ext cx="38375" cy="38025"/>
            </a:xfrm>
            <a:custGeom>
              <a:avLst/>
              <a:gdLst/>
              <a:ahLst/>
              <a:cxnLst/>
              <a:rect l="l" t="t" r="r" b="b"/>
              <a:pathLst>
                <a:path w="1535" h="1521" extrusionOk="0">
                  <a:moveTo>
                    <a:pt x="560" y="1"/>
                  </a:moveTo>
                  <a:cubicBezTo>
                    <a:pt x="339" y="1"/>
                    <a:pt x="154" y="152"/>
                    <a:pt x="101" y="453"/>
                  </a:cubicBezTo>
                  <a:cubicBezTo>
                    <a:pt x="1" y="1253"/>
                    <a:pt x="1368" y="1520"/>
                    <a:pt x="1368" y="1520"/>
                  </a:cubicBezTo>
                  <a:cubicBezTo>
                    <a:pt x="1368" y="1520"/>
                    <a:pt x="1535" y="853"/>
                    <a:pt x="1168" y="353"/>
                  </a:cubicBezTo>
                  <a:cubicBezTo>
                    <a:pt x="980" y="118"/>
                    <a:pt x="756" y="1"/>
                    <a:pt x="5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6"/>
            <p:cNvSpPr/>
            <p:nvPr/>
          </p:nvSpPr>
          <p:spPr>
            <a:xfrm>
              <a:off x="3983850" y="3193675"/>
              <a:ext cx="45900" cy="49125"/>
            </a:xfrm>
            <a:custGeom>
              <a:avLst/>
              <a:gdLst/>
              <a:ahLst/>
              <a:cxnLst/>
              <a:rect l="l" t="t" r="r" b="b"/>
              <a:pathLst>
                <a:path w="1836" h="1965" extrusionOk="0">
                  <a:moveTo>
                    <a:pt x="701" y="496"/>
                  </a:moveTo>
                  <a:cubicBezTo>
                    <a:pt x="834" y="496"/>
                    <a:pt x="968" y="563"/>
                    <a:pt x="1135" y="696"/>
                  </a:cubicBezTo>
                  <a:cubicBezTo>
                    <a:pt x="1301" y="930"/>
                    <a:pt x="1301" y="1264"/>
                    <a:pt x="1301" y="1497"/>
                  </a:cubicBezTo>
                  <a:cubicBezTo>
                    <a:pt x="1035" y="1430"/>
                    <a:pt x="668" y="1264"/>
                    <a:pt x="501" y="1063"/>
                  </a:cubicBezTo>
                  <a:cubicBezTo>
                    <a:pt x="434" y="997"/>
                    <a:pt x="434" y="897"/>
                    <a:pt x="434" y="763"/>
                  </a:cubicBezTo>
                  <a:cubicBezTo>
                    <a:pt x="434" y="630"/>
                    <a:pt x="501" y="530"/>
                    <a:pt x="634" y="496"/>
                  </a:cubicBezTo>
                  <a:close/>
                  <a:moveTo>
                    <a:pt x="728" y="0"/>
                  </a:moveTo>
                  <a:cubicBezTo>
                    <a:pt x="664" y="0"/>
                    <a:pt x="599" y="10"/>
                    <a:pt x="534" y="29"/>
                  </a:cubicBezTo>
                  <a:cubicBezTo>
                    <a:pt x="267" y="96"/>
                    <a:pt x="34" y="330"/>
                    <a:pt x="0" y="663"/>
                  </a:cubicBezTo>
                  <a:cubicBezTo>
                    <a:pt x="0" y="897"/>
                    <a:pt x="34" y="1130"/>
                    <a:pt x="167" y="1264"/>
                  </a:cubicBezTo>
                  <a:cubicBezTo>
                    <a:pt x="501" y="1797"/>
                    <a:pt x="1335" y="1964"/>
                    <a:pt x="1468" y="1964"/>
                  </a:cubicBezTo>
                  <a:cubicBezTo>
                    <a:pt x="1535" y="1964"/>
                    <a:pt x="1635" y="1897"/>
                    <a:pt x="1635" y="1764"/>
                  </a:cubicBezTo>
                  <a:cubicBezTo>
                    <a:pt x="1668" y="1731"/>
                    <a:pt x="1835" y="1030"/>
                    <a:pt x="1435" y="430"/>
                  </a:cubicBezTo>
                  <a:cubicBezTo>
                    <a:pt x="1247" y="161"/>
                    <a:pt x="994" y="0"/>
                    <a:pt x="7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6"/>
            <p:cNvSpPr/>
            <p:nvPr/>
          </p:nvSpPr>
          <p:spPr>
            <a:xfrm>
              <a:off x="3845425" y="3254100"/>
              <a:ext cx="38375" cy="43725"/>
            </a:xfrm>
            <a:custGeom>
              <a:avLst/>
              <a:gdLst/>
              <a:ahLst/>
              <a:cxnLst/>
              <a:rect l="l" t="t" r="r" b="b"/>
              <a:pathLst>
                <a:path w="1535" h="1749" extrusionOk="0">
                  <a:moveTo>
                    <a:pt x="650" y="0"/>
                  </a:moveTo>
                  <a:cubicBezTo>
                    <a:pt x="388" y="0"/>
                    <a:pt x="133" y="251"/>
                    <a:pt x="67" y="648"/>
                  </a:cubicBezTo>
                  <a:cubicBezTo>
                    <a:pt x="0" y="1282"/>
                    <a:pt x="467" y="1749"/>
                    <a:pt x="467" y="1749"/>
                  </a:cubicBezTo>
                  <a:cubicBezTo>
                    <a:pt x="467" y="1749"/>
                    <a:pt x="1535" y="815"/>
                    <a:pt x="1034" y="214"/>
                  </a:cubicBezTo>
                  <a:cubicBezTo>
                    <a:pt x="921" y="67"/>
                    <a:pt x="784" y="0"/>
                    <a:pt x="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6"/>
            <p:cNvSpPr/>
            <p:nvPr/>
          </p:nvSpPr>
          <p:spPr>
            <a:xfrm>
              <a:off x="3838750" y="3249000"/>
              <a:ext cx="51725" cy="54675"/>
            </a:xfrm>
            <a:custGeom>
              <a:avLst/>
              <a:gdLst/>
              <a:ahLst/>
              <a:cxnLst/>
              <a:rect l="l" t="t" r="r" b="b"/>
              <a:pathLst>
                <a:path w="2069" h="2187" extrusionOk="0">
                  <a:moveTo>
                    <a:pt x="934" y="418"/>
                  </a:moveTo>
                  <a:cubicBezTo>
                    <a:pt x="1001" y="418"/>
                    <a:pt x="1101" y="452"/>
                    <a:pt x="1235" y="518"/>
                  </a:cubicBezTo>
                  <a:cubicBezTo>
                    <a:pt x="1468" y="852"/>
                    <a:pt x="1068" y="1419"/>
                    <a:pt x="801" y="1652"/>
                  </a:cubicBezTo>
                  <a:cubicBezTo>
                    <a:pt x="667" y="1486"/>
                    <a:pt x="567" y="1252"/>
                    <a:pt x="601" y="919"/>
                  </a:cubicBezTo>
                  <a:cubicBezTo>
                    <a:pt x="601" y="618"/>
                    <a:pt x="768" y="452"/>
                    <a:pt x="901" y="418"/>
                  </a:cubicBezTo>
                  <a:close/>
                  <a:moveTo>
                    <a:pt x="863" y="1"/>
                  </a:moveTo>
                  <a:cubicBezTo>
                    <a:pt x="819" y="1"/>
                    <a:pt x="776" y="6"/>
                    <a:pt x="734" y="18"/>
                  </a:cubicBezTo>
                  <a:cubicBezTo>
                    <a:pt x="401" y="118"/>
                    <a:pt x="134" y="452"/>
                    <a:pt x="100" y="852"/>
                  </a:cubicBezTo>
                  <a:cubicBezTo>
                    <a:pt x="0" y="1586"/>
                    <a:pt x="501" y="2086"/>
                    <a:pt x="567" y="2119"/>
                  </a:cubicBezTo>
                  <a:cubicBezTo>
                    <a:pt x="601" y="2153"/>
                    <a:pt x="667" y="2186"/>
                    <a:pt x="734" y="2186"/>
                  </a:cubicBezTo>
                  <a:cubicBezTo>
                    <a:pt x="768" y="2186"/>
                    <a:pt x="801" y="2153"/>
                    <a:pt x="834" y="2153"/>
                  </a:cubicBezTo>
                  <a:cubicBezTo>
                    <a:pt x="901" y="2119"/>
                    <a:pt x="2068" y="1019"/>
                    <a:pt x="1435" y="285"/>
                  </a:cubicBezTo>
                  <a:cubicBezTo>
                    <a:pt x="1297" y="120"/>
                    <a:pt x="1070" y="1"/>
                    <a:pt x="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6"/>
            <p:cNvSpPr/>
            <p:nvPr/>
          </p:nvSpPr>
          <p:spPr>
            <a:xfrm>
              <a:off x="3792875" y="2701775"/>
              <a:ext cx="302750" cy="517675"/>
            </a:xfrm>
            <a:custGeom>
              <a:avLst/>
              <a:gdLst/>
              <a:ahLst/>
              <a:cxnLst/>
              <a:rect l="l" t="t" r="r" b="b"/>
              <a:pathLst>
                <a:path w="12110" h="20707" extrusionOk="0">
                  <a:moveTo>
                    <a:pt x="10011" y="1"/>
                  </a:moveTo>
                  <a:cubicBezTo>
                    <a:pt x="9527" y="1"/>
                    <a:pt x="8993" y="178"/>
                    <a:pt x="8473" y="525"/>
                  </a:cubicBezTo>
                  <a:cubicBezTo>
                    <a:pt x="7519" y="1171"/>
                    <a:pt x="5798" y="1874"/>
                    <a:pt x="4228" y="1874"/>
                  </a:cubicBezTo>
                  <a:cubicBezTo>
                    <a:pt x="4096" y="1874"/>
                    <a:pt x="3966" y="1870"/>
                    <a:pt x="3837" y="1859"/>
                  </a:cubicBezTo>
                  <a:cubicBezTo>
                    <a:pt x="3737" y="1859"/>
                    <a:pt x="3637" y="1926"/>
                    <a:pt x="3637" y="2059"/>
                  </a:cubicBezTo>
                  <a:cubicBezTo>
                    <a:pt x="3637" y="2159"/>
                    <a:pt x="3737" y="2293"/>
                    <a:pt x="3837" y="2293"/>
                  </a:cubicBezTo>
                  <a:cubicBezTo>
                    <a:pt x="3944" y="2299"/>
                    <a:pt x="4052" y="2302"/>
                    <a:pt x="4160" y="2302"/>
                  </a:cubicBezTo>
                  <a:cubicBezTo>
                    <a:pt x="5873" y="2302"/>
                    <a:pt x="7705" y="1580"/>
                    <a:pt x="8740" y="858"/>
                  </a:cubicBezTo>
                  <a:cubicBezTo>
                    <a:pt x="9135" y="552"/>
                    <a:pt x="9558" y="389"/>
                    <a:pt x="9944" y="389"/>
                  </a:cubicBezTo>
                  <a:cubicBezTo>
                    <a:pt x="10145" y="389"/>
                    <a:pt x="10336" y="433"/>
                    <a:pt x="10508" y="525"/>
                  </a:cubicBezTo>
                  <a:cubicBezTo>
                    <a:pt x="11009" y="758"/>
                    <a:pt x="11642" y="1592"/>
                    <a:pt x="11642" y="4027"/>
                  </a:cubicBezTo>
                  <a:lnTo>
                    <a:pt x="11642" y="20039"/>
                  </a:lnTo>
                  <a:lnTo>
                    <a:pt x="401" y="11399"/>
                  </a:lnTo>
                  <a:cubicBezTo>
                    <a:pt x="366" y="11376"/>
                    <a:pt x="326" y="11365"/>
                    <a:pt x="287" y="11365"/>
                  </a:cubicBezTo>
                  <a:cubicBezTo>
                    <a:pt x="215" y="11365"/>
                    <a:pt x="144" y="11401"/>
                    <a:pt x="101" y="11466"/>
                  </a:cubicBezTo>
                  <a:cubicBezTo>
                    <a:pt x="1" y="11533"/>
                    <a:pt x="67" y="11666"/>
                    <a:pt x="134" y="11733"/>
                  </a:cubicBezTo>
                  <a:lnTo>
                    <a:pt x="11742" y="20673"/>
                  </a:lnTo>
                  <a:cubicBezTo>
                    <a:pt x="11776" y="20706"/>
                    <a:pt x="11809" y="20706"/>
                    <a:pt x="11842" y="20706"/>
                  </a:cubicBezTo>
                  <a:cubicBezTo>
                    <a:pt x="11909" y="20706"/>
                    <a:pt x="11909" y="20706"/>
                    <a:pt x="11976" y="20606"/>
                  </a:cubicBezTo>
                  <a:cubicBezTo>
                    <a:pt x="12076" y="20606"/>
                    <a:pt x="12109" y="20539"/>
                    <a:pt x="12109" y="20439"/>
                  </a:cubicBezTo>
                  <a:lnTo>
                    <a:pt x="12109" y="4027"/>
                  </a:lnTo>
                  <a:cubicBezTo>
                    <a:pt x="12109" y="1959"/>
                    <a:pt x="11642" y="625"/>
                    <a:pt x="10742" y="158"/>
                  </a:cubicBezTo>
                  <a:cubicBezTo>
                    <a:pt x="10519" y="53"/>
                    <a:pt x="10272" y="1"/>
                    <a:pt x="10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6"/>
            <p:cNvSpPr/>
            <p:nvPr/>
          </p:nvSpPr>
          <p:spPr>
            <a:xfrm>
              <a:off x="4058075" y="2761575"/>
              <a:ext cx="30875" cy="469550"/>
            </a:xfrm>
            <a:custGeom>
              <a:avLst/>
              <a:gdLst/>
              <a:ahLst/>
              <a:cxnLst/>
              <a:rect l="l" t="t" r="r" b="b"/>
              <a:pathLst>
                <a:path w="1235" h="18782" extrusionOk="0">
                  <a:moveTo>
                    <a:pt x="0" y="1"/>
                  </a:moveTo>
                  <a:lnTo>
                    <a:pt x="0" y="18781"/>
                  </a:lnTo>
                  <a:lnTo>
                    <a:pt x="1234" y="18781"/>
                  </a:lnTo>
                  <a:lnTo>
                    <a:pt x="12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6"/>
            <p:cNvSpPr/>
            <p:nvPr/>
          </p:nvSpPr>
          <p:spPr>
            <a:xfrm>
              <a:off x="4016375" y="2750750"/>
              <a:ext cx="30875" cy="447850"/>
            </a:xfrm>
            <a:custGeom>
              <a:avLst/>
              <a:gdLst/>
              <a:ahLst/>
              <a:cxnLst/>
              <a:rect l="l" t="t" r="r" b="b"/>
              <a:pathLst>
                <a:path w="1235" h="17914" extrusionOk="0">
                  <a:moveTo>
                    <a:pt x="0" y="0"/>
                  </a:moveTo>
                  <a:lnTo>
                    <a:pt x="0" y="17913"/>
                  </a:lnTo>
                  <a:lnTo>
                    <a:pt x="1235" y="17913"/>
                  </a:lnTo>
                  <a:lnTo>
                    <a:pt x="12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6"/>
            <p:cNvSpPr/>
            <p:nvPr/>
          </p:nvSpPr>
          <p:spPr>
            <a:xfrm>
              <a:off x="3974675" y="2803275"/>
              <a:ext cx="30875" cy="433675"/>
            </a:xfrm>
            <a:custGeom>
              <a:avLst/>
              <a:gdLst/>
              <a:ahLst/>
              <a:cxnLst/>
              <a:rect l="l" t="t" r="r" b="b"/>
              <a:pathLst>
                <a:path w="1235" h="17347" extrusionOk="0">
                  <a:moveTo>
                    <a:pt x="1" y="1"/>
                  </a:moveTo>
                  <a:lnTo>
                    <a:pt x="1" y="17347"/>
                  </a:lnTo>
                  <a:lnTo>
                    <a:pt x="1235" y="17347"/>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6"/>
            <p:cNvSpPr/>
            <p:nvPr/>
          </p:nvSpPr>
          <p:spPr>
            <a:xfrm>
              <a:off x="3933825" y="2803275"/>
              <a:ext cx="31700" cy="433675"/>
            </a:xfrm>
            <a:custGeom>
              <a:avLst/>
              <a:gdLst/>
              <a:ahLst/>
              <a:cxnLst/>
              <a:rect l="l" t="t" r="r" b="b"/>
              <a:pathLst>
                <a:path w="1268" h="17347" extrusionOk="0">
                  <a:moveTo>
                    <a:pt x="0" y="1"/>
                  </a:moveTo>
                  <a:lnTo>
                    <a:pt x="0" y="17347"/>
                  </a:lnTo>
                  <a:lnTo>
                    <a:pt x="1268" y="17347"/>
                  </a:lnTo>
                  <a:lnTo>
                    <a:pt x="12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6"/>
            <p:cNvSpPr/>
            <p:nvPr/>
          </p:nvSpPr>
          <p:spPr>
            <a:xfrm>
              <a:off x="3892125" y="2803275"/>
              <a:ext cx="31700" cy="433675"/>
            </a:xfrm>
            <a:custGeom>
              <a:avLst/>
              <a:gdLst/>
              <a:ahLst/>
              <a:cxnLst/>
              <a:rect l="l" t="t" r="r" b="b"/>
              <a:pathLst>
                <a:path w="1268" h="17347" extrusionOk="0">
                  <a:moveTo>
                    <a:pt x="0" y="1"/>
                  </a:moveTo>
                  <a:lnTo>
                    <a:pt x="0" y="17347"/>
                  </a:lnTo>
                  <a:lnTo>
                    <a:pt x="1268" y="17347"/>
                  </a:lnTo>
                  <a:lnTo>
                    <a:pt x="12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6"/>
            <p:cNvSpPr/>
            <p:nvPr/>
          </p:nvSpPr>
          <p:spPr>
            <a:xfrm>
              <a:off x="3798725" y="2969225"/>
              <a:ext cx="178475" cy="292750"/>
            </a:xfrm>
            <a:custGeom>
              <a:avLst/>
              <a:gdLst/>
              <a:ahLst/>
              <a:cxnLst/>
              <a:rect l="l" t="t" r="r" b="b"/>
              <a:pathLst>
                <a:path w="7139" h="11710" extrusionOk="0">
                  <a:moveTo>
                    <a:pt x="3803" y="1"/>
                  </a:moveTo>
                  <a:lnTo>
                    <a:pt x="0" y="1502"/>
                  </a:lnTo>
                  <a:lnTo>
                    <a:pt x="3369" y="11709"/>
                  </a:lnTo>
                  <a:lnTo>
                    <a:pt x="7139" y="10208"/>
                  </a:lnTo>
                  <a:lnTo>
                    <a:pt x="380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6"/>
            <p:cNvSpPr/>
            <p:nvPr/>
          </p:nvSpPr>
          <p:spPr>
            <a:xfrm>
              <a:off x="3792050" y="2965075"/>
              <a:ext cx="192650" cy="302725"/>
            </a:xfrm>
            <a:custGeom>
              <a:avLst/>
              <a:gdLst/>
              <a:ahLst/>
              <a:cxnLst/>
              <a:rect l="l" t="t" r="r" b="b"/>
              <a:pathLst>
                <a:path w="7706" h="12109" extrusionOk="0">
                  <a:moveTo>
                    <a:pt x="3936" y="467"/>
                  </a:moveTo>
                  <a:lnTo>
                    <a:pt x="7172" y="10307"/>
                  </a:lnTo>
                  <a:lnTo>
                    <a:pt x="3770" y="11642"/>
                  </a:lnTo>
                  <a:lnTo>
                    <a:pt x="501" y="1801"/>
                  </a:lnTo>
                  <a:lnTo>
                    <a:pt x="3936" y="467"/>
                  </a:lnTo>
                  <a:close/>
                  <a:moveTo>
                    <a:pt x="4003" y="0"/>
                  </a:moveTo>
                  <a:lnTo>
                    <a:pt x="167" y="1501"/>
                  </a:lnTo>
                  <a:cubicBezTo>
                    <a:pt x="34" y="1535"/>
                    <a:pt x="0" y="1635"/>
                    <a:pt x="34" y="1768"/>
                  </a:cubicBezTo>
                  <a:lnTo>
                    <a:pt x="3436" y="11975"/>
                  </a:lnTo>
                  <a:lnTo>
                    <a:pt x="3536" y="12109"/>
                  </a:lnTo>
                  <a:lnTo>
                    <a:pt x="3703" y="12109"/>
                  </a:lnTo>
                  <a:lnTo>
                    <a:pt x="7539" y="10608"/>
                  </a:lnTo>
                  <a:cubicBezTo>
                    <a:pt x="7672" y="10541"/>
                    <a:pt x="7706" y="10474"/>
                    <a:pt x="7672" y="10341"/>
                  </a:cubicBezTo>
                  <a:lnTo>
                    <a:pt x="4303" y="134"/>
                  </a:lnTo>
                  <a:lnTo>
                    <a:pt x="41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6"/>
            <p:cNvSpPr/>
            <p:nvPr/>
          </p:nvSpPr>
          <p:spPr>
            <a:xfrm>
              <a:off x="3797050" y="2996750"/>
              <a:ext cx="120950" cy="113450"/>
            </a:xfrm>
            <a:custGeom>
              <a:avLst/>
              <a:gdLst/>
              <a:ahLst/>
              <a:cxnLst/>
              <a:rect l="l" t="t" r="r" b="b"/>
              <a:pathLst>
                <a:path w="4838" h="4538" extrusionOk="0">
                  <a:moveTo>
                    <a:pt x="4637" y="1"/>
                  </a:moveTo>
                  <a:cubicBezTo>
                    <a:pt x="4504" y="1"/>
                    <a:pt x="4437" y="67"/>
                    <a:pt x="4437" y="201"/>
                  </a:cubicBezTo>
                  <a:lnTo>
                    <a:pt x="4437" y="2269"/>
                  </a:lnTo>
                  <a:lnTo>
                    <a:pt x="3336" y="1101"/>
                  </a:lnTo>
                  <a:cubicBezTo>
                    <a:pt x="3289" y="1078"/>
                    <a:pt x="3225" y="1054"/>
                    <a:pt x="3168" y="1054"/>
                  </a:cubicBezTo>
                  <a:cubicBezTo>
                    <a:pt x="3145" y="1054"/>
                    <a:pt x="3122" y="1058"/>
                    <a:pt x="3103" y="1068"/>
                  </a:cubicBezTo>
                  <a:cubicBezTo>
                    <a:pt x="3003" y="1101"/>
                    <a:pt x="2969" y="1202"/>
                    <a:pt x="2969" y="1268"/>
                  </a:cubicBezTo>
                  <a:lnTo>
                    <a:pt x="3036" y="3036"/>
                  </a:lnTo>
                  <a:lnTo>
                    <a:pt x="3036" y="3036"/>
                  </a:lnTo>
                  <a:lnTo>
                    <a:pt x="1802" y="1902"/>
                  </a:lnTo>
                  <a:cubicBezTo>
                    <a:pt x="1765" y="1847"/>
                    <a:pt x="1718" y="1822"/>
                    <a:pt x="1672" y="1822"/>
                  </a:cubicBezTo>
                  <a:cubicBezTo>
                    <a:pt x="1635" y="1822"/>
                    <a:pt x="1598" y="1839"/>
                    <a:pt x="1568" y="1869"/>
                  </a:cubicBezTo>
                  <a:cubicBezTo>
                    <a:pt x="1468" y="1902"/>
                    <a:pt x="1435" y="1969"/>
                    <a:pt x="1435" y="2069"/>
                  </a:cubicBezTo>
                  <a:lnTo>
                    <a:pt x="1735" y="3803"/>
                  </a:lnTo>
                  <a:lnTo>
                    <a:pt x="401" y="2769"/>
                  </a:lnTo>
                  <a:cubicBezTo>
                    <a:pt x="363" y="2744"/>
                    <a:pt x="319" y="2733"/>
                    <a:pt x="277" y="2733"/>
                  </a:cubicBezTo>
                  <a:cubicBezTo>
                    <a:pt x="208" y="2733"/>
                    <a:pt x="142" y="2761"/>
                    <a:pt x="101" y="2803"/>
                  </a:cubicBezTo>
                  <a:cubicBezTo>
                    <a:pt x="0" y="2903"/>
                    <a:pt x="67" y="3036"/>
                    <a:pt x="134" y="3103"/>
                  </a:cubicBezTo>
                  <a:lnTo>
                    <a:pt x="1902" y="4471"/>
                  </a:lnTo>
                  <a:cubicBezTo>
                    <a:pt x="1935" y="4537"/>
                    <a:pt x="1969" y="4537"/>
                    <a:pt x="2002" y="4537"/>
                  </a:cubicBezTo>
                  <a:lnTo>
                    <a:pt x="2169" y="4537"/>
                  </a:lnTo>
                  <a:cubicBezTo>
                    <a:pt x="2202" y="4471"/>
                    <a:pt x="2269" y="4404"/>
                    <a:pt x="2269" y="4337"/>
                  </a:cubicBezTo>
                  <a:lnTo>
                    <a:pt x="1969" y="2603"/>
                  </a:lnTo>
                  <a:lnTo>
                    <a:pt x="3169" y="3637"/>
                  </a:lnTo>
                  <a:cubicBezTo>
                    <a:pt x="3212" y="3700"/>
                    <a:pt x="3254" y="3723"/>
                    <a:pt x="3305" y="3723"/>
                  </a:cubicBezTo>
                  <a:cubicBezTo>
                    <a:pt x="3334" y="3723"/>
                    <a:pt x="3366" y="3716"/>
                    <a:pt x="3403" y="3703"/>
                  </a:cubicBezTo>
                  <a:cubicBezTo>
                    <a:pt x="3470" y="3637"/>
                    <a:pt x="3503" y="3570"/>
                    <a:pt x="3503" y="3503"/>
                  </a:cubicBezTo>
                  <a:lnTo>
                    <a:pt x="3436" y="1835"/>
                  </a:lnTo>
                  <a:lnTo>
                    <a:pt x="4504" y="2936"/>
                  </a:lnTo>
                  <a:cubicBezTo>
                    <a:pt x="4553" y="2985"/>
                    <a:pt x="4601" y="3016"/>
                    <a:pt x="4663" y="3016"/>
                  </a:cubicBezTo>
                  <a:cubicBezTo>
                    <a:pt x="4686" y="3016"/>
                    <a:pt x="4710" y="3012"/>
                    <a:pt x="4737" y="3003"/>
                  </a:cubicBezTo>
                  <a:cubicBezTo>
                    <a:pt x="4804" y="2936"/>
                    <a:pt x="4837" y="2869"/>
                    <a:pt x="4837" y="2769"/>
                  </a:cubicBezTo>
                  <a:lnTo>
                    <a:pt x="4837" y="201"/>
                  </a:lnTo>
                  <a:cubicBezTo>
                    <a:pt x="4837" y="67"/>
                    <a:pt x="4771" y="1"/>
                    <a:pt x="4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6"/>
            <p:cNvSpPr/>
            <p:nvPr/>
          </p:nvSpPr>
          <p:spPr>
            <a:xfrm>
              <a:off x="3844575" y="3073125"/>
              <a:ext cx="115125" cy="113800"/>
            </a:xfrm>
            <a:custGeom>
              <a:avLst/>
              <a:gdLst/>
              <a:ahLst/>
              <a:cxnLst/>
              <a:rect l="l" t="t" r="r" b="b"/>
              <a:pathLst>
                <a:path w="4605" h="4552" extrusionOk="0">
                  <a:moveTo>
                    <a:pt x="2767" y="1"/>
                  </a:moveTo>
                  <a:cubicBezTo>
                    <a:pt x="2745" y="1"/>
                    <a:pt x="2722" y="5"/>
                    <a:pt x="2703" y="15"/>
                  </a:cubicBezTo>
                  <a:cubicBezTo>
                    <a:pt x="2603" y="48"/>
                    <a:pt x="2569" y="148"/>
                    <a:pt x="2569" y="215"/>
                  </a:cubicBezTo>
                  <a:lnTo>
                    <a:pt x="2569" y="1716"/>
                  </a:lnTo>
                  <a:lnTo>
                    <a:pt x="1602" y="715"/>
                  </a:lnTo>
                  <a:cubicBezTo>
                    <a:pt x="1555" y="691"/>
                    <a:pt x="1491" y="668"/>
                    <a:pt x="1434" y="668"/>
                  </a:cubicBezTo>
                  <a:cubicBezTo>
                    <a:pt x="1410" y="668"/>
                    <a:pt x="1388" y="672"/>
                    <a:pt x="1368" y="682"/>
                  </a:cubicBezTo>
                  <a:cubicBezTo>
                    <a:pt x="1268" y="715"/>
                    <a:pt x="1235" y="815"/>
                    <a:pt x="1235" y="882"/>
                  </a:cubicBezTo>
                  <a:lnTo>
                    <a:pt x="1368" y="2483"/>
                  </a:lnTo>
                  <a:lnTo>
                    <a:pt x="1368" y="2483"/>
                  </a:lnTo>
                  <a:lnTo>
                    <a:pt x="368" y="1616"/>
                  </a:lnTo>
                  <a:cubicBezTo>
                    <a:pt x="343" y="1567"/>
                    <a:pt x="283" y="1536"/>
                    <a:pt x="227" y="1536"/>
                  </a:cubicBezTo>
                  <a:cubicBezTo>
                    <a:pt x="206" y="1536"/>
                    <a:pt x="185" y="1540"/>
                    <a:pt x="168" y="1549"/>
                  </a:cubicBezTo>
                  <a:cubicBezTo>
                    <a:pt x="68" y="1616"/>
                    <a:pt x="34" y="1682"/>
                    <a:pt x="34" y="1782"/>
                  </a:cubicBezTo>
                  <a:lnTo>
                    <a:pt x="1" y="4351"/>
                  </a:lnTo>
                  <a:cubicBezTo>
                    <a:pt x="1" y="4484"/>
                    <a:pt x="68" y="4551"/>
                    <a:pt x="201" y="4551"/>
                  </a:cubicBezTo>
                  <a:cubicBezTo>
                    <a:pt x="334" y="4551"/>
                    <a:pt x="401" y="4484"/>
                    <a:pt x="368" y="4351"/>
                  </a:cubicBezTo>
                  <a:lnTo>
                    <a:pt x="401" y="2216"/>
                  </a:lnTo>
                  <a:lnTo>
                    <a:pt x="1435" y="3150"/>
                  </a:lnTo>
                  <a:cubicBezTo>
                    <a:pt x="1494" y="3189"/>
                    <a:pt x="1541" y="3205"/>
                    <a:pt x="1590" y="3205"/>
                  </a:cubicBezTo>
                  <a:cubicBezTo>
                    <a:pt x="1625" y="3205"/>
                    <a:pt x="1661" y="3197"/>
                    <a:pt x="1702" y="3183"/>
                  </a:cubicBezTo>
                  <a:cubicBezTo>
                    <a:pt x="1769" y="3150"/>
                    <a:pt x="1835" y="3050"/>
                    <a:pt x="1835" y="2983"/>
                  </a:cubicBezTo>
                  <a:lnTo>
                    <a:pt x="1702" y="1416"/>
                  </a:lnTo>
                  <a:lnTo>
                    <a:pt x="2603" y="2383"/>
                  </a:lnTo>
                  <a:cubicBezTo>
                    <a:pt x="2652" y="2432"/>
                    <a:pt x="2700" y="2463"/>
                    <a:pt x="2749" y="2463"/>
                  </a:cubicBezTo>
                  <a:cubicBezTo>
                    <a:pt x="2767" y="2463"/>
                    <a:pt x="2785" y="2459"/>
                    <a:pt x="2803" y="2450"/>
                  </a:cubicBezTo>
                  <a:cubicBezTo>
                    <a:pt x="2903" y="2383"/>
                    <a:pt x="2936" y="2316"/>
                    <a:pt x="2936" y="2216"/>
                  </a:cubicBezTo>
                  <a:lnTo>
                    <a:pt x="2936" y="682"/>
                  </a:lnTo>
                  <a:lnTo>
                    <a:pt x="4237" y="1816"/>
                  </a:lnTo>
                  <a:cubicBezTo>
                    <a:pt x="4287" y="1849"/>
                    <a:pt x="4337" y="1866"/>
                    <a:pt x="4387" y="1866"/>
                  </a:cubicBezTo>
                  <a:cubicBezTo>
                    <a:pt x="4437" y="1866"/>
                    <a:pt x="4487" y="1849"/>
                    <a:pt x="4537" y="1816"/>
                  </a:cubicBezTo>
                  <a:cubicBezTo>
                    <a:pt x="4604" y="1716"/>
                    <a:pt x="4604" y="1616"/>
                    <a:pt x="4537" y="1516"/>
                  </a:cubicBezTo>
                  <a:lnTo>
                    <a:pt x="2903" y="48"/>
                  </a:lnTo>
                  <a:cubicBezTo>
                    <a:pt x="2879" y="24"/>
                    <a:pt x="2822" y="1"/>
                    <a:pt x="27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6"/>
            <p:cNvSpPr/>
            <p:nvPr/>
          </p:nvSpPr>
          <p:spPr>
            <a:xfrm>
              <a:off x="3831250" y="3103500"/>
              <a:ext cx="124275" cy="112600"/>
            </a:xfrm>
            <a:custGeom>
              <a:avLst/>
              <a:gdLst/>
              <a:ahLst/>
              <a:cxnLst/>
              <a:rect l="l" t="t" r="r" b="b"/>
              <a:pathLst>
                <a:path w="4971" h="4504" extrusionOk="0">
                  <a:moveTo>
                    <a:pt x="4770" y="0"/>
                  </a:moveTo>
                  <a:cubicBezTo>
                    <a:pt x="4670" y="0"/>
                    <a:pt x="4570" y="100"/>
                    <a:pt x="4570" y="201"/>
                  </a:cubicBezTo>
                  <a:lnTo>
                    <a:pt x="4403" y="2435"/>
                  </a:lnTo>
                  <a:lnTo>
                    <a:pt x="3569" y="1435"/>
                  </a:lnTo>
                  <a:cubicBezTo>
                    <a:pt x="3519" y="1360"/>
                    <a:pt x="3469" y="1322"/>
                    <a:pt x="3405" y="1322"/>
                  </a:cubicBezTo>
                  <a:cubicBezTo>
                    <a:pt x="3384" y="1322"/>
                    <a:pt x="3361" y="1326"/>
                    <a:pt x="3336" y="1335"/>
                  </a:cubicBezTo>
                  <a:cubicBezTo>
                    <a:pt x="3269" y="1401"/>
                    <a:pt x="3236" y="1468"/>
                    <a:pt x="3236" y="1535"/>
                  </a:cubicBezTo>
                  <a:lnTo>
                    <a:pt x="3169" y="3136"/>
                  </a:lnTo>
                  <a:lnTo>
                    <a:pt x="2402" y="2102"/>
                  </a:lnTo>
                  <a:cubicBezTo>
                    <a:pt x="2352" y="2027"/>
                    <a:pt x="2302" y="1989"/>
                    <a:pt x="2238" y="1989"/>
                  </a:cubicBezTo>
                  <a:cubicBezTo>
                    <a:pt x="2216" y="1989"/>
                    <a:pt x="2193" y="1993"/>
                    <a:pt x="2168" y="2002"/>
                  </a:cubicBezTo>
                  <a:cubicBezTo>
                    <a:pt x="2102" y="2002"/>
                    <a:pt x="2035" y="2102"/>
                    <a:pt x="2035" y="2169"/>
                  </a:cubicBezTo>
                  <a:lnTo>
                    <a:pt x="1768" y="3937"/>
                  </a:lnTo>
                  <a:lnTo>
                    <a:pt x="400" y="2669"/>
                  </a:lnTo>
                  <a:cubicBezTo>
                    <a:pt x="350" y="2636"/>
                    <a:pt x="292" y="2619"/>
                    <a:pt x="238" y="2619"/>
                  </a:cubicBezTo>
                  <a:cubicBezTo>
                    <a:pt x="184" y="2619"/>
                    <a:pt x="134" y="2636"/>
                    <a:pt x="100" y="2669"/>
                  </a:cubicBezTo>
                  <a:cubicBezTo>
                    <a:pt x="0" y="2769"/>
                    <a:pt x="0" y="2869"/>
                    <a:pt x="100" y="2969"/>
                  </a:cubicBezTo>
                  <a:lnTo>
                    <a:pt x="1768" y="4470"/>
                  </a:lnTo>
                  <a:cubicBezTo>
                    <a:pt x="1801" y="4504"/>
                    <a:pt x="1835" y="4504"/>
                    <a:pt x="1901" y="4504"/>
                  </a:cubicBezTo>
                  <a:cubicBezTo>
                    <a:pt x="1935" y="4504"/>
                    <a:pt x="1935" y="4504"/>
                    <a:pt x="1968" y="4470"/>
                  </a:cubicBezTo>
                  <a:cubicBezTo>
                    <a:pt x="2002" y="4437"/>
                    <a:pt x="2102" y="4370"/>
                    <a:pt x="2102" y="4303"/>
                  </a:cubicBezTo>
                  <a:lnTo>
                    <a:pt x="2335" y="2669"/>
                  </a:lnTo>
                  <a:lnTo>
                    <a:pt x="3236" y="3803"/>
                  </a:lnTo>
                  <a:cubicBezTo>
                    <a:pt x="3283" y="3850"/>
                    <a:pt x="3347" y="3897"/>
                    <a:pt x="3404" y="3897"/>
                  </a:cubicBezTo>
                  <a:cubicBezTo>
                    <a:pt x="3427" y="3897"/>
                    <a:pt x="3450" y="3889"/>
                    <a:pt x="3469" y="3870"/>
                  </a:cubicBezTo>
                  <a:cubicBezTo>
                    <a:pt x="3569" y="3836"/>
                    <a:pt x="3603" y="3770"/>
                    <a:pt x="3603" y="3670"/>
                  </a:cubicBezTo>
                  <a:lnTo>
                    <a:pt x="3636" y="2035"/>
                  </a:lnTo>
                  <a:lnTo>
                    <a:pt x="4437" y="3036"/>
                  </a:lnTo>
                  <a:cubicBezTo>
                    <a:pt x="4462" y="3111"/>
                    <a:pt x="4524" y="3148"/>
                    <a:pt x="4582" y="3148"/>
                  </a:cubicBezTo>
                  <a:cubicBezTo>
                    <a:pt x="4601" y="3148"/>
                    <a:pt x="4620" y="3144"/>
                    <a:pt x="4637" y="3136"/>
                  </a:cubicBezTo>
                  <a:cubicBezTo>
                    <a:pt x="4670" y="3136"/>
                    <a:pt x="4770" y="3036"/>
                    <a:pt x="4770" y="2969"/>
                  </a:cubicBezTo>
                  <a:lnTo>
                    <a:pt x="4970" y="201"/>
                  </a:lnTo>
                  <a:cubicBezTo>
                    <a:pt x="4970" y="134"/>
                    <a:pt x="4904" y="0"/>
                    <a:pt x="47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6"/>
            <p:cNvSpPr/>
            <p:nvPr/>
          </p:nvSpPr>
          <p:spPr>
            <a:xfrm>
              <a:off x="3876275" y="3182400"/>
              <a:ext cx="125100" cy="85400"/>
            </a:xfrm>
            <a:custGeom>
              <a:avLst/>
              <a:gdLst/>
              <a:ahLst/>
              <a:cxnLst/>
              <a:rect l="l" t="t" r="r" b="b"/>
              <a:pathLst>
                <a:path w="5004" h="3416" extrusionOk="0">
                  <a:moveTo>
                    <a:pt x="2876" y="0"/>
                  </a:moveTo>
                  <a:cubicBezTo>
                    <a:pt x="2854" y="0"/>
                    <a:pt x="2829" y="4"/>
                    <a:pt x="2802" y="13"/>
                  </a:cubicBezTo>
                  <a:cubicBezTo>
                    <a:pt x="2736" y="80"/>
                    <a:pt x="2669" y="147"/>
                    <a:pt x="2669" y="247"/>
                  </a:cubicBezTo>
                  <a:lnTo>
                    <a:pt x="2736" y="2015"/>
                  </a:lnTo>
                  <a:lnTo>
                    <a:pt x="1735" y="781"/>
                  </a:lnTo>
                  <a:cubicBezTo>
                    <a:pt x="1685" y="705"/>
                    <a:pt x="1635" y="668"/>
                    <a:pt x="1571" y="668"/>
                  </a:cubicBezTo>
                  <a:cubicBezTo>
                    <a:pt x="1549" y="668"/>
                    <a:pt x="1526" y="672"/>
                    <a:pt x="1501" y="680"/>
                  </a:cubicBezTo>
                  <a:cubicBezTo>
                    <a:pt x="1435" y="747"/>
                    <a:pt x="1401" y="814"/>
                    <a:pt x="1401" y="914"/>
                  </a:cubicBezTo>
                  <a:lnTo>
                    <a:pt x="1335" y="2482"/>
                  </a:lnTo>
                  <a:lnTo>
                    <a:pt x="401" y="1314"/>
                  </a:lnTo>
                  <a:cubicBezTo>
                    <a:pt x="332" y="1291"/>
                    <a:pt x="278" y="1252"/>
                    <a:pt x="219" y="1252"/>
                  </a:cubicBezTo>
                  <a:cubicBezTo>
                    <a:pt x="193" y="1252"/>
                    <a:pt x="165" y="1260"/>
                    <a:pt x="134" y="1281"/>
                  </a:cubicBezTo>
                  <a:cubicBezTo>
                    <a:pt x="67" y="1314"/>
                    <a:pt x="0" y="1414"/>
                    <a:pt x="0" y="1481"/>
                  </a:cubicBezTo>
                  <a:lnTo>
                    <a:pt x="67" y="3182"/>
                  </a:lnTo>
                  <a:cubicBezTo>
                    <a:pt x="67" y="3316"/>
                    <a:pt x="134" y="3416"/>
                    <a:pt x="267" y="3416"/>
                  </a:cubicBezTo>
                  <a:cubicBezTo>
                    <a:pt x="401" y="3416"/>
                    <a:pt x="467" y="3316"/>
                    <a:pt x="467" y="3116"/>
                  </a:cubicBezTo>
                  <a:lnTo>
                    <a:pt x="434" y="2015"/>
                  </a:lnTo>
                  <a:lnTo>
                    <a:pt x="1335" y="3149"/>
                  </a:lnTo>
                  <a:cubicBezTo>
                    <a:pt x="1385" y="3224"/>
                    <a:pt x="1435" y="3261"/>
                    <a:pt x="1499" y="3261"/>
                  </a:cubicBezTo>
                  <a:cubicBezTo>
                    <a:pt x="1520" y="3261"/>
                    <a:pt x="1543" y="3257"/>
                    <a:pt x="1568" y="3249"/>
                  </a:cubicBezTo>
                  <a:cubicBezTo>
                    <a:pt x="1635" y="3182"/>
                    <a:pt x="1668" y="3116"/>
                    <a:pt x="1668" y="3015"/>
                  </a:cubicBezTo>
                  <a:lnTo>
                    <a:pt x="1735" y="1448"/>
                  </a:lnTo>
                  <a:lnTo>
                    <a:pt x="2769" y="2749"/>
                  </a:lnTo>
                  <a:cubicBezTo>
                    <a:pt x="2818" y="2797"/>
                    <a:pt x="2885" y="2828"/>
                    <a:pt x="2943" y="2828"/>
                  </a:cubicBezTo>
                  <a:cubicBezTo>
                    <a:pt x="2964" y="2828"/>
                    <a:pt x="2985" y="2824"/>
                    <a:pt x="3003" y="2815"/>
                  </a:cubicBezTo>
                  <a:cubicBezTo>
                    <a:pt x="3103" y="2782"/>
                    <a:pt x="3136" y="2682"/>
                    <a:pt x="3136" y="2615"/>
                  </a:cubicBezTo>
                  <a:lnTo>
                    <a:pt x="3103" y="680"/>
                  </a:lnTo>
                  <a:lnTo>
                    <a:pt x="3103" y="680"/>
                  </a:lnTo>
                  <a:lnTo>
                    <a:pt x="4637" y="2115"/>
                  </a:lnTo>
                  <a:cubicBezTo>
                    <a:pt x="4687" y="2148"/>
                    <a:pt x="4737" y="2165"/>
                    <a:pt x="4787" y="2165"/>
                  </a:cubicBezTo>
                  <a:cubicBezTo>
                    <a:pt x="4837" y="2165"/>
                    <a:pt x="4887" y="2148"/>
                    <a:pt x="4937" y="2115"/>
                  </a:cubicBezTo>
                  <a:cubicBezTo>
                    <a:pt x="5004" y="2015"/>
                    <a:pt x="5004" y="1915"/>
                    <a:pt x="4937" y="1815"/>
                  </a:cubicBezTo>
                  <a:lnTo>
                    <a:pt x="3003" y="80"/>
                  </a:lnTo>
                  <a:cubicBezTo>
                    <a:pt x="2978" y="31"/>
                    <a:pt x="2936" y="0"/>
                    <a:pt x="2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6"/>
            <p:cNvSpPr/>
            <p:nvPr/>
          </p:nvSpPr>
          <p:spPr>
            <a:xfrm>
              <a:off x="3802875" y="3060125"/>
              <a:ext cx="79250" cy="182675"/>
            </a:xfrm>
            <a:custGeom>
              <a:avLst/>
              <a:gdLst/>
              <a:ahLst/>
              <a:cxnLst/>
              <a:rect l="l" t="t" r="r" b="b"/>
              <a:pathLst>
                <a:path w="3170" h="7307" extrusionOk="0">
                  <a:moveTo>
                    <a:pt x="535" y="1"/>
                  </a:moveTo>
                  <a:lnTo>
                    <a:pt x="268" y="68"/>
                  </a:lnTo>
                  <a:lnTo>
                    <a:pt x="234" y="68"/>
                  </a:lnTo>
                  <a:lnTo>
                    <a:pt x="1" y="168"/>
                  </a:lnTo>
                  <a:cubicBezTo>
                    <a:pt x="1" y="168"/>
                    <a:pt x="835" y="4537"/>
                    <a:pt x="1068" y="5705"/>
                  </a:cubicBezTo>
                  <a:cubicBezTo>
                    <a:pt x="1269" y="6872"/>
                    <a:pt x="2002" y="7006"/>
                    <a:pt x="2469" y="7306"/>
                  </a:cubicBezTo>
                  <a:cubicBezTo>
                    <a:pt x="2703" y="6839"/>
                    <a:pt x="3170" y="6239"/>
                    <a:pt x="2703" y="5171"/>
                  </a:cubicBezTo>
                  <a:cubicBezTo>
                    <a:pt x="2236" y="4070"/>
                    <a:pt x="535" y="1"/>
                    <a:pt x="5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6"/>
            <p:cNvSpPr/>
            <p:nvPr/>
          </p:nvSpPr>
          <p:spPr>
            <a:xfrm>
              <a:off x="3636925" y="2796600"/>
              <a:ext cx="317750" cy="300250"/>
            </a:xfrm>
            <a:custGeom>
              <a:avLst/>
              <a:gdLst/>
              <a:ahLst/>
              <a:cxnLst/>
              <a:rect l="l" t="t" r="r" b="b"/>
              <a:pathLst>
                <a:path w="12710" h="12010" extrusionOk="0">
                  <a:moveTo>
                    <a:pt x="6372" y="1"/>
                  </a:moveTo>
                  <a:cubicBezTo>
                    <a:pt x="4411" y="981"/>
                    <a:pt x="2355" y="1158"/>
                    <a:pt x="1126" y="1158"/>
                  </a:cubicBezTo>
                  <a:cubicBezTo>
                    <a:pt x="432" y="1158"/>
                    <a:pt x="1" y="1102"/>
                    <a:pt x="1" y="1102"/>
                  </a:cubicBezTo>
                  <a:lnTo>
                    <a:pt x="1" y="1102"/>
                  </a:lnTo>
                  <a:cubicBezTo>
                    <a:pt x="1" y="1102"/>
                    <a:pt x="1035" y="9841"/>
                    <a:pt x="6339" y="12010"/>
                  </a:cubicBezTo>
                  <a:lnTo>
                    <a:pt x="6372" y="12010"/>
                  </a:lnTo>
                  <a:cubicBezTo>
                    <a:pt x="11676" y="9841"/>
                    <a:pt x="12710" y="1102"/>
                    <a:pt x="12710" y="1102"/>
                  </a:cubicBezTo>
                  <a:lnTo>
                    <a:pt x="12710" y="1102"/>
                  </a:lnTo>
                  <a:cubicBezTo>
                    <a:pt x="12710" y="1102"/>
                    <a:pt x="12279" y="1158"/>
                    <a:pt x="11586" y="1158"/>
                  </a:cubicBezTo>
                  <a:cubicBezTo>
                    <a:pt x="10360" y="1158"/>
                    <a:pt x="8311" y="981"/>
                    <a:pt x="63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6"/>
            <p:cNvSpPr/>
            <p:nvPr/>
          </p:nvSpPr>
          <p:spPr>
            <a:xfrm>
              <a:off x="3634425" y="2794100"/>
              <a:ext cx="321925" cy="305250"/>
            </a:xfrm>
            <a:custGeom>
              <a:avLst/>
              <a:gdLst/>
              <a:ahLst/>
              <a:cxnLst/>
              <a:rect l="l" t="t" r="r" b="b"/>
              <a:pathLst>
                <a:path w="12877" h="12210" extrusionOk="0">
                  <a:moveTo>
                    <a:pt x="6472" y="201"/>
                  </a:moveTo>
                  <a:cubicBezTo>
                    <a:pt x="8484" y="1207"/>
                    <a:pt x="10609" y="1360"/>
                    <a:pt x="11819" y="1360"/>
                  </a:cubicBezTo>
                  <a:cubicBezTo>
                    <a:pt x="12215" y="1360"/>
                    <a:pt x="12512" y="1343"/>
                    <a:pt x="12677" y="1335"/>
                  </a:cubicBezTo>
                  <a:lnTo>
                    <a:pt x="12677" y="1335"/>
                  </a:lnTo>
                  <a:cubicBezTo>
                    <a:pt x="12510" y="2436"/>
                    <a:pt x="11276" y="10008"/>
                    <a:pt x="6472" y="12009"/>
                  </a:cubicBezTo>
                  <a:cubicBezTo>
                    <a:pt x="1669" y="10008"/>
                    <a:pt x="434" y="2436"/>
                    <a:pt x="268" y="1335"/>
                  </a:cubicBezTo>
                  <a:lnTo>
                    <a:pt x="268" y="1335"/>
                  </a:lnTo>
                  <a:cubicBezTo>
                    <a:pt x="435" y="1362"/>
                    <a:pt x="761" y="1388"/>
                    <a:pt x="1199" y="1388"/>
                  </a:cubicBezTo>
                  <a:cubicBezTo>
                    <a:pt x="2418" y="1388"/>
                    <a:pt x="4508" y="1183"/>
                    <a:pt x="6472" y="201"/>
                  </a:cubicBezTo>
                  <a:close/>
                  <a:moveTo>
                    <a:pt x="6405" y="1"/>
                  </a:moveTo>
                  <a:cubicBezTo>
                    <a:pt x="4411" y="1009"/>
                    <a:pt x="2282" y="1175"/>
                    <a:pt x="1089" y="1175"/>
                  </a:cubicBezTo>
                  <a:cubicBezTo>
                    <a:pt x="505" y="1175"/>
                    <a:pt x="145" y="1135"/>
                    <a:pt x="134" y="1135"/>
                  </a:cubicBezTo>
                  <a:cubicBezTo>
                    <a:pt x="101" y="1135"/>
                    <a:pt x="101" y="1135"/>
                    <a:pt x="68" y="1168"/>
                  </a:cubicBezTo>
                  <a:cubicBezTo>
                    <a:pt x="1" y="1168"/>
                    <a:pt x="1" y="1202"/>
                    <a:pt x="1" y="1268"/>
                  </a:cubicBezTo>
                  <a:cubicBezTo>
                    <a:pt x="1" y="1335"/>
                    <a:pt x="1102" y="10041"/>
                    <a:pt x="6405" y="12210"/>
                  </a:cubicBezTo>
                  <a:lnTo>
                    <a:pt x="6472" y="12210"/>
                  </a:lnTo>
                  <a:cubicBezTo>
                    <a:pt x="11809" y="10041"/>
                    <a:pt x="12877" y="1335"/>
                    <a:pt x="12877" y="1268"/>
                  </a:cubicBezTo>
                  <a:cubicBezTo>
                    <a:pt x="12877" y="1202"/>
                    <a:pt x="12843" y="1202"/>
                    <a:pt x="12843" y="1168"/>
                  </a:cubicBezTo>
                  <a:cubicBezTo>
                    <a:pt x="12843" y="1135"/>
                    <a:pt x="12810" y="1135"/>
                    <a:pt x="12777" y="1135"/>
                  </a:cubicBezTo>
                  <a:cubicBezTo>
                    <a:pt x="12755" y="1135"/>
                    <a:pt x="12391" y="1175"/>
                    <a:pt x="11808" y="1175"/>
                  </a:cubicBezTo>
                  <a:cubicBezTo>
                    <a:pt x="10614" y="1175"/>
                    <a:pt x="8499" y="1009"/>
                    <a:pt x="65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6"/>
            <p:cNvSpPr/>
            <p:nvPr/>
          </p:nvSpPr>
          <p:spPr>
            <a:xfrm>
              <a:off x="3653625" y="2810800"/>
              <a:ext cx="285225" cy="271875"/>
            </a:xfrm>
            <a:custGeom>
              <a:avLst/>
              <a:gdLst/>
              <a:ahLst/>
              <a:cxnLst/>
              <a:rect l="l" t="t" r="r" b="b"/>
              <a:pathLst>
                <a:path w="11409" h="10875" extrusionOk="0">
                  <a:moveTo>
                    <a:pt x="5704" y="0"/>
                  </a:moveTo>
                  <a:cubicBezTo>
                    <a:pt x="3636" y="967"/>
                    <a:pt x="1501" y="1134"/>
                    <a:pt x="367" y="1134"/>
                  </a:cubicBezTo>
                  <a:lnTo>
                    <a:pt x="0" y="1134"/>
                  </a:lnTo>
                  <a:cubicBezTo>
                    <a:pt x="334" y="3136"/>
                    <a:pt x="1701" y="9073"/>
                    <a:pt x="5704" y="10874"/>
                  </a:cubicBezTo>
                  <a:cubicBezTo>
                    <a:pt x="9707" y="9107"/>
                    <a:pt x="11075" y="3136"/>
                    <a:pt x="11408" y="1134"/>
                  </a:cubicBezTo>
                  <a:lnTo>
                    <a:pt x="11041" y="1134"/>
                  </a:lnTo>
                  <a:cubicBezTo>
                    <a:pt x="9907" y="1134"/>
                    <a:pt x="7806" y="967"/>
                    <a:pt x="5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6"/>
            <p:cNvSpPr/>
            <p:nvPr/>
          </p:nvSpPr>
          <p:spPr>
            <a:xfrm>
              <a:off x="3651100" y="2809125"/>
              <a:ext cx="291900" cy="276875"/>
            </a:xfrm>
            <a:custGeom>
              <a:avLst/>
              <a:gdLst/>
              <a:ahLst/>
              <a:cxnLst/>
              <a:rect l="l" t="t" r="r" b="b"/>
              <a:pathLst>
                <a:path w="11676" h="11075" extrusionOk="0">
                  <a:moveTo>
                    <a:pt x="5805" y="200"/>
                  </a:moveTo>
                  <a:cubicBezTo>
                    <a:pt x="7873" y="1201"/>
                    <a:pt x="10041" y="1335"/>
                    <a:pt x="11142" y="1335"/>
                  </a:cubicBezTo>
                  <a:lnTo>
                    <a:pt x="11376" y="1335"/>
                  </a:lnTo>
                  <a:cubicBezTo>
                    <a:pt x="11009" y="3236"/>
                    <a:pt x="9641" y="9040"/>
                    <a:pt x="5805" y="10841"/>
                  </a:cubicBezTo>
                  <a:cubicBezTo>
                    <a:pt x="1969" y="9073"/>
                    <a:pt x="601" y="3269"/>
                    <a:pt x="234" y="1335"/>
                  </a:cubicBezTo>
                  <a:lnTo>
                    <a:pt x="468" y="1335"/>
                  </a:lnTo>
                  <a:cubicBezTo>
                    <a:pt x="1602" y="1335"/>
                    <a:pt x="3704" y="1168"/>
                    <a:pt x="5805" y="200"/>
                  </a:cubicBezTo>
                  <a:close/>
                  <a:moveTo>
                    <a:pt x="5805" y="0"/>
                  </a:moveTo>
                  <a:cubicBezTo>
                    <a:pt x="3737" y="1001"/>
                    <a:pt x="1602" y="1101"/>
                    <a:pt x="501" y="1101"/>
                  </a:cubicBezTo>
                  <a:lnTo>
                    <a:pt x="134" y="1101"/>
                  </a:lnTo>
                  <a:cubicBezTo>
                    <a:pt x="101" y="1101"/>
                    <a:pt x="68" y="1101"/>
                    <a:pt x="68" y="1168"/>
                  </a:cubicBezTo>
                  <a:cubicBezTo>
                    <a:pt x="1" y="1168"/>
                    <a:pt x="1" y="1201"/>
                    <a:pt x="1" y="1235"/>
                  </a:cubicBezTo>
                  <a:cubicBezTo>
                    <a:pt x="168" y="2235"/>
                    <a:pt x="635" y="4237"/>
                    <a:pt x="1502" y="6205"/>
                  </a:cubicBezTo>
                  <a:cubicBezTo>
                    <a:pt x="2603" y="8640"/>
                    <a:pt x="4004" y="10274"/>
                    <a:pt x="5772" y="11075"/>
                  </a:cubicBezTo>
                  <a:lnTo>
                    <a:pt x="5805" y="11075"/>
                  </a:lnTo>
                  <a:cubicBezTo>
                    <a:pt x="5805" y="11075"/>
                    <a:pt x="5820" y="11060"/>
                    <a:pt x="5859" y="11060"/>
                  </a:cubicBezTo>
                  <a:cubicBezTo>
                    <a:pt x="5879" y="11060"/>
                    <a:pt x="5905" y="11064"/>
                    <a:pt x="5939" y="11075"/>
                  </a:cubicBezTo>
                  <a:cubicBezTo>
                    <a:pt x="7640" y="10274"/>
                    <a:pt x="9107" y="8640"/>
                    <a:pt x="10175" y="6205"/>
                  </a:cubicBezTo>
                  <a:cubicBezTo>
                    <a:pt x="11042" y="4237"/>
                    <a:pt x="11509" y="2235"/>
                    <a:pt x="11676" y="1235"/>
                  </a:cubicBezTo>
                  <a:cubicBezTo>
                    <a:pt x="11676" y="1201"/>
                    <a:pt x="11643" y="1201"/>
                    <a:pt x="11643" y="1168"/>
                  </a:cubicBezTo>
                  <a:cubicBezTo>
                    <a:pt x="11609" y="1101"/>
                    <a:pt x="11609" y="1101"/>
                    <a:pt x="11543" y="1101"/>
                  </a:cubicBezTo>
                  <a:lnTo>
                    <a:pt x="11176" y="1101"/>
                  </a:lnTo>
                  <a:cubicBezTo>
                    <a:pt x="10108" y="1101"/>
                    <a:pt x="7940" y="934"/>
                    <a:pt x="59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6"/>
            <p:cNvSpPr/>
            <p:nvPr/>
          </p:nvSpPr>
          <p:spPr>
            <a:xfrm>
              <a:off x="3857100" y="3201300"/>
              <a:ext cx="147625" cy="81525"/>
            </a:xfrm>
            <a:custGeom>
              <a:avLst/>
              <a:gdLst/>
              <a:ahLst/>
              <a:cxnLst/>
              <a:rect l="l" t="t" r="r" b="b"/>
              <a:pathLst>
                <a:path w="5905" h="3261" extrusionOk="0">
                  <a:moveTo>
                    <a:pt x="5181" y="1"/>
                  </a:moveTo>
                  <a:cubicBezTo>
                    <a:pt x="5038" y="1"/>
                    <a:pt x="4893" y="49"/>
                    <a:pt x="4770" y="158"/>
                  </a:cubicBezTo>
                  <a:cubicBezTo>
                    <a:pt x="3603" y="1092"/>
                    <a:pt x="1601" y="1759"/>
                    <a:pt x="601" y="1859"/>
                  </a:cubicBezTo>
                  <a:cubicBezTo>
                    <a:pt x="234" y="1893"/>
                    <a:pt x="0" y="2226"/>
                    <a:pt x="34" y="2593"/>
                  </a:cubicBezTo>
                  <a:cubicBezTo>
                    <a:pt x="67" y="2960"/>
                    <a:pt x="367" y="3260"/>
                    <a:pt x="701" y="3260"/>
                  </a:cubicBezTo>
                  <a:lnTo>
                    <a:pt x="734" y="3260"/>
                  </a:lnTo>
                  <a:cubicBezTo>
                    <a:pt x="1868" y="3160"/>
                    <a:pt x="4103" y="2426"/>
                    <a:pt x="5571" y="1259"/>
                  </a:cubicBezTo>
                  <a:cubicBezTo>
                    <a:pt x="5871" y="1025"/>
                    <a:pt x="5904" y="592"/>
                    <a:pt x="5704" y="258"/>
                  </a:cubicBezTo>
                  <a:cubicBezTo>
                    <a:pt x="5586" y="100"/>
                    <a:pt x="5386" y="1"/>
                    <a:pt x="51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6"/>
            <p:cNvSpPr/>
            <p:nvPr/>
          </p:nvSpPr>
          <p:spPr>
            <a:xfrm>
              <a:off x="3852925" y="3196250"/>
              <a:ext cx="157625" cy="92400"/>
            </a:xfrm>
            <a:custGeom>
              <a:avLst/>
              <a:gdLst/>
              <a:ahLst/>
              <a:cxnLst/>
              <a:rect l="l" t="t" r="r" b="b"/>
              <a:pathLst>
                <a:path w="6305" h="3696" extrusionOk="0">
                  <a:moveTo>
                    <a:pt x="5404" y="393"/>
                  </a:moveTo>
                  <a:cubicBezTo>
                    <a:pt x="5538" y="393"/>
                    <a:pt x="5604" y="460"/>
                    <a:pt x="5704" y="560"/>
                  </a:cubicBezTo>
                  <a:cubicBezTo>
                    <a:pt x="5871" y="760"/>
                    <a:pt x="5838" y="1094"/>
                    <a:pt x="5604" y="1261"/>
                  </a:cubicBezTo>
                  <a:cubicBezTo>
                    <a:pt x="4237" y="2428"/>
                    <a:pt x="2035" y="3095"/>
                    <a:pt x="901" y="3229"/>
                  </a:cubicBezTo>
                  <a:lnTo>
                    <a:pt x="868" y="3229"/>
                  </a:lnTo>
                  <a:cubicBezTo>
                    <a:pt x="668" y="3229"/>
                    <a:pt x="501" y="3029"/>
                    <a:pt x="434" y="2762"/>
                  </a:cubicBezTo>
                  <a:cubicBezTo>
                    <a:pt x="401" y="2461"/>
                    <a:pt x="567" y="2261"/>
                    <a:pt x="801" y="2228"/>
                  </a:cubicBezTo>
                  <a:cubicBezTo>
                    <a:pt x="1868" y="2128"/>
                    <a:pt x="3903" y="1461"/>
                    <a:pt x="5104" y="460"/>
                  </a:cubicBezTo>
                  <a:cubicBezTo>
                    <a:pt x="5204" y="427"/>
                    <a:pt x="5271" y="393"/>
                    <a:pt x="5371" y="393"/>
                  </a:cubicBezTo>
                  <a:close/>
                  <a:moveTo>
                    <a:pt x="5273" y="1"/>
                  </a:moveTo>
                  <a:cubicBezTo>
                    <a:pt x="5108" y="1"/>
                    <a:pt x="4936" y="69"/>
                    <a:pt x="4837" y="193"/>
                  </a:cubicBezTo>
                  <a:cubicBezTo>
                    <a:pt x="3703" y="1094"/>
                    <a:pt x="1735" y="1761"/>
                    <a:pt x="768" y="1861"/>
                  </a:cubicBezTo>
                  <a:cubicBezTo>
                    <a:pt x="334" y="1894"/>
                    <a:pt x="0" y="2361"/>
                    <a:pt x="34" y="2862"/>
                  </a:cubicBezTo>
                  <a:cubicBezTo>
                    <a:pt x="67" y="3295"/>
                    <a:pt x="401" y="3696"/>
                    <a:pt x="868" y="3696"/>
                  </a:cubicBezTo>
                  <a:lnTo>
                    <a:pt x="934" y="3696"/>
                  </a:lnTo>
                  <a:cubicBezTo>
                    <a:pt x="2102" y="3562"/>
                    <a:pt x="4404" y="2862"/>
                    <a:pt x="5871" y="1628"/>
                  </a:cubicBezTo>
                  <a:cubicBezTo>
                    <a:pt x="6238" y="1361"/>
                    <a:pt x="6305" y="794"/>
                    <a:pt x="6038" y="393"/>
                  </a:cubicBezTo>
                  <a:cubicBezTo>
                    <a:pt x="5871" y="193"/>
                    <a:pt x="5704" y="60"/>
                    <a:pt x="5438" y="26"/>
                  </a:cubicBezTo>
                  <a:cubicBezTo>
                    <a:pt x="5386" y="9"/>
                    <a:pt x="5330" y="1"/>
                    <a:pt x="52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6"/>
            <p:cNvSpPr/>
            <p:nvPr/>
          </p:nvSpPr>
          <p:spPr>
            <a:xfrm>
              <a:off x="3919625" y="3240775"/>
              <a:ext cx="35050" cy="39550"/>
            </a:xfrm>
            <a:custGeom>
              <a:avLst/>
              <a:gdLst/>
              <a:ahLst/>
              <a:cxnLst/>
              <a:rect l="l" t="t" r="r" b="b"/>
              <a:pathLst>
                <a:path w="1402" h="1582" extrusionOk="0">
                  <a:moveTo>
                    <a:pt x="791" y="0"/>
                  </a:moveTo>
                  <a:cubicBezTo>
                    <a:pt x="688" y="0"/>
                    <a:pt x="578" y="31"/>
                    <a:pt x="468" y="80"/>
                  </a:cubicBezTo>
                  <a:cubicBezTo>
                    <a:pt x="201" y="147"/>
                    <a:pt x="1" y="414"/>
                    <a:pt x="168" y="814"/>
                  </a:cubicBezTo>
                  <a:cubicBezTo>
                    <a:pt x="301" y="1248"/>
                    <a:pt x="1068" y="1581"/>
                    <a:pt x="1068" y="1581"/>
                  </a:cubicBezTo>
                  <a:cubicBezTo>
                    <a:pt x="1068" y="1581"/>
                    <a:pt x="1402" y="781"/>
                    <a:pt x="1235" y="347"/>
                  </a:cubicBezTo>
                  <a:cubicBezTo>
                    <a:pt x="1129" y="93"/>
                    <a:pt x="970" y="0"/>
                    <a:pt x="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6"/>
            <p:cNvSpPr/>
            <p:nvPr/>
          </p:nvSpPr>
          <p:spPr>
            <a:xfrm>
              <a:off x="3913800" y="3234300"/>
              <a:ext cx="45050" cy="50175"/>
            </a:xfrm>
            <a:custGeom>
              <a:avLst/>
              <a:gdLst/>
              <a:ahLst/>
              <a:cxnLst/>
              <a:rect l="l" t="t" r="r" b="b"/>
              <a:pathLst>
                <a:path w="1802" h="2007" extrusionOk="0">
                  <a:moveTo>
                    <a:pt x="1035" y="406"/>
                  </a:moveTo>
                  <a:cubicBezTo>
                    <a:pt x="1135" y="406"/>
                    <a:pt x="1168" y="472"/>
                    <a:pt x="1201" y="606"/>
                  </a:cubicBezTo>
                  <a:cubicBezTo>
                    <a:pt x="1301" y="773"/>
                    <a:pt x="1201" y="1173"/>
                    <a:pt x="1135" y="1440"/>
                  </a:cubicBezTo>
                  <a:cubicBezTo>
                    <a:pt x="868" y="1306"/>
                    <a:pt x="634" y="1106"/>
                    <a:pt x="534" y="939"/>
                  </a:cubicBezTo>
                  <a:cubicBezTo>
                    <a:pt x="467" y="706"/>
                    <a:pt x="534" y="573"/>
                    <a:pt x="801" y="439"/>
                  </a:cubicBezTo>
                  <a:cubicBezTo>
                    <a:pt x="834" y="439"/>
                    <a:pt x="934" y="406"/>
                    <a:pt x="1001" y="406"/>
                  </a:cubicBezTo>
                  <a:close/>
                  <a:moveTo>
                    <a:pt x="1011" y="1"/>
                  </a:moveTo>
                  <a:cubicBezTo>
                    <a:pt x="901" y="1"/>
                    <a:pt x="777" y="34"/>
                    <a:pt x="634" y="106"/>
                  </a:cubicBezTo>
                  <a:cubicBezTo>
                    <a:pt x="167" y="339"/>
                    <a:pt x="0" y="706"/>
                    <a:pt x="167" y="1173"/>
                  </a:cubicBezTo>
                  <a:cubicBezTo>
                    <a:pt x="334" y="1607"/>
                    <a:pt x="1101" y="1940"/>
                    <a:pt x="1168" y="2007"/>
                  </a:cubicBezTo>
                  <a:lnTo>
                    <a:pt x="1268" y="2007"/>
                  </a:lnTo>
                  <a:cubicBezTo>
                    <a:pt x="1335" y="2007"/>
                    <a:pt x="1435" y="1940"/>
                    <a:pt x="1435" y="1907"/>
                  </a:cubicBezTo>
                  <a:cubicBezTo>
                    <a:pt x="1468" y="1840"/>
                    <a:pt x="1802" y="1006"/>
                    <a:pt x="1635" y="539"/>
                  </a:cubicBezTo>
                  <a:cubicBezTo>
                    <a:pt x="1568" y="272"/>
                    <a:pt x="1435" y="139"/>
                    <a:pt x="1268" y="72"/>
                  </a:cubicBezTo>
                  <a:cubicBezTo>
                    <a:pt x="1191" y="26"/>
                    <a:pt x="1106" y="1"/>
                    <a:pt x="1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6"/>
            <p:cNvSpPr/>
            <p:nvPr/>
          </p:nvSpPr>
          <p:spPr>
            <a:xfrm>
              <a:off x="3691150" y="2543925"/>
              <a:ext cx="209325" cy="226725"/>
            </a:xfrm>
            <a:custGeom>
              <a:avLst/>
              <a:gdLst/>
              <a:ahLst/>
              <a:cxnLst/>
              <a:rect l="l" t="t" r="r" b="b"/>
              <a:pathLst>
                <a:path w="8373" h="9069" extrusionOk="0">
                  <a:moveTo>
                    <a:pt x="5037" y="468"/>
                  </a:moveTo>
                  <a:cubicBezTo>
                    <a:pt x="5170" y="468"/>
                    <a:pt x="5304" y="501"/>
                    <a:pt x="5371" y="601"/>
                  </a:cubicBezTo>
                  <a:cubicBezTo>
                    <a:pt x="5704" y="935"/>
                    <a:pt x="5671" y="1935"/>
                    <a:pt x="5671" y="2636"/>
                  </a:cubicBezTo>
                  <a:lnTo>
                    <a:pt x="5671" y="3103"/>
                  </a:lnTo>
                  <a:cubicBezTo>
                    <a:pt x="5671" y="5505"/>
                    <a:pt x="6872" y="7506"/>
                    <a:pt x="7572" y="8440"/>
                  </a:cubicBezTo>
                  <a:lnTo>
                    <a:pt x="6538" y="8040"/>
                  </a:lnTo>
                  <a:lnTo>
                    <a:pt x="1901" y="8040"/>
                  </a:lnTo>
                  <a:lnTo>
                    <a:pt x="867" y="8407"/>
                  </a:lnTo>
                  <a:cubicBezTo>
                    <a:pt x="1568" y="7506"/>
                    <a:pt x="2802" y="5505"/>
                    <a:pt x="2802" y="3070"/>
                  </a:cubicBezTo>
                  <a:cubicBezTo>
                    <a:pt x="2802" y="2536"/>
                    <a:pt x="2635" y="2202"/>
                    <a:pt x="2335" y="2035"/>
                  </a:cubicBezTo>
                  <a:cubicBezTo>
                    <a:pt x="2227" y="1981"/>
                    <a:pt x="2108" y="1959"/>
                    <a:pt x="1988" y="1959"/>
                  </a:cubicBezTo>
                  <a:cubicBezTo>
                    <a:pt x="1738" y="1959"/>
                    <a:pt x="1481" y="2056"/>
                    <a:pt x="1301" y="2169"/>
                  </a:cubicBezTo>
                  <a:cubicBezTo>
                    <a:pt x="1401" y="1735"/>
                    <a:pt x="1635" y="1335"/>
                    <a:pt x="1835" y="1335"/>
                  </a:cubicBezTo>
                  <a:lnTo>
                    <a:pt x="2702" y="1335"/>
                  </a:lnTo>
                  <a:cubicBezTo>
                    <a:pt x="2835" y="1335"/>
                    <a:pt x="2902" y="1302"/>
                    <a:pt x="2902" y="1168"/>
                  </a:cubicBezTo>
                  <a:cubicBezTo>
                    <a:pt x="2902" y="1135"/>
                    <a:pt x="3002" y="468"/>
                    <a:pt x="3469" y="468"/>
                  </a:cubicBezTo>
                  <a:close/>
                  <a:moveTo>
                    <a:pt x="3403" y="1"/>
                  </a:moveTo>
                  <a:cubicBezTo>
                    <a:pt x="2869" y="1"/>
                    <a:pt x="2569" y="501"/>
                    <a:pt x="2502" y="868"/>
                  </a:cubicBezTo>
                  <a:lnTo>
                    <a:pt x="1801" y="868"/>
                  </a:lnTo>
                  <a:cubicBezTo>
                    <a:pt x="1001" y="868"/>
                    <a:pt x="801" y="2269"/>
                    <a:pt x="734" y="2536"/>
                  </a:cubicBezTo>
                  <a:cubicBezTo>
                    <a:pt x="701" y="2636"/>
                    <a:pt x="734" y="2703"/>
                    <a:pt x="834" y="2769"/>
                  </a:cubicBezTo>
                  <a:cubicBezTo>
                    <a:pt x="867" y="2786"/>
                    <a:pt x="909" y="2794"/>
                    <a:pt x="951" y="2794"/>
                  </a:cubicBezTo>
                  <a:cubicBezTo>
                    <a:pt x="992" y="2794"/>
                    <a:pt x="1034" y="2786"/>
                    <a:pt x="1068" y="2769"/>
                  </a:cubicBezTo>
                  <a:cubicBezTo>
                    <a:pt x="1207" y="2657"/>
                    <a:pt x="1652" y="2405"/>
                    <a:pt x="1969" y="2405"/>
                  </a:cubicBezTo>
                  <a:cubicBezTo>
                    <a:pt x="2030" y="2405"/>
                    <a:pt x="2086" y="2414"/>
                    <a:pt x="2135" y="2436"/>
                  </a:cubicBezTo>
                  <a:cubicBezTo>
                    <a:pt x="2302" y="2502"/>
                    <a:pt x="2335" y="2836"/>
                    <a:pt x="2335" y="3103"/>
                  </a:cubicBezTo>
                  <a:cubicBezTo>
                    <a:pt x="2368" y="6205"/>
                    <a:pt x="134" y="8674"/>
                    <a:pt x="67" y="8707"/>
                  </a:cubicBezTo>
                  <a:cubicBezTo>
                    <a:pt x="0" y="8807"/>
                    <a:pt x="0" y="8874"/>
                    <a:pt x="33" y="8974"/>
                  </a:cubicBezTo>
                  <a:cubicBezTo>
                    <a:pt x="57" y="9021"/>
                    <a:pt x="131" y="9068"/>
                    <a:pt x="207" y="9068"/>
                  </a:cubicBezTo>
                  <a:cubicBezTo>
                    <a:pt x="239" y="9068"/>
                    <a:pt x="271" y="9060"/>
                    <a:pt x="300" y="9040"/>
                  </a:cubicBezTo>
                  <a:lnTo>
                    <a:pt x="2002" y="8473"/>
                  </a:lnTo>
                  <a:lnTo>
                    <a:pt x="6405" y="8473"/>
                  </a:lnTo>
                  <a:lnTo>
                    <a:pt x="8139" y="9040"/>
                  </a:lnTo>
                  <a:lnTo>
                    <a:pt x="8206" y="9040"/>
                  </a:lnTo>
                  <a:cubicBezTo>
                    <a:pt x="8239" y="9040"/>
                    <a:pt x="8339" y="9007"/>
                    <a:pt x="8339" y="8940"/>
                  </a:cubicBezTo>
                  <a:cubicBezTo>
                    <a:pt x="8373" y="8840"/>
                    <a:pt x="8373" y="8774"/>
                    <a:pt x="8306" y="8674"/>
                  </a:cubicBezTo>
                  <a:cubicBezTo>
                    <a:pt x="8306" y="8674"/>
                    <a:pt x="6038" y="6205"/>
                    <a:pt x="6038" y="3036"/>
                  </a:cubicBezTo>
                  <a:lnTo>
                    <a:pt x="6038" y="2603"/>
                  </a:lnTo>
                  <a:cubicBezTo>
                    <a:pt x="6071" y="1769"/>
                    <a:pt x="6071" y="701"/>
                    <a:pt x="5637" y="268"/>
                  </a:cubicBezTo>
                  <a:cubicBezTo>
                    <a:pt x="5471" y="101"/>
                    <a:pt x="5237" y="1"/>
                    <a:pt x="50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6"/>
            <p:cNvSpPr/>
            <p:nvPr/>
          </p:nvSpPr>
          <p:spPr>
            <a:xfrm>
              <a:off x="3725325" y="2586225"/>
              <a:ext cx="54225" cy="32775"/>
            </a:xfrm>
            <a:custGeom>
              <a:avLst/>
              <a:gdLst/>
              <a:ahLst/>
              <a:cxnLst/>
              <a:rect l="l" t="t" r="r" b="b"/>
              <a:pathLst>
                <a:path w="2169" h="1311" extrusionOk="0">
                  <a:moveTo>
                    <a:pt x="1206" y="0"/>
                  </a:moveTo>
                  <a:cubicBezTo>
                    <a:pt x="764" y="0"/>
                    <a:pt x="225" y="184"/>
                    <a:pt x="1" y="744"/>
                  </a:cubicBezTo>
                  <a:lnTo>
                    <a:pt x="1202" y="1311"/>
                  </a:lnTo>
                  <a:cubicBezTo>
                    <a:pt x="1802" y="1244"/>
                    <a:pt x="2169" y="310"/>
                    <a:pt x="1735" y="110"/>
                  </a:cubicBezTo>
                  <a:cubicBezTo>
                    <a:pt x="1615" y="44"/>
                    <a:pt x="1422" y="0"/>
                    <a:pt x="1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6"/>
            <p:cNvSpPr/>
            <p:nvPr/>
          </p:nvSpPr>
          <p:spPr>
            <a:xfrm>
              <a:off x="3745350" y="2537275"/>
              <a:ext cx="79250" cy="37750"/>
            </a:xfrm>
            <a:custGeom>
              <a:avLst/>
              <a:gdLst/>
              <a:ahLst/>
              <a:cxnLst/>
              <a:rect l="l" t="t" r="r" b="b"/>
              <a:pathLst>
                <a:path w="3170" h="1510" extrusionOk="0">
                  <a:moveTo>
                    <a:pt x="1182" y="0"/>
                  </a:moveTo>
                  <a:cubicBezTo>
                    <a:pt x="1017" y="0"/>
                    <a:pt x="864" y="11"/>
                    <a:pt x="734" y="33"/>
                  </a:cubicBezTo>
                  <a:cubicBezTo>
                    <a:pt x="0" y="200"/>
                    <a:pt x="467" y="1401"/>
                    <a:pt x="467" y="1401"/>
                  </a:cubicBezTo>
                  <a:cubicBezTo>
                    <a:pt x="467" y="1401"/>
                    <a:pt x="667" y="1510"/>
                    <a:pt x="1015" y="1510"/>
                  </a:cubicBezTo>
                  <a:cubicBezTo>
                    <a:pt x="1333" y="1510"/>
                    <a:pt x="1776" y="1418"/>
                    <a:pt x="2302" y="1067"/>
                  </a:cubicBezTo>
                  <a:cubicBezTo>
                    <a:pt x="3169" y="467"/>
                    <a:pt x="3169" y="534"/>
                    <a:pt x="3169" y="467"/>
                  </a:cubicBezTo>
                  <a:cubicBezTo>
                    <a:pt x="3086" y="245"/>
                    <a:pt x="1990" y="0"/>
                    <a:pt x="1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6"/>
            <p:cNvSpPr/>
            <p:nvPr/>
          </p:nvSpPr>
          <p:spPr>
            <a:xfrm>
              <a:off x="3783700" y="2561450"/>
              <a:ext cx="15050" cy="16700"/>
            </a:xfrm>
            <a:custGeom>
              <a:avLst/>
              <a:gdLst/>
              <a:ahLst/>
              <a:cxnLst/>
              <a:rect l="l" t="t" r="r" b="b"/>
              <a:pathLst>
                <a:path w="602" h="668" extrusionOk="0">
                  <a:moveTo>
                    <a:pt x="301" y="0"/>
                  </a:moveTo>
                  <a:cubicBezTo>
                    <a:pt x="134" y="0"/>
                    <a:pt x="1" y="167"/>
                    <a:pt x="1" y="334"/>
                  </a:cubicBezTo>
                  <a:cubicBezTo>
                    <a:pt x="1" y="567"/>
                    <a:pt x="134" y="667"/>
                    <a:pt x="301" y="667"/>
                  </a:cubicBezTo>
                  <a:cubicBezTo>
                    <a:pt x="468" y="667"/>
                    <a:pt x="601" y="501"/>
                    <a:pt x="601" y="334"/>
                  </a:cubicBezTo>
                  <a:cubicBezTo>
                    <a:pt x="601" y="167"/>
                    <a:pt x="468"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6"/>
            <p:cNvSpPr/>
            <p:nvPr/>
          </p:nvSpPr>
          <p:spPr>
            <a:xfrm>
              <a:off x="3780375" y="2560600"/>
              <a:ext cx="20875" cy="20875"/>
            </a:xfrm>
            <a:custGeom>
              <a:avLst/>
              <a:gdLst/>
              <a:ahLst/>
              <a:cxnLst/>
              <a:rect l="l" t="t" r="r" b="b"/>
              <a:pathLst>
                <a:path w="835" h="835" extrusionOk="0">
                  <a:moveTo>
                    <a:pt x="434" y="168"/>
                  </a:moveTo>
                  <a:cubicBezTo>
                    <a:pt x="501" y="168"/>
                    <a:pt x="634" y="234"/>
                    <a:pt x="634" y="368"/>
                  </a:cubicBezTo>
                  <a:cubicBezTo>
                    <a:pt x="634" y="501"/>
                    <a:pt x="567" y="601"/>
                    <a:pt x="434" y="601"/>
                  </a:cubicBezTo>
                  <a:cubicBezTo>
                    <a:pt x="301" y="601"/>
                    <a:pt x="234" y="501"/>
                    <a:pt x="234" y="368"/>
                  </a:cubicBezTo>
                  <a:cubicBezTo>
                    <a:pt x="234" y="234"/>
                    <a:pt x="301" y="168"/>
                    <a:pt x="434" y="168"/>
                  </a:cubicBezTo>
                  <a:close/>
                  <a:moveTo>
                    <a:pt x="434" y="1"/>
                  </a:moveTo>
                  <a:cubicBezTo>
                    <a:pt x="167" y="1"/>
                    <a:pt x="0" y="201"/>
                    <a:pt x="0" y="434"/>
                  </a:cubicBezTo>
                  <a:cubicBezTo>
                    <a:pt x="0" y="635"/>
                    <a:pt x="234" y="835"/>
                    <a:pt x="434" y="835"/>
                  </a:cubicBezTo>
                  <a:cubicBezTo>
                    <a:pt x="634" y="835"/>
                    <a:pt x="834" y="635"/>
                    <a:pt x="834" y="434"/>
                  </a:cubicBezTo>
                  <a:cubicBezTo>
                    <a:pt x="834" y="201"/>
                    <a:pt x="667"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6"/>
            <p:cNvSpPr/>
            <p:nvPr/>
          </p:nvSpPr>
          <p:spPr>
            <a:xfrm>
              <a:off x="3972175" y="3214825"/>
              <a:ext cx="23375" cy="17950"/>
            </a:xfrm>
            <a:custGeom>
              <a:avLst/>
              <a:gdLst/>
              <a:ahLst/>
              <a:cxnLst/>
              <a:rect l="l" t="t" r="r" b="b"/>
              <a:pathLst>
                <a:path w="935" h="718" extrusionOk="0">
                  <a:moveTo>
                    <a:pt x="701" y="1"/>
                  </a:moveTo>
                  <a:cubicBezTo>
                    <a:pt x="651" y="1"/>
                    <a:pt x="601" y="17"/>
                    <a:pt x="568" y="51"/>
                  </a:cubicBezTo>
                  <a:cubicBezTo>
                    <a:pt x="467" y="151"/>
                    <a:pt x="334" y="217"/>
                    <a:pt x="134" y="351"/>
                  </a:cubicBezTo>
                  <a:cubicBezTo>
                    <a:pt x="0" y="451"/>
                    <a:pt x="0" y="551"/>
                    <a:pt x="67" y="651"/>
                  </a:cubicBezTo>
                  <a:cubicBezTo>
                    <a:pt x="101" y="684"/>
                    <a:pt x="134" y="718"/>
                    <a:pt x="201" y="718"/>
                  </a:cubicBezTo>
                  <a:cubicBezTo>
                    <a:pt x="245" y="718"/>
                    <a:pt x="275" y="703"/>
                    <a:pt x="299" y="703"/>
                  </a:cubicBezTo>
                  <a:cubicBezTo>
                    <a:pt x="312" y="703"/>
                    <a:pt x="323" y="707"/>
                    <a:pt x="334" y="718"/>
                  </a:cubicBezTo>
                  <a:cubicBezTo>
                    <a:pt x="568" y="618"/>
                    <a:pt x="701" y="484"/>
                    <a:pt x="834" y="351"/>
                  </a:cubicBezTo>
                  <a:cubicBezTo>
                    <a:pt x="934" y="284"/>
                    <a:pt x="934" y="151"/>
                    <a:pt x="834" y="51"/>
                  </a:cubicBezTo>
                  <a:cubicBezTo>
                    <a:pt x="801" y="17"/>
                    <a:pt x="751" y="1"/>
                    <a:pt x="7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6"/>
            <p:cNvSpPr/>
            <p:nvPr/>
          </p:nvSpPr>
          <p:spPr>
            <a:xfrm>
              <a:off x="3948000" y="3226225"/>
              <a:ext cx="27525" cy="18225"/>
            </a:xfrm>
            <a:custGeom>
              <a:avLst/>
              <a:gdLst/>
              <a:ahLst/>
              <a:cxnLst/>
              <a:rect l="l" t="t" r="r" b="b"/>
              <a:pathLst>
                <a:path w="1101" h="729" extrusionOk="0">
                  <a:moveTo>
                    <a:pt x="841" y="1"/>
                  </a:moveTo>
                  <a:cubicBezTo>
                    <a:pt x="812" y="1"/>
                    <a:pt x="787" y="9"/>
                    <a:pt x="767" y="28"/>
                  </a:cubicBezTo>
                  <a:cubicBezTo>
                    <a:pt x="601" y="95"/>
                    <a:pt x="400" y="228"/>
                    <a:pt x="200" y="295"/>
                  </a:cubicBezTo>
                  <a:cubicBezTo>
                    <a:pt x="67" y="395"/>
                    <a:pt x="0" y="462"/>
                    <a:pt x="67" y="595"/>
                  </a:cubicBezTo>
                  <a:cubicBezTo>
                    <a:pt x="100" y="695"/>
                    <a:pt x="200" y="729"/>
                    <a:pt x="267" y="729"/>
                  </a:cubicBezTo>
                  <a:cubicBezTo>
                    <a:pt x="267" y="729"/>
                    <a:pt x="300" y="729"/>
                    <a:pt x="334" y="695"/>
                  </a:cubicBezTo>
                  <a:cubicBezTo>
                    <a:pt x="567" y="595"/>
                    <a:pt x="767" y="462"/>
                    <a:pt x="967" y="395"/>
                  </a:cubicBezTo>
                  <a:cubicBezTo>
                    <a:pt x="1068" y="295"/>
                    <a:pt x="1101" y="195"/>
                    <a:pt x="1068" y="95"/>
                  </a:cubicBezTo>
                  <a:cubicBezTo>
                    <a:pt x="997" y="48"/>
                    <a:pt x="909" y="1"/>
                    <a:pt x="8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6"/>
            <p:cNvSpPr/>
            <p:nvPr/>
          </p:nvSpPr>
          <p:spPr>
            <a:xfrm>
              <a:off x="3891275" y="3250425"/>
              <a:ext cx="26725" cy="15725"/>
            </a:xfrm>
            <a:custGeom>
              <a:avLst/>
              <a:gdLst/>
              <a:ahLst/>
              <a:cxnLst/>
              <a:rect l="l" t="t" r="r" b="b"/>
              <a:pathLst>
                <a:path w="1069" h="629" extrusionOk="0">
                  <a:moveTo>
                    <a:pt x="884" y="1"/>
                  </a:moveTo>
                  <a:cubicBezTo>
                    <a:pt x="857" y="1"/>
                    <a:pt x="829" y="9"/>
                    <a:pt x="801" y="28"/>
                  </a:cubicBezTo>
                  <a:cubicBezTo>
                    <a:pt x="568" y="94"/>
                    <a:pt x="368" y="161"/>
                    <a:pt x="168" y="228"/>
                  </a:cubicBezTo>
                  <a:cubicBezTo>
                    <a:pt x="68" y="261"/>
                    <a:pt x="1" y="361"/>
                    <a:pt x="34" y="461"/>
                  </a:cubicBezTo>
                  <a:cubicBezTo>
                    <a:pt x="68" y="595"/>
                    <a:pt x="168" y="628"/>
                    <a:pt x="234" y="628"/>
                  </a:cubicBezTo>
                  <a:cubicBezTo>
                    <a:pt x="301" y="628"/>
                    <a:pt x="301" y="628"/>
                    <a:pt x="234" y="595"/>
                  </a:cubicBezTo>
                  <a:cubicBezTo>
                    <a:pt x="468" y="561"/>
                    <a:pt x="701" y="461"/>
                    <a:pt x="901" y="395"/>
                  </a:cubicBezTo>
                  <a:cubicBezTo>
                    <a:pt x="1035" y="361"/>
                    <a:pt x="1068" y="261"/>
                    <a:pt x="1035" y="128"/>
                  </a:cubicBezTo>
                  <a:cubicBezTo>
                    <a:pt x="1011" y="56"/>
                    <a:pt x="952" y="1"/>
                    <a:pt x="8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6"/>
            <p:cNvSpPr/>
            <p:nvPr/>
          </p:nvSpPr>
          <p:spPr>
            <a:xfrm>
              <a:off x="3865425" y="3258900"/>
              <a:ext cx="29225" cy="13900"/>
            </a:xfrm>
            <a:custGeom>
              <a:avLst/>
              <a:gdLst/>
              <a:ahLst/>
              <a:cxnLst/>
              <a:rect l="l" t="t" r="r" b="b"/>
              <a:pathLst>
                <a:path w="1169" h="556" extrusionOk="0">
                  <a:moveTo>
                    <a:pt x="947" y="1"/>
                  </a:moveTo>
                  <a:cubicBezTo>
                    <a:pt x="923" y="1"/>
                    <a:pt x="897" y="8"/>
                    <a:pt x="868" y="22"/>
                  </a:cubicBezTo>
                  <a:cubicBezTo>
                    <a:pt x="568" y="89"/>
                    <a:pt x="334" y="122"/>
                    <a:pt x="201" y="122"/>
                  </a:cubicBezTo>
                  <a:cubicBezTo>
                    <a:pt x="67" y="122"/>
                    <a:pt x="1" y="222"/>
                    <a:pt x="1" y="356"/>
                  </a:cubicBezTo>
                  <a:cubicBezTo>
                    <a:pt x="1" y="456"/>
                    <a:pt x="67" y="556"/>
                    <a:pt x="201" y="556"/>
                  </a:cubicBezTo>
                  <a:cubicBezTo>
                    <a:pt x="368" y="523"/>
                    <a:pt x="601" y="456"/>
                    <a:pt x="935" y="422"/>
                  </a:cubicBezTo>
                  <a:cubicBezTo>
                    <a:pt x="1068" y="389"/>
                    <a:pt x="1168" y="289"/>
                    <a:pt x="1102" y="189"/>
                  </a:cubicBezTo>
                  <a:cubicBezTo>
                    <a:pt x="1076" y="85"/>
                    <a:pt x="1029" y="1"/>
                    <a:pt x="9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6"/>
            <p:cNvSpPr/>
            <p:nvPr/>
          </p:nvSpPr>
          <p:spPr>
            <a:xfrm>
              <a:off x="3698650" y="3260275"/>
              <a:ext cx="25050" cy="12525"/>
            </a:xfrm>
            <a:custGeom>
              <a:avLst/>
              <a:gdLst/>
              <a:ahLst/>
              <a:cxnLst/>
              <a:rect l="l" t="t" r="r" b="b"/>
              <a:pathLst>
                <a:path w="1002" h="501" extrusionOk="0">
                  <a:moveTo>
                    <a:pt x="234" y="1"/>
                  </a:moveTo>
                  <a:cubicBezTo>
                    <a:pt x="100" y="1"/>
                    <a:pt x="0" y="34"/>
                    <a:pt x="0" y="167"/>
                  </a:cubicBezTo>
                  <a:cubicBezTo>
                    <a:pt x="0" y="301"/>
                    <a:pt x="34" y="367"/>
                    <a:pt x="167" y="401"/>
                  </a:cubicBezTo>
                  <a:cubicBezTo>
                    <a:pt x="401" y="468"/>
                    <a:pt x="601" y="501"/>
                    <a:pt x="768" y="501"/>
                  </a:cubicBezTo>
                  <a:cubicBezTo>
                    <a:pt x="868" y="501"/>
                    <a:pt x="1001" y="401"/>
                    <a:pt x="934" y="301"/>
                  </a:cubicBezTo>
                  <a:cubicBezTo>
                    <a:pt x="934" y="167"/>
                    <a:pt x="868" y="67"/>
                    <a:pt x="734" y="67"/>
                  </a:cubicBezTo>
                  <a:cubicBezTo>
                    <a:pt x="601" y="67"/>
                    <a:pt x="434" y="34"/>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6"/>
            <p:cNvSpPr/>
            <p:nvPr/>
          </p:nvSpPr>
          <p:spPr>
            <a:xfrm>
              <a:off x="3671950" y="3252475"/>
              <a:ext cx="27550" cy="15325"/>
            </a:xfrm>
            <a:custGeom>
              <a:avLst/>
              <a:gdLst/>
              <a:ahLst/>
              <a:cxnLst/>
              <a:rect l="l" t="t" r="r" b="b"/>
              <a:pathLst>
                <a:path w="1102" h="613" extrusionOk="0">
                  <a:moveTo>
                    <a:pt x="245" y="0"/>
                  </a:moveTo>
                  <a:cubicBezTo>
                    <a:pt x="177" y="0"/>
                    <a:pt x="93" y="44"/>
                    <a:pt x="68" y="146"/>
                  </a:cubicBezTo>
                  <a:cubicBezTo>
                    <a:pt x="1" y="212"/>
                    <a:pt x="68" y="346"/>
                    <a:pt x="168" y="379"/>
                  </a:cubicBezTo>
                  <a:cubicBezTo>
                    <a:pt x="435" y="479"/>
                    <a:pt x="635" y="513"/>
                    <a:pt x="835" y="613"/>
                  </a:cubicBezTo>
                  <a:lnTo>
                    <a:pt x="902" y="613"/>
                  </a:lnTo>
                  <a:cubicBezTo>
                    <a:pt x="968" y="613"/>
                    <a:pt x="1068" y="546"/>
                    <a:pt x="1068" y="479"/>
                  </a:cubicBezTo>
                  <a:cubicBezTo>
                    <a:pt x="1102" y="379"/>
                    <a:pt x="1068" y="279"/>
                    <a:pt x="935" y="212"/>
                  </a:cubicBezTo>
                  <a:cubicBezTo>
                    <a:pt x="735" y="179"/>
                    <a:pt x="501" y="79"/>
                    <a:pt x="301" y="12"/>
                  </a:cubicBezTo>
                  <a:cubicBezTo>
                    <a:pt x="285" y="4"/>
                    <a:pt x="266"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6"/>
            <p:cNvSpPr/>
            <p:nvPr/>
          </p:nvSpPr>
          <p:spPr>
            <a:xfrm>
              <a:off x="3617750" y="3226225"/>
              <a:ext cx="27550" cy="18225"/>
            </a:xfrm>
            <a:custGeom>
              <a:avLst/>
              <a:gdLst/>
              <a:ahLst/>
              <a:cxnLst/>
              <a:rect l="l" t="t" r="r" b="b"/>
              <a:pathLst>
                <a:path w="1102" h="729" extrusionOk="0">
                  <a:moveTo>
                    <a:pt x="241" y="1"/>
                  </a:moveTo>
                  <a:cubicBezTo>
                    <a:pt x="165" y="1"/>
                    <a:pt x="91" y="48"/>
                    <a:pt x="67" y="95"/>
                  </a:cubicBezTo>
                  <a:cubicBezTo>
                    <a:pt x="1" y="228"/>
                    <a:pt x="67" y="362"/>
                    <a:pt x="134" y="395"/>
                  </a:cubicBezTo>
                  <a:cubicBezTo>
                    <a:pt x="334" y="462"/>
                    <a:pt x="568" y="562"/>
                    <a:pt x="768" y="695"/>
                  </a:cubicBezTo>
                  <a:cubicBezTo>
                    <a:pt x="801" y="729"/>
                    <a:pt x="801" y="729"/>
                    <a:pt x="835" y="729"/>
                  </a:cubicBezTo>
                  <a:cubicBezTo>
                    <a:pt x="901" y="729"/>
                    <a:pt x="968" y="695"/>
                    <a:pt x="1001" y="595"/>
                  </a:cubicBezTo>
                  <a:cubicBezTo>
                    <a:pt x="1101" y="462"/>
                    <a:pt x="1001" y="362"/>
                    <a:pt x="935" y="295"/>
                  </a:cubicBezTo>
                  <a:cubicBezTo>
                    <a:pt x="735" y="228"/>
                    <a:pt x="501" y="95"/>
                    <a:pt x="334" y="28"/>
                  </a:cubicBezTo>
                  <a:cubicBezTo>
                    <a:pt x="305" y="9"/>
                    <a:pt x="273" y="1"/>
                    <a:pt x="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6"/>
            <p:cNvSpPr/>
            <p:nvPr/>
          </p:nvSpPr>
          <p:spPr>
            <a:xfrm>
              <a:off x="3594400" y="3211500"/>
              <a:ext cx="26725" cy="20450"/>
            </a:xfrm>
            <a:custGeom>
              <a:avLst/>
              <a:gdLst/>
              <a:ahLst/>
              <a:cxnLst/>
              <a:rect l="l" t="t" r="r" b="b"/>
              <a:pathLst>
                <a:path w="1069" h="818" extrusionOk="0">
                  <a:moveTo>
                    <a:pt x="218" y="0"/>
                  </a:moveTo>
                  <a:cubicBezTo>
                    <a:pt x="167" y="0"/>
                    <a:pt x="117" y="17"/>
                    <a:pt x="67" y="50"/>
                  </a:cubicBezTo>
                  <a:cubicBezTo>
                    <a:pt x="1" y="150"/>
                    <a:pt x="1" y="284"/>
                    <a:pt x="67" y="350"/>
                  </a:cubicBezTo>
                  <a:cubicBezTo>
                    <a:pt x="201" y="450"/>
                    <a:pt x="401" y="617"/>
                    <a:pt x="701" y="784"/>
                  </a:cubicBezTo>
                  <a:cubicBezTo>
                    <a:pt x="701" y="817"/>
                    <a:pt x="735" y="817"/>
                    <a:pt x="768" y="817"/>
                  </a:cubicBezTo>
                  <a:cubicBezTo>
                    <a:pt x="868" y="817"/>
                    <a:pt x="935" y="784"/>
                    <a:pt x="1035" y="717"/>
                  </a:cubicBezTo>
                  <a:cubicBezTo>
                    <a:pt x="1068" y="617"/>
                    <a:pt x="1035" y="484"/>
                    <a:pt x="935" y="450"/>
                  </a:cubicBezTo>
                  <a:cubicBezTo>
                    <a:pt x="668" y="284"/>
                    <a:pt x="434" y="150"/>
                    <a:pt x="368" y="50"/>
                  </a:cubicBezTo>
                  <a:cubicBezTo>
                    <a:pt x="318" y="17"/>
                    <a:pt x="26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6"/>
            <p:cNvSpPr/>
            <p:nvPr/>
          </p:nvSpPr>
          <p:spPr>
            <a:xfrm>
              <a:off x="3730325" y="2652350"/>
              <a:ext cx="36725" cy="119275"/>
            </a:xfrm>
            <a:custGeom>
              <a:avLst/>
              <a:gdLst/>
              <a:ahLst/>
              <a:cxnLst/>
              <a:rect l="l" t="t" r="r" b="b"/>
              <a:pathLst>
                <a:path w="1469" h="4771" extrusionOk="0">
                  <a:moveTo>
                    <a:pt x="1302" y="0"/>
                  </a:moveTo>
                  <a:lnTo>
                    <a:pt x="1303" y="19"/>
                  </a:lnTo>
                  <a:lnTo>
                    <a:pt x="1303" y="19"/>
                  </a:lnTo>
                  <a:cubicBezTo>
                    <a:pt x="1302" y="13"/>
                    <a:pt x="1302" y="7"/>
                    <a:pt x="1302" y="0"/>
                  </a:cubicBezTo>
                  <a:close/>
                  <a:moveTo>
                    <a:pt x="1303" y="19"/>
                  </a:moveTo>
                  <a:cubicBezTo>
                    <a:pt x="1394" y="2315"/>
                    <a:pt x="1" y="4770"/>
                    <a:pt x="1" y="4770"/>
                  </a:cubicBezTo>
                  <a:lnTo>
                    <a:pt x="1469" y="4003"/>
                  </a:lnTo>
                  <a:lnTo>
                    <a:pt x="1303" y="19"/>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6"/>
            <p:cNvSpPr/>
            <p:nvPr/>
          </p:nvSpPr>
          <p:spPr>
            <a:xfrm>
              <a:off x="3723675" y="2648175"/>
              <a:ext cx="47550" cy="129275"/>
            </a:xfrm>
            <a:custGeom>
              <a:avLst/>
              <a:gdLst/>
              <a:ahLst/>
              <a:cxnLst/>
              <a:rect l="l" t="t" r="r" b="b"/>
              <a:pathLst>
                <a:path w="1902" h="5171" extrusionOk="0">
                  <a:moveTo>
                    <a:pt x="1501" y="0"/>
                  </a:moveTo>
                  <a:cubicBezTo>
                    <a:pt x="1368" y="0"/>
                    <a:pt x="1268" y="100"/>
                    <a:pt x="1268" y="200"/>
                  </a:cubicBezTo>
                  <a:cubicBezTo>
                    <a:pt x="1368" y="2435"/>
                    <a:pt x="33" y="4804"/>
                    <a:pt x="33" y="4837"/>
                  </a:cubicBezTo>
                  <a:cubicBezTo>
                    <a:pt x="0" y="4937"/>
                    <a:pt x="0" y="5004"/>
                    <a:pt x="67" y="5104"/>
                  </a:cubicBezTo>
                  <a:cubicBezTo>
                    <a:pt x="100" y="5137"/>
                    <a:pt x="200" y="5171"/>
                    <a:pt x="234" y="5171"/>
                  </a:cubicBezTo>
                  <a:cubicBezTo>
                    <a:pt x="256" y="5171"/>
                    <a:pt x="293" y="5156"/>
                    <a:pt x="315" y="5156"/>
                  </a:cubicBezTo>
                  <a:cubicBezTo>
                    <a:pt x="326" y="5156"/>
                    <a:pt x="334" y="5160"/>
                    <a:pt x="334" y="5171"/>
                  </a:cubicBezTo>
                  <a:lnTo>
                    <a:pt x="1768" y="4437"/>
                  </a:lnTo>
                  <a:cubicBezTo>
                    <a:pt x="1868" y="4337"/>
                    <a:pt x="1901" y="4203"/>
                    <a:pt x="1868" y="4137"/>
                  </a:cubicBezTo>
                  <a:cubicBezTo>
                    <a:pt x="1793" y="4062"/>
                    <a:pt x="1699" y="4024"/>
                    <a:pt x="1629" y="4024"/>
                  </a:cubicBezTo>
                  <a:cubicBezTo>
                    <a:pt x="1605" y="4024"/>
                    <a:pt x="1585" y="4028"/>
                    <a:pt x="1568" y="4037"/>
                  </a:cubicBezTo>
                  <a:lnTo>
                    <a:pt x="667" y="4504"/>
                  </a:lnTo>
                  <a:cubicBezTo>
                    <a:pt x="1067" y="3636"/>
                    <a:pt x="1735" y="1868"/>
                    <a:pt x="1701" y="200"/>
                  </a:cubicBezTo>
                  <a:cubicBezTo>
                    <a:pt x="1701" y="100"/>
                    <a:pt x="1601" y="0"/>
                    <a:pt x="1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6"/>
            <p:cNvSpPr/>
            <p:nvPr/>
          </p:nvSpPr>
          <p:spPr>
            <a:xfrm>
              <a:off x="3826225" y="2652350"/>
              <a:ext cx="36725" cy="119275"/>
            </a:xfrm>
            <a:custGeom>
              <a:avLst/>
              <a:gdLst/>
              <a:ahLst/>
              <a:cxnLst/>
              <a:rect l="l" t="t" r="r" b="b"/>
              <a:pathLst>
                <a:path w="1469" h="4771" extrusionOk="0">
                  <a:moveTo>
                    <a:pt x="168" y="0"/>
                  </a:moveTo>
                  <a:lnTo>
                    <a:pt x="1" y="4003"/>
                  </a:lnTo>
                  <a:lnTo>
                    <a:pt x="1469" y="4770"/>
                  </a:lnTo>
                  <a:cubicBezTo>
                    <a:pt x="1469" y="4770"/>
                    <a:pt x="101" y="2302"/>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6"/>
            <p:cNvSpPr/>
            <p:nvPr/>
          </p:nvSpPr>
          <p:spPr>
            <a:xfrm>
              <a:off x="3821225" y="2647325"/>
              <a:ext cx="48400" cy="130125"/>
            </a:xfrm>
            <a:custGeom>
              <a:avLst/>
              <a:gdLst/>
              <a:ahLst/>
              <a:cxnLst/>
              <a:rect l="l" t="t" r="r" b="b"/>
              <a:pathLst>
                <a:path w="1936" h="5205" extrusionOk="0">
                  <a:moveTo>
                    <a:pt x="401" y="1"/>
                  </a:moveTo>
                  <a:cubicBezTo>
                    <a:pt x="334" y="1"/>
                    <a:pt x="201" y="68"/>
                    <a:pt x="201" y="201"/>
                  </a:cubicBezTo>
                  <a:cubicBezTo>
                    <a:pt x="168" y="1902"/>
                    <a:pt x="835" y="3637"/>
                    <a:pt x="1235" y="4504"/>
                  </a:cubicBezTo>
                  <a:lnTo>
                    <a:pt x="334" y="4037"/>
                  </a:lnTo>
                  <a:cubicBezTo>
                    <a:pt x="301" y="4029"/>
                    <a:pt x="270" y="4025"/>
                    <a:pt x="241" y="4025"/>
                  </a:cubicBezTo>
                  <a:cubicBezTo>
                    <a:pt x="153" y="4025"/>
                    <a:pt x="84" y="4062"/>
                    <a:pt x="34" y="4137"/>
                  </a:cubicBezTo>
                  <a:cubicBezTo>
                    <a:pt x="1" y="4237"/>
                    <a:pt x="34" y="4371"/>
                    <a:pt x="134" y="4404"/>
                  </a:cubicBezTo>
                  <a:lnTo>
                    <a:pt x="1602" y="5171"/>
                  </a:lnTo>
                  <a:cubicBezTo>
                    <a:pt x="1602" y="5205"/>
                    <a:pt x="1635" y="5205"/>
                    <a:pt x="1669" y="5205"/>
                  </a:cubicBezTo>
                  <a:cubicBezTo>
                    <a:pt x="1702" y="5205"/>
                    <a:pt x="1802" y="5171"/>
                    <a:pt x="1835" y="5071"/>
                  </a:cubicBezTo>
                  <a:cubicBezTo>
                    <a:pt x="1936" y="5005"/>
                    <a:pt x="1936" y="4904"/>
                    <a:pt x="1869" y="4838"/>
                  </a:cubicBezTo>
                  <a:cubicBezTo>
                    <a:pt x="1869" y="4838"/>
                    <a:pt x="535" y="2403"/>
                    <a:pt x="635" y="201"/>
                  </a:cubicBezTo>
                  <a:cubicBezTo>
                    <a:pt x="635" y="68"/>
                    <a:pt x="535"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6"/>
            <p:cNvSpPr/>
            <p:nvPr/>
          </p:nvSpPr>
          <p:spPr>
            <a:xfrm>
              <a:off x="3767025" y="2647325"/>
              <a:ext cx="59225" cy="136800"/>
            </a:xfrm>
            <a:custGeom>
              <a:avLst/>
              <a:gdLst/>
              <a:ahLst/>
              <a:cxnLst/>
              <a:rect l="l" t="t" r="r" b="b"/>
              <a:pathLst>
                <a:path w="2369" h="5472" extrusionOk="0">
                  <a:moveTo>
                    <a:pt x="534" y="1"/>
                  </a:moveTo>
                  <a:cubicBezTo>
                    <a:pt x="701" y="1969"/>
                    <a:pt x="1" y="4204"/>
                    <a:pt x="1" y="4204"/>
                  </a:cubicBezTo>
                  <a:lnTo>
                    <a:pt x="1168" y="5472"/>
                  </a:lnTo>
                  <a:lnTo>
                    <a:pt x="2369" y="4204"/>
                  </a:lnTo>
                  <a:cubicBezTo>
                    <a:pt x="2369" y="4204"/>
                    <a:pt x="1668" y="1969"/>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6"/>
            <p:cNvSpPr/>
            <p:nvPr/>
          </p:nvSpPr>
          <p:spPr>
            <a:xfrm>
              <a:off x="3759525" y="2642325"/>
              <a:ext cx="73400" cy="146800"/>
            </a:xfrm>
            <a:custGeom>
              <a:avLst/>
              <a:gdLst/>
              <a:ahLst/>
              <a:cxnLst/>
              <a:rect l="l" t="t" r="r" b="b"/>
              <a:pathLst>
                <a:path w="2936" h="5872" extrusionOk="0">
                  <a:moveTo>
                    <a:pt x="801" y="1"/>
                  </a:moveTo>
                  <a:cubicBezTo>
                    <a:pt x="668" y="1"/>
                    <a:pt x="601" y="68"/>
                    <a:pt x="601" y="201"/>
                  </a:cubicBezTo>
                  <a:cubicBezTo>
                    <a:pt x="734" y="2102"/>
                    <a:pt x="67" y="4271"/>
                    <a:pt x="67" y="4337"/>
                  </a:cubicBezTo>
                  <a:cubicBezTo>
                    <a:pt x="0" y="4404"/>
                    <a:pt x="67" y="4504"/>
                    <a:pt x="100" y="4537"/>
                  </a:cubicBezTo>
                  <a:lnTo>
                    <a:pt x="1268" y="5772"/>
                  </a:lnTo>
                  <a:cubicBezTo>
                    <a:pt x="1301" y="5838"/>
                    <a:pt x="1401" y="5872"/>
                    <a:pt x="1435" y="5872"/>
                  </a:cubicBezTo>
                  <a:cubicBezTo>
                    <a:pt x="1501" y="5872"/>
                    <a:pt x="1568" y="5872"/>
                    <a:pt x="1635" y="5772"/>
                  </a:cubicBezTo>
                  <a:lnTo>
                    <a:pt x="2836" y="4537"/>
                  </a:lnTo>
                  <a:cubicBezTo>
                    <a:pt x="2902" y="4504"/>
                    <a:pt x="2936" y="4404"/>
                    <a:pt x="2902" y="4337"/>
                  </a:cubicBezTo>
                  <a:cubicBezTo>
                    <a:pt x="2902" y="4271"/>
                    <a:pt x="2235" y="2102"/>
                    <a:pt x="2335" y="201"/>
                  </a:cubicBezTo>
                  <a:cubicBezTo>
                    <a:pt x="2335" y="101"/>
                    <a:pt x="2269" y="1"/>
                    <a:pt x="2135" y="1"/>
                  </a:cubicBezTo>
                  <a:cubicBezTo>
                    <a:pt x="2069" y="1"/>
                    <a:pt x="1935" y="68"/>
                    <a:pt x="1935" y="201"/>
                  </a:cubicBezTo>
                  <a:cubicBezTo>
                    <a:pt x="1768" y="1936"/>
                    <a:pt x="2302" y="3870"/>
                    <a:pt x="2435" y="4371"/>
                  </a:cubicBezTo>
                  <a:lnTo>
                    <a:pt x="1435" y="5371"/>
                  </a:lnTo>
                  <a:lnTo>
                    <a:pt x="501" y="4371"/>
                  </a:lnTo>
                  <a:cubicBezTo>
                    <a:pt x="634" y="3870"/>
                    <a:pt x="1135" y="1936"/>
                    <a:pt x="1001" y="201"/>
                  </a:cubicBezTo>
                  <a:cubicBezTo>
                    <a:pt x="1001" y="68"/>
                    <a:pt x="934" y="1"/>
                    <a:pt x="8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6"/>
            <p:cNvSpPr/>
            <p:nvPr/>
          </p:nvSpPr>
          <p:spPr>
            <a:xfrm>
              <a:off x="3503500" y="2761575"/>
              <a:ext cx="30875" cy="469550"/>
            </a:xfrm>
            <a:custGeom>
              <a:avLst/>
              <a:gdLst/>
              <a:ahLst/>
              <a:cxnLst/>
              <a:rect l="l" t="t" r="r" b="b"/>
              <a:pathLst>
                <a:path w="1235" h="18782" extrusionOk="0">
                  <a:moveTo>
                    <a:pt x="1" y="1"/>
                  </a:moveTo>
                  <a:lnTo>
                    <a:pt x="1" y="18781"/>
                  </a:lnTo>
                  <a:lnTo>
                    <a:pt x="1235" y="18781"/>
                  </a:lnTo>
                  <a:lnTo>
                    <a:pt x="12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 name="Google Shape;1638;p46"/>
          <p:cNvGrpSpPr/>
          <p:nvPr/>
        </p:nvGrpSpPr>
        <p:grpSpPr>
          <a:xfrm>
            <a:off x="248886" y="1250691"/>
            <a:ext cx="1111825" cy="170525"/>
            <a:chOff x="1893450" y="398925"/>
            <a:chExt cx="1111825" cy="170525"/>
          </a:xfrm>
        </p:grpSpPr>
        <p:sp>
          <p:nvSpPr>
            <p:cNvPr id="1639" name="Google Shape;1639;p46"/>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6"/>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6"/>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6"/>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 name="Google Shape;1643;p46"/>
          <p:cNvGrpSpPr/>
          <p:nvPr/>
        </p:nvGrpSpPr>
        <p:grpSpPr>
          <a:xfrm flipH="1">
            <a:off x="7570180" y="1250691"/>
            <a:ext cx="1111825" cy="170525"/>
            <a:chOff x="1893450" y="398925"/>
            <a:chExt cx="1111825" cy="170525"/>
          </a:xfrm>
        </p:grpSpPr>
        <p:sp>
          <p:nvSpPr>
            <p:cNvPr id="1644" name="Google Shape;1644;p46"/>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6"/>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6"/>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6"/>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8" name="Google Shape;1648;p46"/>
          <p:cNvSpPr/>
          <p:nvPr/>
        </p:nvSpPr>
        <p:spPr>
          <a:xfrm>
            <a:off x="5849175" y="3541574"/>
            <a:ext cx="2698230" cy="1265318"/>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9" name="Google Shape;1649;p46"/>
          <p:cNvGrpSpPr/>
          <p:nvPr/>
        </p:nvGrpSpPr>
        <p:grpSpPr>
          <a:xfrm>
            <a:off x="7181282" y="2247664"/>
            <a:ext cx="1437659" cy="2587819"/>
            <a:chOff x="760875" y="3379425"/>
            <a:chExt cx="887225" cy="1597025"/>
          </a:xfrm>
        </p:grpSpPr>
        <p:sp>
          <p:nvSpPr>
            <p:cNvPr id="1650" name="Google Shape;1650;p46"/>
            <p:cNvSpPr/>
            <p:nvPr/>
          </p:nvSpPr>
          <p:spPr>
            <a:xfrm>
              <a:off x="1248825" y="3527750"/>
              <a:ext cx="317500" cy="350750"/>
            </a:xfrm>
            <a:custGeom>
              <a:avLst/>
              <a:gdLst/>
              <a:ahLst/>
              <a:cxnLst/>
              <a:rect l="l" t="t" r="r" b="b"/>
              <a:pathLst>
                <a:path w="12700" h="14030" extrusionOk="0">
                  <a:moveTo>
                    <a:pt x="8263" y="1"/>
                  </a:moveTo>
                  <a:lnTo>
                    <a:pt x="8263" y="1"/>
                  </a:lnTo>
                  <a:cubicBezTo>
                    <a:pt x="8319" y="278"/>
                    <a:pt x="8319" y="722"/>
                    <a:pt x="8208" y="2274"/>
                  </a:cubicBezTo>
                  <a:cubicBezTo>
                    <a:pt x="7598" y="1442"/>
                    <a:pt x="6655" y="444"/>
                    <a:pt x="6655" y="444"/>
                  </a:cubicBezTo>
                  <a:cubicBezTo>
                    <a:pt x="6655" y="444"/>
                    <a:pt x="5213" y="943"/>
                    <a:pt x="3494" y="2773"/>
                  </a:cubicBezTo>
                  <a:cubicBezTo>
                    <a:pt x="1831" y="4548"/>
                    <a:pt x="278" y="9594"/>
                    <a:pt x="223" y="9760"/>
                  </a:cubicBezTo>
                  <a:lnTo>
                    <a:pt x="1" y="14030"/>
                  </a:lnTo>
                  <a:cubicBezTo>
                    <a:pt x="1" y="14030"/>
                    <a:pt x="3494" y="7376"/>
                    <a:pt x="4936" y="6156"/>
                  </a:cubicBezTo>
                  <a:cubicBezTo>
                    <a:pt x="9095" y="2551"/>
                    <a:pt x="12699" y="2441"/>
                    <a:pt x="12699" y="2441"/>
                  </a:cubicBezTo>
                  <a:cubicBezTo>
                    <a:pt x="12699" y="2441"/>
                    <a:pt x="11923" y="1553"/>
                    <a:pt x="10869" y="999"/>
                  </a:cubicBezTo>
                  <a:cubicBezTo>
                    <a:pt x="9871" y="444"/>
                    <a:pt x="8818" y="112"/>
                    <a:pt x="8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6"/>
            <p:cNvSpPr/>
            <p:nvPr/>
          </p:nvSpPr>
          <p:spPr>
            <a:xfrm>
              <a:off x="841275" y="3527750"/>
              <a:ext cx="317475" cy="350750"/>
            </a:xfrm>
            <a:custGeom>
              <a:avLst/>
              <a:gdLst/>
              <a:ahLst/>
              <a:cxnLst/>
              <a:rect l="l" t="t" r="r" b="b"/>
              <a:pathLst>
                <a:path w="12699" h="14030" extrusionOk="0">
                  <a:moveTo>
                    <a:pt x="4492" y="1"/>
                  </a:moveTo>
                  <a:lnTo>
                    <a:pt x="4492" y="1"/>
                  </a:lnTo>
                  <a:cubicBezTo>
                    <a:pt x="3937" y="112"/>
                    <a:pt x="2884" y="444"/>
                    <a:pt x="1830" y="999"/>
                  </a:cubicBezTo>
                  <a:cubicBezTo>
                    <a:pt x="777" y="1553"/>
                    <a:pt x="0" y="2441"/>
                    <a:pt x="0" y="2441"/>
                  </a:cubicBezTo>
                  <a:cubicBezTo>
                    <a:pt x="0" y="2441"/>
                    <a:pt x="3605" y="2551"/>
                    <a:pt x="7763" y="6156"/>
                  </a:cubicBezTo>
                  <a:cubicBezTo>
                    <a:pt x="9261" y="7376"/>
                    <a:pt x="12699" y="14030"/>
                    <a:pt x="12699" y="14030"/>
                  </a:cubicBezTo>
                  <a:lnTo>
                    <a:pt x="12588" y="9760"/>
                  </a:lnTo>
                  <a:cubicBezTo>
                    <a:pt x="12532" y="9594"/>
                    <a:pt x="12421" y="5435"/>
                    <a:pt x="9815" y="2829"/>
                  </a:cubicBezTo>
                  <a:cubicBezTo>
                    <a:pt x="8096" y="1110"/>
                    <a:pt x="6045" y="444"/>
                    <a:pt x="6045" y="444"/>
                  </a:cubicBezTo>
                  <a:cubicBezTo>
                    <a:pt x="6045" y="444"/>
                    <a:pt x="5157" y="1442"/>
                    <a:pt x="4547" y="2274"/>
                  </a:cubicBezTo>
                  <a:cubicBezTo>
                    <a:pt x="4381" y="722"/>
                    <a:pt x="4381" y="278"/>
                    <a:pt x="4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6"/>
            <p:cNvSpPr/>
            <p:nvPr/>
          </p:nvSpPr>
          <p:spPr>
            <a:xfrm>
              <a:off x="1172600" y="3874325"/>
              <a:ext cx="59625" cy="1102125"/>
            </a:xfrm>
            <a:custGeom>
              <a:avLst/>
              <a:gdLst/>
              <a:ahLst/>
              <a:cxnLst/>
              <a:rect l="l" t="t" r="r" b="b"/>
              <a:pathLst>
                <a:path w="2385" h="44085" extrusionOk="0">
                  <a:moveTo>
                    <a:pt x="0" y="0"/>
                  </a:moveTo>
                  <a:lnTo>
                    <a:pt x="0" y="44084"/>
                  </a:lnTo>
                  <a:lnTo>
                    <a:pt x="2385" y="44084"/>
                  </a:lnTo>
                  <a:lnTo>
                    <a:pt x="23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6"/>
            <p:cNvSpPr/>
            <p:nvPr/>
          </p:nvSpPr>
          <p:spPr>
            <a:xfrm>
              <a:off x="1211400" y="3874325"/>
              <a:ext cx="20825" cy="1102125"/>
            </a:xfrm>
            <a:custGeom>
              <a:avLst/>
              <a:gdLst/>
              <a:ahLst/>
              <a:cxnLst/>
              <a:rect l="l" t="t" r="r" b="b"/>
              <a:pathLst>
                <a:path w="833" h="44085" extrusionOk="0">
                  <a:moveTo>
                    <a:pt x="1" y="0"/>
                  </a:moveTo>
                  <a:lnTo>
                    <a:pt x="1" y="44084"/>
                  </a:lnTo>
                  <a:lnTo>
                    <a:pt x="833" y="44084"/>
                  </a:lnTo>
                  <a:lnTo>
                    <a:pt x="8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6"/>
            <p:cNvSpPr/>
            <p:nvPr/>
          </p:nvSpPr>
          <p:spPr>
            <a:xfrm>
              <a:off x="1218350" y="3755600"/>
              <a:ext cx="429750" cy="239350"/>
            </a:xfrm>
            <a:custGeom>
              <a:avLst/>
              <a:gdLst/>
              <a:ahLst/>
              <a:cxnLst/>
              <a:rect l="l" t="t" r="r" b="b"/>
              <a:pathLst>
                <a:path w="17190" h="9574" extrusionOk="0">
                  <a:moveTo>
                    <a:pt x="9180" y="1"/>
                  </a:moveTo>
                  <a:cubicBezTo>
                    <a:pt x="8425" y="1"/>
                    <a:pt x="7474" y="77"/>
                    <a:pt x="6599" y="369"/>
                  </a:cubicBezTo>
                  <a:cubicBezTo>
                    <a:pt x="5822" y="591"/>
                    <a:pt x="1941" y="2587"/>
                    <a:pt x="943" y="4860"/>
                  </a:cubicBezTo>
                  <a:cubicBezTo>
                    <a:pt x="0" y="7245"/>
                    <a:pt x="55" y="9574"/>
                    <a:pt x="55" y="9574"/>
                  </a:cubicBezTo>
                  <a:cubicBezTo>
                    <a:pt x="55" y="9574"/>
                    <a:pt x="222" y="8520"/>
                    <a:pt x="665" y="7633"/>
                  </a:cubicBezTo>
                  <a:cubicBezTo>
                    <a:pt x="665" y="7633"/>
                    <a:pt x="2329" y="3640"/>
                    <a:pt x="6876" y="3419"/>
                  </a:cubicBezTo>
                  <a:cubicBezTo>
                    <a:pt x="7065" y="3407"/>
                    <a:pt x="7256" y="3401"/>
                    <a:pt x="7449" y="3401"/>
                  </a:cubicBezTo>
                  <a:cubicBezTo>
                    <a:pt x="11847" y="3401"/>
                    <a:pt x="17190" y="6302"/>
                    <a:pt x="17190" y="6302"/>
                  </a:cubicBezTo>
                  <a:cubicBezTo>
                    <a:pt x="17190" y="6302"/>
                    <a:pt x="16358" y="4250"/>
                    <a:pt x="15083" y="3419"/>
                  </a:cubicBezTo>
                  <a:cubicBezTo>
                    <a:pt x="13918" y="2587"/>
                    <a:pt x="12587" y="2420"/>
                    <a:pt x="11922" y="2420"/>
                  </a:cubicBezTo>
                  <a:cubicBezTo>
                    <a:pt x="12698" y="2254"/>
                    <a:pt x="14140" y="2088"/>
                    <a:pt x="14140" y="2088"/>
                  </a:cubicBezTo>
                  <a:cubicBezTo>
                    <a:pt x="14140" y="2088"/>
                    <a:pt x="12754" y="1311"/>
                    <a:pt x="11423" y="1034"/>
                  </a:cubicBezTo>
                  <a:cubicBezTo>
                    <a:pt x="11280" y="1006"/>
                    <a:pt x="11096" y="992"/>
                    <a:pt x="10877" y="992"/>
                  </a:cubicBezTo>
                  <a:cubicBezTo>
                    <a:pt x="10248" y="992"/>
                    <a:pt x="9332" y="1106"/>
                    <a:pt x="8262" y="1311"/>
                  </a:cubicBezTo>
                  <a:cubicBezTo>
                    <a:pt x="8928" y="646"/>
                    <a:pt x="10591" y="92"/>
                    <a:pt x="10591" y="92"/>
                  </a:cubicBezTo>
                  <a:cubicBezTo>
                    <a:pt x="10591" y="92"/>
                    <a:pt x="10003" y="1"/>
                    <a:pt x="9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6"/>
            <p:cNvSpPr/>
            <p:nvPr/>
          </p:nvSpPr>
          <p:spPr>
            <a:xfrm>
              <a:off x="760875" y="3751450"/>
              <a:ext cx="429775" cy="240725"/>
            </a:xfrm>
            <a:custGeom>
              <a:avLst/>
              <a:gdLst/>
              <a:ahLst/>
              <a:cxnLst/>
              <a:rect l="l" t="t" r="r" b="b"/>
              <a:pathLst>
                <a:path w="17191" h="9629" extrusionOk="0">
                  <a:moveTo>
                    <a:pt x="7989" y="1"/>
                  </a:moveTo>
                  <a:cubicBezTo>
                    <a:pt x="7172" y="1"/>
                    <a:pt x="6599" y="91"/>
                    <a:pt x="6599" y="91"/>
                  </a:cubicBezTo>
                  <a:cubicBezTo>
                    <a:pt x="6599" y="91"/>
                    <a:pt x="8262" y="646"/>
                    <a:pt x="8928" y="1367"/>
                  </a:cubicBezTo>
                  <a:cubicBezTo>
                    <a:pt x="7883" y="1166"/>
                    <a:pt x="6984" y="1023"/>
                    <a:pt x="6357" y="1023"/>
                  </a:cubicBezTo>
                  <a:cubicBezTo>
                    <a:pt x="6119" y="1023"/>
                    <a:pt x="5920" y="1044"/>
                    <a:pt x="5767" y="1089"/>
                  </a:cubicBezTo>
                  <a:cubicBezTo>
                    <a:pt x="4436" y="1367"/>
                    <a:pt x="3050" y="2143"/>
                    <a:pt x="3050" y="2143"/>
                  </a:cubicBezTo>
                  <a:cubicBezTo>
                    <a:pt x="3050" y="2143"/>
                    <a:pt x="4492" y="2254"/>
                    <a:pt x="5268" y="2476"/>
                  </a:cubicBezTo>
                  <a:cubicBezTo>
                    <a:pt x="4547" y="2476"/>
                    <a:pt x="3327" y="2586"/>
                    <a:pt x="2052" y="3418"/>
                  </a:cubicBezTo>
                  <a:cubicBezTo>
                    <a:pt x="832" y="4250"/>
                    <a:pt x="0" y="6357"/>
                    <a:pt x="0" y="6357"/>
                  </a:cubicBezTo>
                  <a:cubicBezTo>
                    <a:pt x="0" y="6357"/>
                    <a:pt x="5351" y="3401"/>
                    <a:pt x="9751" y="3401"/>
                  </a:cubicBezTo>
                  <a:cubicBezTo>
                    <a:pt x="9941" y="3401"/>
                    <a:pt x="10128" y="3407"/>
                    <a:pt x="10314" y="3418"/>
                  </a:cubicBezTo>
                  <a:cubicBezTo>
                    <a:pt x="14806" y="3640"/>
                    <a:pt x="16469" y="7688"/>
                    <a:pt x="16469" y="7688"/>
                  </a:cubicBezTo>
                  <a:cubicBezTo>
                    <a:pt x="16968" y="8575"/>
                    <a:pt x="17135" y="9629"/>
                    <a:pt x="17135" y="9629"/>
                  </a:cubicBezTo>
                  <a:cubicBezTo>
                    <a:pt x="17135" y="9629"/>
                    <a:pt x="17190" y="7244"/>
                    <a:pt x="16192" y="4915"/>
                  </a:cubicBezTo>
                  <a:cubicBezTo>
                    <a:pt x="15249" y="2586"/>
                    <a:pt x="11368" y="590"/>
                    <a:pt x="10591" y="368"/>
                  </a:cubicBezTo>
                  <a:cubicBezTo>
                    <a:pt x="9690" y="77"/>
                    <a:pt x="8737" y="1"/>
                    <a:pt x="7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6"/>
            <p:cNvSpPr/>
            <p:nvPr/>
          </p:nvSpPr>
          <p:spPr>
            <a:xfrm>
              <a:off x="1205850" y="3656675"/>
              <a:ext cx="435325" cy="288375"/>
            </a:xfrm>
            <a:custGeom>
              <a:avLst/>
              <a:gdLst/>
              <a:ahLst/>
              <a:cxnLst/>
              <a:rect l="l" t="t" r="r" b="b"/>
              <a:pathLst>
                <a:path w="17413" h="11535" extrusionOk="0">
                  <a:moveTo>
                    <a:pt x="7321" y="1"/>
                  </a:moveTo>
                  <a:cubicBezTo>
                    <a:pt x="7321" y="1"/>
                    <a:pt x="3938" y="1387"/>
                    <a:pt x="3661" y="4991"/>
                  </a:cubicBezTo>
                  <a:lnTo>
                    <a:pt x="2441" y="3882"/>
                  </a:lnTo>
                  <a:cubicBezTo>
                    <a:pt x="2441" y="3882"/>
                    <a:pt x="944" y="5324"/>
                    <a:pt x="334" y="8041"/>
                  </a:cubicBezTo>
                  <a:cubicBezTo>
                    <a:pt x="1" y="9594"/>
                    <a:pt x="611" y="11534"/>
                    <a:pt x="611" y="11534"/>
                  </a:cubicBezTo>
                  <a:cubicBezTo>
                    <a:pt x="611" y="11534"/>
                    <a:pt x="833" y="9372"/>
                    <a:pt x="4714" y="6377"/>
                  </a:cubicBezTo>
                  <a:cubicBezTo>
                    <a:pt x="8596" y="3328"/>
                    <a:pt x="17413" y="3161"/>
                    <a:pt x="17413" y="3161"/>
                  </a:cubicBezTo>
                  <a:cubicBezTo>
                    <a:pt x="17413" y="3161"/>
                    <a:pt x="16692" y="1553"/>
                    <a:pt x="15028" y="832"/>
                  </a:cubicBezTo>
                  <a:cubicBezTo>
                    <a:pt x="13620" y="264"/>
                    <a:pt x="12238" y="118"/>
                    <a:pt x="11193" y="118"/>
                  </a:cubicBezTo>
                  <a:cubicBezTo>
                    <a:pt x="10098" y="118"/>
                    <a:pt x="9372" y="278"/>
                    <a:pt x="9372" y="278"/>
                  </a:cubicBezTo>
                  <a:cubicBezTo>
                    <a:pt x="9372" y="278"/>
                    <a:pt x="8873" y="832"/>
                    <a:pt x="8152" y="2496"/>
                  </a:cubicBezTo>
                  <a:cubicBezTo>
                    <a:pt x="7764" y="1110"/>
                    <a:pt x="7321" y="1"/>
                    <a:pt x="7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6"/>
            <p:cNvSpPr/>
            <p:nvPr/>
          </p:nvSpPr>
          <p:spPr>
            <a:xfrm>
              <a:off x="767800" y="3655300"/>
              <a:ext cx="435325" cy="288350"/>
            </a:xfrm>
            <a:custGeom>
              <a:avLst/>
              <a:gdLst/>
              <a:ahLst/>
              <a:cxnLst/>
              <a:rect l="l" t="t" r="r" b="b"/>
              <a:pathLst>
                <a:path w="17413" h="11534" extrusionOk="0">
                  <a:moveTo>
                    <a:pt x="10037" y="0"/>
                  </a:moveTo>
                  <a:cubicBezTo>
                    <a:pt x="10037" y="0"/>
                    <a:pt x="9649" y="1109"/>
                    <a:pt x="9205" y="2495"/>
                  </a:cubicBezTo>
                  <a:cubicBezTo>
                    <a:pt x="8540" y="832"/>
                    <a:pt x="8041" y="277"/>
                    <a:pt x="8041" y="277"/>
                  </a:cubicBezTo>
                  <a:cubicBezTo>
                    <a:pt x="8041" y="277"/>
                    <a:pt x="7315" y="118"/>
                    <a:pt x="6213" y="118"/>
                  </a:cubicBezTo>
                  <a:cubicBezTo>
                    <a:pt x="5160" y="118"/>
                    <a:pt x="3765" y="263"/>
                    <a:pt x="2329" y="832"/>
                  </a:cubicBezTo>
                  <a:cubicBezTo>
                    <a:pt x="666" y="1553"/>
                    <a:pt x="0" y="3105"/>
                    <a:pt x="0" y="3105"/>
                  </a:cubicBezTo>
                  <a:cubicBezTo>
                    <a:pt x="0" y="3105"/>
                    <a:pt x="8817" y="3327"/>
                    <a:pt x="12699" y="6377"/>
                  </a:cubicBezTo>
                  <a:cubicBezTo>
                    <a:pt x="16580" y="9371"/>
                    <a:pt x="16747" y="11534"/>
                    <a:pt x="16747" y="11534"/>
                  </a:cubicBezTo>
                  <a:cubicBezTo>
                    <a:pt x="16747" y="11534"/>
                    <a:pt x="17412" y="9649"/>
                    <a:pt x="17024" y="8041"/>
                  </a:cubicBezTo>
                  <a:cubicBezTo>
                    <a:pt x="16414" y="5323"/>
                    <a:pt x="14972" y="3882"/>
                    <a:pt x="14972" y="3882"/>
                  </a:cubicBezTo>
                  <a:lnTo>
                    <a:pt x="13697" y="4991"/>
                  </a:lnTo>
                  <a:cubicBezTo>
                    <a:pt x="13420" y="1386"/>
                    <a:pt x="10037" y="0"/>
                    <a:pt x="100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6"/>
            <p:cNvSpPr/>
            <p:nvPr/>
          </p:nvSpPr>
          <p:spPr>
            <a:xfrm>
              <a:off x="1122675" y="3379425"/>
              <a:ext cx="187175" cy="594725"/>
            </a:xfrm>
            <a:custGeom>
              <a:avLst/>
              <a:gdLst/>
              <a:ahLst/>
              <a:cxnLst/>
              <a:rect l="l" t="t" r="r" b="b"/>
              <a:pathLst>
                <a:path w="7487" h="23789" extrusionOk="0">
                  <a:moveTo>
                    <a:pt x="4825" y="0"/>
                  </a:moveTo>
                  <a:cubicBezTo>
                    <a:pt x="4825" y="0"/>
                    <a:pt x="3439" y="777"/>
                    <a:pt x="2164" y="3605"/>
                  </a:cubicBezTo>
                  <a:cubicBezTo>
                    <a:pt x="1332" y="5490"/>
                    <a:pt x="112" y="9261"/>
                    <a:pt x="112" y="9261"/>
                  </a:cubicBezTo>
                  <a:cubicBezTo>
                    <a:pt x="112" y="9261"/>
                    <a:pt x="1609" y="10203"/>
                    <a:pt x="2718" y="12033"/>
                  </a:cubicBezTo>
                  <a:cubicBezTo>
                    <a:pt x="1348" y="11299"/>
                    <a:pt x="367" y="11256"/>
                    <a:pt x="155" y="11256"/>
                  </a:cubicBezTo>
                  <a:cubicBezTo>
                    <a:pt x="126" y="11256"/>
                    <a:pt x="112" y="11257"/>
                    <a:pt x="112" y="11257"/>
                  </a:cubicBezTo>
                  <a:cubicBezTo>
                    <a:pt x="112" y="11257"/>
                    <a:pt x="1" y="12033"/>
                    <a:pt x="944" y="15693"/>
                  </a:cubicBezTo>
                  <a:cubicBezTo>
                    <a:pt x="1886" y="19353"/>
                    <a:pt x="3217" y="23789"/>
                    <a:pt x="3217" y="23789"/>
                  </a:cubicBezTo>
                  <a:cubicBezTo>
                    <a:pt x="3217" y="23789"/>
                    <a:pt x="6156" y="16469"/>
                    <a:pt x="6766" y="13253"/>
                  </a:cubicBezTo>
                  <a:cubicBezTo>
                    <a:pt x="7487" y="10092"/>
                    <a:pt x="6433" y="5823"/>
                    <a:pt x="6433" y="5823"/>
                  </a:cubicBezTo>
                  <a:cubicBezTo>
                    <a:pt x="6433" y="5823"/>
                    <a:pt x="5380" y="6932"/>
                    <a:pt x="5102" y="7597"/>
                  </a:cubicBezTo>
                  <a:cubicBezTo>
                    <a:pt x="5102" y="5934"/>
                    <a:pt x="5934" y="4603"/>
                    <a:pt x="5934" y="4603"/>
                  </a:cubicBezTo>
                  <a:lnTo>
                    <a:pt x="48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 name="Google Shape;1659;p46"/>
          <p:cNvGrpSpPr/>
          <p:nvPr/>
        </p:nvGrpSpPr>
        <p:grpSpPr>
          <a:xfrm>
            <a:off x="332922" y="2965869"/>
            <a:ext cx="1423615" cy="1825614"/>
            <a:chOff x="453100" y="3823025"/>
            <a:chExt cx="898350" cy="1152025"/>
          </a:xfrm>
        </p:grpSpPr>
        <p:sp>
          <p:nvSpPr>
            <p:cNvPr id="1660" name="Google Shape;1660;p46"/>
            <p:cNvSpPr/>
            <p:nvPr/>
          </p:nvSpPr>
          <p:spPr>
            <a:xfrm>
              <a:off x="686000" y="4291450"/>
              <a:ext cx="191350" cy="195625"/>
            </a:xfrm>
            <a:custGeom>
              <a:avLst/>
              <a:gdLst/>
              <a:ahLst/>
              <a:cxnLst/>
              <a:rect l="l" t="t" r="r" b="b"/>
              <a:pathLst>
                <a:path w="7654" h="7825" extrusionOk="0">
                  <a:moveTo>
                    <a:pt x="5755" y="0"/>
                  </a:moveTo>
                  <a:cubicBezTo>
                    <a:pt x="5139" y="0"/>
                    <a:pt x="4381" y="154"/>
                    <a:pt x="3494" y="616"/>
                  </a:cubicBezTo>
                  <a:cubicBezTo>
                    <a:pt x="1054" y="1892"/>
                    <a:pt x="611" y="2834"/>
                    <a:pt x="278" y="4442"/>
                  </a:cubicBezTo>
                  <a:cubicBezTo>
                    <a:pt x="1" y="5829"/>
                    <a:pt x="334" y="6938"/>
                    <a:pt x="334" y="6938"/>
                  </a:cubicBezTo>
                  <a:lnTo>
                    <a:pt x="1165" y="5773"/>
                  </a:lnTo>
                  <a:lnTo>
                    <a:pt x="1165" y="5773"/>
                  </a:lnTo>
                  <a:cubicBezTo>
                    <a:pt x="1165" y="5773"/>
                    <a:pt x="999" y="6605"/>
                    <a:pt x="1054" y="7049"/>
                  </a:cubicBezTo>
                  <a:cubicBezTo>
                    <a:pt x="1110" y="7492"/>
                    <a:pt x="1443" y="7825"/>
                    <a:pt x="1443" y="7825"/>
                  </a:cubicBezTo>
                  <a:cubicBezTo>
                    <a:pt x="1443" y="7825"/>
                    <a:pt x="1942" y="4110"/>
                    <a:pt x="3328" y="2723"/>
                  </a:cubicBezTo>
                  <a:cubicBezTo>
                    <a:pt x="5158" y="838"/>
                    <a:pt x="7265" y="838"/>
                    <a:pt x="7265" y="838"/>
                  </a:cubicBezTo>
                  <a:lnTo>
                    <a:pt x="7653" y="616"/>
                  </a:lnTo>
                  <a:cubicBezTo>
                    <a:pt x="7653" y="616"/>
                    <a:pt x="6988" y="0"/>
                    <a:pt x="5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6"/>
            <p:cNvSpPr/>
            <p:nvPr/>
          </p:nvSpPr>
          <p:spPr>
            <a:xfrm>
              <a:off x="939700" y="4291450"/>
              <a:ext cx="189950" cy="195625"/>
            </a:xfrm>
            <a:custGeom>
              <a:avLst/>
              <a:gdLst/>
              <a:ahLst/>
              <a:cxnLst/>
              <a:rect l="l" t="t" r="r" b="b"/>
              <a:pathLst>
                <a:path w="7598" h="7825" extrusionOk="0">
                  <a:moveTo>
                    <a:pt x="1873" y="0"/>
                  </a:moveTo>
                  <a:cubicBezTo>
                    <a:pt x="641" y="0"/>
                    <a:pt x="0" y="616"/>
                    <a:pt x="0" y="616"/>
                  </a:cubicBezTo>
                  <a:lnTo>
                    <a:pt x="333" y="838"/>
                  </a:lnTo>
                  <a:cubicBezTo>
                    <a:pt x="333" y="838"/>
                    <a:pt x="2440" y="838"/>
                    <a:pt x="4270" y="2723"/>
                  </a:cubicBezTo>
                  <a:cubicBezTo>
                    <a:pt x="5656" y="4110"/>
                    <a:pt x="6155" y="7825"/>
                    <a:pt x="6155" y="7825"/>
                  </a:cubicBezTo>
                  <a:cubicBezTo>
                    <a:pt x="6155" y="7825"/>
                    <a:pt x="6488" y="7492"/>
                    <a:pt x="6544" y="7049"/>
                  </a:cubicBezTo>
                  <a:cubicBezTo>
                    <a:pt x="6654" y="6605"/>
                    <a:pt x="6433" y="5773"/>
                    <a:pt x="6433" y="5773"/>
                  </a:cubicBezTo>
                  <a:lnTo>
                    <a:pt x="6433" y="5773"/>
                  </a:lnTo>
                  <a:lnTo>
                    <a:pt x="7264" y="6938"/>
                  </a:lnTo>
                  <a:cubicBezTo>
                    <a:pt x="7264" y="6938"/>
                    <a:pt x="7597" y="5829"/>
                    <a:pt x="7320" y="4442"/>
                  </a:cubicBezTo>
                  <a:cubicBezTo>
                    <a:pt x="6987" y="2834"/>
                    <a:pt x="6544" y="1892"/>
                    <a:pt x="4159" y="616"/>
                  </a:cubicBezTo>
                  <a:cubicBezTo>
                    <a:pt x="3253" y="154"/>
                    <a:pt x="2489" y="0"/>
                    <a:pt x="18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6"/>
            <p:cNvSpPr/>
            <p:nvPr/>
          </p:nvSpPr>
          <p:spPr>
            <a:xfrm>
              <a:off x="759475" y="4306850"/>
              <a:ext cx="129225" cy="230150"/>
            </a:xfrm>
            <a:custGeom>
              <a:avLst/>
              <a:gdLst/>
              <a:ahLst/>
              <a:cxnLst/>
              <a:rect l="l" t="t" r="r" b="b"/>
              <a:pathLst>
                <a:path w="5169" h="9206" extrusionOk="0">
                  <a:moveTo>
                    <a:pt x="3685" y="0"/>
                  </a:moveTo>
                  <a:cubicBezTo>
                    <a:pt x="3389" y="0"/>
                    <a:pt x="3069" y="56"/>
                    <a:pt x="2773" y="222"/>
                  </a:cubicBezTo>
                  <a:cubicBezTo>
                    <a:pt x="999" y="1054"/>
                    <a:pt x="278" y="2385"/>
                    <a:pt x="56" y="4048"/>
                  </a:cubicBezTo>
                  <a:cubicBezTo>
                    <a:pt x="1" y="4714"/>
                    <a:pt x="167" y="5767"/>
                    <a:pt x="444" y="6710"/>
                  </a:cubicBezTo>
                  <a:cubicBezTo>
                    <a:pt x="666" y="6100"/>
                    <a:pt x="1165" y="5601"/>
                    <a:pt x="1165" y="5601"/>
                  </a:cubicBezTo>
                  <a:lnTo>
                    <a:pt x="1165" y="5601"/>
                  </a:lnTo>
                  <a:cubicBezTo>
                    <a:pt x="1165" y="5601"/>
                    <a:pt x="555" y="6599"/>
                    <a:pt x="722" y="7652"/>
                  </a:cubicBezTo>
                  <a:cubicBezTo>
                    <a:pt x="943" y="8262"/>
                    <a:pt x="1221" y="8651"/>
                    <a:pt x="1831" y="9205"/>
                  </a:cubicBezTo>
                  <a:cubicBezTo>
                    <a:pt x="1831" y="9205"/>
                    <a:pt x="1387" y="6710"/>
                    <a:pt x="2330" y="3882"/>
                  </a:cubicBezTo>
                  <a:cubicBezTo>
                    <a:pt x="2999" y="1921"/>
                    <a:pt x="3793" y="620"/>
                    <a:pt x="4532" y="620"/>
                  </a:cubicBezTo>
                  <a:cubicBezTo>
                    <a:pt x="4650" y="620"/>
                    <a:pt x="4766" y="653"/>
                    <a:pt x="4880" y="721"/>
                  </a:cubicBezTo>
                  <a:cubicBezTo>
                    <a:pt x="4948" y="763"/>
                    <a:pt x="4992" y="781"/>
                    <a:pt x="5019" y="781"/>
                  </a:cubicBezTo>
                  <a:cubicBezTo>
                    <a:pt x="5169" y="781"/>
                    <a:pt x="4770" y="222"/>
                    <a:pt x="4770" y="222"/>
                  </a:cubicBezTo>
                  <a:cubicBezTo>
                    <a:pt x="4770" y="222"/>
                    <a:pt x="4277" y="0"/>
                    <a:pt x="3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6"/>
            <p:cNvSpPr/>
            <p:nvPr/>
          </p:nvSpPr>
          <p:spPr>
            <a:xfrm>
              <a:off x="926950" y="4306850"/>
              <a:ext cx="130600" cy="230150"/>
            </a:xfrm>
            <a:custGeom>
              <a:avLst/>
              <a:gdLst/>
              <a:ahLst/>
              <a:cxnLst/>
              <a:rect l="l" t="t" r="r" b="b"/>
              <a:pathLst>
                <a:path w="5224" h="9206" extrusionOk="0">
                  <a:moveTo>
                    <a:pt x="1500" y="0"/>
                  </a:moveTo>
                  <a:cubicBezTo>
                    <a:pt x="892" y="0"/>
                    <a:pt x="399" y="222"/>
                    <a:pt x="399" y="222"/>
                  </a:cubicBezTo>
                  <a:cubicBezTo>
                    <a:pt x="399" y="222"/>
                    <a:pt x="0" y="781"/>
                    <a:pt x="150" y="781"/>
                  </a:cubicBezTo>
                  <a:cubicBezTo>
                    <a:pt x="177" y="781"/>
                    <a:pt x="221" y="763"/>
                    <a:pt x="289" y="721"/>
                  </a:cubicBezTo>
                  <a:cubicBezTo>
                    <a:pt x="403" y="653"/>
                    <a:pt x="519" y="620"/>
                    <a:pt x="637" y="620"/>
                  </a:cubicBezTo>
                  <a:cubicBezTo>
                    <a:pt x="1376" y="620"/>
                    <a:pt x="2170" y="1921"/>
                    <a:pt x="2839" y="3882"/>
                  </a:cubicBezTo>
                  <a:cubicBezTo>
                    <a:pt x="3837" y="6710"/>
                    <a:pt x="3338" y="9205"/>
                    <a:pt x="3338" y="9205"/>
                  </a:cubicBezTo>
                  <a:cubicBezTo>
                    <a:pt x="3948" y="8651"/>
                    <a:pt x="4226" y="8262"/>
                    <a:pt x="4447" y="7652"/>
                  </a:cubicBezTo>
                  <a:cubicBezTo>
                    <a:pt x="4614" y="6599"/>
                    <a:pt x="4004" y="5601"/>
                    <a:pt x="4004" y="5601"/>
                  </a:cubicBezTo>
                  <a:lnTo>
                    <a:pt x="4004" y="5601"/>
                  </a:lnTo>
                  <a:cubicBezTo>
                    <a:pt x="4004" y="5601"/>
                    <a:pt x="4503" y="6100"/>
                    <a:pt x="4725" y="6710"/>
                  </a:cubicBezTo>
                  <a:cubicBezTo>
                    <a:pt x="5002" y="5767"/>
                    <a:pt x="5224" y="4714"/>
                    <a:pt x="5113" y="4048"/>
                  </a:cubicBezTo>
                  <a:cubicBezTo>
                    <a:pt x="4946" y="2385"/>
                    <a:pt x="4170" y="1054"/>
                    <a:pt x="2451" y="222"/>
                  </a:cubicBezTo>
                  <a:cubicBezTo>
                    <a:pt x="2137" y="56"/>
                    <a:pt x="1804" y="0"/>
                    <a:pt x="1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6"/>
            <p:cNvSpPr/>
            <p:nvPr/>
          </p:nvSpPr>
          <p:spPr>
            <a:xfrm>
              <a:off x="873150" y="4291600"/>
              <a:ext cx="58250" cy="683450"/>
            </a:xfrm>
            <a:custGeom>
              <a:avLst/>
              <a:gdLst/>
              <a:ahLst/>
              <a:cxnLst/>
              <a:rect l="l" t="t" r="r" b="b"/>
              <a:pathLst>
                <a:path w="2330" h="27338" extrusionOk="0">
                  <a:moveTo>
                    <a:pt x="1" y="0"/>
                  </a:moveTo>
                  <a:lnTo>
                    <a:pt x="1" y="27338"/>
                  </a:lnTo>
                  <a:lnTo>
                    <a:pt x="2330" y="27338"/>
                  </a:lnTo>
                  <a:lnTo>
                    <a:pt x="233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6"/>
            <p:cNvSpPr/>
            <p:nvPr/>
          </p:nvSpPr>
          <p:spPr>
            <a:xfrm>
              <a:off x="519650" y="4169025"/>
              <a:ext cx="353525" cy="151700"/>
            </a:xfrm>
            <a:custGeom>
              <a:avLst/>
              <a:gdLst/>
              <a:ahLst/>
              <a:cxnLst/>
              <a:rect l="l" t="t" r="r" b="b"/>
              <a:pathLst>
                <a:path w="14141" h="6068" extrusionOk="0">
                  <a:moveTo>
                    <a:pt x="5260" y="0"/>
                  </a:moveTo>
                  <a:cubicBezTo>
                    <a:pt x="4993" y="0"/>
                    <a:pt x="4719" y="8"/>
                    <a:pt x="4437" y="24"/>
                  </a:cubicBezTo>
                  <a:cubicBezTo>
                    <a:pt x="3771" y="134"/>
                    <a:pt x="2496" y="744"/>
                    <a:pt x="2108" y="1077"/>
                  </a:cubicBezTo>
                  <a:lnTo>
                    <a:pt x="2773" y="2463"/>
                  </a:lnTo>
                  <a:cubicBezTo>
                    <a:pt x="2773" y="2463"/>
                    <a:pt x="1886" y="2242"/>
                    <a:pt x="1054" y="2242"/>
                  </a:cubicBezTo>
                  <a:cubicBezTo>
                    <a:pt x="1" y="4127"/>
                    <a:pt x="278" y="6068"/>
                    <a:pt x="278" y="6068"/>
                  </a:cubicBezTo>
                  <a:cubicBezTo>
                    <a:pt x="278" y="6068"/>
                    <a:pt x="3081" y="2938"/>
                    <a:pt x="6799" y="2938"/>
                  </a:cubicBezTo>
                  <a:cubicBezTo>
                    <a:pt x="7133" y="2938"/>
                    <a:pt x="7473" y="2963"/>
                    <a:pt x="7819" y="3018"/>
                  </a:cubicBezTo>
                  <a:cubicBezTo>
                    <a:pt x="12089" y="3739"/>
                    <a:pt x="14141" y="5680"/>
                    <a:pt x="14141" y="5680"/>
                  </a:cubicBezTo>
                  <a:cubicBezTo>
                    <a:pt x="14141" y="5680"/>
                    <a:pt x="12592" y="0"/>
                    <a:pt x="5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6"/>
            <p:cNvSpPr/>
            <p:nvPr/>
          </p:nvSpPr>
          <p:spPr>
            <a:xfrm>
              <a:off x="939700" y="4169025"/>
              <a:ext cx="353525" cy="151700"/>
            </a:xfrm>
            <a:custGeom>
              <a:avLst/>
              <a:gdLst/>
              <a:ahLst/>
              <a:cxnLst/>
              <a:rect l="l" t="t" r="r" b="b"/>
              <a:pathLst>
                <a:path w="14141" h="6068" extrusionOk="0">
                  <a:moveTo>
                    <a:pt x="8881" y="0"/>
                  </a:moveTo>
                  <a:cubicBezTo>
                    <a:pt x="1549" y="0"/>
                    <a:pt x="0" y="5680"/>
                    <a:pt x="0" y="5680"/>
                  </a:cubicBezTo>
                  <a:cubicBezTo>
                    <a:pt x="0" y="5680"/>
                    <a:pt x="2052" y="3739"/>
                    <a:pt x="6266" y="3018"/>
                  </a:cubicBezTo>
                  <a:cubicBezTo>
                    <a:pt x="6617" y="2963"/>
                    <a:pt x="6962" y="2938"/>
                    <a:pt x="7299" y="2938"/>
                  </a:cubicBezTo>
                  <a:cubicBezTo>
                    <a:pt x="11061" y="2938"/>
                    <a:pt x="13863" y="6068"/>
                    <a:pt x="13863" y="6068"/>
                  </a:cubicBezTo>
                  <a:cubicBezTo>
                    <a:pt x="13863" y="6068"/>
                    <a:pt x="14140" y="4127"/>
                    <a:pt x="13087" y="2242"/>
                  </a:cubicBezTo>
                  <a:cubicBezTo>
                    <a:pt x="12255" y="2242"/>
                    <a:pt x="11368" y="2463"/>
                    <a:pt x="11368" y="2463"/>
                  </a:cubicBezTo>
                  <a:lnTo>
                    <a:pt x="12033" y="1077"/>
                  </a:lnTo>
                  <a:cubicBezTo>
                    <a:pt x="11645" y="744"/>
                    <a:pt x="10370" y="134"/>
                    <a:pt x="9704" y="24"/>
                  </a:cubicBezTo>
                  <a:cubicBezTo>
                    <a:pt x="9422" y="8"/>
                    <a:pt x="9148" y="0"/>
                    <a:pt x="88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6"/>
            <p:cNvSpPr/>
            <p:nvPr/>
          </p:nvSpPr>
          <p:spPr>
            <a:xfrm>
              <a:off x="453100" y="4058700"/>
              <a:ext cx="435325" cy="288375"/>
            </a:xfrm>
            <a:custGeom>
              <a:avLst/>
              <a:gdLst/>
              <a:ahLst/>
              <a:cxnLst/>
              <a:rect l="l" t="t" r="r" b="b"/>
              <a:pathLst>
                <a:path w="17413" h="11535" extrusionOk="0">
                  <a:moveTo>
                    <a:pt x="10093" y="0"/>
                  </a:moveTo>
                  <a:cubicBezTo>
                    <a:pt x="10093" y="0"/>
                    <a:pt x="9650" y="1109"/>
                    <a:pt x="9261" y="2496"/>
                  </a:cubicBezTo>
                  <a:cubicBezTo>
                    <a:pt x="8540" y="832"/>
                    <a:pt x="8041" y="278"/>
                    <a:pt x="8041" y="278"/>
                  </a:cubicBezTo>
                  <a:cubicBezTo>
                    <a:pt x="8041" y="278"/>
                    <a:pt x="7330" y="118"/>
                    <a:pt x="6242" y="118"/>
                  </a:cubicBezTo>
                  <a:cubicBezTo>
                    <a:pt x="5203" y="118"/>
                    <a:pt x="3821" y="264"/>
                    <a:pt x="2385" y="832"/>
                  </a:cubicBezTo>
                  <a:cubicBezTo>
                    <a:pt x="722" y="1553"/>
                    <a:pt x="1" y="3161"/>
                    <a:pt x="1" y="3161"/>
                  </a:cubicBezTo>
                  <a:cubicBezTo>
                    <a:pt x="1" y="3161"/>
                    <a:pt x="8818" y="3328"/>
                    <a:pt x="12699" y="6377"/>
                  </a:cubicBezTo>
                  <a:cubicBezTo>
                    <a:pt x="16581" y="9372"/>
                    <a:pt x="16803" y="11534"/>
                    <a:pt x="16803" y="11534"/>
                  </a:cubicBezTo>
                  <a:cubicBezTo>
                    <a:pt x="16803" y="11534"/>
                    <a:pt x="17413" y="9649"/>
                    <a:pt x="17080" y="8041"/>
                  </a:cubicBezTo>
                  <a:cubicBezTo>
                    <a:pt x="16470" y="5324"/>
                    <a:pt x="14973" y="3882"/>
                    <a:pt x="14973" y="3882"/>
                  </a:cubicBezTo>
                  <a:lnTo>
                    <a:pt x="13753" y="4991"/>
                  </a:lnTo>
                  <a:cubicBezTo>
                    <a:pt x="13476" y="1387"/>
                    <a:pt x="10093" y="0"/>
                    <a:pt x="10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6"/>
            <p:cNvSpPr/>
            <p:nvPr/>
          </p:nvSpPr>
          <p:spPr>
            <a:xfrm>
              <a:off x="914750" y="4058700"/>
              <a:ext cx="436700" cy="288375"/>
            </a:xfrm>
            <a:custGeom>
              <a:avLst/>
              <a:gdLst/>
              <a:ahLst/>
              <a:cxnLst/>
              <a:rect l="l" t="t" r="r" b="b"/>
              <a:pathLst>
                <a:path w="17468" h="11535" extrusionOk="0">
                  <a:moveTo>
                    <a:pt x="7431" y="0"/>
                  </a:moveTo>
                  <a:cubicBezTo>
                    <a:pt x="7431" y="0"/>
                    <a:pt x="4048" y="1387"/>
                    <a:pt x="3771" y="4991"/>
                  </a:cubicBezTo>
                  <a:lnTo>
                    <a:pt x="2496" y="3882"/>
                  </a:lnTo>
                  <a:cubicBezTo>
                    <a:pt x="2496" y="3882"/>
                    <a:pt x="1054" y="5324"/>
                    <a:pt x="444" y="8041"/>
                  </a:cubicBezTo>
                  <a:cubicBezTo>
                    <a:pt x="0" y="9649"/>
                    <a:pt x="721" y="11534"/>
                    <a:pt x="721" y="11534"/>
                  </a:cubicBezTo>
                  <a:cubicBezTo>
                    <a:pt x="721" y="11534"/>
                    <a:pt x="887" y="9372"/>
                    <a:pt x="4769" y="6377"/>
                  </a:cubicBezTo>
                  <a:cubicBezTo>
                    <a:pt x="8651" y="3328"/>
                    <a:pt x="17467" y="3161"/>
                    <a:pt x="17467" y="3161"/>
                  </a:cubicBezTo>
                  <a:cubicBezTo>
                    <a:pt x="17467" y="3161"/>
                    <a:pt x="16802" y="1553"/>
                    <a:pt x="15138" y="832"/>
                  </a:cubicBezTo>
                  <a:cubicBezTo>
                    <a:pt x="13703" y="264"/>
                    <a:pt x="12308" y="118"/>
                    <a:pt x="11255" y="118"/>
                  </a:cubicBezTo>
                  <a:cubicBezTo>
                    <a:pt x="10153" y="118"/>
                    <a:pt x="9427" y="278"/>
                    <a:pt x="9427" y="278"/>
                  </a:cubicBezTo>
                  <a:cubicBezTo>
                    <a:pt x="9427" y="278"/>
                    <a:pt x="8928" y="832"/>
                    <a:pt x="8262" y="2496"/>
                  </a:cubicBezTo>
                  <a:cubicBezTo>
                    <a:pt x="7819" y="1109"/>
                    <a:pt x="7431" y="0"/>
                    <a:pt x="74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6"/>
            <p:cNvSpPr/>
            <p:nvPr/>
          </p:nvSpPr>
          <p:spPr>
            <a:xfrm>
              <a:off x="554300" y="3900675"/>
              <a:ext cx="357700" cy="446400"/>
            </a:xfrm>
            <a:custGeom>
              <a:avLst/>
              <a:gdLst/>
              <a:ahLst/>
              <a:cxnLst/>
              <a:rect l="l" t="t" r="r" b="b"/>
              <a:pathLst>
                <a:path w="14308" h="17856" extrusionOk="0">
                  <a:moveTo>
                    <a:pt x="2829" y="0"/>
                  </a:moveTo>
                  <a:cubicBezTo>
                    <a:pt x="1387" y="111"/>
                    <a:pt x="1" y="610"/>
                    <a:pt x="1" y="610"/>
                  </a:cubicBezTo>
                  <a:cubicBezTo>
                    <a:pt x="1" y="610"/>
                    <a:pt x="3827" y="2384"/>
                    <a:pt x="6322" y="5157"/>
                  </a:cubicBezTo>
                  <a:cubicBezTo>
                    <a:pt x="12145" y="11534"/>
                    <a:pt x="13087" y="17855"/>
                    <a:pt x="13087" y="17855"/>
                  </a:cubicBezTo>
                  <a:cubicBezTo>
                    <a:pt x="13087" y="17855"/>
                    <a:pt x="14307" y="12698"/>
                    <a:pt x="11479" y="6044"/>
                  </a:cubicBezTo>
                  <a:cubicBezTo>
                    <a:pt x="10925" y="6543"/>
                    <a:pt x="10315" y="7153"/>
                    <a:pt x="10315" y="7153"/>
                  </a:cubicBezTo>
                  <a:cubicBezTo>
                    <a:pt x="10315" y="7153"/>
                    <a:pt x="10648" y="5767"/>
                    <a:pt x="10814" y="4824"/>
                  </a:cubicBezTo>
                  <a:cubicBezTo>
                    <a:pt x="10481" y="4103"/>
                    <a:pt x="10038" y="3438"/>
                    <a:pt x="9649" y="2717"/>
                  </a:cubicBezTo>
                  <a:cubicBezTo>
                    <a:pt x="8984" y="1774"/>
                    <a:pt x="8041" y="1220"/>
                    <a:pt x="7487" y="776"/>
                  </a:cubicBezTo>
                  <a:lnTo>
                    <a:pt x="7487" y="776"/>
                  </a:lnTo>
                  <a:cubicBezTo>
                    <a:pt x="7653" y="1275"/>
                    <a:pt x="7653" y="1553"/>
                    <a:pt x="7542" y="2329"/>
                  </a:cubicBezTo>
                  <a:cubicBezTo>
                    <a:pt x="6322" y="444"/>
                    <a:pt x="5435" y="222"/>
                    <a:pt x="4714" y="111"/>
                  </a:cubicBezTo>
                  <a:lnTo>
                    <a:pt x="4714" y="111"/>
                  </a:lnTo>
                  <a:cubicBezTo>
                    <a:pt x="4825" y="776"/>
                    <a:pt x="5047" y="1553"/>
                    <a:pt x="5047" y="1553"/>
                  </a:cubicBezTo>
                  <a:cubicBezTo>
                    <a:pt x="5047" y="1553"/>
                    <a:pt x="3827" y="388"/>
                    <a:pt x="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6"/>
            <p:cNvSpPr/>
            <p:nvPr/>
          </p:nvSpPr>
          <p:spPr>
            <a:xfrm>
              <a:off x="887025" y="3900675"/>
              <a:ext cx="357675" cy="446400"/>
            </a:xfrm>
            <a:custGeom>
              <a:avLst/>
              <a:gdLst/>
              <a:ahLst/>
              <a:cxnLst/>
              <a:rect l="l" t="t" r="r" b="b"/>
              <a:pathLst>
                <a:path w="14307" h="17856" extrusionOk="0">
                  <a:moveTo>
                    <a:pt x="11423" y="0"/>
                  </a:moveTo>
                  <a:cubicBezTo>
                    <a:pt x="10480" y="388"/>
                    <a:pt x="9205" y="1553"/>
                    <a:pt x="9205" y="1553"/>
                  </a:cubicBezTo>
                  <a:cubicBezTo>
                    <a:pt x="9205" y="1553"/>
                    <a:pt x="9427" y="776"/>
                    <a:pt x="9538" y="111"/>
                  </a:cubicBezTo>
                  <a:lnTo>
                    <a:pt x="9538" y="111"/>
                  </a:lnTo>
                  <a:cubicBezTo>
                    <a:pt x="8872" y="222"/>
                    <a:pt x="7985" y="444"/>
                    <a:pt x="6710" y="2329"/>
                  </a:cubicBezTo>
                  <a:cubicBezTo>
                    <a:pt x="6654" y="1553"/>
                    <a:pt x="6654" y="1275"/>
                    <a:pt x="6765" y="776"/>
                  </a:cubicBezTo>
                  <a:lnTo>
                    <a:pt x="6765" y="776"/>
                  </a:lnTo>
                  <a:cubicBezTo>
                    <a:pt x="6211" y="1220"/>
                    <a:pt x="5268" y="1774"/>
                    <a:pt x="4658" y="2717"/>
                  </a:cubicBezTo>
                  <a:cubicBezTo>
                    <a:pt x="4215" y="3438"/>
                    <a:pt x="3826" y="4103"/>
                    <a:pt x="3438" y="4824"/>
                  </a:cubicBezTo>
                  <a:cubicBezTo>
                    <a:pt x="3605" y="5767"/>
                    <a:pt x="3937" y="7153"/>
                    <a:pt x="3937" y="7153"/>
                  </a:cubicBezTo>
                  <a:cubicBezTo>
                    <a:pt x="3937" y="7153"/>
                    <a:pt x="3327" y="6543"/>
                    <a:pt x="2773" y="6044"/>
                  </a:cubicBezTo>
                  <a:cubicBezTo>
                    <a:pt x="0" y="12698"/>
                    <a:pt x="1165" y="17855"/>
                    <a:pt x="1165" y="17855"/>
                  </a:cubicBezTo>
                  <a:cubicBezTo>
                    <a:pt x="1165" y="17855"/>
                    <a:pt x="2163" y="11534"/>
                    <a:pt x="7985" y="5157"/>
                  </a:cubicBezTo>
                  <a:cubicBezTo>
                    <a:pt x="10480" y="2384"/>
                    <a:pt x="14307" y="610"/>
                    <a:pt x="14307" y="610"/>
                  </a:cubicBezTo>
                  <a:cubicBezTo>
                    <a:pt x="14307" y="610"/>
                    <a:pt x="12920" y="111"/>
                    <a:pt x="11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6"/>
            <p:cNvSpPr/>
            <p:nvPr/>
          </p:nvSpPr>
          <p:spPr>
            <a:xfrm>
              <a:off x="823250" y="3823025"/>
              <a:ext cx="153900" cy="524050"/>
            </a:xfrm>
            <a:custGeom>
              <a:avLst/>
              <a:gdLst/>
              <a:ahLst/>
              <a:cxnLst/>
              <a:rect l="l" t="t" r="r" b="b"/>
              <a:pathLst>
                <a:path w="6156" h="20962" extrusionOk="0">
                  <a:moveTo>
                    <a:pt x="3050" y="1"/>
                  </a:moveTo>
                  <a:cubicBezTo>
                    <a:pt x="3050" y="1"/>
                    <a:pt x="1387" y="2441"/>
                    <a:pt x="888" y="4548"/>
                  </a:cubicBezTo>
                  <a:cubicBezTo>
                    <a:pt x="2052" y="5490"/>
                    <a:pt x="2219" y="6267"/>
                    <a:pt x="2219" y="6267"/>
                  </a:cubicBezTo>
                  <a:cubicBezTo>
                    <a:pt x="2219" y="6267"/>
                    <a:pt x="999" y="5989"/>
                    <a:pt x="333" y="5823"/>
                  </a:cubicBezTo>
                  <a:cubicBezTo>
                    <a:pt x="0" y="6932"/>
                    <a:pt x="0" y="7986"/>
                    <a:pt x="0" y="8817"/>
                  </a:cubicBezTo>
                  <a:cubicBezTo>
                    <a:pt x="0" y="10093"/>
                    <a:pt x="167" y="11479"/>
                    <a:pt x="444" y="12921"/>
                  </a:cubicBezTo>
                  <a:cubicBezTo>
                    <a:pt x="1387" y="13420"/>
                    <a:pt x="1997" y="14418"/>
                    <a:pt x="1997" y="14418"/>
                  </a:cubicBezTo>
                  <a:cubicBezTo>
                    <a:pt x="1997" y="14418"/>
                    <a:pt x="1929" y="14412"/>
                    <a:pt x="1820" y="14412"/>
                  </a:cubicBezTo>
                  <a:cubicBezTo>
                    <a:pt x="1602" y="14412"/>
                    <a:pt x="1220" y="14437"/>
                    <a:pt x="888" y="14584"/>
                  </a:cubicBezTo>
                  <a:cubicBezTo>
                    <a:pt x="1830" y="17967"/>
                    <a:pt x="3161" y="20961"/>
                    <a:pt x="3161" y="20961"/>
                  </a:cubicBezTo>
                  <a:cubicBezTo>
                    <a:pt x="3161" y="20961"/>
                    <a:pt x="4880" y="16525"/>
                    <a:pt x="5712" y="12366"/>
                  </a:cubicBezTo>
                  <a:cubicBezTo>
                    <a:pt x="5565" y="12337"/>
                    <a:pt x="5422" y="12325"/>
                    <a:pt x="5285" y="12325"/>
                  </a:cubicBezTo>
                  <a:cubicBezTo>
                    <a:pt x="4648" y="12325"/>
                    <a:pt x="4159" y="12588"/>
                    <a:pt x="4159" y="12588"/>
                  </a:cubicBezTo>
                  <a:cubicBezTo>
                    <a:pt x="4159" y="12588"/>
                    <a:pt x="4936" y="11479"/>
                    <a:pt x="5878" y="11091"/>
                  </a:cubicBezTo>
                  <a:cubicBezTo>
                    <a:pt x="6045" y="10204"/>
                    <a:pt x="6100" y="9317"/>
                    <a:pt x="6156" y="8540"/>
                  </a:cubicBezTo>
                  <a:cubicBezTo>
                    <a:pt x="6156" y="7875"/>
                    <a:pt x="5823" y="5934"/>
                    <a:pt x="5213" y="4381"/>
                  </a:cubicBezTo>
                  <a:cubicBezTo>
                    <a:pt x="4936" y="4936"/>
                    <a:pt x="4159" y="5435"/>
                    <a:pt x="4159" y="5435"/>
                  </a:cubicBezTo>
                  <a:cubicBezTo>
                    <a:pt x="4159" y="5435"/>
                    <a:pt x="4326" y="3882"/>
                    <a:pt x="4547" y="3161"/>
                  </a:cubicBezTo>
                  <a:cubicBezTo>
                    <a:pt x="3716" y="1498"/>
                    <a:pt x="3050" y="1"/>
                    <a:pt x="3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Рисунок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21022" y="477118"/>
            <a:ext cx="5309332" cy="3539555"/>
          </a:xfrm>
          <a:prstGeom prst="rect">
            <a:avLst/>
          </a:prstGeom>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675"/>
        <p:cNvGrpSpPr/>
        <p:nvPr/>
      </p:nvGrpSpPr>
      <p:grpSpPr>
        <a:xfrm>
          <a:off x="0" y="0"/>
          <a:ext cx="0" cy="0"/>
          <a:chOff x="0" y="0"/>
          <a:chExt cx="0" cy="0"/>
        </a:xfrm>
      </p:grpSpPr>
      <p:sp>
        <p:nvSpPr>
          <p:cNvPr id="1676" name="Google Shape;1676;p47"/>
          <p:cNvSpPr/>
          <p:nvPr/>
        </p:nvSpPr>
        <p:spPr>
          <a:xfrm>
            <a:off x="865625" y="3409449"/>
            <a:ext cx="2979884" cy="1397398"/>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7" name="Google Shape;1677;p47"/>
          <p:cNvGrpSpPr/>
          <p:nvPr/>
        </p:nvGrpSpPr>
        <p:grpSpPr>
          <a:xfrm>
            <a:off x="679518" y="2219038"/>
            <a:ext cx="1437659" cy="2587819"/>
            <a:chOff x="760875" y="3379425"/>
            <a:chExt cx="887225" cy="1597025"/>
          </a:xfrm>
        </p:grpSpPr>
        <p:sp>
          <p:nvSpPr>
            <p:cNvPr id="1678" name="Google Shape;1678;p47"/>
            <p:cNvSpPr/>
            <p:nvPr/>
          </p:nvSpPr>
          <p:spPr>
            <a:xfrm>
              <a:off x="1248825" y="3527750"/>
              <a:ext cx="317500" cy="350750"/>
            </a:xfrm>
            <a:custGeom>
              <a:avLst/>
              <a:gdLst/>
              <a:ahLst/>
              <a:cxnLst/>
              <a:rect l="l" t="t" r="r" b="b"/>
              <a:pathLst>
                <a:path w="12700" h="14030" extrusionOk="0">
                  <a:moveTo>
                    <a:pt x="8263" y="1"/>
                  </a:moveTo>
                  <a:lnTo>
                    <a:pt x="8263" y="1"/>
                  </a:lnTo>
                  <a:cubicBezTo>
                    <a:pt x="8319" y="278"/>
                    <a:pt x="8319" y="722"/>
                    <a:pt x="8208" y="2274"/>
                  </a:cubicBezTo>
                  <a:cubicBezTo>
                    <a:pt x="7598" y="1442"/>
                    <a:pt x="6655" y="444"/>
                    <a:pt x="6655" y="444"/>
                  </a:cubicBezTo>
                  <a:cubicBezTo>
                    <a:pt x="6655" y="444"/>
                    <a:pt x="5213" y="943"/>
                    <a:pt x="3494" y="2773"/>
                  </a:cubicBezTo>
                  <a:cubicBezTo>
                    <a:pt x="1831" y="4548"/>
                    <a:pt x="278" y="9594"/>
                    <a:pt x="223" y="9760"/>
                  </a:cubicBezTo>
                  <a:lnTo>
                    <a:pt x="1" y="14030"/>
                  </a:lnTo>
                  <a:cubicBezTo>
                    <a:pt x="1" y="14030"/>
                    <a:pt x="3494" y="7376"/>
                    <a:pt x="4936" y="6156"/>
                  </a:cubicBezTo>
                  <a:cubicBezTo>
                    <a:pt x="9095" y="2551"/>
                    <a:pt x="12699" y="2441"/>
                    <a:pt x="12699" y="2441"/>
                  </a:cubicBezTo>
                  <a:cubicBezTo>
                    <a:pt x="12699" y="2441"/>
                    <a:pt x="11923" y="1553"/>
                    <a:pt x="10869" y="999"/>
                  </a:cubicBezTo>
                  <a:cubicBezTo>
                    <a:pt x="9871" y="444"/>
                    <a:pt x="8818" y="112"/>
                    <a:pt x="82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7"/>
            <p:cNvSpPr/>
            <p:nvPr/>
          </p:nvSpPr>
          <p:spPr>
            <a:xfrm>
              <a:off x="841275" y="3527750"/>
              <a:ext cx="317475" cy="350750"/>
            </a:xfrm>
            <a:custGeom>
              <a:avLst/>
              <a:gdLst/>
              <a:ahLst/>
              <a:cxnLst/>
              <a:rect l="l" t="t" r="r" b="b"/>
              <a:pathLst>
                <a:path w="12699" h="14030" extrusionOk="0">
                  <a:moveTo>
                    <a:pt x="4492" y="1"/>
                  </a:moveTo>
                  <a:lnTo>
                    <a:pt x="4492" y="1"/>
                  </a:lnTo>
                  <a:cubicBezTo>
                    <a:pt x="3937" y="112"/>
                    <a:pt x="2884" y="444"/>
                    <a:pt x="1830" y="999"/>
                  </a:cubicBezTo>
                  <a:cubicBezTo>
                    <a:pt x="777" y="1553"/>
                    <a:pt x="0" y="2441"/>
                    <a:pt x="0" y="2441"/>
                  </a:cubicBezTo>
                  <a:cubicBezTo>
                    <a:pt x="0" y="2441"/>
                    <a:pt x="3605" y="2551"/>
                    <a:pt x="7763" y="6156"/>
                  </a:cubicBezTo>
                  <a:cubicBezTo>
                    <a:pt x="9261" y="7376"/>
                    <a:pt x="12699" y="14030"/>
                    <a:pt x="12699" y="14030"/>
                  </a:cubicBezTo>
                  <a:lnTo>
                    <a:pt x="12588" y="9760"/>
                  </a:lnTo>
                  <a:cubicBezTo>
                    <a:pt x="12532" y="9594"/>
                    <a:pt x="12421" y="5435"/>
                    <a:pt x="9815" y="2829"/>
                  </a:cubicBezTo>
                  <a:cubicBezTo>
                    <a:pt x="8096" y="1110"/>
                    <a:pt x="6045" y="444"/>
                    <a:pt x="6045" y="444"/>
                  </a:cubicBezTo>
                  <a:cubicBezTo>
                    <a:pt x="6045" y="444"/>
                    <a:pt x="5157" y="1442"/>
                    <a:pt x="4547" y="2274"/>
                  </a:cubicBezTo>
                  <a:cubicBezTo>
                    <a:pt x="4381" y="722"/>
                    <a:pt x="4381" y="278"/>
                    <a:pt x="4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7"/>
            <p:cNvSpPr/>
            <p:nvPr/>
          </p:nvSpPr>
          <p:spPr>
            <a:xfrm>
              <a:off x="1172600" y="3874325"/>
              <a:ext cx="59625" cy="1102125"/>
            </a:xfrm>
            <a:custGeom>
              <a:avLst/>
              <a:gdLst/>
              <a:ahLst/>
              <a:cxnLst/>
              <a:rect l="l" t="t" r="r" b="b"/>
              <a:pathLst>
                <a:path w="2385" h="44085" extrusionOk="0">
                  <a:moveTo>
                    <a:pt x="0" y="0"/>
                  </a:moveTo>
                  <a:lnTo>
                    <a:pt x="0" y="44084"/>
                  </a:lnTo>
                  <a:lnTo>
                    <a:pt x="2385" y="44084"/>
                  </a:lnTo>
                  <a:lnTo>
                    <a:pt x="238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7"/>
            <p:cNvSpPr/>
            <p:nvPr/>
          </p:nvSpPr>
          <p:spPr>
            <a:xfrm>
              <a:off x="1211400" y="3874325"/>
              <a:ext cx="20825" cy="1102125"/>
            </a:xfrm>
            <a:custGeom>
              <a:avLst/>
              <a:gdLst/>
              <a:ahLst/>
              <a:cxnLst/>
              <a:rect l="l" t="t" r="r" b="b"/>
              <a:pathLst>
                <a:path w="833" h="44085" extrusionOk="0">
                  <a:moveTo>
                    <a:pt x="1" y="0"/>
                  </a:moveTo>
                  <a:lnTo>
                    <a:pt x="1" y="44084"/>
                  </a:lnTo>
                  <a:lnTo>
                    <a:pt x="833" y="44084"/>
                  </a:lnTo>
                  <a:lnTo>
                    <a:pt x="8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7"/>
            <p:cNvSpPr/>
            <p:nvPr/>
          </p:nvSpPr>
          <p:spPr>
            <a:xfrm>
              <a:off x="1218350" y="3755600"/>
              <a:ext cx="429750" cy="239350"/>
            </a:xfrm>
            <a:custGeom>
              <a:avLst/>
              <a:gdLst/>
              <a:ahLst/>
              <a:cxnLst/>
              <a:rect l="l" t="t" r="r" b="b"/>
              <a:pathLst>
                <a:path w="17190" h="9574" extrusionOk="0">
                  <a:moveTo>
                    <a:pt x="9180" y="1"/>
                  </a:moveTo>
                  <a:cubicBezTo>
                    <a:pt x="8425" y="1"/>
                    <a:pt x="7474" y="77"/>
                    <a:pt x="6599" y="369"/>
                  </a:cubicBezTo>
                  <a:cubicBezTo>
                    <a:pt x="5822" y="591"/>
                    <a:pt x="1941" y="2587"/>
                    <a:pt x="943" y="4860"/>
                  </a:cubicBezTo>
                  <a:cubicBezTo>
                    <a:pt x="0" y="7245"/>
                    <a:pt x="55" y="9574"/>
                    <a:pt x="55" y="9574"/>
                  </a:cubicBezTo>
                  <a:cubicBezTo>
                    <a:pt x="55" y="9574"/>
                    <a:pt x="222" y="8520"/>
                    <a:pt x="665" y="7633"/>
                  </a:cubicBezTo>
                  <a:cubicBezTo>
                    <a:pt x="665" y="7633"/>
                    <a:pt x="2329" y="3640"/>
                    <a:pt x="6876" y="3419"/>
                  </a:cubicBezTo>
                  <a:cubicBezTo>
                    <a:pt x="7065" y="3407"/>
                    <a:pt x="7256" y="3401"/>
                    <a:pt x="7449" y="3401"/>
                  </a:cubicBezTo>
                  <a:cubicBezTo>
                    <a:pt x="11847" y="3401"/>
                    <a:pt x="17190" y="6302"/>
                    <a:pt x="17190" y="6302"/>
                  </a:cubicBezTo>
                  <a:cubicBezTo>
                    <a:pt x="17190" y="6302"/>
                    <a:pt x="16358" y="4250"/>
                    <a:pt x="15083" y="3419"/>
                  </a:cubicBezTo>
                  <a:cubicBezTo>
                    <a:pt x="13918" y="2587"/>
                    <a:pt x="12587" y="2420"/>
                    <a:pt x="11922" y="2420"/>
                  </a:cubicBezTo>
                  <a:cubicBezTo>
                    <a:pt x="12698" y="2254"/>
                    <a:pt x="14140" y="2088"/>
                    <a:pt x="14140" y="2088"/>
                  </a:cubicBezTo>
                  <a:cubicBezTo>
                    <a:pt x="14140" y="2088"/>
                    <a:pt x="12754" y="1311"/>
                    <a:pt x="11423" y="1034"/>
                  </a:cubicBezTo>
                  <a:cubicBezTo>
                    <a:pt x="11280" y="1006"/>
                    <a:pt x="11096" y="992"/>
                    <a:pt x="10877" y="992"/>
                  </a:cubicBezTo>
                  <a:cubicBezTo>
                    <a:pt x="10248" y="992"/>
                    <a:pt x="9332" y="1106"/>
                    <a:pt x="8262" y="1311"/>
                  </a:cubicBezTo>
                  <a:cubicBezTo>
                    <a:pt x="8928" y="646"/>
                    <a:pt x="10591" y="92"/>
                    <a:pt x="10591" y="92"/>
                  </a:cubicBezTo>
                  <a:cubicBezTo>
                    <a:pt x="10591" y="92"/>
                    <a:pt x="10003" y="1"/>
                    <a:pt x="9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7"/>
            <p:cNvSpPr/>
            <p:nvPr/>
          </p:nvSpPr>
          <p:spPr>
            <a:xfrm>
              <a:off x="760875" y="3751450"/>
              <a:ext cx="429775" cy="240725"/>
            </a:xfrm>
            <a:custGeom>
              <a:avLst/>
              <a:gdLst/>
              <a:ahLst/>
              <a:cxnLst/>
              <a:rect l="l" t="t" r="r" b="b"/>
              <a:pathLst>
                <a:path w="17191" h="9629" extrusionOk="0">
                  <a:moveTo>
                    <a:pt x="7989" y="1"/>
                  </a:moveTo>
                  <a:cubicBezTo>
                    <a:pt x="7172" y="1"/>
                    <a:pt x="6599" y="91"/>
                    <a:pt x="6599" y="91"/>
                  </a:cubicBezTo>
                  <a:cubicBezTo>
                    <a:pt x="6599" y="91"/>
                    <a:pt x="8262" y="646"/>
                    <a:pt x="8928" y="1367"/>
                  </a:cubicBezTo>
                  <a:cubicBezTo>
                    <a:pt x="7883" y="1166"/>
                    <a:pt x="6984" y="1023"/>
                    <a:pt x="6357" y="1023"/>
                  </a:cubicBezTo>
                  <a:cubicBezTo>
                    <a:pt x="6119" y="1023"/>
                    <a:pt x="5920" y="1044"/>
                    <a:pt x="5767" y="1089"/>
                  </a:cubicBezTo>
                  <a:cubicBezTo>
                    <a:pt x="4436" y="1367"/>
                    <a:pt x="3050" y="2143"/>
                    <a:pt x="3050" y="2143"/>
                  </a:cubicBezTo>
                  <a:cubicBezTo>
                    <a:pt x="3050" y="2143"/>
                    <a:pt x="4492" y="2254"/>
                    <a:pt x="5268" y="2476"/>
                  </a:cubicBezTo>
                  <a:cubicBezTo>
                    <a:pt x="4547" y="2476"/>
                    <a:pt x="3327" y="2586"/>
                    <a:pt x="2052" y="3418"/>
                  </a:cubicBezTo>
                  <a:cubicBezTo>
                    <a:pt x="832" y="4250"/>
                    <a:pt x="0" y="6357"/>
                    <a:pt x="0" y="6357"/>
                  </a:cubicBezTo>
                  <a:cubicBezTo>
                    <a:pt x="0" y="6357"/>
                    <a:pt x="5351" y="3401"/>
                    <a:pt x="9751" y="3401"/>
                  </a:cubicBezTo>
                  <a:cubicBezTo>
                    <a:pt x="9941" y="3401"/>
                    <a:pt x="10128" y="3407"/>
                    <a:pt x="10314" y="3418"/>
                  </a:cubicBezTo>
                  <a:cubicBezTo>
                    <a:pt x="14806" y="3640"/>
                    <a:pt x="16469" y="7688"/>
                    <a:pt x="16469" y="7688"/>
                  </a:cubicBezTo>
                  <a:cubicBezTo>
                    <a:pt x="16968" y="8575"/>
                    <a:pt x="17135" y="9629"/>
                    <a:pt x="17135" y="9629"/>
                  </a:cubicBezTo>
                  <a:cubicBezTo>
                    <a:pt x="17135" y="9629"/>
                    <a:pt x="17190" y="7244"/>
                    <a:pt x="16192" y="4915"/>
                  </a:cubicBezTo>
                  <a:cubicBezTo>
                    <a:pt x="15249" y="2586"/>
                    <a:pt x="11368" y="590"/>
                    <a:pt x="10591" y="368"/>
                  </a:cubicBezTo>
                  <a:cubicBezTo>
                    <a:pt x="9690" y="77"/>
                    <a:pt x="8737" y="1"/>
                    <a:pt x="7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7"/>
            <p:cNvSpPr/>
            <p:nvPr/>
          </p:nvSpPr>
          <p:spPr>
            <a:xfrm>
              <a:off x="1205850" y="3656675"/>
              <a:ext cx="435325" cy="288375"/>
            </a:xfrm>
            <a:custGeom>
              <a:avLst/>
              <a:gdLst/>
              <a:ahLst/>
              <a:cxnLst/>
              <a:rect l="l" t="t" r="r" b="b"/>
              <a:pathLst>
                <a:path w="17413" h="11535" extrusionOk="0">
                  <a:moveTo>
                    <a:pt x="7321" y="1"/>
                  </a:moveTo>
                  <a:cubicBezTo>
                    <a:pt x="7321" y="1"/>
                    <a:pt x="3938" y="1387"/>
                    <a:pt x="3661" y="4991"/>
                  </a:cubicBezTo>
                  <a:lnTo>
                    <a:pt x="2441" y="3882"/>
                  </a:lnTo>
                  <a:cubicBezTo>
                    <a:pt x="2441" y="3882"/>
                    <a:pt x="944" y="5324"/>
                    <a:pt x="334" y="8041"/>
                  </a:cubicBezTo>
                  <a:cubicBezTo>
                    <a:pt x="1" y="9594"/>
                    <a:pt x="611" y="11534"/>
                    <a:pt x="611" y="11534"/>
                  </a:cubicBezTo>
                  <a:cubicBezTo>
                    <a:pt x="611" y="11534"/>
                    <a:pt x="833" y="9372"/>
                    <a:pt x="4714" y="6377"/>
                  </a:cubicBezTo>
                  <a:cubicBezTo>
                    <a:pt x="8596" y="3328"/>
                    <a:pt x="17413" y="3161"/>
                    <a:pt x="17413" y="3161"/>
                  </a:cubicBezTo>
                  <a:cubicBezTo>
                    <a:pt x="17413" y="3161"/>
                    <a:pt x="16692" y="1553"/>
                    <a:pt x="15028" y="832"/>
                  </a:cubicBezTo>
                  <a:cubicBezTo>
                    <a:pt x="13620" y="264"/>
                    <a:pt x="12238" y="118"/>
                    <a:pt x="11193" y="118"/>
                  </a:cubicBezTo>
                  <a:cubicBezTo>
                    <a:pt x="10098" y="118"/>
                    <a:pt x="9372" y="278"/>
                    <a:pt x="9372" y="278"/>
                  </a:cubicBezTo>
                  <a:cubicBezTo>
                    <a:pt x="9372" y="278"/>
                    <a:pt x="8873" y="832"/>
                    <a:pt x="8152" y="2496"/>
                  </a:cubicBezTo>
                  <a:cubicBezTo>
                    <a:pt x="7764" y="1110"/>
                    <a:pt x="7321" y="1"/>
                    <a:pt x="73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7"/>
            <p:cNvSpPr/>
            <p:nvPr/>
          </p:nvSpPr>
          <p:spPr>
            <a:xfrm>
              <a:off x="767800" y="3655300"/>
              <a:ext cx="435325" cy="288350"/>
            </a:xfrm>
            <a:custGeom>
              <a:avLst/>
              <a:gdLst/>
              <a:ahLst/>
              <a:cxnLst/>
              <a:rect l="l" t="t" r="r" b="b"/>
              <a:pathLst>
                <a:path w="17413" h="11534" extrusionOk="0">
                  <a:moveTo>
                    <a:pt x="10037" y="0"/>
                  </a:moveTo>
                  <a:cubicBezTo>
                    <a:pt x="10037" y="0"/>
                    <a:pt x="9649" y="1109"/>
                    <a:pt x="9205" y="2495"/>
                  </a:cubicBezTo>
                  <a:cubicBezTo>
                    <a:pt x="8540" y="832"/>
                    <a:pt x="8041" y="277"/>
                    <a:pt x="8041" y="277"/>
                  </a:cubicBezTo>
                  <a:cubicBezTo>
                    <a:pt x="8041" y="277"/>
                    <a:pt x="7315" y="118"/>
                    <a:pt x="6213" y="118"/>
                  </a:cubicBezTo>
                  <a:cubicBezTo>
                    <a:pt x="5160" y="118"/>
                    <a:pt x="3765" y="263"/>
                    <a:pt x="2329" y="832"/>
                  </a:cubicBezTo>
                  <a:cubicBezTo>
                    <a:pt x="666" y="1553"/>
                    <a:pt x="0" y="3105"/>
                    <a:pt x="0" y="3105"/>
                  </a:cubicBezTo>
                  <a:cubicBezTo>
                    <a:pt x="0" y="3105"/>
                    <a:pt x="8817" y="3327"/>
                    <a:pt x="12699" y="6377"/>
                  </a:cubicBezTo>
                  <a:cubicBezTo>
                    <a:pt x="16580" y="9371"/>
                    <a:pt x="16747" y="11534"/>
                    <a:pt x="16747" y="11534"/>
                  </a:cubicBezTo>
                  <a:cubicBezTo>
                    <a:pt x="16747" y="11534"/>
                    <a:pt x="17412" y="9649"/>
                    <a:pt x="17024" y="8041"/>
                  </a:cubicBezTo>
                  <a:cubicBezTo>
                    <a:pt x="16414" y="5323"/>
                    <a:pt x="14972" y="3882"/>
                    <a:pt x="14972" y="3882"/>
                  </a:cubicBezTo>
                  <a:lnTo>
                    <a:pt x="13697" y="4991"/>
                  </a:lnTo>
                  <a:cubicBezTo>
                    <a:pt x="13420" y="1386"/>
                    <a:pt x="10037" y="0"/>
                    <a:pt x="100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7"/>
            <p:cNvSpPr/>
            <p:nvPr/>
          </p:nvSpPr>
          <p:spPr>
            <a:xfrm>
              <a:off x="1122675" y="3379425"/>
              <a:ext cx="187175" cy="594725"/>
            </a:xfrm>
            <a:custGeom>
              <a:avLst/>
              <a:gdLst/>
              <a:ahLst/>
              <a:cxnLst/>
              <a:rect l="l" t="t" r="r" b="b"/>
              <a:pathLst>
                <a:path w="7487" h="23789" extrusionOk="0">
                  <a:moveTo>
                    <a:pt x="4825" y="0"/>
                  </a:moveTo>
                  <a:cubicBezTo>
                    <a:pt x="4825" y="0"/>
                    <a:pt x="3439" y="777"/>
                    <a:pt x="2164" y="3605"/>
                  </a:cubicBezTo>
                  <a:cubicBezTo>
                    <a:pt x="1332" y="5490"/>
                    <a:pt x="112" y="9261"/>
                    <a:pt x="112" y="9261"/>
                  </a:cubicBezTo>
                  <a:cubicBezTo>
                    <a:pt x="112" y="9261"/>
                    <a:pt x="1609" y="10203"/>
                    <a:pt x="2718" y="12033"/>
                  </a:cubicBezTo>
                  <a:cubicBezTo>
                    <a:pt x="1348" y="11299"/>
                    <a:pt x="367" y="11256"/>
                    <a:pt x="155" y="11256"/>
                  </a:cubicBezTo>
                  <a:cubicBezTo>
                    <a:pt x="126" y="11256"/>
                    <a:pt x="112" y="11257"/>
                    <a:pt x="112" y="11257"/>
                  </a:cubicBezTo>
                  <a:cubicBezTo>
                    <a:pt x="112" y="11257"/>
                    <a:pt x="1" y="12033"/>
                    <a:pt x="944" y="15693"/>
                  </a:cubicBezTo>
                  <a:cubicBezTo>
                    <a:pt x="1886" y="19353"/>
                    <a:pt x="3217" y="23789"/>
                    <a:pt x="3217" y="23789"/>
                  </a:cubicBezTo>
                  <a:cubicBezTo>
                    <a:pt x="3217" y="23789"/>
                    <a:pt x="6156" y="16469"/>
                    <a:pt x="6766" y="13253"/>
                  </a:cubicBezTo>
                  <a:cubicBezTo>
                    <a:pt x="7487" y="10092"/>
                    <a:pt x="6433" y="5823"/>
                    <a:pt x="6433" y="5823"/>
                  </a:cubicBezTo>
                  <a:cubicBezTo>
                    <a:pt x="6433" y="5823"/>
                    <a:pt x="5380" y="6932"/>
                    <a:pt x="5102" y="7597"/>
                  </a:cubicBezTo>
                  <a:cubicBezTo>
                    <a:pt x="5102" y="5934"/>
                    <a:pt x="5934" y="4603"/>
                    <a:pt x="5934" y="4603"/>
                  </a:cubicBezTo>
                  <a:lnTo>
                    <a:pt x="48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 name="Google Shape;1689;p47"/>
          <p:cNvGrpSpPr/>
          <p:nvPr/>
        </p:nvGrpSpPr>
        <p:grpSpPr>
          <a:xfrm>
            <a:off x="92158" y="770638"/>
            <a:ext cx="1111825" cy="170525"/>
            <a:chOff x="1893450" y="398925"/>
            <a:chExt cx="1111825" cy="170525"/>
          </a:xfrm>
        </p:grpSpPr>
        <p:sp>
          <p:nvSpPr>
            <p:cNvPr id="1690" name="Google Shape;1690;p47"/>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7"/>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7"/>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7"/>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 name="Google Shape;1694;p47"/>
          <p:cNvGrpSpPr/>
          <p:nvPr/>
        </p:nvGrpSpPr>
        <p:grpSpPr>
          <a:xfrm flipH="1">
            <a:off x="7839988" y="770650"/>
            <a:ext cx="1111825" cy="170525"/>
            <a:chOff x="1893450" y="398925"/>
            <a:chExt cx="1111825" cy="170525"/>
          </a:xfrm>
        </p:grpSpPr>
        <p:sp>
          <p:nvSpPr>
            <p:cNvPr id="1695" name="Google Shape;1695;p47"/>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7"/>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7"/>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7"/>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 name="Google Shape;1699;p47"/>
          <p:cNvGrpSpPr/>
          <p:nvPr/>
        </p:nvGrpSpPr>
        <p:grpSpPr>
          <a:xfrm flipH="1">
            <a:off x="1500078" y="1764172"/>
            <a:ext cx="2737049" cy="3043482"/>
            <a:chOff x="5127075" y="4097850"/>
            <a:chExt cx="1109150" cy="1233327"/>
          </a:xfrm>
        </p:grpSpPr>
        <p:sp>
          <p:nvSpPr>
            <p:cNvPr id="1700" name="Google Shape;1700;p47"/>
            <p:cNvSpPr/>
            <p:nvPr/>
          </p:nvSpPr>
          <p:spPr>
            <a:xfrm>
              <a:off x="5935800" y="4402875"/>
              <a:ext cx="24975" cy="59175"/>
            </a:xfrm>
            <a:custGeom>
              <a:avLst/>
              <a:gdLst/>
              <a:ahLst/>
              <a:cxnLst/>
              <a:rect l="l" t="t" r="r" b="b"/>
              <a:pathLst>
                <a:path w="999" h="2367" extrusionOk="0">
                  <a:moveTo>
                    <a:pt x="1" y="0"/>
                  </a:moveTo>
                  <a:lnTo>
                    <a:pt x="1" y="2366"/>
                  </a:lnTo>
                  <a:lnTo>
                    <a:pt x="999" y="2366"/>
                  </a:lnTo>
                  <a:lnTo>
                    <a:pt x="99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7"/>
            <p:cNvSpPr/>
            <p:nvPr/>
          </p:nvSpPr>
          <p:spPr>
            <a:xfrm>
              <a:off x="5880478" y="4760502"/>
              <a:ext cx="224625" cy="570675"/>
            </a:xfrm>
            <a:custGeom>
              <a:avLst/>
              <a:gdLst/>
              <a:ahLst/>
              <a:cxnLst/>
              <a:rect l="l" t="t" r="r" b="b"/>
              <a:pathLst>
                <a:path w="8985" h="22827" extrusionOk="0">
                  <a:moveTo>
                    <a:pt x="6370" y="0"/>
                  </a:moveTo>
                  <a:cubicBezTo>
                    <a:pt x="4241" y="0"/>
                    <a:pt x="814" y="1310"/>
                    <a:pt x="814" y="1310"/>
                  </a:cubicBezTo>
                  <a:cubicBezTo>
                    <a:pt x="814" y="1310"/>
                    <a:pt x="1221" y="3972"/>
                    <a:pt x="2034" y="6301"/>
                  </a:cubicBezTo>
                  <a:cubicBezTo>
                    <a:pt x="2921" y="8815"/>
                    <a:pt x="3661" y="9369"/>
                    <a:pt x="4807" y="11070"/>
                  </a:cubicBezTo>
                  <a:cubicBezTo>
                    <a:pt x="5842" y="12586"/>
                    <a:pt x="5472" y="15543"/>
                    <a:pt x="4881" y="16763"/>
                  </a:cubicBezTo>
                  <a:cubicBezTo>
                    <a:pt x="4252" y="17910"/>
                    <a:pt x="3513" y="19869"/>
                    <a:pt x="2662" y="20608"/>
                  </a:cubicBezTo>
                  <a:cubicBezTo>
                    <a:pt x="1775" y="21348"/>
                    <a:pt x="814" y="21052"/>
                    <a:pt x="259" y="21939"/>
                  </a:cubicBezTo>
                  <a:cubicBezTo>
                    <a:pt x="0" y="22309"/>
                    <a:pt x="0" y="22827"/>
                    <a:pt x="0" y="22827"/>
                  </a:cubicBezTo>
                  <a:lnTo>
                    <a:pt x="3661" y="22827"/>
                  </a:lnTo>
                  <a:cubicBezTo>
                    <a:pt x="3661" y="22827"/>
                    <a:pt x="6803" y="17910"/>
                    <a:pt x="7062" y="17170"/>
                  </a:cubicBezTo>
                  <a:cubicBezTo>
                    <a:pt x="7321" y="16431"/>
                    <a:pt x="8652" y="14434"/>
                    <a:pt x="8800" y="13436"/>
                  </a:cubicBezTo>
                  <a:cubicBezTo>
                    <a:pt x="8984" y="11957"/>
                    <a:pt x="8171" y="9961"/>
                    <a:pt x="7875" y="7854"/>
                  </a:cubicBezTo>
                  <a:cubicBezTo>
                    <a:pt x="7432" y="5340"/>
                    <a:pt x="7543" y="3454"/>
                    <a:pt x="7986" y="1384"/>
                  </a:cubicBezTo>
                  <a:cubicBezTo>
                    <a:pt x="8212" y="344"/>
                    <a:pt x="7461" y="0"/>
                    <a:pt x="63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7"/>
            <p:cNvSpPr/>
            <p:nvPr/>
          </p:nvSpPr>
          <p:spPr>
            <a:xfrm>
              <a:off x="5127075" y="4460750"/>
              <a:ext cx="1057375" cy="495125"/>
            </a:xfrm>
            <a:custGeom>
              <a:avLst/>
              <a:gdLst/>
              <a:ahLst/>
              <a:cxnLst/>
              <a:rect l="l" t="t" r="r" b="b"/>
              <a:pathLst>
                <a:path w="42295" h="19805" extrusionOk="0">
                  <a:moveTo>
                    <a:pt x="32983" y="1"/>
                  </a:moveTo>
                  <a:cubicBezTo>
                    <a:pt x="32677" y="1"/>
                    <a:pt x="32353" y="77"/>
                    <a:pt x="32017" y="236"/>
                  </a:cubicBezTo>
                  <a:cubicBezTo>
                    <a:pt x="30686" y="901"/>
                    <a:pt x="30316" y="3489"/>
                    <a:pt x="30131" y="4266"/>
                  </a:cubicBezTo>
                  <a:cubicBezTo>
                    <a:pt x="29863" y="5458"/>
                    <a:pt x="28976" y="6063"/>
                    <a:pt x="28001" y="6063"/>
                  </a:cubicBezTo>
                  <a:cubicBezTo>
                    <a:pt x="26831" y="6063"/>
                    <a:pt x="25534" y="5191"/>
                    <a:pt x="25029" y="3416"/>
                  </a:cubicBezTo>
                  <a:cubicBezTo>
                    <a:pt x="24586" y="1863"/>
                    <a:pt x="24105" y="532"/>
                    <a:pt x="23181" y="273"/>
                  </a:cubicBezTo>
                  <a:cubicBezTo>
                    <a:pt x="23020" y="237"/>
                    <a:pt x="22842" y="220"/>
                    <a:pt x="22658" y="220"/>
                  </a:cubicBezTo>
                  <a:cubicBezTo>
                    <a:pt x="21696" y="220"/>
                    <a:pt x="20532" y="693"/>
                    <a:pt x="20408" y="1530"/>
                  </a:cubicBezTo>
                  <a:cubicBezTo>
                    <a:pt x="20297" y="2565"/>
                    <a:pt x="19632" y="6188"/>
                    <a:pt x="18634" y="8554"/>
                  </a:cubicBezTo>
                  <a:cubicBezTo>
                    <a:pt x="17332" y="11602"/>
                    <a:pt x="15682" y="12112"/>
                    <a:pt x="13830" y="12112"/>
                  </a:cubicBezTo>
                  <a:cubicBezTo>
                    <a:pt x="13683" y="12112"/>
                    <a:pt x="13534" y="12109"/>
                    <a:pt x="13384" y="12104"/>
                  </a:cubicBezTo>
                  <a:cubicBezTo>
                    <a:pt x="11239" y="12067"/>
                    <a:pt x="10574" y="8517"/>
                    <a:pt x="10315" y="5708"/>
                  </a:cubicBezTo>
                  <a:cubicBezTo>
                    <a:pt x="10019" y="2861"/>
                    <a:pt x="9576" y="2750"/>
                    <a:pt x="8688" y="2380"/>
                  </a:cubicBezTo>
                  <a:cubicBezTo>
                    <a:pt x="8300" y="2219"/>
                    <a:pt x="7962" y="2135"/>
                    <a:pt x="7645" y="2135"/>
                  </a:cubicBezTo>
                  <a:cubicBezTo>
                    <a:pt x="7237" y="2135"/>
                    <a:pt x="6866" y="2274"/>
                    <a:pt x="6470" y="2565"/>
                  </a:cubicBezTo>
                  <a:cubicBezTo>
                    <a:pt x="6137" y="2787"/>
                    <a:pt x="5953" y="3305"/>
                    <a:pt x="5139" y="3342"/>
                  </a:cubicBezTo>
                  <a:cubicBezTo>
                    <a:pt x="4986" y="3353"/>
                    <a:pt x="4842" y="3358"/>
                    <a:pt x="4705" y="3358"/>
                  </a:cubicBezTo>
                  <a:cubicBezTo>
                    <a:pt x="3593" y="3358"/>
                    <a:pt x="2965" y="3027"/>
                    <a:pt x="2362" y="3027"/>
                  </a:cubicBezTo>
                  <a:cubicBezTo>
                    <a:pt x="2067" y="3027"/>
                    <a:pt x="1778" y="3106"/>
                    <a:pt x="1442" y="3342"/>
                  </a:cubicBezTo>
                  <a:cubicBezTo>
                    <a:pt x="333" y="4081"/>
                    <a:pt x="0" y="5338"/>
                    <a:pt x="592" y="5782"/>
                  </a:cubicBezTo>
                  <a:cubicBezTo>
                    <a:pt x="1146" y="6262"/>
                    <a:pt x="4954" y="6447"/>
                    <a:pt x="5879" y="6891"/>
                  </a:cubicBezTo>
                  <a:cubicBezTo>
                    <a:pt x="5879" y="6891"/>
                    <a:pt x="7025" y="7630"/>
                    <a:pt x="7801" y="9590"/>
                  </a:cubicBezTo>
                  <a:cubicBezTo>
                    <a:pt x="8651" y="11512"/>
                    <a:pt x="9280" y="14211"/>
                    <a:pt x="10611" y="15320"/>
                  </a:cubicBezTo>
                  <a:cubicBezTo>
                    <a:pt x="11734" y="16283"/>
                    <a:pt x="14138" y="16438"/>
                    <a:pt x="15406" y="16438"/>
                  </a:cubicBezTo>
                  <a:cubicBezTo>
                    <a:pt x="15599" y="16438"/>
                    <a:pt x="15766" y="16434"/>
                    <a:pt x="15898" y="16429"/>
                  </a:cubicBezTo>
                  <a:cubicBezTo>
                    <a:pt x="16167" y="16420"/>
                    <a:pt x="16420" y="16415"/>
                    <a:pt x="16656" y="16415"/>
                  </a:cubicBezTo>
                  <a:cubicBezTo>
                    <a:pt x="19180" y="16415"/>
                    <a:pt x="19891" y="16910"/>
                    <a:pt x="19891" y="16910"/>
                  </a:cubicBezTo>
                  <a:lnTo>
                    <a:pt x="19595" y="17834"/>
                  </a:lnTo>
                  <a:cubicBezTo>
                    <a:pt x="21332" y="18537"/>
                    <a:pt x="22626" y="19609"/>
                    <a:pt x="25399" y="19794"/>
                  </a:cubicBezTo>
                  <a:cubicBezTo>
                    <a:pt x="25517" y="19801"/>
                    <a:pt x="25639" y="19805"/>
                    <a:pt x="25764" y="19805"/>
                  </a:cubicBezTo>
                  <a:cubicBezTo>
                    <a:pt x="28701" y="19805"/>
                    <a:pt x="33533" y="17793"/>
                    <a:pt x="35270" y="16836"/>
                  </a:cubicBezTo>
                  <a:cubicBezTo>
                    <a:pt x="37045" y="15801"/>
                    <a:pt x="41371" y="15542"/>
                    <a:pt x="41371" y="15542"/>
                  </a:cubicBezTo>
                  <a:cubicBezTo>
                    <a:pt x="41371" y="15542"/>
                    <a:pt x="42110" y="11549"/>
                    <a:pt x="42184" y="10070"/>
                  </a:cubicBezTo>
                  <a:cubicBezTo>
                    <a:pt x="42295" y="8665"/>
                    <a:pt x="41555" y="7297"/>
                    <a:pt x="39411" y="6558"/>
                  </a:cubicBezTo>
                  <a:cubicBezTo>
                    <a:pt x="37304" y="5819"/>
                    <a:pt x="35936" y="5264"/>
                    <a:pt x="35196" y="2306"/>
                  </a:cubicBezTo>
                  <a:cubicBezTo>
                    <a:pt x="34853" y="878"/>
                    <a:pt x="34025" y="1"/>
                    <a:pt x="3298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7"/>
            <p:cNvSpPr/>
            <p:nvPr/>
          </p:nvSpPr>
          <p:spPr>
            <a:xfrm>
              <a:off x="5273550" y="4633000"/>
              <a:ext cx="349875" cy="273625"/>
            </a:xfrm>
            <a:custGeom>
              <a:avLst/>
              <a:gdLst/>
              <a:ahLst/>
              <a:cxnLst/>
              <a:rect l="l" t="t" r="r" b="b"/>
              <a:pathLst>
                <a:path w="13995" h="10945" extrusionOk="0">
                  <a:moveTo>
                    <a:pt x="20" y="1"/>
                  </a:moveTo>
                  <a:cubicBezTo>
                    <a:pt x="1" y="1"/>
                    <a:pt x="60" y="50"/>
                    <a:pt x="174" y="157"/>
                  </a:cubicBezTo>
                  <a:lnTo>
                    <a:pt x="174" y="157"/>
                  </a:lnTo>
                  <a:cubicBezTo>
                    <a:pt x="122" y="80"/>
                    <a:pt x="71" y="27"/>
                    <a:pt x="20" y="1"/>
                  </a:cubicBezTo>
                  <a:close/>
                  <a:moveTo>
                    <a:pt x="174" y="157"/>
                  </a:moveTo>
                  <a:cubicBezTo>
                    <a:pt x="1068" y="1469"/>
                    <a:pt x="2212" y="9687"/>
                    <a:pt x="6194" y="10316"/>
                  </a:cubicBezTo>
                  <a:cubicBezTo>
                    <a:pt x="6858" y="10424"/>
                    <a:pt x="7546" y="10458"/>
                    <a:pt x="8210" y="10458"/>
                  </a:cubicBezTo>
                  <a:cubicBezTo>
                    <a:pt x="9296" y="10458"/>
                    <a:pt x="10317" y="10368"/>
                    <a:pt x="11065" y="10368"/>
                  </a:cubicBezTo>
                  <a:cubicBezTo>
                    <a:pt x="11260" y="10368"/>
                    <a:pt x="11437" y="10374"/>
                    <a:pt x="11591" y="10390"/>
                  </a:cubicBezTo>
                  <a:cubicBezTo>
                    <a:pt x="12442" y="10537"/>
                    <a:pt x="13070" y="10722"/>
                    <a:pt x="13699" y="10944"/>
                  </a:cubicBezTo>
                  <a:lnTo>
                    <a:pt x="13995" y="10020"/>
                  </a:lnTo>
                  <a:cubicBezTo>
                    <a:pt x="13995" y="10020"/>
                    <a:pt x="13241" y="9496"/>
                    <a:pt x="10533" y="9496"/>
                  </a:cubicBezTo>
                  <a:cubicBezTo>
                    <a:pt x="10363" y="9496"/>
                    <a:pt x="10187" y="9498"/>
                    <a:pt x="10002" y="9502"/>
                  </a:cubicBezTo>
                  <a:cubicBezTo>
                    <a:pt x="9846" y="9515"/>
                    <a:pt x="9631" y="9523"/>
                    <a:pt x="9374" y="9523"/>
                  </a:cubicBezTo>
                  <a:cubicBezTo>
                    <a:pt x="8104" y="9523"/>
                    <a:pt x="5822" y="9322"/>
                    <a:pt x="4715" y="8430"/>
                  </a:cubicBezTo>
                  <a:cubicBezTo>
                    <a:pt x="3384" y="7321"/>
                    <a:pt x="2682" y="4622"/>
                    <a:pt x="1905" y="2700"/>
                  </a:cubicBezTo>
                  <a:cubicBezTo>
                    <a:pt x="1275" y="1246"/>
                    <a:pt x="502" y="464"/>
                    <a:pt x="174" y="157"/>
                  </a:cubicBezTo>
                  <a:close/>
                </a:path>
              </a:pathLst>
            </a:custGeom>
            <a:solidFill>
              <a:schemeClr val="accent4"/>
            </a:solid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7"/>
            <p:cNvSpPr/>
            <p:nvPr/>
          </p:nvSpPr>
          <p:spPr>
            <a:xfrm>
              <a:off x="5514350" y="4793825"/>
              <a:ext cx="141425" cy="537025"/>
            </a:xfrm>
            <a:custGeom>
              <a:avLst/>
              <a:gdLst/>
              <a:ahLst/>
              <a:cxnLst/>
              <a:rect l="l" t="t" r="r" b="b"/>
              <a:pathLst>
                <a:path w="5657" h="21481" extrusionOk="0">
                  <a:moveTo>
                    <a:pt x="5657" y="1"/>
                  </a:moveTo>
                  <a:lnTo>
                    <a:pt x="592" y="1258"/>
                  </a:lnTo>
                  <a:cubicBezTo>
                    <a:pt x="592" y="1258"/>
                    <a:pt x="924" y="3032"/>
                    <a:pt x="1368" y="4992"/>
                  </a:cubicBezTo>
                  <a:cubicBezTo>
                    <a:pt x="1959" y="7728"/>
                    <a:pt x="1738" y="8689"/>
                    <a:pt x="1664" y="10315"/>
                  </a:cubicBezTo>
                  <a:cubicBezTo>
                    <a:pt x="1553" y="11794"/>
                    <a:pt x="1479" y="12275"/>
                    <a:pt x="1959" y="14271"/>
                  </a:cubicBezTo>
                  <a:cubicBezTo>
                    <a:pt x="2440" y="16120"/>
                    <a:pt x="2144" y="19373"/>
                    <a:pt x="1701" y="19669"/>
                  </a:cubicBezTo>
                  <a:cubicBezTo>
                    <a:pt x="1516" y="19817"/>
                    <a:pt x="776" y="20002"/>
                    <a:pt x="444" y="20335"/>
                  </a:cubicBezTo>
                  <a:cubicBezTo>
                    <a:pt x="0" y="20778"/>
                    <a:pt x="0" y="21481"/>
                    <a:pt x="0" y="21481"/>
                  </a:cubicBezTo>
                  <a:lnTo>
                    <a:pt x="3623" y="21481"/>
                  </a:lnTo>
                  <a:cubicBezTo>
                    <a:pt x="3623" y="21481"/>
                    <a:pt x="3808" y="20889"/>
                    <a:pt x="3808" y="20039"/>
                  </a:cubicBezTo>
                  <a:cubicBezTo>
                    <a:pt x="3808" y="19188"/>
                    <a:pt x="3956" y="15343"/>
                    <a:pt x="4104" y="14271"/>
                  </a:cubicBezTo>
                  <a:cubicBezTo>
                    <a:pt x="4363" y="12016"/>
                    <a:pt x="4621" y="11794"/>
                    <a:pt x="4400" y="8911"/>
                  </a:cubicBezTo>
                  <a:cubicBezTo>
                    <a:pt x="4326" y="7395"/>
                    <a:pt x="4326" y="6212"/>
                    <a:pt x="4400" y="5509"/>
                  </a:cubicBezTo>
                  <a:cubicBezTo>
                    <a:pt x="4584" y="3735"/>
                    <a:pt x="5656" y="1"/>
                    <a:pt x="56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7"/>
            <p:cNvSpPr/>
            <p:nvPr/>
          </p:nvSpPr>
          <p:spPr>
            <a:xfrm>
              <a:off x="5971978" y="4760502"/>
              <a:ext cx="223700" cy="570675"/>
            </a:xfrm>
            <a:custGeom>
              <a:avLst/>
              <a:gdLst/>
              <a:ahLst/>
              <a:cxnLst/>
              <a:rect l="l" t="t" r="r" b="b"/>
              <a:pathLst>
                <a:path w="8948" h="22827" extrusionOk="0">
                  <a:moveTo>
                    <a:pt x="6360" y="0"/>
                  </a:moveTo>
                  <a:cubicBezTo>
                    <a:pt x="4220" y="0"/>
                    <a:pt x="777" y="1310"/>
                    <a:pt x="777" y="1310"/>
                  </a:cubicBezTo>
                  <a:cubicBezTo>
                    <a:pt x="777" y="1310"/>
                    <a:pt x="1221" y="3972"/>
                    <a:pt x="2034" y="6301"/>
                  </a:cubicBezTo>
                  <a:cubicBezTo>
                    <a:pt x="2921" y="8815"/>
                    <a:pt x="3661" y="9369"/>
                    <a:pt x="4807" y="11070"/>
                  </a:cubicBezTo>
                  <a:cubicBezTo>
                    <a:pt x="5842" y="12586"/>
                    <a:pt x="5472" y="15543"/>
                    <a:pt x="4844" y="16763"/>
                  </a:cubicBezTo>
                  <a:cubicBezTo>
                    <a:pt x="4252" y="17910"/>
                    <a:pt x="3513" y="19869"/>
                    <a:pt x="2626" y="20608"/>
                  </a:cubicBezTo>
                  <a:cubicBezTo>
                    <a:pt x="1775" y="21348"/>
                    <a:pt x="777" y="21052"/>
                    <a:pt x="222" y="21939"/>
                  </a:cubicBezTo>
                  <a:cubicBezTo>
                    <a:pt x="1" y="22309"/>
                    <a:pt x="1" y="22827"/>
                    <a:pt x="1" y="22827"/>
                  </a:cubicBezTo>
                  <a:lnTo>
                    <a:pt x="3661" y="22827"/>
                  </a:lnTo>
                  <a:cubicBezTo>
                    <a:pt x="3661" y="22827"/>
                    <a:pt x="6803" y="17910"/>
                    <a:pt x="7062" y="17170"/>
                  </a:cubicBezTo>
                  <a:cubicBezTo>
                    <a:pt x="7321" y="16431"/>
                    <a:pt x="8652" y="14434"/>
                    <a:pt x="8800" y="13436"/>
                  </a:cubicBezTo>
                  <a:cubicBezTo>
                    <a:pt x="8948" y="11957"/>
                    <a:pt x="8171" y="9961"/>
                    <a:pt x="7875" y="7854"/>
                  </a:cubicBezTo>
                  <a:cubicBezTo>
                    <a:pt x="7432" y="5340"/>
                    <a:pt x="7543" y="3454"/>
                    <a:pt x="7986" y="1384"/>
                  </a:cubicBezTo>
                  <a:cubicBezTo>
                    <a:pt x="8212" y="344"/>
                    <a:pt x="7457" y="0"/>
                    <a:pt x="63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7"/>
            <p:cNvSpPr/>
            <p:nvPr/>
          </p:nvSpPr>
          <p:spPr>
            <a:xfrm>
              <a:off x="6150225" y="4646875"/>
              <a:ext cx="86000" cy="370200"/>
            </a:xfrm>
            <a:custGeom>
              <a:avLst/>
              <a:gdLst/>
              <a:ahLst/>
              <a:cxnLst/>
              <a:rect l="l" t="t" r="r" b="b"/>
              <a:pathLst>
                <a:path w="3440" h="14808" extrusionOk="0">
                  <a:moveTo>
                    <a:pt x="1" y="0"/>
                  </a:moveTo>
                  <a:lnTo>
                    <a:pt x="1" y="1109"/>
                  </a:lnTo>
                  <a:cubicBezTo>
                    <a:pt x="1" y="1109"/>
                    <a:pt x="999" y="1960"/>
                    <a:pt x="1738" y="3993"/>
                  </a:cubicBezTo>
                  <a:cubicBezTo>
                    <a:pt x="2478" y="6027"/>
                    <a:pt x="1997" y="9095"/>
                    <a:pt x="1923" y="11461"/>
                  </a:cubicBezTo>
                  <a:cubicBezTo>
                    <a:pt x="1845" y="13134"/>
                    <a:pt x="2561" y="14807"/>
                    <a:pt x="3027" y="14807"/>
                  </a:cubicBezTo>
                  <a:cubicBezTo>
                    <a:pt x="3220" y="14807"/>
                    <a:pt x="3370" y="14520"/>
                    <a:pt x="3402" y="13827"/>
                  </a:cubicBezTo>
                  <a:cubicBezTo>
                    <a:pt x="3439" y="11461"/>
                    <a:pt x="3291" y="7062"/>
                    <a:pt x="3217" y="4733"/>
                  </a:cubicBezTo>
                  <a:cubicBezTo>
                    <a:pt x="3106" y="2366"/>
                    <a:pt x="1"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7"/>
            <p:cNvSpPr/>
            <p:nvPr/>
          </p:nvSpPr>
          <p:spPr>
            <a:xfrm>
              <a:off x="5542075" y="4555075"/>
              <a:ext cx="594325" cy="259100"/>
            </a:xfrm>
            <a:custGeom>
              <a:avLst/>
              <a:gdLst/>
              <a:ahLst/>
              <a:cxnLst/>
              <a:rect l="l" t="t" r="r" b="b"/>
              <a:pathLst>
                <a:path w="23773" h="10364" extrusionOk="0">
                  <a:moveTo>
                    <a:pt x="5129" y="0"/>
                  </a:moveTo>
                  <a:cubicBezTo>
                    <a:pt x="3868" y="0"/>
                    <a:pt x="2993" y="247"/>
                    <a:pt x="2847" y="936"/>
                  </a:cubicBezTo>
                  <a:cubicBezTo>
                    <a:pt x="1960" y="5262"/>
                    <a:pt x="0" y="7517"/>
                    <a:pt x="0" y="7517"/>
                  </a:cubicBezTo>
                  <a:lnTo>
                    <a:pt x="1590" y="10364"/>
                  </a:lnTo>
                  <a:cubicBezTo>
                    <a:pt x="1590" y="10364"/>
                    <a:pt x="8688" y="8072"/>
                    <a:pt x="11905" y="7961"/>
                  </a:cubicBezTo>
                  <a:cubicBezTo>
                    <a:pt x="11962" y="7960"/>
                    <a:pt x="12020" y="7959"/>
                    <a:pt x="12078" y="7959"/>
                  </a:cubicBezTo>
                  <a:cubicBezTo>
                    <a:pt x="15352" y="7959"/>
                    <a:pt x="20741" y="9957"/>
                    <a:pt x="20741" y="9957"/>
                  </a:cubicBezTo>
                  <a:cubicBezTo>
                    <a:pt x="20741" y="9957"/>
                    <a:pt x="21628" y="8479"/>
                    <a:pt x="22220" y="7000"/>
                  </a:cubicBezTo>
                  <a:cubicBezTo>
                    <a:pt x="22811" y="5521"/>
                    <a:pt x="23772" y="3303"/>
                    <a:pt x="23772" y="3303"/>
                  </a:cubicBezTo>
                  <a:cubicBezTo>
                    <a:pt x="21665" y="1602"/>
                    <a:pt x="19077" y="271"/>
                    <a:pt x="19077" y="271"/>
                  </a:cubicBezTo>
                  <a:cubicBezTo>
                    <a:pt x="19077" y="271"/>
                    <a:pt x="17746" y="1565"/>
                    <a:pt x="16563" y="1565"/>
                  </a:cubicBezTo>
                  <a:cubicBezTo>
                    <a:pt x="16542" y="1565"/>
                    <a:pt x="16521" y="1565"/>
                    <a:pt x="16499" y="1565"/>
                  </a:cubicBezTo>
                  <a:cubicBezTo>
                    <a:pt x="13923" y="1565"/>
                    <a:pt x="8303" y="0"/>
                    <a:pt x="51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7"/>
            <p:cNvSpPr/>
            <p:nvPr/>
          </p:nvSpPr>
          <p:spPr>
            <a:xfrm>
              <a:off x="5812875" y="4243900"/>
              <a:ext cx="130350" cy="285625"/>
            </a:xfrm>
            <a:custGeom>
              <a:avLst/>
              <a:gdLst/>
              <a:ahLst/>
              <a:cxnLst/>
              <a:rect l="l" t="t" r="r" b="b"/>
              <a:pathLst>
                <a:path w="5214" h="11425" extrusionOk="0">
                  <a:moveTo>
                    <a:pt x="4881" y="0"/>
                  </a:moveTo>
                  <a:lnTo>
                    <a:pt x="1" y="11276"/>
                  </a:lnTo>
                  <a:lnTo>
                    <a:pt x="333" y="11424"/>
                  </a:lnTo>
                  <a:lnTo>
                    <a:pt x="5213" y="148"/>
                  </a:lnTo>
                  <a:lnTo>
                    <a:pt x="488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7"/>
            <p:cNvSpPr/>
            <p:nvPr/>
          </p:nvSpPr>
          <p:spPr>
            <a:xfrm>
              <a:off x="5665925" y="4462025"/>
              <a:ext cx="302250" cy="494500"/>
            </a:xfrm>
            <a:custGeom>
              <a:avLst/>
              <a:gdLst/>
              <a:ahLst/>
              <a:cxnLst/>
              <a:rect l="l" t="t" r="r" b="b"/>
              <a:pathLst>
                <a:path w="12090" h="19780" extrusionOk="0">
                  <a:moveTo>
                    <a:pt x="0" y="0"/>
                  </a:moveTo>
                  <a:lnTo>
                    <a:pt x="0" y="19779"/>
                  </a:lnTo>
                  <a:lnTo>
                    <a:pt x="12090" y="19779"/>
                  </a:lnTo>
                  <a:lnTo>
                    <a:pt x="1209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7"/>
            <p:cNvSpPr/>
            <p:nvPr/>
          </p:nvSpPr>
          <p:spPr>
            <a:xfrm>
              <a:off x="5666850" y="4461100"/>
              <a:ext cx="302250" cy="29675"/>
            </a:xfrm>
            <a:custGeom>
              <a:avLst/>
              <a:gdLst/>
              <a:ahLst/>
              <a:cxnLst/>
              <a:rect l="l" t="t" r="r" b="b"/>
              <a:pathLst>
                <a:path w="12090" h="1187" extrusionOk="0">
                  <a:moveTo>
                    <a:pt x="0" y="0"/>
                  </a:moveTo>
                  <a:cubicBezTo>
                    <a:pt x="0" y="0"/>
                    <a:pt x="2721" y="1186"/>
                    <a:pt x="5758" y="1186"/>
                  </a:cubicBezTo>
                  <a:cubicBezTo>
                    <a:pt x="5847" y="1186"/>
                    <a:pt x="5937" y="1185"/>
                    <a:pt x="6026" y="1183"/>
                  </a:cubicBezTo>
                  <a:cubicBezTo>
                    <a:pt x="9169" y="1146"/>
                    <a:pt x="12090" y="0"/>
                    <a:pt x="120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7"/>
            <p:cNvSpPr/>
            <p:nvPr/>
          </p:nvSpPr>
          <p:spPr>
            <a:xfrm>
              <a:off x="5659450" y="4114500"/>
              <a:ext cx="92450" cy="110925"/>
            </a:xfrm>
            <a:custGeom>
              <a:avLst/>
              <a:gdLst/>
              <a:ahLst/>
              <a:cxnLst/>
              <a:rect l="l" t="t" r="r" b="b"/>
              <a:pathLst>
                <a:path w="3698" h="4437" extrusionOk="0">
                  <a:moveTo>
                    <a:pt x="1849" y="0"/>
                  </a:moveTo>
                  <a:cubicBezTo>
                    <a:pt x="851" y="0"/>
                    <a:pt x="0" y="998"/>
                    <a:pt x="0" y="2218"/>
                  </a:cubicBezTo>
                  <a:cubicBezTo>
                    <a:pt x="0" y="3475"/>
                    <a:pt x="851" y="4437"/>
                    <a:pt x="1849" y="4437"/>
                  </a:cubicBezTo>
                  <a:cubicBezTo>
                    <a:pt x="2884" y="4437"/>
                    <a:pt x="3697" y="3401"/>
                    <a:pt x="3697" y="2218"/>
                  </a:cubicBezTo>
                  <a:cubicBezTo>
                    <a:pt x="3697" y="961"/>
                    <a:pt x="2884" y="0"/>
                    <a:pt x="1849"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7"/>
            <p:cNvSpPr/>
            <p:nvPr/>
          </p:nvSpPr>
          <p:spPr>
            <a:xfrm>
              <a:off x="5665925" y="4825250"/>
              <a:ext cx="302250" cy="24050"/>
            </a:xfrm>
            <a:custGeom>
              <a:avLst/>
              <a:gdLst/>
              <a:ahLst/>
              <a:cxnLst/>
              <a:rect l="l" t="t" r="r" b="b"/>
              <a:pathLst>
                <a:path w="12090" h="962" extrusionOk="0">
                  <a:moveTo>
                    <a:pt x="0" y="1"/>
                  </a:moveTo>
                  <a:lnTo>
                    <a:pt x="0" y="962"/>
                  </a:lnTo>
                  <a:lnTo>
                    <a:pt x="12090" y="962"/>
                  </a:lnTo>
                  <a:lnTo>
                    <a:pt x="120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7"/>
            <p:cNvSpPr/>
            <p:nvPr/>
          </p:nvSpPr>
          <p:spPr>
            <a:xfrm>
              <a:off x="5665925" y="4674600"/>
              <a:ext cx="302250" cy="24050"/>
            </a:xfrm>
            <a:custGeom>
              <a:avLst/>
              <a:gdLst/>
              <a:ahLst/>
              <a:cxnLst/>
              <a:rect l="l" t="t" r="r" b="b"/>
              <a:pathLst>
                <a:path w="12090" h="962" extrusionOk="0">
                  <a:moveTo>
                    <a:pt x="0" y="0"/>
                  </a:moveTo>
                  <a:lnTo>
                    <a:pt x="0" y="962"/>
                  </a:lnTo>
                  <a:lnTo>
                    <a:pt x="12090" y="962"/>
                  </a:lnTo>
                  <a:lnTo>
                    <a:pt x="1209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7"/>
            <p:cNvSpPr/>
            <p:nvPr/>
          </p:nvSpPr>
          <p:spPr>
            <a:xfrm>
              <a:off x="5908075" y="4831775"/>
              <a:ext cx="46250" cy="96100"/>
            </a:xfrm>
            <a:custGeom>
              <a:avLst/>
              <a:gdLst/>
              <a:ahLst/>
              <a:cxnLst/>
              <a:rect l="l" t="t" r="r" b="b"/>
              <a:pathLst>
                <a:path w="1850" h="3844" extrusionOk="0">
                  <a:moveTo>
                    <a:pt x="955" y="0"/>
                  </a:moveTo>
                  <a:cubicBezTo>
                    <a:pt x="887" y="0"/>
                    <a:pt x="815" y="12"/>
                    <a:pt x="740" y="35"/>
                  </a:cubicBezTo>
                  <a:cubicBezTo>
                    <a:pt x="333" y="220"/>
                    <a:pt x="185" y="849"/>
                    <a:pt x="296" y="1847"/>
                  </a:cubicBezTo>
                  <a:cubicBezTo>
                    <a:pt x="518" y="3141"/>
                    <a:pt x="1" y="3732"/>
                    <a:pt x="1" y="3732"/>
                  </a:cubicBezTo>
                  <a:cubicBezTo>
                    <a:pt x="1" y="3732"/>
                    <a:pt x="925" y="3622"/>
                    <a:pt x="1110" y="2956"/>
                  </a:cubicBezTo>
                  <a:cubicBezTo>
                    <a:pt x="1442" y="3622"/>
                    <a:pt x="1849" y="3843"/>
                    <a:pt x="1849" y="3843"/>
                  </a:cubicBezTo>
                  <a:cubicBezTo>
                    <a:pt x="1849" y="3843"/>
                    <a:pt x="1701" y="2919"/>
                    <a:pt x="1738" y="1958"/>
                  </a:cubicBezTo>
                  <a:cubicBezTo>
                    <a:pt x="1837" y="802"/>
                    <a:pt x="1523" y="0"/>
                    <a:pt x="9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7"/>
            <p:cNvSpPr/>
            <p:nvPr/>
          </p:nvSpPr>
          <p:spPr>
            <a:xfrm>
              <a:off x="5849850" y="4831775"/>
              <a:ext cx="46225" cy="96100"/>
            </a:xfrm>
            <a:custGeom>
              <a:avLst/>
              <a:gdLst/>
              <a:ahLst/>
              <a:cxnLst/>
              <a:rect l="l" t="t" r="r" b="b"/>
              <a:pathLst>
                <a:path w="1849" h="3844" extrusionOk="0">
                  <a:moveTo>
                    <a:pt x="954" y="0"/>
                  </a:moveTo>
                  <a:cubicBezTo>
                    <a:pt x="886" y="0"/>
                    <a:pt x="815" y="12"/>
                    <a:pt x="740" y="35"/>
                  </a:cubicBezTo>
                  <a:cubicBezTo>
                    <a:pt x="333" y="220"/>
                    <a:pt x="185" y="849"/>
                    <a:pt x="333" y="1847"/>
                  </a:cubicBezTo>
                  <a:cubicBezTo>
                    <a:pt x="518" y="3141"/>
                    <a:pt x="0" y="3732"/>
                    <a:pt x="0" y="3732"/>
                  </a:cubicBezTo>
                  <a:cubicBezTo>
                    <a:pt x="0" y="3732"/>
                    <a:pt x="925" y="3622"/>
                    <a:pt x="1109" y="2956"/>
                  </a:cubicBezTo>
                  <a:cubicBezTo>
                    <a:pt x="1442" y="3622"/>
                    <a:pt x="1849" y="3843"/>
                    <a:pt x="1849" y="3843"/>
                  </a:cubicBezTo>
                  <a:cubicBezTo>
                    <a:pt x="1849" y="3843"/>
                    <a:pt x="1701" y="2919"/>
                    <a:pt x="1775" y="1958"/>
                  </a:cubicBezTo>
                  <a:cubicBezTo>
                    <a:pt x="1841" y="802"/>
                    <a:pt x="1524" y="0"/>
                    <a:pt x="9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7"/>
            <p:cNvSpPr/>
            <p:nvPr/>
          </p:nvSpPr>
          <p:spPr>
            <a:xfrm>
              <a:off x="5792550" y="4831775"/>
              <a:ext cx="46225" cy="96100"/>
            </a:xfrm>
            <a:custGeom>
              <a:avLst/>
              <a:gdLst/>
              <a:ahLst/>
              <a:cxnLst/>
              <a:rect l="l" t="t" r="r" b="b"/>
              <a:pathLst>
                <a:path w="1849" h="3844" extrusionOk="0">
                  <a:moveTo>
                    <a:pt x="954" y="0"/>
                  </a:moveTo>
                  <a:cubicBezTo>
                    <a:pt x="886" y="0"/>
                    <a:pt x="815" y="12"/>
                    <a:pt x="740" y="35"/>
                  </a:cubicBezTo>
                  <a:cubicBezTo>
                    <a:pt x="333" y="220"/>
                    <a:pt x="185" y="849"/>
                    <a:pt x="296" y="1847"/>
                  </a:cubicBezTo>
                  <a:cubicBezTo>
                    <a:pt x="518" y="3141"/>
                    <a:pt x="0" y="3732"/>
                    <a:pt x="0" y="3732"/>
                  </a:cubicBezTo>
                  <a:cubicBezTo>
                    <a:pt x="0" y="3732"/>
                    <a:pt x="924" y="3622"/>
                    <a:pt x="1109" y="2956"/>
                  </a:cubicBezTo>
                  <a:cubicBezTo>
                    <a:pt x="1442" y="3622"/>
                    <a:pt x="1849" y="3843"/>
                    <a:pt x="1849" y="3843"/>
                  </a:cubicBezTo>
                  <a:cubicBezTo>
                    <a:pt x="1849" y="3843"/>
                    <a:pt x="1701" y="2919"/>
                    <a:pt x="1738" y="1958"/>
                  </a:cubicBezTo>
                  <a:cubicBezTo>
                    <a:pt x="1837" y="802"/>
                    <a:pt x="1523" y="0"/>
                    <a:pt x="9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7"/>
            <p:cNvSpPr/>
            <p:nvPr/>
          </p:nvSpPr>
          <p:spPr>
            <a:xfrm>
              <a:off x="5733400" y="4831775"/>
              <a:ext cx="46225" cy="96100"/>
            </a:xfrm>
            <a:custGeom>
              <a:avLst/>
              <a:gdLst/>
              <a:ahLst/>
              <a:cxnLst/>
              <a:rect l="l" t="t" r="r" b="b"/>
              <a:pathLst>
                <a:path w="1849" h="3844" extrusionOk="0">
                  <a:moveTo>
                    <a:pt x="954" y="0"/>
                  </a:moveTo>
                  <a:cubicBezTo>
                    <a:pt x="886" y="0"/>
                    <a:pt x="814" y="12"/>
                    <a:pt x="739" y="35"/>
                  </a:cubicBezTo>
                  <a:cubicBezTo>
                    <a:pt x="333" y="220"/>
                    <a:pt x="185" y="849"/>
                    <a:pt x="333" y="1847"/>
                  </a:cubicBezTo>
                  <a:cubicBezTo>
                    <a:pt x="518" y="3141"/>
                    <a:pt x="0" y="3732"/>
                    <a:pt x="0" y="3732"/>
                  </a:cubicBezTo>
                  <a:cubicBezTo>
                    <a:pt x="0" y="3732"/>
                    <a:pt x="924" y="3622"/>
                    <a:pt x="1109" y="2956"/>
                  </a:cubicBezTo>
                  <a:cubicBezTo>
                    <a:pt x="1442" y="3622"/>
                    <a:pt x="1849" y="3843"/>
                    <a:pt x="1849" y="3843"/>
                  </a:cubicBezTo>
                  <a:cubicBezTo>
                    <a:pt x="1849" y="3843"/>
                    <a:pt x="1701" y="2919"/>
                    <a:pt x="1775" y="1958"/>
                  </a:cubicBezTo>
                  <a:cubicBezTo>
                    <a:pt x="1841" y="802"/>
                    <a:pt x="1523" y="0"/>
                    <a:pt x="9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7"/>
            <p:cNvSpPr/>
            <p:nvPr/>
          </p:nvSpPr>
          <p:spPr>
            <a:xfrm>
              <a:off x="5672375" y="4831775"/>
              <a:ext cx="46250" cy="96100"/>
            </a:xfrm>
            <a:custGeom>
              <a:avLst/>
              <a:gdLst/>
              <a:ahLst/>
              <a:cxnLst/>
              <a:rect l="l" t="t" r="r" b="b"/>
              <a:pathLst>
                <a:path w="1850" h="3844" extrusionOk="0">
                  <a:moveTo>
                    <a:pt x="955" y="0"/>
                  </a:moveTo>
                  <a:cubicBezTo>
                    <a:pt x="887" y="0"/>
                    <a:pt x="815" y="12"/>
                    <a:pt x="740" y="35"/>
                  </a:cubicBezTo>
                  <a:cubicBezTo>
                    <a:pt x="334" y="220"/>
                    <a:pt x="186" y="849"/>
                    <a:pt x="334" y="1847"/>
                  </a:cubicBezTo>
                  <a:cubicBezTo>
                    <a:pt x="519" y="3141"/>
                    <a:pt x="1" y="3732"/>
                    <a:pt x="1" y="3732"/>
                  </a:cubicBezTo>
                  <a:cubicBezTo>
                    <a:pt x="1" y="3732"/>
                    <a:pt x="925" y="3622"/>
                    <a:pt x="1110" y="2956"/>
                  </a:cubicBezTo>
                  <a:cubicBezTo>
                    <a:pt x="1443" y="3622"/>
                    <a:pt x="1850" y="3843"/>
                    <a:pt x="1850" y="3843"/>
                  </a:cubicBezTo>
                  <a:cubicBezTo>
                    <a:pt x="1850" y="3843"/>
                    <a:pt x="1702" y="2919"/>
                    <a:pt x="1739" y="1958"/>
                  </a:cubicBezTo>
                  <a:cubicBezTo>
                    <a:pt x="1838" y="802"/>
                    <a:pt x="1524" y="0"/>
                    <a:pt x="9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7"/>
            <p:cNvSpPr/>
            <p:nvPr/>
          </p:nvSpPr>
          <p:spPr>
            <a:xfrm>
              <a:off x="5908075" y="4696800"/>
              <a:ext cx="46250" cy="96125"/>
            </a:xfrm>
            <a:custGeom>
              <a:avLst/>
              <a:gdLst/>
              <a:ahLst/>
              <a:cxnLst/>
              <a:rect l="l" t="t" r="r" b="b"/>
              <a:pathLst>
                <a:path w="1850" h="3845" extrusionOk="0">
                  <a:moveTo>
                    <a:pt x="961" y="0"/>
                  </a:moveTo>
                  <a:cubicBezTo>
                    <a:pt x="891" y="0"/>
                    <a:pt x="817" y="12"/>
                    <a:pt x="740" y="37"/>
                  </a:cubicBezTo>
                  <a:cubicBezTo>
                    <a:pt x="333" y="222"/>
                    <a:pt x="185" y="813"/>
                    <a:pt x="296" y="1848"/>
                  </a:cubicBezTo>
                  <a:cubicBezTo>
                    <a:pt x="518" y="3142"/>
                    <a:pt x="1" y="3734"/>
                    <a:pt x="1" y="3734"/>
                  </a:cubicBezTo>
                  <a:cubicBezTo>
                    <a:pt x="1" y="3734"/>
                    <a:pt x="925" y="3586"/>
                    <a:pt x="1110" y="2957"/>
                  </a:cubicBezTo>
                  <a:cubicBezTo>
                    <a:pt x="1442" y="3586"/>
                    <a:pt x="1849" y="3845"/>
                    <a:pt x="1849" y="3845"/>
                  </a:cubicBezTo>
                  <a:cubicBezTo>
                    <a:pt x="1849" y="3845"/>
                    <a:pt x="1701" y="2920"/>
                    <a:pt x="1738" y="1922"/>
                  </a:cubicBezTo>
                  <a:cubicBezTo>
                    <a:pt x="1837" y="771"/>
                    <a:pt x="1526" y="0"/>
                    <a:pt x="9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7"/>
            <p:cNvSpPr/>
            <p:nvPr/>
          </p:nvSpPr>
          <p:spPr>
            <a:xfrm>
              <a:off x="5849850" y="4696800"/>
              <a:ext cx="46225" cy="96125"/>
            </a:xfrm>
            <a:custGeom>
              <a:avLst/>
              <a:gdLst/>
              <a:ahLst/>
              <a:cxnLst/>
              <a:rect l="l" t="t" r="r" b="b"/>
              <a:pathLst>
                <a:path w="1849" h="3845" extrusionOk="0">
                  <a:moveTo>
                    <a:pt x="961" y="0"/>
                  </a:moveTo>
                  <a:cubicBezTo>
                    <a:pt x="891" y="0"/>
                    <a:pt x="817" y="12"/>
                    <a:pt x="740" y="37"/>
                  </a:cubicBezTo>
                  <a:cubicBezTo>
                    <a:pt x="333" y="222"/>
                    <a:pt x="185" y="813"/>
                    <a:pt x="333" y="1848"/>
                  </a:cubicBezTo>
                  <a:cubicBezTo>
                    <a:pt x="518" y="3142"/>
                    <a:pt x="0" y="3734"/>
                    <a:pt x="0" y="3734"/>
                  </a:cubicBezTo>
                  <a:cubicBezTo>
                    <a:pt x="0" y="3734"/>
                    <a:pt x="925" y="3586"/>
                    <a:pt x="1109" y="2957"/>
                  </a:cubicBezTo>
                  <a:cubicBezTo>
                    <a:pt x="1442" y="3586"/>
                    <a:pt x="1849" y="3845"/>
                    <a:pt x="1849" y="3845"/>
                  </a:cubicBezTo>
                  <a:cubicBezTo>
                    <a:pt x="1849" y="3845"/>
                    <a:pt x="1701" y="2920"/>
                    <a:pt x="1775" y="1922"/>
                  </a:cubicBezTo>
                  <a:cubicBezTo>
                    <a:pt x="1841" y="771"/>
                    <a:pt x="1526" y="0"/>
                    <a:pt x="9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7"/>
            <p:cNvSpPr/>
            <p:nvPr/>
          </p:nvSpPr>
          <p:spPr>
            <a:xfrm>
              <a:off x="5792550" y="4696800"/>
              <a:ext cx="46225" cy="96125"/>
            </a:xfrm>
            <a:custGeom>
              <a:avLst/>
              <a:gdLst/>
              <a:ahLst/>
              <a:cxnLst/>
              <a:rect l="l" t="t" r="r" b="b"/>
              <a:pathLst>
                <a:path w="1849" h="3845" extrusionOk="0">
                  <a:moveTo>
                    <a:pt x="961" y="0"/>
                  </a:moveTo>
                  <a:cubicBezTo>
                    <a:pt x="891" y="0"/>
                    <a:pt x="817" y="12"/>
                    <a:pt x="740" y="37"/>
                  </a:cubicBezTo>
                  <a:cubicBezTo>
                    <a:pt x="333" y="222"/>
                    <a:pt x="185" y="813"/>
                    <a:pt x="296" y="1848"/>
                  </a:cubicBezTo>
                  <a:cubicBezTo>
                    <a:pt x="518" y="3142"/>
                    <a:pt x="0" y="3734"/>
                    <a:pt x="0" y="3734"/>
                  </a:cubicBezTo>
                  <a:cubicBezTo>
                    <a:pt x="0" y="3734"/>
                    <a:pt x="924" y="3586"/>
                    <a:pt x="1109" y="2957"/>
                  </a:cubicBezTo>
                  <a:cubicBezTo>
                    <a:pt x="1442" y="3586"/>
                    <a:pt x="1849" y="3845"/>
                    <a:pt x="1849" y="3845"/>
                  </a:cubicBezTo>
                  <a:cubicBezTo>
                    <a:pt x="1849" y="3845"/>
                    <a:pt x="1701" y="2920"/>
                    <a:pt x="1738" y="1922"/>
                  </a:cubicBezTo>
                  <a:cubicBezTo>
                    <a:pt x="1836" y="771"/>
                    <a:pt x="1526" y="0"/>
                    <a:pt x="9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7"/>
            <p:cNvSpPr/>
            <p:nvPr/>
          </p:nvSpPr>
          <p:spPr>
            <a:xfrm>
              <a:off x="5733400" y="4696800"/>
              <a:ext cx="46225" cy="96125"/>
            </a:xfrm>
            <a:custGeom>
              <a:avLst/>
              <a:gdLst/>
              <a:ahLst/>
              <a:cxnLst/>
              <a:rect l="l" t="t" r="r" b="b"/>
              <a:pathLst>
                <a:path w="1849" h="3845" extrusionOk="0">
                  <a:moveTo>
                    <a:pt x="961" y="0"/>
                  </a:moveTo>
                  <a:cubicBezTo>
                    <a:pt x="891" y="0"/>
                    <a:pt x="817" y="12"/>
                    <a:pt x="739" y="37"/>
                  </a:cubicBezTo>
                  <a:cubicBezTo>
                    <a:pt x="333" y="222"/>
                    <a:pt x="185" y="813"/>
                    <a:pt x="333" y="1848"/>
                  </a:cubicBezTo>
                  <a:cubicBezTo>
                    <a:pt x="518" y="3142"/>
                    <a:pt x="0" y="3734"/>
                    <a:pt x="0" y="3734"/>
                  </a:cubicBezTo>
                  <a:cubicBezTo>
                    <a:pt x="0" y="3734"/>
                    <a:pt x="924" y="3586"/>
                    <a:pt x="1109" y="2957"/>
                  </a:cubicBezTo>
                  <a:cubicBezTo>
                    <a:pt x="1442" y="3586"/>
                    <a:pt x="1849" y="3845"/>
                    <a:pt x="1849" y="3845"/>
                  </a:cubicBezTo>
                  <a:cubicBezTo>
                    <a:pt x="1849" y="3845"/>
                    <a:pt x="1701" y="2920"/>
                    <a:pt x="1775" y="1922"/>
                  </a:cubicBezTo>
                  <a:cubicBezTo>
                    <a:pt x="1840" y="771"/>
                    <a:pt x="1526" y="0"/>
                    <a:pt x="9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7"/>
            <p:cNvSpPr/>
            <p:nvPr/>
          </p:nvSpPr>
          <p:spPr>
            <a:xfrm>
              <a:off x="5672375" y="4696800"/>
              <a:ext cx="46250" cy="96125"/>
            </a:xfrm>
            <a:custGeom>
              <a:avLst/>
              <a:gdLst/>
              <a:ahLst/>
              <a:cxnLst/>
              <a:rect l="l" t="t" r="r" b="b"/>
              <a:pathLst>
                <a:path w="1850" h="3845" extrusionOk="0">
                  <a:moveTo>
                    <a:pt x="962" y="0"/>
                  </a:moveTo>
                  <a:cubicBezTo>
                    <a:pt x="892" y="0"/>
                    <a:pt x="818" y="12"/>
                    <a:pt x="740" y="37"/>
                  </a:cubicBezTo>
                  <a:cubicBezTo>
                    <a:pt x="334" y="222"/>
                    <a:pt x="186" y="813"/>
                    <a:pt x="334" y="1848"/>
                  </a:cubicBezTo>
                  <a:cubicBezTo>
                    <a:pt x="519" y="3142"/>
                    <a:pt x="1" y="3734"/>
                    <a:pt x="1" y="3734"/>
                  </a:cubicBezTo>
                  <a:cubicBezTo>
                    <a:pt x="1" y="3734"/>
                    <a:pt x="925" y="3586"/>
                    <a:pt x="1110" y="2957"/>
                  </a:cubicBezTo>
                  <a:cubicBezTo>
                    <a:pt x="1443" y="3586"/>
                    <a:pt x="1850" y="3845"/>
                    <a:pt x="1850" y="3845"/>
                  </a:cubicBezTo>
                  <a:cubicBezTo>
                    <a:pt x="1850" y="3845"/>
                    <a:pt x="1702" y="2920"/>
                    <a:pt x="1739" y="1922"/>
                  </a:cubicBezTo>
                  <a:cubicBezTo>
                    <a:pt x="1837" y="771"/>
                    <a:pt x="1526" y="0"/>
                    <a:pt x="9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7"/>
            <p:cNvSpPr/>
            <p:nvPr/>
          </p:nvSpPr>
          <p:spPr>
            <a:xfrm>
              <a:off x="5665925" y="4534100"/>
              <a:ext cx="302250" cy="24075"/>
            </a:xfrm>
            <a:custGeom>
              <a:avLst/>
              <a:gdLst/>
              <a:ahLst/>
              <a:cxnLst/>
              <a:rect l="l" t="t" r="r" b="b"/>
              <a:pathLst>
                <a:path w="12090" h="963" extrusionOk="0">
                  <a:moveTo>
                    <a:pt x="0" y="1"/>
                  </a:moveTo>
                  <a:lnTo>
                    <a:pt x="0" y="962"/>
                  </a:lnTo>
                  <a:lnTo>
                    <a:pt x="12090" y="962"/>
                  </a:lnTo>
                  <a:lnTo>
                    <a:pt x="120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7"/>
            <p:cNvSpPr/>
            <p:nvPr/>
          </p:nvSpPr>
          <p:spPr>
            <a:xfrm>
              <a:off x="5908075" y="4546825"/>
              <a:ext cx="46250" cy="95450"/>
            </a:xfrm>
            <a:custGeom>
              <a:avLst/>
              <a:gdLst/>
              <a:ahLst/>
              <a:cxnLst/>
              <a:rect l="l" t="t" r="r" b="b"/>
              <a:pathLst>
                <a:path w="1850" h="3818" extrusionOk="0">
                  <a:moveTo>
                    <a:pt x="982" y="0"/>
                  </a:moveTo>
                  <a:cubicBezTo>
                    <a:pt x="906" y="0"/>
                    <a:pt x="825" y="15"/>
                    <a:pt x="740" y="46"/>
                  </a:cubicBezTo>
                  <a:cubicBezTo>
                    <a:pt x="333" y="231"/>
                    <a:pt x="185" y="823"/>
                    <a:pt x="296" y="1821"/>
                  </a:cubicBezTo>
                  <a:cubicBezTo>
                    <a:pt x="518" y="3115"/>
                    <a:pt x="1" y="3744"/>
                    <a:pt x="1" y="3744"/>
                  </a:cubicBezTo>
                  <a:cubicBezTo>
                    <a:pt x="1" y="3744"/>
                    <a:pt x="925" y="3596"/>
                    <a:pt x="1110" y="2930"/>
                  </a:cubicBezTo>
                  <a:cubicBezTo>
                    <a:pt x="1442" y="3596"/>
                    <a:pt x="1849" y="3817"/>
                    <a:pt x="1849" y="3817"/>
                  </a:cubicBezTo>
                  <a:cubicBezTo>
                    <a:pt x="1849" y="3817"/>
                    <a:pt x="1701" y="2893"/>
                    <a:pt x="1738" y="1932"/>
                  </a:cubicBezTo>
                  <a:cubicBezTo>
                    <a:pt x="1836" y="795"/>
                    <a:pt x="1533" y="0"/>
                    <a:pt x="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7"/>
            <p:cNvSpPr/>
            <p:nvPr/>
          </p:nvSpPr>
          <p:spPr>
            <a:xfrm>
              <a:off x="5849850" y="4546825"/>
              <a:ext cx="46225" cy="95450"/>
            </a:xfrm>
            <a:custGeom>
              <a:avLst/>
              <a:gdLst/>
              <a:ahLst/>
              <a:cxnLst/>
              <a:rect l="l" t="t" r="r" b="b"/>
              <a:pathLst>
                <a:path w="1849" h="3818" extrusionOk="0">
                  <a:moveTo>
                    <a:pt x="982" y="0"/>
                  </a:moveTo>
                  <a:cubicBezTo>
                    <a:pt x="906" y="0"/>
                    <a:pt x="825" y="15"/>
                    <a:pt x="740" y="46"/>
                  </a:cubicBezTo>
                  <a:cubicBezTo>
                    <a:pt x="333" y="231"/>
                    <a:pt x="185" y="823"/>
                    <a:pt x="333" y="1821"/>
                  </a:cubicBezTo>
                  <a:cubicBezTo>
                    <a:pt x="518" y="3115"/>
                    <a:pt x="0" y="3744"/>
                    <a:pt x="0" y="3744"/>
                  </a:cubicBezTo>
                  <a:cubicBezTo>
                    <a:pt x="0" y="3744"/>
                    <a:pt x="925" y="3596"/>
                    <a:pt x="1109" y="2930"/>
                  </a:cubicBezTo>
                  <a:cubicBezTo>
                    <a:pt x="1442" y="3596"/>
                    <a:pt x="1849" y="3817"/>
                    <a:pt x="1849" y="3817"/>
                  </a:cubicBezTo>
                  <a:cubicBezTo>
                    <a:pt x="1849" y="3817"/>
                    <a:pt x="1701" y="2893"/>
                    <a:pt x="1775" y="1932"/>
                  </a:cubicBezTo>
                  <a:cubicBezTo>
                    <a:pt x="1840" y="795"/>
                    <a:pt x="1534" y="0"/>
                    <a:pt x="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7"/>
            <p:cNvSpPr/>
            <p:nvPr/>
          </p:nvSpPr>
          <p:spPr>
            <a:xfrm>
              <a:off x="5792550" y="4546825"/>
              <a:ext cx="46225" cy="95450"/>
            </a:xfrm>
            <a:custGeom>
              <a:avLst/>
              <a:gdLst/>
              <a:ahLst/>
              <a:cxnLst/>
              <a:rect l="l" t="t" r="r" b="b"/>
              <a:pathLst>
                <a:path w="1849" h="3818" extrusionOk="0">
                  <a:moveTo>
                    <a:pt x="981" y="0"/>
                  </a:moveTo>
                  <a:cubicBezTo>
                    <a:pt x="905" y="0"/>
                    <a:pt x="825" y="15"/>
                    <a:pt x="740" y="46"/>
                  </a:cubicBezTo>
                  <a:cubicBezTo>
                    <a:pt x="333" y="231"/>
                    <a:pt x="185" y="823"/>
                    <a:pt x="296" y="1821"/>
                  </a:cubicBezTo>
                  <a:cubicBezTo>
                    <a:pt x="518" y="3115"/>
                    <a:pt x="0" y="3744"/>
                    <a:pt x="0" y="3744"/>
                  </a:cubicBezTo>
                  <a:cubicBezTo>
                    <a:pt x="0" y="3744"/>
                    <a:pt x="924" y="3596"/>
                    <a:pt x="1109" y="2930"/>
                  </a:cubicBezTo>
                  <a:cubicBezTo>
                    <a:pt x="1442" y="3596"/>
                    <a:pt x="1849" y="3817"/>
                    <a:pt x="1849" y="3817"/>
                  </a:cubicBezTo>
                  <a:cubicBezTo>
                    <a:pt x="1849" y="3817"/>
                    <a:pt x="1701" y="2893"/>
                    <a:pt x="1738" y="1932"/>
                  </a:cubicBezTo>
                  <a:cubicBezTo>
                    <a:pt x="1835" y="795"/>
                    <a:pt x="1533" y="0"/>
                    <a:pt x="9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7"/>
            <p:cNvSpPr/>
            <p:nvPr/>
          </p:nvSpPr>
          <p:spPr>
            <a:xfrm>
              <a:off x="5733400" y="4546825"/>
              <a:ext cx="46225" cy="95450"/>
            </a:xfrm>
            <a:custGeom>
              <a:avLst/>
              <a:gdLst/>
              <a:ahLst/>
              <a:cxnLst/>
              <a:rect l="l" t="t" r="r" b="b"/>
              <a:pathLst>
                <a:path w="1849" h="3818" extrusionOk="0">
                  <a:moveTo>
                    <a:pt x="981" y="0"/>
                  </a:moveTo>
                  <a:cubicBezTo>
                    <a:pt x="905" y="0"/>
                    <a:pt x="825" y="15"/>
                    <a:pt x="739" y="46"/>
                  </a:cubicBezTo>
                  <a:cubicBezTo>
                    <a:pt x="333" y="231"/>
                    <a:pt x="185" y="823"/>
                    <a:pt x="333" y="1821"/>
                  </a:cubicBezTo>
                  <a:cubicBezTo>
                    <a:pt x="518" y="3115"/>
                    <a:pt x="0" y="3744"/>
                    <a:pt x="0" y="3744"/>
                  </a:cubicBezTo>
                  <a:cubicBezTo>
                    <a:pt x="0" y="3744"/>
                    <a:pt x="924" y="3596"/>
                    <a:pt x="1109" y="2930"/>
                  </a:cubicBezTo>
                  <a:cubicBezTo>
                    <a:pt x="1442" y="3596"/>
                    <a:pt x="1849" y="3817"/>
                    <a:pt x="1849" y="3817"/>
                  </a:cubicBezTo>
                  <a:cubicBezTo>
                    <a:pt x="1849" y="3817"/>
                    <a:pt x="1701" y="2893"/>
                    <a:pt x="1775" y="1932"/>
                  </a:cubicBezTo>
                  <a:cubicBezTo>
                    <a:pt x="1840" y="795"/>
                    <a:pt x="1533" y="0"/>
                    <a:pt x="9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7"/>
            <p:cNvSpPr/>
            <p:nvPr/>
          </p:nvSpPr>
          <p:spPr>
            <a:xfrm>
              <a:off x="5677000" y="4546825"/>
              <a:ext cx="46250" cy="95450"/>
            </a:xfrm>
            <a:custGeom>
              <a:avLst/>
              <a:gdLst/>
              <a:ahLst/>
              <a:cxnLst/>
              <a:rect l="l" t="t" r="r" b="b"/>
              <a:pathLst>
                <a:path w="1850" h="3818" extrusionOk="0">
                  <a:moveTo>
                    <a:pt x="982" y="0"/>
                  </a:moveTo>
                  <a:cubicBezTo>
                    <a:pt x="906" y="0"/>
                    <a:pt x="825" y="15"/>
                    <a:pt x="740" y="46"/>
                  </a:cubicBezTo>
                  <a:cubicBezTo>
                    <a:pt x="260" y="231"/>
                    <a:pt x="149" y="823"/>
                    <a:pt x="297" y="1821"/>
                  </a:cubicBezTo>
                  <a:cubicBezTo>
                    <a:pt x="518" y="3115"/>
                    <a:pt x="1" y="3744"/>
                    <a:pt x="1" y="3744"/>
                  </a:cubicBezTo>
                  <a:cubicBezTo>
                    <a:pt x="1" y="3744"/>
                    <a:pt x="925" y="3596"/>
                    <a:pt x="1110" y="2930"/>
                  </a:cubicBezTo>
                  <a:cubicBezTo>
                    <a:pt x="1443" y="3596"/>
                    <a:pt x="1849" y="3817"/>
                    <a:pt x="1849" y="3817"/>
                  </a:cubicBezTo>
                  <a:cubicBezTo>
                    <a:pt x="1849" y="3817"/>
                    <a:pt x="1702" y="2893"/>
                    <a:pt x="1738" y="1932"/>
                  </a:cubicBezTo>
                  <a:cubicBezTo>
                    <a:pt x="1836" y="795"/>
                    <a:pt x="1534" y="0"/>
                    <a:pt x="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7"/>
            <p:cNvSpPr/>
            <p:nvPr/>
          </p:nvSpPr>
          <p:spPr>
            <a:xfrm>
              <a:off x="5284200" y="4578475"/>
              <a:ext cx="98925" cy="96150"/>
            </a:xfrm>
            <a:custGeom>
              <a:avLst/>
              <a:gdLst/>
              <a:ahLst/>
              <a:cxnLst/>
              <a:rect l="l" t="t" r="r" b="b"/>
              <a:pathLst>
                <a:path w="3957" h="3846" extrusionOk="0">
                  <a:moveTo>
                    <a:pt x="3882" y="0"/>
                  </a:moveTo>
                  <a:cubicBezTo>
                    <a:pt x="3882" y="0"/>
                    <a:pt x="3106" y="1405"/>
                    <a:pt x="2219" y="2219"/>
                  </a:cubicBezTo>
                  <a:cubicBezTo>
                    <a:pt x="1414" y="2964"/>
                    <a:pt x="464" y="3036"/>
                    <a:pt x="127" y="3036"/>
                  </a:cubicBezTo>
                  <a:cubicBezTo>
                    <a:pt x="46" y="3036"/>
                    <a:pt x="0" y="3032"/>
                    <a:pt x="0" y="3032"/>
                  </a:cubicBezTo>
                  <a:lnTo>
                    <a:pt x="0" y="3032"/>
                  </a:lnTo>
                  <a:lnTo>
                    <a:pt x="259" y="3845"/>
                  </a:lnTo>
                  <a:cubicBezTo>
                    <a:pt x="259" y="3845"/>
                    <a:pt x="1886" y="3845"/>
                    <a:pt x="2921" y="2921"/>
                  </a:cubicBezTo>
                  <a:cubicBezTo>
                    <a:pt x="3771" y="2145"/>
                    <a:pt x="3956" y="999"/>
                    <a:pt x="3956" y="999"/>
                  </a:cubicBezTo>
                  <a:lnTo>
                    <a:pt x="38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7"/>
            <p:cNvSpPr/>
            <p:nvPr/>
          </p:nvSpPr>
          <p:spPr>
            <a:xfrm>
              <a:off x="5200075" y="4536875"/>
              <a:ext cx="15750" cy="85075"/>
            </a:xfrm>
            <a:custGeom>
              <a:avLst/>
              <a:gdLst/>
              <a:ahLst/>
              <a:cxnLst/>
              <a:rect l="l" t="t" r="r" b="b"/>
              <a:pathLst>
                <a:path w="630" h="3403" extrusionOk="0">
                  <a:moveTo>
                    <a:pt x="1" y="1"/>
                  </a:moveTo>
                  <a:lnTo>
                    <a:pt x="1" y="3291"/>
                  </a:lnTo>
                  <a:lnTo>
                    <a:pt x="629" y="3402"/>
                  </a:lnTo>
                  <a:lnTo>
                    <a:pt x="629" y="14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7"/>
            <p:cNvSpPr/>
            <p:nvPr/>
          </p:nvSpPr>
          <p:spPr>
            <a:xfrm>
              <a:off x="5207475" y="4575700"/>
              <a:ext cx="147925" cy="71200"/>
            </a:xfrm>
            <a:custGeom>
              <a:avLst/>
              <a:gdLst/>
              <a:ahLst/>
              <a:cxnLst/>
              <a:rect l="l" t="t" r="r" b="b"/>
              <a:pathLst>
                <a:path w="5917" h="2848" extrusionOk="0">
                  <a:moveTo>
                    <a:pt x="1" y="1"/>
                  </a:moveTo>
                  <a:lnTo>
                    <a:pt x="1" y="851"/>
                  </a:lnTo>
                  <a:lnTo>
                    <a:pt x="5657" y="2847"/>
                  </a:lnTo>
                  <a:lnTo>
                    <a:pt x="5916" y="203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7"/>
            <p:cNvSpPr/>
            <p:nvPr/>
          </p:nvSpPr>
          <p:spPr>
            <a:xfrm>
              <a:off x="5344275" y="4492375"/>
              <a:ext cx="37925" cy="67075"/>
            </a:xfrm>
            <a:custGeom>
              <a:avLst/>
              <a:gdLst/>
              <a:ahLst/>
              <a:cxnLst/>
              <a:rect l="l" t="t" r="r" b="b"/>
              <a:pathLst>
                <a:path w="1517" h="2683" extrusionOk="0">
                  <a:moveTo>
                    <a:pt x="875" y="1"/>
                  </a:moveTo>
                  <a:cubicBezTo>
                    <a:pt x="69" y="1"/>
                    <a:pt x="0" y="1485"/>
                    <a:pt x="0" y="1485"/>
                  </a:cubicBezTo>
                  <a:cubicBezTo>
                    <a:pt x="0" y="1485"/>
                    <a:pt x="799" y="2682"/>
                    <a:pt x="1160" y="2682"/>
                  </a:cubicBezTo>
                  <a:cubicBezTo>
                    <a:pt x="1252" y="2682"/>
                    <a:pt x="1316" y="2605"/>
                    <a:pt x="1331" y="2409"/>
                  </a:cubicBezTo>
                  <a:cubicBezTo>
                    <a:pt x="1442" y="1374"/>
                    <a:pt x="1516" y="43"/>
                    <a:pt x="962" y="6"/>
                  </a:cubicBezTo>
                  <a:cubicBezTo>
                    <a:pt x="932" y="2"/>
                    <a:pt x="903" y="1"/>
                    <a:pt x="8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7"/>
            <p:cNvSpPr/>
            <p:nvPr/>
          </p:nvSpPr>
          <p:spPr>
            <a:xfrm>
              <a:off x="5286125" y="4546825"/>
              <a:ext cx="34150" cy="20825"/>
            </a:xfrm>
            <a:custGeom>
              <a:avLst/>
              <a:gdLst/>
              <a:ahLst/>
              <a:cxnLst/>
              <a:rect l="l" t="t" r="r" b="b"/>
              <a:pathLst>
                <a:path w="1366" h="833" extrusionOk="0">
                  <a:moveTo>
                    <a:pt x="368" y="1"/>
                  </a:moveTo>
                  <a:cubicBezTo>
                    <a:pt x="51" y="1"/>
                    <a:pt x="1" y="725"/>
                    <a:pt x="293" y="823"/>
                  </a:cubicBezTo>
                  <a:cubicBezTo>
                    <a:pt x="343" y="830"/>
                    <a:pt x="394" y="833"/>
                    <a:pt x="443" y="833"/>
                  </a:cubicBezTo>
                  <a:cubicBezTo>
                    <a:pt x="937" y="833"/>
                    <a:pt x="1365" y="527"/>
                    <a:pt x="1365" y="527"/>
                  </a:cubicBezTo>
                  <a:cubicBezTo>
                    <a:pt x="1365" y="527"/>
                    <a:pt x="995" y="268"/>
                    <a:pt x="515" y="46"/>
                  </a:cubicBezTo>
                  <a:cubicBezTo>
                    <a:pt x="461" y="15"/>
                    <a:pt x="412" y="1"/>
                    <a:pt x="3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7"/>
            <p:cNvSpPr/>
            <p:nvPr/>
          </p:nvSpPr>
          <p:spPr>
            <a:xfrm>
              <a:off x="5665925" y="4804000"/>
              <a:ext cx="302250" cy="21275"/>
            </a:xfrm>
            <a:custGeom>
              <a:avLst/>
              <a:gdLst/>
              <a:ahLst/>
              <a:cxnLst/>
              <a:rect l="l" t="t" r="r" b="b"/>
              <a:pathLst>
                <a:path w="12090" h="851" extrusionOk="0">
                  <a:moveTo>
                    <a:pt x="0" y="0"/>
                  </a:moveTo>
                  <a:lnTo>
                    <a:pt x="0" y="851"/>
                  </a:lnTo>
                  <a:lnTo>
                    <a:pt x="12090" y="851"/>
                  </a:lnTo>
                  <a:lnTo>
                    <a:pt x="1209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7"/>
            <p:cNvSpPr/>
            <p:nvPr/>
          </p:nvSpPr>
          <p:spPr>
            <a:xfrm>
              <a:off x="5665925" y="4653350"/>
              <a:ext cx="302250" cy="22200"/>
            </a:xfrm>
            <a:custGeom>
              <a:avLst/>
              <a:gdLst/>
              <a:ahLst/>
              <a:cxnLst/>
              <a:rect l="l" t="t" r="r" b="b"/>
              <a:pathLst>
                <a:path w="12090" h="888" extrusionOk="0">
                  <a:moveTo>
                    <a:pt x="0" y="0"/>
                  </a:moveTo>
                  <a:lnTo>
                    <a:pt x="0" y="887"/>
                  </a:lnTo>
                  <a:lnTo>
                    <a:pt x="12090" y="887"/>
                  </a:lnTo>
                  <a:lnTo>
                    <a:pt x="1209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7"/>
            <p:cNvSpPr/>
            <p:nvPr/>
          </p:nvSpPr>
          <p:spPr>
            <a:xfrm>
              <a:off x="5665925" y="4511925"/>
              <a:ext cx="302250" cy="22200"/>
            </a:xfrm>
            <a:custGeom>
              <a:avLst/>
              <a:gdLst/>
              <a:ahLst/>
              <a:cxnLst/>
              <a:rect l="l" t="t" r="r" b="b"/>
              <a:pathLst>
                <a:path w="12090" h="888" extrusionOk="0">
                  <a:moveTo>
                    <a:pt x="0" y="1"/>
                  </a:moveTo>
                  <a:lnTo>
                    <a:pt x="0" y="888"/>
                  </a:lnTo>
                  <a:lnTo>
                    <a:pt x="12090" y="888"/>
                  </a:lnTo>
                  <a:lnTo>
                    <a:pt x="120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7"/>
            <p:cNvSpPr/>
            <p:nvPr/>
          </p:nvSpPr>
          <p:spPr>
            <a:xfrm>
              <a:off x="5538375" y="4192625"/>
              <a:ext cx="305025" cy="404150"/>
            </a:xfrm>
            <a:custGeom>
              <a:avLst/>
              <a:gdLst/>
              <a:ahLst/>
              <a:cxnLst/>
              <a:rect l="l" t="t" r="r" b="b"/>
              <a:pathLst>
                <a:path w="12201" h="16166" extrusionOk="0">
                  <a:moveTo>
                    <a:pt x="8249" y="1"/>
                  </a:moveTo>
                  <a:cubicBezTo>
                    <a:pt x="8156" y="1"/>
                    <a:pt x="8068" y="30"/>
                    <a:pt x="7986" y="92"/>
                  </a:cubicBezTo>
                  <a:cubicBezTo>
                    <a:pt x="3882" y="3160"/>
                    <a:pt x="5583" y="5822"/>
                    <a:pt x="4769" y="7819"/>
                  </a:cubicBezTo>
                  <a:cubicBezTo>
                    <a:pt x="4326" y="8854"/>
                    <a:pt x="2810" y="9260"/>
                    <a:pt x="1368" y="10702"/>
                  </a:cubicBezTo>
                  <a:cubicBezTo>
                    <a:pt x="0" y="12107"/>
                    <a:pt x="2071" y="15139"/>
                    <a:pt x="2218" y="15767"/>
                  </a:cubicBezTo>
                  <a:cubicBezTo>
                    <a:pt x="2711" y="16075"/>
                    <a:pt x="3301" y="16165"/>
                    <a:pt x="3820" y="16165"/>
                  </a:cubicBezTo>
                  <a:cubicBezTo>
                    <a:pt x="4548" y="16165"/>
                    <a:pt x="5139" y="15989"/>
                    <a:pt x="5139" y="15989"/>
                  </a:cubicBezTo>
                  <a:cubicBezTo>
                    <a:pt x="5139" y="15989"/>
                    <a:pt x="5398" y="13549"/>
                    <a:pt x="5916" y="12920"/>
                  </a:cubicBezTo>
                  <a:cubicBezTo>
                    <a:pt x="6692" y="11848"/>
                    <a:pt x="7542" y="11700"/>
                    <a:pt x="8171" y="11700"/>
                  </a:cubicBezTo>
                  <a:cubicBezTo>
                    <a:pt x="8836" y="11700"/>
                    <a:pt x="9687" y="11442"/>
                    <a:pt x="10426" y="10887"/>
                  </a:cubicBezTo>
                  <a:cubicBezTo>
                    <a:pt x="11609" y="10000"/>
                    <a:pt x="12201" y="7966"/>
                    <a:pt x="11091" y="4787"/>
                  </a:cubicBezTo>
                  <a:cubicBezTo>
                    <a:pt x="10105" y="1926"/>
                    <a:pt x="9001" y="1"/>
                    <a:pt x="82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7"/>
            <p:cNvSpPr/>
            <p:nvPr/>
          </p:nvSpPr>
          <p:spPr>
            <a:xfrm>
              <a:off x="5678850" y="4097850"/>
              <a:ext cx="84150" cy="63800"/>
            </a:xfrm>
            <a:custGeom>
              <a:avLst/>
              <a:gdLst/>
              <a:ahLst/>
              <a:cxnLst/>
              <a:rect l="l" t="t" r="r" b="b"/>
              <a:pathLst>
                <a:path w="3366" h="2552" extrusionOk="0">
                  <a:moveTo>
                    <a:pt x="980" y="1"/>
                  </a:moveTo>
                  <a:cubicBezTo>
                    <a:pt x="399" y="1"/>
                    <a:pt x="186" y="296"/>
                    <a:pt x="186" y="296"/>
                  </a:cubicBezTo>
                  <a:cubicBezTo>
                    <a:pt x="186" y="296"/>
                    <a:pt x="1" y="1221"/>
                    <a:pt x="814" y="1849"/>
                  </a:cubicBezTo>
                  <a:cubicBezTo>
                    <a:pt x="1258" y="2293"/>
                    <a:pt x="2589" y="2515"/>
                    <a:pt x="2958" y="2552"/>
                  </a:cubicBezTo>
                  <a:cubicBezTo>
                    <a:pt x="2958" y="2552"/>
                    <a:pt x="3365" y="851"/>
                    <a:pt x="2145" y="296"/>
                  </a:cubicBezTo>
                  <a:cubicBezTo>
                    <a:pt x="1652" y="75"/>
                    <a:pt x="1270" y="1"/>
                    <a:pt x="9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7"/>
            <p:cNvSpPr/>
            <p:nvPr/>
          </p:nvSpPr>
          <p:spPr>
            <a:xfrm>
              <a:off x="5660375" y="4106175"/>
              <a:ext cx="95225" cy="63800"/>
            </a:xfrm>
            <a:custGeom>
              <a:avLst/>
              <a:gdLst/>
              <a:ahLst/>
              <a:cxnLst/>
              <a:rect l="l" t="t" r="r" b="b"/>
              <a:pathLst>
                <a:path w="3809" h="2552" extrusionOk="0">
                  <a:moveTo>
                    <a:pt x="999" y="0"/>
                  </a:moveTo>
                  <a:lnTo>
                    <a:pt x="0" y="1516"/>
                  </a:lnTo>
                  <a:cubicBezTo>
                    <a:pt x="0" y="1516"/>
                    <a:pt x="111" y="1812"/>
                    <a:pt x="925" y="2182"/>
                  </a:cubicBezTo>
                  <a:cubicBezTo>
                    <a:pt x="1738" y="2551"/>
                    <a:pt x="3660" y="2551"/>
                    <a:pt x="3660" y="2551"/>
                  </a:cubicBezTo>
                  <a:lnTo>
                    <a:pt x="3808" y="2034"/>
                  </a:lnTo>
                  <a:lnTo>
                    <a:pt x="3808" y="2034"/>
                  </a:lnTo>
                  <a:cubicBezTo>
                    <a:pt x="3808" y="2034"/>
                    <a:pt x="3791" y="2039"/>
                    <a:pt x="3754" y="2039"/>
                  </a:cubicBezTo>
                  <a:cubicBezTo>
                    <a:pt x="3610" y="2039"/>
                    <a:pt x="3172" y="1969"/>
                    <a:pt x="2293" y="1294"/>
                  </a:cubicBezTo>
                  <a:cubicBezTo>
                    <a:pt x="1479" y="703"/>
                    <a:pt x="999" y="0"/>
                    <a:pt x="9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7"/>
            <p:cNvSpPr/>
            <p:nvPr/>
          </p:nvSpPr>
          <p:spPr>
            <a:xfrm>
              <a:off x="5651125" y="4180950"/>
              <a:ext cx="118325" cy="148000"/>
            </a:xfrm>
            <a:custGeom>
              <a:avLst/>
              <a:gdLst/>
              <a:ahLst/>
              <a:cxnLst/>
              <a:rect l="l" t="t" r="r" b="b"/>
              <a:pathLst>
                <a:path w="4733" h="5920" extrusionOk="0">
                  <a:moveTo>
                    <a:pt x="4065" y="1"/>
                  </a:moveTo>
                  <a:cubicBezTo>
                    <a:pt x="4021" y="1"/>
                    <a:pt x="3994" y="4"/>
                    <a:pt x="3994" y="4"/>
                  </a:cubicBezTo>
                  <a:cubicBezTo>
                    <a:pt x="2847" y="743"/>
                    <a:pt x="1997" y="1298"/>
                    <a:pt x="1479" y="2000"/>
                  </a:cubicBezTo>
                  <a:cubicBezTo>
                    <a:pt x="1" y="4034"/>
                    <a:pt x="555" y="5919"/>
                    <a:pt x="555" y="5919"/>
                  </a:cubicBezTo>
                  <a:cubicBezTo>
                    <a:pt x="555" y="5919"/>
                    <a:pt x="888" y="3812"/>
                    <a:pt x="2293" y="2851"/>
                  </a:cubicBezTo>
                  <a:cubicBezTo>
                    <a:pt x="3217" y="2185"/>
                    <a:pt x="4733" y="1261"/>
                    <a:pt x="4733" y="1261"/>
                  </a:cubicBezTo>
                  <a:cubicBezTo>
                    <a:pt x="4733" y="1261"/>
                    <a:pt x="4548" y="1039"/>
                    <a:pt x="4585" y="485"/>
                  </a:cubicBezTo>
                  <a:cubicBezTo>
                    <a:pt x="4614" y="47"/>
                    <a:pt x="4229" y="1"/>
                    <a:pt x="4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7"/>
            <p:cNvSpPr/>
            <p:nvPr/>
          </p:nvSpPr>
          <p:spPr>
            <a:xfrm>
              <a:off x="5638200" y="4378825"/>
              <a:ext cx="47150" cy="134975"/>
            </a:xfrm>
            <a:custGeom>
              <a:avLst/>
              <a:gdLst/>
              <a:ahLst/>
              <a:cxnLst/>
              <a:rect l="l" t="t" r="r" b="b"/>
              <a:pathLst>
                <a:path w="1886" h="5399" extrusionOk="0">
                  <a:moveTo>
                    <a:pt x="1257" y="1"/>
                  </a:moveTo>
                  <a:lnTo>
                    <a:pt x="185" y="444"/>
                  </a:lnTo>
                  <a:cubicBezTo>
                    <a:pt x="185" y="444"/>
                    <a:pt x="481" y="1628"/>
                    <a:pt x="259" y="3032"/>
                  </a:cubicBezTo>
                  <a:cubicBezTo>
                    <a:pt x="0" y="4474"/>
                    <a:pt x="776" y="5399"/>
                    <a:pt x="776" y="5399"/>
                  </a:cubicBezTo>
                  <a:cubicBezTo>
                    <a:pt x="776" y="5399"/>
                    <a:pt x="1146" y="3883"/>
                    <a:pt x="1516" y="2552"/>
                  </a:cubicBezTo>
                  <a:cubicBezTo>
                    <a:pt x="1886" y="1221"/>
                    <a:pt x="1257" y="1"/>
                    <a:pt x="1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7"/>
            <p:cNvSpPr/>
            <p:nvPr/>
          </p:nvSpPr>
          <p:spPr>
            <a:xfrm>
              <a:off x="5353525" y="4423200"/>
              <a:ext cx="260650" cy="260675"/>
            </a:xfrm>
            <a:custGeom>
              <a:avLst/>
              <a:gdLst/>
              <a:ahLst/>
              <a:cxnLst/>
              <a:rect l="l" t="t" r="r" b="b"/>
              <a:pathLst>
                <a:path w="10426" h="10427" extrusionOk="0">
                  <a:moveTo>
                    <a:pt x="10019" y="0"/>
                  </a:moveTo>
                  <a:cubicBezTo>
                    <a:pt x="10019" y="37"/>
                    <a:pt x="8577" y="6729"/>
                    <a:pt x="5509" y="8984"/>
                  </a:cubicBezTo>
                  <a:cubicBezTo>
                    <a:pt x="4472" y="9734"/>
                    <a:pt x="3557" y="9985"/>
                    <a:pt x="2798" y="9985"/>
                  </a:cubicBezTo>
                  <a:cubicBezTo>
                    <a:pt x="1310" y="9985"/>
                    <a:pt x="419" y="9021"/>
                    <a:pt x="370" y="8947"/>
                  </a:cubicBezTo>
                  <a:lnTo>
                    <a:pt x="37" y="9243"/>
                  </a:lnTo>
                  <a:cubicBezTo>
                    <a:pt x="0" y="9280"/>
                    <a:pt x="1072" y="10426"/>
                    <a:pt x="2810" y="10426"/>
                  </a:cubicBezTo>
                  <a:cubicBezTo>
                    <a:pt x="3660" y="10426"/>
                    <a:pt x="4621" y="10167"/>
                    <a:pt x="5731" y="9354"/>
                  </a:cubicBezTo>
                  <a:cubicBezTo>
                    <a:pt x="8947" y="7025"/>
                    <a:pt x="10389" y="370"/>
                    <a:pt x="10426" y="74"/>
                  </a:cubicBezTo>
                  <a:lnTo>
                    <a:pt x="100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7"/>
            <p:cNvSpPr/>
            <p:nvPr/>
          </p:nvSpPr>
          <p:spPr>
            <a:xfrm>
              <a:off x="5575350" y="4238050"/>
              <a:ext cx="195025" cy="204575"/>
            </a:xfrm>
            <a:custGeom>
              <a:avLst/>
              <a:gdLst/>
              <a:ahLst/>
              <a:cxnLst/>
              <a:rect l="l" t="t" r="r" b="b"/>
              <a:pathLst>
                <a:path w="7801" h="8183" extrusionOk="0">
                  <a:moveTo>
                    <a:pt x="6591" y="1"/>
                  </a:moveTo>
                  <a:cubicBezTo>
                    <a:pt x="6269" y="1"/>
                    <a:pt x="5917" y="141"/>
                    <a:pt x="5583" y="308"/>
                  </a:cubicBezTo>
                  <a:cubicBezTo>
                    <a:pt x="4030" y="1306"/>
                    <a:pt x="4030" y="2120"/>
                    <a:pt x="3734" y="2970"/>
                  </a:cubicBezTo>
                  <a:cubicBezTo>
                    <a:pt x="3512" y="3635"/>
                    <a:pt x="629" y="5817"/>
                    <a:pt x="333" y="6593"/>
                  </a:cubicBezTo>
                  <a:cubicBezTo>
                    <a:pt x="0" y="7406"/>
                    <a:pt x="776" y="8183"/>
                    <a:pt x="776" y="8183"/>
                  </a:cubicBezTo>
                  <a:cubicBezTo>
                    <a:pt x="776" y="8183"/>
                    <a:pt x="4215" y="6778"/>
                    <a:pt x="5731" y="5854"/>
                  </a:cubicBezTo>
                  <a:cubicBezTo>
                    <a:pt x="7246" y="4892"/>
                    <a:pt x="7801" y="3155"/>
                    <a:pt x="7764" y="2230"/>
                  </a:cubicBezTo>
                  <a:cubicBezTo>
                    <a:pt x="7692" y="494"/>
                    <a:pt x="7195" y="1"/>
                    <a:pt x="65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7"/>
            <p:cNvSpPr/>
            <p:nvPr/>
          </p:nvSpPr>
          <p:spPr>
            <a:xfrm>
              <a:off x="5520250" y="4582175"/>
              <a:ext cx="129975" cy="121125"/>
            </a:xfrm>
            <a:custGeom>
              <a:avLst/>
              <a:gdLst/>
              <a:ahLst/>
              <a:cxnLst/>
              <a:rect l="l" t="t" r="r" b="b"/>
              <a:pathLst>
                <a:path w="5199" h="4845" extrusionOk="0">
                  <a:moveTo>
                    <a:pt x="2833" y="0"/>
                  </a:moveTo>
                  <a:cubicBezTo>
                    <a:pt x="2833" y="0"/>
                    <a:pt x="2537" y="2108"/>
                    <a:pt x="2463" y="2588"/>
                  </a:cubicBezTo>
                  <a:cubicBezTo>
                    <a:pt x="2426" y="3106"/>
                    <a:pt x="2204" y="3217"/>
                    <a:pt x="1539" y="3476"/>
                  </a:cubicBezTo>
                  <a:cubicBezTo>
                    <a:pt x="1498" y="3486"/>
                    <a:pt x="1450" y="3490"/>
                    <a:pt x="1396" y="3490"/>
                  </a:cubicBezTo>
                  <a:cubicBezTo>
                    <a:pt x="1093" y="3490"/>
                    <a:pt x="609" y="3356"/>
                    <a:pt x="325" y="3356"/>
                  </a:cubicBezTo>
                  <a:cubicBezTo>
                    <a:pt x="101" y="3356"/>
                    <a:pt x="1" y="3439"/>
                    <a:pt x="208" y="3734"/>
                  </a:cubicBezTo>
                  <a:cubicBezTo>
                    <a:pt x="688" y="4437"/>
                    <a:pt x="1502" y="4807"/>
                    <a:pt x="2241" y="4807"/>
                  </a:cubicBezTo>
                  <a:cubicBezTo>
                    <a:pt x="2547" y="4807"/>
                    <a:pt x="2809" y="4845"/>
                    <a:pt x="3026" y="4845"/>
                  </a:cubicBezTo>
                  <a:cubicBezTo>
                    <a:pt x="3334" y="4845"/>
                    <a:pt x="3553" y="4768"/>
                    <a:pt x="3683" y="4400"/>
                  </a:cubicBezTo>
                  <a:cubicBezTo>
                    <a:pt x="3868" y="3734"/>
                    <a:pt x="3942" y="3180"/>
                    <a:pt x="4274" y="2588"/>
                  </a:cubicBezTo>
                  <a:cubicBezTo>
                    <a:pt x="4755" y="1738"/>
                    <a:pt x="5199" y="666"/>
                    <a:pt x="5199" y="666"/>
                  </a:cubicBezTo>
                  <a:cubicBezTo>
                    <a:pt x="4127" y="666"/>
                    <a:pt x="2833" y="0"/>
                    <a:pt x="28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7"/>
            <p:cNvSpPr/>
            <p:nvPr/>
          </p:nvSpPr>
          <p:spPr>
            <a:xfrm>
              <a:off x="5655750" y="4461100"/>
              <a:ext cx="317975" cy="500050"/>
            </a:xfrm>
            <a:custGeom>
              <a:avLst/>
              <a:gdLst/>
              <a:ahLst/>
              <a:cxnLst/>
              <a:rect l="l" t="t" r="r" b="b"/>
              <a:pathLst>
                <a:path w="12719" h="20002" extrusionOk="0">
                  <a:moveTo>
                    <a:pt x="12312" y="0"/>
                  </a:moveTo>
                  <a:lnTo>
                    <a:pt x="12312" y="19595"/>
                  </a:lnTo>
                  <a:lnTo>
                    <a:pt x="481" y="19410"/>
                  </a:lnTo>
                  <a:lnTo>
                    <a:pt x="481" y="5176"/>
                  </a:lnTo>
                  <a:lnTo>
                    <a:pt x="1" y="5435"/>
                  </a:lnTo>
                  <a:lnTo>
                    <a:pt x="1" y="19816"/>
                  </a:lnTo>
                  <a:lnTo>
                    <a:pt x="12718" y="20001"/>
                  </a:lnTo>
                  <a:lnTo>
                    <a:pt x="127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7"/>
            <p:cNvSpPr/>
            <p:nvPr/>
          </p:nvSpPr>
          <p:spPr>
            <a:xfrm>
              <a:off x="6016353" y="4913377"/>
              <a:ext cx="90600" cy="193200"/>
            </a:xfrm>
            <a:custGeom>
              <a:avLst/>
              <a:gdLst/>
              <a:ahLst/>
              <a:cxnLst/>
              <a:rect l="l" t="t" r="r" b="b"/>
              <a:pathLst>
                <a:path w="3624" h="7728" extrusionOk="0">
                  <a:moveTo>
                    <a:pt x="0" y="1"/>
                  </a:moveTo>
                  <a:lnTo>
                    <a:pt x="0" y="1"/>
                  </a:lnTo>
                  <a:cubicBezTo>
                    <a:pt x="0" y="1"/>
                    <a:pt x="555" y="1591"/>
                    <a:pt x="2255" y="4327"/>
                  </a:cubicBezTo>
                  <a:cubicBezTo>
                    <a:pt x="3032" y="5620"/>
                    <a:pt x="3254" y="6730"/>
                    <a:pt x="3217" y="7728"/>
                  </a:cubicBezTo>
                  <a:cubicBezTo>
                    <a:pt x="3401" y="7469"/>
                    <a:pt x="3512" y="7395"/>
                    <a:pt x="3623" y="7025"/>
                  </a:cubicBezTo>
                  <a:cubicBezTo>
                    <a:pt x="3549" y="6175"/>
                    <a:pt x="3401" y="5362"/>
                    <a:pt x="2773" y="4363"/>
                  </a:cubicBezTo>
                  <a:cubicBezTo>
                    <a:pt x="1036" y="1628"/>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7"/>
            <p:cNvSpPr/>
            <p:nvPr/>
          </p:nvSpPr>
          <p:spPr>
            <a:xfrm>
              <a:off x="5953503" y="5273852"/>
              <a:ext cx="53625" cy="55475"/>
            </a:xfrm>
            <a:custGeom>
              <a:avLst/>
              <a:gdLst/>
              <a:ahLst/>
              <a:cxnLst/>
              <a:rect l="l" t="t" r="r" b="b"/>
              <a:pathLst>
                <a:path w="2145" h="2219" extrusionOk="0">
                  <a:moveTo>
                    <a:pt x="2144" y="1"/>
                  </a:moveTo>
                  <a:lnTo>
                    <a:pt x="2144" y="1"/>
                  </a:lnTo>
                  <a:cubicBezTo>
                    <a:pt x="1812" y="148"/>
                    <a:pt x="1294" y="370"/>
                    <a:pt x="887" y="703"/>
                  </a:cubicBezTo>
                  <a:cubicBezTo>
                    <a:pt x="592" y="888"/>
                    <a:pt x="370" y="1110"/>
                    <a:pt x="222" y="1405"/>
                  </a:cubicBezTo>
                  <a:cubicBezTo>
                    <a:pt x="37" y="1664"/>
                    <a:pt x="0" y="1997"/>
                    <a:pt x="0" y="2219"/>
                  </a:cubicBezTo>
                  <a:lnTo>
                    <a:pt x="481" y="2219"/>
                  </a:lnTo>
                  <a:cubicBezTo>
                    <a:pt x="481" y="2034"/>
                    <a:pt x="481" y="1849"/>
                    <a:pt x="592" y="1627"/>
                  </a:cubicBezTo>
                  <a:cubicBezTo>
                    <a:pt x="851" y="1258"/>
                    <a:pt x="1294" y="925"/>
                    <a:pt x="1701" y="703"/>
                  </a:cubicBezTo>
                  <a:cubicBezTo>
                    <a:pt x="1849" y="518"/>
                    <a:pt x="1997" y="296"/>
                    <a:pt x="2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7"/>
            <p:cNvSpPr/>
            <p:nvPr/>
          </p:nvSpPr>
          <p:spPr>
            <a:xfrm>
              <a:off x="5603075" y="4863150"/>
              <a:ext cx="33300" cy="467700"/>
            </a:xfrm>
            <a:custGeom>
              <a:avLst/>
              <a:gdLst/>
              <a:ahLst/>
              <a:cxnLst/>
              <a:rect l="l" t="t" r="r" b="b"/>
              <a:pathLst>
                <a:path w="1332" h="18708" extrusionOk="0">
                  <a:moveTo>
                    <a:pt x="1331" y="0"/>
                  </a:moveTo>
                  <a:cubicBezTo>
                    <a:pt x="1331" y="2"/>
                    <a:pt x="518" y="4659"/>
                    <a:pt x="555" y="6064"/>
                  </a:cubicBezTo>
                  <a:cubicBezTo>
                    <a:pt x="555" y="6322"/>
                    <a:pt x="592" y="6655"/>
                    <a:pt x="592" y="6988"/>
                  </a:cubicBezTo>
                  <a:cubicBezTo>
                    <a:pt x="703" y="8319"/>
                    <a:pt x="777" y="9687"/>
                    <a:pt x="555" y="10870"/>
                  </a:cubicBezTo>
                  <a:cubicBezTo>
                    <a:pt x="333" y="11831"/>
                    <a:pt x="0" y="15195"/>
                    <a:pt x="0" y="15972"/>
                  </a:cubicBezTo>
                  <a:cubicBezTo>
                    <a:pt x="0" y="16526"/>
                    <a:pt x="37" y="17931"/>
                    <a:pt x="74" y="18708"/>
                  </a:cubicBezTo>
                  <a:lnTo>
                    <a:pt x="555" y="18708"/>
                  </a:lnTo>
                  <a:cubicBezTo>
                    <a:pt x="518" y="17931"/>
                    <a:pt x="444" y="16526"/>
                    <a:pt x="444" y="15972"/>
                  </a:cubicBezTo>
                  <a:cubicBezTo>
                    <a:pt x="444" y="15195"/>
                    <a:pt x="814" y="11868"/>
                    <a:pt x="998" y="10944"/>
                  </a:cubicBezTo>
                  <a:cubicBezTo>
                    <a:pt x="1294" y="9761"/>
                    <a:pt x="1183" y="8319"/>
                    <a:pt x="1072" y="6914"/>
                  </a:cubicBezTo>
                  <a:cubicBezTo>
                    <a:pt x="1072" y="6618"/>
                    <a:pt x="998" y="6322"/>
                    <a:pt x="998" y="5990"/>
                  </a:cubicBezTo>
                  <a:cubicBezTo>
                    <a:pt x="924" y="4659"/>
                    <a:pt x="1331" y="2"/>
                    <a:pt x="1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7"/>
            <p:cNvSpPr/>
            <p:nvPr/>
          </p:nvSpPr>
          <p:spPr>
            <a:xfrm>
              <a:off x="5653900" y="4275325"/>
              <a:ext cx="131275" cy="153450"/>
            </a:xfrm>
            <a:custGeom>
              <a:avLst/>
              <a:gdLst/>
              <a:ahLst/>
              <a:cxnLst/>
              <a:rect l="l" t="t" r="r" b="b"/>
              <a:pathLst>
                <a:path w="5251" h="6138" extrusionOk="0">
                  <a:moveTo>
                    <a:pt x="4622" y="0"/>
                  </a:moveTo>
                  <a:cubicBezTo>
                    <a:pt x="4622" y="1"/>
                    <a:pt x="4770" y="2108"/>
                    <a:pt x="3365" y="3512"/>
                  </a:cubicBezTo>
                  <a:cubicBezTo>
                    <a:pt x="2108" y="4732"/>
                    <a:pt x="38" y="5731"/>
                    <a:pt x="1" y="5731"/>
                  </a:cubicBezTo>
                  <a:lnTo>
                    <a:pt x="222" y="6137"/>
                  </a:lnTo>
                  <a:cubicBezTo>
                    <a:pt x="333" y="6100"/>
                    <a:pt x="2404" y="5102"/>
                    <a:pt x="3698" y="3808"/>
                  </a:cubicBezTo>
                  <a:cubicBezTo>
                    <a:pt x="5250" y="2292"/>
                    <a:pt x="4622" y="1"/>
                    <a:pt x="46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Рисунок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729978" y="680783"/>
            <a:ext cx="2702787" cy="3818223"/>
          </a:xfrm>
          <a:prstGeom prst="rect">
            <a:avLst/>
          </a:prstGeom>
        </p:spPr>
      </p:pic>
      <p:sp>
        <p:nvSpPr>
          <p:cNvPr id="5" name="TextBox 4"/>
          <p:cNvSpPr txBox="1"/>
          <p:nvPr/>
        </p:nvSpPr>
        <p:spPr>
          <a:xfrm>
            <a:off x="1246073" y="594450"/>
            <a:ext cx="3720890" cy="892552"/>
          </a:xfrm>
          <a:prstGeom prst="rect">
            <a:avLst/>
          </a:prstGeom>
          <a:noFill/>
        </p:spPr>
        <p:txBody>
          <a:bodyPr wrap="none" rtlCol="0">
            <a:spAutoFit/>
          </a:bodyPr>
          <a:lstStyle/>
          <a:p>
            <a:pPr algn="ctr"/>
            <a:r>
              <a:rPr lang="ru-RU" sz="3200" b="1" dirty="0" smtClean="0">
                <a:latin typeface="Times New Roman" panose="02020603050405020304" pitchFamily="18" charset="0"/>
                <a:cs typeface="Times New Roman" panose="02020603050405020304" pitchFamily="18" charset="0"/>
              </a:rPr>
              <a:t>Палетка </a:t>
            </a:r>
            <a:r>
              <a:rPr lang="ru-RU" sz="3200" b="1" dirty="0" err="1" smtClean="0">
                <a:latin typeface="Times New Roman" panose="02020603050405020304" pitchFamily="18" charset="0"/>
                <a:cs typeface="Times New Roman" panose="02020603050405020304" pitchFamily="18" charset="0"/>
              </a:rPr>
              <a:t>Нармера</a:t>
            </a:r>
            <a:r>
              <a:rPr lang="ru-RU" sz="3200" b="1" dirty="0" smtClean="0">
                <a:latin typeface="Times New Roman" panose="02020603050405020304" pitchFamily="18" charset="0"/>
                <a:cs typeface="Times New Roman" panose="02020603050405020304" pitchFamily="18" charset="0"/>
              </a:rPr>
              <a:t>  </a:t>
            </a:r>
            <a:endParaRPr lang="ru-RU" sz="2000" dirty="0">
              <a:latin typeface="Times New Roman" panose="02020603050405020304" pitchFamily="18" charset="0"/>
              <a:cs typeface="Times New Roman" panose="02020603050405020304" pitchFamily="18" charset="0"/>
            </a:endParaRPr>
          </a:p>
          <a:p>
            <a:pPr algn="ctr"/>
            <a:r>
              <a:rPr lang="ru-RU" sz="2000" dirty="0" smtClean="0">
                <a:latin typeface="Times New Roman" panose="02020603050405020304" pitchFamily="18" charset="0"/>
                <a:cs typeface="Times New Roman" panose="02020603050405020304" pitchFamily="18" charset="0"/>
              </a:rPr>
              <a:t>4-3 тыс. до н.э.</a:t>
            </a:r>
            <a:endParaRPr lang="ru-RU" sz="2000" dirty="0">
              <a:latin typeface="Times New Roman" panose="02020603050405020304" pitchFamily="18" charset="0"/>
              <a:cs typeface="Times New Roman" panose="02020603050405020304" pitchFamily="18" charset="0"/>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754"/>
        <p:cNvGrpSpPr/>
        <p:nvPr/>
      </p:nvGrpSpPr>
      <p:grpSpPr>
        <a:xfrm>
          <a:off x="0" y="0"/>
          <a:ext cx="0" cy="0"/>
          <a:chOff x="0" y="0"/>
          <a:chExt cx="0" cy="0"/>
        </a:xfrm>
      </p:grpSpPr>
      <p:sp>
        <p:nvSpPr>
          <p:cNvPr id="1755" name="Google Shape;1755;p48"/>
          <p:cNvSpPr/>
          <p:nvPr/>
        </p:nvSpPr>
        <p:spPr>
          <a:xfrm>
            <a:off x="6310361" y="3590406"/>
            <a:ext cx="2698230" cy="1265318"/>
          </a:xfrm>
          <a:custGeom>
            <a:avLst/>
            <a:gdLst/>
            <a:ahLst/>
            <a:cxnLst/>
            <a:rect l="l" t="t" r="r" b="b"/>
            <a:pathLst>
              <a:path w="152658" h="71588" extrusionOk="0">
                <a:moveTo>
                  <a:pt x="76357" y="0"/>
                </a:moveTo>
                <a:cubicBezTo>
                  <a:pt x="35822" y="0"/>
                  <a:pt x="2552" y="31608"/>
                  <a:pt x="1" y="71588"/>
                </a:cubicBezTo>
                <a:lnTo>
                  <a:pt x="152658" y="71588"/>
                </a:lnTo>
                <a:cubicBezTo>
                  <a:pt x="150107" y="31663"/>
                  <a:pt x="116892" y="0"/>
                  <a:pt x="76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6" name="Google Shape;1756;p48"/>
          <p:cNvGrpSpPr/>
          <p:nvPr/>
        </p:nvGrpSpPr>
        <p:grpSpPr>
          <a:xfrm>
            <a:off x="7680399" y="3081599"/>
            <a:ext cx="1423615" cy="1825614"/>
            <a:chOff x="453100" y="3823025"/>
            <a:chExt cx="898350" cy="1152025"/>
          </a:xfrm>
        </p:grpSpPr>
        <p:sp>
          <p:nvSpPr>
            <p:cNvPr id="1757" name="Google Shape;1757;p48"/>
            <p:cNvSpPr/>
            <p:nvPr/>
          </p:nvSpPr>
          <p:spPr>
            <a:xfrm>
              <a:off x="686000" y="4291450"/>
              <a:ext cx="191350" cy="195625"/>
            </a:xfrm>
            <a:custGeom>
              <a:avLst/>
              <a:gdLst/>
              <a:ahLst/>
              <a:cxnLst/>
              <a:rect l="l" t="t" r="r" b="b"/>
              <a:pathLst>
                <a:path w="7654" h="7825" extrusionOk="0">
                  <a:moveTo>
                    <a:pt x="5755" y="0"/>
                  </a:moveTo>
                  <a:cubicBezTo>
                    <a:pt x="5139" y="0"/>
                    <a:pt x="4381" y="154"/>
                    <a:pt x="3494" y="616"/>
                  </a:cubicBezTo>
                  <a:cubicBezTo>
                    <a:pt x="1054" y="1892"/>
                    <a:pt x="611" y="2834"/>
                    <a:pt x="278" y="4442"/>
                  </a:cubicBezTo>
                  <a:cubicBezTo>
                    <a:pt x="1" y="5829"/>
                    <a:pt x="334" y="6938"/>
                    <a:pt x="334" y="6938"/>
                  </a:cubicBezTo>
                  <a:lnTo>
                    <a:pt x="1165" y="5773"/>
                  </a:lnTo>
                  <a:lnTo>
                    <a:pt x="1165" y="5773"/>
                  </a:lnTo>
                  <a:cubicBezTo>
                    <a:pt x="1165" y="5773"/>
                    <a:pt x="999" y="6605"/>
                    <a:pt x="1054" y="7049"/>
                  </a:cubicBezTo>
                  <a:cubicBezTo>
                    <a:pt x="1110" y="7492"/>
                    <a:pt x="1443" y="7825"/>
                    <a:pt x="1443" y="7825"/>
                  </a:cubicBezTo>
                  <a:cubicBezTo>
                    <a:pt x="1443" y="7825"/>
                    <a:pt x="1942" y="4110"/>
                    <a:pt x="3328" y="2723"/>
                  </a:cubicBezTo>
                  <a:cubicBezTo>
                    <a:pt x="5158" y="838"/>
                    <a:pt x="7265" y="838"/>
                    <a:pt x="7265" y="838"/>
                  </a:cubicBezTo>
                  <a:lnTo>
                    <a:pt x="7653" y="616"/>
                  </a:lnTo>
                  <a:cubicBezTo>
                    <a:pt x="7653" y="616"/>
                    <a:pt x="6988" y="0"/>
                    <a:pt x="5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8"/>
            <p:cNvSpPr/>
            <p:nvPr/>
          </p:nvSpPr>
          <p:spPr>
            <a:xfrm>
              <a:off x="939700" y="4291450"/>
              <a:ext cx="189950" cy="195625"/>
            </a:xfrm>
            <a:custGeom>
              <a:avLst/>
              <a:gdLst/>
              <a:ahLst/>
              <a:cxnLst/>
              <a:rect l="l" t="t" r="r" b="b"/>
              <a:pathLst>
                <a:path w="7598" h="7825" extrusionOk="0">
                  <a:moveTo>
                    <a:pt x="1873" y="0"/>
                  </a:moveTo>
                  <a:cubicBezTo>
                    <a:pt x="641" y="0"/>
                    <a:pt x="0" y="616"/>
                    <a:pt x="0" y="616"/>
                  </a:cubicBezTo>
                  <a:lnTo>
                    <a:pt x="333" y="838"/>
                  </a:lnTo>
                  <a:cubicBezTo>
                    <a:pt x="333" y="838"/>
                    <a:pt x="2440" y="838"/>
                    <a:pt x="4270" y="2723"/>
                  </a:cubicBezTo>
                  <a:cubicBezTo>
                    <a:pt x="5656" y="4110"/>
                    <a:pt x="6155" y="7825"/>
                    <a:pt x="6155" y="7825"/>
                  </a:cubicBezTo>
                  <a:cubicBezTo>
                    <a:pt x="6155" y="7825"/>
                    <a:pt x="6488" y="7492"/>
                    <a:pt x="6544" y="7049"/>
                  </a:cubicBezTo>
                  <a:cubicBezTo>
                    <a:pt x="6654" y="6605"/>
                    <a:pt x="6433" y="5773"/>
                    <a:pt x="6433" y="5773"/>
                  </a:cubicBezTo>
                  <a:lnTo>
                    <a:pt x="6433" y="5773"/>
                  </a:lnTo>
                  <a:lnTo>
                    <a:pt x="7264" y="6938"/>
                  </a:lnTo>
                  <a:cubicBezTo>
                    <a:pt x="7264" y="6938"/>
                    <a:pt x="7597" y="5829"/>
                    <a:pt x="7320" y="4442"/>
                  </a:cubicBezTo>
                  <a:cubicBezTo>
                    <a:pt x="6987" y="2834"/>
                    <a:pt x="6544" y="1892"/>
                    <a:pt x="4159" y="616"/>
                  </a:cubicBezTo>
                  <a:cubicBezTo>
                    <a:pt x="3253" y="154"/>
                    <a:pt x="2489" y="0"/>
                    <a:pt x="18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8"/>
            <p:cNvSpPr/>
            <p:nvPr/>
          </p:nvSpPr>
          <p:spPr>
            <a:xfrm>
              <a:off x="759475" y="4306850"/>
              <a:ext cx="129225" cy="230150"/>
            </a:xfrm>
            <a:custGeom>
              <a:avLst/>
              <a:gdLst/>
              <a:ahLst/>
              <a:cxnLst/>
              <a:rect l="l" t="t" r="r" b="b"/>
              <a:pathLst>
                <a:path w="5169" h="9206" extrusionOk="0">
                  <a:moveTo>
                    <a:pt x="3685" y="0"/>
                  </a:moveTo>
                  <a:cubicBezTo>
                    <a:pt x="3389" y="0"/>
                    <a:pt x="3069" y="56"/>
                    <a:pt x="2773" y="222"/>
                  </a:cubicBezTo>
                  <a:cubicBezTo>
                    <a:pt x="999" y="1054"/>
                    <a:pt x="278" y="2385"/>
                    <a:pt x="56" y="4048"/>
                  </a:cubicBezTo>
                  <a:cubicBezTo>
                    <a:pt x="1" y="4714"/>
                    <a:pt x="167" y="5767"/>
                    <a:pt x="444" y="6710"/>
                  </a:cubicBezTo>
                  <a:cubicBezTo>
                    <a:pt x="666" y="6100"/>
                    <a:pt x="1165" y="5601"/>
                    <a:pt x="1165" y="5601"/>
                  </a:cubicBezTo>
                  <a:lnTo>
                    <a:pt x="1165" y="5601"/>
                  </a:lnTo>
                  <a:cubicBezTo>
                    <a:pt x="1165" y="5601"/>
                    <a:pt x="555" y="6599"/>
                    <a:pt x="722" y="7652"/>
                  </a:cubicBezTo>
                  <a:cubicBezTo>
                    <a:pt x="943" y="8262"/>
                    <a:pt x="1221" y="8651"/>
                    <a:pt x="1831" y="9205"/>
                  </a:cubicBezTo>
                  <a:cubicBezTo>
                    <a:pt x="1831" y="9205"/>
                    <a:pt x="1387" y="6710"/>
                    <a:pt x="2330" y="3882"/>
                  </a:cubicBezTo>
                  <a:cubicBezTo>
                    <a:pt x="2999" y="1921"/>
                    <a:pt x="3793" y="620"/>
                    <a:pt x="4532" y="620"/>
                  </a:cubicBezTo>
                  <a:cubicBezTo>
                    <a:pt x="4650" y="620"/>
                    <a:pt x="4766" y="653"/>
                    <a:pt x="4880" y="721"/>
                  </a:cubicBezTo>
                  <a:cubicBezTo>
                    <a:pt x="4948" y="763"/>
                    <a:pt x="4992" y="781"/>
                    <a:pt x="5019" y="781"/>
                  </a:cubicBezTo>
                  <a:cubicBezTo>
                    <a:pt x="5169" y="781"/>
                    <a:pt x="4770" y="222"/>
                    <a:pt x="4770" y="222"/>
                  </a:cubicBezTo>
                  <a:cubicBezTo>
                    <a:pt x="4770" y="222"/>
                    <a:pt x="4277" y="0"/>
                    <a:pt x="36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8"/>
            <p:cNvSpPr/>
            <p:nvPr/>
          </p:nvSpPr>
          <p:spPr>
            <a:xfrm>
              <a:off x="926950" y="4306850"/>
              <a:ext cx="130600" cy="230150"/>
            </a:xfrm>
            <a:custGeom>
              <a:avLst/>
              <a:gdLst/>
              <a:ahLst/>
              <a:cxnLst/>
              <a:rect l="l" t="t" r="r" b="b"/>
              <a:pathLst>
                <a:path w="5224" h="9206" extrusionOk="0">
                  <a:moveTo>
                    <a:pt x="1500" y="0"/>
                  </a:moveTo>
                  <a:cubicBezTo>
                    <a:pt x="892" y="0"/>
                    <a:pt x="399" y="222"/>
                    <a:pt x="399" y="222"/>
                  </a:cubicBezTo>
                  <a:cubicBezTo>
                    <a:pt x="399" y="222"/>
                    <a:pt x="0" y="781"/>
                    <a:pt x="150" y="781"/>
                  </a:cubicBezTo>
                  <a:cubicBezTo>
                    <a:pt x="177" y="781"/>
                    <a:pt x="221" y="763"/>
                    <a:pt x="289" y="721"/>
                  </a:cubicBezTo>
                  <a:cubicBezTo>
                    <a:pt x="403" y="653"/>
                    <a:pt x="519" y="620"/>
                    <a:pt x="637" y="620"/>
                  </a:cubicBezTo>
                  <a:cubicBezTo>
                    <a:pt x="1376" y="620"/>
                    <a:pt x="2170" y="1921"/>
                    <a:pt x="2839" y="3882"/>
                  </a:cubicBezTo>
                  <a:cubicBezTo>
                    <a:pt x="3837" y="6710"/>
                    <a:pt x="3338" y="9205"/>
                    <a:pt x="3338" y="9205"/>
                  </a:cubicBezTo>
                  <a:cubicBezTo>
                    <a:pt x="3948" y="8651"/>
                    <a:pt x="4226" y="8262"/>
                    <a:pt x="4447" y="7652"/>
                  </a:cubicBezTo>
                  <a:cubicBezTo>
                    <a:pt x="4614" y="6599"/>
                    <a:pt x="4004" y="5601"/>
                    <a:pt x="4004" y="5601"/>
                  </a:cubicBezTo>
                  <a:lnTo>
                    <a:pt x="4004" y="5601"/>
                  </a:lnTo>
                  <a:cubicBezTo>
                    <a:pt x="4004" y="5601"/>
                    <a:pt x="4503" y="6100"/>
                    <a:pt x="4725" y="6710"/>
                  </a:cubicBezTo>
                  <a:cubicBezTo>
                    <a:pt x="5002" y="5767"/>
                    <a:pt x="5224" y="4714"/>
                    <a:pt x="5113" y="4048"/>
                  </a:cubicBezTo>
                  <a:cubicBezTo>
                    <a:pt x="4946" y="2385"/>
                    <a:pt x="4170" y="1054"/>
                    <a:pt x="2451" y="222"/>
                  </a:cubicBezTo>
                  <a:cubicBezTo>
                    <a:pt x="2137" y="56"/>
                    <a:pt x="1804" y="0"/>
                    <a:pt x="15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8"/>
            <p:cNvSpPr/>
            <p:nvPr/>
          </p:nvSpPr>
          <p:spPr>
            <a:xfrm>
              <a:off x="873150" y="4291600"/>
              <a:ext cx="58250" cy="683450"/>
            </a:xfrm>
            <a:custGeom>
              <a:avLst/>
              <a:gdLst/>
              <a:ahLst/>
              <a:cxnLst/>
              <a:rect l="l" t="t" r="r" b="b"/>
              <a:pathLst>
                <a:path w="2330" h="27338" extrusionOk="0">
                  <a:moveTo>
                    <a:pt x="1" y="0"/>
                  </a:moveTo>
                  <a:lnTo>
                    <a:pt x="1" y="27338"/>
                  </a:lnTo>
                  <a:lnTo>
                    <a:pt x="2330" y="27338"/>
                  </a:lnTo>
                  <a:lnTo>
                    <a:pt x="233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8"/>
            <p:cNvSpPr/>
            <p:nvPr/>
          </p:nvSpPr>
          <p:spPr>
            <a:xfrm>
              <a:off x="519650" y="4169025"/>
              <a:ext cx="353525" cy="151700"/>
            </a:xfrm>
            <a:custGeom>
              <a:avLst/>
              <a:gdLst/>
              <a:ahLst/>
              <a:cxnLst/>
              <a:rect l="l" t="t" r="r" b="b"/>
              <a:pathLst>
                <a:path w="14141" h="6068" extrusionOk="0">
                  <a:moveTo>
                    <a:pt x="5260" y="0"/>
                  </a:moveTo>
                  <a:cubicBezTo>
                    <a:pt x="4993" y="0"/>
                    <a:pt x="4719" y="8"/>
                    <a:pt x="4437" y="24"/>
                  </a:cubicBezTo>
                  <a:cubicBezTo>
                    <a:pt x="3771" y="134"/>
                    <a:pt x="2496" y="744"/>
                    <a:pt x="2108" y="1077"/>
                  </a:cubicBezTo>
                  <a:lnTo>
                    <a:pt x="2773" y="2463"/>
                  </a:lnTo>
                  <a:cubicBezTo>
                    <a:pt x="2773" y="2463"/>
                    <a:pt x="1886" y="2242"/>
                    <a:pt x="1054" y="2242"/>
                  </a:cubicBezTo>
                  <a:cubicBezTo>
                    <a:pt x="1" y="4127"/>
                    <a:pt x="278" y="6068"/>
                    <a:pt x="278" y="6068"/>
                  </a:cubicBezTo>
                  <a:cubicBezTo>
                    <a:pt x="278" y="6068"/>
                    <a:pt x="3081" y="2938"/>
                    <a:pt x="6799" y="2938"/>
                  </a:cubicBezTo>
                  <a:cubicBezTo>
                    <a:pt x="7133" y="2938"/>
                    <a:pt x="7473" y="2963"/>
                    <a:pt x="7819" y="3018"/>
                  </a:cubicBezTo>
                  <a:cubicBezTo>
                    <a:pt x="12089" y="3739"/>
                    <a:pt x="14141" y="5680"/>
                    <a:pt x="14141" y="5680"/>
                  </a:cubicBezTo>
                  <a:cubicBezTo>
                    <a:pt x="14141" y="5680"/>
                    <a:pt x="12592" y="0"/>
                    <a:pt x="5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8"/>
            <p:cNvSpPr/>
            <p:nvPr/>
          </p:nvSpPr>
          <p:spPr>
            <a:xfrm>
              <a:off x="939700" y="4169025"/>
              <a:ext cx="353525" cy="151700"/>
            </a:xfrm>
            <a:custGeom>
              <a:avLst/>
              <a:gdLst/>
              <a:ahLst/>
              <a:cxnLst/>
              <a:rect l="l" t="t" r="r" b="b"/>
              <a:pathLst>
                <a:path w="14141" h="6068" extrusionOk="0">
                  <a:moveTo>
                    <a:pt x="8881" y="0"/>
                  </a:moveTo>
                  <a:cubicBezTo>
                    <a:pt x="1549" y="0"/>
                    <a:pt x="0" y="5680"/>
                    <a:pt x="0" y="5680"/>
                  </a:cubicBezTo>
                  <a:cubicBezTo>
                    <a:pt x="0" y="5680"/>
                    <a:pt x="2052" y="3739"/>
                    <a:pt x="6266" y="3018"/>
                  </a:cubicBezTo>
                  <a:cubicBezTo>
                    <a:pt x="6617" y="2963"/>
                    <a:pt x="6962" y="2938"/>
                    <a:pt x="7299" y="2938"/>
                  </a:cubicBezTo>
                  <a:cubicBezTo>
                    <a:pt x="11061" y="2938"/>
                    <a:pt x="13863" y="6068"/>
                    <a:pt x="13863" y="6068"/>
                  </a:cubicBezTo>
                  <a:cubicBezTo>
                    <a:pt x="13863" y="6068"/>
                    <a:pt x="14140" y="4127"/>
                    <a:pt x="13087" y="2242"/>
                  </a:cubicBezTo>
                  <a:cubicBezTo>
                    <a:pt x="12255" y="2242"/>
                    <a:pt x="11368" y="2463"/>
                    <a:pt x="11368" y="2463"/>
                  </a:cubicBezTo>
                  <a:lnTo>
                    <a:pt x="12033" y="1077"/>
                  </a:lnTo>
                  <a:cubicBezTo>
                    <a:pt x="11645" y="744"/>
                    <a:pt x="10370" y="134"/>
                    <a:pt x="9704" y="24"/>
                  </a:cubicBezTo>
                  <a:cubicBezTo>
                    <a:pt x="9422" y="8"/>
                    <a:pt x="9148" y="0"/>
                    <a:pt x="88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8"/>
            <p:cNvSpPr/>
            <p:nvPr/>
          </p:nvSpPr>
          <p:spPr>
            <a:xfrm>
              <a:off x="453100" y="4058700"/>
              <a:ext cx="435325" cy="288375"/>
            </a:xfrm>
            <a:custGeom>
              <a:avLst/>
              <a:gdLst/>
              <a:ahLst/>
              <a:cxnLst/>
              <a:rect l="l" t="t" r="r" b="b"/>
              <a:pathLst>
                <a:path w="17413" h="11535" extrusionOk="0">
                  <a:moveTo>
                    <a:pt x="10093" y="0"/>
                  </a:moveTo>
                  <a:cubicBezTo>
                    <a:pt x="10093" y="0"/>
                    <a:pt x="9650" y="1109"/>
                    <a:pt x="9261" y="2496"/>
                  </a:cubicBezTo>
                  <a:cubicBezTo>
                    <a:pt x="8540" y="832"/>
                    <a:pt x="8041" y="278"/>
                    <a:pt x="8041" y="278"/>
                  </a:cubicBezTo>
                  <a:cubicBezTo>
                    <a:pt x="8041" y="278"/>
                    <a:pt x="7330" y="118"/>
                    <a:pt x="6242" y="118"/>
                  </a:cubicBezTo>
                  <a:cubicBezTo>
                    <a:pt x="5203" y="118"/>
                    <a:pt x="3821" y="264"/>
                    <a:pt x="2385" y="832"/>
                  </a:cubicBezTo>
                  <a:cubicBezTo>
                    <a:pt x="722" y="1553"/>
                    <a:pt x="1" y="3161"/>
                    <a:pt x="1" y="3161"/>
                  </a:cubicBezTo>
                  <a:cubicBezTo>
                    <a:pt x="1" y="3161"/>
                    <a:pt x="8818" y="3328"/>
                    <a:pt x="12699" y="6377"/>
                  </a:cubicBezTo>
                  <a:cubicBezTo>
                    <a:pt x="16581" y="9372"/>
                    <a:pt x="16803" y="11534"/>
                    <a:pt x="16803" y="11534"/>
                  </a:cubicBezTo>
                  <a:cubicBezTo>
                    <a:pt x="16803" y="11534"/>
                    <a:pt x="17413" y="9649"/>
                    <a:pt x="17080" y="8041"/>
                  </a:cubicBezTo>
                  <a:cubicBezTo>
                    <a:pt x="16470" y="5324"/>
                    <a:pt x="14973" y="3882"/>
                    <a:pt x="14973" y="3882"/>
                  </a:cubicBezTo>
                  <a:lnTo>
                    <a:pt x="13753" y="4991"/>
                  </a:lnTo>
                  <a:cubicBezTo>
                    <a:pt x="13476" y="1387"/>
                    <a:pt x="10093" y="0"/>
                    <a:pt x="10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8"/>
            <p:cNvSpPr/>
            <p:nvPr/>
          </p:nvSpPr>
          <p:spPr>
            <a:xfrm>
              <a:off x="914750" y="4058700"/>
              <a:ext cx="436700" cy="288375"/>
            </a:xfrm>
            <a:custGeom>
              <a:avLst/>
              <a:gdLst/>
              <a:ahLst/>
              <a:cxnLst/>
              <a:rect l="l" t="t" r="r" b="b"/>
              <a:pathLst>
                <a:path w="17468" h="11535" extrusionOk="0">
                  <a:moveTo>
                    <a:pt x="7431" y="0"/>
                  </a:moveTo>
                  <a:cubicBezTo>
                    <a:pt x="7431" y="0"/>
                    <a:pt x="4048" y="1387"/>
                    <a:pt x="3771" y="4991"/>
                  </a:cubicBezTo>
                  <a:lnTo>
                    <a:pt x="2496" y="3882"/>
                  </a:lnTo>
                  <a:cubicBezTo>
                    <a:pt x="2496" y="3882"/>
                    <a:pt x="1054" y="5324"/>
                    <a:pt x="444" y="8041"/>
                  </a:cubicBezTo>
                  <a:cubicBezTo>
                    <a:pt x="0" y="9649"/>
                    <a:pt x="721" y="11534"/>
                    <a:pt x="721" y="11534"/>
                  </a:cubicBezTo>
                  <a:cubicBezTo>
                    <a:pt x="721" y="11534"/>
                    <a:pt x="887" y="9372"/>
                    <a:pt x="4769" y="6377"/>
                  </a:cubicBezTo>
                  <a:cubicBezTo>
                    <a:pt x="8651" y="3328"/>
                    <a:pt x="17467" y="3161"/>
                    <a:pt x="17467" y="3161"/>
                  </a:cubicBezTo>
                  <a:cubicBezTo>
                    <a:pt x="17467" y="3161"/>
                    <a:pt x="16802" y="1553"/>
                    <a:pt x="15138" y="832"/>
                  </a:cubicBezTo>
                  <a:cubicBezTo>
                    <a:pt x="13703" y="264"/>
                    <a:pt x="12308" y="118"/>
                    <a:pt x="11255" y="118"/>
                  </a:cubicBezTo>
                  <a:cubicBezTo>
                    <a:pt x="10153" y="118"/>
                    <a:pt x="9427" y="278"/>
                    <a:pt x="9427" y="278"/>
                  </a:cubicBezTo>
                  <a:cubicBezTo>
                    <a:pt x="9427" y="278"/>
                    <a:pt x="8928" y="832"/>
                    <a:pt x="8262" y="2496"/>
                  </a:cubicBezTo>
                  <a:cubicBezTo>
                    <a:pt x="7819" y="1109"/>
                    <a:pt x="7431" y="0"/>
                    <a:pt x="74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8"/>
            <p:cNvSpPr/>
            <p:nvPr/>
          </p:nvSpPr>
          <p:spPr>
            <a:xfrm>
              <a:off x="554300" y="3900675"/>
              <a:ext cx="357700" cy="446400"/>
            </a:xfrm>
            <a:custGeom>
              <a:avLst/>
              <a:gdLst/>
              <a:ahLst/>
              <a:cxnLst/>
              <a:rect l="l" t="t" r="r" b="b"/>
              <a:pathLst>
                <a:path w="14308" h="17856" extrusionOk="0">
                  <a:moveTo>
                    <a:pt x="2829" y="0"/>
                  </a:moveTo>
                  <a:cubicBezTo>
                    <a:pt x="1387" y="111"/>
                    <a:pt x="1" y="610"/>
                    <a:pt x="1" y="610"/>
                  </a:cubicBezTo>
                  <a:cubicBezTo>
                    <a:pt x="1" y="610"/>
                    <a:pt x="3827" y="2384"/>
                    <a:pt x="6322" y="5157"/>
                  </a:cubicBezTo>
                  <a:cubicBezTo>
                    <a:pt x="12145" y="11534"/>
                    <a:pt x="13087" y="17855"/>
                    <a:pt x="13087" y="17855"/>
                  </a:cubicBezTo>
                  <a:cubicBezTo>
                    <a:pt x="13087" y="17855"/>
                    <a:pt x="14307" y="12698"/>
                    <a:pt x="11479" y="6044"/>
                  </a:cubicBezTo>
                  <a:cubicBezTo>
                    <a:pt x="10925" y="6543"/>
                    <a:pt x="10315" y="7153"/>
                    <a:pt x="10315" y="7153"/>
                  </a:cubicBezTo>
                  <a:cubicBezTo>
                    <a:pt x="10315" y="7153"/>
                    <a:pt x="10648" y="5767"/>
                    <a:pt x="10814" y="4824"/>
                  </a:cubicBezTo>
                  <a:cubicBezTo>
                    <a:pt x="10481" y="4103"/>
                    <a:pt x="10038" y="3438"/>
                    <a:pt x="9649" y="2717"/>
                  </a:cubicBezTo>
                  <a:cubicBezTo>
                    <a:pt x="8984" y="1774"/>
                    <a:pt x="8041" y="1220"/>
                    <a:pt x="7487" y="776"/>
                  </a:cubicBezTo>
                  <a:lnTo>
                    <a:pt x="7487" y="776"/>
                  </a:lnTo>
                  <a:cubicBezTo>
                    <a:pt x="7653" y="1275"/>
                    <a:pt x="7653" y="1553"/>
                    <a:pt x="7542" y="2329"/>
                  </a:cubicBezTo>
                  <a:cubicBezTo>
                    <a:pt x="6322" y="444"/>
                    <a:pt x="5435" y="222"/>
                    <a:pt x="4714" y="111"/>
                  </a:cubicBezTo>
                  <a:lnTo>
                    <a:pt x="4714" y="111"/>
                  </a:lnTo>
                  <a:cubicBezTo>
                    <a:pt x="4825" y="776"/>
                    <a:pt x="5047" y="1553"/>
                    <a:pt x="5047" y="1553"/>
                  </a:cubicBezTo>
                  <a:cubicBezTo>
                    <a:pt x="5047" y="1553"/>
                    <a:pt x="3827" y="388"/>
                    <a:pt x="2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8"/>
            <p:cNvSpPr/>
            <p:nvPr/>
          </p:nvSpPr>
          <p:spPr>
            <a:xfrm>
              <a:off x="887025" y="3900675"/>
              <a:ext cx="357675" cy="446400"/>
            </a:xfrm>
            <a:custGeom>
              <a:avLst/>
              <a:gdLst/>
              <a:ahLst/>
              <a:cxnLst/>
              <a:rect l="l" t="t" r="r" b="b"/>
              <a:pathLst>
                <a:path w="14307" h="17856" extrusionOk="0">
                  <a:moveTo>
                    <a:pt x="11423" y="0"/>
                  </a:moveTo>
                  <a:cubicBezTo>
                    <a:pt x="10480" y="388"/>
                    <a:pt x="9205" y="1553"/>
                    <a:pt x="9205" y="1553"/>
                  </a:cubicBezTo>
                  <a:cubicBezTo>
                    <a:pt x="9205" y="1553"/>
                    <a:pt x="9427" y="776"/>
                    <a:pt x="9538" y="111"/>
                  </a:cubicBezTo>
                  <a:lnTo>
                    <a:pt x="9538" y="111"/>
                  </a:lnTo>
                  <a:cubicBezTo>
                    <a:pt x="8872" y="222"/>
                    <a:pt x="7985" y="444"/>
                    <a:pt x="6710" y="2329"/>
                  </a:cubicBezTo>
                  <a:cubicBezTo>
                    <a:pt x="6654" y="1553"/>
                    <a:pt x="6654" y="1275"/>
                    <a:pt x="6765" y="776"/>
                  </a:cubicBezTo>
                  <a:lnTo>
                    <a:pt x="6765" y="776"/>
                  </a:lnTo>
                  <a:cubicBezTo>
                    <a:pt x="6211" y="1220"/>
                    <a:pt x="5268" y="1774"/>
                    <a:pt x="4658" y="2717"/>
                  </a:cubicBezTo>
                  <a:cubicBezTo>
                    <a:pt x="4215" y="3438"/>
                    <a:pt x="3826" y="4103"/>
                    <a:pt x="3438" y="4824"/>
                  </a:cubicBezTo>
                  <a:cubicBezTo>
                    <a:pt x="3605" y="5767"/>
                    <a:pt x="3937" y="7153"/>
                    <a:pt x="3937" y="7153"/>
                  </a:cubicBezTo>
                  <a:cubicBezTo>
                    <a:pt x="3937" y="7153"/>
                    <a:pt x="3327" y="6543"/>
                    <a:pt x="2773" y="6044"/>
                  </a:cubicBezTo>
                  <a:cubicBezTo>
                    <a:pt x="0" y="12698"/>
                    <a:pt x="1165" y="17855"/>
                    <a:pt x="1165" y="17855"/>
                  </a:cubicBezTo>
                  <a:cubicBezTo>
                    <a:pt x="1165" y="17855"/>
                    <a:pt x="2163" y="11534"/>
                    <a:pt x="7985" y="5157"/>
                  </a:cubicBezTo>
                  <a:cubicBezTo>
                    <a:pt x="10480" y="2384"/>
                    <a:pt x="14307" y="610"/>
                    <a:pt x="14307" y="610"/>
                  </a:cubicBezTo>
                  <a:cubicBezTo>
                    <a:pt x="14307" y="610"/>
                    <a:pt x="12920" y="111"/>
                    <a:pt x="11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8"/>
            <p:cNvSpPr/>
            <p:nvPr/>
          </p:nvSpPr>
          <p:spPr>
            <a:xfrm>
              <a:off x="823250" y="3823025"/>
              <a:ext cx="153900" cy="524050"/>
            </a:xfrm>
            <a:custGeom>
              <a:avLst/>
              <a:gdLst/>
              <a:ahLst/>
              <a:cxnLst/>
              <a:rect l="l" t="t" r="r" b="b"/>
              <a:pathLst>
                <a:path w="6156" h="20962" extrusionOk="0">
                  <a:moveTo>
                    <a:pt x="3050" y="1"/>
                  </a:moveTo>
                  <a:cubicBezTo>
                    <a:pt x="3050" y="1"/>
                    <a:pt x="1387" y="2441"/>
                    <a:pt x="888" y="4548"/>
                  </a:cubicBezTo>
                  <a:cubicBezTo>
                    <a:pt x="2052" y="5490"/>
                    <a:pt x="2219" y="6267"/>
                    <a:pt x="2219" y="6267"/>
                  </a:cubicBezTo>
                  <a:cubicBezTo>
                    <a:pt x="2219" y="6267"/>
                    <a:pt x="999" y="5989"/>
                    <a:pt x="333" y="5823"/>
                  </a:cubicBezTo>
                  <a:cubicBezTo>
                    <a:pt x="0" y="6932"/>
                    <a:pt x="0" y="7986"/>
                    <a:pt x="0" y="8817"/>
                  </a:cubicBezTo>
                  <a:cubicBezTo>
                    <a:pt x="0" y="10093"/>
                    <a:pt x="167" y="11479"/>
                    <a:pt x="444" y="12921"/>
                  </a:cubicBezTo>
                  <a:cubicBezTo>
                    <a:pt x="1387" y="13420"/>
                    <a:pt x="1997" y="14418"/>
                    <a:pt x="1997" y="14418"/>
                  </a:cubicBezTo>
                  <a:cubicBezTo>
                    <a:pt x="1997" y="14418"/>
                    <a:pt x="1929" y="14412"/>
                    <a:pt x="1820" y="14412"/>
                  </a:cubicBezTo>
                  <a:cubicBezTo>
                    <a:pt x="1602" y="14412"/>
                    <a:pt x="1220" y="14437"/>
                    <a:pt x="888" y="14584"/>
                  </a:cubicBezTo>
                  <a:cubicBezTo>
                    <a:pt x="1830" y="17967"/>
                    <a:pt x="3161" y="20961"/>
                    <a:pt x="3161" y="20961"/>
                  </a:cubicBezTo>
                  <a:cubicBezTo>
                    <a:pt x="3161" y="20961"/>
                    <a:pt x="4880" y="16525"/>
                    <a:pt x="5712" y="12366"/>
                  </a:cubicBezTo>
                  <a:cubicBezTo>
                    <a:pt x="5565" y="12337"/>
                    <a:pt x="5422" y="12325"/>
                    <a:pt x="5285" y="12325"/>
                  </a:cubicBezTo>
                  <a:cubicBezTo>
                    <a:pt x="4648" y="12325"/>
                    <a:pt x="4159" y="12588"/>
                    <a:pt x="4159" y="12588"/>
                  </a:cubicBezTo>
                  <a:cubicBezTo>
                    <a:pt x="4159" y="12588"/>
                    <a:pt x="4936" y="11479"/>
                    <a:pt x="5878" y="11091"/>
                  </a:cubicBezTo>
                  <a:cubicBezTo>
                    <a:pt x="6045" y="10204"/>
                    <a:pt x="6100" y="9317"/>
                    <a:pt x="6156" y="8540"/>
                  </a:cubicBezTo>
                  <a:cubicBezTo>
                    <a:pt x="6156" y="7875"/>
                    <a:pt x="5823" y="5934"/>
                    <a:pt x="5213" y="4381"/>
                  </a:cubicBezTo>
                  <a:cubicBezTo>
                    <a:pt x="4936" y="4936"/>
                    <a:pt x="4159" y="5435"/>
                    <a:pt x="4159" y="5435"/>
                  </a:cubicBezTo>
                  <a:cubicBezTo>
                    <a:pt x="4159" y="5435"/>
                    <a:pt x="4326" y="3882"/>
                    <a:pt x="4547" y="3161"/>
                  </a:cubicBezTo>
                  <a:cubicBezTo>
                    <a:pt x="3716" y="1498"/>
                    <a:pt x="3050" y="1"/>
                    <a:pt x="3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 name="Google Shape;1774;p48"/>
          <p:cNvGrpSpPr/>
          <p:nvPr/>
        </p:nvGrpSpPr>
        <p:grpSpPr>
          <a:xfrm>
            <a:off x="567850" y="764688"/>
            <a:ext cx="1111825" cy="170525"/>
            <a:chOff x="1893450" y="398925"/>
            <a:chExt cx="1111825" cy="170525"/>
          </a:xfrm>
        </p:grpSpPr>
        <p:sp>
          <p:nvSpPr>
            <p:cNvPr id="1775" name="Google Shape;1775;p48"/>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8"/>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8"/>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8"/>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 name="Google Shape;1779;p48"/>
          <p:cNvGrpSpPr/>
          <p:nvPr/>
        </p:nvGrpSpPr>
        <p:grpSpPr>
          <a:xfrm flipH="1">
            <a:off x="7464375" y="764700"/>
            <a:ext cx="1111825" cy="170525"/>
            <a:chOff x="1893450" y="398925"/>
            <a:chExt cx="1111825" cy="170525"/>
          </a:xfrm>
        </p:grpSpPr>
        <p:sp>
          <p:nvSpPr>
            <p:cNvPr id="1780" name="Google Shape;1780;p48"/>
            <p:cNvSpPr/>
            <p:nvPr/>
          </p:nvSpPr>
          <p:spPr>
            <a:xfrm>
              <a:off x="1893450" y="451325"/>
              <a:ext cx="941325" cy="64350"/>
            </a:xfrm>
            <a:custGeom>
              <a:avLst/>
              <a:gdLst/>
              <a:ahLst/>
              <a:cxnLst/>
              <a:rect l="l" t="t" r="r" b="b"/>
              <a:pathLst>
                <a:path w="37653" h="2574" extrusionOk="0">
                  <a:moveTo>
                    <a:pt x="3208" y="1"/>
                  </a:moveTo>
                  <a:cubicBezTo>
                    <a:pt x="2598" y="1"/>
                    <a:pt x="2044" y="4"/>
                    <a:pt x="1553" y="11"/>
                  </a:cubicBezTo>
                  <a:cubicBezTo>
                    <a:pt x="1" y="11"/>
                    <a:pt x="1" y="1342"/>
                    <a:pt x="1" y="1342"/>
                  </a:cubicBezTo>
                  <a:cubicBezTo>
                    <a:pt x="1" y="1342"/>
                    <a:pt x="1" y="2562"/>
                    <a:pt x="1553" y="2562"/>
                  </a:cubicBezTo>
                  <a:cubicBezTo>
                    <a:pt x="2044" y="2570"/>
                    <a:pt x="2597" y="2573"/>
                    <a:pt x="3205" y="2573"/>
                  </a:cubicBezTo>
                  <a:cubicBezTo>
                    <a:pt x="7138" y="2573"/>
                    <a:pt x="13384" y="2429"/>
                    <a:pt x="19963" y="2285"/>
                  </a:cubicBezTo>
                  <a:cubicBezTo>
                    <a:pt x="27449" y="2174"/>
                    <a:pt x="37652" y="1342"/>
                    <a:pt x="37652" y="1342"/>
                  </a:cubicBezTo>
                  <a:cubicBezTo>
                    <a:pt x="37652" y="1342"/>
                    <a:pt x="27449" y="400"/>
                    <a:pt x="20074" y="289"/>
                  </a:cubicBezTo>
                  <a:cubicBezTo>
                    <a:pt x="13447" y="145"/>
                    <a:pt x="7153" y="1"/>
                    <a:pt x="3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8"/>
            <p:cNvSpPr/>
            <p:nvPr/>
          </p:nvSpPr>
          <p:spPr>
            <a:xfrm>
              <a:off x="2834750" y="445750"/>
              <a:ext cx="170525" cy="77025"/>
            </a:xfrm>
            <a:custGeom>
              <a:avLst/>
              <a:gdLst/>
              <a:ahLst/>
              <a:cxnLst/>
              <a:rect l="l" t="t" r="r" b="b"/>
              <a:pathLst>
                <a:path w="6821" h="3081" extrusionOk="0">
                  <a:moveTo>
                    <a:pt x="1768" y="0"/>
                  </a:moveTo>
                  <a:cubicBezTo>
                    <a:pt x="758" y="0"/>
                    <a:pt x="0" y="364"/>
                    <a:pt x="0" y="1454"/>
                  </a:cubicBezTo>
                  <a:cubicBezTo>
                    <a:pt x="0" y="2674"/>
                    <a:pt x="758" y="3081"/>
                    <a:pt x="1768" y="3081"/>
                  </a:cubicBezTo>
                  <a:cubicBezTo>
                    <a:pt x="3789" y="3081"/>
                    <a:pt x="6821" y="1454"/>
                    <a:pt x="6821" y="1454"/>
                  </a:cubicBezTo>
                  <a:cubicBezTo>
                    <a:pt x="6821" y="1454"/>
                    <a:pt x="3789"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8"/>
            <p:cNvSpPr/>
            <p:nvPr/>
          </p:nvSpPr>
          <p:spPr>
            <a:xfrm>
              <a:off x="2819500" y="398925"/>
              <a:ext cx="99825" cy="170525"/>
            </a:xfrm>
            <a:custGeom>
              <a:avLst/>
              <a:gdLst/>
              <a:ahLst/>
              <a:cxnLst/>
              <a:rect l="l" t="t" r="r" b="b"/>
              <a:pathLst>
                <a:path w="3993" h="6821" extrusionOk="0">
                  <a:moveTo>
                    <a:pt x="2218" y="0"/>
                  </a:moveTo>
                  <a:cubicBezTo>
                    <a:pt x="2218" y="0"/>
                    <a:pt x="0" y="666"/>
                    <a:pt x="0" y="2052"/>
                  </a:cubicBezTo>
                  <a:lnTo>
                    <a:pt x="0" y="3438"/>
                  </a:lnTo>
                  <a:lnTo>
                    <a:pt x="0" y="4825"/>
                  </a:lnTo>
                  <a:cubicBezTo>
                    <a:pt x="0" y="6211"/>
                    <a:pt x="2218" y="6821"/>
                    <a:pt x="2218" y="6821"/>
                  </a:cubicBezTo>
                  <a:cubicBezTo>
                    <a:pt x="2218" y="6821"/>
                    <a:pt x="2163" y="5268"/>
                    <a:pt x="1775" y="4603"/>
                  </a:cubicBezTo>
                  <a:cubicBezTo>
                    <a:pt x="2995" y="4326"/>
                    <a:pt x="3993" y="3494"/>
                    <a:pt x="3993" y="3494"/>
                  </a:cubicBezTo>
                  <a:cubicBezTo>
                    <a:pt x="3993" y="3494"/>
                    <a:pt x="2995" y="2662"/>
                    <a:pt x="1775" y="2218"/>
                  </a:cubicBezTo>
                  <a:cubicBezTo>
                    <a:pt x="2163" y="1553"/>
                    <a:pt x="2218" y="0"/>
                    <a:pt x="2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8"/>
            <p:cNvSpPr/>
            <p:nvPr/>
          </p:nvSpPr>
          <p:spPr>
            <a:xfrm>
              <a:off x="1918400" y="471325"/>
              <a:ext cx="216300" cy="26500"/>
            </a:xfrm>
            <a:custGeom>
              <a:avLst/>
              <a:gdLst/>
              <a:ahLst/>
              <a:cxnLst/>
              <a:rect l="l" t="t" r="r" b="b"/>
              <a:pathLst>
                <a:path w="8652" h="1060" extrusionOk="0">
                  <a:moveTo>
                    <a:pt x="2244" y="0"/>
                  </a:moveTo>
                  <a:cubicBezTo>
                    <a:pt x="962" y="0"/>
                    <a:pt x="1" y="136"/>
                    <a:pt x="1" y="542"/>
                  </a:cubicBezTo>
                  <a:cubicBezTo>
                    <a:pt x="1" y="930"/>
                    <a:pt x="962" y="1060"/>
                    <a:pt x="2244" y="1060"/>
                  </a:cubicBezTo>
                  <a:cubicBezTo>
                    <a:pt x="4807" y="1060"/>
                    <a:pt x="8651" y="542"/>
                    <a:pt x="8651" y="542"/>
                  </a:cubicBezTo>
                  <a:cubicBezTo>
                    <a:pt x="8651" y="542"/>
                    <a:pt x="4807" y="0"/>
                    <a:pt x="2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 name="Google Shape;1795;p48"/>
          <p:cNvGrpSpPr/>
          <p:nvPr/>
        </p:nvGrpSpPr>
        <p:grpSpPr>
          <a:xfrm>
            <a:off x="6944319" y="1542103"/>
            <a:ext cx="1111811" cy="3325095"/>
            <a:chOff x="5685325" y="2422150"/>
            <a:chExt cx="500050" cy="1495500"/>
          </a:xfrm>
        </p:grpSpPr>
        <p:sp>
          <p:nvSpPr>
            <p:cNvPr id="1796" name="Google Shape;1796;p48"/>
            <p:cNvSpPr/>
            <p:nvPr/>
          </p:nvSpPr>
          <p:spPr>
            <a:xfrm>
              <a:off x="5849850" y="2500725"/>
              <a:ext cx="180250" cy="134050"/>
            </a:xfrm>
            <a:custGeom>
              <a:avLst/>
              <a:gdLst/>
              <a:ahLst/>
              <a:cxnLst/>
              <a:rect l="l" t="t" r="r" b="b"/>
              <a:pathLst>
                <a:path w="7210" h="5362" extrusionOk="0">
                  <a:moveTo>
                    <a:pt x="1738" y="0"/>
                  </a:moveTo>
                  <a:cubicBezTo>
                    <a:pt x="1479" y="370"/>
                    <a:pt x="1257" y="777"/>
                    <a:pt x="1073" y="1183"/>
                  </a:cubicBezTo>
                  <a:cubicBezTo>
                    <a:pt x="444" y="2699"/>
                    <a:pt x="148" y="4622"/>
                    <a:pt x="0" y="5361"/>
                  </a:cubicBezTo>
                  <a:lnTo>
                    <a:pt x="7210" y="5361"/>
                  </a:lnTo>
                  <a:cubicBezTo>
                    <a:pt x="7136" y="4622"/>
                    <a:pt x="6803" y="2773"/>
                    <a:pt x="6174" y="1183"/>
                  </a:cubicBezTo>
                  <a:cubicBezTo>
                    <a:pt x="5990" y="740"/>
                    <a:pt x="5731" y="370"/>
                    <a:pt x="55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8"/>
            <p:cNvSpPr/>
            <p:nvPr/>
          </p:nvSpPr>
          <p:spPr>
            <a:xfrm>
              <a:off x="5837825" y="2648600"/>
              <a:ext cx="205225" cy="109100"/>
            </a:xfrm>
            <a:custGeom>
              <a:avLst/>
              <a:gdLst/>
              <a:ahLst/>
              <a:cxnLst/>
              <a:rect l="l" t="t" r="r" b="b"/>
              <a:pathLst>
                <a:path w="8209" h="4364" extrusionOk="0">
                  <a:moveTo>
                    <a:pt x="1" y="1"/>
                  </a:moveTo>
                  <a:lnTo>
                    <a:pt x="1" y="4363"/>
                  </a:lnTo>
                  <a:lnTo>
                    <a:pt x="8208" y="4363"/>
                  </a:lnTo>
                  <a:lnTo>
                    <a:pt x="82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8"/>
            <p:cNvSpPr/>
            <p:nvPr/>
          </p:nvSpPr>
          <p:spPr>
            <a:xfrm>
              <a:off x="5685325" y="3475825"/>
              <a:ext cx="500050" cy="441825"/>
            </a:xfrm>
            <a:custGeom>
              <a:avLst/>
              <a:gdLst/>
              <a:ahLst/>
              <a:cxnLst/>
              <a:rect l="l" t="t" r="r" b="b"/>
              <a:pathLst>
                <a:path w="20002" h="17673" extrusionOk="0">
                  <a:moveTo>
                    <a:pt x="1" y="0"/>
                  </a:moveTo>
                  <a:lnTo>
                    <a:pt x="1" y="17672"/>
                  </a:lnTo>
                  <a:lnTo>
                    <a:pt x="20002" y="17672"/>
                  </a:lnTo>
                  <a:lnTo>
                    <a:pt x="2000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8"/>
            <p:cNvSpPr/>
            <p:nvPr/>
          </p:nvSpPr>
          <p:spPr>
            <a:xfrm>
              <a:off x="5739850" y="2931425"/>
              <a:ext cx="391000" cy="445525"/>
            </a:xfrm>
            <a:custGeom>
              <a:avLst/>
              <a:gdLst/>
              <a:ahLst/>
              <a:cxnLst/>
              <a:rect l="l" t="t" r="r" b="b"/>
              <a:pathLst>
                <a:path w="15640" h="17821" extrusionOk="0">
                  <a:moveTo>
                    <a:pt x="6766" y="1"/>
                  </a:moveTo>
                  <a:lnTo>
                    <a:pt x="6766" y="222"/>
                  </a:lnTo>
                  <a:lnTo>
                    <a:pt x="6027" y="259"/>
                  </a:lnTo>
                  <a:cubicBezTo>
                    <a:pt x="6027" y="259"/>
                    <a:pt x="6101" y="2441"/>
                    <a:pt x="6027" y="2810"/>
                  </a:cubicBezTo>
                  <a:cubicBezTo>
                    <a:pt x="5964" y="3126"/>
                    <a:pt x="5631" y="3307"/>
                    <a:pt x="4982" y="3307"/>
                  </a:cubicBezTo>
                  <a:cubicBezTo>
                    <a:pt x="4872" y="3307"/>
                    <a:pt x="4752" y="3302"/>
                    <a:pt x="4622" y="3291"/>
                  </a:cubicBezTo>
                  <a:cubicBezTo>
                    <a:pt x="4229" y="3240"/>
                    <a:pt x="3694" y="3117"/>
                    <a:pt x="3101" y="3117"/>
                  </a:cubicBezTo>
                  <a:cubicBezTo>
                    <a:pt x="2410" y="3117"/>
                    <a:pt x="1641" y="3283"/>
                    <a:pt x="925" y="3920"/>
                  </a:cubicBezTo>
                  <a:cubicBezTo>
                    <a:pt x="112" y="4696"/>
                    <a:pt x="1" y="7543"/>
                    <a:pt x="75" y="9243"/>
                  </a:cubicBezTo>
                  <a:cubicBezTo>
                    <a:pt x="112" y="10944"/>
                    <a:pt x="75" y="14863"/>
                    <a:pt x="75" y="14863"/>
                  </a:cubicBezTo>
                  <a:lnTo>
                    <a:pt x="6766" y="17821"/>
                  </a:lnTo>
                  <a:lnTo>
                    <a:pt x="9170" y="17821"/>
                  </a:lnTo>
                  <a:lnTo>
                    <a:pt x="15566" y="15159"/>
                  </a:lnTo>
                  <a:cubicBezTo>
                    <a:pt x="15566" y="15159"/>
                    <a:pt x="15492" y="11203"/>
                    <a:pt x="15566" y="9502"/>
                  </a:cubicBezTo>
                  <a:cubicBezTo>
                    <a:pt x="15639" y="7801"/>
                    <a:pt x="15639" y="4770"/>
                    <a:pt x="14863" y="3920"/>
                  </a:cubicBezTo>
                  <a:cubicBezTo>
                    <a:pt x="14334" y="3365"/>
                    <a:pt x="13272" y="3240"/>
                    <a:pt x="12381" y="3240"/>
                  </a:cubicBezTo>
                  <a:cubicBezTo>
                    <a:pt x="11964" y="3240"/>
                    <a:pt x="11585" y="3268"/>
                    <a:pt x="11314" y="3291"/>
                  </a:cubicBezTo>
                  <a:cubicBezTo>
                    <a:pt x="11184" y="3302"/>
                    <a:pt x="11067" y="3307"/>
                    <a:pt x="10960" y="3307"/>
                  </a:cubicBezTo>
                  <a:cubicBezTo>
                    <a:pt x="10333" y="3307"/>
                    <a:pt x="10072" y="3126"/>
                    <a:pt x="9946" y="2810"/>
                  </a:cubicBezTo>
                  <a:cubicBezTo>
                    <a:pt x="9872" y="2441"/>
                    <a:pt x="9946" y="259"/>
                    <a:pt x="9946" y="259"/>
                  </a:cubicBezTo>
                  <a:lnTo>
                    <a:pt x="9170" y="222"/>
                  </a:lnTo>
                  <a:lnTo>
                    <a:pt x="9170" y="1"/>
                  </a:lnTo>
                  <a:lnTo>
                    <a:pt x="7987" y="149"/>
                  </a:lnTo>
                  <a:lnTo>
                    <a:pt x="6766" y="1"/>
                  </a:ln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8"/>
            <p:cNvSpPr/>
            <p:nvPr/>
          </p:nvSpPr>
          <p:spPr>
            <a:xfrm>
              <a:off x="5760200" y="3280800"/>
              <a:ext cx="179325" cy="193200"/>
            </a:xfrm>
            <a:custGeom>
              <a:avLst/>
              <a:gdLst/>
              <a:ahLst/>
              <a:cxnLst/>
              <a:rect l="l" t="t" r="r" b="b"/>
              <a:pathLst>
                <a:path w="7173" h="7728" extrusionOk="0">
                  <a:moveTo>
                    <a:pt x="2440" y="1"/>
                  </a:moveTo>
                  <a:cubicBezTo>
                    <a:pt x="2440" y="1"/>
                    <a:pt x="629" y="2108"/>
                    <a:pt x="370" y="4104"/>
                  </a:cubicBezTo>
                  <a:cubicBezTo>
                    <a:pt x="0" y="6877"/>
                    <a:pt x="1368" y="7727"/>
                    <a:pt x="1368" y="7727"/>
                  </a:cubicBezTo>
                  <a:lnTo>
                    <a:pt x="7173" y="7727"/>
                  </a:lnTo>
                  <a:lnTo>
                    <a:pt x="7025" y="1923"/>
                  </a:lnTo>
                  <a:cubicBezTo>
                    <a:pt x="7099" y="1923"/>
                    <a:pt x="3512" y="1812"/>
                    <a:pt x="24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8"/>
            <p:cNvSpPr/>
            <p:nvPr/>
          </p:nvSpPr>
          <p:spPr>
            <a:xfrm>
              <a:off x="5889600" y="2932350"/>
              <a:ext cx="100750" cy="68425"/>
            </a:xfrm>
            <a:custGeom>
              <a:avLst/>
              <a:gdLst/>
              <a:ahLst/>
              <a:cxnLst/>
              <a:rect l="l" t="t" r="r" b="b"/>
              <a:pathLst>
                <a:path w="4030" h="2737" extrusionOk="0">
                  <a:moveTo>
                    <a:pt x="0" y="1"/>
                  </a:moveTo>
                  <a:lnTo>
                    <a:pt x="74" y="1701"/>
                  </a:lnTo>
                  <a:cubicBezTo>
                    <a:pt x="74" y="1701"/>
                    <a:pt x="740" y="2736"/>
                    <a:pt x="2034" y="2736"/>
                  </a:cubicBezTo>
                  <a:cubicBezTo>
                    <a:pt x="3327" y="2736"/>
                    <a:pt x="4030" y="1960"/>
                    <a:pt x="4030" y="1960"/>
                  </a:cubicBezTo>
                  <a:lnTo>
                    <a:pt x="4030" y="1"/>
                  </a:lnTo>
                  <a:close/>
                </a:path>
              </a:pathLst>
            </a:custGeom>
            <a:solidFill>
              <a:srgbClr val="D34E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8"/>
            <p:cNvSpPr/>
            <p:nvPr/>
          </p:nvSpPr>
          <p:spPr>
            <a:xfrm>
              <a:off x="5771275" y="2722550"/>
              <a:ext cx="336475" cy="378975"/>
            </a:xfrm>
            <a:custGeom>
              <a:avLst/>
              <a:gdLst/>
              <a:ahLst/>
              <a:cxnLst/>
              <a:rect l="l" t="t" r="r" b="b"/>
              <a:pathLst>
                <a:path w="13459" h="15159" extrusionOk="0">
                  <a:moveTo>
                    <a:pt x="6582" y="0"/>
                  </a:moveTo>
                  <a:cubicBezTo>
                    <a:pt x="3291" y="0"/>
                    <a:pt x="2478" y="1479"/>
                    <a:pt x="2182" y="1960"/>
                  </a:cubicBezTo>
                  <a:cubicBezTo>
                    <a:pt x="1036" y="3993"/>
                    <a:pt x="555" y="6174"/>
                    <a:pt x="297" y="7505"/>
                  </a:cubicBezTo>
                  <a:cubicBezTo>
                    <a:pt x="1" y="8947"/>
                    <a:pt x="1" y="9908"/>
                    <a:pt x="1" y="9908"/>
                  </a:cubicBezTo>
                  <a:cubicBezTo>
                    <a:pt x="1" y="9908"/>
                    <a:pt x="8" y="9908"/>
                    <a:pt x="20" y="9908"/>
                  </a:cubicBezTo>
                  <a:cubicBezTo>
                    <a:pt x="206" y="9908"/>
                    <a:pt x="1656" y="9941"/>
                    <a:pt x="2071" y="10944"/>
                  </a:cubicBezTo>
                  <a:cubicBezTo>
                    <a:pt x="2330" y="11498"/>
                    <a:pt x="2071" y="14936"/>
                    <a:pt x="4844" y="15158"/>
                  </a:cubicBezTo>
                  <a:lnTo>
                    <a:pt x="4844" y="4104"/>
                  </a:lnTo>
                  <a:cubicBezTo>
                    <a:pt x="5288" y="3993"/>
                    <a:pt x="5731" y="3956"/>
                    <a:pt x="6249" y="3956"/>
                  </a:cubicBezTo>
                  <a:cubicBezTo>
                    <a:pt x="7173" y="3956"/>
                    <a:pt x="7950" y="4104"/>
                    <a:pt x="8615" y="4289"/>
                  </a:cubicBezTo>
                  <a:lnTo>
                    <a:pt x="8615" y="15121"/>
                  </a:lnTo>
                  <a:cubicBezTo>
                    <a:pt x="11388" y="14936"/>
                    <a:pt x="11092" y="11498"/>
                    <a:pt x="11388" y="10944"/>
                  </a:cubicBezTo>
                  <a:cubicBezTo>
                    <a:pt x="11803" y="9941"/>
                    <a:pt x="13253" y="9908"/>
                    <a:pt x="13439" y="9908"/>
                  </a:cubicBezTo>
                  <a:cubicBezTo>
                    <a:pt x="13451" y="9908"/>
                    <a:pt x="13458" y="9908"/>
                    <a:pt x="13458" y="9908"/>
                  </a:cubicBezTo>
                  <a:cubicBezTo>
                    <a:pt x="13458" y="9908"/>
                    <a:pt x="13421" y="8910"/>
                    <a:pt x="13199" y="7505"/>
                  </a:cubicBezTo>
                  <a:cubicBezTo>
                    <a:pt x="12904" y="6100"/>
                    <a:pt x="12016" y="2958"/>
                    <a:pt x="11092" y="1738"/>
                  </a:cubicBezTo>
                  <a:cubicBezTo>
                    <a:pt x="10353" y="777"/>
                    <a:pt x="9022" y="0"/>
                    <a:pt x="65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8"/>
            <p:cNvSpPr/>
            <p:nvPr/>
          </p:nvSpPr>
          <p:spPr>
            <a:xfrm>
              <a:off x="5803625" y="2839925"/>
              <a:ext cx="69350" cy="8350"/>
            </a:xfrm>
            <a:custGeom>
              <a:avLst/>
              <a:gdLst/>
              <a:ahLst/>
              <a:cxnLst/>
              <a:rect l="l" t="t" r="r" b="b"/>
              <a:pathLst>
                <a:path w="2774" h="334" extrusionOk="0">
                  <a:moveTo>
                    <a:pt x="149" y="1"/>
                  </a:moveTo>
                  <a:lnTo>
                    <a:pt x="1" y="333"/>
                  </a:lnTo>
                  <a:lnTo>
                    <a:pt x="2774" y="333"/>
                  </a:lnTo>
                  <a:lnTo>
                    <a:pt x="277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8"/>
            <p:cNvSpPr/>
            <p:nvPr/>
          </p:nvSpPr>
          <p:spPr>
            <a:xfrm>
              <a:off x="5797175" y="2863950"/>
              <a:ext cx="74875" cy="8350"/>
            </a:xfrm>
            <a:custGeom>
              <a:avLst/>
              <a:gdLst/>
              <a:ahLst/>
              <a:cxnLst/>
              <a:rect l="l" t="t" r="r" b="b"/>
              <a:pathLst>
                <a:path w="2995" h="334" extrusionOk="0">
                  <a:moveTo>
                    <a:pt x="37" y="1"/>
                  </a:moveTo>
                  <a:lnTo>
                    <a:pt x="0" y="334"/>
                  </a:lnTo>
                  <a:lnTo>
                    <a:pt x="2995" y="334"/>
                  </a:lnTo>
                  <a:lnTo>
                    <a:pt x="299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8"/>
            <p:cNvSpPr/>
            <p:nvPr/>
          </p:nvSpPr>
          <p:spPr>
            <a:xfrm>
              <a:off x="5792550" y="2885225"/>
              <a:ext cx="79500" cy="8325"/>
            </a:xfrm>
            <a:custGeom>
              <a:avLst/>
              <a:gdLst/>
              <a:ahLst/>
              <a:cxnLst/>
              <a:rect l="l" t="t" r="r" b="b"/>
              <a:pathLst>
                <a:path w="3180" h="333" extrusionOk="0">
                  <a:moveTo>
                    <a:pt x="37" y="0"/>
                  </a:moveTo>
                  <a:lnTo>
                    <a:pt x="0" y="333"/>
                  </a:lnTo>
                  <a:lnTo>
                    <a:pt x="3180" y="333"/>
                  </a:lnTo>
                  <a:lnTo>
                    <a:pt x="31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8"/>
            <p:cNvSpPr/>
            <p:nvPr/>
          </p:nvSpPr>
          <p:spPr>
            <a:xfrm>
              <a:off x="5787925" y="2907400"/>
              <a:ext cx="87825" cy="7425"/>
            </a:xfrm>
            <a:custGeom>
              <a:avLst/>
              <a:gdLst/>
              <a:ahLst/>
              <a:cxnLst/>
              <a:rect l="l" t="t" r="r" b="b"/>
              <a:pathLst>
                <a:path w="3513" h="297" extrusionOk="0">
                  <a:moveTo>
                    <a:pt x="37" y="0"/>
                  </a:moveTo>
                  <a:lnTo>
                    <a:pt x="0" y="296"/>
                  </a:lnTo>
                  <a:lnTo>
                    <a:pt x="3513" y="296"/>
                  </a:lnTo>
                  <a:lnTo>
                    <a:pt x="35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8"/>
            <p:cNvSpPr/>
            <p:nvPr/>
          </p:nvSpPr>
          <p:spPr>
            <a:xfrm>
              <a:off x="5784225" y="2931425"/>
              <a:ext cx="110000" cy="8350"/>
            </a:xfrm>
            <a:custGeom>
              <a:avLst/>
              <a:gdLst/>
              <a:ahLst/>
              <a:cxnLst/>
              <a:rect l="l" t="t" r="r" b="b"/>
              <a:pathLst>
                <a:path w="4400" h="334" extrusionOk="0">
                  <a:moveTo>
                    <a:pt x="37" y="1"/>
                  </a:moveTo>
                  <a:lnTo>
                    <a:pt x="0" y="333"/>
                  </a:lnTo>
                  <a:lnTo>
                    <a:pt x="4400" y="333"/>
                  </a:lnTo>
                  <a:lnTo>
                    <a:pt x="440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8"/>
            <p:cNvSpPr/>
            <p:nvPr/>
          </p:nvSpPr>
          <p:spPr>
            <a:xfrm>
              <a:off x="5784225" y="2955450"/>
              <a:ext cx="96150" cy="8350"/>
            </a:xfrm>
            <a:custGeom>
              <a:avLst/>
              <a:gdLst/>
              <a:ahLst/>
              <a:cxnLst/>
              <a:rect l="l" t="t" r="r" b="b"/>
              <a:pathLst>
                <a:path w="3846" h="334" extrusionOk="0">
                  <a:moveTo>
                    <a:pt x="0" y="1"/>
                  </a:moveTo>
                  <a:lnTo>
                    <a:pt x="0" y="334"/>
                  </a:lnTo>
                  <a:lnTo>
                    <a:pt x="3845" y="334"/>
                  </a:lnTo>
                  <a:lnTo>
                    <a:pt x="38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8"/>
            <p:cNvSpPr/>
            <p:nvPr/>
          </p:nvSpPr>
          <p:spPr>
            <a:xfrm>
              <a:off x="6005125" y="2839925"/>
              <a:ext cx="69350" cy="8350"/>
            </a:xfrm>
            <a:custGeom>
              <a:avLst/>
              <a:gdLst/>
              <a:ahLst/>
              <a:cxnLst/>
              <a:rect l="l" t="t" r="r" b="b"/>
              <a:pathLst>
                <a:path w="2774" h="334" extrusionOk="0">
                  <a:moveTo>
                    <a:pt x="0" y="1"/>
                  </a:moveTo>
                  <a:lnTo>
                    <a:pt x="0" y="333"/>
                  </a:lnTo>
                  <a:lnTo>
                    <a:pt x="2773" y="333"/>
                  </a:lnTo>
                  <a:lnTo>
                    <a:pt x="26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8"/>
            <p:cNvSpPr/>
            <p:nvPr/>
          </p:nvSpPr>
          <p:spPr>
            <a:xfrm>
              <a:off x="6006050" y="2863950"/>
              <a:ext cx="74900" cy="8350"/>
            </a:xfrm>
            <a:custGeom>
              <a:avLst/>
              <a:gdLst/>
              <a:ahLst/>
              <a:cxnLst/>
              <a:rect l="l" t="t" r="r" b="b"/>
              <a:pathLst>
                <a:path w="2996" h="334" extrusionOk="0">
                  <a:moveTo>
                    <a:pt x="0" y="1"/>
                  </a:moveTo>
                  <a:lnTo>
                    <a:pt x="0" y="334"/>
                  </a:lnTo>
                  <a:lnTo>
                    <a:pt x="2995" y="334"/>
                  </a:lnTo>
                  <a:lnTo>
                    <a:pt x="29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8"/>
            <p:cNvSpPr/>
            <p:nvPr/>
          </p:nvSpPr>
          <p:spPr>
            <a:xfrm>
              <a:off x="6006050" y="2885225"/>
              <a:ext cx="79500" cy="8325"/>
            </a:xfrm>
            <a:custGeom>
              <a:avLst/>
              <a:gdLst/>
              <a:ahLst/>
              <a:cxnLst/>
              <a:rect l="l" t="t" r="r" b="b"/>
              <a:pathLst>
                <a:path w="3180" h="333" extrusionOk="0">
                  <a:moveTo>
                    <a:pt x="0" y="0"/>
                  </a:moveTo>
                  <a:lnTo>
                    <a:pt x="0" y="333"/>
                  </a:lnTo>
                  <a:lnTo>
                    <a:pt x="3180" y="333"/>
                  </a:lnTo>
                  <a:lnTo>
                    <a:pt x="3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8"/>
            <p:cNvSpPr/>
            <p:nvPr/>
          </p:nvSpPr>
          <p:spPr>
            <a:xfrm>
              <a:off x="6002350" y="2907400"/>
              <a:ext cx="87825" cy="7425"/>
            </a:xfrm>
            <a:custGeom>
              <a:avLst/>
              <a:gdLst/>
              <a:ahLst/>
              <a:cxnLst/>
              <a:rect l="l" t="t" r="r" b="b"/>
              <a:pathLst>
                <a:path w="3513" h="297" extrusionOk="0">
                  <a:moveTo>
                    <a:pt x="1" y="0"/>
                  </a:moveTo>
                  <a:lnTo>
                    <a:pt x="1" y="296"/>
                  </a:lnTo>
                  <a:lnTo>
                    <a:pt x="3513" y="296"/>
                  </a:lnTo>
                  <a:lnTo>
                    <a:pt x="347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8"/>
            <p:cNvSpPr/>
            <p:nvPr/>
          </p:nvSpPr>
          <p:spPr>
            <a:xfrm>
              <a:off x="5985725" y="2931425"/>
              <a:ext cx="108150" cy="8350"/>
            </a:xfrm>
            <a:custGeom>
              <a:avLst/>
              <a:gdLst/>
              <a:ahLst/>
              <a:cxnLst/>
              <a:rect l="l" t="t" r="r" b="b"/>
              <a:pathLst>
                <a:path w="4326" h="334" extrusionOk="0">
                  <a:moveTo>
                    <a:pt x="0" y="1"/>
                  </a:moveTo>
                  <a:lnTo>
                    <a:pt x="0" y="333"/>
                  </a:lnTo>
                  <a:lnTo>
                    <a:pt x="4326" y="333"/>
                  </a:lnTo>
                  <a:lnTo>
                    <a:pt x="432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8"/>
            <p:cNvSpPr/>
            <p:nvPr/>
          </p:nvSpPr>
          <p:spPr>
            <a:xfrm>
              <a:off x="5999575" y="2955450"/>
              <a:ext cx="95225" cy="8350"/>
            </a:xfrm>
            <a:custGeom>
              <a:avLst/>
              <a:gdLst/>
              <a:ahLst/>
              <a:cxnLst/>
              <a:rect l="l" t="t" r="r" b="b"/>
              <a:pathLst>
                <a:path w="3809" h="334" extrusionOk="0">
                  <a:moveTo>
                    <a:pt x="1" y="1"/>
                  </a:moveTo>
                  <a:lnTo>
                    <a:pt x="1" y="334"/>
                  </a:lnTo>
                  <a:lnTo>
                    <a:pt x="3809" y="334"/>
                  </a:lnTo>
                  <a:lnTo>
                    <a:pt x="380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8"/>
            <p:cNvSpPr/>
            <p:nvPr/>
          </p:nvSpPr>
          <p:spPr>
            <a:xfrm>
              <a:off x="5856325" y="2793725"/>
              <a:ext cx="163600" cy="173775"/>
            </a:xfrm>
            <a:custGeom>
              <a:avLst/>
              <a:gdLst/>
              <a:ahLst/>
              <a:cxnLst/>
              <a:rect l="l" t="t" r="r" b="b"/>
              <a:pathLst>
                <a:path w="6544" h="6951" extrusionOk="0">
                  <a:moveTo>
                    <a:pt x="3328" y="0"/>
                  </a:moveTo>
                  <a:cubicBezTo>
                    <a:pt x="2810" y="37"/>
                    <a:pt x="1109" y="185"/>
                    <a:pt x="0" y="1294"/>
                  </a:cubicBezTo>
                  <a:cubicBezTo>
                    <a:pt x="111" y="2181"/>
                    <a:pt x="259" y="3364"/>
                    <a:pt x="481" y="4400"/>
                  </a:cubicBezTo>
                  <a:cubicBezTo>
                    <a:pt x="924" y="6211"/>
                    <a:pt x="1849" y="6877"/>
                    <a:pt x="3254" y="6951"/>
                  </a:cubicBezTo>
                  <a:cubicBezTo>
                    <a:pt x="4658" y="6877"/>
                    <a:pt x="5620" y="6248"/>
                    <a:pt x="6026" y="4400"/>
                  </a:cubicBezTo>
                  <a:cubicBezTo>
                    <a:pt x="6285" y="3364"/>
                    <a:pt x="6470" y="2218"/>
                    <a:pt x="6544" y="1294"/>
                  </a:cubicBezTo>
                  <a:cubicBezTo>
                    <a:pt x="5546" y="185"/>
                    <a:pt x="3808" y="0"/>
                    <a:pt x="3328"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8"/>
            <p:cNvSpPr/>
            <p:nvPr/>
          </p:nvSpPr>
          <p:spPr>
            <a:xfrm>
              <a:off x="5844300" y="2747475"/>
              <a:ext cx="188575" cy="78600"/>
            </a:xfrm>
            <a:custGeom>
              <a:avLst/>
              <a:gdLst/>
              <a:ahLst/>
              <a:cxnLst/>
              <a:rect l="l" t="t" r="r" b="b"/>
              <a:pathLst>
                <a:path w="7543" h="3144" extrusionOk="0">
                  <a:moveTo>
                    <a:pt x="3552" y="1"/>
                  </a:moveTo>
                  <a:cubicBezTo>
                    <a:pt x="1124" y="1"/>
                    <a:pt x="1" y="1850"/>
                    <a:pt x="1" y="1850"/>
                  </a:cubicBezTo>
                  <a:lnTo>
                    <a:pt x="481" y="3144"/>
                  </a:lnTo>
                  <a:cubicBezTo>
                    <a:pt x="481" y="3144"/>
                    <a:pt x="1775" y="2035"/>
                    <a:pt x="3698" y="2035"/>
                  </a:cubicBezTo>
                  <a:cubicBezTo>
                    <a:pt x="5731" y="2035"/>
                    <a:pt x="7025" y="3144"/>
                    <a:pt x="7025" y="3144"/>
                  </a:cubicBezTo>
                  <a:lnTo>
                    <a:pt x="7543" y="1850"/>
                  </a:lnTo>
                  <a:cubicBezTo>
                    <a:pt x="7543" y="1850"/>
                    <a:pt x="6064" y="38"/>
                    <a:pt x="3624" y="1"/>
                  </a:cubicBezTo>
                  <a:cubicBezTo>
                    <a:pt x="3600" y="1"/>
                    <a:pt x="3576" y="1"/>
                    <a:pt x="35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8"/>
            <p:cNvSpPr/>
            <p:nvPr/>
          </p:nvSpPr>
          <p:spPr>
            <a:xfrm>
              <a:off x="5903450" y="2696675"/>
              <a:ext cx="73975" cy="90600"/>
            </a:xfrm>
            <a:custGeom>
              <a:avLst/>
              <a:gdLst/>
              <a:ahLst/>
              <a:cxnLst/>
              <a:rect l="l" t="t" r="r" b="b"/>
              <a:pathLst>
                <a:path w="2959" h="3624" extrusionOk="0">
                  <a:moveTo>
                    <a:pt x="1480" y="0"/>
                  </a:moveTo>
                  <a:cubicBezTo>
                    <a:pt x="407" y="0"/>
                    <a:pt x="1" y="924"/>
                    <a:pt x="1" y="924"/>
                  </a:cubicBezTo>
                  <a:cubicBezTo>
                    <a:pt x="1" y="924"/>
                    <a:pt x="592" y="1220"/>
                    <a:pt x="814" y="1960"/>
                  </a:cubicBezTo>
                  <a:cubicBezTo>
                    <a:pt x="1110" y="2773"/>
                    <a:pt x="814" y="3623"/>
                    <a:pt x="1480" y="3623"/>
                  </a:cubicBezTo>
                  <a:cubicBezTo>
                    <a:pt x="2108" y="3623"/>
                    <a:pt x="1886" y="2773"/>
                    <a:pt x="2108" y="1960"/>
                  </a:cubicBezTo>
                  <a:cubicBezTo>
                    <a:pt x="2367" y="1220"/>
                    <a:pt x="2958" y="924"/>
                    <a:pt x="2958" y="924"/>
                  </a:cubicBezTo>
                  <a:cubicBezTo>
                    <a:pt x="2958" y="924"/>
                    <a:pt x="2552" y="0"/>
                    <a:pt x="1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8"/>
            <p:cNvSpPr/>
            <p:nvPr/>
          </p:nvSpPr>
          <p:spPr>
            <a:xfrm>
              <a:off x="5909000" y="2712875"/>
              <a:ext cx="60100" cy="23575"/>
            </a:xfrm>
            <a:custGeom>
              <a:avLst/>
              <a:gdLst/>
              <a:ahLst/>
              <a:cxnLst/>
              <a:rect l="l" t="t" r="r" b="b"/>
              <a:pathLst>
                <a:path w="2404" h="943" extrusionOk="0">
                  <a:moveTo>
                    <a:pt x="458" y="0"/>
                  </a:moveTo>
                  <a:cubicBezTo>
                    <a:pt x="232" y="0"/>
                    <a:pt x="0" y="128"/>
                    <a:pt x="0" y="128"/>
                  </a:cubicBezTo>
                  <a:cubicBezTo>
                    <a:pt x="0" y="128"/>
                    <a:pt x="15" y="127"/>
                    <a:pt x="40" y="127"/>
                  </a:cubicBezTo>
                  <a:cubicBezTo>
                    <a:pt x="151" y="127"/>
                    <a:pt x="464" y="152"/>
                    <a:pt x="555" y="424"/>
                  </a:cubicBezTo>
                  <a:cubicBezTo>
                    <a:pt x="718" y="914"/>
                    <a:pt x="1083" y="942"/>
                    <a:pt x="1166" y="942"/>
                  </a:cubicBezTo>
                  <a:cubicBezTo>
                    <a:pt x="1177" y="942"/>
                    <a:pt x="1184" y="942"/>
                    <a:pt x="1184" y="942"/>
                  </a:cubicBezTo>
                  <a:cubicBezTo>
                    <a:pt x="1184" y="942"/>
                    <a:pt x="1664" y="942"/>
                    <a:pt x="1849" y="424"/>
                  </a:cubicBezTo>
                  <a:cubicBezTo>
                    <a:pt x="1910" y="152"/>
                    <a:pt x="2242" y="127"/>
                    <a:pt x="2361" y="127"/>
                  </a:cubicBezTo>
                  <a:cubicBezTo>
                    <a:pt x="2388" y="127"/>
                    <a:pt x="2404" y="128"/>
                    <a:pt x="2404" y="128"/>
                  </a:cubicBezTo>
                  <a:cubicBezTo>
                    <a:pt x="2404" y="128"/>
                    <a:pt x="2250" y="0"/>
                    <a:pt x="2027" y="0"/>
                  </a:cubicBezTo>
                  <a:cubicBezTo>
                    <a:pt x="1983" y="0"/>
                    <a:pt x="1935" y="5"/>
                    <a:pt x="1886" y="18"/>
                  </a:cubicBezTo>
                  <a:cubicBezTo>
                    <a:pt x="1627" y="55"/>
                    <a:pt x="1775" y="609"/>
                    <a:pt x="1294" y="609"/>
                  </a:cubicBezTo>
                  <a:lnTo>
                    <a:pt x="1184" y="609"/>
                  </a:lnTo>
                  <a:cubicBezTo>
                    <a:pt x="777" y="609"/>
                    <a:pt x="888" y="92"/>
                    <a:pt x="592" y="18"/>
                  </a:cubicBezTo>
                  <a:cubicBezTo>
                    <a:pt x="549" y="5"/>
                    <a:pt x="504" y="0"/>
                    <a:pt x="4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8"/>
            <p:cNvSpPr/>
            <p:nvPr/>
          </p:nvSpPr>
          <p:spPr>
            <a:xfrm>
              <a:off x="5872950" y="2831475"/>
              <a:ext cx="46250" cy="16800"/>
            </a:xfrm>
            <a:custGeom>
              <a:avLst/>
              <a:gdLst/>
              <a:ahLst/>
              <a:cxnLst/>
              <a:rect l="l" t="t" r="r" b="b"/>
              <a:pathLst>
                <a:path w="1850" h="672" extrusionOk="0">
                  <a:moveTo>
                    <a:pt x="1051" y="1"/>
                  </a:moveTo>
                  <a:cubicBezTo>
                    <a:pt x="1011" y="1"/>
                    <a:pt x="969" y="2"/>
                    <a:pt x="925" y="6"/>
                  </a:cubicBezTo>
                  <a:cubicBezTo>
                    <a:pt x="259" y="80"/>
                    <a:pt x="1" y="671"/>
                    <a:pt x="1" y="671"/>
                  </a:cubicBezTo>
                  <a:lnTo>
                    <a:pt x="1849" y="671"/>
                  </a:lnTo>
                  <a:cubicBezTo>
                    <a:pt x="1849" y="671"/>
                    <a:pt x="1849" y="1"/>
                    <a:pt x="10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8"/>
            <p:cNvSpPr/>
            <p:nvPr/>
          </p:nvSpPr>
          <p:spPr>
            <a:xfrm>
              <a:off x="5956150" y="2831475"/>
              <a:ext cx="46225" cy="16800"/>
            </a:xfrm>
            <a:custGeom>
              <a:avLst/>
              <a:gdLst/>
              <a:ahLst/>
              <a:cxnLst/>
              <a:rect l="l" t="t" r="r" b="b"/>
              <a:pathLst>
                <a:path w="1849" h="672" extrusionOk="0">
                  <a:moveTo>
                    <a:pt x="798" y="1"/>
                  </a:moveTo>
                  <a:cubicBezTo>
                    <a:pt x="0" y="1"/>
                    <a:pt x="0" y="671"/>
                    <a:pt x="0" y="671"/>
                  </a:cubicBezTo>
                  <a:lnTo>
                    <a:pt x="1849" y="671"/>
                  </a:lnTo>
                  <a:cubicBezTo>
                    <a:pt x="1849" y="671"/>
                    <a:pt x="1627" y="80"/>
                    <a:pt x="924" y="6"/>
                  </a:cubicBezTo>
                  <a:cubicBezTo>
                    <a:pt x="880" y="2"/>
                    <a:pt x="838"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8"/>
            <p:cNvSpPr/>
            <p:nvPr/>
          </p:nvSpPr>
          <p:spPr>
            <a:xfrm>
              <a:off x="5927475" y="2889825"/>
              <a:ext cx="22225" cy="8425"/>
            </a:xfrm>
            <a:custGeom>
              <a:avLst/>
              <a:gdLst/>
              <a:ahLst/>
              <a:cxnLst/>
              <a:rect l="l" t="t" r="r" b="b"/>
              <a:pathLst>
                <a:path w="889" h="337" extrusionOk="0">
                  <a:moveTo>
                    <a:pt x="1" y="1"/>
                  </a:moveTo>
                  <a:cubicBezTo>
                    <a:pt x="1" y="1"/>
                    <a:pt x="1" y="336"/>
                    <a:pt x="416" y="336"/>
                  </a:cubicBezTo>
                  <a:cubicBezTo>
                    <a:pt x="437" y="336"/>
                    <a:pt x="459" y="335"/>
                    <a:pt x="482" y="334"/>
                  </a:cubicBezTo>
                  <a:cubicBezTo>
                    <a:pt x="888" y="334"/>
                    <a:pt x="888"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8"/>
            <p:cNvSpPr/>
            <p:nvPr/>
          </p:nvSpPr>
          <p:spPr>
            <a:xfrm>
              <a:off x="5913625" y="2914650"/>
              <a:ext cx="46225" cy="9400"/>
            </a:xfrm>
            <a:custGeom>
              <a:avLst/>
              <a:gdLst/>
              <a:ahLst/>
              <a:cxnLst/>
              <a:rect l="l" t="t" r="r" b="b"/>
              <a:pathLst>
                <a:path w="1849" h="376" extrusionOk="0">
                  <a:moveTo>
                    <a:pt x="1233" y="0"/>
                  </a:moveTo>
                  <a:cubicBezTo>
                    <a:pt x="1071" y="0"/>
                    <a:pt x="925" y="117"/>
                    <a:pt x="925" y="117"/>
                  </a:cubicBezTo>
                  <a:cubicBezTo>
                    <a:pt x="925" y="117"/>
                    <a:pt x="846" y="39"/>
                    <a:pt x="718" y="39"/>
                  </a:cubicBezTo>
                  <a:cubicBezTo>
                    <a:pt x="670" y="39"/>
                    <a:pt x="615" y="50"/>
                    <a:pt x="555" y="80"/>
                  </a:cubicBezTo>
                  <a:cubicBezTo>
                    <a:pt x="333" y="154"/>
                    <a:pt x="0" y="154"/>
                    <a:pt x="0" y="154"/>
                  </a:cubicBezTo>
                  <a:cubicBezTo>
                    <a:pt x="0" y="154"/>
                    <a:pt x="555" y="376"/>
                    <a:pt x="962" y="376"/>
                  </a:cubicBezTo>
                  <a:cubicBezTo>
                    <a:pt x="1405" y="376"/>
                    <a:pt x="1849" y="154"/>
                    <a:pt x="1849" y="154"/>
                  </a:cubicBezTo>
                  <a:cubicBezTo>
                    <a:pt x="1849" y="154"/>
                    <a:pt x="1627" y="154"/>
                    <a:pt x="1294" y="6"/>
                  </a:cubicBezTo>
                  <a:cubicBezTo>
                    <a:pt x="1274" y="2"/>
                    <a:pt x="1253" y="0"/>
                    <a:pt x="12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8"/>
            <p:cNvSpPr/>
            <p:nvPr/>
          </p:nvSpPr>
          <p:spPr>
            <a:xfrm>
              <a:off x="5903800" y="2917475"/>
              <a:ext cx="67875" cy="13050"/>
            </a:xfrm>
            <a:custGeom>
              <a:avLst/>
              <a:gdLst/>
              <a:ahLst/>
              <a:cxnLst/>
              <a:rect l="l" t="t" r="r" b="b"/>
              <a:pathLst>
                <a:path w="2715" h="522" extrusionOk="0">
                  <a:moveTo>
                    <a:pt x="2481" y="1"/>
                  </a:moveTo>
                  <a:cubicBezTo>
                    <a:pt x="2465" y="1"/>
                    <a:pt x="2446" y="2"/>
                    <a:pt x="2427" y="4"/>
                  </a:cubicBezTo>
                  <a:cubicBezTo>
                    <a:pt x="2242" y="4"/>
                    <a:pt x="1983" y="152"/>
                    <a:pt x="1650" y="152"/>
                  </a:cubicBezTo>
                  <a:lnTo>
                    <a:pt x="1059" y="152"/>
                  </a:lnTo>
                  <a:cubicBezTo>
                    <a:pt x="726" y="152"/>
                    <a:pt x="430" y="4"/>
                    <a:pt x="245" y="4"/>
                  </a:cubicBezTo>
                  <a:cubicBezTo>
                    <a:pt x="231" y="2"/>
                    <a:pt x="218" y="1"/>
                    <a:pt x="205" y="1"/>
                  </a:cubicBezTo>
                  <a:cubicBezTo>
                    <a:pt x="1" y="1"/>
                    <a:pt x="17" y="224"/>
                    <a:pt x="147" y="224"/>
                  </a:cubicBezTo>
                  <a:cubicBezTo>
                    <a:pt x="175" y="224"/>
                    <a:pt x="208" y="214"/>
                    <a:pt x="245" y="189"/>
                  </a:cubicBezTo>
                  <a:cubicBezTo>
                    <a:pt x="307" y="154"/>
                    <a:pt x="360" y="140"/>
                    <a:pt x="407" y="140"/>
                  </a:cubicBezTo>
                  <a:cubicBezTo>
                    <a:pt x="559" y="140"/>
                    <a:pt x="650" y="289"/>
                    <a:pt x="763" y="374"/>
                  </a:cubicBezTo>
                  <a:cubicBezTo>
                    <a:pt x="910" y="477"/>
                    <a:pt x="1080" y="521"/>
                    <a:pt x="1248" y="521"/>
                  </a:cubicBezTo>
                  <a:cubicBezTo>
                    <a:pt x="1503" y="521"/>
                    <a:pt x="1753" y="419"/>
                    <a:pt x="1909" y="263"/>
                  </a:cubicBezTo>
                  <a:cubicBezTo>
                    <a:pt x="2011" y="212"/>
                    <a:pt x="2060" y="126"/>
                    <a:pt x="2178" y="126"/>
                  </a:cubicBezTo>
                  <a:cubicBezTo>
                    <a:pt x="2231" y="126"/>
                    <a:pt x="2298" y="143"/>
                    <a:pt x="2390" y="189"/>
                  </a:cubicBezTo>
                  <a:cubicBezTo>
                    <a:pt x="2419" y="197"/>
                    <a:pt x="2446" y="201"/>
                    <a:pt x="2471" y="201"/>
                  </a:cubicBezTo>
                  <a:cubicBezTo>
                    <a:pt x="2655" y="201"/>
                    <a:pt x="2714" y="1"/>
                    <a:pt x="2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8"/>
            <p:cNvSpPr/>
            <p:nvPr/>
          </p:nvSpPr>
          <p:spPr>
            <a:xfrm>
              <a:off x="5894200" y="2834200"/>
              <a:ext cx="13900" cy="14075"/>
            </a:xfrm>
            <a:custGeom>
              <a:avLst/>
              <a:gdLst/>
              <a:ahLst/>
              <a:cxnLst/>
              <a:rect l="l" t="t" r="r" b="b"/>
              <a:pathLst>
                <a:path w="556" h="563" extrusionOk="0">
                  <a:moveTo>
                    <a:pt x="317" y="1"/>
                  </a:moveTo>
                  <a:cubicBezTo>
                    <a:pt x="298" y="1"/>
                    <a:pt x="279" y="3"/>
                    <a:pt x="260" y="8"/>
                  </a:cubicBezTo>
                  <a:cubicBezTo>
                    <a:pt x="149" y="8"/>
                    <a:pt x="1" y="82"/>
                    <a:pt x="1" y="267"/>
                  </a:cubicBezTo>
                  <a:cubicBezTo>
                    <a:pt x="1" y="414"/>
                    <a:pt x="75" y="562"/>
                    <a:pt x="260" y="562"/>
                  </a:cubicBezTo>
                  <a:cubicBezTo>
                    <a:pt x="408" y="562"/>
                    <a:pt x="556" y="451"/>
                    <a:pt x="556" y="267"/>
                  </a:cubicBezTo>
                  <a:cubicBezTo>
                    <a:pt x="556" y="106"/>
                    <a:pt x="443" y="1"/>
                    <a:pt x="3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8"/>
            <p:cNvSpPr/>
            <p:nvPr/>
          </p:nvSpPr>
          <p:spPr>
            <a:xfrm>
              <a:off x="5970925" y="2834200"/>
              <a:ext cx="14825" cy="14075"/>
            </a:xfrm>
            <a:custGeom>
              <a:avLst/>
              <a:gdLst/>
              <a:ahLst/>
              <a:cxnLst/>
              <a:rect l="l" t="t" r="r" b="b"/>
              <a:pathLst>
                <a:path w="593" h="563" extrusionOk="0">
                  <a:moveTo>
                    <a:pt x="353" y="1"/>
                  </a:moveTo>
                  <a:cubicBezTo>
                    <a:pt x="335" y="1"/>
                    <a:pt x="315" y="3"/>
                    <a:pt x="296" y="8"/>
                  </a:cubicBezTo>
                  <a:cubicBezTo>
                    <a:pt x="148" y="8"/>
                    <a:pt x="1" y="82"/>
                    <a:pt x="1" y="267"/>
                  </a:cubicBezTo>
                  <a:cubicBezTo>
                    <a:pt x="1" y="414"/>
                    <a:pt x="111" y="562"/>
                    <a:pt x="296" y="562"/>
                  </a:cubicBezTo>
                  <a:cubicBezTo>
                    <a:pt x="444" y="562"/>
                    <a:pt x="592" y="451"/>
                    <a:pt x="592" y="267"/>
                  </a:cubicBezTo>
                  <a:cubicBezTo>
                    <a:pt x="592" y="106"/>
                    <a:pt x="480" y="1"/>
                    <a:pt x="3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8"/>
            <p:cNvSpPr/>
            <p:nvPr/>
          </p:nvSpPr>
          <p:spPr>
            <a:xfrm>
              <a:off x="5839675" y="2831575"/>
              <a:ext cx="31450" cy="49050"/>
            </a:xfrm>
            <a:custGeom>
              <a:avLst/>
              <a:gdLst/>
              <a:ahLst/>
              <a:cxnLst/>
              <a:rect l="l" t="t" r="r" b="b"/>
              <a:pathLst>
                <a:path w="1258" h="1962" extrusionOk="0">
                  <a:moveTo>
                    <a:pt x="733" y="0"/>
                  </a:moveTo>
                  <a:cubicBezTo>
                    <a:pt x="623" y="0"/>
                    <a:pt x="333" y="24"/>
                    <a:pt x="186" y="261"/>
                  </a:cubicBezTo>
                  <a:cubicBezTo>
                    <a:pt x="1" y="519"/>
                    <a:pt x="112" y="741"/>
                    <a:pt x="481" y="1296"/>
                  </a:cubicBezTo>
                  <a:cubicBezTo>
                    <a:pt x="849" y="1931"/>
                    <a:pt x="1187" y="1962"/>
                    <a:pt x="1248" y="1962"/>
                  </a:cubicBezTo>
                  <a:cubicBezTo>
                    <a:pt x="1254" y="1962"/>
                    <a:pt x="1258" y="1961"/>
                    <a:pt x="1258" y="1961"/>
                  </a:cubicBezTo>
                  <a:lnTo>
                    <a:pt x="777" y="2"/>
                  </a:lnTo>
                  <a:cubicBezTo>
                    <a:pt x="777" y="2"/>
                    <a:pt x="761" y="0"/>
                    <a:pt x="733"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8"/>
            <p:cNvSpPr/>
            <p:nvPr/>
          </p:nvSpPr>
          <p:spPr>
            <a:xfrm>
              <a:off x="6006975" y="2831575"/>
              <a:ext cx="31450" cy="49050"/>
            </a:xfrm>
            <a:custGeom>
              <a:avLst/>
              <a:gdLst/>
              <a:ahLst/>
              <a:cxnLst/>
              <a:rect l="l" t="t" r="r" b="b"/>
              <a:pathLst>
                <a:path w="1258" h="1962" extrusionOk="0">
                  <a:moveTo>
                    <a:pt x="525" y="0"/>
                  </a:moveTo>
                  <a:cubicBezTo>
                    <a:pt x="497" y="0"/>
                    <a:pt x="481" y="2"/>
                    <a:pt x="481" y="2"/>
                  </a:cubicBezTo>
                  <a:lnTo>
                    <a:pt x="0" y="1961"/>
                  </a:lnTo>
                  <a:cubicBezTo>
                    <a:pt x="0" y="1961"/>
                    <a:pt x="4" y="1962"/>
                    <a:pt x="10" y="1962"/>
                  </a:cubicBezTo>
                  <a:cubicBezTo>
                    <a:pt x="71" y="1962"/>
                    <a:pt x="412" y="1931"/>
                    <a:pt x="814" y="1296"/>
                  </a:cubicBezTo>
                  <a:cubicBezTo>
                    <a:pt x="1183" y="741"/>
                    <a:pt x="1257" y="519"/>
                    <a:pt x="1073" y="261"/>
                  </a:cubicBezTo>
                  <a:cubicBezTo>
                    <a:pt x="925" y="24"/>
                    <a:pt x="635" y="0"/>
                    <a:pt x="525"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8"/>
            <p:cNvSpPr/>
            <p:nvPr/>
          </p:nvSpPr>
          <p:spPr>
            <a:xfrm>
              <a:off x="5805475" y="3090400"/>
              <a:ext cx="31450" cy="220925"/>
            </a:xfrm>
            <a:custGeom>
              <a:avLst/>
              <a:gdLst/>
              <a:ahLst/>
              <a:cxnLst/>
              <a:rect l="l" t="t" r="r" b="b"/>
              <a:pathLst>
                <a:path w="1258" h="8837" extrusionOk="0">
                  <a:moveTo>
                    <a:pt x="1" y="1"/>
                  </a:moveTo>
                  <a:cubicBezTo>
                    <a:pt x="223" y="666"/>
                    <a:pt x="149" y="2219"/>
                    <a:pt x="75" y="3254"/>
                  </a:cubicBezTo>
                  <a:cubicBezTo>
                    <a:pt x="1" y="4252"/>
                    <a:pt x="370" y="5657"/>
                    <a:pt x="407" y="6692"/>
                  </a:cubicBezTo>
                  <a:cubicBezTo>
                    <a:pt x="444" y="7764"/>
                    <a:pt x="149" y="8837"/>
                    <a:pt x="149" y="8837"/>
                  </a:cubicBezTo>
                  <a:lnTo>
                    <a:pt x="1258" y="8837"/>
                  </a:lnTo>
                  <a:cubicBezTo>
                    <a:pt x="1258" y="8837"/>
                    <a:pt x="888" y="4437"/>
                    <a:pt x="703" y="3587"/>
                  </a:cubicBezTo>
                  <a:cubicBezTo>
                    <a:pt x="370" y="1960"/>
                    <a:pt x="629" y="4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8"/>
            <p:cNvSpPr/>
            <p:nvPr/>
          </p:nvSpPr>
          <p:spPr>
            <a:xfrm>
              <a:off x="6039325" y="3090400"/>
              <a:ext cx="32375" cy="220925"/>
            </a:xfrm>
            <a:custGeom>
              <a:avLst/>
              <a:gdLst/>
              <a:ahLst/>
              <a:cxnLst/>
              <a:rect l="l" t="t" r="r" b="b"/>
              <a:pathLst>
                <a:path w="1295" h="8837" extrusionOk="0">
                  <a:moveTo>
                    <a:pt x="1294" y="1"/>
                  </a:moveTo>
                  <a:cubicBezTo>
                    <a:pt x="666" y="444"/>
                    <a:pt x="925" y="1960"/>
                    <a:pt x="555" y="3587"/>
                  </a:cubicBezTo>
                  <a:cubicBezTo>
                    <a:pt x="370" y="4437"/>
                    <a:pt x="0" y="8837"/>
                    <a:pt x="0" y="8837"/>
                  </a:cubicBezTo>
                  <a:lnTo>
                    <a:pt x="1109" y="8837"/>
                  </a:lnTo>
                  <a:cubicBezTo>
                    <a:pt x="1109" y="8837"/>
                    <a:pt x="851" y="7764"/>
                    <a:pt x="888" y="6692"/>
                  </a:cubicBezTo>
                  <a:cubicBezTo>
                    <a:pt x="925" y="5657"/>
                    <a:pt x="1294" y="4252"/>
                    <a:pt x="1220" y="3254"/>
                  </a:cubicBezTo>
                  <a:cubicBezTo>
                    <a:pt x="1109" y="2219"/>
                    <a:pt x="1073" y="666"/>
                    <a:pt x="12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8"/>
            <p:cNvSpPr/>
            <p:nvPr/>
          </p:nvSpPr>
          <p:spPr>
            <a:xfrm>
              <a:off x="5831350" y="3180050"/>
              <a:ext cx="90625" cy="31725"/>
            </a:xfrm>
            <a:custGeom>
              <a:avLst/>
              <a:gdLst/>
              <a:ahLst/>
              <a:cxnLst/>
              <a:rect l="l" t="t" r="r" b="b"/>
              <a:pathLst>
                <a:path w="3625" h="1269" extrusionOk="0">
                  <a:moveTo>
                    <a:pt x="1" y="1"/>
                  </a:moveTo>
                  <a:cubicBezTo>
                    <a:pt x="1" y="1"/>
                    <a:pt x="297" y="814"/>
                    <a:pt x="1443" y="1147"/>
                  </a:cubicBezTo>
                  <a:cubicBezTo>
                    <a:pt x="1770" y="1235"/>
                    <a:pt x="2057" y="1269"/>
                    <a:pt x="2307" y="1269"/>
                  </a:cubicBezTo>
                  <a:cubicBezTo>
                    <a:pt x="3215" y="1269"/>
                    <a:pt x="3624" y="814"/>
                    <a:pt x="3624" y="814"/>
                  </a:cubicBezTo>
                  <a:lnTo>
                    <a:pt x="3624" y="814"/>
                  </a:lnTo>
                  <a:cubicBezTo>
                    <a:pt x="3624" y="814"/>
                    <a:pt x="3428" y="847"/>
                    <a:pt x="3100" y="847"/>
                  </a:cubicBezTo>
                  <a:cubicBezTo>
                    <a:pt x="2732" y="847"/>
                    <a:pt x="2197" y="805"/>
                    <a:pt x="1591" y="629"/>
                  </a:cubicBezTo>
                  <a:cubicBezTo>
                    <a:pt x="556" y="37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8"/>
            <p:cNvSpPr/>
            <p:nvPr/>
          </p:nvSpPr>
          <p:spPr>
            <a:xfrm>
              <a:off x="5957975" y="3180050"/>
              <a:ext cx="89700" cy="31725"/>
            </a:xfrm>
            <a:custGeom>
              <a:avLst/>
              <a:gdLst/>
              <a:ahLst/>
              <a:cxnLst/>
              <a:rect l="l" t="t" r="r" b="b"/>
              <a:pathLst>
                <a:path w="3588" h="1269" extrusionOk="0">
                  <a:moveTo>
                    <a:pt x="3587" y="1"/>
                  </a:moveTo>
                  <a:cubicBezTo>
                    <a:pt x="3587" y="1"/>
                    <a:pt x="3032" y="371"/>
                    <a:pt x="2034" y="629"/>
                  </a:cubicBezTo>
                  <a:cubicBezTo>
                    <a:pt x="1408" y="805"/>
                    <a:pt x="875" y="847"/>
                    <a:pt x="512" y="847"/>
                  </a:cubicBezTo>
                  <a:cubicBezTo>
                    <a:pt x="189" y="847"/>
                    <a:pt x="1" y="814"/>
                    <a:pt x="1" y="814"/>
                  </a:cubicBezTo>
                  <a:lnTo>
                    <a:pt x="1" y="814"/>
                  </a:lnTo>
                  <a:cubicBezTo>
                    <a:pt x="1" y="814"/>
                    <a:pt x="388" y="1269"/>
                    <a:pt x="1286" y="1269"/>
                  </a:cubicBezTo>
                  <a:cubicBezTo>
                    <a:pt x="1533" y="1269"/>
                    <a:pt x="1818" y="1235"/>
                    <a:pt x="2145" y="1147"/>
                  </a:cubicBezTo>
                  <a:cubicBezTo>
                    <a:pt x="3328" y="814"/>
                    <a:pt x="3587" y="1"/>
                    <a:pt x="35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8"/>
            <p:cNvSpPr/>
            <p:nvPr/>
          </p:nvSpPr>
          <p:spPr>
            <a:xfrm>
              <a:off x="5738000" y="3287200"/>
              <a:ext cx="184900" cy="119850"/>
            </a:xfrm>
            <a:custGeom>
              <a:avLst/>
              <a:gdLst/>
              <a:ahLst/>
              <a:cxnLst/>
              <a:rect l="l" t="t" r="r" b="b"/>
              <a:pathLst>
                <a:path w="7396" h="4794" extrusionOk="0">
                  <a:moveTo>
                    <a:pt x="1699" y="0"/>
                  </a:moveTo>
                  <a:cubicBezTo>
                    <a:pt x="795" y="0"/>
                    <a:pt x="149" y="595"/>
                    <a:pt x="149" y="595"/>
                  </a:cubicBezTo>
                  <a:cubicBezTo>
                    <a:pt x="1" y="2628"/>
                    <a:pt x="592" y="2924"/>
                    <a:pt x="851" y="3257"/>
                  </a:cubicBezTo>
                  <a:cubicBezTo>
                    <a:pt x="1020" y="3595"/>
                    <a:pt x="1262" y="3706"/>
                    <a:pt x="1552" y="3706"/>
                  </a:cubicBezTo>
                  <a:cubicBezTo>
                    <a:pt x="2118" y="3706"/>
                    <a:pt x="2870" y="3283"/>
                    <a:pt x="3637" y="3283"/>
                  </a:cubicBezTo>
                  <a:cubicBezTo>
                    <a:pt x="3855" y="3283"/>
                    <a:pt x="4074" y="3317"/>
                    <a:pt x="4290" y="3405"/>
                  </a:cubicBezTo>
                  <a:cubicBezTo>
                    <a:pt x="5430" y="3855"/>
                    <a:pt x="5791" y="4793"/>
                    <a:pt x="6164" y="4793"/>
                  </a:cubicBezTo>
                  <a:cubicBezTo>
                    <a:pt x="6250" y="4793"/>
                    <a:pt x="6337" y="4743"/>
                    <a:pt x="6434" y="4625"/>
                  </a:cubicBezTo>
                  <a:cubicBezTo>
                    <a:pt x="7395" y="3405"/>
                    <a:pt x="6434" y="1223"/>
                    <a:pt x="6212" y="1076"/>
                  </a:cubicBezTo>
                  <a:cubicBezTo>
                    <a:pt x="5547" y="595"/>
                    <a:pt x="3735" y="447"/>
                    <a:pt x="2256" y="77"/>
                  </a:cubicBezTo>
                  <a:cubicBezTo>
                    <a:pt x="2063" y="23"/>
                    <a:pt x="1876" y="0"/>
                    <a:pt x="1699"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8"/>
            <p:cNvSpPr/>
            <p:nvPr/>
          </p:nvSpPr>
          <p:spPr>
            <a:xfrm>
              <a:off x="5794400" y="3328875"/>
              <a:ext cx="150675" cy="587850"/>
            </a:xfrm>
            <a:custGeom>
              <a:avLst/>
              <a:gdLst/>
              <a:ahLst/>
              <a:cxnLst/>
              <a:rect l="l" t="t" r="r" b="b"/>
              <a:pathLst>
                <a:path w="6027" h="23514" extrusionOk="0">
                  <a:moveTo>
                    <a:pt x="2736" y="0"/>
                  </a:moveTo>
                  <a:cubicBezTo>
                    <a:pt x="1294" y="0"/>
                    <a:pt x="111" y="1183"/>
                    <a:pt x="111" y="2625"/>
                  </a:cubicBezTo>
                  <a:cubicBezTo>
                    <a:pt x="111" y="2625"/>
                    <a:pt x="0" y="5102"/>
                    <a:pt x="296" y="7764"/>
                  </a:cubicBezTo>
                  <a:cubicBezTo>
                    <a:pt x="703" y="11979"/>
                    <a:pt x="1553" y="16785"/>
                    <a:pt x="1220" y="19410"/>
                  </a:cubicBezTo>
                  <a:cubicBezTo>
                    <a:pt x="1109" y="20186"/>
                    <a:pt x="481" y="21628"/>
                    <a:pt x="185" y="22922"/>
                  </a:cubicBezTo>
                  <a:cubicBezTo>
                    <a:pt x="148" y="23107"/>
                    <a:pt x="148" y="23513"/>
                    <a:pt x="629" y="23513"/>
                  </a:cubicBezTo>
                  <a:lnTo>
                    <a:pt x="5361" y="23513"/>
                  </a:lnTo>
                  <a:cubicBezTo>
                    <a:pt x="6026" y="22663"/>
                    <a:pt x="4621" y="20408"/>
                    <a:pt x="4621" y="19410"/>
                  </a:cubicBezTo>
                  <a:cubicBezTo>
                    <a:pt x="4621" y="13457"/>
                    <a:pt x="5361" y="2625"/>
                    <a:pt x="5361" y="2625"/>
                  </a:cubicBezTo>
                  <a:cubicBezTo>
                    <a:pt x="5361" y="1183"/>
                    <a:pt x="4178" y="0"/>
                    <a:pt x="2736"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8"/>
            <p:cNvSpPr/>
            <p:nvPr/>
          </p:nvSpPr>
          <p:spPr>
            <a:xfrm>
              <a:off x="5930250" y="3287275"/>
              <a:ext cx="179350" cy="186725"/>
            </a:xfrm>
            <a:custGeom>
              <a:avLst/>
              <a:gdLst/>
              <a:ahLst/>
              <a:cxnLst/>
              <a:rect l="l" t="t" r="r" b="b"/>
              <a:pathLst>
                <a:path w="7174" h="7469" extrusionOk="0">
                  <a:moveTo>
                    <a:pt x="4844" y="0"/>
                  </a:moveTo>
                  <a:cubicBezTo>
                    <a:pt x="3922" y="1558"/>
                    <a:pt x="1088" y="1667"/>
                    <a:pt x="311" y="1667"/>
                  </a:cubicBezTo>
                  <a:cubicBezTo>
                    <a:pt x="184" y="1667"/>
                    <a:pt x="112" y="1664"/>
                    <a:pt x="112" y="1664"/>
                  </a:cubicBezTo>
                  <a:lnTo>
                    <a:pt x="1" y="7468"/>
                  </a:lnTo>
                  <a:lnTo>
                    <a:pt x="5842" y="7468"/>
                  </a:lnTo>
                  <a:cubicBezTo>
                    <a:pt x="5842" y="7468"/>
                    <a:pt x="7173" y="6618"/>
                    <a:pt x="6877" y="3845"/>
                  </a:cubicBezTo>
                  <a:cubicBezTo>
                    <a:pt x="6693" y="1849"/>
                    <a:pt x="4844" y="0"/>
                    <a:pt x="48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8"/>
            <p:cNvSpPr/>
            <p:nvPr/>
          </p:nvSpPr>
          <p:spPr>
            <a:xfrm>
              <a:off x="5928400" y="3328875"/>
              <a:ext cx="152550" cy="588775"/>
            </a:xfrm>
            <a:custGeom>
              <a:avLst/>
              <a:gdLst/>
              <a:ahLst/>
              <a:cxnLst/>
              <a:rect l="l" t="t" r="r" b="b"/>
              <a:pathLst>
                <a:path w="6102" h="23551" extrusionOk="0">
                  <a:moveTo>
                    <a:pt x="3291" y="0"/>
                  </a:moveTo>
                  <a:cubicBezTo>
                    <a:pt x="1849" y="0"/>
                    <a:pt x="666" y="1183"/>
                    <a:pt x="666" y="2625"/>
                  </a:cubicBezTo>
                  <a:cubicBezTo>
                    <a:pt x="666" y="2625"/>
                    <a:pt x="1406" y="13457"/>
                    <a:pt x="1406" y="19410"/>
                  </a:cubicBezTo>
                  <a:cubicBezTo>
                    <a:pt x="1406" y="20408"/>
                    <a:pt x="1" y="22663"/>
                    <a:pt x="666" y="23513"/>
                  </a:cubicBezTo>
                  <a:cubicBezTo>
                    <a:pt x="2034" y="23513"/>
                    <a:pt x="3994" y="23513"/>
                    <a:pt x="5694" y="23550"/>
                  </a:cubicBezTo>
                  <a:cubicBezTo>
                    <a:pt x="6064" y="23550"/>
                    <a:pt x="6101" y="22996"/>
                    <a:pt x="6027" y="22737"/>
                  </a:cubicBezTo>
                  <a:cubicBezTo>
                    <a:pt x="5657" y="21480"/>
                    <a:pt x="4918" y="20149"/>
                    <a:pt x="4807" y="19410"/>
                  </a:cubicBezTo>
                  <a:cubicBezTo>
                    <a:pt x="4511" y="16785"/>
                    <a:pt x="5325" y="11979"/>
                    <a:pt x="5731" y="7764"/>
                  </a:cubicBezTo>
                  <a:cubicBezTo>
                    <a:pt x="6027" y="5102"/>
                    <a:pt x="5916" y="2625"/>
                    <a:pt x="5916" y="2625"/>
                  </a:cubicBezTo>
                  <a:cubicBezTo>
                    <a:pt x="5916" y="1183"/>
                    <a:pt x="4733" y="0"/>
                    <a:pt x="3291"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8"/>
            <p:cNvSpPr/>
            <p:nvPr/>
          </p:nvSpPr>
          <p:spPr>
            <a:xfrm>
              <a:off x="5947825" y="3287200"/>
              <a:ext cx="183950" cy="119850"/>
            </a:xfrm>
            <a:custGeom>
              <a:avLst/>
              <a:gdLst/>
              <a:ahLst/>
              <a:cxnLst/>
              <a:rect l="l" t="t" r="r" b="b"/>
              <a:pathLst>
                <a:path w="7358" h="4794" extrusionOk="0">
                  <a:moveTo>
                    <a:pt x="5712" y="0"/>
                  </a:moveTo>
                  <a:cubicBezTo>
                    <a:pt x="5531" y="0"/>
                    <a:pt x="5339" y="23"/>
                    <a:pt x="5139" y="77"/>
                  </a:cubicBezTo>
                  <a:cubicBezTo>
                    <a:pt x="3660" y="447"/>
                    <a:pt x="1849" y="595"/>
                    <a:pt x="1220" y="1076"/>
                  </a:cubicBezTo>
                  <a:cubicBezTo>
                    <a:pt x="998" y="1223"/>
                    <a:pt x="0" y="3405"/>
                    <a:pt x="998" y="4625"/>
                  </a:cubicBezTo>
                  <a:cubicBezTo>
                    <a:pt x="1096" y="4743"/>
                    <a:pt x="1183" y="4793"/>
                    <a:pt x="1268" y="4793"/>
                  </a:cubicBezTo>
                  <a:cubicBezTo>
                    <a:pt x="1640" y="4793"/>
                    <a:pt x="1995" y="3855"/>
                    <a:pt x="3106" y="3405"/>
                  </a:cubicBezTo>
                  <a:cubicBezTo>
                    <a:pt x="3328" y="3317"/>
                    <a:pt x="3551" y="3283"/>
                    <a:pt x="3773" y="3283"/>
                  </a:cubicBezTo>
                  <a:cubicBezTo>
                    <a:pt x="4554" y="3283"/>
                    <a:pt x="5312" y="3706"/>
                    <a:pt x="5879" y="3706"/>
                  </a:cubicBezTo>
                  <a:cubicBezTo>
                    <a:pt x="6171" y="3706"/>
                    <a:pt x="6412" y="3595"/>
                    <a:pt x="6581" y="3257"/>
                  </a:cubicBezTo>
                  <a:cubicBezTo>
                    <a:pt x="6803" y="2924"/>
                    <a:pt x="7357" y="2628"/>
                    <a:pt x="7283" y="595"/>
                  </a:cubicBezTo>
                  <a:cubicBezTo>
                    <a:pt x="7283" y="595"/>
                    <a:pt x="6637" y="0"/>
                    <a:pt x="5712" y="0"/>
                  </a:cubicBezTo>
                  <a:close/>
                </a:path>
              </a:pathLst>
            </a:custGeom>
            <a:solidFill>
              <a:srgbClr val="E45E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8"/>
            <p:cNvSpPr/>
            <p:nvPr/>
          </p:nvSpPr>
          <p:spPr>
            <a:xfrm>
              <a:off x="5934875" y="3295600"/>
              <a:ext cx="11125" cy="15725"/>
            </a:xfrm>
            <a:custGeom>
              <a:avLst/>
              <a:gdLst/>
              <a:ahLst/>
              <a:cxnLst/>
              <a:rect l="l" t="t" r="r" b="b"/>
              <a:pathLst>
                <a:path w="445" h="629" extrusionOk="0">
                  <a:moveTo>
                    <a:pt x="223" y="0"/>
                  </a:moveTo>
                  <a:cubicBezTo>
                    <a:pt x="75" y="0"/>
                    <a:pt x="1" y="111"/>
                    <a:pt x="1" y="296"/>
                  </a:cubicBezTo>
                  <a:cubicBezTo>
                    <a:pt x="1" y="481"/>
                    <a:pt x="75" y="629"/>
                    <a:pt x="223" y="629"/>
                  </a:cubicBezTo>
                  <a:cubicBezTo>
                    <a:pt x="370" y="629"/>
                    <a:pt x="444" y="481"/>
                    <a:pt x="444" y="296"/>
                  </a:cubicBezTo>
                  <a:cubicBezTo>
                    <a:pt x="444" y="111"/>
                    <a:pt x="370" y="0"/>
                    <a:pt x="2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8"/>
            <p:cNvSpPr/>
            <p:nvPr/>
          </p:nvSpPr>
          <p:spPr>
            <a:xfrm>
              <a:off x="5831350" y="2627350"/>
              <a:ext cx="216325" cy="9250"/>
            </a:xfrm>
            <a:custGeom>
              <a:avLst/>
              <a:gdLst/>
              <a:ahLst/>
              <a:cxnLst/>
              <a:rect l="l" t="t" r="r" b="b"/>
              <a:pathLst>
                <a:path w="8653" h="370" extrusionOk="0">
                  <a:moveTo>
                    <a:pt x="1" y="0"/>
                  </a:moveTo>
                  <a:lnTo>
                    <a:pt x="1" y="370"/>
                  </a:lnTo>
                  <a:lnTo>
                    <a:pt x="8652" y="370"/>
                  </a:lnTo>
                  <a:lnTo>
                    <a:pt x="865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8"/>
            <p:cNvSpPr/>
            <p:nvPr/>
          </p:nvSpPr>
          <p:spPr>
            <a:xfrm>
              <a:off x="5909925" y="2422150"/>
              <a:ext cx="60100" cy="60100"/>
            </a:xfrm>
            <a:custGeom>
              <a:avLst/>
              <a:gdLst/>
              <a:ahLst/>
              <a:cxnLst/>
              <a:rect l="l" t="t" r="r" b="b"/>
              <a:pathLst>
                <a:path w="2404" h="2404" extrusionOk="0">
                  <a:moveTo>
                    <a:pt x="1221" y="1"/>
                  </a:moveTo>
                  <a:cubicBezTo>
                    <a:pt x="555" y="1"/>
                    <a:pt x="0" y="518"/>
                    <a:pt x="0" y="1184"/>
                  </a:cubicBezTo>
                  <a:cubicBezTo>
                    <a:pt x="0" y="1849"/>
                    <a:pt x="555" y="2404"/>
                    <a:pt x="1221" y="2404"/>
                  </a:cubicBezTo>
                  <a:cubicBezTo>
                    <a:pt x="1886" y="2404"/>
                    <a:pt x="2404" y="1849"/>
                    <a:pt x="2404" y="1184"/>
                  </a:cubicBezTo>
                  <a:cubicBezTo>
                    <a:pt x="2404" y="518"/>
                    <a:pt x="1886" y="1"/>
                    <a:pt x="1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8"/>
            <p:cNvSpPr/>
            <p:nvPr/>
          </p:nvSpPr>
          <p:spPr>
            <a:xfrm>
              <a:off x="5903450" y="2451725"/>
              <a:ext cx="73050" cy="31450"/>
            </a:xfrm>
            <a:custGeom>
              <a:avLst/>
              <a:gdLst/>
              <a:ahLst/>
              <a:cxnLst/>
              <a:rect l="l" t="t" r="r" b="b"/>
              <a:pathLst>
                <a:path w="2922" h="1258" extrusionOk="0">
                  <a:moveTo>
                    <a:pt x="259" y="1"/>
                  </a:moveTo>
                  <a:cubicBezTo>
                    <a:pt x="259" y="1"/>
                    <a:pt x="370" y="592"/>
                    <a:pt x="38" y="1221"/>
                  </a:cubicBezTo>
                  <a:cubicBezTo>
                    <a:pt x="38" y="1258"/>
                    <a:pt x="1" y="1258"/>
                    <a:pt x="1" y="1258"/>
                  </a:cubicBezTo>
                  <a:lnTo>
                    <a:pt x="2884" y="1258"/>
                  </a:lnTo>
                  <a:lnTo>
                    <a:pt x="2921" y="1221"/>
                  </a:lnTo>
                  <a:cubicBezTo>
                    <a:pt x="2589" y="666"/>
                    <a:pt x="2663" y="1"/>
                    <a:pt x="26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8"/>
            <p:cNvSpPr/>
            <p:nvPr/>
          </p:nvSpPr>
          <p:spPr>
            <a:xfrm>
              <a:off x="5894200" y="2494250"/>
              <a:ext cx="94300" cy="4650"/>
            </a:xfrm>
            <a:custGeom>
              <a:avLst/>
              <a:gdLst/>
              <a:ahLst/>
              <a:cxnLst/>
              <a:rect l="l" t="t" r="r" b="b"/>
              <a:pathLst>
                <a:path w="3772" h="186" extrusionOk="0">
                  <a:moveTo>
                    <a:pt x="186" y="1"/>
                  </a:moveTo>
                  <a:lnTo>
                    <a:pt x="1" y="185"/>
                  </a:lnTo>
                  <a:lnTo>
                    <a:pt x="3772" y="185"/>
                  </a:lnTo>
                  <a:cubicBezTo>
                    <a:pt x="3772" y="185"/>
                    <a:pt x="3735" y="148"/>
                    <a:pt x="3661" y="1"/>
                  </a:cubicBezTo>
                  <a:close/>
                </a:path>
              </a:pathLst>
            </a:custGeom>
            <a:solidFill>
              <a:srgbClr val="FEC3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8"/>
            <p:cNvSpPr/>
            <p:nvPr/>
          </p:nvSpPr>
          <p:spPr>
            <a:xfrm>
              <a:off x="5890525" y="2494250"/>
              <a:ext cx="98900" cy="9275"/>
            </a:xfrm>
            <a:custGeom>
              <a:avLst/>
              <a:gdLst/>
              <a:ahLst/>
              <a:cxnLst/>
              <a:rect l="l" t="t" r="r" b="b"/>
              <a:pathLst>
                <a:path w="3956" h="371" extrusionOk="0">
                  <a:moveTo>
                    <a:pt x="0" y="1"/>
                  </a:moveTo>
                  <a:lnTo>
                    <a:pt x="0" y="370"/>
                  </a:lnTo>
                  <a:lnTo>
                    <a:pt x="3956" y="370"/>
                  </a:lnTo>
                  <a:lnTo>
                    <a:pt x="395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8"/>
            <p:cNvSpPr/>
            <p:nvPr/>
          </p:nvSpPr>
          <p:spPr>
            <a:xfrm>
              <a:off x="5824900" y="3416675"/>
              <a:ext cx="75800" cy="29375"/>
            </a:xfrm>
            <a:custGeom>
              <a:avLst/>
              <a:gdLst/>
              <a:ahLst/>
              <a:cxnLst/>
              <a:rect l="l" t="t" r="r" b="b"/>
              <a:pathLst>
                <a:path w="3032" h="1175" extrusionOk="0">
                  <a:moveTo>
                    <a:pt x="0" y="0"/>
                  </a:moveTo>
                  <a:lnTo>
                    <a:pt x="0" y="0"/>
                  </a:lnTo>
                  <a:cubicBezTo>
                    <a:pt x="0" y="0"/>
                    <a:pt x="222" y="962"/>
                    <a:pt x="1294" y="1146"/>
                  </a:cubicBezTo>
                  <a:cubicBezTo>
                    <a:pt x="1408" y="1166"/>
                    <a:pt x="1518" y="1175"/>
                    <a:pt x="1622" y="1175"/>
                  </a:cubicBezTo>
                  <a:cubicBezTo>
                    <a:pt x="2500" y="1175"/>
                    <a:pt x="3032" y="555"/>
                    <a:pt x="3032" y="555"/>
                  </a:cubicBezTo>
                  <a:lnTo>
                    <a:pt x="3032" y="555"/>
                  </a:lnTo>
                  <a:cubicBezTo>
                    <a:pt x="3032" y="555"/>
                    <a:pt x="2645" y="628"/>
                    <a:pt x="2121" y="628"/>
                  </a:cubicBezTo>
                  <a:cubicBezTo>
                    <a:pt x="1465" y="628"/>
                    <a:pt x="596" y="51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8"/>
            <p:cNvSpPr/>
            <p:nvPr/>
          </p:nvSpPr>
          <p:spPr>
            <a:xfrm>
              <a:off x="5977400" y="3416675"/>
              <a:ext cx="75800" cy="29375"/>
            </a:xfrm>
            <a:custGeom>
              <a:avLst/>
              <a:gdLst/>
              <a:ahLst/>
              <a:cxnLst/>
              <a:rect l="l" t="t" r="r" b="b"/>
              <a:pathLst>
                <a:path w="3032" h="1175" extrusionOk="0">
                  <a:moveTo>
                    <a:pt x="3032" y="0"/>
                  </a:moveTo>
                  <a:lnTo>
                    <a:pt x="3032" y="0"/>
                  </a:lnTo>
                  <a:cubicBezTo>
                    <a:pt x="2457" y="514"/>
                    <a:pt x="1585" y="628"/>
                    <a:pt x="924" y="628"/>
                  </a:cubicBezTo>
                  <a:cubicBezTo>
                    <a:pt x="395" y="628"/>
                    <a:pt x="0" y="555"/>
                    <a:pt x="0" y="555"/>
                  </a:cubicBezTo>
                  <a:lnTo>
                    <a:pt x="0" y="555"/>
                  </a:lnTo>
                  <a:cubicBezTo>
                    <a:pt x="0" y="555"/>
                    <a:pt x="532" y="1175"/>
                    <a:pt x="1410" y="1175"/>
                  </a:cubicBezTo>
                  <a:cubicBezTo>
                    <a:pt x="1514" y="1175"/>
                    <a:pt x="1624" y="1166"/>
                    <a:pt x="1738" y="1146"/>
                  </a:cubicBezTo>
                  <a:cubicBezTo>
                    <a:pt x="2810" y="962"/>
                    <a:pt x="3032" y="0"/>
                    <a:pt x="30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8"/>
            <p:cNvSpPr/>
            <p:nvPr/>
          </p:nvSpPr>
          <p:spPr>
            <a:xfrm>
              <a:off x="5685325" y="3475825"/>
              <a:ext cx="40700" cy="441825"/>
            </a:xfrm>
            <a:custGeom>
              <a:avLst/>
              <a:gdLst/>
              <a:ahLst/>
              <a:cxnLst/>
              <a:rect l="l" t="t" r="r" b="b"/>
              <a:pathLst>
                <a:path w="1628" h="17673" extrusionOk="0">
                  <a:moveTo>
                    <a:pt x="1" y="0"/>
                  </a:moveTo>
                  <a:lnTo>
                    <a:pt x="1" y="17672"/>
                  </a:lnTo>
                  <a:lnTo>
                    <a:pt x="1627" y="17672"/>
                  </a:lnTo>
                  <a:lnTo>
                    <a:pt x="1627"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8"/>
            <p:cNvSpPr/>
            <p:nvPr/>
          </p:nvSpPr>
          <p:spPr>
            <a:xfrm>
              <a:off x="6143775" y="3475825"/>
              <a:ext cx="41600" cy="441825"/>
            </a:xfrm>
            <a:custGeom>
              <a:avLst/>
              <a:gdLst/>
              <a:ahLst/>
              <a:cxnLst/>
              <a:rect l="l" t="t" r="r" b="b"/>
              <a:pathLst>
                <a:path w="1664" h="17673" extrusionOk="0">
                  <a:moveTo>
                    <a:pt x="0" y="0"/>
                  </a:moveTo>
                  <a:lnTo>
                    <a:pt x="0" y="17672"/>
                  </a:lnTo>
                  <a:lnTo>
                    <a:pt x="1664" y="17672"/>
                  </a:lnTo>
                  <a:lnTo>
                    <a:pt x="1664"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8"/>
            <p:cNvSpPr/>
            <p:nvPr/>
          </p:nvSpPr>
          <p:spPr>
            <a:xfrm>
              <a:off x="5884975" y="3897300"/>
              <a:ext cx="29600" cy="20350"/>
            </a:xfrm>
            <a:custGeom>
              <a:avLst/>
              <a:gdLst/>
              <a:ahLst/>
              <a:cxnLst/>
              <a:rect l="l" t="t" r="r" b="b"/>
              <a:pathLst>
                <a:path w="1184" h="814" extrusionOk="0">
                  <a:moveTo>
                    <a:pt x="629" y="0"/>
                  </a:moveTo>
                  <a:cubicBezTo>
                    <a:pt x="592" y="739"/>
                    <a:pt x="0" y="813"/>
                    <a:pt x="0" y="813"/>
                  </a:cubicBezTo>
                  <a:lnTo>
                    <a:pt x="1183" y="813"/>
                  </a:lnTo>
                  <a:cubicBezTo>
                    <a:pt x="629" y="813"/>
                    <a:pt x="629" y="0"/>
                    <a:pt x="6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8"/>
            <p:cNvSpPr/>
            <p:nvPr/>
          </p:nvSpPr>
          <p:spPr>
            <a:xfrm>
              <a:off x="5848000" y="3897300"/>
              <a:ext cx="29600" cy="20350"/>
            </a:xfrm>
            <a:custGeom>
              <a:avLst/>
              <a:gdLst/>
              <a:ahLst/>
              <a:cxnLst/>
              <a:rect l="l" t="t" r="r" b="b"/>
              <a:pathLst>
                <a:path w="1184" h="814" extrusionOk="0">
                  <a:moveTo>
                    <a:pt x="629" y="0"/>
                  </a:moveTo>
                  <a:cubicBezTo>
                    <a:pt x="592" y="739"/>
                    <a:pt x="0" y="813"/>
                    <a:pt x="0" y="813"/>
                  </a:cubicBezTo>
                  <a:lnTo>
                    <a:pt x="1183" y="813"/>
                  </a:lnTo>
                  <a:cubicBezTo>
                    <a:pt x="629" y="813"/>
                    <a:pt x="629" y="0"/>
                    <a:pt x="6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8"/>
            <p:cNvSpPr/>
            <p:nvPr/>
          </p:nvSpPr>
          <p:spPr>
            <a:xfrm>
              <a:off x="5814725" y="3897300"/>
              <a:ext cx="29600" cy="20350"/>
            </a:xfrm>
            <a:custGeom>
              <a:avLst/>
              <a:gdLst/>
              <a:ahLst/>
              <a:cxnLst/>
              <a:rect l="l" t="t" r="r" b="b"/>
              <a:pathLst>
                <a:path w="1184" h="814" extrusionOk="0">
                  <a:moveTo>
                    <a:pt x="629" y="0"/>
                  </a:moveTo>
                  <a:cubicBezTo>
                    <a:pt x="592" y="739"/>
                    <a:pt x="0" y="813"/>
                    <a:pt x="0" y="813"/>
                  </a:cubicBezTo>
                  <a:lnTo>
                    <a:pt x="1184" y="813"/>
                  </a:lnTo>
                  <a:cubicBezTo>
                    <a:pt x="629" y="813"/>
                    <a:pt x="629" y="0"/>
                    <a:pt x="6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8"/>
            <p:cNvSpPr/>
            <p:nvPr/>
          </p:nvSpPr>
          <p:spPr>
            <a:xfrm>
              <a:off x="6034700" y="3897300"/>
              <a:ext cx="30525" cy="20350"/>
            </a:xfrm>
            <a:custGeom>
              <a:avLst/>
              <a:gdLst/>
              <a:ahLst/>
              <a:cxnLst/>
              <a:rect l="l" t="t" r="r" b="b"/>
              <a:pathLst>
                <a:path w="1221" h="814" extrusionOk="0">
                  <a:moveTo>
                    <a:pt x="666" y="0"/>
                  </a:moveTo>
                  <a:cubicBezTo>
                    <a:pt x="629" y="739"/>
                    <a:pt x="1" y="813"/>
                    <a:pt x="1" y="813"/>
                  </a:cubicBezTo>
                  <a:lnTo>
                    <a:pt x="1221" y="813"/>
                  </a:lnTo>
                  <a:cubicBezTo>
                    <a:pt x="666" y="813"/>
                    <a:pt x="666" y="0"/>
                    <a:pt x="6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8"/>
            <p:cNvSpPr/>
            <p:nvPr/>
          </p:nvSpPr>
          <p:spPr>
            <a:xfrm>
              <a:off x="5997725" y="3897300"/>
              <a:ext cx="30525" cy="20350"/>
            </a:xfrm>
            <a:custGeom>
              <a:avLst/>
              <a:gdLst/>
              <a:ahLst/>
              <a:cxnLst/>
              <a:rect l="l" t="t" r="r" b="b"/>
              <a:pathLst>
                <a:path w="1221" h="814" extrusionOk="0">
                  <a:moveTo>
                    <a:pt x="666" y="0"/>
                  </a:moveTo>
                  <a:cubicBezTo>
                    <a:pt x="629" y="739"/>
                    <a:pt x="1" y="813"/>
                    <a:pt x="1" y="813"/>
                  </a:cubicBezTo>
                  <a:lnTo>
                    <a:pt x="1221" y="813"/>
                  </a:lnTo>
                  <a:cubicBezTo>
                    <a:pt x="666" y="813"/>
                    <a:pt x="666" y="0"/>
                    <a:pt x="6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8"/>
            <p:cNvSpPr/>
            <p:nvPr/>
          </p:nvSpPr>
          <p:spPr>
            <a:xfrm>
              <a:off x="5963525" y="3897300"/>
              <a:ext cx="29600" cy="20350"/>
            </a:xfrm>
            <a:custGeom>
              <a:avLst/>
              <a:gdLst/>
              <a:ahLst/>
              <a:cxnLst/>
              <a:rect l="l" t="t" r="r" b="b"/>
              <a:pathLst>
                <a:path w="1184" h="814" extrusionOk="0">
                  <a:moveTo>
                    <a:pt x="629" y="0"/>
                  </a:moveTo>
                  <a:cubicBezTo>
                    <a:pt x="592" y="739"/>
                    <a:pt x="1" y="813"/>
                    <a:pt x="1" y="813"/>
                  </a:cubicBezTo>
                  <a:lnTo>
                    <a:pt x="1184" y="813"/>
                  </a:lnTo>
                  <a:cubicBezTo>
                    <a:pt x="629" y="813"/>
                    <a:pt x="629" y="0"/>
                    <a:pt x="6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8"/>
            <p:cNvSpPr/>
            <p:nvPr/>
          </p:nvSpPr>
          <p:spPr>
            <a:xfrm>
              <a:off x="5827675" y="2829750"/>
              <a:ext cx="63800" cy="125725"/>
            </a:xfrm>
            <a:custGeom>
              <a:avLst/>
              <a:gdLst/>
              <a:ahLst/>
              <a:cxnLst/>
              <a:rect l="l" t="t" r="r" b="b"/>
              <a:pathLst>
                <a:path w="2552" h="5029" extrusionOk="0">
                  <a:moveTo>
                    <a:pt x="333" y="1"/>
                  </a:moveTo>
                  <a:cubicBezTo>
                    <a:pt x="333" y="1"/>
                    <a:pt x="0" y="556"/>
                    <a:pt x="370" y="1332"/>
                  </a:cubicBezTo>
                  <a:cubicBezTo>
                    <a:pt x="592" y="1702"/>
                    <a:pt x="998" y="2071"/>
                    <a:pt x="1109" y="2219"/>
                  </a:cubicBezTo>
                  <a:cubicBezTo>
                    <a:pt x="1183" y="2441"/>
                    <a:pt x="1257" y="3217"/>
                    <a:pt x="1516" y="3846"/>
                  </a:cubicBezTo>
                  <a:cubicBezTo>
                    <a:pt x="1701" y="4289"/>
                    <a:pt x="2255" y="4992"/>
                    <a:pt x="2255" y="5029"/>
                  </a:cubicBezTo>
                  <a:lnTo>
                    <a:pt x="2551" y="4733"/>
                  </a:lnTo>
                  <a:cubicBezTo>
                    <a:pt x="2440" y="4622"/>
                    <a:pt x="2033" y="4068"/>
                    <a:pt x="1923" y="3698"/>
                  </a:cubicBezTo>
                  <a:cubicBezTo>
                    <a:pt x="1664" y="2996"/>
                    <a:pt x="1553" y="2071"/>
                    <a:pt x="1553" y="2071"/>
                  </a:cubicBezTo>
                  <a:lnTo>
                    <a:pt x="1553" y="1960"/>
                  </a:lnTo>
                  <a:lnTo>
                    <a:pt x="1479" y="1923"/>
                  </a:lnTo>
                  <a:cubicBezTo>
                    <a:pt x="1368" y="1849"/>
                    <a:pt x="924" y="1480"/>
                    <a:pt x="813" y="1147"/>
                  </a:cubicBezTo>
                  <a:cubicBezTo>
                    <a:pt x="518" y="592"/>
                    <a:pt x="703" y="223"/>
                    <a:pt x="703" y="223"/>
                  </a:cubicBezTo>
                  <a:lnTo>
                    <a:pt x="3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8"/>
            <p:cNvSpPr/>
            <p:nvPr/>
          </p:nvSpPr>
          <p:spPr>
            <a:xfrm>
              <a:off x="5985725" y="2829750"/>
              <a:ext cx="62875" cy="125725"/>
            </a:xfrm>
            <a:custGeom>
              <a:avLst/>
              <a:gdLst/>
              <a:ahLst/>
              <a:cxnLst/>
              <a:rect l="l" t="t" r="r" b="b"/>
              <a:pathLst>
                <a:path w="2515" h="5029" extrusionOk="0">
                  <a:moveTo>
                    <a:pt x="2218" y="1"/>
                  </a:moveTo>
                  <a:lnTo>
                    <a:pt x="1849" y="223"/>
                  </a:lnTo>
                  <a:cubicBezTo>
                    <a:pt x="1849" y="223"/>
                    <a:pt x="2033" y="592"/>
                    <a:pt x="1738" y="1147"/>
                  </a:cubicBezTo>
                  <a:cubicBezTo>
                    <a:pt x="1553" y="1517"/>
                    <a:pt x="1035" y="1923"/>
                    <a:pt x="1035" y="1923"/>
                  </a:cubicBezTo>
                  <a:lnTo>
                    <a:pt x="998" y="1997"/>
                  </a:lnTo>
                  <a:lnTo>
                    <a:pt x="998" y="2071"/>
                  </a:lnTo>
                  <a:cubicBezTo>
                    <a:pt x="998" y="2071"/>
                    <a:pt x="850" y="2996"/>
                    <a:pt x="629" y="3698"/>
                  </a:cubicBezTo>
                  <a:cubicBezTo>
                    <a:pt x="481" y="4105"/>
                    <a:pt x="0" y="4770"/>
                    <a:pt x="0" y="4770"/>
                  </a:cubicBezTo>
                  <a:lnTo>
                    <a:pt x="370" y="5029"/>
                  </a:lnTo>
                  <a:cubicBezTo>
                    <a:pt x="407" y="5029"/>
                    <a:pt x="961" y="4326"/>
                    <a:pt x="1035" y="3846"/>
                  </a:cubicBezTo>
                  <a:cubicBezTo>
                    <a:pt x="1257" y="3217"/>
                    <a:pt x="1368" y="2441"/>
                    <a:pt x="1405" y="2219"/>
                  </a:cubicBezTo>
                  <a:cubicBezTo>
                    <a:pt x="1590" y="2071"/>
                    <a:pt x="1960" y="1702"/>
                    <a:pt x="2144" y="1332"/>
                  </a:cubicBezTo>
                  <a:cubicBezTo>
                    <a:pt x="2514" y="556"/>
                    <a:pt x="2218"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8"/>
            <p:cNvSpPr/>
            <p:nvPr/>
          </p:nvSpPr>
          <p:spPr>
            <a:xfrm>
              <a:off x="5816575" y="3281725"/>
              <a:ext cx="92450" cy="61950"/>
            </a:xfrm>
            <a:custGeom>
              <a:avLst/>
              <a:gdLst/>
              <a:ahLst/>
              <a:cxnLst/>
              <a:rect l="l" t="t" r="r" b="b"/>
              <a:pathLst>
                <a:path w="3698" h="2478" extrusionOk="0">
                  <a:moveTo>
                    <a:pt x="407" y="1"/>
                  </a:moveTo>
                  <a:lnTo>
                    <a:pt x="0" y="481"/>
                  </a:lnTo>
                  <a:cubicBezTo>
                    <a:pt x="0" y="481"/>
                    <a:pt x="1442" y="666"/>
                    <a:pt x="2367" y="1332"/>
                  </a:cubicBezTo>
                  <a:cubicBezTo>
                    <a:pt x="2921" y="1701"/>
                    <a:pt x="3550" y="2478"/>
                    <a:pt x="3550" y="2478"/>
                  </a:cubicBezTo>
                  <a:cubicBezTo>
                    <a:pt x="3550" y="2478"/>
                    <a:pt x="3697" y="1590"/>
                    <a:pt x="2367" y="851"/>
                  </a:cubicBezTo>
                  <a:cubicBezTo>
                    <a:pt x="1294" y="259"/>
                    <a:pt x="407" y="1"/>
                    <a:pt x="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8"/>
            <p:cNvSpPr/>
            <p:nvPr/>
          </p:nvSpPr>
          <p:spPr>
            <a:xfrm>
              <a:off x="5962600" y="3281725"/>
              <a:ext cx="92450" cy="65650"/>
            </a:xfrm>
            <a:custGeom>
              <a:avLst/>
              <a:gdLst/>
              <a:ahLst/>
              <a:cxnLst/>
              <a:rect l="l" t="t" r="r" b="b"/>
              <a:pathLst>
                <a:path w="3698" h="2626" extrusionOk="0">
                  <a:moveTo>
                    <a:pt x="3254" y="1"/>
                  </a:moveTo>
                  <a:cubicBezTo>
                    <a:pt x="3254" y="1"/>
                    <a:pt x="2404" y="259"/>
                    <a:pt x="1332" y="851"/>
                  </a:cubicBezTo>
                  <a:cubicBezTo>
                    <a:pt x="1" y="1590"/>
                    <a:pt x="75" y="2625"/>
                    <a:pt x="75" y="2625"/>
                  </a:cubicBezTo>
                  <a:cubicBezTo>
                    <a:pt x="75" y="2625"/>
                    <a:pt x="777" y="1701"/>
                    <a:pt x="1332" y="1332"/>
                  </a:cubicBezTo>
                  <a:cubicBezTo>
                    <a:pt x="2256" y="666"/>
                    <a:pt x="3698" y="481"/>
                    <a:pt x="3698" y="481"/>
                  </a:cubicBezTo>
                  <a:lnTo>
                    <a:pt x="32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 name="Рисунок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68457" y="1047848"/>
            <a:ext cx="6017079" cy="2640829"/>
          </a:xfrm>
          <a:prstGeom prst="rect">
            <a:avLst/>
          </a:prstGeom>
        </p:spPr>
      </p:pic>
    </p:spTree>
  </p:cSld>
  <p:clrMapOvr>
    <a:masterClrMapping/>
  </p:clrMapOvr>
</p:sld>
</file>

<file path=ppt/theme/theme1.xml><?xml version="1.0" encoding="utf-8"?>
<a:theme xmlns:a="http://schemas.openxmlformats.org/drawingml/2006/main" name="History Subject for High School: Egypt Revolution Day by Slidesgo">
  <a:themeElements>
    <a:clrScheme name="Simple Light">
      <a:dk1>
        <a:srgbClr val="000000"/>
      </a:dk1>
      <a:lt1>
        <a:srgbClr val="FFFFFF"/>
      </a:lt1>
      <a:dk2>
        <a:srgbClr val="32509B"/>
      </a:dk2>
      <a:lt2>
        <a:srgbClr val="FEC750"/>
      </a:lt2>
      <a:accent1>
        <a:srgbClr val="E82D2D"/>
      </a:accent1>
      <a:accent2>
        <a:srgbClr val="0C7268"/>
      </a:accent2>
      <a:accent3>
        <a:srgbClr val="148C7D"/>
      </a:accent3>
      <a:accent4>
        <a:srgbClr val="C1491A"/>
      </a:accent4>
      <a:accent5>
        <a:srgbClr val="F3F3F3"/>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131</TotalTime>
  <Words>1163</Words>
  <Application>Microsoft Office PowerPoint</Application>
  <PresentationFormat>Экран (16:9)</PresentationFormat>
  <Paragraphs>181</Paragraphs>
  <Slides>62</Slides>
  <Notes>62</Notes>
  <HiddenSlides>0</HiddenSlides>
  <MMClips>0</MMClips>
  <ScaleCrop>false</ScaleCrop>
  <HeadingPairs>
    <vt:vector size="4" baseType="variant">
      <vt:variant>
        <vt:lpstr>Тема</vt:lpstr>
      </vt:variant>
      <vt:variant>
        <vt:i4>2</vt:i4>
      </vt:variant>
      <vt:variant>
        <vt:lpstr>Заголовки слайдов</vt:lpstr>
      </vt:variant>
      <vt:variant>
        <vt:i4>62</vt:i4>
      </vt:variant>
    </vt:vector>
  </HeadingPairs>
  <TitlesOfParts>
    <vt:vector size="64" baseType="lpstr">
      <vt:lpstr>History Subject for High School: Egypt Revolution Day by Slidesgo</vt:lpstr>
      <vt:lpstr>Slidesgo Final Pages</vt:lpstr>
      <vt:lpstr>Изобразительное искусство Древнего Египта. Рельефы и фрески. </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26%</vt:lpstr>
      <vt:lpstr>OUR TEAM</vt:lpstr>
      <vt:lpstr>DESKTOP SOFTWARE</vt:lpstr>
      <vt:lpstr>TABLET APP</vt:lpstr>
      <vt:lpstr>MOBILE WEB</vt:lpstr>
      <vt:lpstr>THANKS</vt:lpstr>
      <vt:lpstr>ALTERNATIVE RESOURCES</vt:lpstr>
      <vt:lpstr>RESOURCES</vt:lpstr>
      <vt:lpstr>Instructions for use</vt:lpstr>
      <vt:lpstr>Instructions for use (premium users)</vt:lpstr>
      <vt:lpstr>Fonts &amp; colors used</vt:lpstr>
      <vt:lpstr>Storyset</vt:lpstr>
      <vt:lpstr>Use our editable graphic resources...</vt:lpstr>
      <vt:lpstr>Презентация PowerPoint</vt:lpstr>
      <vt:lpstr>Презентация PowerPoint</vt:lpstr>
      <vt:lpstr>Презентация PowerPoint</vt:lpstr>
      <vt:lpstr>Презентация PowerPoint</vt:lpstr>
      <vt:lpstr>Презентация PowerPoint</vt:lpstr>
      <vt:lpstr>...and our sets of editable icons</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Premium infographics</vt:lpstr>
      <vt:lpstr>Premium infographics</vt:lpstr>
      <vt:lpstr>Premium Icons</vt:lpstr>
      <vt:lpstr>Premium Icons</vt:lpstr>
      <vt:lpstr>Premium Icons</vt:lpstr>
      <vt:lpstr>Premium Icons</vt:lpstr>
      <vt:lpstr>Premium Icons</vt:lpstr>
      <vt:lpstr>Презентация PowerPoint</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Изобразительное искусство Древнего Египта. Рельефы и фрески. </dc:title>
  <dc:creator>Администратор</dc:creator>
  <cp:lastModifiedBy>BEST</cp:lastModifiedBy>
  <cp:revision>54</cp:revision>
  <dcterms:modified xsi:type="dcterms:W3CDTF">2022-09-25T19:57:41Z</dcterms:modified>
</cp:coreProperties>
</file>